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229.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18.xml" ContentType="application/vnd.openxmlformats-officedocument.presentationml.slide+xml"/>
  <Override PartName="/ppt/slides/slide265.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s/slide254.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slides/slide24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69.xml" ContentType="application/vnd.openxmlformats-officedocument.presentationml.slide+xml"/>
  <Override PartName="/ppt/slides/slide221.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259.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s/slide2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55.xml" ContentType="application/vnd.openxmlformats-officedocument.presentationml.slide+xml"/>
  <Override PartName="/ppt/slides/slide237.xml" ContentType="application/vnd.openxmlformats-officedocument.presentationml.slide+xml"/>
  <Override PartName="/ppt/theme/theme2.xml" ContentType="application/vnd.openxmlformats-officedocument.them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Override PartName="/ppt/slides/slide262.xml" ContentType="application/vnd.openxmlformats-officedocument.presentationml.slide+xml"/>
  <Override PartName="/ppt/slides/slide273.xml" ContentType="application/vnd.openxmlformats-officedocument.presentationml.slide+xml"/>
  <Override PartName="/ppt/presentation.xml" ContentType="application/vnd.openxmlformats-officedocument.presentationml.presentation.main+xml"/>
  <Override PartName="/ppt/slides/slide22.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ppt/slides/slide2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240.xml" ContentType="application/vnd.openxmlformats-officedocument.presentationml.slide+xml"/>
  <Override PartName="/ppt/notesSlides/notesSlide13.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155.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s/slide267.xml" ContentType="application/vnd.openxmlformats-officedocument.presentationml.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s/slide209.xml" ContentType="application/vnd.openxmlformats-officedocument.presentationml.slide+xml"/>
  <Override PartName="/ppt/slides/slide256.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s/slide234.xml" ContentType="application/vnd.openxmlformats-officedocument.presentationml.slide+xml"/>
  <Override PartName="/ppt/slides/slide245.xml" ContentType="application/vnd.openxmlformats-officedocument.presentationml.slide+xml"/>
  <Default Extension="wmf" ContentType="image/x-wmf"/>
  <Override PartName="/ppt/notesSlides/notesSlide18.xml" ContentType="application/vnd.openxmlformats-officedocument.presentationml.notesSlide+xml"/>
  <Override PartName="/ppt/slides/slide41.xml" ContentType="application/vnd.openxmlformats-officedocument.presentationml.slide+xml"/>
  <Override PartName="/ppt/slides/slide223.xml" ContentType="application/vnd.openxmlformats-officedocument.presentationml.slide+xml"/>
  <Override PartName="/ppt/slides/slide270.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slides/slide239.xml" ContentType="application/vnd.openxmlformats-officedocument.presentationml.slide+xml"/>
  <Override PartName="/ppt/slides/slide257.xml" ContentType="application/vnd.openxmlformats-officedocument.presentationml.slide+xml"/>
  <Override PartName="/ppt/slides/slide268.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slides/slide246.xml" ContentType="application/vnd.openxmlformats-officedocument.presentationml.slide+xml"/>
  <Override PartName="/ppt/slides/slide264.xml" ContentType="application/vnd.openxmlformats-officedocument.presentationml.slide+xml"/>
  <Override PartName="/ppt/slides/slide275.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35.xml" ContentType="application/vnd.openxmlformats-officedocument.presentationml.slide+xml"/>
  <Override PartName="/ppt/slides/slide253.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s/slide242.xml" ContentType="application/vnd.openxmlformats-officedocument.presentationml.slide+xml"/>
  <Override PartName="/ppt/slides/slide260.xml" ContentType="application/vnd.openxmlformats-officedocument.presentationml.slide+xml"/>
  <Override PartName="/ppt/slides/slide27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s/slide231.xml" ContentType="application/vnd.openxmlformats-officedocument.presentationml.slide+xml"/>
  <Override PartName="/ppt/slideLayouts/slideLayout12.xml" ContentType="application/vnd.openxmlformats-officedocument.presentationml.slideLayout+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slides/slide220.xml" ContentType="application/vnd.openxmlformats-officedocument.presentationml.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69.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2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s/slide236.xml" ContentType="application/vnd.openxmlformats-officedocument.presentationml.slide+xml"/>
  <Override PartName="/ppt/slides/slide247.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slides/slide272.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214.xml" ContentType="application/vnd.openxmlformats-officedocument.presentationml.slide+xml"/>
  <Override PartName="/ppt/slides/slide2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250.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slides/slide255.xml" ContentType="application/vnd.openxmlformats-officedocument.presentationml.slide+xml"/>
  <Override PartName="/ppt/slides/slide266.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s/slide2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slides/slide51.xml" ContentType="application/vnd.openxmlformats-officedocument.presentationml.slide+xml"/>
  <Override PartName="/ppt/slides/slide233.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slides/slide148.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Default Extension="vml" ContentType="application/vnd.openxmlformats-officedocument.vmlDrawing"/>
  <Default Extension="gif" ContentType="image/gif"/>
  <Override PartName="/ppt/notesSlides/notesSlide8.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s/slide238.xml" ContentType="application/vnd.openxmlformats-officedocument.presentationml.slide+xml"/>
  <Override PartName="/ppt/slides/slide24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227.xml" ContentType="application/vnd.openxmlformats-officedocument.presentationml.slide+xml"/>
  <Override PartName="/ppt/slides/slide274.xml" ContentType="application/vnd.openxmlformats-officedocument.presentationml.slide+xml"/>
  <Override PartName="/ppt/theme/theme3.xml" ContentType="application/vnd.openxmlformats-officedocument.theme+xml"/>
  <Override PartName="/ppt/slides/slide34.xml" ContentType="application/vnd.openxmlformats-officedocument.presentationml.slide+xml"/>
  <Override PartName="/ppt/slides/slide81.xml" ContentType="application/vnd.openxmlformats-officedocument.presentationml.slide+xml"/>
  <Override PartName="/ppt/slides/slide216.xml" ContentType="application/vnd.openxmlformats-officedocument.presentationml.slide+xml"/>
  <Override PartName="/ppt/slides/slide2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41.xml" ContentType="application/vnd.openxmlformats-officedocument.presentationml.slide+xml"/>
  <Override PartName="/ppt/slides/slide252.xml" ContentType="application/vnd.openxmlformats-officedocument.presentationml.slide+xml"/>
  <Override PartName="/ppt/slides/slide12.xml" ContentType="application/vnd.openxmlformats-officedocument.presentationml.slide+xml"/>
  <Override PartName="/ppt/slides/slide178.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67.xml" ContentType="application/vnd.openxmlformats-officedocument.presentationml.slide+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7"/>
  </p:notesMasterIdLst>
  <p:handoutMasterIdLst>
    <p:handoutMasterId r:id="rId278"/>
  </p:handoutMasterIdLst>
  <p:sldIdLst>
    <p:sldId id="402" r:id="rId2"/>
    <p:sldId id="706" r:id="rId3"/>
    <p:sldId id="707" r:id="rId4"/>
    <p:sldId id="718" r:id="rId5"/>
    <p:sldId id="1016" r:id="rId6"/>
    <p:sldId id="710" r:id="rId7"/>
    <p:sldId id="711" r:id="rId8"/>
    <p:sldId id="763" r:id="rId9"/>
    <p:sldId id="764" r:id="rId10"/>
    <p:sldId id="765" r:id="rId11"/>
    <p:sldId id="766" r:id="rId12"/>
    <p:sldId id="767" r:id="rId13"/>
    <p:sldId id="768" r:id="rId14"/>
    <p:sldId id="769" r:id="rId15"/>
    <p:sldId id="801" r:id="rId16"/>
    <p:sldId id="803" r:id="rId17"/>
    <p:sldId id="805" r:id="rId18"/>
    <p:sldId id="807" r:id="rId19"/>
    <p:sldId id="809" r:id="rId20"/>
    <p:sldId id="810" r:id="rId21"/>
    <p:sldId id="1017" r:id="rId22"/>
    <p:sldId id="313" r:id="rId23"/>
    <p:sldId id="713" r:id="rId24"/>
    <p:sldId id="714" r:id="rId25"/>
    <p:sldId id="715" r:id="rId26"/>
    <p:sldId id="716" r:id="rId27"/>
    <p:sldId id="717" r:id="rId28"/>
    <p:sldId id="720" r:id="rId29"/>
    <p:sldId id="721" r:id="rId30"/>
    <p:sldId id="722" r:id="rId31"/>
    <p:sldId id="1019" r:id="rId32"/>
    <p:sldId id="1018" r:id="rId33"/>
    <p:sldId id="723" r:id="rId34"/>
    <p:sldId id="771" r:id="rId35"/>
    <p:sldId id="724" r:id="rId36"/>
    <p:sldId id="994" r:id="rId37"/>
    <p:sldId id="726" r:id="rId38"/>
    <p:sldId id="772" r:id="rId39"/>
    <p:sldId id="727" r:id="rId40"/>
    <p:sldId id="1020" r:id="rId41"/>
    <p:sldId id="1004" r:id="rId42"/>
    <p:sldId id="1005" r:id="rId43"/>
    <p:sldId id="1006" r:id="rId44"/>
    <p:sldId id="1007" r:id="rId45"/>
    <p:sldId id="1008" r:id="rId46"/>
    <p:sldId id="1009" r:id="rId47"/>
    <p:sldId id="1010" r:id="rId48"/>
    <p:sldId id="1011" r:id="rId49"/>
    <p:sldId id="1037" r:id="rId50"/>
    <p:sldId id="1021" r:id="rId51"/>
    <p:sldId id="1012" r:id="rId52"/>
    <p:sldId id="1013" r:id="rId53"/>
    <p:sldId id="1014" r:id="rId54"/>
    <p:sldId id="1015" r:id="rId55"/>
    <p:sldId id="1022" r:id="rId56"/>
    <p:sldId id="777" r:id="rId57"/>
    <p:sldId id="878" r:id="rId58"/>
    <p:sldId id="794" r:id="rId59"/>
    <p:sldId id="813" r:id="rId60"/>
    <p:sldId id="1002" r:id="rId61"/>
    <p:sldId id="799" r:id="rId62"/>
    <p:sldId id="795" r:id="rId63"/>
    <p:sldId id="800" r:id="rId64"/>
    <p:sldId id="1003" r:id="rId65"/>
    <p:sldId id="1023" r:id="rId66"/>
    <p:sldId id="1029" r:id="rId67"/>
    <p:sldId id="1032" r:id="rId68"/>
    <p:sldId id="1033" r:id="rId69"/>
    <p:sldId id="875" r:id="rId70"/>
    <p:sldId id="1101" r:id="rId71"/>
    <p:sldId id="1034" r:id="rId72"/>
    <p:sldId id="1026" r:id="rId73"/>
    <p:sldId id="1027" r:id="rId74"/>
    <p:sldId id="1028" r:id="rId75"/>
    <p:sldId id="1038" r:id="rId76"/>
    <p:sldId id="1039" r:id="rId77"/>
    <p:sldId id="1040" r:id="rId78"/>
    <p:sldId id="1041" r:id="rId79"/>
    <p:sldId id="780" r:id="rId80"/>
    <p:sldId id="816" r:id="rId81"/>
    <p:sldId id="1024" r:id="rId82"/>
    <p:sldId id="924" r:id="rId83"/>
    <p:sldId id="925" r:id="rId84"/>
    <p:sldId id="967" r:id="rId85"/>
    <p:sldId id="968" r:id="rId86"/>
    <p:sldId id="926" r:id="rId87"/>
    <p:sldId id="927" r:id="rId88"/>
    <p:sldId id="928" r:id="rId89"/>
    <p:sldId id="1035" r:id="rId90"/>
    <p:sldId id="1036" r:id="rId91"/>
    <p:sldId id="929" r:id="rId92"/>
    <p:sldId id="930" r:id="rId93"/>
    <p:sldId id="931" r:id="rId94"/>
    <p:sldId id="945" r:id="rId95"/>
    <p:sldId id="946" r:id="rId96"/>
    <p:sldId id="947" r:id="rId97"/>
    <p:sldId id="959" r:id="rId98"/>
    <p:sldId id="960" r:id="rId99"/>
    <p:sldId id="961" r:id="rId100"/>
    <p:sldId id="938" r:id="rId101"/>
    <p:sldId id="948" r:id="rId102"/>
    <p:sldId id="1084" r:id="rId103"/>
    <p:sldId id="1085" r:id="rId104"/>
    <p:sldId id="949" r:id="rId105"/>
    <p:sldId id="950" r:id="rId106"/>
    <p:sldId id="951" r:id="rId107"/>
    <p:sldId id="952" r:id="rId108"/>
    <p:sldId id="954" r:id="rId109"/>
    <p:sldId id="953" r:id="rId110"/>
    <p:sldId id="955" r:id="rId111"/>
    <p:sldId id="956" r:id="rId112"/>
    <p:sldId id="957" r:id="rId113"/>
    <p:sldId id="958" r:id="rId114"/>
    <p:sldId id="962" r:id="rId115"/>
    <p:sldId id="969" r:id="rId116"/>
    <p:sldId id="1086" r:id="rId117"/>
    <p:sldId id="972" r:id="rId118"/>
    <p:sldId id="973" r:id="rId119"/>
    <p:sldId id="974" r:id="rId120"/>
    <p:sldId id="970" r:id="rId121"/>
    <p:sldId id="971" r:id="rId122"/>
    <p:sldId id="992" r:id="rId123"/>
    <p:sldId id="976" r:id="rId124"/>
    <p:sldId id="977" r:id="rId125"/>
    <p:sldId id="978" r:id="rId126"/>
    <p:sldId id="979" r:id="rId127"/>
    <p:sldId id="980" r:id="rId128"/>
    <p:sldId id="981" r:id="rId129"/>
    <p:sldId id="1042" r:id="rId130"/>
    <p:sldId id="1043" r:id="rId131"/>
    <p:sldId id="1044" r:id="rId132"/>
    <p:sldId id="983" r:id="rId133"/>
    <p:sldId id="984" r:id="rId134"/>
    <p:sldId id="985" r:id="rId135"/>
    <p:sldId id="986" r:id="rId136"/>
    <p:sldId id="1098" r:id="rId137"/>
    <p:sldId id="987" r:id="rId138"/>
    <p:sldId id="1089" r:id="rId139"/>
    <p:sldId id="988" r:id="rId140"/>
    <p:sldId id="1091" r:id="rId141"/>
    <p:sldId id="989" r:id="rId142"/>
    <p:sldId id="991" r:id="rId143"/>
    <p:sldId id="1092" r:id="rId144"/>
    <p:sldId id="1099" r:id="rId145"/>
    <p:sldId id="1100" r:id="rId146"/>
    <p:sldId id="1045" r:id="rId147"/>
    <p:sldId id="1046" r:id="rId148"/>
    <p:sldId id="1047" r:id="rId149"/>
    <p:sldId id="1048" r:id="rId150"/>
    <p:sldId id="1049" r:id="rId151"/>
    <p:sldId id="1050" r:id="rId152"/>
    <p:sldId id="1051" r:id="rId153"/>
    <p:sldId id="1052" r:id="rId154"/>
    <p:sldId id="1053" r:id="rId155"/>
    <p:sldId id="1054" r:id="rId156"/>
    <p:sldId id="1055" r:id="rId157"/>
    <p:sldId id="1056" r:id="rId158"/>
    <p:sldId id="1057" r:id="rId159"/>
    <p:sldId id="1058" r:id="rId160"/>
    <p:sldId id="1059" r:id="rId161"/>
    <p:sldId id="1060" r:id="rId162"/>
    <p:sldId id="1061" r:id="rId163"/>
    <p:sldId id="1062" r:id="rId164"/>
    <p:sldId id="1063" r:id="rId165"/>
    <p:sldId id="1064" r:id="rId166"/>
    <p:sldId id="1065" r:id="rId167"/>
    <p:sldId id="1066" r:id="rId168"/>
    <p:sldId id="1067" r:id="rId169"/>
    <p:sldId id="1068" r:id="rId170"/>
    <p:sldId id="1069" r:id="rId171"/>
    <p:sldId id="1087" r:id="rId172"/>
    <p:sldId id="1088" r:id="rId173"/>
    <p:sldId id="1070" r:id="rId174"/>
    <p:sldId id="1071" r:id="rId175"/>
    <p:sldId id="1072" r:id="rId176"/>
    <p:sldId id="1073" r:id="rId177"/>
    <p:sldId id="1074" r:id="rId178"/>
    <p:sldId id="1075" r:id="rId179"/>
    <p:sldId id="1076" r:id="rId180"/>
    <p:sldId id="1077" r:id="rId181"/>
    <p:sldId id="1078" r:id="rId182"/>
    <p:sldId id="1079" r:id="rId183"/>
    <p:sldId id="1080" r:id="rId184"/>
    <p:sldId id="1081" r:id="rId185"/>
    <p:sldId id="1082" r:id="rId186"/>
    <p:sldId id="1083" r:id="rId187"/>
    <p:sldId id="1090" r:id="rId188"/>
    <p:sldId id="1096" r:id="rId189"/>
    <p:sldId id="1102" r:id="rId190"/>
    <p:sldId id="1103" r:id="rId191"/>
    <p:sldId id="315" r:id="rId192"/>
    <p:sldId id="653" r:id="rId193"/>
    <p:sldId id="659" r:id="rId194"/>
    <p:sldId id="821" r:id="rId195"/>
    <p:sldId id="822" r:id="rId196"/>
    <p:sldId id="823" r:id="rId197"/>
    <p:sldId id="824" r:id="rId198"/>
    <p:sldId id="625" r:id="rId199"/>
    <p:sldId id="916" r:id="rId200"/>
    <p:sldId id="624" r:id="rId201"/>
    <p:sldId id="318" r:id="rId202"/>
    <p:sldId id="827" r:id="rId203"/>
    <p:sldId id="828" r:id="rId204"/>
    <p:sldId id="660" r:id="rId205"/>
    <p:sldId id="319" r:id="rId206"/>
    <p:sldId id="654" r:id="rId207"/>
    <p:sldId id="819" r:id="rId208"/>
    <p:sldId id="820" r:id="rId209"/>
    <p:sldId id="923" r:id="rId210"/>
    <p:sldId id="662" r:id="rId211"/>
    <p:sldId id="665" r:id="rId212"/>
    <p:sldId id="666" r:id="rId213"/>
    <p:sldId id="667" r:id="rId214"/>
    <p:sldId id="668" r:id="rId215"/>
    <p:sldId id="669" r:id="rId216"/>
    <p:sldId id="670" r:id="rId217"/>
    <p:sldId id="671" r:id="rId218"/>
    <p:sldId id="672" r:id="rId219"/>
    <p:sldId id="673" r:id="rId220"/>
    <p:sldId id="674" r:id="rId221"/>
    <p:sldId id="675" r:id="rId222"/>
    <p:sldId id="676" r:id="rId223"/>
    <p:sldId id="677" r:id="rId224"/>
    <p:sldId id="876" r:id="rId225"/>
    <p:sldId id="829" r:id="rId226"/>
    <p:sldId id="830" r:id="rId227"/>
    <p:sldId id="678" r:id="rId228"/>
    <p:sldId id="679" r:id="rId229"/>
    <p:sldId id="914" r:id="rId230"/>
    <p:sldId id="880" r:id="rId231"/>
    <p:sldId id="881" r:id="rId232"/>
    <p:sldId id="882" r:id="rId233"/>
    <p:sldId id="883" r:id="rId234"/>
    <p:sldId id="884" r:id="rId235"/>
    <p:sldId id="885" r:id="rId236"/>
    <p:sldId id="886" r:id="rId237"/>
    <p:sldId id="887" r:id="rId238"/>
    <p:sldId id="888" r:id="rId239"/>
    <p:sldId id="889" r:id="rId240"/>
    <p:sldId id="890" r:id="rId241"/>
    <p:sldId id="891" r:id="rId242"/>
    <p:sldId id="892" r:id="rId243"/>
    <p:sldId id="893" r:id="rId244"/>
    <p:sldId id="894" r:id="rId245"/>
    <p:sldId id="895" r:id="rId246"/>
    <p:sldId id="896" r:id="rId247"/>
    <p:sldId id="897" r:id="rId248"/>
    <p:sldId id="898" r:id="rId249"/>
    <p:sldId id="899" r:id="rId250"/>
    <p:sldId id="900" r:id="rId251"/>
    <p:sldId id="901" r:id="rId252"/>
    <p:sldId id="902" r:id="rId253"/>
    <p:sldId id="903" r:id="rId254"/>
    <p:sldId id="904" r:id="rId255"/>
    <p:sldId id="905" r:id="rId256"/>
    <p:sldId id="906" r:id="rId257"/>
    <p:sldId id="907" r:id="rId258"/>
    <p:sldId id="908" r:id="rId259"/>
    <p:sldId id="909" r:id="rId260"/>
    <p:sldId id="831" r:id="rId261"/>
    <p:sldId id="697" r:id="rId262"/>
    <p:sldId id="913" r:id="rId263"/>
    <p:sldId id="915" r:id="rId264"/>
    <p:sldId id="918" r:id="rId265"/>
    <p:sldId id="917" r:id="rId266"/>
    <p:sldId id="919" r:id="rId267"/>
    <p:sldId id="865" r:id="rId268"/>
    <p:sldId id="869" r:id="rId269"/>
    <p:sldId id="868" r:id="rId270"/>
    <p:sldId id="870" r:id="rId271"/>
    <p:sldId id="871" r:id="rId272"/>
    <p:sldId id="1097" r:id="rId273"/>
    <p:sldId id="872" r:id="rId274"/>
    <p:sldId id="873" r:id="rId275"/>
    <p:sldId id="874" r:id="rId276"/>
  </p:sldIdLst>
  <p:sldSz cx="9144000" cy="6858000" type="screen4x3"/>
  <p:notesSz cx="7102475" cy="8991600"/>
  <p:defaultTextStyle>
    <a:defPPr>
      <a:defRPr lang="en-CA"/>
    </a:defPPr>
    <a:lvl1pPr algn="l" rtl="0" fontAlgn="base">
      <a:spcBef>
        <a:spcPct val="0"/>
      </a:spcBef>
      <a:spcAft>
        <a:spcPct val="0"/>
      </a:spcAft>
      <a:defRPr sz="2000" u="sng" kern="1200">
        <a:solidFill>
          <a:schemeClr val="tx1"/>
        </a:solidFill>
        <a:latin typeface="Times New Roman" pitchFamily="18" charset="0"/>
        <a:ea typeface="+mn-ea"/>
        <a:cs typeface="+mn-cs"/>
      </a:defRPr>
    </a:lvl1pPr>
    <a:lvl2pPr marL="457200" algn="l" rtl="0" fontAlgn="base">
      <a:spcBef>
        <a:spcPct val="0"/>
      </a:spcBef>
      <a:spcAft>
        <a:spcPct val="0"/>
      </a:spcAft>
      <a:defRPr sz="2000" u="sng" kern="1200">
        <a:solidFill>
          <a:schemeClr val="tx1"/>
        </a:solidFill>
        <a:latin typeface="Times New Roman" pitchFamily="18" charset="0"/>
        <a:ea typeface="+mn-ea"/>
        <a:cs typeface="+mn-cs"/>
      </a:defRPr>
    </a:lvl2pPr>
    <a:lvl3pPr marL="914400" algn="l" rtl="0" fontAlgn="base">
      <a:spcBef>
        <a:spcPct val="0"/>
      </a:spcBef>
      <a:spcAft>
        <a:spcPct val="0"/>
      </a:spcAft>
      <a:defRPr sz="2000" u="sng" kern="1200">
        <a:solidFill>
          <a:schemeClr val="tx1"/>
        </a:solidFill>
        <a:latin typeface="Times New Roman" pitchFamily="18" charset="0"/>
        <a:ea typeface="+mn-ea"/>
        <a:cs typeface="+mn-cs"/>
      </a:defRPr>
    </a:lvl3pPr>
    <a:lvl4pPr marL="1371600" algn="l" rtl="0" fontAlgn="base">
      <a:spcBef>
        <a:spcPct val="0"/>
      </a:spcBef>
      <a:spcAft>
        <a:spcPct val="0"/>
      </a:spcAft>
      <a:defRPr sz="2000" u="sng" kern="1200">
        <a:solidFill>
          <a:schemeClr val="tx1"/>
        </a:solidFill>
        <a:latin typeface="Times New Roman" pitchFamily="18" charset="0"/>
        <a:ea typeface="+mn-ea"/>
        <a:cs typeface="+mn-cs"/>
      </a:defRPr>
    </a:lvl4pPr>
    <a:lvl5pPr marL="1828800" algn="l" rtl="0" fontAlgn="base">
      <a:spcBef>
        <a:spcPct val="0"/>
      </a:spcBef>
      <a:spcAft>
        <a:spcPct val="0"/>
      </a:spcAft>
      <a:defRPr sz="2000" u="sng" kern="1200">
        <a:solidFill>
          <a:schemeClr val="tx1"/>
        </a:solidFill>
        <a:latin typeface="Times New Roman" pitchFamily="18" charset="0"/>
        <a:ea typeface="+mn-ea"/>
        <a:cs typeface="+mn-cs"/>
      </a:defRPr>
    </a:lvl5pPr>
    <a:lvl6pPr marL="2286000" algn="l" defTabSz="914400" rtl="0" eaLnBrk="1" latinLnBrk="0" hangingPunct="1">
      <a:defRPr sz="2000" u="sng" kern="1200">
        <a:solidFill>
          <a:schemeClr val="tx1"/>
        </a:solidFill>
        <a:latin typeface="Times New Roman" pitchFamily="18" charset="0"/>
        <a:ea typeface="+mn-ea"/>
        <a:cs typeface="+mn-cs"/>
      </a:defRPr>
    </a:lvl6pPr>
    <a:lvl7pPr marL="2743200" algn="l" defTabSz="914400" rtl="0" eaLnBrk="1" latinLnBrk="0" hangingPunct="1">
      <a:defRPr sz="2000" u="sng" kern="1200">
        <a:solidFill>
          <a:schemeClr val="tx1"/>
        </a:solidFill>
        <a:latin typeface="Times New Roman" pitchFamily="18" charset="0"/>
        <a:ea typeface="+mn-ea"/>
        <a:cs typeface="+mn-cs"/>
      </a:defRPr>
    </a:lvl7pPr>
    <a:lvl8pPr marL="3200400" algn="l" defTabSz="914400" rtl="0" eaLnBrk="1" latinLnBrk="0" hangingPunct="1">
      <a:defRPr sz="2000" u="sng" kern="1200">
        <a:solidFill>
          <a:schemeClr val="tx1"/>
        </a:solidFill>
        <a:latin typeface="Times New Roman" pitchFamily="18" charset="0"/>
        <a:ea typeface="+mn-ea"/>
        <a:cs typeface="+mn-cs"/>
      </a:defRPr>
    </a:lvl8pPr>
    <a:lvl9pPr marL="3657600" algn="l" defTabSz="914400" rtl="0" eaLnBrk="1" latinLnBrk="0" hangingPunct="1">
      <a:defRPr sz="2000" u="sng"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CC0000"/>
    <a:srgbClr val="FFFF00"/>
    <a:srgbClr val="FF0000"/>
    <a:srgbClr val="000066"/>
    <a:srgbClr val="003300"/>
    <a:srgbClr val="A50021"/>
    <a:srgbClr val="990000"/>
    <a:srgbClr val="800080"/>
    <a:srgbClr val="66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autoAdjust="0"/>
    <p:restoredTop sz="94660" autoAdjust="0"/>
  </p:normalViewPr>
  <p:slideViewPr>
    <p:cSldViewPr>
      <p:cViewPr>
        <p:scale>
          <a:sx n="54" d="100"/>
          <a:sy n="54" d="100"/>
        </p:scale>
        <p:origin x="-402" y="31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6" d="100"/>
          <a:sy n="86" d="100"/>
        </p:scale>
        <p:origin x="-2262" y="-84"/>
      </p:cViewPr>
      <p:guideLst>
        <p:guide orient="horz" pos="2832"/>
        <p:guide pos="2237"/>
      </p:guideLst>
    </p:cSldViewPr>
  </p:notesViewPr>
  <p:gridSpacing cx="36868100" cy="368681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presProps" Target="presProp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viewProps" Target="viewProps.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244" Type="http://schemas.openxmlformats.org/officeDocument/2006/relationships/slide" Target="slides/slide243.xml"/><Relationship Id="rId249" Type="http://schemas.openxmlformats.org/officeDocument/2006/relationships/slide" Target="slides/slide24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260" Type="http://schemas.openxmlformats.org/officeDocument/2006/relationships/slide" Target="slides/slide259.xml"/><Relationship Id="rId265" Type="http://schemas.openxmlformats.org/officeDocument/2006/relationships/slide" Target="slides/slide264.xml"/><Relationship Id="rId281"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slide" Target="slides/slide270.xml"/><Relationship Id="rId276" Type="http://schemas.openxmlformats.org/officeDocument/2006/relationships/slide" Target="slides/slide275.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notesMaster" Target="notesMasters/notesMaster1.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slide" Target="slides/slide27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handoutMaster" Target="handoutMasters/handoutMaster1.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s>
</file>

<file path=ppt/_rels/viewProps.xml.rels><?xml version="1.0" encoding="UTF-8" standalone="yes"?>
<Relationships xmlns="http://schemas.openxmlformats.org/package/2006/relationships"><Relationship Id="rId3" Type="http://schemas.openxmlformats.org/officeDocument/2006/relationships/slide" Target="slides/slide60.xml"/><Relationship Id="rId7" Type="http://schemas.openxmlformats.org/officeDocument/2006/relationships/slide" Target="slides/slide176.xml"/><Relationship Id="rId2" Type="http://schemas.openxmlformats.org/officeDocument/2006/relationships/slide" Target="slides/slide59.xml"/><Relationship Id="rId1" Type="http://schemas.openxmlformats.org/officeDocument/2006/relationships/slide" Target="slides/slide17.xml"/><Relationship Id="rId6" Type="http://schemas.openxmlformats.org/officeDocument/2006/relationships/slide" Target="slides/slide74.xml"/><Relationship Id="rId5" Type="http://schemas.openxmlformats.org/officeDocument/2006/relationships/slide" Target="slides/slide64.xml"/><Relationship Id="rId4" Type="http://schemas.openxmlformats.org/officeDocument/2006/relationships/slide" Target="slides/slide6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3073400" cy="452438"/>
          </a:xfrm>
          <a:prstGeom prst="rect">
            <a:avLst/>
          </a:prstGeom>
          <a:noFill/>
          <a:ln w="9525">
            <a:noFill/>
            <a:miter lim="800000"/>
            <a:headEnd/>
            <a:tailEnd/>
          </a:ln>
          <a:effectLst/>
        </p:spPr>
        <p:txBody>
          <a:bodyPr vert="horz" wrap="square" lIns="96623" tIns="48311" rIns="96623" bIns="48311" numCol="1" anchor="t" anchorCtr="0" compatLnSpc="1">
            <a:prstTxWarp prst="textNoShape">
              <a:avLst/>
            </a:prstTxWarp>
          </a:bodyPr>
          <a:lstStyle>
            <a:lvl1pPr defTabSz="966788">
              <a:defRPr sz="1200" u="none" smtClean="0"/>
            </a:lvl1pPr>
          </a:lstStyle>
          <a:p>
            <a:pPr>
              <a:defRPr/>
            </a:pPr>
            <a:endParaRPr lang="en-CA"/>
          </a:p>
        </p:txBody>
      </p:sp>
      <p:sp>
        <p:nvSpPr>
          <p:cNvPr id="34819" name="Rectangle 3"/>
          <p:cNvSpPr>
            <a:spLocks noGrp="1" noChangeArrowheads="1"/>
          </p:cNvSpPr>
          <p:nvPr>
            <p:ph type="dt" sz="quarter" idx="1"/>
          </p:nvPr>
        </p:nvSpPr>
        <p:spPr bwMode="auto">
          <a:xfrm>
            <a:off x="4029075" y="0"/>
            <a:ext cx="3073400" cy="452438"/>
          </a:xfrm>
          <a:prstGeom prst="rect">
            <a:avLst/>
          </a:prstGeom>
          <a:noFill/>
          <a:ln w="9525">
            <a:noFill/>
            <a:miter lim="800000"/>
            <a:headEnd/>
            <a:tailEnd/>
          </a:ln>
          <a:effectLst/>
        </p:spPr>
        <p:txBody>
          <a:bodyPr vert="horz" wrap="square" lIns="96623" tIns="48311" rIns="96623" bIns="48311" numCol="1" anchor="t" anchorCtr="0" compatLnSpc="1">
            <a:prstTxWarp prst="textNoShape">
              <a:avLst/>
            </a:prstTxWarp>
          </a:bodyPr>
          <a:lstStyle>
            <a:lvl1pPr algn="r" defTabSz="966788">
              <a:defRPr sz="1200" u="none" smtClean="0"/>
            </a:lvl1pPr>
          </a:lstStyle>
          <a:p>
            <a:pPr>
              <a:defRPr/>
            </a:pPr>
            <a:endParaRPr lang="en-CA"/>
          </a:p>
        </p:txBody>
      </p:sp>
      <p:sp>
        <p:nvSpPr>
          <p:cNvPr id="34820" name="Rectangle 4"/>
          <p:cNvSpPr>
            <a:spLocks noGrp="1" noChangeArrowheads="1"/>
          </p:cNvSpPr>
          <p:nvPr>
            <p:ph type="ftr" sz="quarter" idx="2"/>
          </p:nvPr>
        </p:nvSpPr>
        <p:spPr bwMode="auto">
          <a:xfrm>
            <a:off x="0" y="8539163"/>
            <a:ext cx="3073400" cy="452437"/>
          </a:xfrm>
          <a:prstGeom prst="rect">
            <a:avLst/>
          </a:prstGeom>
          <a:noFill/>
          <a:ln w="9525">
            <a:noFill/>
            <a:miter lim="800000"/>
            <a:headEnd/>
            <a:tailEnd/>
          </a:ln>
          <a:effectLst/>
        </p:spPr>
        <p:txBody>
          <a:bodyPr vert="horz" wrap="square" lIns="96623" tIns="48311" rIns="96623" bIns="48311" numCol="1" anchor="b" anchorCtr="0" compatLnSpc="1">
            <a:prstTxWarp prst="textNoShape">
              <a:avLst/>
            </a:prstTxWarp>
          </a:bodyPr>
          <a:lstStyle>
            <a:lvl1pPr defTabSz="966788">
              <a:defRPr sz="1200" u="none" smtClean="0"/>
            </a:lvl1pPr>
          </a:lstStyle>
          <a:p>
            <a:pPr>
              <a:defRPr/>
            </a:pPr>
            <a:endParaRPr lang="en-CA"/>
          </a:p>
        </p:txBody>
      </p:sp>
      <p:sp>
        <p:nvSpPr>
          <p:cNvPr id="34821" name="Rectangle 5"/>
          <p:cNvSpPr>
            <a:spLocks noGrp="1" noChangeArrowheads="1"/>
          </p:cNvSpPr>
          <p:nvPr>
            <p:ph type="sldNum" sz="quarter" idx="3"/>
          </p:nvPr>
        </p:nvSpPr>
        <p:spPr bwMode="auto">
          <a:xfrm>
            <a:off x="4029075" y="8539163"/>
            <a:ext cx="3073400" cy="452437"/>
          </a:xfrm>
          <a:prstGeom prst="rect">
            <a:avLst/>
          </a:prstGeom>
          <a:noFill/>
          <a:ln w="9525">
            <a:noFill/>
            <a:miter lim="800000"/>
            <a:headEnd/>
            <a:tailEnd/>
          </a:ln>
          <a:effectLst/>
        </p:spPr>
        <p:txBody>
          <a:bodyPr vert="horz" wrap="square" lIns="96623" tIns="48311" rIns="96623" bIns="48311" numCol="1" anchor="b" anchorCtr="0" compatLnSpc="1">
            <a:prstTxWarp prst="textNoShape">
              <a:avLst/>
            </a:prstTxWarp>
          </a:bodyPr>
          <a:lstStyle>
            <a:lvl1pPr algn="r" defTabSz="966788">
              <a:defRPr sz="1200" u="none" smtClean="0"/>
            </a:lvl1pPr>
          </a:lstStyle>
          <a:p>
            <a:pPr>
              <a:defRPr/>
            </a:pPr>
            <a:fld id="{065106D6-BCA0-453E-B858-BD8B82C661C6}" type="slidenum">
              <a:rPr lang="en-CA"/>
              <a:pPr>
                <a:defRPr/>
              </a:pPr>
              <a:t>‹#›</a:t>
            </a:fld>
            <a:endParaRPr lang="en-CA"/>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42"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u="none" smtClean="0"/>
            </a:lvl1pPr>
          </a:lstStyle>
          <a:p>
            <a:pPr>
              <a:defRPr/>
            </a:pPr>
            <a:endParaRPr lang="en-US"/>
          </a:p>
        </p:txBody>
      </p:sp>
      <p:sp>
        <p:nvSpPr>
          <p:cNvPr id="419843" name="Rectangle 3"/>
          <p:cNvSpPr>
            <a:spLocks noGrp="1" noChangeArrowheads="1"/>
          </p:cNvSpPr>
          <p:nvPr>
            <p:ph type="dt"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u="none" smtClean="0"/>
            </a:lvl1pPr>
          </a:lstStyle>
          <a:p>
            <a:pPr>
              <a:defRPr/>
            </a:pPr>
            <a:endParaRPr lang="en-US"/>
          </a:p>
        </p:txBody>
      </p:sp>
      <p:sp>
        <p:nvSpPr>
          <p:cNvPr id="176132" name="Rectangle 4"/>
          <p:cNvSpPr>
            <a:spLocks noGrp="1" noRot="1" noChangeAspect="1" noChangeArrowheads="1" noTextEdit="1"/>
          </p:cNvSpPr>
          <p:nvPr>
            <p:ph type="sldImg" idx="2"/>
          </p:nvPr>
        </p:nvSpPr>
        <p:spPr bwMode="auto">
          <a:xfrm>
            <a:off x="1303338" y="674688"/>
            <a:ext cx="4495800" cy="3371850"/>
          </a:xfrm>
          <a:prstGeom prst="rect">
            <a:avLst/>
          </a:prstGeom>
          <a:noFill/>
          <a:ln w="9525">
            <a:solidFill>
              <a:srgbClr val="000000"/>
            </a:solidFill>
            <a:miter lim="800000"/>
            <a:headEnd/>
            <a:tailEnd/>
          </a:ln>
        </p:spPr>
      </p:sp>
      <p:sp>
        <p:nvSpPr>
          <p:cNvPr id="419845" name="Rectangle 5"/>
          <p:cNvSpPr>
            <a:spLocks noGrp="1" noChangeArrowheads="1"/>
          </p:cNvSpPr>
          <p:nvPr>
            <p:ph type="body" sz="quarter" idx="3"/>
          </p:nvPr>
        </p:nvSpPr>
        <p:spPr bwMode="auto">
          <a:xfrm>
            <a:off x="709613" y="4270375"/>
            <a:ext cx="5683250" cy="40465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9846" name="Rectangle 6"/>
          <p:cNvSpPr>
            <a:spLocks noGrp="1" noChangeArrowheads="1"/>
          </p:cNvSpPr>
          <p:nvPr>
            <p:ph type="ftr" sz="quarter" idx="4"/>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u="none" smtClean="0"/>
            </a:lvl1pPr>
          </a:lstStyle>
          <a:p>
            <a:pPr>
              <a:defRPr/>
            </a:pPr>
            <a:endParaRPr lang="en-US"/>
          </a:p>
        </p:txBody>
      </p:sp>
      <p:sp>
        <p:nvSpPr>
          <p:cNvPr id="419847" name="Rectangle 7"/>
          <p:cNvSpPr>
            <a:spLocks noGrp="1" noChangeArrowheads="1"/>
          </p:cNvSpPr>
          <p:nvPr>
            <p:ph type="sldNum" sz="quarter" idx="5"/>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u="none" smtClean="0"/>
            </a:lvl1pPr>
          </a:lstStyle>
          <a:p>
            <a:pPr>
              <a:defRPr/>
            </a:pPr>
            <a:fld id="{E25A044B-6172-4271-B260-AE3F14D5045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p:spPr>
        <p:txBody>
          <a:bodyPr/>
          <a:lstStyle/>
          <a:p>
            <a:fld id="{6F70B045-C953-419A-AFC5-D0FEAB51B264}" type="slidenum">
              <a:rPr lang="en-US"/>
              <a:pPr/>
              <a:t>1</a:t>
            </a:fld>
            <a:endParaRPr lang="en-US"/>
          </a:p>
        </p:txBody>
      </p:sp>
      <p:sp>
        <p:nvSpPr>
          <p:cNvPr id="177155" name="Rectangle 2"/>
          <p:cNvSpPr>
            <a:spLocks noGrp="1" noRot="1" noChangeAspect="1" noChangeArrowheads="1" noTextEdit="1"/>
          </p:cNvSpPr>
          <p:nvPr>
            <p:ph type="sldImg"/>
          </p:nvPr>
        </p:nvSpPr>
        <p:spPr>
          <a:ln/>
        </p:spPr>
      </p:sp>
      <p:sp>
        <p:nvSpPr>
          <p:cNvPr id="1771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p:spPr>
        <p:txBody>
          <a:bodyPr/>
          <a:lstStyle/>
          <a:p>
            <a:fld id="{B69DE2B2-0DD9-4F0E-9FA8-E799C47A7AFC}" type="slidenum">
              <a:rPr lang="en-US"/>
              <a:pPr/>
              <a:t>2</a:t>
            </a:fld>
            <a:endParaRPr lang="en-US"/>
          </a:p>
        </p:txBody>
      </p:sp>
      <p:sp>
        <p:nvSpPr>
          <p:cNvPr id="178179" name="Rectangle 2"/>
          <p:cNvSpPr>
            <a:spLocks noGrp="1" noRot="1" noChangeAspect="1" noChangeArrowheads="1" noTextEdit="1"/>
          </p:cNvSpPr>
          <p:nvPr>
            <p:ph type="sldImg"/>
          </p:nvPr>
        </p:nvSpPr>
        <p:spPr>
          <a:ln/>
        </p:spPr>
      </p:sp>
      <p:sp>
        <p:nvSpPr>
          <p:cNvPr id="1781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a:spLocks noGrp="1" noChangeArrowheads="1"/>
          </p:cNvSpPr>
          <p:nvPr>
            <p:ph type="sldNum" sz="quarter" idx="5"/>
          </p:nvPr>
        </p:nvSpPr>
        <p:spPr>
          <a:noFill/>
        </p:spPr>
        <p:txBody>
          <a:bodyPr/>
          <a:lstStyle/>
          <a:p>
            <a:fld id="{5AF61817-AD34-49A1-A9F1-2E50C7B869F7}" type="slidenum">
              <a:rPr lang="en-US"/>
              <a:pPr/>
              <a:t>3</a:t>
            </a:fld>
            <a:endParaRPr lang="en-US"/>
          </a:p>
        </p:txBody>
      </p:sp>
      <p:sp>
        <p:nvSpPr>
          <p:cNvPr id="179203" name="Rectangle 2"/>
          <p:cNvSpPr>
            <a:spLocks noGrp="1" noRot="1" noChangeAspect="1" noChangeArrowheads="1" noTextEdit="1"/>
          </p:cNvSpPr>
          <p:nvPr>
            <p:ph type="sldImg"/>
          </p:nvPr>
        </p:nvSpPr>
        <p:spPr>
          <a:ln/>
        </p:spPr>
      </p:sp>
      <p:sp>
        <p:nvSpPr>
          <p:cNvPr id="1792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9D36CF-9B69-4EFB-9B26-7D00035292FA}" type="slidenum">
              <a:rPr lang="en-US"/>
              <a:pPr/>
              <a:t>166</a:t>
            </a:fld>
            <a:endParaRPr lang="en-US"/>
          </a:p>
        </p:txBody>
      </p:sp>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r>
              <a:rPr lang="en-US"/>
              <a:t>Formal definition:  There is a function </a:t>
            </a:r>
            <a:r>
              <a:rPr lang="en-US" i="1"/>
              <a:t>f </a:t>
            </a:r>
            <a:r>
              <a:rPr lang="en-US"/>
              <a:t>: </a:t>
            </a:r>
            <a:r>
              <a:rPr lang="en-US" i="1"/>
              <a:t>V </a:t>
            </a:r>
            <a:r>
              <a:rPr lang="en-US">
                <a:sym typeface="Wingdings" pitchFamily="2" charset="2"/>
              </a:rPr>
              <a:t> {1,2,3,…,</a:t>
            </a:r>
            <a:r>
              <a:rPr lang="en-US" i="1">
                <a:sym typeface="Wingdings" pitchFamily="2" charset="2"/>
              </a:rPr>
              <a:t>n</a:t>
            </a:r>
            <a:r>
              <a:rPr lang="en-US">
                <a:sym typeface="Wingdings" pitchFamily="2" charset="2"/>
              </a:rPr>
              <a:t>} such that for edges </a:t>
            </a:r>
            <a:r>
              <a:rPr lang="en-US" i="1">
                <a:sym typeface="Wingdings" pitchFamily="2" charset="2"/>
              </a:rPr>
              <a:t>e </a:t>
            </a:r>
            <a:r>
              <a:rPr lang="en-US">
                <a:sym typeface="Wingdings" pitchFamily="2" charset="2"/>
              </a:rPr>
              <a:t>with endpoints </a:t>
            </a:r>
            <a:r>
              <a:rPr lang="en-US" i="1">
                <a:sym typeface="Wingdings" pitchFamily="2" charset="2"/>
              </a:rPr>
              <a:t>u,v  </a:t>
            </a:r>
            <a:r>
              <a:rPr lang="en-US">
                <a:sym typeface="Wingdings" pitchFamily="2" charset="2"/>
              </a:rPr>
              <a:t>(so </a:t>
            </a:r>
            <a:r>
              <a:rPr lang="en-US" i="1">
                <a:sym typeface="Wingdings" pitchFamily="2" charset="2"/>
              </a:rPr>
              <a:t>e </a:t>
            </a:r>
            <a:r>
              <a:rPr lang="en-US">
                <a:sym typeface="Wingdings" pitchFamily="2" charset="2"/>
              </a:rPr>
              <a:t>= {</a:t>
            </a:r>
            <a:r>
              <a:rPr lang="en-US" i="1">
                <a:sym typeface="Wingdings" pitchFamily="2" charset="2"/>
              </a:rPr>
              <a:t>u,v</a:t>
            </a:r>
            <a:r>
              <a:rPr lang="en-US">
                <a:sym typeface="Wingdings" pitchFamily="2" charset="2"/>
              </a:rPr>
              <a:t>}) </a:t>
            </a:r>
            <a:r>
              <a:rPr lang="en-US" i="1">
                <a:sym typeface="Wingdings" pitchFamily="2" charset="2"/>
              </a:rPr>
              <a:t>f </a:t>
            </a:r>
            <a:r>
              <a:rPr lang="en-US">
                <a:sym typeface="Wingdings" pitchFamily="2" charset="2"/>
              </a:rPr>
              <a:t>(</a:t>
            </a:r>
            <a:r>
              <a:rPr lang="en-US" i="1">
                <a:sym typeface="Wingdings" pitchFamily="2" charset="2"/>
              </a:rPr>
              <a:t>u</a:t>
            </a:r>
            <a:r>
              <a:rPr lang="en-US">
                <a:sym typeface="Wingdings" pitchFamily="2" charset="2"/>
              </a:rPr>
              <a:t>) is not equal to</a:t>
            </a:r>
            <a:r>
              <a:rPr lang="en-US" i="1">
                <a:sym typeface="Wingdings" pitchFamily="2" charset="2"/>
              </a:rPr>
              <a:t> f </a:t>
            </a:r>
            <a:r>
              <a:rPr lang="en-US">
                <a:sym typeface="Wingdings" pitchFamily="2" charset="2"/>
              </a:rPr>
              <a:t>(</a:t>
            </a:r>
            <a:r>
              <a:rPr lang="en-US" i="1">
                <a:sym typeface="Wingdings" pitchFamily="2" charset="2"/>
              </a:rPr>
              <a:t>v</a:t>
            </a:r>
            <a:r>
              <a:rPr lang="en-US">
                <a:sym typeface="Wingdings" pitchFamily="2" charset="2"/>
              </a:rPr>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C0DBAD-F512-4103-BEA4-A4B4AD103FCC}" type="slidenum">
              <a:rPr lang="en-US"/>
              <a:pPr/>
              <a:t>173</a:t>
            </a:fld>
            <a:endParaRPr lang="en-US"/>
          </a:p>
        </p:txBody>
      </p:sp>
      <p:sp>
        <p:nvSpPr>
          <p:cNvPr id="180226" name="Rectangle 2"/>
          <p:cNvSpPr>
            <a:spLocks noGrp="1" noRot="1" noChangeAspect="1" noChangeArrowheads="1" noTextEdit="1"/>
          </p:cNvSpPr>
          <p:nvPr>
            <p:ph type="sldImg"/>
          </p:nvPr>
        </p:nvSpPr>
        <p:spPr>
          <a:ln/>
        </p:spPr>
      </p:sp>
      <p:sp>
        <p:nvSpPr>
          <p:cNvPr id="180227" name="Rectangle 3"/>
          <p:cNvSpPr>
            <a:spLocks noGrp="1" noChangeArrowheads="1"/>
          </p:cNvSpPr>
          <p:nvPr>
            <p:ph type="body" idx="1"/>
          </p:nvPr>
        </p:nvSpPr>
        <p:spPr/>
        <p:txBody>
          <a:bodyPr/>
          <a:lstStyle/>
          <a:p>
            <a:r>
              <a:rPr lang="en-US"/>
              <a:t>Assume that in all other pairs there are students.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88F251-FCF9-4B19-B51D-88C50DFC2DB8}" type="slidenum">
              <a:rPr lang="en-US"/>
              <a:pPr/>
              <a:t>174</a:t>
            </a:fld>
            <a:endParaRPr lang="en-US"/>
          </a:p>
        </p:txBody>
      </p:sp>
      <p:sp>
        <p:nvSpPr>
          <p:cNvPr id="182274" name="Rectangle 2"/>
          <p:cNvSpPr>
            <a:spLocks noGrp="1" noRot="1" noChangeAspect="1" noChangeArrowheads="1" noTextEdit="1"/>
          </p:cNvSpPr>
          <p:nvPr>
            <p:ph type="sldImg"/>
          </p:nvPr>
        </p:nvSpPr>
        <p:spPr>
          <a:ln/>
        </p:spPr>
      </p:sp>
      <p:sp>
        <p:nvSpPr>
          <p:cNvPr id="182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E0D051-E84F-493E-94CA-3C56881CDDC7}" type="slidenum">
              <a:rPr lang="en-US"/>
              <a:pPr/>
              <a:t>175</a:t>
            </a:fld>
            <a:endParaRPr lang="en-US"/>
          </a:p>
        </p:txBody>
      </p:sp>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407204-A26D-4B03-B86A-54092DBC4A7B}" type="slidenum">
              <a:rPr lang="en-US"/>
              <a:pPr/>
              <a:t>176</a:t>
            </a:fld>
            <a:endParaRPr lang="en-US"/>
          </a:p>
        </p:txBody>
      </p:sp>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35D1EA-81FC-4BF9-BFE8-0B3771B3D824}" type="slidenum">
              <a:rPr lang="en-US"/>
              <a:pPr/>
              <a:t>177</a:t>
            </a:fld>
            <a:endParaRPr lang="en-US"/>
          </a:p>
        </p:txBody>
      </p:sp>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0EB7C0-2B7E-4EBC-A8B8-DA4ED36AB98C}" type="slidenum">
              <a:rPr lang="en-US"/>
              <a:pPr/>
              <a:t>178</a:t>
            </a:fld>
            <a:endParaRPr lang="en-US"/>
          </a:p>
        </p:txBody>
      </p:sp>
      <p:sp>
        <p:nvSpPr>
          <p:cNvPr id="190466" name="Rectangle 2"/>
          <p:cNvSpPr>
            <a:spLocks noGrp="1" noRot="1" noChangeAspect="1" noChangeArrowheads="1" noTextEdit="1"/>
          </p:cNvSpPr>
          <p:nvPr>
            <p:ph type="sldImg"/>
          </p:nvPr>
        </p:nvSpPr>
        <p:spPr>
          <a:ln/>
        </p:spPr>
      </p:sp>
      <p:sp>
        <p:nvSpPr>
          <p:cNvPr id="190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F0CEFE-95DC-452E-A92B-A5B03A2C9125}" type="slidenum">
              <a:rPr lang="en-US"/>
              <a:pPr/>
              <a:t>179</a:t>
            </a:fld>
            <a:endParaRPr lang="en-US"/>
          </a:p>
        </p:txBody>
      </p:sp>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5E667B-068A-44A0-90D3-8E86B9755FD5}" type="slidenum">
              <a:rPr lang="en-US"/>
              <a:pPr/>
              <a:t>180</a:t>
            </a:fld>
            <a:endParaRPr lang="en-US"/>
          </a:p>
        </p:txBody>
      </p:sp>
      <p:sp>
        <p:nvSpPr>
          <p:cNvPr id="194562" name="Rectangle 2"/>
          <p:cNvSpPr>
            <a:spLocks noGrp="1" noRot="1" noChangeAspect="1" noChangeArrowheads="1" noTextEdit="1"/>
          </p:cNvSpPr>
          <p:nvPr>
            <p:ph type="sldImg"/>
          </p:nvPr>
        </p:nvSpPr>
        <p:spPr>
          <a:ln/>
        </p:spPr>
      </p:sp>
      <p:sp>
        <p:nvSpPr>
          <p:cNvPr id="194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989052-6C71-421B-9E2C-AC5119BA23C5}" type="slidenum">
              <a:rPr lang="en-US"/>
              <a:pPr/>
              <a:t>181</a:t>
            </a:fld>
            <a:endParaRPr lang="en-US"/>
          </a:p>
        </p:txBody>
      </p:sp>
      <p:sp>
        <p:nvSpPr>
          <p:cNvPr id="196610" name="Rectangle 2"/>
          <p:cNvSpPr>
            <a:spLocks noGrp="1" noRot="1" noChangeAspect="1" noChangeArrowheads="1" noTextEdit="1"/>
          </p:cNvSpPr>
          <p:nvPr>
            <p:ph type="sldImg"/>
          </p:nvPr>
        </p:nvSpPr>
        <p:spPr>
          <a:ln/>
        </p:spPr>
      </p:sp>
      <p:sp>
        <p:nvSpPr>
          <p:cNvPr id="196611" name="Rectangle 3"/>
          <p:cNvSpPr>
            <a:spLocks noGrp="1" noChangeArrowheads="1"/>
          </p:cNvSpPr>
          <p:nvPr>
            <p:ph type="body" idx="1"/>
          </p:nvPr>
        </p:nvSpPr>
        <p:spPr/>
        <p:txBody>
          <a:bodyPr/>
          <a:lstStyle/>
          <a:p>
            <a:r>
              <a:rPr lang="en-US"/>
              <a:t>This method is also would have discovered if graph were not 3-colorable and given a proof by contradiction.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353061-7CE2-4D5E-AA3F-73468CF70D0B}" type="slidenum">
              <a:rPr lang="en-US"/>
              <a:pPr/>
              <a:t>182</a:t>
            </a:fld>
            <a:endParaRPr lang="en-US"/>
          </a:p>
        </p:txBody>
      </p:sp>
      <p:sp>
        <p:nvSpPr>
          <p:cNvPr id="202754" name="Rectangle 2"/>
          <p:cNvSpPr>
            <a:spLocks noGrp="1" noRot="1" noChangeAspect="1" noChangeArrowheads="1" noTextEdit="1"/>
          </p:cNvSpPr>
          <p:nvPr>
            <p:ph type="sldImg"/>
          </p:nvPr>
        </p:nvSpPr>
        <p:spPr>
          <a:ln/>
        </p:spPr>
      </p:sp>
      <p:sp>
        <p:nvSpPr>
          <p:cNvPr id="202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8433D5-F11C-4D9C-AE74-A31B3F5CA340}" type="slidenum">
              <a:rPr lang="en-US"/>
              <a:pPr/>
              <a:t>183</a:t>
            </a:fld>
            <a:endParaRPr lang="en-US"/>
          </a:p>
        </p:txBody>
      </p:sp>
      <p:sp>
        <p:nvSpPr>
          <p:cNvPr id="204802" name="Rectangle 2"/>
          <p:cNvSpPr>
            <a:spLocks noGrp="1" noRot="1" noChangeAspect="1" noChangeArrowheads="1" noTextEdit="1"/>
          </p:cNvSpPr>
          <p:nvPr>
            <p:ph type="sldImg"/>
          </p:nvPr>
        </p:nvSpPr>
        <p:spPr>
          <a:ln/>
        </p:spPr>
      </p:sp>
      <p:sp>
        <p:nvSpPr>
          <p:cNvPr id="204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934079-5969-44BE-B607-5BF97CB5942B}" type="slidenum">
              <a:rPr lang="en-US"/>
              <a:pPr/>
              <a:t>184</a:t>
            </a:fld>
            <a:endParaRPr lang="en-US"/>
          </a:p>
        </p:txBody>
      </p:sp>
      <p:sp>
        <p:nvSpPr>
          <p:cNvPr id="206850" name="Rectangle 2"/>
          <p:cNvSpPr>
            <a:spLocks noGrp="1" noRot="1" noChangeAspect="1" noChangeArrowheads="1" noTextEdit="1"/>
          </p:cNvSpPr>
          <p:nvPr>
            <p:ph type="sldImg"/>
          </p:nvPr>
        </p:nvSpPr>
        <p:spPr>
          <a:ln/>
        </p:spPr>
      </p:sp>
      <p:sp>
        <p:nvSpPr>
          <p:cNvPr id="206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AEBD7E-B523-49DB-A1A4-916C98CB5E18}" type="slidenum">
              <a:rPr lang="en-US"/>
              <a:pPr/>
              <a:t>185</a:t>
            </a:fld>
            <a:endParaRPr lang="en-US"/>
          </a:p>
        </p:txBody>
      </p:sp>
      <p:sp>
        <p:nvSpPr>
          <p:cNvPr id="208898" name="Rectangle 2"/>
          <p:cNvSpPr>
            <a:spLocks noGrp="1" noRot="1" noChangeAspect="1" noChangeArrowheads="1" noTextEdit="1"/>
          </p:cNvSpPr>
          <p:nvPr>
            <p:ph type="sldImg"/>
          </p:nvPr>
        </p:nvSpPr>
        <p:spPr>
          <a:ln/>
        </p:spPr>
      </p:sp>
      <p:sp>
        <p:nvSpPr>
          <p:cNvPr id="208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B5D2EF-CFEA-4326-88CC-7BA8E92BA7E3}" type="slidenum">
              <a:rPr lang="en-US"/>
              <a:pPr/>
              <a:t>186</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5" name="Slide Number Placeholder 4"/>
          <p:cNvSpPr>
            <a:spLocks noGrp="1"/>
          </p:cNvSpPr>
          <p:nvPr>
            <p:ph type="sldNum" sz="quarter" idx="11"/>
          </p:nvPr>
        </p:nvSpPr>
        <p:spPr/>
        <p:txBody>
          <a:bodyPr/>
          <a:lstStyle>
            <a:lvl1pPr>
              <a:defRPr smtClean="0"/>
            </a:lvl1pPr>
          </a:lstStyle>
          <a:p>
            <a:pPr>
              <a:defRPr/>
            </a:pPr>
            <a:fld id="{C992678D-D1CD-40F9-9EA0-3221F0F606B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5" name="Slide Number Placeholder 4"/>
          <p:cNvSpPr>
            <a:spLocks noGrp="1"/>
          </p:cNvSpPr>
          <p:nvPr>
            <p:ph type="sldNum" sz="quarter" idx="11"/>
          </p:nvPr>
        </p:nvSpPr>
        <p:spPr/>
        <p:txBody>
          <a:bodyPr/>
          <a:lstStyle>
            <a:lvl1pPr>
              <a:defRPr smtClean="0"/>
            </a:lvl1pPr>
          </a:lstStyle>
          <a:p>
            <a:pPr>
              <a:defRPr/>
            </a:pPr>
            <a:fld id="{3BECD5C8-157B-46A8-A961-E27AF31B252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5" name="Slide Number Placeholder 4"/>
          <p:cNvSpPr>
            <a:spLocks noGrp="1"/>
          </p:cNvSpPr>
          <p:nvPr>
            <p:ph type="sldNum" sz="quarter" idx="11"/>
          </p:nvPr>
        </p:nvSpPr>
        <p:spPr/>
        <p:txBody>
          <a:bodyPr/>
          <a:lstStyle>
            <a:lvl1pPr>
              <a:defRPr smtClean="0"/>
            </a:lvl1pPr>
          </a:lstStyle>
          <a:p>
            <a:pPr>
              <a:defRPr/>
            </a:pPr>
            <a:fld id="{CC017DC0-502E-4E01-9D1D-63E423B9F62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9388" y="1484313"/>
            <a:ext cx="4291012" cy="50688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2800" y="1484313"/>
            <a:ext cx="4292600" cy="50688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6" name="Slide Number Placeholder 5"/>
          <p:cNvSpPr>
            <a:spLocks noGrp="1"/>
          </p:cNvSpPr>
          <p:nvPr>
            <p:ph type="sldNum" sz="quarter" idx="11"/>
          </p:nvPr>
        </p:nvSpPr>
        <p:spPr/>
        <p:txBody>
          <a:bodyPr/>
          <a:lstStyle>
            <a:lvl1pPr>
              <a:defRPr smtClean="0"/>
            </a:lvl1pPr>
          </a:lstStyle>
          <a:p>
            <a:pPr>
              <a:defRPr/>
            </a:pPr>
            <a:fld id="{D7DC0BB0-D760-483B-AE9D-691043DB2F2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8" name="Slide Number Placeholder 7"/>
          <p:cNvSpPr>
            <a:spLocks noGrp="1"/>
          </p:cNvSpPr>
          <p:nvPr>
            <p:ph type="sldNum" sz="quarter" idx="11"/>
          </p:nvPr>
        </p:nvSpPr>
        <p:spPr/>
        <p:txBody>
          <a:bodyPr/>
          <a:lstStyle>
            <a:lvl1pPr>
              <a:defRPr smtClean="0"/>
            </a:lvl1pPr>
          </a:lstStyle>
          <a:p>
            <a:pPr>
              <a:defRPr/>
            </a:pPr>
            <a:fld id="{A3F1BEC3-772C-4C8A-AD33-A355EAB6BD1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4" name="Slide Number Placeholder 3"/>
          <p:cNvSpPr>
            <a:spLocks noGrp="1"/>
          </p:cNvSpPr>
          <p:nvPr>
            <p:ph type="sldNum" sz="quarter" idx="11"/>
          </p:nvPr>
        </p:nvSpPr>
        <p:spPr/>
        <p:txBody>
          <a:bodyPr/>
          <a:lstStyle>
            <a:lvl1pPr>
              <a:defRPr smtClean="0"/>
            </a:lvl1pPr>
          </a:lstStyle>
          <a:p>
            <a:pPr>
              <a:defRPr/>
            </a:pPr>
            <a:fld id="{839765D1-64AE-4E6E-9B84-2703BB8407C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3" name="Slide Number Placeholder 2"/>
          <p:cNvSpPr>
            <a:spLocks noGrp="1"/>
          </p:cNvSpPr>
          <p:nvPr>
            <p:ph type="sldNum" sz="quarter" idx="11"/>
          </p:nvPr>
        </p:nvSpPr>
        <p:spPr/>
        <p:txBody>
          <a:bodyPr/>
          <a:lstStyle>
            <a:lvl1pPr>
              <a:defRPr smtClean="0"/>
            </a:lvl1pPr>
          </a:lstStyle>
          <a:p>
            <a:pPr>
              <a:defRPr/>
            </a:pPr>
            <a:fld id="{6CEE21B3-2A60-4415-82D9-22EE3B733D5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6" name="Slide Number Placeholder 5"/>
          <p:cNvSpPr>
            <a:spLocks noGrp="1"/>
          </p:cNvSpPr>
          <p:nvPr>
            <p:ph type="sldNum" sz="quarter" idx="11"/>
          </p:nvPr>
        </p:nvSpPr>
        <p:spPr/>
        <p:txBody>
          <a:bodyPr/>
          <a:lstStyle>
            <a:lvl1pPr>
              <a:defRPr smtClean="0"/>
            </a:lvl1pPr>
          </a:lstStyle>
          <a:p>
            <a:pPr>
              <a:defRPr/>
            </a:pPr>
            <a:fld id="{3E6809B6-DCFD-491F-A571-07D7AC24449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6" name="Slide Number Placeholder 5"/>
          <p:cNvSpPr>
            <a:spLocks noGrp="1"/>
          </p:cNvSpPr>
          <p:nvPr>
            <p:ph type="sldNum" sz="quarter" idx="11"/>
          </p:nvPr>
        </p:nvSpPr>
        <p:spPr/>
        <p:txBody>
          <a:bodyPr/>
          <a:lstStyle>
            <a:lvl1pPr>
              <a:defRPr smtClean="0"/>
            </a:lvl1pPr>
          </a:lstStyle>
          <a:p>
            <a:pPr>
              <a:defRPr/>
            </a:pPr>
            <a:fld id="{E24B78DF-3271-455A-831C-808207FD172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5" name="Slide Number Placeholder 4"/>
          <p:cNvSpPr>
            <a:spLocks noGrp="1"/>
          </p:cNvSpPr>
          <p:nvPr>
            <p:ph type="sldNum" sz="quarter" idx="11"/>
          </p:nvPr>
        </p:nvSpPr>
        <p:spPr/>
        <p:txBody>
          <a:bodyPr/>
          <a:lstStyle>
            <a:lvl1pPr>
              <a:defRPr smtClean="0"/>
            </a:lvl1pPr>
          </a:lstStyle>
          <a:p>
            <a:pPr>
              <a:defRPr/>
            </a:pPr>
            <a:fld id="{B3BE1442-8537-4DB8-839B-6A9F50CAC95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2588" y="0"/>
            <a:ext cx="2182812" cy="6553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9388" y="0"/>
            <a:ext cx="6400800" cy="6553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5" name="Slide Number Placeholder 4"/>
          <p:cNvSpPr>
            <a:spLocks noGrp="1"/>
          </p:cNvSpPr>
          <p:nvPr>
            <p:ph type="sldNum" sz="quarter" idx="11"/>
          </p:nvPr>
        </p:nvSpPr>
        <p:spPr/>
        <p:txBody>
          <a:bodyPr/>
          <a:lstStyle>
            <a:lvl1pPr>
              <a:defRPr smtClean="0"/>
            </a:lvl1pPr>
          </a:lstStyle>
          <a:p>
            <a:pPr>
              <a:defRPr/>
            </a:pPr>
            <a:fld id="{73FB354A-CD8A-4A64-9FF2-39939656F11F}"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9388" y="0"/>
            <a:ext cx="8736012" cy="1125538"/>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79388" y="1484313"/>
            <a:ext cx="4291012" cy="50688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2800" y="1484313"/>
            <a:ext cx="4292600" cy="50688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sz="1200" smtClean="0"/>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6" name="Slide Number Placeholder 5"/>
          <p:cNvSpPr>
            <a:spLocks noGrp="1"/>
          </p:cNvSpPr>
          <p:nvPr>
            <p:ph type="sldNum" sz="quarter" idx="11"/>
          </p:nvPr>
        </p:nvSpPr>
        <p:spPr/>
        <p:txBody>
          <a:bodyPr/>
          <a:lstStyle>
            <a:lvl1pPr>
              <a:defRPr smtClean="0"/>
            </a:lvl1pPr>
          </a:lstStyle>
          <a:p>
            <a:pPr>
              <a:defRPr/>
            </a:pPr>
            <a:fld id="{1FF37F50-5AA9-44D6-AD2E-4B5CFA428C7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179388" y="0"/>
            <a:ext cx="8736012" cy="11255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6147" name="Rectangle 3"/>
          <p:cNvSpPr>
            <a:spLocks noGrp="1" noChangeArrowheads="1"/>
          </p:cNvSpPr>
          <p:nvPr>
            <p:ph type="body" idx="1"/>
          </p:nvPr>
        </p:nvSpPr>
        <p:spPr bwMode="auto">
          <a:xfrm>
            <a:off x="179388" y="1484313"/>
            <a:ext cx="8736012" cy="50688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31" name="Line 7"/>
          <p:cNvSpPr>
            <a:spLocks noChangeShapeType="1"/>
          </p:cNvSpPr>
          <p:nvPr userDrawn="1"/>
        </p:nvSpPr>
        <p:spPr bwMode="auto">
          <a:xfrm>
            <a:off x="179388" y="1268413"/>
            <a:ext cx="8713787" cy="0"/>
          </a:xfrm>
          <a:prstGeom prst="line">
            <a:avLst/>
          </a:prstGeom>
          <a:noFill/>
          <a:ln w="57150">
            <a:solidFill>
              <a:srgbClr val="F01045"/>
            </a:solidFill>
            <a:round/>
            <a:headEnd/>
            <a:tailEnd/>
          </a:ln>
          <a:effectLst/>
        </p:spPr>
        <p:txBody>
          <a:bodyPr/>
          <a:lstStyle/>
          <a:p>
            <a:pPr>
              <a:defRPr/>
            </a:pPr>
            <a:endParaRPr lang="en-US"/>
          </a:p>
        </p:txBody>
      </p:sp>
      <p:sp>
        <p:nvSpPr>
          <p:cNvPr id="1032" name="Rectangle 8"/>
          <p:cNvSpPr>
            <a:spLocks noGrp="1" noChangeArrowheads="1"/>
          </p:cNvSpPr>
          <p:nvPr>
            <p:ph type="ftr" sz="quarter" idx="3"/>
          </p:nvPr>
        </p:nvSpPr>
        <p:spPr bwMode="auto">
          <a:xfrm>
            <a:off x="107950" y="6416675"/>
            <a:ext cx="3024188" cy="368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b="1" u="none" smtClean="0">
                <a:solidFill>
                  <a:srgbClr val="990000"/>
                </a:solidFill>
                <a:latin typeface="Arial Unicode MS" pitchFamily="34" charset="-128"/>
                <a:ea typeface="Arial Unicode MS" pitchFamily="34" charset="-128"/>
                <a:cs typeface="Arial Unicode MS" pitchFamily="34" charset="-128"/>
              </a:defRPr>
            </a:lvl1pPr>
          </a:lstStyle>
          <a:p>
            <a:pPr>
              <a:defRPr/>
            </a:pPr>
            <a:r>
              <a:rPr lang="en-US"/>
              <a:t>Phần 2.</a:t>
            </a:r>
            <a:r>
              <a:rPr lang="en-US" i="1"/>
              <a:t> </a:t>
            </a:r>
            <a:r>
              <a:rPr lang="en-US"/>
              <a:t>LÝ THUYẾT ĐỒ THỊ</a:t>
            </a:r>
          </a:p>
          <a:p>
            <a:pPr>
              <a:defRPr/>
            </a:pPr>
            <a:r>
              <a:rPr lang="en-US"/>
              <a:t>Nguyễn Đức Nghĩa- Bộ môn KHMT, ĐHBK Hà nội</a:t>
            </a:r>
          </a:p>
        </p:txBody>
      </p:sp>
      <p:sp>
        <p:nvSpPr>
          <p:cNvPr id="1033" name="Rectangle 9"/>
          <p:cNvSpPr>
            <a:spLocks noGrp="1" noChangeArrowheads="1"/>
          </p:cNvSpPr>
          <p:nvPr>
            <p:ph type="sldNum" sz="quarter" idx="4"/>
          </p:nvPr>
        </p:nvSpPr>
        <p:spPr bwMode="auto">
          <a:xfrm>
            <a:off x="6551613" y="6237288"/>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u="none" smtClean="0"/>
            </a:lvl1pPr>
          </a:lstStyle>
          <a:p>
            <a:pPr>
              <a:defRPr/>
            </a:pPr>
            <a:fld id="{AA7EF8A2-EBC8-46FA-A5F7-82501942259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hdr="0" dt="0"/>
  <p:txStyles>
    <p:titleStyle>
      <a:lvl1pPr algn="ctr" rtl="0" eaLnBrk="0" fontAlgn="base" hangingPunct="0">
        <a:spcBef>
          <a:spcPct val="0"/>
        </a:spcBef>
        <a:spcAft>
          <a:spcPct val="0"/>
        </a:spcAft>
        <a:defRPr sz="4400">
          <a:solidFill>
            <a:srgbClr val="800080"/>
          </a:solidFill>
          <a:latin typeface="+mj-lt"/>
          <a:ea typeface="+mj-ea"/>
          <a:cs typeface="+mj-cs"/>
        </a:defRPr>
      </a:lvl1pPr>
      <a:lvl2pPr algn="ctr" rtl="0" eaLnBrk="0" fontAlgn="base" hangingPunct="0">
        <a:spcBef>
          <a:spcPct val="0"/>
        </a:spcBef>
        <a:spcAft>
          <a:spcPct val="0"/>
        </a:spcAft>
        <a:defRPr sz="4400">
          <a:solidFill>
            <a:srgbClr val="800080"/>
          </a:solidFill>
          <a:latin typeface="Times New Roman" pitchFamily="18" charset="0"/>
        </a:defRPr>
      </a:lvl2pPr>
      <a:lvl3pPr algn="ctr" rtl="0" eaLnBrk="0" fontAlgn="base" hangingPunct="0">
        <a:spcBef>
          <a:spcPct val="0"/>
        </a:spcBef>
        <a:spcAft>
          <a:spcPct val="0"/>
        </a:spcAft>
        <a:defRPr sz="4400">
          <a:solidFill>
            <a:srgbClr val="800080"/>
          </a:solidFill>
          <a:latin typeface="Times New Roman" pitchFamily="18" charset="0"/>
        </a:defRPr>
      </a:lvl3pPr>
      <a:lvl4pPr algn="ctr" rtl="0" eaLnBrk="0" fontAlgn="base" hangingPunct="0">
        <a:spcBef>
          <a:spcPct val="0"/>
        </a:spcBef>
        <a:spcAft>
          <a:spcPct val="0"/>
        </a:spcAft>
        <a:defRPr sz="4400">
          <a:solidFill>
            <a:srgbClr val="800080"/>
          </a:solidFill>
          <a:latin typeface="Times New Roman" pitchFamily="18" charset="0"/>
        </a:defRPr>
      </a:lvl4pPr>
      <a:lvl5pPr algn="ctr" rtl="0" eaLnBrk="0" fontAlgn="base" hangingPunct="0">
        <a:spcBef>
          <a:spcPct val="0"/>
        </a:spcBef>
        <a:spcAft>
          <a:spcPct val="0"/>
        </a:spcAft>
        <a:defRPr sz="4400">
          <a:solidFill>
            <a:srgbClr val="800080"/>
          </a:solidFill>
          <a:latin typeface="Times New Roman" pitchFamily="18" charset="0"/>
        </a:defRPr>
      </a:lvl5pPr>
      <a:lvl6pPr marL="457200" algn="ctr" rtl="0" fontAlgn="base">
        <a:spcBef>
          <a:spcPct val="0"/>
        </a:spcBef>
        <a:spcAft>
          <a:spcPct val="0"/>
        </a:spcAft>
        <a:defRPr sz="4400">
          <a:solidFill>
            <a:srgbClr val="800080"/>
          </a:solidFill>
          <a:latin typeface="Times New Roman" pitchFamily="18" charset="0"/>
        </a:defRPr>
      </a:lvl6pPr>
      <a:lvl7pPr marL="914400" algn="ctr" rtl="0" fontAlgn="base">
        <a:spcBef>
          <a:spcPct val="0"/>
        </a:spcBef>
        <a:spcAft>
          <a:spcPct val="0"/>
        </a:spcAft>
        <a:defRPr sz="4400">
          <a:solidFill>
            <a:srgbClr val="800080"/>
          </a:solidFill>
          <a:latin typeface="Times New Roman" pitchFamily="18" charset="0"/>
        </a:defRPr>
      </a:lvl7pPr>
      <a:lvl8pPr marL="1371600" algn="ctr" rtl="0" fontAlgn="base">
        <a:spcBef>
          <a:spcPct val="0"/>
        </a:spcBef>
        <a:spcAft>
          <a:spcPct val="0"/>
        </a:spcAft>
        <a:defRPr sz="4400">
          <a:solidFill>
            <a:srgbClr val="800080"/>
          </a:solidFill>
          <a:latin typeface="Times New Roman" pitchFamily="18" charset="0"/>
        </a:defRPr>
      </a:lvl8pPr>
      <a:lvl9pPr marL="1828800" algn="ctr" rtl="0" fontAlgn="base">
        <a:spcBef>
          <a:spcPct val="0"/>
        </a:spcBef>
        <a:spcAft>
          <a:spcPct val="0"/>
        </a:spcAft>
        <a:defRPr sz="4400">
          <a:solidFill>
            <a:srgbClr val="800080"/>
          </a:solidFill>
          <a:latin typeface="Times New Roman" pitchFamily="18" charset="0"/>
        </a:defRPr>
      </a:lvl9pPr>
    </p:titleStyle>
    <p:bodyStyle>
      <a:lvl1pPr marL="342900" indent="-342900" algn="l" rtl="0" eaLnBrk="0" fontAlgn="base" hangingPunct="0">
        <a:spcBef>
          <a:spcPct val="20000"/>
        </a:spcBef>
        <a:spcAft>
          <a:spcPct val="0"/>
        </a:spcAft>
        <a:buChar char="•"/>
        <a:defRPr sz="2800">
          <a:solidFill>
            <a:srgbClr val="000066"/>
          </a:solidFill>
          <a:latin typeface="+mn-lt"/>
          <a:ea typeface="+mn-ea"/>
          <a:cs typeface="+mn-cs"/>
        </a:defRPr>
      </a:lvl1pPr>
      <a:lvl2pPr marL="742950" indent="-285750" algn="l" rtl="0" eaLnBrk="0" fontAlgn="base" hangingPunct="0">
        <a:spcBef>
          <a:spcPct val="20000"/>
        </a:spcBef>
        <a:spcAft>
          <a:spcPct val="0"/>
        </a:spcAft>
        <a:buChar char="–"/>
        <a:defRPr sz="2400">
          <a:solidFill>
            <a:srgbClr val="003300"/>
          </a:solidFill>
          <a:latin typeface="+mn-lt"/>
        </a:defRPr>
      </a:lvl2pPr>
      <a:lvl3pPr marL="1143000" indent="-228600" algn="l" rtl="0" eaLnBrk="0" fontAlgn="base" hangingPunct="0">
        <a:spcBef>
          <a:spcPct val="20000"/>
        </a:spcBef>
        <a:spcAft>
          <a:spcPct val="0"/>
        </a:spcAft>
        <a:buChar char="•"/>
        <a:defRPr sz="2000">
          <a:solidFill>
            <a:srgbClr val="990000"/>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8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18.gif"/><Relationship Id="rId5" Type="http://schemas.openxmlformats.org/officeDocument/2006/relationships/image" Target="../media/image17.gif"/><Relationship Id="rId4" Type="http://schemas.openxmlformats.org/officeDocument/2006/relationships/image" Target="../media/image16.gif"/></Relationships>
</file>

<file path=ppt/slides/_rels/slide9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gif"/><Relationship Id="rId1" Type="http://schemas.openxmlformats.org/officeDocument/2006/relationships/slideLayout" Target="../slideLayouts/slideLayout2.xml"/><Relationship Id="rId5" Type="http://schemas.openxmlformats.org/officeDocument/2006/relationships/image" Target="../media/image28.gif"/><Relationship Id="rId4" Type="http://schemas.openxmlformats.org/officeDocument/2006/relationships/image" Target="../media/image27.gif"/></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history.mcs.st-andrews.ac.uk/history/PictDisplay/Dirac.html" TargetMode="Externa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hyperlink" Target="http://www-history.mcs.st-and.ac.uk/~history/PictDisplay/Ore.html" TargetMode="Externa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01.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2" Type="http://schemas.openxmlformats.org/officeDocument/2006/relationships/image" Target="../media/image55.wmf"/><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9459" name="Slide Number Placeholder 4"/>
          <p:cNvSpPr>
            <a:spLocks noGrp="1"/>
          </p:cNvSpPr>
          <p:nvPr>
            <p:ph type="sldNum" sz="quarter" idx="11"/>
          </p:nvPr>
        </p:nvSpPr>
        <p:spPr>
          <a:noFill/>
        </p:spPr>
        <p:txBody>
          <a:bodyPr/>
          <a:lstStyle/>
          <a:p>
            <a:fld id="{B8E15DD5-BD3E-4198-BDF5-2A71D2710BEC}" type="slidenum">
              <a:rPr lang="en-US"/>
              <a:pPr/>
              <a:t>1</a:t>
            </a:fld>
            <a:endParaRPr lang="en-US"/>
          </a:p>
        </p:txBody>
      </p:sp>
      <p:sp>
        <p:nvSpPr>
          <p:cNvPr id="19460" name="Rectangle 2"/>
          <p:cNvSpPr>
            <a:spLocks noGrp="1" noChangeArrowheads="1"/>
          </p:cNvSpPr>
          <p:nvPr>
            <p:ph type="title"/>
          </p:nvPr>
        </p:nvSpPr>
        <p:spPr>
          <a:xfrm>
            <a:off x="0" y="0"/>
            <a:ext cx="9144000" cy="1125538"/>
          </a:xfrm>
        </p:spPr>
        <p:txBody>
          <a:bodyPr/>
          <a:lstStyle/>
          <a:p>
            <a:pPr eaLnBrk="1" hangingPunct="1"/>
            <a:endParaRPr lang="en-US" sz="4000" smtClean="0"/>
          </a:p>
        </p:txBody>
      </p:sp>
      <p:sp>
        <p:nvSpPr>
          <p:cNvPr id="19461" name="Rectangle 3"/>
          <p:cNvSpPr>
            <a:spLocks noGrp="1" noChangeArrowheads="1"/>
          </p:cNvSpPr>
          <p:nvPr>
            <p:ph type="body" idx="1"/>
          </p:nvPr>
        </p:nvSpPr>
        <p:spPr>
          <a:xfrm>
            <a:off x="323850" y="1384272"/>
            <a:ext cx="8640763" cy="4924425"/>
          </a:xfrm>
        </p:spPr>
        <p:txBody>
          <a:bodyPr/>
          <a:lstStyle/>
          <a:p>
            <a:pPr algn="ctr" eaLnBrk="1" hangingPunct="1">
              <a:buFontTx/>
              <a:buNone/>
            </a:pPr>
            <a:endParaRPr lang="en-CA" sz="4000" b="1" smtClean="0">
              <a:solidFill>
                <a:schemeClr val="accent2"/>
              </a:solidFill>
              <a:latin typeface=".VnArial" pitchFamily="34" charset="0"/>
            </a:endParaRPr>
          </a:p>
          <a:p>
            <a:pPr algn="ctr" eaLnBrk="1" hangingPunct="1">
              <a:buFontTx/>
              <a:buNone/>
            </a:pPr>
            <a:r>
              <a:rPr lang="en-CA" sz="4000" b="1" smtClean="0">
                <a:solidFill>
                  <a:schemeClr val="accent2"/>
                </a:solidFill>
                <a:latin typeface=".VnArial" pitchFamily="34" charset="0"/>
              </a:rPr>
              <a:t>Phần 2</a:t>
            </a:r>
          </a:p>
          <a:p>
            <a:pPr algn="ctr" eaLnBrk="1" hangingPunct="1">
              <a:buFontTx/>
              <a:buNone/>
            </a:pPr>
            <a:r>
              <a:rPr lang="en-CA" sz="6600" b="1" smtClean="0">
                <a:solidFill>
                  <a:srgbClr val="9900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LÝ THUYẾT ĐỒ THỊ</a:t>
            </a:r>
          </a:p>
          <a:p>
            <a:pPr algn="ctr" eaLnBrk="1" hangingPunct="1">
              <a:buFontTx/>
              <a:buNone/>
            </a:pPr>
            <a:r>
              <a:rPr lang="en-CA" sz="6600" b="1" i="1" smtClean="0">
                <a:solidFill>
                  <a:schemeClr val="accent6"/>
                </a:solidFill>
                <a:latin typeface="+mj-lt"/>
                <a:ea typeface="Arial Unicode MS" pitchFamily="34" charset="-128"/>
                <a:cs typeface="Arial Unicode MS" pitchFamily="34" charset="-128"/>
              </a:rPr>
              <a:t>Graph Theory</a:t>
            </a:r>
          </a:p>
        </p:txBody>
      </p:sp>
      <p:sp>
        <p:nvSpPr>
          <p:cNvPr id="274439" name="WordArt 7" descr="White marble"/>
          <p:cNvSpPr>
            <a:spLocks noChangeArrowheads="1" noChangeShapeType="1" noTextEdit="1"/>
          </p:cNvSpPr>
          <p:nvPr/>
        </p:nvSpPr>
        <p:spPr bwMode="auto">
          <a:xfrm>
            <a:off x="1230313" y="2354263"/>
            <a:ext cx="7181850" cy="2611437"/>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defRPr/>
            </a:pPr>
            <a:endParaRPr lang="en-US" sz="3600" b="1" kern="10">
              <a:ln w="9525">
                <a:round/>
                <a:headEnd/>
                <a:tailEnd/>
              </a:ln>
              <a:blipFill dpi="0" rotWithShape="0">
                <a:blip r:embed="rId3"/>
                <a:srcRect/>
                <a:tile tx="0" ty="0" sx="100000" sy="100000" flip="none" algn="tl"/>
              </a:blipFill>
              <a:latin typeface=".Vn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0483" name="Slide Number Placeholder 4"/>
          <p:cNvSpPr>
            <a:spLocks noGrp="1"/>
          </p:cNvSpPr>
          <p:nvPr>
            <p:ph type="sldNum" sz="quarter" idx="11"/>
          </p:nvPr>
        </p:nvSpPr>
        <p:spPr>
          <a:noFill/>
        </p:spPr>
        <p:txBody>
          <a:bodyPr/>
          <a:lstStyle/>
          <a:p>
            <a:fld id="{37702987-30ED-46DD-968E-F746F76BCC1E}" type="slidenum">
              <a:rPr lang="en-US"/>
              <a:pPr/>
              <a:t>2</a:t>
            </a:fld>
            <a:endParaRPr lang="en-US"/>
          </a:p>
        </p:txBody>
      </p:sp>
      <p:sp>
        <p:nvSpPr>
          <p:cNvPr id="20484" name="Rectangle 2"/>
          <p:cNvSpPr>
            <a:spLocks noGrp="1" noChangeArrowheads="1"/>
          </p:cNvSpPr>
          <p:nvPr>
            <p:ph type="title"/>
          </p:nvPr>
        </p:nvSpPr>
        <p:spPr>
          <a:xfrm>
            <a:off x="0" y="0"/>
            <a:ext cx="9144000" cy="1125538"/>
          </a:xfrm>
        </p:spPr>
        <p:txBody>
          <a:bodyPr/>
          <a:lstStyle/>
          <a:p>
            <a:pPr eaLnBrk="1" hangingPunct="1"/>
            <a:r>
              <a:rPr lang="en-CA" sz="4000" smtClean="0"/>
              <a:t>Nội dung</a:t>
            </a:r>
          </a:p>
        </p:txBody>
      </p:sp>
      <p:sp>
        <p:nvSpPr>
          <p:cNvPr id="20485" name="Rectangle 3"/>
          <p:cNvSpPr>
            <a:spLocks noGrp="1" noChangeArrowheads="1"/>
          </p:cNvSpPr>
          <p:nvPr>
            <p:ph type="body" idx="1"/>
          </p:nvPr>
        </p:nvSpPr>
        <p:spPr>
          <a:xfrm>
            <a:off x="358775" y="1376363"/>
            <a:ext cx="8640763" cy="4924425"/>
          </a:xfrm>
        </p:spPr>
        <p:txBody>
          <a:bodyPr/>
          <a:lstStyle/>
          <a:p>
            <a:pPr marL="457200" indent="-457200" eaLnBrk="1" hangingPunct="1">
              <a:lnSpc>
                <a:spcPct val="90000"/>
              </a:lnSpc>
              <a:buFontTx/>
              <a:buNone/>
            </a:pPr>
            <a:r>
              <a:rPr lang="en-US" sz="3200" b="1" smtClean="0">
                <a:latin typeface="Arial" pitchFamily="34" charset="0"/>
              </a:rPr>
              <a:t>Chương 1. Các khái niệm cơ bản</a:t>
            </a:r>
          </a:p>
          <a:p>
            <a:pPr marL="838200" lvl="1" indent="-381000" eaLnBrk="1" hangingPunct="1">
              <a:lnSpc>
                <a:spcPct val="90000"/>
              </a:lnSpc>
            </a:pPr>
            <a:r>
              <a:rPr lang="en-US" smtClean="0">
                <a:latin typeface="Arial" pitchFamily="34" charset="0"/>
              </a:rPr>
              <a:t>Đồ thị vô hướng và có hướng</a:t>
            </a:r>
          </a:p>
          <a:p>
            <a:pPr marL="838200" lvl="1" indent="-381000" eaLnBrk="1" hangingPunct="1">
              <a:lnSpc>
                <a:spcPct val="90000"/>
              </a:lnSpc>
            </a:pPr>
            <a:r>
              <a:rPr lang="en-US" smtClean="0">
                <a:latin typeface="Arial" pitchFamily="34" charset="0"/>
              </a:rPr>
              <a:t>Các thuật ngữ cơ bản</a:t>
            </a:r>
          </a:p>
          <a:p>
            <a:pPr marL="838200" lvl="1" indent="-381000" eaLnBrk="1" hangingPunct="1">
              <a:lnSpc>
                <a:spcPct val="90000"/>
              </a:lnSpc>
            </a:pPr>
            <a:r>
              <a:rPr lang="en-US" smtClean="0">
                <a:latin typeface="Arial" pitchFamily="34" charset="0"/>
              </a:rPr>
              <a:t>Một số dạng đồ thị vô hướng đặc biệt</a:t>
            </a:r>
          </a:p>
          <a:p>
            <a:pPr marL="457200" indent="-457200" eaLnBrk="1" hangingPunct="1">
              <a:lnSpc>
                <a:spcPct val="90000"/>
              </a:lnSpc>
              <a:buFontTx/>
              <a:buNone/>
            </a:pPr>
            <a:r>
              <a:rPr lang="en-US" sz="3200" b="1" smtClean="0">
                <a:latin typeface="Arial" pitchFamily="34" charset="0"/>
              </a:rPr>
              <a:t>Chương 2. Biểu diễn đồ thị</a:t>
            </a:r>
          </a:p>
          <a:p>
            <a:pPr marL="838200" lvl="1" indent="-381000" eaLnBrk="1" hangingPunct="1">
              <a:lnSpc>
                <a:spcPct val="90000"/>
              </a:lnSpc>
            </a:pPr>
            <a:r>
              <a:rPr lang="en-US" smtClean="0">
                <a:latin typeface="Arial" pitchFamily="34" charset="0"/>
              </a:rPr>
              <a:t>Ma trận kề, ma trận trọng số, Ma trận liên thuộc đỉnh cạnh</a:t>
            </a:r>
          </a:p>
          <a:p>
            <a:pPr marL="838200" lvl="1" indent="-381000" eaLnBrk="1" hangingPunct="1">
              <a:lnSpc>
                <a:spcPct val="90000"/>
              </a:lnSpc>
            </a:pPr>
            <a:r>
              <a:rPr lang="en-US" smtClean="0">
                <a:latin typeface="Arial" pitchFamily="34" charset="0"/>
              </a:rPr>
              <a:t>Danh sách cạnh, Danh sách kề</a:t>
            </a:r>
          </a:p>
          <a:p>
            <a:pPr marL="457200" indent="-457200" eaLnBrk="1" hangingPunct="1">
              <a:lnSpc>
                <a:spcPct val="90000"/>
              </a:lnSpc>
              <a:buFontTx/>
              <a:buNone/>
            </a:pPr>
            <a:r>
              <a:rPr lang="en-US" sz="3200" b="1" smtClean="0">
                <a:latin typeface="Arial" pitchFamily="34" charset="0"/>
              </a:rPr>
              <a:t>Chương 3. Duyệt đồ thị </a:t>
            </a:r>
          </a:p>
          <a:p>
            <a:pPr marL="838200" lvl="1" indent="-381000" eaLnBrk="1" hangingPunct="1">
              <a:lnSpc>
                <a:spcPct val="90000"/>
              </a:lnSpc>
            </a:pPr>
            <a:r>
              <a:rPr lang="en-US" smtClean="0">
                <a:latin typeface="Arial" pitchFamily="34" charset="0"/>
              </a:rPr>
              <a:t>Tìm kiếm theo chiều sâu; Tìm kiếm theo chiều rộng</a:t>
            </a:r>
          </a:p>
          <a:p>
            <a:pPr marL="838200" lvl="1" indent="-381000" eaLnBrk="1" hangingPunct="1">
              <a:lnSpc>
                <a:spcPct val="90000"/>
              </a:lnSpc>
            </a:pPr>
            <a:r>
              <a:rPr lang="en-US" smtClean="0">
                <a:latin typeface="Arial" pitchFamily="34" charset="0"/>
              </a:rPr>
              <a:t>Tìm đường đi và kiểm tra tính liên thông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1507" name="Slide Number Placeholder 4"/>
          <p:cNvSpPr>
            <a:spLocks noGrp="1"/>
          </p:cNvSpPr>
          <p:nvPr>
            <p:ph type="sldNum" sz="quarter" idx="11"/>
          </p:nvPr>
        </p:nvSpPr>
        <p:spPr>
          <a:noFill/>
        </p:spPr>
        <p:txBody>
          <a:bodyPr/>
          <a:lstStyle/>
          <a:p>
            <a:fld id="{B13579D0-75E6-40CA-B6CF-AE8D802D5B78}" type="slidenum">
              <a:rPr lang="en-US"/>
              <a:pPr/>
              <a:t>3</a:t>
            </a:fld>
            <a:endParaRPr lang="en-US"/>
          </a:p>
        </p:txBody>
      </p:sp>
      <p:sp>
        <p:nvSpPr>
          <p:cNvPr id="21508" name="Rectangle 2"/>
          <p:cNvSpPr>
            <a:spLocks noGrp="1" noChangeArrowheads="1"/>
          </p:cNvSpPr>
          <p:nvPr>
            <p:ph type="title"/>
          </p:nvPr>
        </p:nvSpPr>
        <p:spPr>
          <a:xfrm>
            <a:off x="0" y="0"/>
            <a:ext cx="9144000" cy="1125538"/>
          </a:xfrm>
        </p:spPr>
        <p:txBody>
          <a:bodyPr/>
          <a:lstStyle/>
          <a:p>
            <a:pPr eaLnBrk="1" hangingPunct="1"/>
            <a:r>
              <a:rPr lang="en-CA" sz="4000" smtClean="0"/>
              <a:t>Nội dung</a:t>
            </a:r>
          </a:p>
        </p:txBody>
      </p:sp>
      <p:sp>
        <p:nvSpPr>
          <p:cNvPr id="21509" name="Rectangle 3"/>
          <p:cNvSpPr>
            <a:spLocks noGrp="1" noChangeArrowheads="1"/>
          </p:cNvSpPr>
          <p:nvPr>
            <p:ph type="body" idx="1"/>
          </p:nvPr>
        </p:nvSpPr>
        <p:spPr>
          <a:xfrm>
            <a:off x="358775" y="1412875"/>
            <a:ext cx="8640763" cy="4924425"/>
          </a:xfrm>
        </p:spPr>
        <p:txBody>
          <a:bodyPr/>
          <a:lstStyle/>
          <a:p>
            <a:pPr eaLnBrk="1" hangingPunct="1">
              <a:lnSpc>
                <a:spcPct val="80000"/>
              </a:lnSpc>
              <a:buFontTx/>
              <a:buNone/>
            </a:pPr>
            <a:r>
              <a:rPr lang="en-US" b="1" smtClean="0">
                <a:latin typeface="Arial" pitchFamily="34" charset="0"/>
              </a:rPr>
              <a:t>Chương 4. Cây và cây khung của đồ thị</a:t>
            </a:r>
          </a:p>
          <a:p>
            <a:pPr lvl="1" eaLnBrk="1" hangingPunct="1">
              <a:lnSpc>
                <a:spcPct val="80000"/>
              </a:lnSpc>
            </a:pPr>
            <a:r>
              <a:rPr lang="en-US" sz="2000" smtClean="0">
                <a:latin typeface="Arial" pitchFamily="34" charset="0"/>
              </a:rPr>
              <a:t>Cây và các tính chất của cây</a:t>
            </a:r>
          </a:p>
          <a:p>
            <a:pPr lvl="1" eaLnBrk="1" hangingPunct="1">
              <a:lnSpc>
                <a:spcPct val="80000"/>
              </a:lnSpc>
            </a:pPr>
            <a:r>
              <a:rPr lang="en-US" sz="2000" smtClean="0">
                <a:latin typeface="Arial" pitchFamily="34" charset="0"/>
              </a:rPr>
              <a:t>Cây khung của đồ thị</a:t>
            </a:r>
          </a:p>
          <a:p>
            <a:pPr lvl="1" eaLnBrk="1" hangingPunct="1">
              <a:lnSpc>
                <a:spcPct val="80000"/>
              </a:lnSpc>
            </a:pPr>
            <a:r>
              <a:rPr lang="en-US" sz="2000" smtClean="0">
                <a:latin typeface="Arial" pitchFamily="34" charset="0"/>
              </a:rPr>
              <a:t>Bài toán cây khung nhỏ nhất</a:t>
            </a:r>
          </a:p>
          <a:p>
            <a:pPr eaLnBrk="1" hangingPunct="1">
              <a:lnSpc>
                <a:spcPct val="80000"/>
              </a:lnSpc>
              <a:buFontTx/>
              <a:buNone/>
            </a:pPr>
            <a:r>
              <a:rPr lang="en-US" b="1" smtClean="0">
                <a:latin typeface="Arial" pitchFamily="34" charset="0"/>
              </a:rPr>
              <a:t>Chương 5. Bài toán đường đi ngắn nhất</a:t>
            </a:r>
          </a:p>
          <a:p>
            <a:pPr lvl="1" eaLnBrk="1" hangingPunct="1">
              <a:lnSpc>
                <a:spcPct val="80000"/>
              </a:lnSpc>
            </a:pPr>
            <a:r>
              <a:rPr lang="en-US" sz="2000" smtClean="0">
                <a:latin typeface="Arial" pitchFamily="34" charset="0"/>
              </a:rPr>
              <a:t>Phát biểu bài toán</a:t>
            </a:r>
          </a:p>
          <a:p>
            <a:pPr lvl="1" eaLnBrk="1" hangingPunct="1">
              <a:lnSpc>
                <a:spcPct val="80000"/>
              </a:lnSpc>
            </a:pPr>
            <a:r>
              <a:rPr lang="en-US" sz="2000" smtClean="0">
                <a:latin typeface="Arial" pitchFamily="34" charset="0"/>
              </a:rPr>
              <a:t>Đường đi ngắn nhất xuất phát từ một đỉnh (Thuật toán Dijkstra, Ford-Bellman)</a:t>
            </a:r>
          </a:p>
          <a:p>
            <a:pPr lvl="1" eaLnBrk="1" hangingPunct="1">
              <a:lnSpc>
                <a:spcPct val="80000"/>
              </a:lnSpc>
            </a:pPr>
            <a:r>
              <a:rPr lang="en-US" sz="2000" smtClean="0">
                <a:latin typeface="Arial" pitchFamily="34" charset="0"/>
              </a:rPr>
              <a:t>Đường đi ngắn nhất trên đồ thị không có chu trình</a:t>
            </a:r>
          </a:p>
          <a:p>
            <a:pPr lvl="1" eaLnBrk="1" hangingPunct="1">
              <a:lnSpc>
                <a:spcPct val="80000"/>
              </a:lnSpc>
            </a:pPr>
            <a:r>
              <a:rPr lang="en-US" sz="2000" smtClean="0">
                <a:latin typeface="Arial" pitchFamily="34" charset="0"/>
              </a:rPr>
              <a:t>Đường đi ngắn nhất giữa mọi cặp đỉnh (Thuật toán Floyd)</a:t>
            </a:r>
          </a:p>
          <a:p>
            <a:pPr eaLnBrk="1" hangingPunct="1">
              <a:lnSpc>
                <a:spcPct val="80000"/>
              </a:lnSpc>
              <a:buFontTx/>
              <a:buNone/>
            </a:pPr>
            <a:r>
              <a:rPr lang="en-US" b="1" smtClean="0">
                <a:latin typeface="Arial" pitchFamily="34" charset="0"/>
              </a:rPr>
              <a:t>Chương 6. Bài toán luồng cực đại trong mạng </a:t>
            </a:r>
          </a:p>
          <a:p>
            <a:pPr lvl="1" eaLnBrk="1" hangingPunct="1">
              <a:lnSpc>
                <a:spcPct val="80000"/>
              </a:lnSpc>
            </a:pPr>
            <a:r>
              <a:rPr lang="en-US" sz="2000" smtClean="0">
                <a:latin typeface="Arial" pitchFamily="34" charset="0"/>
              </a:rPr>
              <a:t>Mạng, luồng và bài toán luồng cực đại</a:t>
            </a:r>
          </a:p>
          <a:p>
            <a:pPr lvl="1" eaLnBrk="1" hangingPunct="1">
              <a:lnSpc>
                <a:spcPct val="80000"/>
              </a:lnSpc>
            </a:pPr>
            <a:r>
              <a:rPr lang="en-US" sz="2000" smtClean="0">
                <a:latin typeface="Arial" pitchFamily="34" charset="0"/>
              </a:rPr>
              <a:t>Định lý Ford-Fulkerson</a:t>
            </a:r>
          </a:p>
          <a:p>
            <a:pPr lvl="1" eaLnBrk="1" hangingPunct="1">
              <a:lnSpc>
                <a:spcPct val="80000"/>
              </a:lnSpc>
            </a:pPr>
            <a:r>
              <a:rPr lang="en-US" sz="2000" smtClean="0">
                <a:latin typeface="Arial" pitchFamily="34" charset="0"/>
              </a:rPr>
              <a:t>Thuật toán Ford-Fulkerson</a:t>
            </a:r>
          </a:p>
          <a:p>
            <a:pPr lvl="1" eaLnBrk="1" hangingPunct="1">
              <a:lnSpc>
                <a:spcPct val="80000"/>
              </a:lnSpc>
            </a:pPr>
            <a:r>
              <a:rPr lang="en-US" sz="2000" smtClean="0">
                <a:latin typeface="Arial" pitchFamily="34" charset="0"/>
              </a:rPr>
              <a:t>Một số ứng dụng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4</a:t>
            </a:fld>
            <a:endParaRPr lang="en-US"/>
          </a:p>
        </p:txBody>
      </p:sp>
      <p:sp>
        <p:nvSpPr>
          <p:cNvPr id="22532" name="Rectangle 2"/>
          <p:cNvSpPr>
            <a:spLocks noGrp="1" noChangeArrowheads="1"/>
          </p:cNvSpPr>
          <p:nvPr>
            <p:ph type="title"/>
          </p:nvPr>
        </p:nvSpPr>
        <p:spPr/>
        <p:txBody>
          <a:bodyPr/>
          <a:lstStyle/>
          <a:p>
            <a:pPr eaLnBrk="1" hangingPunct="1"/>
            <a:endParaRPr lang="en-US" smtClean="0"/>
          </a:p>
        </p:txBody>
      </p:sp>
      <p:sp>
        <p:nvSpPr>
          <p:cNvPr id="22533" name="Rectangle 3"/>
          <p:cNvSpPr>
            <a:spLocks noGrp="1" noChangeArrowheads="1"/>
          </p:cNvSpPr>
          <p:nvPr>
            <p:ph type="body" idx="1"/>
          </p:nvPr>
        </p:nvSpPr>
        <p:spPr/>
        <p:txBody>
          <a:bodyPr/>
          <a:lstStyle/>
          <a:p>
            <a:pPr eaLnBrk="1" hangingPunct="1">
              <a:buFontTx/>
              <a:buNone/>
            </a:pPr>
            <a:endParaRPr lang="en-US" sz="3200" b="1" smtClean="0">
              <a:latin typeface="Arial" pitchFamily="34" charset="0"/>
            </a:endParaRPr>
          </a:p>
          <a:p>
            <a:pPr algn="ctr" eaLnBrk="1" hangingPunct="1">
              <a:buFontTx/>
              <a:buNone/>
            </a:pPr>
            <a:r>
              <a:rPr lang="en-US" sz="3200" b="1" smtClean="0">
                <a:latin typeface="Arial" pitchFamily="34" charset="0"/>
              </a:rPr>
              <a:t>Chương 1 </a:t>
            </a:r>
          </a:p>
          <a:p>
            <a:pPr algn="ctr" eaLnBrk="1" hangingPunct="1">
              <a:buFontTx/>
              <a:buNone/>
            </a:pPr>
            <a:r>
              <a:rPr lang="en-US" sz="4400" b="1" smtClean="0">
                <a:solidFill>
                  <a:srgbClr val="C00000"/>
                </a:solidFill>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p>
          <a:p>
            <a:pPr lvl="1" eaLnBrk="1" hangingPunct="1"/>
            <a:endParaRPr lang="en-US" smtClean="0">
              <a:latin typeface="Arial" pitchFamily="34" charset="0"/>
              <a:ea typeface="Arial Unicode MS" pitchFamily="34" charset="-128"/>
              <a:cs typeface="Arial Unicode MS" pitchFamily="34" charset="-128"/>
            </a:endParaRPr>
          </a:p>
          <a:p>
            <a:pPr lvl="1" eaLnBrk="1" hangingPunct="1"/>
            <a:endParaRPr lang="en-US" smtClean="0"/>
          </a:p>
          <a:p>
            <a:pPr eaLnBrk="1" hangingPunct="1"/>
            <a:endParaRPr lang="en-US"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5</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b="1" dirty="0" smtClean="0">
                <a:latin typeface="+mj-lt"/>
              </a:rPr>
              <a:t>1.1. </a:t>
            </a:r>
            <a:r>
              <a:rPr lang="en-US" b="1" dirty="0" err="1" smtClean="0">
                <a:latin typeface="+mj-lt"/>
              </a:rPr>
              <a:t>Đồ</a:t>
            </a:r>
            <a:r>
              <a:rPr lang="en-US" b="1" dirty="0" smtClean="0">
                <a:latin typeface="+mj-lt"/>
              </a:rPr>
              <a:t> </a:t>
            </a:r>
            <a:r>
              <a:rPr lang="en-US" b="1" dirty="0" err="1" smtClean="0">
                <a:latin typeface="+mj-lt"/>
              </a:rPr>
              <a:t>thị</a:t>
            </a:r>
            <a:r>
              <a:rPr lang="en-US" b="1" dirty="0" smtClean="0">
                <a:latin typeface="+mj-lt"/>
              </a:rPr>
              <a:t> </a:t>
            </a:r>
            <a:r>
              <a:rPr lang="en-US" b="1" dirty="0" err="1" smtClean="0">
                <a:latin typeface="+mj-lt"/>
              </a:rPr>
              <a:t>trong</a:t>
            </a:r>
            <a:r>
              <a:rPr lang="en-US" b="1" dirty="0" smtClean="0">
                <a:latin typeface="+mj-lt"/>
              </a:rPr>
              <a:t> </a:t>
            </a:r>
            <a:r>
              <a:rPr lang="en-US" b="1" dirty="0" err="1" smtClean="0">
                <a:latin typeface="+mj-lt"/>
              </a:rPr>
              <a:t>thực</a:t>
            </a:r>
            <a:r>
              <a:rPr lang="en-US" b="1" dirty="0" smtClean="0">
                <a:latin typeface="+mj-lt"/>
              </a:rPr>
              <a:t> </a:t>
            </a:r>
            <a:r>
              <a:rPr lang="en-US" b="1" dirty="0" err="1" smtClean="0">
                <a:latin typeface="+mj-lt"/>
              </a:rPr>
              <a:t>tế</a:t>
            </a:r>
            <a:endParaRPr lang="en-US" b="1"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FontTx/>
              <a:buNone/>
            </a:pPr>
            <a:r>
              <a:rPr lang="en-US" dirty="0" smtClean="0">
                <a:latin typeface="+mj-lt"/>
              </a:rPr>
              <a:t>1.9. </a:t>
            </a:r>
            <a:r>
              <a:rPr lang="en-US" dirty="0" err="1" smtClean="0">
                <a:latin typeface="+mj-lt"/>
              </a:rPr>
              <a:t>Tô</a:t>
            </a:r>
            <a:r>
              <a:rPr lang="en-US" dirty="0" smtClean="0">
                <a:latin typeface="+mj-lt"/>
              </a:rPr>
              <a:t> </a:t>
            </a:r>
            <a:r>
              <a:rPr lang="en-US" dirty="0" err="1" smtClean="0">
                <a:latin typeface="+mj-lt"/>
              </a:rPr>
              <a:t>màu</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3555" name="Slide Number Placeholder 4"/>
          <p:cNvSpPr>
            <a:spLocks noGrp="1"/>
          </p:cNvSpPr>
          <p:nvPr>
            <p:ph type="sldNum" sz="quarter" idx="11"/>
          </p:nvPr>
        </p:nvSpPr>
        <p:spPr>
          <a:noFill/>
        </p:spPr>
        <p:txBody>
          <a:bodyPr/>
          <a:lstStyle/>
          <a:p>
            <a:fld id="{A017B32F-1AD3-427E-8B1F-EDE5850B52DC}" type="slidenum">
              <a:rPr lang="en-US"/>
              <a:pPr/>
              <a:t>6</a:t>
            </a:fld>
            <a:endParaRPr lang="en-US"/>
          </a:p>
        </p:txBody>
      </p:sp>
      <p:sp>
        <p:nvSpPr>
          <p:cNvPr id="23556" name="Rectangle 3"/>
          <p:cNvSpPr>
            <a:spLocks noGrp="1" noChangeArrowheads="1"/>
          </p:cNvSpPr>
          <p:nvPr>
            <p:ph type="body" idx="1"/>
          </p:nvPr>
        </p:nvSpPr>
        <p:spPr>
          <a:xfrm>
            <a:off x="179388" y="1484313"/>
            <a:ext cx="8964612" cy="5068887"/>
          </a:xfrm>
        </p:spPr>
        <p:txBody>
          <a:bodyPr/>
          <a:lstStyle/>
          <a:p>
            <a:pPr eaLnBrk="1" hangingPunct="1"/>
            <a:r>
              <a:rPr lang="en-US" smtClean="0"/>
              <a:t>Trong toán học đời thường hiểu là: </a:t>
            </a:r>
            <a:br>
              <a:rPr lang="en-US" smtClean="0"/>
            </a:br>
            <a:r>
              <a:rPr lang="en-US" sz="3600" i="1" smtClean="0"/>
              <a:t>Bản vẽ hay Sơ đồ biểu diễn dữ liệu nhờ sử dụng hệ thống toạ độ.</a:t>
            </a:r>
          </a:p>
          <a:p>
            <a:pPr eaLnBrk="1" hangingPunct="1"/>
            <a:endParaRPr lang="en-US" sz="3600" smtClean="0"/>
          </a:p>
          <a:p>
            <a:pPr eaLnBrk="1" hangingPunct="1"/>
            <a:r>
              <a:rPr lang="en-US" smtClean="0"/>
              <a:t>Trong toán rời rạc:</a:t>
            </a:r>
            <a:br>
              <a:rPr lang="en-US" smtClean="0"/>
            </a:br>
            <a:r>
              <a:rPr lang="en-US" sz="3600" i="1" smtClean="0"/>
              <a:t>Đây là cấu trúc rời rạc có tính trực quan cao, rất tiện ích để biểu diễn các quan hệ.</a:t>
            </a:r>
          </a:p>
        </p:txBody>
      </p:sp>
      <p:sp>
        <p:nvSpPr>
          <p:cNvPr id="23557" name="Rectangle 2"/>
          <p:cNvSpPr>
            <a:spLocks noGrp="1" noChangeArrowheads="1"/>
          </p:cNvSpPr>
          <p:nvPr>
            <p:ph type="title"/>
          </p:nvPr>
        </p:nvSpPr>
        <p:spPr/>
        <p:txBody>
          <a:bodyPr/>
          <a:lstStyle/>
          <a:p>
            <a:pPr eaLnBrk="1" hangingPunct="1"/>
            <a:r>
              <a:rPr lang="en-US" smtClean="0"/>
              <a:t>Đồ thị là gì?</a:t>
            </a:r>
          </a:p>
        </p:txBody>
      </p:sp>
      <p:grpSp>
        <p:nvGrpSpPr>
          <p:cNvPr id="2" name="Group 40"/>
          <p:cNvGrpSpPr>
            <a:grpSpLocks/>
          </p:cNvGrpSpPr>
          <p:nvPr/>
        </p:nvGrpSpPr>
        <p:grpSpPr bwMode="auto">
          <a:xfrm>
            <a:off x="827088" y="2060575"/>
            <a:ext cx="7924800" cy="1524000"/>
            <a:chOff x="521" y="1298"/>
            <a:chExt cx="4992" cy="960"/>
          </a:xfrm>
        </p:grpSpPr>
        <p:sp>
          <p:nvSpPr>
            <p:cNvPr id="23592" name="AutoShape 5"/>
            <p:cNvSpPr>
              <a:spLocks noChangeArrowheads="1"/>
            </p:cNvSpPr>
            <p:nvPr/>
          </p:nvSpPr>
          <p:spPr bwMode="auto">
            <a:xfrm>
              <a:off x="521" y="1298"/>
              <a:ext cx="3792" cy="960"/>
            </a:xfrm>
            <a:custGeom>
              <a:avLst/>
              <a:gdLst>
                <a:gd name="T0" fmla="*/ 1896 w 21600"/>
                <a:gd name="T1" fmla="*/ 0 h 21600"/>
                <a:gd name="T2" fmla="*/ 555 w 21600"/>
                <a:gd name="T3" fmla="*/ 141 h 21600"/>
                <a:gd name="T4" fmla="*/ 0 w 21600"/>
                <a:gd name="T5" fmla="*/ 480 h 21600"/>
                <a:gd name="T6" fmla="*/ 555 w 21600"/>
                <a:gd name="T7" fmla="*/ 819 h 21600"/>
                <a:gd name="T8" fmla="*/ 1896 w 21600"/>
                <a:gd name="T9" fmla="*/ 960 h 21600"/>
                <a:gd name="T10" fmla="*/ 3237 w 21600"/>
                <a:gd name="T11" fmla="*/ 819 h 21600"/>
                <a:gd name="T12" fmla="*/ 3792 w 21600"/>
                <a:gd name="T13" fmla="*/ 480 h 21600"/>
                <a:gd name="T14" fmla="*/ 3237 w 21600"/>
                <a:gd name="T15" fmla="*/ 141 h 21600"/>
                <a:gd name="T16" fmla="*/ 0 60000 65536"/>
                <a:gd name="T17" fmla="*/ 0 60000 65536"/>
                <a:gd name="T18" fmla="*/ 0 60000 65536"/>
                <a:gd name="T19" fmla="*/ 0 60000 65536"/>
                <a:gd name="T20" fmla="*/ 0 60000 65536"/>
                <a:gd name="T21" fmla="*/ 0 60000 65536"/>
                <a:gd name="T22" fmla="*/ 0 60000 65536"/>
                <a:gd name="T23" fmla="*/ 0 60000 65536"/>
                <a:gd name="T24" fmla="*/ 3161 w 21600"/>
                <a:gd name="T25" fmla="*/ 3173 h 21600"/>
                <a:gd name="T26" fmla="*/ 18439 w 21600"/>
                <a:gd name="T27" fmla="*/ 18428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FF0000">
                <a:alpha val="50195"/>
              </a:srgbClr>
            </a:solidFill>
            <a:ln w="63500">
              <a:solidFill>
                <a:srgbClr val="FF0000"/>
              </a:solidFill>
              <a:miter lim="800000"/>
              <a:headEnd/>
              <a:tailEnd/>
            </a:ln>
          </p:spPr>
          <p:txBody>
            <a:bodyPr wrap="none" anchor="ctr">
              <a:spAutoFit/>
            </a:bodyPr>
            <a:lstStyle/>
            <a:p>
              <a:endParaRPr lang="en-US"/>
            </a:p>
          </p:txBody>
        </p:sp>
        <p:sp>
          <p:nvSpPr>
            <p:cNvPr id="731142" name="WordArt 6"/>
            <p:cNvSpPr>
              <a:spLocks noChangeArrowheads="1" noChangeShapeType="1" noTextEdit="1"/>
            </p:cNvSpPr>
            <p:nvPr/>
          </p:nvSpPr>
          <p:spPr bwMode="auto">
            <a:xfrm>
              <a:off x="4487" y="1346"/>
              <a:ext cx="1026" cy="864"/>
            </a:xfrm>
            <a:prstGeom prst="rect">
              <a:avLst/>
            </a:prstGeom>
          </p:spPr>
          <p:txBody>
            <a:bodyPr wrap="none" fromWordArt="1">
              <a:prstTxWarp prst="textPlain">
                <a:avLst>
                  <a:gd name="adj" fmla="val 50000"/>
                </a:avLst>
              </a:prstTxWarp>
            </a:bodyPr>
            <a:lstStyle/>
            <a:p>
              <a:pPr algn="ctr">
                <a:defRPr/>
              </a:pPr>
              <a:r>
                <a:rPr lang="vi-VN"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outerShdw>
                  </a:effectLst>
                  <a:latin typeface="Times New Roman"/>
                  <a:cs typeface="Times New Roman"/>
                </a:rPr>
                <a:t>Không phải</a:t>
              </a:r>
            </a:p>
            <a:p>
              <a:pPr algn="ctr">
                <a:defRPr/>
              </a:pPr>
              <a:r>
                <a:rPr lang="vi-VN"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outerShdw>
                  </a:effectLst>
                  <a:latin typeface="Times New Roman"/>
                  <a:cs typeface="Times New Roman"/>
                </a:rPr>
                <a:t>cái ta muốn đề cập</a:t>
              </a:r>
              <a:endParaRPr lang="en-US"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outerShdw>
                </a:effectLst>
                <a:latin typeface="Times New Roman"/>
                <a:cs typeface="Times New Roman"/>
              </a:endParaRPr>
            </a:p>
          </p:txBody>
        </p:sp>
      </p:grpSp>
      <p:sp>
        <p:nvSpPr>
          <p:cNvPr id="23559" name="Rectangle 7"/>
          <p:cNvSpPr>
            <a:spLocks noChangeArrowheads="1"/>
          </p:cNvSpPr>
          <p:nvPr/>
        </p:nvSpPr>
        <p:spPr bwMode="auto">
          <a:xfrm>
            <a:off x="7235825" y="296863"/>
            <a:ext cx="1714500" cy="1760537"/>
          </a:xfrm>
          <a:prstGeom prst="rect">
            <a:avLst/>
          </a:prstGeom>
          <a:solidFill>
            <a:schemeClr val="bg1"/>
          </a:solidFill>
          <a:ln w="63500">
            <a:solidFill>
              <a:schemeClr val="accent2"/>
            </a:solidFill>
            <a:miter lim="800000"/>
            <a:headEnd/>
            <a:tailEnd/>
          </a:ln>
        </p:spPr>
        <p:txBody>
          <a:bodyPr anchor="ctr">
            <a:spAutoFit/>
          </a:bodyPr>
          <a:lstStyle/>
          <a:p>
            <a:endParaRPr lang="en-US"/>
          </a:p>
        </p:txBody>
      </p:sp>
      <p:sp>
        <p:nvSpPr>
          <p:cNvPr id="23560" name="Rectangle 8"/>
          <p:cNvSpPr>
            <a:spLocks noChangeArrowheads="1"/>
          </p:cNvSpPr>
          <p:nvPr/>
        </p:nvSpPr>
        <p:spPr bwMode="auto">
          <a:xfrm>
            <a:off x="7308850" y="338138"/>
            <a:ext cx="1547813" cy="701675"/>
          </a:xfrm>
          <a:prstGeom prst="rect">
            <a:avLst/>
          </a:prstGeom>
          <a:noFill/>
          <a:ln w="63500">
            <a:noFill/>
            <a:miter lim="800000"/>
            <a:headEnd/>
            <a:tailEnd/>
          </a:ln>
        </p:spPr>
        <p:txBody>
          <a:bodyPr anchor="ctr">
            <a:spAutoFit/>
          </a:bodyPr>
          <a:lstStyle/>
          <a:p>
            <a:pPr algn="ctr" eaLnBrk="0" hangingPunct="0"/>
            <a:r>
              <a:rPr lang="en-US" b="1" i="1" u="none"/>
              <a:t>Không phải cái này</a:t>
            </a:r>
          </a:p>
        </p:txBody>
      </p:sp>
      <p:sp>
        <p:nvSpPr>
          <p:cNvPr id="23561" name="Freeform 9"/>
          <p:cNvSpPr>
            <a:spLocks/>
          </p:cNvSpPr>
          <p:nvPr/>
        </p:nvSpPr>
        <p:spPr bwMode="auto">
          <a:xfrm>
            <a:off x="7315200" y="990600"/>
            <a:ext cx="1524000" cy="990600"/>
          </a:xfrm>
          <a:custGeom>
            <a:avLst/>
            <a:gdLst>
              <a:gd name="T0" fmla="*/ 0 w 960"/>
              <a:gd name="T1" fmla="*/ 624 h 624"/>
              <a:gd name="T2" fmla="*/ 192 w 960"/>
              <a:gd name="T3" fmla="*/ 432 h 624"/>
              <a:gd name="T4" fmla="*/ 288 w 960"/>
              <a:gd name="T5" fmla="*/ 480 h 624"/>
              <a:gd name="T6" fmla="*/ 480 w 960"/>
              <a:gd name="T7" fmla="*/ 192 h 624"/>
              <a:gd name="T8" fmla="*/ 576 w 960"/>
              <a:gd name="T9" fmla="*/ 336 h 624"/>
              <a:gd name="T10" fmla="*/ 672 w 960"/>
              <a:gd name="T11" fmla="*/ 528 h 624"/>
              <a:gd name="T12" fmla="*/ 768 w 960"/>
              <a:gd name="T13" fmla="*/ 192 h 624"/>
              <a:gd name="T14" fmla="*/ 960 w 960"/>
              <a:gd name="T15" fmla="*/ 0 h 624"/>
              <a:gd name="T16" fmla="*/ 0 60000 65536"/>
              <a:gd name="T17" fmla="*/ 0 60000 65536"/>
              <a:gd name="T18" fmla="*/ 0 60000 65536"/>
              <a:gd name="T19" fmla="*/ 0 60000 65536"/>
              <a:gd name="T20" fmla="*/ 0 60000 65536"/>
              <a:gd name="T21" fmla="*/ 0 60000 65536"/>
              <a:gd name="T22" fmla="*/ 0 60000 65536"/>
              <a:gd name="T23" fmla="*/ 0 60000 65536"/>
              <a:gd name="T24" fmla="*/ 0 w 960"/>
              <a:gd name="T25" fmla="*/ 0 h 624"/>
              <a:gd name="T26" fmla="*/ 960 w 960"/>
              <a:gd name="T27" fmla="*/ 624 h 6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60" h="624">
                <a:moveTo>
                  <a:pt x="0" y="624"/>
                </a:moveTo>
                <a:lnTo>
                  <a:pt x="192" y="432"/>
                </a:lnTo>
                <a:lnTo>
                  <a:pt x="288" y="480"/>
                </a:lnTo>
                <a:lnTo>
                  <a:pt x="480" y="192"/>
                </a:lnTo>
                <a:lnTo>
                  <a:pt x="576" y="336"/>
                </a:lnTo>
                <a:lnTo>
                  <a:pt x="672" y="528"/>
                </a:lnTo>
                <a:lnTo>
                  <a:pt x="768" y="192"/>
                </a:lnTo>
                <a:lnTo>
                  <a:pt x="960" y="0"/>
                </a:lnTo>
              </a:path>
            </a:pathLst>
          </a:custGeom>
          <a:noFill/>
          <a:ln w="63500">
            <a:solidFill>
              <a:srgbClr val="FF0000"/>
            </a:solidFill>
            <a:round/>
            <a:headEnd/>
            <a:tailEnd/>
          </a:ln>
        </p:spPr>
        <p:txBody>
          <a:bodyPr wrap="none" anchor="ctr">
            <a:spAutoFit/>
          </a:bodyPr>
          <a:lstStyle/>
          <a:p>
            <a:endParaRPr lang="en-US"/>
          </a:p>
        </p:txBody>
      </p:sp>
      <p:sp>
        <p:nvSpPr>
          <p:cNvPr id="23562" name="Rectangle 10"/>
          <p:cNvSpPr>
            <a:spLocks noChangeArrowheads="1"/>
          </p:cNvSpPr>
          <p:nvPr/>
        </p:nvSpPr>
        <p:spPr bwMode="auto">
          <a:xfrm>
            <a:off x="6781800" y="5562600"/>
            <a:ext cx="2209800" cy="1143000"/>
          </a:xfrm>
          <a:prstGeom prst="rect">
            <a:avLst/>
          </a:prstGeom>
          <a:solidFill>
            <a:schemeClr val="bg1"/>
          </a:solidFill>
          <a:ln w="63500">
            <a:solidFill>
              <a:schemeClr val="accent2"/>
            </a:solidFill>
            <a:miter lim="800000"/>
            <a:headEnd/>
            <a:tailEnd/>
          </a:ln>
        </p:spPr>
        <p:txBody>
          <a:bodyPr anchor="ctr">
            <a:spAutoFit/>
          </a:bodyPr>
          <a:lstStyle/>
          <a:p>
            <a:endParaRPr lang="en-US"/>
          </a:p>
        </p:txBody>
      </p:sp>
      <p:sp>
        <p:nvSpPr>
          <p:cNvPr id="23563" name="Oval 11"/>
          <p:cNvSpPr>
            <a:spLocks noChangeArrowheads="1"/>
          </p:cNvSpPr>
          <p:nvPr/>
        </p:nvSpPr>
        <p:spPr bwMode="auto">
          <a:xfrm>
            <a:off x="7010400" y="57912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64" name="Oval 12"/>
          <p:cNvSpPr>
            <a:spLocks noChangeArrowheads="1"/>
          </p:cNvSpPr>
          <p:nvPr/>
        </p:nvSpPr>
        <p:spPr bwMode="auto">
          <a:xfrm>
            <a:off x="7010400" y="64008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65" name="Oval 13"/>
          <p:cNvSpPr>
            <a:spLocks noChangeArrowheads="1"/>
          </p:cNvSpPr>
          <p:nvPr/>
        </p:nvSpPr>
        <p:spPr bwMode="auto">
          <a:xfrm>
            <a:off x="7696200" y="64008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66" name="Oval 14"/>
          <p:cNvSpPr>
            <a:spLocks noChangeArrowheads="1"/>
          </p:cNvSpPr>
          <p:nvPr/>
        </p:nvSpPr>
        <p:spPr bwMode="auto">
          <a:xfrm>
            <a:off x="7924800" y="58674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67" name="Oval 15"/>
          <p:cNvSpPr>
            <a:spLocks noChangeArrowheads="1"/>
          </p:cNvSpPr>
          <p:nvPr/>
        </p:nvSpPr>
        <p:spPr bwMode="auto">
          <a:xfrm>
            <a:off x="8458200" y="63246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68" name="Oval 16"/>
          <p:cNvSpPr>
            <a:spLocks noChangeArrowheads="1"/>
          </p:cNvSpPr>
          <p:nvPr/>
        </p:nvSpPr>
        <p:spPr bwMode="auto">
          <a:xfrm>
            <a:off x="8534400" y="57150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69" name="Oval 17"/>
          <p:cNvSpPr>
            <a:spLocks noChangeArrowheads="1"/>
          </p:cNvSpPr>
          <p:nvPr/>
        </p:nvSpPr>
        <p:spPr bwMode="auto">
          <a:xfrm>
            <a:off x="7391400" y="60198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70" name="Oval 18"/>
          <p:cNvSpPr>
            <a:spLocks noChangeArrowheads="1"/>
          </p:cNvSpPr>
          <p:nvPr/>
        </p:nvSpPr>
        <p:spPr bwMode="auto">
          <a:xfrm>
            <a:off x="8153400" y="60960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71" name="Oval 19"/>
          <p:cNvSpPr>
            <a:spLocks noChangeArrowheads="1"/>
          </p:cNvSpPr>
          <p:nvPr/>
        </p:nvSpPr>
        <p:spPr bwMode="auto">
          <a:xfrm>
            <a:off x="8077200" y="64008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72" name="Oval 20"/>
          <p:cNvSpPr>
            <a:spLocks noChangeArrowheads="1"/>
          </p:cNvSpPr>
          <p:nvPr/>
        </p:nvSpPr>
        <p:spPr bwMode="auto">
          <a:xfrm>
            <a:off x="8686800" y="6019800"/>
            <a:ext cx="152400" cy="152400"/>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23573" name="Line 21"/>
          <p:cNvSpPr>
            <a:spLocks noChangeShapeType="1"/>
          </p:cNvSpPr>
          <p:nvPr/>
        </p:nvSpPr>
        <p:spPr bwMode="auto">
          <a:xfrm flipV="1">
            <a:off x="7162800" y="5791200"/>
            <a:ext cx="1371600" cy="76200"/>
          </a:xfrm>
          <a:prstGeom prst="line">
            <a:avLst/>
          </a:prstGeom>
          <a:noFill/>
          <a:ln w="12700">
            <a:solidFill>
              <a:schemeClr val="tx1"/>
            </a:solidFill>
            <a:round/>
            <a:headEnd/>
            <a:tailEnd/>
          </a:ln>
        </p:spPr>
        <p:txBody>
          <a:bodyPr anchor="ctr">
            <a:spAutoFit/>
          </a:bodyPr>
          <a:lstStyle/>
          <a:p>
            <a:endParaRPr lang="en-US"/>
          </a:p>
        </p:txBody>
      </p:sp>
      <p:sp>
        <p:nvSpPr>
          <p:cNvPr id="23574" name="Line 22"/>
          <p:cNvSpPr>
            <a:spLocks noChangeShapeType="1"/>
          </p:cNvSpPr>
          <p:nvPr/>
        </p:nvSpPr>
        <p:spPr bwMode="auto">
          <a:xfrm flipV="1">
            <a:off x="7162800" y="6096000"/>
            <a:ext cx="228600" cy="381000"/>
          </a:xfrm>
          <a:prstGeom prst="line">
            <a:avLst/>
          </a:prstGeom>
          <a:noFill/>
          <a:ln w="12700">
            <a:solidFill>
              <a:schemeClr val="tx1"/>
            </a:solidFill>
            <a:round/>
            <a:headEnd/>
            <a:tailEnd/>
          </a:ln>
        </p:spPr>
        <p:txBody>
          <a:bodyPr anchor="ctr">
            <a:spAutoFit/>
          </a:bodyPr>
          <a:lstStyle/>
          <a:p>
            <a:endParaRPr lang="en-US"/>
          </a:p>
        </p:txBody>
      </p:sp>
      <p:sp>
        <p:nvSpPr>
          <p:cNvPr id="23575" name="Line 23"/>
          <p:cNvSpPr>
            <a:spLocks noChangeShapeType="1"/>
          </p:cNvSpPr>
          <p:nvPr/>
        </p:nvSpPr>
        <p:spPr bwMode="auto">
          <a:xfrm flipV="1">
            <a:off x="7543800" y="5943600"/>
            <a:ext cx="381000" cy="152400"/>
          </a:xfrm>
          <a:prstGeom prst="line">
            <a:avLst/>
          </a:prstGeom>
          <a:noFill/>
          <a:ln w="12700">
            <a:solidFill>
              <a:schemeClr val="tx1"/>
            </a:solidFill>
            <a:round/>
            <a:headEnd/>
            <a:tailEnd/>
          </a:ln>
        </p:spPr>
        <p:txBody>
          <a:bodyPr anchor="ctr">
            <a:spAutoFit/>
          </a:bodyPr>
          <a:lstStyle/>
          <a:p>
            <a:endParaRPr lang="en-US"/>
          </a:p>
        </p:txBody>
      </p:sp>
      <p:sp>
        <p:nvSpPr>
          <p:cNvPr id="23576" name="Line 24"/>
          <p:cNvSpPr>
            <a:spLocks noChangeShapeType="1"/>
          </p:cNvSpPr>
          <p:nvPr/>
        </p:nvSpPr>
        <p:spPr bwMode="auto">
          <a:xfrm>
            <a:off x="7127875" y="5949950"/>
            <a:ext cx="263525" cy="146050"/>
          </a:xfrm>
          <a:prstGeom prst="line">
            <a:avLst/>
          </a:prstGeom>
          <a:noFill/>
          <a:ln w="12700">
            <a:solidFill>
              <a:schemeClr val="tx1"/>
            </a:solidFill>
            <a:round/>
            <a:headEnd/>
            <a:tailEnd/>
          </a:ln>
        </p:spPr>
        <p:txBody>
          <a:bodyPr anchor="ctr">
            <a:spAutoFit/>
          </a:bodyPr>
          <a:lstStyle/>
          <a:p>
            <a:endParaRPr lang="en-US"/>
          </a:p>
        </p:txBody>
      </p:sp>
      <p:sp>
        <p:nvSpPr>
          <p:cNvPr id="23577" name="Line 25"/>
          <p:cNvSpPr>
            <a:spLocks noChangeShapeType="1"/>
          </p:cNvSpPr>
          <p:nvPr/>
        </p:nvSpPr>
        <p:spPr bwMode="auto">
          <a:xfrm flipV="1">
            <a:off x="7162800" y="6477000"/>
            <a:ext cx="533400" cy="0"/>
          </a:xfrm>
          <a:prstGeom prst="line">
            <a:avLst/>
          </a:prstGeom>
          <a:noFill/>
          <a:ln w="12700">
            <a:solidFill>
              <a:schemeClr val="tx1"/>
            </a:solidFill>
            <a:round/>
            <a:headEnd/>
            <a:tailEnd/>
          </a:ln>
        </p:spPr>
        <p:txBody>
          <a:bodyPr anchor="ctr">
            <a:spAutoFit/>
          </a:bodyPr>
          <a:lstStyle/>
          <a:p>
            <a:endParaRPr lang="en-US"/>
          </a:p>
        </p:txBody>
      </p:sp>
      <p:sp>
        <p:nvSpPr>
          <p:cNvPr id="23578" name="Line 26"/>
          <p:cNvSpPr>
            <a:spLocks noChangeShapeType="1"/>
          </p:cNvSpPr>
          <p:nvPr/>
        </p:nvSpPr>
        <p:spPr bwMode="auto">
          <a:xfrm flipV="1">
            <a:off x="7086600" y="5943600"/>
            <a:ext cx="0" cy="457200"/>
          </a:xfrm>
          <a:prstGeom prst="line">
            <a:avLst/>
          </a:prstGeom>
          <a:noFill/>
          <a:ln w="12700">
            <a:solidFill>
              <a:schemeClr val="tx1"/>
            </a:solidFill>
            <a:round/>
            <a:headEnd/>
            <a:tailEnd/>
          </a:ln>
        </p:spPr>
        <p:txBody>
          <a:bodyPr anchor="ctr">
            <a:spAutoFit/>
          </a:bodyPr>
          <a:lstStyle/>
          <a:p>
            <a:endParaRPr lang="en-US"/>
          </a:p>
        </p:txBody>
      </p:sp>
      <p:sp>
        <p:nvSpPr>
          <p:cNvPr id="23579" name="Line 27"/>
          <p:cNvSpPr>
            <a:spLocks noChangeShapeType="1"/>
          </p:cNvSpPr>
          <p:nvPr/>
        </p:nvSpPr>
        <p:spPr bwMode="auto">
          <a:xfrm>
            <a:off x="7543800" y="6096000"/>
            <a:ext cx="609600" cy="76200"/>
          </a:xfrm>
          <a:prstGeom prst="line">
            <a:avLst/>
          </a:prstGeom>
          <a:noFill/>
          <a:ln w="12700">
            <a:solidFill>
              <a:schemeClr val="tx1"/>
            </a:solidFill>
            <a:round/>
            <a:headEnd/>
            <a:tailEnd/>
          </a:ln>
        </p:spPr>
        <p:txBody>
          <a:bodyPr anchor="ctr">
            <a:spAutoFit/>
          </a:bodyPr>
          <a:lstStyle/>
          <a:p>
            <a:endParaRPr lang="en-US"/>
          </a:p>
        </p:txBody>
      </p:sp>
      <p:sp>
        <p:nvSpPr>
          <p:cNvPr id="23580" name="Line 28"/>
          <p:cNvSpPr>
            <a:spLocks noChangeShapeType="1"/>
          </p:cNvSpPr>
          <p:nvPr/>
        </p:nvSpPr>
        <p:spPr bwMode="auto">
          <a:xfrm flipV="1">
            <a:off x="8229600" y="6096000"/>
            <a:ext cx="457200" cy="381000"/>
          </a:xfrm>
          <a:prstGeom prst="line">
            <a:avLst/>
          </a:prstGeom>
          <a:noFill/>
          <a:ln w="12700">
            <a:solidFill>
              <a:schemeClr val="tx1"/>
            </a:solidFill>
            <a:round/>
            <a:headEnd/>
            <a:tailEnd/>
          </a:ln>
        </p:spPr>
        <p:txBody>
          <a:bodyPr anchor="ctr">
            <a:spAutoFit/>
          </a:bodyPr>
          <a:lstStyle/>
          <a:p>
            <a:endParaRPr lang="en-US"/>
          </a:p>
        </p:txBody>
      </p:sp>
      <p:sp>
        <p:nvSpPr>
          <p:cNvPr id="23581" name="Line 29"/>
          <p:cNvSpPr>
            <a:spLocks noChangeShapeType="1"/>
          </p:cNvSpPr>
          <p:nvPr/>
        </p:nvSpPr>
        <p:spPr bwMode="auto">
          <a:xfrm flipV="1">
            <a:off x="7812088" y="6019800"/>
            <a:ext cx="180975" cy="396875"/>
          </a:xfrm>
          <a:prstGeom prst="line">
            <a:avLst/>
          </a:prstGeom>
          <a:noFill/>
          <a:ln w="12700">
            <a:solidFill>
              <a:schemeClr val="tx1"/>
            </a:solidFill>
            <a:round/>
            <a:headEnd/>
            <a:tailEnd/>
          </a:ln>
        </p:spPr>
        <p:txBody>
          <a:bodyPr anchor="ctr">
            <a:spAutoFit/>
          </a:bodyPr>
          <a:lstStyle/>
          <a:p>
            <a:endParaRPr lang="en-US"/>
          </a:p>
        </p:txBody>
      </p:sp>
      <p:sp>
        <p:nvSpPr>
          <p:cNvPr id="23582" name="Line 30"/>
          <p:cNvSpPr>
            <a:spLocks noChangeShapeType="1"/>
          </p:cNvSpPr>
          <p:nvPr/>
        </p:nvSpPr>
        <p:spPr bwMode="auto">
          <a:xfrm>
            <a:off x="8077200" y="5943600"/>
            <a:ext cx="609600" cy="152400"/>
          </a:xfrm>
          <a:prstGeom prst="line">
            <a:avLst/>
          </a:prstGeom>
          <a:noFill/>
          <a:ln w="12700">
            <a:solidFill>
              <a:schemeClr val="tx1"/>
            </a:solidFill>
            <a:round/>
            <a:headEnd/>
            <a:tailEnd/>
          </a:ln>
        </p:spPr>
        <p:txBody>
          <a:bodyPr anchor="ctr">
            <a:spAutoFit/>
          </a:bodyPr>
          <a:lstStyle/>
          <a:p>
            <a:endParaRPr lang="en-US"/>
          </a:p>
        </p:txBody>
      </p:sp>
      <p:sp>
        <p:nvSpPr>
          <p:cNvPr id="23583" name="Line 31"/>
          <p:cNvSpPr>
            <a:spLocks noChangeShapeType="1"/>
          </p:cNvSpPr>
          <p:nvPr/>
        </p:nvSpPr>
        <p:spPr bwMode="auto">
          <a:xfrm flipV="1">
            <a:off x="8077200" y="5791200"/>
            <a:ext cx="457200" cy="152400"/>
          </a:xfrm>
          <a:prstGeom prst="line">
            <a:avLst/>
          </a:prstGeom>
          <a:noFill/>
          <a:ln w="12700">
            <a:solidFill>
              <a:schemeClr val="tx1"/>
            </a:solidFill>
            <a:round/>
            <a:headEnd/>
            <a:tailEnd/>
          </a:ln>
        </p:spPr>
        <p:txBody>
          <a:bodyPr anchor="ctr">
            <a:spAutoFit/>
          </a:bodyPr>
          <a:lstStyle/>
          <a:p>
            <a:endParaRPr lang="en-US"/>
          </a:p>
        </p:txBody>
      </p:sp>
      <p:sp>
        <p:nvSpPr>
          <p:cNvPr id="23584" name="Line 32"/>
          <p:cNvSpPr>
            <a:spLocks noChangeShapeType="1"/>
          </p:cNvSpPr>
          <p:nvPr/>
        </p:nvSpPr>
        <p:spPr bwMode="auto">
          <a:xfrm>
            <a:off x="7515225" y="6172200"/>
            <a:ext cx="228600" cy="228600"/>
          </a:xfrm>
          <a:prstGeom prst="line">
            <a:avLst/>
          </a:prstGeom>
          <a:noFill/>
          <a:ln w="12700">
            <a:solidFill>
              <a:schemeClr val="tx1"/>
            </a:solidFill>
            <a:round/>
            <a:headEnd/>
            <a:tailEnd/>
          </a:ln>
        </p:spPr>
        <p:txBody>
          <a:bodyPr anchor="ctr">
            <a:spAutoFit/>
          </a:bodyPr>
          <a:lstStyle/>
          <a:p>
            <a:endParaRPr lang="en-US"/>
          </a:p>
        </p:txBody>
      </p:sp>
      <p:sp>
        <p:nvSpPr>
          <p:cNvPr id="23585" name="Line 33"/>
          <p:cNvSpPr>
            <a:spLocks noChangeShapeType="1"/>
          </p:cNvSpPr>
          <p:nvPr/>
        </p:nvSpPr>
        <p:spPr bwMode="auto">
          <a:xfrm>
            <a:off x="7848600" y="6477000"/>
            <a:ext cx="228600" cy="0"/>
          </a:xfrm>
          <a:prstGeom prst="line">
            <a:avLst/>
          </a:prstGeom>
          <a:noFill/>
          <a:ln w="12700">
            <a:solidFill>
              <a:schemeClr val="tx1"/>
            </a:solidFill>
            <a:round/>
            <a:headEnd/>
            <a:tailEnd/>
          </a:ln>
        </p:spPr>
        <p:txBody>
          <a:bodyPr anchor="ctr">
            <a:spAutoFit/>
          </a:bodyPr>
          <a:lstStyle/>
          <a:p>
            <a:endParaRPr lang="en-US"/>
          </a:p>
        </p:txBody>
      </p:sp>
      <p:sp>
        <p:nvSpPr>
          <p:cNvPr id="23586" name="Line 34"/>
          <p:cNvSpPr>
            <a:spLocks noChangeShapeType="1"/>
          </p:cNvSpPr>
          <p:nvPr/>
        </p:nvSpPr>
        <p:spPr bwMode="auto">
          <a:xfrm flipV="1">
            <a:off x="8229600" y="6400800"/>
            <a:ext cx="228600" cy="76200"/>
          </a:xfrm>
          <a:prstGeom prst="line">
            <a:avLst/>
          </a:prstGeom>
          <a:noFill/>
          <a:ln w="12700">
            <a:solidFill>
              <a:schemeClr val="tx1"/>
            </a:solidFill>
            <a:round/>
            <a:headEnd/>
            <a:tailEnd/>
          </a:ln>
        </p:spPr>
        <p:txBody>
          <a:bodyPr anchor="ctr">
            <a:spAutoFit/>
          </a:bodyPr>
          <a:lstStyle/>
          <a:p>
            <a:endParaRPr lang="en-US"/>
          </a:p>
        </p:txBody>
      </p:sp>
      <p:sp>
        <p:nvSpPr>
          <p:cNvPr id="23587" name="Line 35"/>
          <p:cNvSpPr>
            <a:spLocks noChangeShapeType="1"/>
          </p:cNvSpPr>
          <p:nvPr/>
        </p:nvSpPr>
        <p:spPr bwMode="auto">
          <a:xfrm flipV="1">
            <a:off x="8153400" y="6248400"/>
            <a:ext cx="76200" cy="152400"/>
          </a:xfrm>
          <a:prstGeom prst="line">
            <a:avLst/>
          </a:prstGeom>
          <a:noFill/>
          <a:ln w="12700">
            <a:solidFill>
              <a:schemeClr val="tx1"/>
            </a:solidFill>
            <a:round/>
            <a:headEnd/>
            <a:tailEnd/>
          </a:ln>
        </p:spPr>
        <p:txBody>
          <a:bodyPr anchor="ctr">
            <a:spAutoFit/>
          </a:bodyPr>
          <a:lstStyle/>
          <a:p>
            <a:endParaRPr lang="en-US"/>
          </a:p>
        </p:txBody>
      </p:sp>
      <p:sp>
        <p:nvSpPr>
          <p:cNvPr id="23588" name="Line 36"/>
          <p:cNvSpPr>
            <a:spLocks noChangeShapeType="1"/>
          </p:cNvSpPr>
          <p:nvPr/>
        </p:nvSpPr>
        <p:spPr bwMode="auto">
          <a:xfrm flipV="1">
            <a:off x="8305800" y="5867400"/>
            <a:ext cx="304800" cy="304800"/>
          </a:xfrm>
          <a:prstGeom prst="line">
            <a:avLst/>
          </a:prstGeom>
          <a:noFill/>
          <a:ln w="12700">
            <a:solidFill>
              <a:schemeClr val="tx1"/>
            </a:solidFill>
            <a:round/>
            <a:headEnd/>
            <a:tailEnd/>
          </a:ln>
        </p:spPr>
        <p:txBody>
          <a:bodyPr anchor="ctr">
            <a:spAutoFit/>
          </a:bodyPr>
          <a:lstStyle/>
          <a:p>
            <a:endParaRPr lang="en-US"/>
          </a:p>
        </p:txBody>
      </p:sp>
      <p:sp>
        <p:nvSpPr>
          <p:cNvPr id="23589" name="Line 37"/>
          <p:cNvSpPr>
            <a:spLocks noChangeShapeType="1"/>
          </p:cNvSpPr>
          <p:nvPr/>
        </p:nvSpPr>
        <p:spPr bwMode="auto">
          <a:xfrm flipV="1">
            <a:off x="8610600" y="6172200"/>
            <a:ext cx="152400" cy="228600"/>
          </a:xfrm>
          <a:prstGeom prst="line">
            <a:avLst/>
          </a:prstGeom>
          <a:noFill/>
          <a:ln w="12700">
            <a:solidFill>
              <a:schemeClr val="tx1"/>
            </a:solidFill>
            <a:round/>
            <a:headEnd/>
            <a:tailEnd/>
          </a:ln>
        </p:spPr>
        <p:txBody>
          <a:bodyPr anchor="ctr">
            <a:spAutoFit/>
          </a:bodyPr>
          <a:lstStyle/>
          <a:p>
            <a:endParaRPr lang="en-US"/>
          </a:p>
        </p:txBody>
      </p:sp>
      <p:sp>
        <p:nvSpPr>
          <p:cNvPr id="23590" name="Line 38"/>
          <p:cNvSpPr>
            <a:spLocks noChangeShapeType="1"/>
          </p:cNvSpPr>
          <p:nvPr/>
        </p:nvSpPr>
        <p:spPr bwMode="auto">
          <a:xfrm flipH="1" flipV="1">
            <a:off x="8610600" y="5867400"/>
            <a:ext cx="152400" cy="152400"/>
          </a:xfrm>
          <a:prstGeom prst="line">
            <a:avLst/>
          </a:prstGeom>
          <a:noFill/>
          <a:ln w="12700">
            <a:solidFill>
              <a:schemeClr val="tx1"/>
            </a:solidFill>
            <a:round/>
            <a:headEnd/>
            <a:tailEnd/>
          </a:ln>
        </p:spPr>
        <p:txBody>
          <a:bodyPr anchor="ctr">
            <a:spAutoFit/>
          </a:bodyPr>
          <a:lstStyle/>
          <a:p>
            <a:endParaRPr lang="en-US"/>
          </a:p>
        </p:txBody>
      </p:sp>
      <p:sp>
        <p:nvSpPr>
          <p:cNvPr id="23591" name="Line 39"/>
          <p:cNvSpPr>
            <a:spLocks noChangeShapeType="1"/>
          </p:cNvSpPr>
          <p:nvPr/>
        </p:nvSpPr>
        <p:spPr bwMode="auto">
          <a:xfrm flipV="1">
            <a:off x="7162800" y="5943600"/>
            <a:ext cx="776288" cy="533400"/>
          </a:xfrm>
          <a:prstGeom prst="line">
            <a:avLst/>
          </a:prstGeom>
          <a:noFill/>
          <a:ln w="12700">
            <a:solidFill>
              <a:schemeClr val="tx1"/>
            </a:solidFill>
            <a:round/>
            <a:headEnd/>
            <a:tailEnd/>
          </a:ln>
        </p:spPr>
        <p:txBody>
          <a:bodyPr anchor="ctr">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GLASS.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4579" name="Slide Number Placeholder 4"/>
          <p:cNvSpPr>
            <a:spLocks noGrp="1"/>
          </p:cNvSpPr>
          <p:nvPr>
            <p:ph type="sldNum" sz="quarter" idx="11"/>
          </p:nvPr>
        </p:nvSpPr>
        <p:spPr>
          <a:noFill/>
        </p:spPr>
        <p:txBody>
          <a:bodyPr/>
          <a:lstStyle/>
          <a:p>
            <a:fld id="{F3FCDA4C-2572-4E94-B26F-17C6E43C1727}" type="slidenum">
              <a:rPr lang="en-US"/>
              <a:pPr/>
              <a:t>7</a:t>
            </a:fld>
            <a:endParaRPr lang="en-US"/>
          </a:p>
        </p:txBody>
      </p:sp>
      <p:sp>
        <p:nvSpPr>
          <p:cNvPr id="24580" name="Rectangle 2"/>
          <p:cNvSpPr>
            <a:spLocks noGrp="1" noChangeArrowheads="1"/>
          </p:cNvSpPr>
          <p:nvPr>
            <p:ph type="title"/>
          </p:nvPr>
        </p:nvSpPr>
        <p:spPr/>
        <p:txBody>
          <a:bodyPr/>
          <a:lstStyle/>
          <a:p>
            <a:pPr eaLnBrk="1" hangingPunct="1"/>
            <a:r>
              <a:rPr lang="en-US" smtClean="0"/>
              <a:t>Các ứng dụng thực tế của đồ thị</a:t>
            </a:r>
          </a:p>
        </p:txBody>
      </p:sp>
      <p:sp>
        <p:nvSpPr>
          <p:cNvPr id="24581" name="Rectangle 3"/>
          <p:cNvSpPr>
            <a:spLocks noGrp="1" noChangeArrowheads="1"/>
          </p:cNvSpPr>
          <p:nvPr>
            <p:ph type="body" idx="1"/>
          </p:nvPr>
        </p:nvSpPr>
        <p:spPr>
          <a:xfrm>
            <a:off x="685800" y="1592263"/>
            <a:ext cx="7772400" cy="4656137"/>
          </a:xfrm>
        </p:spPr>
        <p:txBody>
          <a:bodyPr/>
          <a:lstStyle/>
          <a:p>
            <a:pPr algn="just" eaLnBrk="1" hangingPunct="1">
              <a:lnSpc>
                <a:spcPct val="90000"/>
              </a:lnSpc>
            </a:pPr>
            <a:r>
              <a:rPr lang="en-US" smtClean="0"/>
              <a:t>Có tiềm năng ứng dụng trong nhiều lĩnh vực (Đồ thị có thể dùng để biểu diễn các quan hệ. Nghiên cứu quan hệ giữa các đối tượng là mục tiêu của nhiều lĩnh vực khác nhau).</a:t>
            </a:r>
          </a:p>
          <a:p>
            <a:pPr algn="just" eaLnBrk="1" hangingPunct="1">
              <a:lnSpc>
                <a:spcPct val="90000"/>
              </a:lnSpc>
            </a:pPr>
            <a:r>
              <a:rPr lang="en-US" smtClean="0"/>
              <a:t>Ứng dụng trong mạng máy tính, mạng giao thông, mạng cung cấp nước, mạng điện,…) lập lịch, tối ưu hoá luồng, thiết kế mạch, quy hoạch phát triển...</a:t>
            </a:r>
          </a:p>
          <a:p>
            <a:pPr algn="just" eaLnBrk="1" hangingPunct="1">
              <a:lnSpc>
                <a:spcPct val="90000"/>
              </a:lnSpc>
            </a:pPr>
            <a:r>
              <a:rPr lang="en-US" smtClean="0"/>
              <a:t>Các ứng dụng khác: Phân tích gen, trò chơi máy tính, chương trình dịch, thiết kế hướng đối tượng,</a:t>
            </a:r>
            <a:r>
              <a:rPr lang="en-US" sz="2400" smtClean="0"/>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5603" name="Slide Number Placeholder 4"/>
          <p:cNvSpPr>
            <a:spLocks noGrp="1"/>
          </p:cNvSpPr>
          <p:nvPr>
            <p:ph type="sldNum" sz="quarter" idx="11"/>
          </p:nvPr>
        </p:nvSpPr>
        <p:spPr>
          <a:noFill/>
        </p:spPr>
        <p:txBody>
          <a:bodyPr/>
          <a:lstStyle/>
          <a:p>
            <a:fld id="{ACF341C7-A851-4DA7-A666-96892F8AAECD}" type="slidenum">
              <a:rPr lang="en-US"/>
              <a:pPr/>
              <a:t>8</a:t>
            </a:fld>
            <a:endParaRPr lang="en-US"/>
          </a:p>
        </p:txBody>
      </p:sp>
      <p:sp>
        <p:nvSpPr>
          <p:cNvPr id="25604" name="Rectangle 2"/>
          <p:cNvSpPr>
            <a:spLocks noGrp="1" noChangeArrowheads="1"/>
          </p:cNvSpPr>
          <p:nvPr>
            <p:ph type="title"/>
          </p:nvPr>
        </p:nvSpPr>
        <p:spPr>
          <a:xfrm>
            <a:off x="719138" y="296863"/>
            <a:ext cx="7772400" cy="603250"/>
          </a:xfrm>
        </p:spPr>
        <p:txBody>
          <a:bodyPr/>
          <a:lstStyle/>
          <a:p>
            <a:pPr eaLnBrk="1" hangingPunct="1"/>
            <a:r>
              <a:rPr lang="en-US" smtClean="0">
                <a:solidFill>
                  <a:srgbClr val="FF3300"/>
                </a:solidFill>
              </a:rPr>
              <a:t>Mối liên hệ giữa các môn học</a:t>
            </a:r>
          </a:p>
        </p:txBody>
      </p:sp>
      <p:sp>
        <p:nvSpPr>
          <p:cNvPr id="25605" name="Freeform 3"/>
          <p:cNvSpPr>
            <a:spLocks/>
          </p:cNvSpPr>
          <p:nvPr/>
        </p:nvSpPr>
        <p:spPr bwMode="auto">
          <a:xfrm>
            <a:off x="5545138" y="2470150"/>
            <a:ext cx="685800" cy="687388"/>
          </a:xfrm>
          <a:custGeom>
            <a:avLst/>
            <a:gdLst>
              <a:gd name="T0" fmla="*/ 0 w 865"/>
              <a:gd name="T1" fmla="*/ 433 h 865"/>
              <a:gd name="T2" fmla="*/ 2 w 865"/>
              <a:gd name="T3" fmla="*/ 375 h 865"/>
              <a:gd name="T4" fmla="*/ 13 w 865"/>
              <a:gd name="T5" fmla="*/ 319 h 865"/>
              <a:gd name="T6" fmla="*/ 33 w 865"/>
              <a:gd name="T7" fmla="*/ 267 h 865"/>
              <a:gd name="T8" fmla="*/ 58 w 865"/>
              <a:gd name="T9" fmla="*/ 215 h 865"/>
              <a:gd name="T10" fmla="*/ 88 w 865"/>
              <a:gd name="T11" fmla="*/ 169 h 865"/>
              <a:gd name="T12" fmla="*/ 125 w 865"/>
              <a:gd name="T13" fmla="*/ 127 h 865"/>
              <a:gd name="T14" fmla="*/ 169 w 865"/>
              <a:gd name="T15" fmla="*/ 88 h 865"/>
              <a:gd name="T16" fmla="*/ 215 w 865"/>
              <a:gd name="T17" fmla="*/ 57 h 865"/>
              <a:gd name="T18" fmla="*/ 265 w 865"/>
              <a:gd name="T19" fmla="*/ 32 h 865"/>
              <a:gd name="T20" fmla="*/ 319 w 865"/>
              <a:gd name="T21" fmla="*/ 13 h 865"/>
              <a:gd name="T22" fmla="*/ 375 w 865"/>
              <a:gd name="T23" fmla="*/ 4 h 865"/>
              <a:gd name="T24" fmla="*/ 432 w 865"/>
              <a:gd name="T25" fmla="*/ 0 h 865"/>
              <a:gd name="T26" fmla="*/ 488 w 865"/>
              <a:gd name="T27" fmla="*/ 4 h 865"/>
              <a:gd name="T28" fmla="*/ 544 w 865"/>
              <a:gd name="T29" fmla="*/ 13 h 865"/>
              <a:gd name="T30" fmla="*/ 598 w 865"/>
              <a:gd name="T31" fmla="*/ 32 h 865"/>
              <a:gd name="T32" fmla="*/ 647 w 865"/>
              <a:gd name="T33" fmla="*/ 57 h 865"/>
              <a:gd name="T34" fmla="*/ 694 w 865"/>
              <a:gd name="T35" fmla="*/ 88 h 865"/>
              <a:gd name="T36" fmla="*/ 738 w 865"/>
              <a:gd name="T37" fmla="*/ 127 h 865"/>
              <a:gd name="T38" fmla="*/ 774 w 865"/>
              <a:gd name="T39" fmla="*/ 169 h 865"/>
              <a:gd name="T40" fmla="*/ 805 w 865"/>
              <a:gd name="T41" fmla="*/ 215 h 865"/>
              <a:gd name="T42" fmla="*/ 830 w 865"/>
              <a:gd name="T43" fmla="*/ 267 h 865"/>
              <a:gd name="T44" fmla="*/ 849 w 865"/>
              <a:gd name="T45" fmla="*/ 319 h 865"/>
              <a:gd name="T46" fmla="*/ 861 w 865"/>
              <a:gd name="T47" fmla="*/ 375 h 865"/>
              <a:gd name="T48" fmla="*/ 865 w 865"/>
              <a:gd name="T49" fmla="*/ 433 h 865"/>
              <a:gd name="T50" fmla="*/ 861 w 865"/>
              <a:gd name="T51" fmla="*/ 488 h 865"/>
              <a:gd name="T52" fmla="*/ 849 w 865"/>
              <a:gd name="T53" fmla="*/ 544 h 865"/>
              <a:gd name="T54" fmla="*/ 830 w 865"/>
              <a:gd name="T55" fmla="*/ 598 h 865"/>
              <a:gd name="T56" fmla="*/ 805 w 865"/>
              <a:gd name="T57" fmla="*/ 648 h 865"/>
              <a:gd name="T58" fmla="*/ 774 w 865"/>
              <a:gd name="T59" fmla="*/ 696 h 865"/>
              <a:gd name="T60" fmla="*/ 738 w 865"/>
              <a:gd name="T61" fmla="*/ 738 h 865"/>
              <a:gd name="T62" fmla="*/ 694 w 865"/>
              <a:gd name="T63" fmla="*/ 775 h 865"/>
              <a:gd name="T64" fmla="*/ 647 w 865"/>
              <a:gd name="T65" fmla="*/ 808 h 865"/>
              <a:gd name="T66" fmla="*/ 598 w 865"/>
              <a:gd name="T67" fmla="*/ 833 h 865"/>
              <a:gd name="T68" fmla="*/ 544 w 865"/>
              <a:gd name="T69" fmla="*/ 850 h 865"/>
              <a:gd name="T70" fmla="*/ 488 w 865"/>
              <a:gd name="T71" fmla="*/ 861 h 865"/>
              <a:gd name="T72" fmla="*/ 432 w 865"/>
              <a:gd name="T73" fmla="*/ 865 h 865"/>
              <a:gd name="T74" fmla="*/ 375 w 865"/>
              <a:gd name="T75" fmla="*/ 861 h 865"/>
              <a:gd name="T76" fmla="*/ 319 w 865"/>
              <a:gd name="T77" fmla="*/ 850 h 865"/>
              <a:gd name="T78" fmla="*/ 265 w 865"/>
              <a:gd name="T79" fmla="*/ 833 h 865"/>
              <a:gd name="T80" fmla="*/ 215 w 865"/>
              <a:gd name="T81" fmla="*/ 808 h 865"/>
              <a:gd name="T82" fmla="*/ 169 w 865"/>
              <a:gd name="T83" fmla="*/ 775 h 865"/>
              <a:gd name="T84" fmla="*/ 125 w 865"/>
              <a:gd name="T85" fmla="*/ 738 h 865"/>
              <a:gd name="T86" fmla="*/ 88 w 865"/>
              <a:gd name="T87" fmla="*/ 696 h 865"/>
              <a:gd name="T88" fmla="*/ 58 w 865"/>
              <a:gd name="T89" fmla="*/ 648 h 865"/>
              <a:gd name="T90" fmla="*/ 33 w 865"/>
              <a:gd name="T91" fmla="*/ 598 h 865"/>
              <a:gd name="T92" fmla="*/ 13 w 865"/>
              <a:gd name="T93" fmla="*/ 544 h 865"/>
              <a:gd name="T94" fmla="*/ 2 w 865"/>
              <a:gd name="T95" fmla="*/ 488 h 865"/>
              <a:gd name="T96" fmla="*/ 0 w 865"/>
              <a:gd name="T97" fmla="*/ 433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5"/>
              <a:gd name="T149" fmla="*/ 865 w 865"/>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5">
                <a:moveTo>
                  <a:pt x="0" y="433"/>
                </a:moveTo>
                <a:lnTo>
                  <a:pt x="2" y="375"/>
                </a:lnTo>
                <a:lnTo>
                  <a:pt x="13" y="319"/>
                </a:lnTo>
                <a:lnTo>
                  <a:pt x="33" y="267"/>
                </a:lnTo>
                <a:lnTo>
                  <a:pt x="58" y="215"/>
                </a:lnTo>
                <a:lnTo>
                  <a:pt x="88" y="169"/>
                </a:lnTo>
                <a:lnTo>
                  <a:pt x="125" y="127"/>
                </a:lnTo>
                <a:lnTo>
                  <a:pt x="169" y="88"/>
                </a:lnTo>
                <a:lnTo>
                  <a:pt x="215" y="57"/>
                </a:lnTo>
                <a:lnTo>
                  <a:pt x="265" y="32"/>
                </a:lnTo>
                <a:lnTo>
                  <a:pt x="319" y="13"/>
                </a:lnTo>
                <a:lnTo>
                  <a:pt x="375" y="4"/>
                </a:lnTo>
                <a:lnTo>
                  <a:pt x="432" y="0"/>
                </a:lnTo>
                <a:lnTo>
                  <a:pt x="488" y="4"/>
                </a:lnTo>
                <a:lnTo>
                  <a:pt x="544" y="13"/>
                </a:lnTo>
                <a:lnTo>
                  <a:pt x="598" y="32"/>
                </a:lnTo>
                <a:lnTo>
                  <a:pt x="647" y="57"/>
                </a:lnTo>
                <a:lnTo>
                  <a:pt x="694" y="88"/>
                </a:lnTo>
                <a:lnTo>
                  <a:pt x="738" y="127"/>
                </a:lnTo>
                <a:lnTo>
                  <a:pt x="774" y="169"/>
                </a:lnTo>
                <a:lnTo>
                  <a:pt x="805" y="215"/>
                </a:lnTo>
                <a:lnTo>
                  <a:pt x="830" y="267"/>
                </a:lnTo>
                <a:lnTo>
                  <a:pt x="849" y="319"/>
                </a:lnTo>
                <a:lnTo>
                  <a:pt x="861" y="375"/>
                </a:lnTo>
                <a:lnTo>
                  <a:pt x="865" y="433"/>
                </a:lnTo>
                <a:lnTo>
                  <a:pt x="861" y="488"/>
                </a:lnTo>
                <a:lnTo>
                  <a:pt x="849" y="544"/>
                </a:lnTo>
                <a:lnTo>
                  <a:pt x="830" y="598"/>
                </a:lnTo>
                <a:lnTo>
                  <a:pt x="805" y="648"/>
                </a:lnTo>
                <a:lnTo>
                  <a:pt x="774" y="696"/>
                </a:lnTo>
                <a:lnTo>
                  <a:pt x="738" y="738"/>
                </a:lnTo>
                <a:lnTo>
                  <a:pt x="694" y="775"/>
                </a:lnTo>
                <a:lnTo>
                  <a:pt x="647" y="808"/>
                </a:lnTo>
                <a:lnTo>
                  <a:pt x="598" y="833"/>
                </a:lnTo>
                <a:lnTo>
                  <a:pt x="544" y="850"/>
                </a:lnTo>
                <a:lnTo>
                  <a:pt x="488" y="861"/>
                </a:lnTo>
                <a:lnTo>
                  <a:pt x="432" y="865"/>
                </a:lnTo>
                <a:lnTo>
                  <a:pt x="375" y="861"/>
                </a:lnTo>
                <a:lnTo>
                  <a:pt x="319" y="850"/>
                </a:lnTo>
                <a:lnTo>
                  <a:pt x="265" y="833"/>
                </a:lnTo>
                <a:lnTo>
                  <a:pt x="215" y="808"/>
                </a:lnTo>
                <a:lnTo>
                  <a:pt x="169" y="775"/>
                </a:lnTo>
                <a:lnTo>
                  <a:pt x="125" y="738"/>
                </a:lnTo>
                <a:lnTo>
                  <a:pt x="88" y="696"/>
                </a:lnTo>
                <a:lnTo>
                  <a:pt x="58" y="648"/>
                </a:lnTo>
                <a:lnTo>
                  <a:pt x="33" y="598"/>
                </a:lnTo>
                <a:lnTo>
                  <a:pt x="13" y="544"/>
                </a:lnTo>
                <a:lnTo>
                  <a:pt x="2" y="488"/>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06" name="Rectangle 4"/>
          <p:cNvSpPr>
            <a:spLocks noChangeArrowheads="1"/>
          </p:cNvSpPr>
          <p:nvPr/>
        </p:nvSpPr>
        <p:spPr bwMode="auto">
          <a:xfrm>
            <a:off x="5697538" y="2676525"/>
            <a:ext cx="381000" cy="274638"/>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321</a:t>
            </a:r>
            <a:endParaRPr lang="en-US" sz="2400" u="none">
              <a:latin typeface="Courier New" pitchFamily="49" charset="0"/>
            </a:endParaRPr>
          </a:p>
        </p:txBody>
      </p:sp>
      <p:sp>
        <p:nvSpPr>
          <p:cNvPr id="25607" name="Freeform 5"/>
          <p:cNvSpPr>
            <a:spLocks/>
          </p:cNvSpPr>
          <p:nvPr/>
        </p:nvSpPr>
        <p:spPr bwMode="auto">
          <a:xfrm>
            <a:off x="3313113" y="2355850"/>
            <a:ext cx="687387" cy="687388"/>
          </a:xfrm>
          <a:custGeom>
            <a:avLst/>
            <a:gdLst>
              <a:gd name="T0" fmla="*/ 0 w 865"/>
              <a:gd name="T1" fmla="*/ 432 h 865"/>
              <a:gd name="T2" fmla="*/ 4 w 865"/>
              <a:gd name="T3" fmla="*/ 375 h 865"/>
              <a:gd name="T4" fmla="*/ 15 w 865"/>
              <a:gd name="T5" fmla="*/ 319 h 865"/>
              <a:gd name="T6" fmla="*/ 33 w 865"/>
              <a:gd name="T7" fmla="*/ 267 h 865"/>
              <a:gd name="T8" fmla="*/ 58 w 865"/>
              <a:gd name="T9" fmla="*/ 215 h 865"/>
              <a:gd name="T10" fmla="*/ 88 w 865"/>
              <a:gd name="T11" fmla="*/ 169 h 865"/>
              <a:gd name="T12" fmla="*/ 127 w 865"/>
              <a:gd name="T13" fmla="*/ 126 h 865"/>
              <a:gd name="T14" fmla="*/ 169 w 865"/>
              <a:gd name="T15" fmla="*/ 88 h 865"/>
              <a:gd name="T16" fmla="*/ 217 w 865"/>
              <a:gd name="T17" fmla="*/ 57 h 865"/>
              <a:gd name="T18" fmla="*/ 267 w 865"/>
              <a:gd name="T19" fmla="*/ 32 h 865"/>
              <a:gd name="T20" fmla="*/ 321 w 865"/>
              <a:gd name="T21" fmla="*/ 13 h 865"/>
              <a:gd name="T22" fmla="*/ 376 w 865"/>
              <a:gd name="T23" fmla="*/ 3 h 865"/>
              <a:gd name="T24" fmla="*/ 432 w 865"/>
              <a:gd name="T25" fmla="*/ 0 h 865"/>
              <a:gd name="T26" fmla="*/ 488 w 865"/>
              <a:gd name="T27" fmla="*/ 3 h 865"/>
              <a:gd name="T28" fmla="*/ 544 w 865"/>
              <a:gd name="T29" fmla="*/ 13 h 865"/>
              <a:gd name="T30" fmla="*/ 597 w 865"/>
              <a:gd name="T31" fmla="*/ 32 h 865"/>
              <a:gd name="T32" fmla="*/ 649 w 865"/>
              <a:gd name="T33" fmla="*/ 57 h 865"/>
              <a:gd name="T34" fmla="*/ 695 w 865"/>
              <a:gd name="T35" fmla="*/ 88 h 865"/>
              <a:gd name="T36" fmla="*/ 738 w 865"/>
              <a:gd name="T37" fmla="*/ 126 h 865"/>
              <a:gd name="T38" fmla="*/ 776 w 865"/>
              <a:gd name="T39" fmla="*/ 169 h 865"/>
              <a:gd name="T40" fmla="*/ 807 w 865"/>
              <a:gd name="T41" fmla="*/ 215 h 865"/>
              <a:gd name="T42" fmla="*/ 832 w 865"/>
              <a:gd name="T43" fmla="*/ 267 h 865"/>
              <a:gd name="T44" fmla="*/ 849 w 865"/>
              <a:gd name="T45" fmla="*/ 319 h 865"/>
              <a:gd name="T46" fmla="*/ 861 w 865"/>
              <a:gd name="T47" fmla="*/ 375 h 865"/>
              <a:gd name="T48" fmla="*/ 865 w 865"/>
              <a:gd name="T49" fmla="*/ 432 h 865"/>
              <a:gd name="T50" fmla="*/ 861 w 865"/>
              <a:gd name="T51" fmla="*/ 488 h 865"/>
              <a:gd name="T52" fmla="*/ 849 w 865"/>
              <a:gd name="T53" fmla="*/ 544 h 865"/>
              <a:gd name="T54" fmla="*/ 832 w 865"/>
              <a:gd name="T55" fmla="*/ 598 h 865"/>
              <a:gd name="T56" fmla="*/ 807 w 865"/>
              <a:gd name="T57" fmla="*/ 648 h 865"/>
              <a:gd name="T58" fmla="*/ 776 w 865"/>
              <a:gd name="T59" fmla="*/ 696 h 865"/>
              <a:gd name="T60" fmla="*/ 738 w 865"/>
              <a:gd name="T61" fmla="*/ 738 h 865"/>
              <a:gd name="T62" fmla="*/ 695 w 865"/>
              <a:gd name="T63" fmla="*/ 775 h 865"/>
              <a:gd name="T64" fmla="*/ 649 w 865"/>
              <a:gd name="T65" fmla="*/ 807 h 865"/>
              <a:gd name="T66" fmla="*/ 597 w 865"/>
              <a:gd name="T67" fmla="*/ 832 h 865"/>
              <a:gd name="T68" fmla="*/ 544 w 865"/>
              <a:gd name="T69" fmla="*/ 850 h 865"/>
              <a:gd name="T70" fmla="*/ 488 w 865"/>
              <a:gd name="T71" fmla="*/ 861 h 865"/>
              <a:gd name="T72" fmla="*/ 432 w 865"/>
              <a:gd name="T73" fmla="*/ 865 h 865"/>
              <a:gd name="T74" fmla="*/ 376 w 865"/>
              <a:gd name="T75" fmla="*/ 861 h 865"/>
              <a:gd name="T76" fmla="*/ 321 w 865"/>
              <a:gd name="T77" fmla="*/ 850 h 865"/>
              <a:gd name="T78" fmla="*/ 267 w 865"/>
              <a:gd name="T79" fmla="*/ 832 h 865"/>
              <a:gd name="T80" fmla="*/ 217 w 865"/>
              <a:gd name="T81" fmla="*/ 807 h 865"/>
              <a:gd name="T82" fmla="*/ 169 w 865"/>
              <a:gd name="T83" fmla="*/ 775 h 865"/>
              <a:gd name="T84" fmla="*/ 127 w 865"/>
              <a:gd name="T85" fmla="*/ 738 h 865"/>
              <a:gd name="T86" fmla="*/ 88 w 865"/>
              <a:gd name="T87" fmla="*/ 696 h 865"/>
              <a:gd name="T88" fmla="*/ 58 w 865"/>
              <a:gd name="T89" fmla="*/ 648 h 865"/>
              <a:gd name="T90" fmla="*/ 33 w 865"/>
              <a:gd name="T91" fmla="*/ 598 h 865"/>
              <a:gd name="T92" fmla="*/ 15 w 865"/>
              <a:gd name="T93" fmla="*/ 544 h 865"/>
              <a:gd name="T94" fmla="*/ 4 w 865"/>
              <a:gd name="T95" fmla="*/ 488 h 865"/>
              <a:gd name="T96" fmla="*/ 0 w 865"/>
              <a:gd name="T97" fmla="*/ 432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5"/>
              <a:gd name="T149" fmla="*/ 865 w 865"/>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5">
                <a:moveTo>
                  <a:pt x="0" y="432"/>
                </a:moveTo>
                <a:lnTo>
                  <a:pt x="4" y="375"/>
                </a:lnTo>
                <a:lnTo>
                  <a:pt x="15" y="319"/>
                </a:lnTo>
                <a:lnTo>
                  <a:pt x="33" y="267"/>
                </a:lnTo>
                <a:lnTo>
                  <a:pt x="58" y="215"/>
                </a:lnTo>
                <a:lnTo>
                  <a:pt x="88" y="169"/>
                </a:lnTo>
                <a:lnTo>
                  <a:pt x="127" y="126"/>
                </a:lnTo>
                <a:lnTo>
                  <a:pt x="169" y="88"/>
                </a:lnTo>
                <a:lnTo>
                  <a:pt x="217" y="57"/>
                </a:lnTo>
                <a:lnTo>
                  <a:pt x="267" y="32"/>
                </a:lnTo>
                <a:lnTo>
                  <a:pt x="321" y="13"/>
                </a:lnTo>
                <a:lnTo>
                  <a:pt x="376" y="3"/>
                </a:lnTo>
                <a:lnTo>
                  <a:pt x="432" y="0"/>
                </a:lnTo>
                <a:lnTo>
                  <a:pt x="488" y="3"/>
                </a:lnTo>
                <a:lnTo>
                  <a:pt x="544" y="13"/>
                </a:lnTo>
                <a:lnTo>
                  <a:pt x="597" y="32"/>
                </a:lnTo>
                <a:lnTo>
                  <a:pt x="649" y="57"/>
                </a:lnTo>
                <a:lnTo>
                  <a:pt x="695" y="88"/>
                </a:lnTo>
                <a:lnTo>
                  <a:pt x="738" y="126"/>
                </a:lnTo>
                <a:lnTo>
                  <a:pt x="776" y="169"/>
                </a:lnTo>
                <a:lnTo>
                  <a:pt x="807" y="215"/>
                </a:lnTo>
                <a:lnTo>
                  <a:pt x="832" y="267"/>
                </a:lnTo>
                <a:lnTo>
                  <a:pt x="849" y="319"/>
                </a:lnTo>
                <a:lnTo>
                  <a:pt x="861" y="375"/>
                </a:lnTo>
                <a:lnTo>
                  <a:pt x="865" y="432"/>
                </a:lnTo>
                <a:lnTo>
                  <a:pt x="861" y="488"/>
                </a:lnTo>
                <a:lnTo>
                  <a:pt x="849" y="544"/>
                </a:lnTo>
                <a:lnTo>
                  <a:pt x="832" y="598"/>
                </a:lnTo>
                <a:lnTo>
                  <a:pt x="807" y="648"/>
                </a:lnTo>
                <a:lnTo>
                  <a:pt x="776" y="696"/>
                </a:lnTo>
                <a:lnTo>
                  <a:pt x="738" y="738"/>
                </a:lnTo>
                <a:lnTo>
                  <a:pt x="695" y="775"/>
                </a:lnTo>
                <a:lnTo>
                  <a:pt x="649" y="807"/>
                </a:lnTo>
                <a:lnTo>
                  <a:pt x="597" y="832"/>
                </a:lnTo>
                <a:lnTo>
                  <a:pt x="544" y="850"/>
                </a:lnTo>
                <a:lnTo>
                  <a:pt x="488" y="861"/>
                </a:lnTo>
                <a:lnTo>
                  <a:pt x="432" y="865"/>
                </a:lnTo>
                <a:lnTo>
                  <a:pt x="376" y="861"/>
                </a:lnTo>
                <a:lnTo>
                  <a:pt x="321" y="850"/>
                </a:lnTo>
                <a:lnTo>
                  <a:pt x="267" y="832"/>
                </a:lnTo>
                <a:lnTo>
                  <a:pt x="217" y="807"/>
                </a:lnTo>
                <a:lnTo>
                  <a:pt x="169" y="775"/>
                </a:lnTo>
                <a:lnTo>
                  <a:pt x="127" y="738"/>
                </a:lnTo>
                <a:lnTo>
                  <a:pt x="88" y="696"/>
                </a:lnTo>
                <a:lnTo>
                  <a:pt x="58" y="648"/>
                </a:lnTo>
                <a:lnTo>
                  <a:pt x="33" y="598"/>
                </a:lnTo>
                <a:lnTo>
                  <a:pt x="15" y="544"/>
                </a:lnTo>
                <a:lnTo>
                  <a:pt x="4" y="488"/>
                </a:lnTo>
                <a:lnTo>
                  <a:pt x="0" y="432"/>
                </a:lnTo>
                <a:close/>
              </a:path>
            </a:pathLst>
          </a:custGeom>
          <a:solidFill>
            <a:srgbClr val="FFFFFF"/>
          </a:solidFill>
          <a:ln w="19050">
            <a:solidFill>
              <a:srgbClr val="000000"/>
            </a:solidFill>
            <a:round/>
            <a:headEnd/>
            <a:tailEnd/>
          </a:ln>
        </p:spPr>
        <p:txBody>
          <a:bodyPr/>
          <a:lstStyle/>
          <a:p>
            <a:endParaRPr lang="en-US"/>
          </a:p>
        </p:txBody>
      </p:sp>
      <p:sp>
        <p:nvSpPr>
          <p:cNvPr id="25608" name="Rectangle 6"/>
          <p:cNvSpPr>
            <a:spLocks noChangeArrowheads="1"/>
          </p:cNvSpPr>
          <p:nvPr/>
        </p:nvSpPr>
        <p:spPr bwMode="auto">
          <a:xfrm>
            <a:off x="3467100" y="2560638"/>
            <a:ext cx="381000" cy="274637"/>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143</a:t>
            </a:r>
            <a:endParaRPr lang="en-US" sz="2400" u="none">
              <a:latin typeface="Courier New" pitchFamily="49" charset="0"/>
            </a:endParaRPr>
          </a:p>
        </p:txBody>
      </p:sp>
      <p:sp>
        <p:nvSpPr>
          <p:cNvPr id="25609" name="Freeform 7"/>
          <p:cNvSpPr>
            <a:spLocks/>
          </p:cNvSpPr>
          <p:nvPr/>
        </p:nvSpPr>
        <p:spPr bwMode="auto">
          <a:xfrm>
            <a:off x="2398713" y="3271838"/>
            <a:ext cx="685800" cy="687387"/>
          </a:xfrm>
          <a:custGeom>
            <a:avLst/>
            <a:gdLst>
              <a:gd name="T0" fmla="*/ 0 w 865"/>
              <a:gd name="T1" fmla="*/ 432 h 865"/>
              <a:gd name="T2" fmla="*/ 4 w 865"/>
              <a:gd name="T3" fmla="*/ 375 h 865"/>
              <a:gd name="T4" fmla="*/ 15 w 865"/>
              <a:gd name="T5" fmla="*/ 319 h 865"/>
              <a:gd name="T6" fmla="*/ 33 w 865"/>
              <a:gd name="T7" fmla="*/ 267 h 865"/>
              <a:gd name="T8" fmla="*/ 58 w 865"/>
              <a:gd name="T9" fmla="*/ 215 h 865"/>
              <a:gd name="T10" fmla="*/ 88 w 865"/>
              <a:gd name="T11" fmla="*/ 169 h 865"/>
              <a:gd name="T12" fmla="*/ 127 w 865"/>
              <a:gd name="T13" fmla="*/ 127 h 865"/>
              <a:gd name="T14" fmla="*/ 169 w 865"/>
              <a:gd name="T15" fmla="*/ 88 h 865"/>
              <a:gd name="T16" fmla="*/ 217 w 865"/>
              <a:gd name="T17" fmla="*/ 57 h 865"/>
              <a:gd name="T18" fmla="*/ 267 w 865"/>
              <a:gd name="T19" fmla="*/ 32 h 865"/>
              <a:gd name="T20" fmla="*/ 321 w 865"/>
              <a:gd name="T21" fmla="*/ 13 h 865"/>
              <a:gd name="T22" fmla="*/ 377 w 865"/>
              <a:gd name="T23" fmla="*/ 3 h 865"/>
              <a:gd name="T24" fmla="*/ 432 w 865"/>
              <a:gd name="T25" fmla="*/ 0 h 865"/>
              <a:gd name="T26" fmla="*/ 488 w 865"/>
              <a:gd name="T27" fmla="*/ 3 h 865"/>
              <a:gd name="T28" fmla="*/ 544 w 865"/>
              <a:gd name="T29" fmla="*/ 13 h 865"/>
              <a:gd name="T30" fmla="*/ 598 w 865"/>
              <a:gd name="T31" fmla="*/ 32 h 865"/>
              <a:gd name="T32" fmla="*/ 649 w 865"/>
              <a:gd name="T33" fmla="*/ 57 h 865"/>
              <a:gd name="T34" fmla="*/ 696 w 865"/>
              <a:gd name="T35" fmla="*/ 88 h 865"/>
              <a:gd name="T36" fmla="*/ 738 w 865"/>
              <a:gd name="T37" fmla="*/ 127 h 865"/>
              <a:gd name="T38" fmla="*/ 776 w 865"/>
              <a:gd name="T39" fmla="*/ 169 h 865"/>
              <a:gd name="T40" fmla="*/ 807 w 865"/>
              <a:gd name="T41" fmla="*/ 215 h 865"/>
              <a:gd name="T42" fmla="*/ 832 w 865"/>
              <a:gd name="T43" fmla="*/ 267 h 865"/>
              <a:gd name="T44" fmla="*/ 849 w 865"/>
              <a:gd name="T45" fmla="*/ 319 h 865"/>
              <a:gd name="T46" fmla="*/ 861 w 865"/>
              <a:gd name="T47" fmla="*/ 375 h 865"/>
              <a:gd name="T48" fmla="*/ 865 w 865"/>
              <a:gd name="T49" fmla="*/ 432 h 865"/>
              <a:gd name="T50" fmla="*/ 861 w 865"/>
              <a:gd name="T51" fmla="*/ 488 h 865"/>
              <a:gd name="T52" fmla="*/ 849 w 865"/>
              <a:gd name="T53" fmla="*/ 544 h 865"/>
              <a:gd name="T54" fmla="*/ 832 w 865"/>
              <a:gd name="T55" fmla="*/ 598 h 865"/>
              <a:gd name="T56" fmla="*/ 807 w 865"/>
              <a:gd name="T57" fmla="*/ 648 h 865"/>
              <a:gd name="T58" fmla="*/ 776 w 865"/>
              <a:gd name="T59" fmla="*/ 696 h 865"/>
              <a:gd name="T60" fmla="*/ 738 w 865"/>
              <a:gd name="T61" fmla="*/ 738 h 865"/>
              <a:gd name="T62" fmla="*/ 696 w 865"/>
              <a:gd name="T63" fmla="*/ 775 h 865"/>
              <a:gd name="T64" fmla="*/ 649 w 865"/>
              <a:gd name="T65" fmla="*/ 807 h 865"/>
              <a:gd name="T66" fmla="*/ 598 w 865"/>
              <a:gd name="T67" fmla="*/ 832 h 865"/>
              <a:gd name="T68" fmla="*/ 544 w 865"/>
              <a:gd name="T69" fmla="*/ 850 h 865"/>
              <a:gd name="T70" fmla="*/ 488 w 865"/>
              <a:gd name="T71" fmla="*/ 861 h 865"/>
              <a:gd name="T72" fmla="*/ 432 w 865"/>
              <a:gd name="T73" fmla="*/ 865 h 865"/>
              <a:gd name="T74" fmla="*/ 377 w 865"/>
              <a:gd name="T75" fmla="*/ 861 h 865"/>
              <a:gd name="T76" fmla="*/ 321 w 865"/>
              <a:gd name="T77" fmla="*/ 850 h 865"/>
              <a:gd name="T78" fmla="*/ 267 w 865"/>
              <a:gd name="T79" fmla="*/ 832 h 865"/>
              <a:gd name="T80" fmla="*/ 217 w 865"/>
              <a:gd name="T81" fmla="*/ 807 h 865"/>
              <a:gd name="T82" fmla="*/ 169 w 865"/>
              <a:gd name="T83" fmla="*/ 775 h 865"/>
              <a:gd name="T84" fmla="*/ 127 w 865"/>
              <a:gd name="T85" fmla="*/ 738 h 865"/>
              <a:gd name="T86" fmla="*/ 88 w 865"/>
              <a:gd name="T87" fmla="*/ 696 h 865"/>
              <a:gd name="T88" fmla="*/ 58 w 865"/>
              <a:gd name="T89" fmla="*/ 648 h 865"/>
              <a:gd name="T90" fmla="*/ 33 w 865"/>
              <a:gd name="T91" fmla="*/ 598 h 865"/>
              <a:gd name="T92" fmla="*/ 15 w 865"/>
              <a:gd name="T93" fmla="*/ 544 h 865"/>
              <a:gd name="T94" fmla="*/ 4 w 865"/>
              <a:gd name="T95" fmla="*/ 488 h 865"/>
              <a:gd name="T96" fmla="*/ 0 w 865"/>
              <a:gd name="T97" fmla="*/ 432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5"/>
              <a:gd name="T149" fmla="*/ 865 w 865"/>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5">
                <a:moveTo>
                  <a:pt x="0" y="432"/>
                </a:moveTo>
                <a:lnTo>
                  <a:pt x="4" y="375"/>
                </a:lnTo>
                <a:lnTo>
                  <a:pt x="15" y="319"/>
                </a:lnTo>
                <a:lnTo>
                  <a:pt x="33" y="267"/>
                </a:lnTo>
                <a:lnTo>
                  <a:pt x="58" y="215"/>
                </a:lnTo>
                <a:lnTo>
                  <a:pt x="88" y="169"/>
                </a:lnTo>
                <a:lnTo>
                  <a:pt x="127" y="127"/>
                </a:lnTo>
                <a:lnTo>
                  <a:pt x="169" y="88"/>
                </a:lnTo>
                <a:lnTo>
                  <a:pt x="217" y="57"/>
                </a:lnTo>
                <a:lnTo>
                  <a:pt x="267" y="32"/>
                </a:lnTo>
                <a:lnTo>
                  <a:pt x="321" y="13"/>
                </a:lnTo>
                <a:lnTo>
                  <a:pt x="377" y="3"/>
                </a:lnTo>
                <a:lnTo>
                  <a:pt x="432" y="0"/>
                </a:lnTo>
                <a:lnTo>
                  <a:pt x="488" y="3"/>
                </a:lnTo>
                <a:lnTo>
                  <a:pt x="544" y="13"/>
                </a:lnTo>
                <a:lnTo>
                  <a:pt x="598" y="32"/>
                </a:lnTo>
                <a:lnTo>
                  <a:pt x="649" y="57"/>
                </a:lnTo>
                <a:lnTo>
                  <a:pt x="696" y="88"/>
                </a:lnTo>
                <a:lnTo>
                  <a:pt x="738" y="127"/>
                </a:lnTo>
                <a:lnTo>
                  <a:pt x="776" y="169"/>
                </a:lnTo>
                <a:lnTo>
                  <a:pt x="807" y="215"/>
                </a:lnTo>
                <a:lnTo>
                  <a:pt x="832" y="267"/>
                </a:lnTo>
                <a:lnTo>
                  <a:pt x="849" y="319"/>
                </a:lnTo>
                <a:lnTo>
                  <a:pt x="861" y="375"/>
                </a:lnTo>
                <a:lnTo>
                  <a:pt x="865" y="432"/>
                </a:lnTo>
                <a:lnTo>
                  <a:pt x="861" y="488"/>
                </a:lnTo>
                <a:lnTo>
                  <a:pt x="849" y="544"/>
                </a:lnTo>
                <a:lnTo>
                  <a:pt x="832" y="598"/>
                </a:lnTo>
                <a:lnTo>
                  <a:pt x="807" y="648"/>
                </a:lnTo>
                <a:lnTo>
                  <a:pt x="776" y="696"/>
                </a:lnTo>
                <a:lnTo>
                  <a:pt x="738" y="738"/>
                </a:lnTo>
                <a:lnTo>
                  <a:pt x="696" y="775"/>
                </a:lnTo>
                <a:lnTo>
                  <a:pt x="649" y="807"/>
                </a:lnTo>
                <a:lnTo>
                  <a:pt x="598" y="832"/>
                </a:lnTo>
                <a:lnTo>
                  <a:pt x="544" y="850"/>
                </a:lnTo>
                <a:lnTo>
                  <a:pt x="488" y="861"/>
                </a:lnTo>
                <a:lnTo>
                  <a:pt x="432" y="865"/>
                </a:lnTo>
                <a:lnTo>
                  <a:pt x="377" y="861"/>
                </a:lnTo>
                <a:lnTo>
                  <a:pt x="321" y="850"/>
                </a:lnTo>
                <a:lnTo>
                  <a:pt x="267" y="832"/>
                </a:lnTo>
                <a:lnTo>
                  <a:pt x="217" y="807"/>
                </a:lnTo>
                <a:lnTo>
                  <a:pt x="169" y="775"/>
                </a:lnTo>
                <a:lnTo>
                  <a:pt x="127" y="738"/>
                </a:lnTo>
                <a:lnTo>
                  <a:pt x="88" y="696"/>
                </a:lnTo>
                <a:lnTo>
                  <a:pt x="58" y="648"/>
                </a:lnTo>
                <a:lnTo>
                  <a:pt x="33" y="598"/>
                </a:lnTo>
                <a:lnTo>
                  <a:pt x="15" y="544"/>
                </a:lnTo>
                <a:lnTo>
                  <a:pt x="4" y="488"/>
                </a:lnTo>
                <a:lnTo>
                  <a:pt x="0" y="432"/>
                </a:lnTo>
                <a:close/>
              </a:path>
            </a:pathLst>
          </a:custGeom>
          <a:solidFill>
            <a:srgbClr val="FFFFFF"/>
          </a:solidFill>
          <a:ln w="19050">
            <a:solidFill>
              <a:srgbClr val="000000"/>
            </a:solidFill>
            <a:round/>
            <a:headEnd/>
            <a:tailEnd/>
          </a:ln>
        </p:spPr>
        <p:txBody>
          <a:bodyPr/>
          <a:lstStyle/>
          <a:p>
            <a:endParaRPr lang="en-US"/>
          </a:p>
        </p:txBody>
      </p:sp>
      <p:sp>
        <p:nvSpPr>
          <p:cNvPr id="25610" name="Rectangle 8"/>
          <p:cNvSpPr>
            <a:spLocks noChangeArrowheads="1"/>
          </p:cNvSpPr>
          <p:nvPr/>
        </p:nvSpPr>
        <p:spPr bwMode="auto">
          <a:xfrm>
            <a:off x="2551113" y="3476625"/>
            <a:ext cx="381000" cy="274638"/>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142</a:t>
            </a:r>
            <a:endParaRPr lang="en-US" sz="2400" u="none">
              <a:latin typeface="Courier New" pitchFamily="49" charset="0"/>
            </a:endParaRPr>
          </a:p>
        </p:txBody>
      </p:sp>
      <p:sp>
        <p:nvSpPr>
          <p:cNvPr id="25611" name="Freeform 9"/>
          <p:cNvSpPr>
            <a:spLocks/>
          </p:cNvSpPr>
          <p:nvPr/>
        </p:nvSpPr>
        <p:spPr bwMode="auto">
          <a:xfrm>
            <a:off x="7316788" y="2182813"/>
            <a:ext cx="687387" cy="687387"/>
          </a:xfrm>
          <a:custGeom>
            <a:avLst/>
            <a:gdLst>
              <a:gd name="T0" fmla="*/ 0 w 864"/>
              <a:gd name="T1" fmla="*/ 433 h 866"/>
              <a:gd name="T2" fmla="*/ 3 w 864"/>
              <a:gd name="T3" fmla="*/ 377 h 866"/>
              <a:gd name="T4" fmla="*/ 15 w 864"/>
              <a:gd name="T5" fmla="*/ 321 h 866"/>
              <a:gd name="T6" fmla="*/ 32 w 864"/>
              <a:gd name="T7" fmla="*/ 268 h 866"/>
              <a:gd name="T8" fmla="*/ 57 w 864"/>
              <a:gd name="T9" fmla="*/ 218 h 866"/>
              <a:gd name="T10" fmla="*/ 88 w 864"/>
              <a:gd name="T11" fmla="*/ 169 h 866"/>
              <a:gd name="T12" fmla="*/ 126 w 864"/>
              <a:gd name="T13" fmla="*/ 127 h 866"/>
              <a:gd name="T14" fmla="*/ 169 w 864"/>
              <a:gd name="T15" fmla="*/ 91 h 866"/>
              <a:gd name="T16" fmla="*/ 217 w 864"/>
              <a:gd name="T17" fmla="*/ 58 h 866"/>
              <a:gd name="T18" fmla="*/ 267 w 864"/>
              <a:gd name="T19" fmla="*/ 33 h 866"/>
              <a:gd name="T20" fmla="*/ 321 w 864"/>
              <a:gd name="T21" fmla="*/ 16 h 866"/>
              <a:gd name="T22" fmla="*/ 376 w 864"/>
              <a:gd name="T23" fmla="*/ 4 h 866"/>
              <a:gd name="T24" fmla="*/ 432 w 864"/>
              <a:gd name="T25" fmla="*/ 0 h 866"/>
              <a:gd name="T26" fmla="*/ 488 w 864"/>
              <a:gd name="T27" fmla="*/ 4 h 866"/>
              <a:gd name="T28" fmla="*/ 543 w 864"/>
              <a:gd name="T29" fmla="*/ 16 h 866"/>
              <a:gd name="T30" fmla="*/ 597 w 864"/>
              <a:gd name="T31" fmla="*/ 33 h 866"/>
              <a:gd name="T32" fmla="*/ 649 w 864"/>
              <a:gd name="T33" fmla="*/ 58 h 866"/>
              <a:gd name="T34" fmla="*/ 695 w 864"/>
              <a:gd name="T35" fmla="*/ 91 h 866"/>
              <a:gd name="T36" fmla="*/ 737 w 864"/>
              <a:gd name="T37" fmla="*/ 127 h 866"/>
              <a:gd name="T38" fmla="*/ 776 w 864"/>
              <a:gd name="T39" fmla="*/ 169 h 866"/>
              <a:gd name="T40" fmla="*/ 807 w 864"/>
              <a:gd name="T41" fmla="*/ 218 h 866"/>
              <a:gd name="T42" fmla="*/ 832 w 864"/>
              <a:gd name="T43" fmla="*/ 268 h 866"/>
              <a:gd name="T44" fmla="*/ 849 w 864"/>
              <a:gd name="T45" fmla="*/ 321 h 866"/>
              <a:gd name="T46" fmla="*/ 860 w 864"/>
              <a:gd name="T47" fmla="*/ 377 h 866"/>
              <a:gd name="T48" fmla="*/ 864 w 864"/>
              <a:gd name="T49" fmla="*/ 433 h 866"/>
              <a:gd name="T50" fmla="*/ 860 w 864"/>
              <a:gd name="T51" fmla="*/ 491 h 866"/>
              <a:gd name="T52" fmla="*/ 849 w 864"/>
              <a:gd name="T53" fmla="*/ 545 h 866"/>
              <a:gd name="T54" fmla="*/ 832 w 864"/>
              <a:gd name="T55" fmla="*/ 598 h 866"/>
              <a:gd name="T56" fmla="*/ 807 w 864"/>
              <a:gd name="T57" fmla="*/ 650 h 866"/>
              <a:gd name="T58" fmla="*/ 776 w 864"/>
              <a:gd name="T59" fmla="*/ 696 h 866"/>
              <a:gd name="T60" fmla="*/ 737 w 864"/>
              <a:gd name="T61" fmla="*/ 739 h 866"/>
              <a:gd name="T62" fmla="*/ 695 w 864"/>
              <a:gd name="T63" fmla="*/ 777 h 866"/>
              <a:gd name="T64" fmla="*/ 649 w 864"/>
              <a:gd name="T65" fmla="*/ 808 h 866"/>
              <a:gd name="T66" fmla="*/ 597 w 864"/>
              <a:gd name="T67" fmla="*/ 833 h 866"/>
              <a:gd name="T68" fmla="*/ 543 w 864"/>
              <a:gd name="T69" fmla="*/ 852 h 866"/>
              <a:gd name="T70" fmla="*/ 488 w 864"/>
              <a:gd name="T71" fmla="*/ 862 h 866"/>
              <a:gd name="T72" fmla="*/ 432 w 864"/>
              <a:gd name="T73" fmla="*/ 866 h 866"/>
              <a:gd name="T74" fmla="*/ 376 w 864"/>
              <a:gd name="T75" fmla="*/ 862 h 866"/>
              <a:gd name="T76" fmla="*/ 321 w 864"/>
              <a:gd name="T77" fmla="*/ 852 h 866"/>
              <a:gd name="T78" fmla="*/ 267 w 864"/>
              <a:gd name="T79" fmla="*/ 833 h 866"/>
              <a:gd name="T80" fmla="*/ 217 w 864"/>
              <a:gd name="T81" fmla="*/ 808 h 866"/>
              <a:gd name="T82" fmla="*/ 169 w 864"/>
              <a:gd name="T83" fmla="*/ 777 h 866"/>
              <a:gd name="T84" fmla="*/ 126 w 864"/>
              <a:gd name="T85" fmla="*/ 739 h 866"/>
              <a:gd name="T86" fmla="*/ 88 w 864"/>
              <a:gd name="T87" fmla="*/ 696 h 866"/>
              <a:gd name="T88" fmla="*/ 57 w 864"/>
              <a:gd name="T89" fmla="*/ 650 h 866"/>
              <a:gd name="T90" fmla="*/ 32 w 864"/>
              <a:gd name="T91" fmla="*/ 598 h 866"/>
              <a:gd name="T92" fmla="*/ 15 w 864"/>
              <a:gd name="T93" fmla="*/ 545 h 866"/>
              <a:gd name="T94" fmla="*/ 3 w 864"/>
              <a:gd name="T95" fmla="*/ 491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7"/>
                </a:lnTo>
                <a:lnTo>
                  <a:pt x="15" y="321"/>
                </a:lnTo>
                <a:lnTo>
                  <a:pt x="32" y="268"/>
                </a:lnTo>
                <a:lnTo>
                  <a:pt x="57" y="218"/>
                </a:lnTo>
                <a:lnTo>
                  <a:pt x="88" y="169"/>
                </a:lnTo>
                <a:lnTo>
                  <a:pt x="126" y="127"/>
                </a:lnTo>
                <a:lnTo>
                  <a:pt x="169" y="91"/>
                </a:lnTo>
                <a:lnTo>
                  <a:pt x="217" y="58"/>
                </a:lnTo>
                <a:lnTo>
                  <a:pt x="267" y="33"/>
                </a:lnTo>
                <a:lnTo>
                  <a:pt x="321" y="16"/>
                </a:lnTo>
                <a:lnTo>
                  <a:pt x="376" y="4"/>
                </a:lnTo>
                <a:lnTo>
                  <a:pt x="432" y="0"/>
                </a:lnTo>
                <a:lnTo>
                  <a:pt x="488" y="4"/>
                </a:lnTo>
                <a:lnTo>
                  <a:pt x="543" y="16"/>
                </a:lnTo>
                <a:lnTo>
                  <a:pt x="597" y="33"/>
                </a:lnTo>
                <a:lnTo>
                  <a:pt x="649" y="58"/>
                </a:lnTo>
                <a:lnTo>
                  <a:pt x="695" y="91"/>
                </a:lnTo>
                <a:lnTo>
                  <a:pt x="737" y="127"/>
                </a:lnTo>
                <a:lnTo>
                  <a:pt x="776" y="169"/>
                </a:lnTo>
                <a:lnTo>
                  <a:pt x="807" y="218"/>
                </a:lnTo>
                <a:lnTo>
                  <a:pt x="832" y="268"/>
                </a:lnTo>
                <a:lnTo>
                  <a:pt x="849" y="321"/>
                </a:lnTo>
                <a:lnTo>
                  <a:pt x="860" y="377"/>
                </a:lnTo>
                <a:lnTo>
                  <a:pt x="864" y="433"/>
                </a:lnTo>
                <a:lnTo>
                  <a:pt x="860" y="491"/>
                </a:lnTo>
                <a:lnTo>
                  <a:pt x="849" y="545"/>
                </a:lnTo>
                <a:lnTo>
                  <a:pt x="832" y="598"/>
                </a:lnTo>
                <a:lnTo>
                  <a:pt x="807" y="650"/>
                </a:lnTo>
                <a:lnTo>
                  <a:pt x="776" y="696"/>
                </a:lnTo>
                <a:lnTo>
                  <a:pt x="737" y="739"/>
                </a:lnTo>
                <a:lnTo>
                  <a:pt x="695" y="777"/>
                </a:lnTo>
                <a:lnTo>
                  <a:pt x="649" y="808"/>
                </a:lnTo>
                <a:lnTo>
                  <a:pt x="597" y="833"/>
                </a:lnTo>
                <a:lnTo>
                  <a:pt x="543" y="852"/>
                </a:lnTo>
                <a:lnTo>
                  <a:pt x="488" y="862"/>
                </a:lnTo>
                <a:lnTo>
                  <a:pt x="432" y="866"/>
                </a:lnTo>
                <a:lnTo>
                  <a:pt x="376" y="862"/>
                </a:lnTo>
                <a:lnTo>
                  <a:pt x="321" y="852"/>
                </a:lnTo>
                <a:lnTo>
                  <a:pt x="267" y="833"/>
                </a:lnTo>
                <a:lnTo>
                  <a:pt x="217" y="808"/>
                </a:lnTo>
                <a:lnTo>
                  <a:pt x="169" y="777"/>
                </a:lnTo>
                <a:lnTo>
                  <a:pt x="126" y="739"/>
                </a:lnTo>
                <a:lnTo>
                  <a:pt x="88" y="696"/>
                </a:lnTo>
                <a:lnTo>
                  <a:pt x="57" y="650"/>
                </a:lnTo>
                <a:lnTo>
                  <a:pt x="32" y="598"/>
                </a:lnTo>
                <a:lnTo>
                  <a:pt x="15" y="545"/>
                </a:lnTo>
                <a:lnTo>
                  <a:pt x="3" y="491"/>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12" name="Rectangle 10"/>
          <p:cNvSpPr>
            <a:spLocks noChangeArrowheads="1"/>
          </p:cNvSpPr>
          <p:nvPr/>
        </p:nvSpPr>
        <p:spPr bwMode="auto">
          <a:xfrm>
            <a:off x="7469188" y="2389188"/>
            <a:ext cx="381000" cy="274637"/>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322</a:t>
            </a:r>
            <a:endParaRPr lang="en-US" sz="2400" u="none">
              <a:latin typeface="Courier New" pitchFamily="49" charset="0"/>
            </a:endParaRPr>
          </a:p>
        </p:txBody>
      </p:sp>
      <p:sp>
        <p:nvSpPr>
          <p:cNvPr id="25613" name="Freeform 11"/>
          <p:cNvSpPr>
            <a:spLocks/>
          </p:cNvSpPr>
          <p:nvPr/>
        </p:nvSpPr>
        <p:spPr bwMode="auto">
          <a:xfrm>
            <a:off x="2524125" y="2481263"/>
            <a:ext cx="776288" cy="844550"/>
          </a:xfrm>
          <a:custGeom>
            <a:avLst/>
            <a:gdLst>
              <a:gd name="T0" fmla="*/ 38 w 978"/>
              <a:gd name="T1" fmla="*/ 1066 h 1066"/>
              <a:gd name="T2" fmla="*/ 19 w 978"/>
              <a:gd name="T3" fmla="*/ 991 h 1066"/>
              <a:gd name="T4" fmla="*/ 5 w 978"/>
              <a:gd name="T5" fmla="*/ 916 h 1066"/>
              <a:gd name="T6" fmla="*/ 0 w 978"/>
              <a:gd name="T7" fmla="*/ 839 h 1066"/>
              <a:gd name="T8" fmla="*/ 1 w 978"/>
              <a:gd name="T9" fmla="*/ 762 h 1066"/>
              <a:gd name="T10" fmla="*/ 11 w 978"/>
              <a:gd name="T11" fmla="*/ 685 h 1066"/>
              <a:gd name="T12" fmla="*/ 26 w 978"/>
              <a:gd name="T13" fmla="*/ 610 h 1066"/>
              <a:gd name="T14" fmla="*/ 50 w 978"/>
              <a:gd name="T15" fmla="*/ 535 h 1066"/>
              <a:gd name="T16" fmla="*/ 80 w 978"/>
              <a:gd name="T17" fmla="*/ 464 h 1066"/>
              <a:gd name="T18" fmla="*/ 117 w 978"/>
              <a:gd name="T19" fmla="*/ 396 h 1066"/>
              <a:gd name="T20" fmla="*/ 159 w 978"/>
              <a:gd name="T21" fmla="*/ 333 h 1066"/>
              <a:gd name="T22" fmla="*/ 209 w 978"/>
              <a:gd name="T23" fmla="*/ 273 h 1066"/>
              <a:gd name="T24" fmla="*/ 263 w 978"/>
              <a:gd name="T25" fmla="*/ 218 h 1066"/>
              <a:gd name="T26" fmla="*/ 320 w 978"/>
              <a:gd name="T27" fmla="*/ 168 h 1066"/>
              <a:gd name="T28" fmla="*/ 384 w 978"/>
              <a:gd name="T29" fmla="*/ 123 h 1066"/>
              <a:gd name="T30" fmla="*/ 451 w 978"/>
              <a:gd name="T31" fmla="*/ 87 h 1066"/>
              <a:gd name="T32" fmla="*/ 522 w 978"/>
              <a:gd name="T33" fmla="*/ 56 h 1066"/>
              <a:gd name="T34" fmla="*/ 595 w 978"/>
              <a:gd name="T35" fmla="*/ 31 h 1066"/>
              <a:gd name="T36" fmla="*/ 670 w 978"/>
              <a:gd name="T37" fmla="*/ 14 h 1066"/>
              <a:gd name="T38" fmla="*/ 747 w 978"/>
              <a:gd name="T39" fmla="*/ 4 h 1066"/>
              <a:gd name="T40" fmla="*/ 824 w 978"/>
              <a:gd name="T41" fmla="*/ 0 h 1066"/>
              <a:gd name="T42" fmla="*/ 901 w 978"/>
              <a:gd name="T43" fmla="*/ 4 h 1066"/>
              <a:gd name="T44" fmla="*/ 978 w 978"/>
              <a:gd name="T45" fmla="*/ 16 h 10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78"/>
              <a:gd name="T70" fmla="*/ 0 h 1066"/>
              <a:gd name="T71" fmla="*/ 978 w 978"/>
              <a:gd name="T72" fmla="*/ 1066 h 106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78" h="1066">
                <a:moveTo>
                  <a:pt x="38" y="1066"/>
                </a:moveTo>
                <a:lnTo>
                  <a:pt x="19" y="991"/>
                </a:lnTo>
                <a:lnTo>
                  <a:pt x="5" y="916"/>
                </a:lnTo>
                <a:lnTo>
                  <a:pt x="0" y="839"/>
                </a:lnTo>
                <a:lnTo>
                  <a:pt x="1" y="762"/>
                </a:lnTo>
                <a:lnTo>
                  <a:pt x="11" y="685"/>
                </a:lnTo>
                <a:lnTo>
                  <a:pt x="26" y="610"/>
                </a:lnTo>
                <a:lnTo>
                  <a:pt x="50" y="535"/>
                </a:lnTo>
                <a:lnTo>
                  <a:pt x="80" y="464"/>
                </a:lnTo>
                <a:lnTo>
                  <a:pt x="117" y="396"/>
                </a:lnTo>
                <a:lnTo>
                  <a:pt x="159" y="333"/>
                </a:lnTo>
                <a:lnTo>
                  <a:pt x="209" y="273"/>
                </a:lnTo>
                <a:lnTo>
                  <a:pt x="263" y="218"/>
                </a:lnTo>
                <a:lnTo>
                  <a:pt x="320" y="168"/>
                </a:lnTo>
                <a:lnTo>
                  <a:pt x="384" y="123"/>
                </a:lnTo>
                <a:lnTo>
                  <a:pt x="451" y="87"/>
                </a:lnTo>
                <a:lnTo>
                  <a:pt x="522" y="56"/>
                </a:lnTo>
                <a:lnTo>
                  <a:pt x="595" y="31"/>
                </a:lnTo>
                <a:lnTo>
                  <a:pt x="670" y="14"/>
                </a:lnTo>
                <a:lnTo>
                  <a:pt x="747" y="4"/>
                </a:lnTo>
                <a:lnTo>
                  <a:pt x="824" y="0"/>
                </a:lnTo>
                <a:lnTo>
                  <a:pt x="901" y="4"/>
                </a:lnTo>
                <a:lnTo>
                  <a:pt x="978" y="16"/>
                </a:lnTo>
              </a:path>
            </a:pathLst>
          </a:custGeom>
          <a:noFill/>
          <a:ln w="19050">
            <a:solidFill>
              <a:srgbClr val="FF3300"/>
            </a:solidFill>
            <a:round/>
            <a:headEnd/>
            <a:tailEnd/>
          </a:ln>
        </p:spPr>
        <p:txBody>
          <a:bodyPr/>
          <a:lstStyle/>
          <a:p>
            <a:endParaRPr lang="en-US"/>
          </a:p>
        </p:txBody>
      </p:sp>
      <p:sp>
        <p:nvSpPr>
          <p:cNvPr id="25614" name="Freeform 12"/>
          <p:cNvSpPr>
            <a:spLocks/>
          </p:cNvSpPr>
          <p:nvPr/>
        </p:nvSpPr>
        <p:spPr bwMode="auto">
          <a:xfrm>
            <a:off x="3278188" y="2449513"/>
            <a:ext cx="90487" cy="80962"/>
          </a:xfrm>
          <a:custGeom>
            <a:avLst/>
            <a:gdLst>
              <a:gd name="T0" fmla="*/ 27 w 113"/>
              <a:gd name="T1" fmla="*/ 0 h 102"/>
              <a:gd name="T2" fmla="*/ 113 w 113"/>
              <a:gd name="T3" fmla="*/ 77 h 102"/>
              <a:gd name="T4" fmla="*/ 0 w 113"/>
              <a:gd name="T5" fmla="*/ 102 h 102"/>
              <a:gd name="T6" fmla="*/ 27 w 113"/>
              <a:gd name="T7" fmla="*/ 0 h 102"/>
              <a:gd name="T8" fmla="*/ 0 60000 65536"/>
              <a:gd name="T9" fmla="*/ 0 60000 65536"/>
              <a:gd name="T10" fmla="*/ 0 60000 65536"/>
              <a:gd name="T11" fmla="*/ 0 60000 65536"/>
              <a:gd name="T12" fmla="*/ 0 w 113"/>
              <a:gd name="T13" fmla="*/ 0 h 102"/>
              <a:gd name="T14" fmla="*/ 113 w 113"/>
              <a:gd name="T15" fmla="*/ 102 h 102"/>
            </a:gdLst>
            <a:ahLst/>
            <a:cxnLst>
              <a:cxn ang="T8">
                <a:pos x="T0" y="T1"/>
              </a:cxn>
              <a:cxn ang="T9">
                <a:pos x="T2" y="T3"/>
              </a:cxn>
              <a:cxn ang="T10">
                <a:pos x="T4" y="T5"/>
              </a:cxn>
              <a:cxn ang="T11">
                <a:pos x="T6" y="T7"/>
              </a:cxn>
            </a:cxnLst>
            <a:rect l="T12" t="T13" r="T14" b="T15"/>
            <a:pathLst>
              <a:path w="113" h="102">
                <a:moveTo>
                  <a:pt x="27" y="0"/>
                </a:moveTo>
                <a:lnTo>
                  <a:pt x="113" y="77"/>
                </a:lnTo>
                <a:lnTo>
                  <a:pt x="0" y="102"/>
                </a:lnTo>
                <a:lnTo>
                  <a:pt x="27" y="0"/>
                </a:lnTo>
                <a:close/>
              </a:path>
            </a:pathLst>
          </a:custGeom>
          <a:solidFill>
            <a:srgbClr val="000000"/>
          </a:solidFill>
          <a:ln w="19050">
            <a:solidFill>
              <a:srgbClr val="000000"/>
            </a:solidFill>
            <a:round/>
            <a:headEnd/>
            <a:tailEnd/>
          </a:ln>
        </p:spPr>
        <p:txBody>
          <a:bodyPr/>
          <a:lstStyle/>
          <a:p>
            <a:endParaRPr lang="en-US"/>
          </a:p>
        </p:txBody>
      </p:sp>
      <p:sp>
        <p:nvSpPr>
          <p:cNvPr id="25615" name="Freeform 13"/>
          <p:cNvSpPr>
            <a:spLocks/>
          </p:cNvSpPr>
          <p:nvPr/>
        </p:nvSpPr>
        <p:spPr bwMode="auto">
          <a:xfrm>
            <a:off x="3865563" y="2068513"/>
            <a:ext cx="1793875" cy="398462"/>
          </a:xfrm>
          <a:custGeom>
            <a:avLst/>
            <a:gdLst>
              <a:gd name="T0" fmla="*/ 0 w 2260"/>
              <a:gd name="T1" fmla="*/ 452 h 502"/>
              <a:gd name="T2" fmla="*/ 83 w 2260"/>
              <a:gd name="T3" fmla="*/ 377 h 502"/>
              <a:gd name="T4" fmla="*/ 168 w 2260"/>
              <a:gd name="T5" fmla="*/ 310 h 502"/>
              <a:gd name="T6" fmla="*/ 258 w 2260"/>
              <a:gd name="T7" fmla="*/ 246 h 502"/>
              <a:gd name="T8" fmla="*/ 352 w 2260"/>
              <a:gd name="T9" fmla="*/ 190 h 502"/>
              <a:gd name="T10" fmla="*/ 450 w 2260"/>
              <a:gd name="T11" fmla="*/ 142 h 502"/>
              <a:gd name="T12" fmla="*/ 552 w 2260"/>
              <a:gd name="T13" fmla="*/ 100 h 502"/>
              <a:gd name="T14" fmla="*/ 656 w 2260"/>
              <a:gd name="T15" fmla="*/ 65 h 502"/>
              <a:gd name="T16" fmla="*/ 761 w 2260"/>
              <a:gd name="T17" fmla="*/ 38 h 502"/>
              <a:gd name="T18" fmla="*/ 869 w 2260"/>
              <a:gd name="T19" fmla="*/ 17 h 502"/>
              <a:gd name="T20" fmla="*/ 977 w 2260"/>
              <a:gd name="T21" fmla="*/ 4 h 502"/>
              <a:gd name="T22" fmla="*/ 1086 w 2260"/>
              <a:gd name="T23" fmla="*/ 0 h 502"/>
              <a:gd name="T24" fmla="*/ 1196 w 2260"/>
              <a:gd name="T25" fmla="*/ 2 h 502"/>
              <a:gd name="T26" fmla="*/ 1305 w 2260"/>
              <a:gd name="T27" fmla="*/ 11 h 502"/>
              <a:gd name="T28" fmla="*/ 1413 w 2260"/>
              <a:gd name="T29" fmla="*/ 29 h 502"/>
              <a:gd name="T30" fmla="*/ 1520 w 2260"/>
              <a:gd name="T31" fmla="*/ 54 h 502"/>
              <a:gd name="T32" fmla="*/ 1624 w 2260"/>
              <a:gd name="T33" fmla="*/ 86 h 502"/>
              <a:gd name="T34" fmla="*/ 1726 w 2260"/>
              <a:gd name="T35" fmla="*/ 127 h 502"/>
              <a:gd name="T36" fmla="*/ 1826 w 2260"/>
              <a:gd name="T37" fmla="*/ 173 h 502"/>
              <a:gd name="T38" fmla="*/ 1920 w 2260"/>
              <a:gd name="T39" fmla="*/ 227 h 502"/>
              <a:gd name="T40" fmla="*/ 2012 w 2260"/>
              <a:gd name="T41" fmla="*/ 287 h 502"/>
              <a:gd name="T42" fmla="*/ 2101 w 2260"/>
              <a:gd name="T43" fmla="*/ 352 h 502"/>
              <a:gd name="T44" fmla="*/ 2183 w 2260"/>
              <a:gd name="T45" fmla="*/ 425 h 502"/>
              <a:gd name="T46" fmla="*/ 2260 w 2260"/>
              <a:gd name="T47" fmla="*/ 502 h 50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260"/>
              <a:gd name="T73" fmla="*/ 0 h 502"/>
              <a:gd name="T74" fmla="*/ 2260 w 2260"/>
              <a:gd name="T75" fmla="*/ 502 h 50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260" h="502">
                <a:moveTo>
                  <a:pt x="0" y="452"/>
                </a:moveTo>
                <a:lnTo>
                  <a:pt x="83" y="377"/>
                </a:lnTo>
                <a:lnTo>
                  <a:pt x="168" y="310"/>
                </a:lnTo>
                <a:lnTo>
                  <a:pt x="258" y="246"/>
                </a:lnTo>
                <a:lnTo>
                  <a:pt x="352" y="190"/>
                </a:lnTo>
                <a:lnTo>
                  <a:pt x="450" y="142"/>
                </a:lnTo>
                <a:lnTo>
                  <a:pt x="552" y="100"/>
                </a:lnTo>
                <a:lnTo>
                  <a:pt x="656" y="65"/>
                </a:lnTo>
                <a:lnTo>
                  <a:pt x="761" y="38"/>
                </a:lnTo>
                <a:lnTo>
                  <a:pt x="869" y="17"/>
                </a:lnTo>
                <a:lnTo>
                  <a:pt x="977" y="4"/>
                </a:lnTo>
                <a:lnTo>
                  <a:pt x="1086" y="0"/>
                </a:lnTo>
                <a:lnTo>
                  <a:pt x="1196" y="2"/>
                </a:lnTo>
                <a:lnTo>
                  <a:pt x="1305" y="11"/>
                </a:lnTo>
                <a:lnTo>
                  <a:pt x="1413" y="29"/>
                </a:lnTo>
                <a:lnTo>
                  <a:pt x="1520" y="54"/>
                </a:lnTo>
                <a:lnTo>
                  <a:pt x="1624" y="86"/>
                </a:lnTo>
                <a:lnTo>
                  <a:pt x="1726" y="127"/>
                </a:lnTo>
                <a:lnTo>
                  <a:pt x="1826" y="173"/>
                </a:lnTo>
                <a:lnTo>
                  <a:pt x="1920" y="227"/>
                </a:lnTo>
                <a:lnTo>
                  <a:pt x="2012" y="287"/>
                </a:lnTo>
                <a:lnTo>
                  <a:pt x="2101" y="352"/>
                </a:lnTo>
                <a:lnTo>
                  <a:pt x="2183" y="425"/>
                </a:lnTo>
                <a:lnTo>
                  <a:pt x="2260" y="502"/>
                </a:lnTo>
              </a:path>
            </a:pathLst>
          </a:custGeom>
          <a:noFill/>
          <a:ln w="19050">
            <a:solidFill>
              <a:srgbClr val="000000"/>
            </a:solidFill>
            <a:round/>
            <a:headEnd/>
            <a:tailEnd/>
          </a:ln>
        </p:spPr>
        <p:txBody>
          <a:bodyPr/>
          <a:lstStyle/>
          <a:p>
            <a:endParaRPr lang="en-US"/>
          </a:p>
        </p:txBody>
      </p:sp>
      <p:sp>
        <p:nvSpPr>
          <p:cNvPr id="25616" name="Freeform 14"/>
          <p:cNvSpPr>
            <a:spLocks/>
          </p:cNvSpPr>
          <p:nvPr/>
        </p:nvSpPr>
        <p:spPr bwMode="auto">
          <a:xfrm>
            <a:off x="5621338" y="2432050"/>
            <a:ext cx="85725" cy="88900"/>
          </a:xfrm>
          <a:custGeom>
            <a:avLst/>
            <a:gdLst>
              <a:gd name="T0" fmla="*/ 79 w 108"/>
              <a:gd name="T1" fmla="*/ 0 h 111"/>
              <a:gd name="T2" fmla="*/ 108 w 108"/>
              <a:gd name="T3" fmla="*/ 111 h 111"/>
              <a:gd name="T4" fmla="*/ 0 w 108"/>
              <a:gd name="T5" fmla="*/ 69 h 111"/>
              <a:gd name="T6" fmla="*/ 79 w 108"/>
              <a:gd name="T7" fmla="*/ 0 h 111"/>
              <a:gd name="T8" fmla="*/ 0 60000 65536"/>
              <a:gd name="T9" fmla="*/ 0 60000 65536"/>
              <a:gd name="T10" fmla="*/ 0 60000 65536"/>
              <a:gd name="T11" fmla="*/ 0 60000 65536"/>
              <a:gd name="T12" fmla="*/ 0 w 108"/>
              <a:gd name="T13" fmla="*/ 0 h 111"/>
              <a:gd name="T14" fmla="*/ 108 w 108"/>
              <a:gd name="T15" fmla="*/ 111 h 111"/>
            </a:gdLst>
            <a:ahLst/>
            <a:cxnLst>
              <a:cxn ang="T8">
                <a:pos x="T0" y="T1"/>
              </a:cxn>
              <a:cxn ang="T9">
                <a:pos x="T2" y="T3"/>
              </a:cxn>
              <a:cxn ang="T10">
                <a:pos x="T4" y="T5"/>
              </a:cxn>
              <a:cxn ang="T11">
                <a:pos x="T6" y="T7"/>
              </a:cxn>
            </a:cxnLst>
            <a:rect l="T12" t="T13" r="T14" b="T15"/>
            <a:pathLst>
              <a:path w="108" h="111">
                <a:moveTo>
                  <a:pt x="79" y="0"/>
                </a:moveTo>
                <a:lnTo>
                  <a:pt x="108" y="111"/>
                </a:lnTo>
                <a:lnTo>
                  <a:pt x="0" y="69"/>
                </a:lnTo>
                <a:lnTo>
                  <a:pt x="79" y="0"/>
                </a:lnTo>
                <a:close/>
              </a:path>
            </a:pathLst>
          </a:custGeom>
          <a:solidFill>
            <a:srgbClr val="000000"/>
          </a:solidFill>
          <a:ln w="19050">
            <a:solidFill>
              <a:srgbClr val="000000"/>
            </a:solidFill>
            <a:round/>
            <a:headEnd/>
            <a:tailEnd/>
          </a:ln>
        </p:spPr>
        <p:txBody>
          <a:bodyPr/>
          <a:lstStyle/>
          <a:p>
            <a:endParaRPr lang="en-US"/>
          </a:p>
        </p:txBody>
      </p:sp>
      <p:sp>
        <p:nvSpPr>
          <p:cNvPr id="25617" name="Freeform 15"/>
          <p:cNvSpPr>
            <a:spLocks/>
          </p:cNvSpPr>
          <p:nvPr/>
        </p:nvSpPr>
        <p:spPr bwMode="auto">
          <a:xfrm>
            <a:off x="5986463" y="1979613"/>
            <a:ext cx="1423987" cy="504825"/>
          </a:xfrm>
          <a:custGeom>
            <a:avLst/>
            <a:gdLst>
              <a:gd name="T0" fmla="*/ 0 w 1795"/>
              <a:gd name="T1" fmla="*/ 635 h 635"/>
              <a:gd name="T2" fmla="*/ 46 w 1795"/>
              <a:gd name="T3" fmla="*/ 556 h 635"/>
              <a:gd name="T4" fmla="*/ 96 w 1795"/>
              <a:gd name="T5" fmla="*/ 479 h 635"/>
              <a:gd name="T6" fmla="*/ 154 w 1795"/>
              <a:gd name="T7" fmla="*/ 408 h 635"/>
              <a:gd name="T8" fmla="*/ 215 w 1795"/>
              <a:gd name="T9" fmla="*/ 341 h 635"/>
              <a:gd name="T10" fmla="*/ 283 w 1795"/>
              <a:gd name="T11" fmla="*/ 279 h 635"/>
              <a:gd name="T12" fmla="*/ 354 w 1795"/>
              <a:gd name="T13" fmla="*/ 224 h 635"/>
              <a:gd name="T14" fmla="*/ 431 w 1795"/>
              <a:gd name="T15" fmla="*/ 173 h 635"/>
              <a:gd name="T16" fmla="*/ 509 w 1795"/>
              <a:gd name="T17" fmla="*/ 127 h 635"/>
              <a:gd name="T18" fmla="*/ 592 w 1795"/>
              <a:gd name="T19" fmla="*/ 89 h 635"/>
              <a:gd name="T20" fmla="*/ 678 w 1795"/>
              <a:gd name="T21" fmla="*/ 58 h 635"/>
              <a:gd name="T22" fmla="*/ 767 w 1795"/>
              <a:gd name="T23" fmla="*/ 33 h 635"/>
              <a:gd name="T24" fmla="*/ 855 w 1795"/>
              <a:gd name="T25" fmla="*/ 16 h 635"/>
              <a:gd name="T26" fmla="*/ 946 w 1795"/>
              <a:gd name="T27" fmla="*/ 4 h 635"/>
              <a:gd name="T28" fmla="*/ 1038 w 1795"/>
              <a:gd name="T29" fmla="*/ 0 h 635"/>
              <a:gd name="T30" fmla="*/ 1128 w 1795"/>
              <a:gd name="T31" fmla="*/ 4 h 635"/>
              <a:gd name="T32" fmla="*/ 1220 w 1795"/>
              <a:gd name="T33" fmla="*/ 14 h 635"/>
              <a:gd name="T34" fmla="*/ 1309 w 1795"/>
              <a:gd name="T35" fmla="*/ 31 h 635"/>
              <a:gd name="T36" fmla="*/ 1397 w 1795"/>
              <a:gd name="T37" fmla="*/ 56 h 635"/>
              <a:gd name="T38" fmla="*/ 1484 w 1795"/>
              <a:gd name="T39" fmla="*/ 87 h 635"/>
              <a:gd name="T40" fmla="*/ 1566 w 1795"/>
              <a:gd name="T41" fmla="*/ 123 h 635"/>
              <a:gd name="T42" fmla="*/ 1647 w 1795"/>
              <a:gd name="T43" fmla="*/ 168 h 635"/>
              <a:gd name="T44" fmla="*/ 1722 w 1795"/>
              <a:gd name="T45" fmla="*/ 218 h 635"/>
              <a:gd name="T46" fmla="*/ 1795 w 1795"/>
              <a:gd name="T47" fmla="*/ 274 h 6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795"/>
              <a:gd name="T73" fmla="*/ 0 h 635"/>
              <a:gd name="T74" fmla="*/ 1795 w 1795"/>
              <a:gd name="T75" fmla="*/ 635 h 63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795" h="635">
                <a:moveTo>
                  <a:pt x="0" y="635"/>
                </a:moveTo>
                <a:lnTo>
                  <a:pt x="46" y="556"/>
                </a:lnTo>
                <a:lnTo>
                  <a:pt x="96" y="479"/>
                </a:lnTo>
                <a:lnTo>
                  <a:pt x="154" y="408"/>
                </a:lnTo>
                <a:lnTo>
                  <a:pt x="215" y="341"/>
                </a:lnTo>
                <a:lnTo>
                  <a:pt x="283" y="279"/>
                </a:lnTo>
                <a:lnTo>
                  <a:pt x="354" y="224"/>
                </a:lnTo>
                <a:lnTo>
                  <a:pt x="431" y="173"/>
                </a:lnTo>
                <a:lnTo>
                  <a:pt x="509" y="127"/>
                </a:lnTo>
                <a:lnTo>
                  <a:pt x="592" y="89"/>
                </a:lnTo>
                <a:lnTo>
                  <a:pt x="678" y="58"/>
                </a:lnTo>
                <a:lnTo>
                  <a:pt x="767" y="33"/>
                </a:lnTo>
                <a:lnTo>
                  <a:pt x="855" y="16"/>
                </a:lnTo>
                <a:lnTo>
                  <a:pt x="946" y="4"/>
                </a:lnTo>
                <a:lnTo>
                  <a:pt x="1038" y="0"/>
                </a:lnTo>
                <a:lnTo>
                  <a:pt x="1128" y="4"/>
                </a:lnTo>
                <a:lnTo>
                  <a:pt x="1220" y="14"/>
                </a:lnTo>
                <a:lnTo>
                  <a:pt x="1309" y="31"/>
                </a:lnTo>
                <a:lnTo>
                  <a:pt x="1397" y="56"/>
                </a:lnTo>
                <a:lnTo>
                  <a:pt x="1484" y="87"/>
                </a:lnTo>
                <a:lnTo>
                  <a:pt x="1566" y="123"/>
                </a:lnTo>
                <a:lnTo>
                  <a:pt x="1647" y="168"/>
                </a:lnTo>
                <a:lnTo>
                  <a:pt x="1722" y="218"/>
                </a:lnTo>
                <a:lnTo>
                  <a:pt x="1795" y="274"/>
                </a:lnTo>
              </a:path>
            </a:pathLst>
          </a:custGeom>
          <a:noFill/>
          <a:ln w="19050">
            <a:solidFill>
              <a:srgbClr val="000000"/>
            </a:solidFill>
            <a:round/>
            <a:headEnd/>
            <a:tailEnd/>
          </a:ln>
        </p:spPr>
        <p:txBody>
          <a:bodyPr/>
          <a:lstStyle/>
          <a:p>
            <a:endParaRPr lang="en-US"/>
          </a:p>
        </p:txBody>
      </p:sp>
      <p:sp>
        <p:nvSpPr>
          <p:cNvPr id="25618" name="Freeform 16"/>
          <p:cNvSpPr>
            <a:spLocks/>
          </p:cNvSpPr>
          <p:nvPr/>
        </p:nvSpPr>
        <p:spPr bwMode="auto">
          <a:xfrm>
            <a:off x="7375525" y="2160588"/>
            <a:ext cx="88900" cy="85725"/>
          </a:xfrm>
          <a:custGeom>
            <a:avLst/>
            <a:gdLst>
              <a:gd name="T0" fmla="*/ 69 w 111"/>
              <a:gd name="T1" fmla="*/ 0 h 108"/>
              <a:gd name="T2" fmla="*/ 111 w 111"/>
              <a:gd name="T3" fmla="*/ 108 h 108"/>
              <a:gd name="T4" fmla="*/ 0 w 111"/>
              <a:gd name="T5" fmla="*/ 77 h 108"/>
              <a:gd name="T6" fmla="*/ 69 w 111"/>
              <a:gd name="T7" fmla="*/ 0 h 108"/>
              <a:gd name="T8" fmla="*/ 0 60000 65536"/>
              <a:gd name="T9" fmla="*/ 0 60000 65536"/>
              <a:gd name="T10" fmla="*/ 0 60000 65536"/>
              <a:gd name="T11" fmla="*/ 0 60000 65536"/>
              <a:gd name="T12" fmla="*/ 0 w 111"/>
              <a:gd name="T13" fmla="*/ 0 h 108"/>
              <a:gd name="T14" fmla="*/ 111 w 111"/>
              <a:gd name="T15" fmla="*/ 108 h 108"/>
            </a:gdLst>
            <a:ahLst/>
            <a:cxnLst>
              <a:cxn ang="T8">
                <a:pos x="T0" y="T1"/>
              </a:cxn>
              <a:cxn ang="T9">
                <a:pos x="T2" y="T3"/>
              </a:cxn>
              <a:cxn ang="T10">
                <a:pos x="T4" y="T5"/>
              </a:cxn>
              <a:cxn ang="T11">
                <a:pos x="T6" y="T7"/>
              </a:cxn>
            </a:cxnLst>
            <a:rect l="T12" t="T13" r="T14" b="T15"/>
            <a:pathLst>
              <a:path w="111" h="108">
                <a:moveTo>
                  <a:pt x="69" y="0"/>
                </a:moveTo>
                <a:lnTo>
                  <a:pt x="111" y="108"/>
                </a:lnTo>
                <a:lnTo>
                  <a:pt x="0" y="77"/>
                </a:lnTo>
                <a:lnTo>
                  <a:pt x="69" y="0"/>
                </a:lnTo>
                <a:close/>
              </a:path>
            </a:pathLst>
          </a:custGeom>
          <a:solidFill>
            <a:srgbClr val="000000"/>
          </a:solidFill>
          <a:ln w="19050">
            <a:solidFill>
              <a:srgbClr val="000000"/>
            </a:solidFill>
            <a:round/>
            <a:headEnd/>
            <a:tailEnd/>
          </a:ln>
        </p:spPr>
        <p:txBody>
          <a:bodyPr/>
          <a:lstStyle/>
          <a:p>
            <a:endParaRPr lang="en-US"/>
          </a:p>
        </p:txBody>
      </p:sp>
      <p:sp>
        <p:nvSpPr>
          <p:cNvPr id="25619" name="Freeform 17"/>
          <p:cNvSpPr>
            <a:spLocks/>
          </p:cNvSpPr>
          <p:nvPr/>
        </p:nvSpPr>
        <p:spPr bwMode="auto">
          <a:xfrm>
            <a:off x="6402388" y="3157538"/>
            <a:ext cx="685800" cy="685800"/>
          </a:xfrm>
          <a:custGeom>
            <a:avLst/>
            <a:gdLst>
              <a:gd name="T0" fmla="*/ 0 w 864"/>
              <a:gd name="T1" fmla="*/ 433 h 866"/>
              <a:gd name="T2" fmla="*/ 4 w 864"/>
              <a:gd name="T3" fmla="*/ 375 h 866"/>
              <a:gd name="T4" fmla="*/ 15 w 864"/>
              <a:gd name="T5" fmla="*/ 320 h 866"/>
              <a:gd name="T6" fmla="*/ 32 w 864"/>
              <a:gd name="T7" fmla="*/ 268 h 866"/>
              <a:gd name="T8" fmla="*/ 57 w 864"/>
              <a:gd name="T9" fmla="*/ 216 h 866"/>
              <a:gd name="T10" fmla="*/ 88 w 864"/>
              <a:gd name="T11" fmla="*/ 170 h 866"/>
              <a:gd name="T12" fmla="*/ 127 w 864"/>
              <a:gd name="T13" fmla="*/ 127 h 866"/>
              <a:gd name="T14" fmla="*/ 169 w 864"/>
              <a:gd name="T15" fmla="*/ 89 h 866"/>
              <a:gd name="T16" fmla="*/ 217 w 864"/>
              <a:gd name="T17" fmla="*/ 58 h 866"/>
              <a:gd name="T18" fmla="*/ 267 w 864"/>
              <a:gd name="T19" fmla="*/ 33 h 866"/>
              <a:gd name="T20" fmla="*/ 321 w 864"/>
              <a:gd name="T21" fmla="*/ 14 h 866"/>
              <a:gd name="T22" fmla="*/ 376 w 864"/>
              <a:gd name="T23" fmla="*/ 4 h 866"/>
              <a:gd name="T24" fmla="*/ 432 w 864"/>
              <a:gd name="T25" fmla="*/ 0 h 866"/>
              <a:gd name="T26" fmla="*/ 488 w 864"/>
              <a:gd name="T27" fmla="*/ 4 h 866"/>
              <a:gd name="T28" fmla="*/ 544 w 864"/>
              <a:gd name="T29" fmla="*/ 14 h 866"/>
              <a:gd name="T30" fmla="*/ 597 w 864"/>
              <a:gd name="T31" fmla="*/ 33 h 866"/>
              <a:gd name="T32" fmla="*/ 649 w 864"/>
              <a:gd name="T33" fmla="*/ 58 h 866"/>
              <a:gd name="T34" fmla="*/ 695 w 864"/>
              <a:gd name="T35" fmla="*/ 89 h 866"/>
              <a:gd name="T36" fmla="*/ 738 w 864"/>
              <a:gd name="T37" fmla="*/ 127 h 866"/>
              <a:gd name="T38" fmla="*/ 776 w 864"/>
              <a:gd name="T39" fmla="*/ 170 h 866"/>
              <a:gd name="T40" fmla="*/ 807 w 864"/>
              <a:gd name="T41" fmla="*/ 216 h 866"/>
              <a:gd name="T42" fmla="*/ 832 w 864"/>
              <a:gd name="T43" fmla="*/ 268 h 866"/>
              <a:gd name="T44" fmla="*/ 849 w 864"/>
              <a:gd name="T45" fmla="*/ 320 h 866"/>
              <a:gd name="T46" fmla="*/ 861 w 864"/>
              <a:gd name="T47" fmla="*/ 375 h 866"/>
              <a:gd name="T48" fmla="*/ 864 w 864"/>
              <a:gd name="T49" fmla="*/ 433 h 866"/>
              <a:gd name="T50" fmla="*/ 861 w 864"/>
              <a:gd name="T51" fmla="*/ 489 h 866"/>
              <a:gd name="T52" fmla="*/ 849 w 864"/>
              <a:gd name="T53" fmla="*/ 545 h 866"/>
              <a:gd name="T54" fmla="*/ 832 w 864"/>
              <a:gd name="T55" fmla="*/ 598 h 866"/>
              <a:gd name="T56" fmla="*/ 807 w 864"/>
              <a:gd name="T57" fmla="*/ 648 h 866"/>
              <a:gd name="T58" fmla="*/ 776 w 864"/>
              <a:gd name="T59" fmla="*/ 697 h 866"/>
              <a:gd name="T60" fmla="*/ 738 w 864"/>
              <a:gd name="T61" fmla="*/ 739 h 866"/>
              <a:gd name="T62" fmla="*/ 695 w 864"/>
              <a:gd name="T63" fmla="*/ 775 h 866"/>
              <a:gd name="T64" fmla="*/ 649 w 864"/>
              <a:gd name="T65" fmla="*/ 808 h 866"/>
              <a:gd name="T66" fmla="*/ 597 w 864"/>
              <a:gd name="T67" fmla="*/ 833 h 866"/>
              <a:gd name="T68" fmla="*/ 544 w 864"/>
              <a:gd name="T69" fmla="*/ 850 h 866"/>
              <a:gd name="T70" fmla="*/ 488 w 864"/>
              <a:gd name="T71" fmla="*/ 862 h 866"/>
              <a:gd name="T72" fmla="*/ 432 w 864"/>
              <a:gd name="T73" fmla="*/ 866 h 866"/>
              <a:gd name="T74" fmla="*/ 376 w 864"/>
              <a:gd name="T75" fmla="*/ 862 h 866"/>
              <a:gd name="T76" fmla="*/ 321 w 864"/>
              <a:gd name="T77" fmla="*/ 850 h 866"/>
              <a:gd name="T78" fmla="*/ 267 w 864"/>
              <a:gd name="T79" fmla="*/ 833 h 866"/>
              <a:gd name="T80" fmla="*/ 217 w 864"/>
              <a:gd name="T81" fmla="*/ 808 h 866"/>
              <a:gd name="T82" fmla="*/ 169 w 864"/>
              <a:gd name="T83" fmla="*/ 775 h 866"/>
              <a:gd name="T84" fmla="*/ 127 w 864"/>
              <a:gd name="T85" fmla="*/ 739 h 866"/>
              <a:gd name="T86" fmla="*/ 88 w 864"/>
              <a:gd name="T87" fmla="*/ 697 h 866"/>
              <a:gd name="T88" fmla="*/ 57 w 864"/>
              <a:gd name="T89" fmla="*/ 648 h 866"/>
              <a:gd name="T90" fmla="*/ 32 w 864"/>
              <a:gd name="T91" fmla="*/ 598 h 866"/>
              <a:gd name="T92" fmla="*/ 15 w 864"/>
              <a:gd name="T93" fmla="*/ 545 h 866"/>
              <a:gd name="T94" fmla="*/ 4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4" y="375"/>
                </a:lnTo>
                <a:lnTo>
                  <a:pt x="15" y="320"/>
                </a:lnTo>
                <a:lnTo>
                  <a:pt x="32" y="268"/>
                </a:lnTo>
                <a:lnTo>
                  <a:pt x="57" y="216"/>
                </a:lnTo>
                <a:lnTo>
                  <a:pt x="88" y="170"/>
                </a:lnTo>
                <a:lnTo>
                  <a:pt x="127" y="127"/>
                </a:lnTo>
                <a:lnTo>
                  <a:pt x="169" y="89"/>
                </a:lnTo>
                <a:lnTo>
                  <a:pt x="217" y="58"/>
                </a:lnTo>
                <a:lnTo>
                  <a:pt x="267" y="33"/>
                </a:lnTo>
                <a:lnTo>
                  <a:pt x="321" y="14"/>
                </a:lnTo>
                <a:lnTo>
                  <a:pt x="376" y="4"/>
                </a:lnTo>
                <a:lnTo>
                  <a:pt x="432" y="0"/>
                </a:lnTo>
                <a:lnTo>
                  <a:pt x="488" y="4"/>
                </a:lnTo>
                <a:lnTo>
                  <a:pt x="544" y="14"/>
                </a:lnTo>
                <a:lnTo>
                  <a:pt x="597" y="33"/>
                </a:lnTo>
                <a:lnTo>
                  <a:pt x="649" y="58"/>
                </a:lnTo>
                <a:lnTo>
                  <a:pt x="695" y="89"/>
                </a:lnTo>
                <a:lnTo>
                  <a:pt x="738" y="127"/>
                </a:lnTo>
                <a:lnTo>
                  <a:pt x="776" y="170"/>
                </a:lnTo>
                <a:lnTo>
                  <a:pt x="807" y="216"/>
                </a:lnTo>
                <a:lnTo>
                  <a:pt x="832" y="268"/>
                </a:lnTo>
                <a:lnTo>
                  <a:pt x="849" y="320"/>
                </a:lnTo>
                <a:lnTo>
                  <a:pt x="861" y="375"/>
                </a:lnTo>
                <a:lnTo>
                  <a:pt x="864" y="433"/>
                </a:lnTo>
                <a:lnTo>
                  <a:pt x="861" y="489"/>
                </a:lnTo>
                <a:lnTo>
                  <a:pt x="849" y="545"/>
                </a:lnTo>
                <a:lnTo>
                  <a:pt x="832" y="598"/>
                </a:lnTo>
                <a:lnTo>
                  <a:pt x="807" y="648"/>
                </a:lnTo>
                <a:lnTo>
                  <a:pt x="776" y="697"/>
                </a:lnTo>
                <a:lnTo>
                  <a:pt x="738" y="739"/>
                </a:lnTo>
                <a:lnTo>
                  <a:pt x="695" y="775"/>
                </a:lnTo>
                <a:lnTo>
                  <a:pt x="649" y="808"/>
                </a:lnTo>
                <a:lnTo>
                  <a:pt x="597" y="833"/>
                </a:lnTo>
                <a:lnTo>
                  <a:pt x="544" y="850"/>
                </a:lnTo>
                <a:lnTo>
                  <a:pt x="488" y="862"/>
                </a:lnTo>
                <a:lnTo>
                  <a:pt x="432" y="866"/>
                </a:lnTo>
                <a:lnTo>
                  <a:pt x="376" y="862"/>
                </a:lnTo>
                <a:lnTo>
                  <a:pt x="321" y="850"/>
                </a:lnTo>
                <a:lnTo>
                  <a:pt x="267" y="833"/>
                </a:lnTo>
                <a:lnTo>
                  <a:pt x="217" y="808"/>
                </a:lnTo>
                <a:lnTo>
                  <a:pt x="169" y="775"/>
                </a:lnTo>
                <a:lnTo>
                  <a:pt x="127" y="739"/>
                </a:lnTo>
                <a:lnTo>
                  <a:pt x="88" y="697"/>
                </a:lnTo>
                <a:lnTo>
                  <a:pt x="57" y="648"/>
                </a:lnTo>
                <a:lnTo>
                  <a:pt x="32" y="598"/>
                </a:lnTo>
                <a:lnTo>
                  <a:pt x="15" y="545"/>
                </a:lnTo>
                <a:lnTo>
                  <a:pt x="4"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20" name="Rectangle 18"/>
          <p:cNvSpPr>
            <a:spLocks noChangeArrowheads="1"/>
          </p:cNvSpPr>
          <p:nvPr/>
        </p:nvSpPr>
        <p:spPr bwMode="auto">
          <a:xfrm>
            <a:off x="6554788" y="3362325"/>
            <a:ext cx="381000" cy="274638"/>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326</a:t>
            </a:r>
            <a:endParaRPr lang="en-US" sz="2400" u="none">
              <a:latin typeface="Courier New" pitchFamily="49" charset="0"/>
            </a:endParaRPr>
          </a:p>
        </p:txBody>
      </p:sp>
      <p:sp>
        <p:nvSpPr>
          <p:cNvPr id="25621" name="Freeform 19"/>
          <p:cNvSpPr>
            <a:spLocks/>
          </p:cNvSpPr>
          <p:nvPr/>
        </p:nvSpPr>
        <p:spPr bwMode="auto">
          <a:xfrm>
            <a:off x="6124575" y="2495550"/>
            <a:ext cx="831850" cy="647700"/>
          </a:xfrm>
          <a:custGeom>
            <a:avLst/>
            <a:gdLst>
              <a:gd name="T0" fmla="*/ 0 w 1047"/>
              <a:gd name="T1" fmla="*/ 87 h 816"/>
              <a:gd name="T2" fmla="*/ 65 w 1047"/>
              <a:gd name="T3" fmla="*/ 56 h 816"/>
              <a:gd name="T4" fmla="*/ 133 w 1047"/>
              <a:gd name="T5" fmla="*/ 31 h 816"/>
              <a:gd name="T6" fmla="*/ 202 w 1047"/>
              <a:gd name="T7" fmla="*/ 14 h 816"/>
              <a:gd name="T8" fmla="*/ 271 w 1047"/>
              <a:gd name="T9" fmla="*/ 4 h 816"/>
              <a:gd name="T10" fmla="*/ 344 w 1047"/>
              <a:gd name="T11" fmla="*/ 0 h 816"/>
              <a:gd name="T12" fmla="*/ 415 w 1047"/>
              <a:gd name="T13" fmla="*/ 6 h 816"/>
              <a:gd name="T14" fmla="*/ 484 w 1047"/>
              <a:gd name="T15" fmla="*/ 16 h 816"/>
              <a:gd name="T16" fmla="*/ 553 w 1047"/>
              <a:gd name="T17" fmla="*/ 35 h 816"/>
              <a:gd name="T18" fmla="*/ 621 w 1047"/>
              <a:gd name="T19" fmla="*/ 60 h 816"/>
              <a:gd name="T20" fmla="*/ 684 w 1047"/>
              <a:gd name="T21" fmla="*/ 91 h 816"/>
              <a:gd name="T22" fmla="*/ 746 w 1047"/>
              <a:gd name="T23" fmla="*/ 129 h 816"/>
              <a:gd name="T24" fmla="*/ 801 w 1047"/>
              <a:gd name="T25" fmla="*/ 174 h 816"/>
              <a:gd name="T26" fmla="*/ 853 w 1047"/>
              <a:gd name="T27" fmla="*/ 224 h 816"/>
              <a:gd name="T28" fmla="*/ 899 w 1047"/>
              <a:gd name="T29" fmla="*/ 277 h 816"/>
              <a:gd name="T30" fmla="*/ 942 w 1047"/>
              <a:gd name="T31" fmla="*/ 335 h 816"/>
              <a:gd name="T32" fmla="*/ 976 w 1047"/>
              <a:gd name="T33" fmla="*/ 399 h 816"/>
              <a:gd name="T34" fmla="*/ 1003 w 1047"/>
              <a:gd name="T35" fmla="*/ 464 h 816"/>
              <a:gd name="T36" fmla="*/ 1024 w 1047"/>
              <a:gd name="T37" fmla="*/ 531 h 816"/>
              <a:gd name="T38" fmla="*/ 1040 w 1047"/>
              <a:gd name="T39" fmla="*/ 603 h 816"/>
              <a:gd name="T40" fmla="*/ 1047 w 1047"/>
              <a:gd name="T41" fmla="*/ 674 h 816"/>
              <a:gd name="T42" fmla="*/ 1047 w 1047"/>
              <a:gd name="T43" fmla="*/ 745 h 816"/>
              <a:gd name="T44" fmla="*/ 1040 w 1047"/>
              <a:gd name="T45" fmla="*/ 816 h 81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47"/>
              <a:gd name="T70" fmla="*/ 0 h 816"/>
              <a:gd name="T71" fmla="*/ 1047 w 1047"/>
              <a:gd name="T72" fmla="*/ 816 h 81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47" h="816">
                <a:moveTo>
                  <a:pt x="0" y="87"/>
                </a:moveTo>
                <a:lnTo>
                  <a:pt x="65" y="56"/>
                </a:lnTo>
                <a:lnTo>
                  <a:pt x="133" y="31"/>
                </a:lnTo>
                <a:lnTo>
                  <a:pt x="202" y="14"/>
                </a:lnTo>
                <a:lnTo>
                  <a:pt x="271" y="4"/>
                </a:lnTo>
                <a:lnTo>
                  <a:pt x="344" y="0"/>
                </a:lnTo>
                <a:lnTo>
                  <a:pt x="415" y="6"/>
                </a:lnTo>
                <a:lnTo>
                  <a:pt x="484" y="16"/>
                </a:lnTo>
                <a:lnTo>
                  <a:pt x="553" y="35"/>
                </a:lnTo>
                <a:lnTo>
                  <a:pt x="621" y="60"/>
                </a:lnTo>
                <a:lnTo>
                  <a:pt x="684" y="91"/>
                </a:lnTo>
                <a:lnTo>
                  <a:pt x="746" y="129"/>
                </a:lnTo>
                <a:lnTo>
                  <a:pt x="801" y="174"/>
                </a:lnTo>
                <a:lnTo>
                  <a:pt x="853" y="224"/>
                </a:lnTo>
                <a:lnTo>
                  <a:pt x="899" y="277"/>
                </a:lnTo>
                <a:lnTo>
                  <a:pt x="942" y="335"/>
                </a:lnTo>
                <a:lnTo>
                  <a:pt x="976" y="399"/>
                </a:lnTo>
                <a:lnTo>
                  <a:pt x="1003" y="464"/>
                </a:lnTo>
                <a:lnTo>
                  <a:pt x="1024" y="531"/>
                </a:lnTo>
                <a:lnTo>
                  <a:pt x="1040" y="603"/>
                </a:lnTo>
                <a:lnTo>
                  <a:pt x="1047" y="674"/>
                </a:lnTo>
                <a:lnTo>
                  <a:pt x="1047" y="745"/>
                </a:lnTo>
                <a:lnTo>
                  <a:pt x="1040" y="816"/>
                </a:lnTo>
              </a:path>
            </a:pathLst>
          </a:custGeom>
          <a:noFill/>
          <a:ln w="19050">
            <a:solidFill>
              <a:srgbClr val="000000"/>
            </a:solidFill>
            <a:round/>
            <a:headEnd/>
            <a:tailEnd/>
          </a:ln>
        </p:spPr>
        <p:txBody>
          <a:bodyPr/>
          <a:lstStyle/>
          <a:p>
            <a:endParaRPr lang="en-US"/>
          </a:p>
        </p:txBody>
      </p:sp>
      <p:sp>
        <p:nvSpPr>
          <p:cNvPr id="25622" name="Freeform 20"/>
          <p:cNvSpPr>
            <a:spLocks/>
          </p:cNvSpPr>
          <p:nvPr/>
        </p:nvSpPr>
        <p:spPr bwMode="auto">
          <a:xfrm>
            <a:off x="6911975" y="3124200"/>
            <a:ext cx="80963" cy="88900"/>
          </a:xfrm>
          <a:custGeom>
            <a:avLst/>
            <a:gdLst>
              <a:gd name="T0" fmla="*/ 101 w 101"/>
              <a:gd name="T1" fmla="*/ 21 h 111"/>
              <a:gd name="T2" fmla="*/ 28 w 101"/>
              <a:gd name="T3" fmla="*/ 111 h 111"/>
              <a:gd name="T4" fmla="*/ 0 w 101"/>
              <a:gd name="T5" fmla="*/ 0 h 111"/>
              <a:gd name="T6" fmla="*/ 101 w 101"/>
              <a:gd name="T7" fmla="*/ 21 h 111"/>
              <a:gd name="T8" fmla="*/ 0 60000 65536"/>
              <a:gd name="T9" fmla="*/ 0 60000 65536"/>
              <a:gd name="T10" fmla="*/ 0 60000 65536"/>
              <a:gd name="T11" fmla="*/ 0 60000 65536"/>
              <a:gd name="T12" fmla="*/ 0 w 101"/>
              <a:gd name="T13" fmla="*/ 0 h 111"/>
              <a:gd name="T14" fmla="*/ 101 w 101"/>
              <a:gd name="T15" fmla="*/ 111 h 111"/>
            </a:gdLst>
            <a:ahLst/>
            <a:cxnLst>
              <a:cxn ang="T8">
                <a:pos x="T0" y="T1"/>
              </a:cxn>
              <a:cxn ang="T9">
                <a:pos x="T2" y="T3"/>
              </a:cxn>
              <a:cxn ang="T10">
                <a:pos x="T4" y="T5"/>
              </a:cxn>
              <a:cxn ang="T11">
                <a:pos x="T6" y="T7"/>
              </a:cxn>
            </a:cxnLst>
            <a:rect l="T12" t="T13" r="T14" b="T15"/>
            <a:pathLst>
              <a:path w="101" h="111">
                <a:moveTo>
                  <a:pt x="101" y="21"/>
                </a:moveTo>
                <a:lnTo>
                  <a:pt x="28" y="111"/>
                </a:lnTo>
                <a:lnTo>
                  <a:pt x="0" y="0"/>
                </a:lnTo>
                <a:lnTo>
                  <a:pt x="101" y="21"/>
                </a:lnTo>
                <a:close/>
              </a:path>
            </a:pathLst>
          </a:custGeom>
          <a:solidFill>
            <a:srgbClr val="000000"/>
          </a:solidFill>
          <a:ln w="19050">
            <a:solidFill>
              <a:srgbClr val="000000"/>
            </a:solidFill>
            <a:round/>
            <a:headEnd/>
            <a:tailEnd/>
          </a:ln>
        </p:spPr>
        <p:txBody>
          <a:bodyPr/>
          <a:lstStyle/>
          <a:p>
            <a:endParaRPr lang="en-US"/>
          </a:p>
        </p:txBody>
      </p:sp>
      <p:sp>
        <p:nvSpPr>
          <p:cNvPr id="25623" name="Freeform 21"/>
          <p:cNvSpPr>
            <a:spLocks/>
          </p:cNvSpPr>
          <p:nvPr/>
        </p:nvSpPr>
        <p:spPr bwMode="auto">
          <a:xfrm>
            <a:off x="5430838" y="3500438"/>
            <a:ext cx="685800" cy="687387"/>
          </a:xfrm>
          <a:custGeom>
            <a:avLst/>
            <a:gdLst>
              <a:gd name="T0" fmla="*/ 0 w 864"/>
              <a:gd name="T1" fmla="*/ 433 h 866"/>
              <a:gd name="T2" fmla="*/ 2 w 864"/>
              <a:gd name="T3" fmla="*/ 375 h 866"/>
              <a:gd name="T4" fmla="*/ 13 w 864"/>
              <a:gd name="T5" fmla="*/ 319 h 866"/>
              <a:gd name="T6" fmla="*/ 32 w 864"/>
              <a:gd name="T7" fmla="*/ 267 h 866"/>
              <a:gd name="T8" fmla="*/ 57 w 864"/>
              <a:gd name="T9" fmla="*/ 215 h 866"/>
              <a:gd name="T10" fmla="*/ 88 w 864"/>
              <a:gd name="T11" fmla="*/ 169 h 866"/>
              <a:gd name="T12" fmla="*/ 125 w 864"/>
              <a:gd name="T13" fmla="*/ 127 h 866"/>
              <a:gd name="T14" fmla="*/ 169 w 864"/>
              <a:gd name="T15" fmla="*/ 89 h 866"/>
              <a:gd name="T16" fmla="*/ 215 w 864"/>
              <a:gd name="T17" fmla="*/ 58 h 866"/>
              <a:gd name="T18" fmla="*/ 265 w 864"/>
              <a:gd name="T19" fmla="*/ 33 h 866"/>
              <a:gd name="T20" fmla="*/ 319 w 864"/>
              <a:gd name="T21" fmla="*/ 14 h 866"/>
              <a:gd name="T22" fmla="*/ 375 w 864"/>
              <a:gd name="T23" fmla="*/ 4 h 866"/>
              <a:gd name="T24" fmla="*/ 432 w 864"/>
              <a:gd name="T25" fmla="*/ 0 h 866"/>
              <a:gd name="T26" fmla="*/ 488 w 864"/>
              <a:gd name="T27" fmla="*/ 4 h 866"/>
              <a:gd name="T28" fmla="*/ 544 w 864"/>
              <a:gd name="T29" fmla="*/ 14 h 866"/>
              <a:gd name="T30" fmla="*/ 597 w 864"/>
              <a:gd name="T31" fmla="*/ 33 h 866"/>
              <a:gd name="T32" fmla="*/ 647 w 864"/>
              <a:gd name="T33" fmla="*/ 58 h 866"/>
              <a:gd name="T34" fmla="*/ 693 w 864"/>
              <a:gd name="T35" fmla="*/ 89 h 866"/>
              <a:gd name="T36" fmla="*/ 738 w 864"/>
              <a:gd name="T37" fmla="*/ 127 h 866"/>
              <a:gd name="T38" fmla="*/ 774 w 864"/>
              <a:gd name="T39" fmla="*/ 169 h 866"/>
              <a:gd name="T40" fmla="*/ 805 w 864"/>
              <a:gd name="T41" fmla="*/ 215 h 866"/>
              <a:gd name="T42" fmla="*/ 830 w 864"/>
              <a:gd name="T43" fmla="*/ 267 h 866"/>
              <a:gd name="T44" fmla="*/ 849 w 864"/>
              <a:gd name="T45" fmla="*/ 319 h 866"/>
              <a:gd name="T46" fmla="*/ 861 w 864"/>
              <a:gd name="T47" fmla="*/ 375 h 866"/>
              <a:gd name="T48" fmla="*/ 864 w 864"/>
              <a:gd name="T49" fmla="*/ 433 h 866"/>
              <a:gd name="T50" fmla="*/ 861 w 864"/>
              <a:gd name="T51" fmla="*/ 489 h 866"/>
              <a:gd name="T52" fmla="*/ 849 w 864"/>
              <a:gd name="T53" fmla="*/ 544 h 866"/>
              <a:gd name="T54" fmla="*/ 830 w 864"/>
              <a:gd name="T55" fmla="*/ 598 h 866"/>
              <a:gd name="T56" fmla="*/ 805 w 864"/>
              <a:gd name="T57" fmla="*/ 648 h 866"/>
              <a:gd name="T58" fmla="*/ 774 w 864"/>
              <a:gd name="T59" fmla="*/ 696 h 866"/>
              <a:gd name="T60" fmla="*/ 738 w 864"/>
              <a:gd name="T61" fmla="*/ 739 h 866"/>
              <a:gd name="T62" fmla="*/ 693 w 864"/>
              <a:gd name="T63" fmla="*/ 775 h 866"/>
              <a:gd name="T64" fmla="*/ 647 w 864"/>
              <a:gd name="T65" fmla="*/ 808 h 866"/>
              <a:gd name="T66" fmla="*/ 597 w 864"/>
              <a:gd name="T67" fmla="*/ 833 h 866"/>
              <a:gd name="T68" fmla="*/ 544 w 864"/>
              <a:gd name="T69" fmla="*/ 850 h 866"/>
              <a:gd name="T70" fmla="*/ 488 w 864"/>
              <a:gd name="T71" fmla="*/ 862 h 866"/>
              <a:gd name="T72" fmla="*/ 432 w 864"/>
              <a:gd name="T73" fmla="*/ 866 h 866"/>
              <a:gd name="T74" fmla="*/ 375 w 864"/>
              <a:gd name="T75" fmla="*/ 862 h 866"/>
              <a:gd name="T76" fmla="*/ 319 w 864"/>
              <a:gd name="T77" fmla="*/ 850 h 866"/>
              <a:gd name="T78" fmla="*/ 265 w 864"/>
              <a:gd name="T79" fmla="*/ 833 h 866"/>
              <a:gd name="T80" fmla="*/ 215 w 864"/>
              <a:gd name="T81" fmla="*/ 808 h 866"/>
              <a:gd name="T82" fmla="*/ 169 w 864"/>
              <a:gd name="T83" fmla="*/ 775 h 866"/>
              <a:gd name="T84" fmla="*/ 125 w 864"/>
              <a:gd name="T85" fmla="*/ 739 h 866"/>
              <a:gd name="T86" fmla="*/ 88 w 864"/>
              <a:gd name="T87" fmla="*/ 696 h 866"/>
              <a:gd name="T88" fmla="*/ 57 w 864"/>
              <a:gd name="T89" fmla="*/ 648 h 866"/>
              <a:gd name="T90" fmla="*/ 32 w 864"/>
              <a:gd name="T91" fmla="*/ 598 h 866"/>
              <a:gd name="T92" fmla="*/ 13 w 864"/>
              <a:gd name="T93" fmla="*/ 544 h 866"/>
              <a:gd name="T94" fmla="*/ 2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2" y="375"/>
                </a:lnTo>
                <a:lnTo>
                  <a:pt x="13" y="319"/>
                </a:lnTo>
                <a:lnTo>
                  <a:pt x="32" y="267"/>
                </a:lnTo>
                <a:lnTo>
                  <a:pt x="57" y="215"/>
                </a:lnTo>
                <a:lnTo>
                  <a:pt x="88" y="169"/>
                </a:lnTo>
                <a:lnTo>
                  <a:pt x="125" y="127"/>
                </a:lnTo>
                <a:lnTo>
                  <a:pt x="169" y="89"/>
                </a:lnTo>
                <a:lnTo>
                  <a:pt x="215" y="58"/>
                </a:lnTo>
                <a:lnTo>
                  <a:pt x="265" y="33"/>
                </a:lnTo>
                <a:lnTo>
                  <a:pt x="319" y="14"/>
                </a:lnTo>
                <a:lnTo>
                  <a:pt x="375" y="4"/>
                </a:lnTo>
                <a:lnTo>
                  <a:pt x="432" y="0"/>
                </a:lnTo>
                <a:lnTo>
                  <a:pt x="488" y="4"/>
                </a:lnTo>
                <a:lnTo>
                  <a:pt x="544" y="14"/>
                </a:lnTo>
                <a:lnTo>
                  <a:pt x="597" y="33"/>
                </a:lnTo>
                <a:lnTo>
                  <a:pt x="647" y="58"/>
                </a:lnTo>
                <a:lnTo>
                  <a:pt x="693" y="89"/>
                </a:lnTo>
                <a:lnTo>
                  <a:pt x="738" y="127"/>
                </a:lnTo>
                <a:lnTo>
                  <a:pt x="774" y="169"/>
                </a:lnTo>
                <a:lnTo>
                  <a:pt x="805" y="215"/>
                </a:lnTo>
                <a:lnTo>
                  <a:pt x="830" y="267"/>
                </a:lnTo>
                <a:lnTo>
                  <a:pt x="849" y="319"/>
                </a:lnTo>
                <a:lnTo>
                  <a:pt x="861" y="375"/>
                </a:lnTo>
                <a:lnTo>
                  <a:pt x="864" y="433"/>
                </a:lnTo>
                <a:lnTo>
                  <a:pt x="861" y="489"/>
                </a:lnTo>
                <a:lnTo>
                  <a:pt x="849" y="544"/>
                </a:lnTo>
                <a:lnTo>
                  <a:pt x="830" y="598"/>
                </a:lnTo>
                <a:lnTo>
                  <a:pt x="805" y="648"/>
                </a:lnTo>
                <a:lnTo>
                  <a:pt x="774" y="696"/>
                </a:lnTo>
                <a:lnTo>
                  <a:pt x="738" y="739"/>
                </a:lnTo>
                <a:lnTo>
                  <a:pt x="693" y="775"/>
                </a:lnTo>
                <a:lnTo>
                  <a:pt x="647" y="808"/>
                </a:lnTo>
                <a:lnTo>
                  <a:pt x="597" y="833"/>
                </a:lnTo>
                <a:lnTo>
                  <a:pt x="544" y="850"/>
                </a:lnTo>
                <a:lnTo>
                  <a:pt x="488" y="862"/>
                </a:lnTo>
                <a:lnTo>
                  <a:pt x="432" y="866"/>
                </a:lnTo>
                <a:lnTo>
                  <a:pt x="375" y="862"/>
                </a:lnTo>
                <a:lnTo>
                  <a:pt x="319" y="850"/>
                </a:lnTo>
                <a:lnTo>
                  <a:pt x="265" y="833"/>
                </a:lnTo>
                <a:lnTo>
                  <a:pt x="215" y="808"/>
                </a:lnTo>
                <a:lnTo>
                  <a:pt x="169" y="775"/>
                </a:lnTo>
                <a:lnTo>
                  <a:pt x="125" y="739"/>
                </a:lnTo>
                <a:lnTo>
                  <a:pt x="88" y="696"/>
                </a:lnTo>
                <a:lnTo>
                  <a:pt x="57" y="648"/>
                </a:lnTo>
                <a:lnTo>
                  <a:pt x="32" y="598"/>
                </a:lnTo>
                <a:lnTo>
                  <a:pt x="13" y="544"/>
                </a:lnTo>
                <a:lnTo>
                  <a:pt x="2"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24" name="Rectangle 22"/>
          <p:cNvSpPr>
            <a:spLocks noChangeArrowheads="1"/>
          </p:cNvSpPr>
          <p:nvPr/>
        </p:nvSpPr>
        <p:spPr bwMode="auto">
          <a:xfrm>
            <a:off x="5583238" y="3706813"/>
            <a:ext cx="381000" cy="274637"/>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341</a:t>
            </a:r>
            <a:endParaRPr lang="en-US" sz="2400" u="none">
              <a:latin typeface="Courier New" pitchFamily="49" charset="0"/>
            </a:endParaRPr>
          </a:p>
        </p:txBody>
      </p:sp>
      <p:sp>
        <p:nvSpPr>
          <p:cNvPr id="25625" name="Freeform 23"/>
          <p:cNvSpPr>
            <a:spLocks/>
          </p:cNvSpPr>
          <p:nvPr/>
        </p:nvSpPr>
        <p:spPr bwMode="auto">
          <a:xfrm>
            <a:off x="3971925" y="2498725"/>
            <a:ext cx="1724025" cy="938213"/>
          </a:xfrm>
          <a:custGeom>
            <a:avLst/>
            <a:gdLst>
              <a:gd name="T0" fmla="*/ 0 w 2173"/>
              <a:gd name="T1" fmla="*/ 75 h 1181"/>
              <a:gd name="T2" fmla="*/ 108 w 2173"/>
              <a:gd name="T3" fmla="*/ 46 h 1181"/>
              <a:gd name="T4" fmla="*/ 217 w 2173"/>
              <a:gd name="T5" fmla="*/ 23 h 1181"/>
              <a:gd name="T6" fmla="*/ 329 w 2173"/>
              <a:gd name="T7" fmla="*/ 10 h 1181"/>
              <a:gd name="T8" fmla="*/ 440 w 2173"/>
              <a:gd name="T9" fmla="*/ 0 h 1181"/>
              <a:gd name="T10" fmla="*/ 553 w 2173"/>
              <a:gd name="T11" fmla="*/ 0 h 1181"/>
              <a:gd name="T12" fmla="*/ 665 w 2173"/>
              <a:gd name="T13" fmla="*/ 6 h 1181"/>
              <a:gd name="T14" fmla="*/ 776 w 2173"/>
              <a:gd name="T15" fmla="*/ 20 h 1181"/>
              <a:gd name="T16" fmla="*/ 886 w 2173"/>
              <a:gd name="T17" fmla="*/ 41 h 1181"/>
              <a:gd name="T18" fmla="*/ 995 w 2173"/>
              <a:gd name="T19" fmla="*/ 68 h 1181"/>
              <a:gd name="T20" fmla="*/ 1103 w 2173"/>
              <a:gd name="T21" fmla="*/ 102 h 1181"/>
              <a:gd name="T22" fmla="*/ 1207 w 2173"/>
              <a:gd name="T23" fmla="*/ 143 h 1181"/>
              <a:gd name="T24" fmla="*/ 1309 w 2173"/>
              <a:gd name="T25" fmla="*/ 191 h 1181"/>
              <a:gd name="T26" fmla="*/ 1407 w 2173"/>
              <a:gd name="T27" fmla="*/ 245 h 1181"/>
              <a:gd name="T28" fmla="*/ 1501 w 2173"/>
              <a:gd name="T29" fmla="*/ 304 h 1181"/>
              <a:gd name="T30" fmla="*/ 1593 w 2173"/>
              <a:gd name="T31" fmla="*/ 372 h 1181"/>
              <a:gd name="T32" fmla="*/ 1677 w 2173"/>
              <a:gd name="T33" fmla="*/ 443 h 1181"/>
              <a:gd name="T34" fmla="*/ 1760 w 2173"/>
              <a:gd name="T35" fmla="*/ 520 h 1181"/>
              <a:gd name="T36" fmla="*/ 1837 w 2173"/>
              <a:gd name="T37" fmla="*/ 602 h 1181"/>
              <a:gd name="T38" fmla="*/ 1908 w 2173"/>
              <a:gd name="T39" fmla="*/ 689 h 1181"/>
              <a:gd name="T40" fmla="*/ 1973 w 2173"/>
              <a:gd name="T41" fmla="*/ 779 h 1181"/>
              <a:gd name="T42" fmla="*/ 2033 w 2173"/>
              <a:gd name="T43" fmla="*/ 875 h 1181"/>
              <a:gd name="T44" fmla="*/ 2087 w 2173"/>
              <a:gd name="T45" fmla="*/ 974 h 1181"/>
              <a:gd name="T46" fmla="*/ 2133 w 2173"/>
              <a:gd name="T47" fmla="*/ 1075 h 1181"/>
              <a:gd name="T48" fmla="*/ 2173 w 2173"/>
              <a:gd name="T49" fmla="*/ 1181 h 1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73"/>
              <a:gd name="T76" fmla="*/ 0 h 1181"/>
              <a:gd name="T77" fmla="*/ 2173 w 2173"/>
              <a:gd name="T78" fmla="*/ 1181 h 11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73" h="1181">
                <a:moveTo>
                  <a:pt x="0" y="75"/>
                </a:moveTo>
                <a:lnTo>
                  <a:pt x="108" y="46"/>
                </a:lnTo>
                <a:lnTo>
                  <a:pt x="217" y="23"/>
                </a:lnTo>
                <a:lnTo>
                  <a:pt x="329" y="10"/>
                </a:lnTo>
                <a:lnTo>
                  <a:pt x="440" y="0"/>
                </a:lnTo>
                <a:lnTo>
                  <a:pt x="553" y="0"/>
                </a:lnTo>
                <a:lnTo>
                  <a:pt x="665" y="6"/>
                </a:lnTo>
                <a:lnTo>
                  <a:pt x="776" y="20"/>
                </a:lnTo>
                <a:lnTo>
                  <a:pt x="886" y="41"/>
                </a:lnTo>
                <a:lnTo>
                  <a:pt x="995" y="68"/>
                </a:lnTo>
                <a:lnTo>
                  <a:pt x="1103" y="102"/>
                </a:lnTo>
                <a:lnTo>
                  <a:pt x="1207" y="143"/>
                </a:lnTo>
                <a:lnTo>
                  <a:pt x="1309" y="191"/>
                </a:lnTo>
                <a:lnTo>
                  <a:pt x="1407" y="245"/>
                </a:lnTo>
                <a:lnTo>
                  <a:pt x="1501" y="304"/>
                </a:lnTo>
                <a:lnTo>
                  <a:pt x="1593" y="372"/>
                </a:lnTo>
                <a:lnTo>
                  <a:pt x="1677" y="443"/>
                </a:lnTo>
                <a:lnTo>
                  <a:pt x="1760" y="520"/>
                </a:lnTo>
                <a:lnTo>
                  <a:pt x="1837" y="602"/>
                </a:lnTo>
                <a:lnTo>
                  <a:pt x="1908" y="689"/>
                </a:lnTo>
                <a:lnTo>
                  <a:pt x="1973" y="779"/>
                </a:lnTo>
                <a:lnTo>
                  <a:pt x="2033" y="875"/>
                </a:lnTo>
                <a:lnTo>
                  <a:pt x="2087" y="974"/>
                </a:lnTo>
                <a:lnTo>
                  <a:pt x="2133" y="1075"/>
                </a:lnTo>
                <a:lnTo>
                  <a:pt x="2173" y="1181"/>
                </a:lnTo>
              </a:path>
            </a:pathLst>
          </a:custGeom>
          <a:noFill/>
          <a:ln w="19050">
            <a:solidFill>
              <a:srgbClr val="000000"/>
            </a:solidFill>
            <a:round/>
            <a:headEnd/>
            <a:tailEnd/>
          </a:ln>
        </p:spPr>
        <p:txBody>
          <a:bodyPr/>
          <a:lstStyle/>
          <a:p>
            <a:endParaRPr lang="en-US"/>
          </a:p>
        </p:txBody>
      </p:sp>
      <p:sp>
        <p:nvSpPr>
          <p:cNvPr id="25626" name="Freeform 24"/>
          <p:cNvSpPr>
            <a:spLocks/>
          </p:cNvSpPr>
          <p:nvPr/>
        </p:nvSpPr>
        <p:spPr bwMode="auto">
          <a:xfrm>
            <a:off x="5653088" y="3413125"/>
            <a:ext cx="79375" cy="92075"/>
          </a:xfrm>
          <a:custGeom>
            <a:avLst/>
            <a:gdLst>
              <a:gd name="T0" fmla="*/ 100 w 100"/>
              <a:gd name="T1" fmla="*/ 0 h 116"/>
              <a:gd name="T2" fmla="*/ 81 w 100"/>
              <a:gd name="T3" fmla="*/ 116 h 116"/>
              <a:gd name="T4" fmla="*/ 0 w 100"/>
              <a:gd name="T5" fmla="*/ 31 h 116"/>
              <a:gd name="T6" fmla="*/ 100 w 100"/>
              <a:gd name="T7" fmla="*/ 0 h 116"/>
              <a:gd name="T8" fmla="*/ 0 60000 65536"/>
              <a:gd name="T9" fmla="*/ 0 60000 65536"/>
              <a:gd name="T10" fmla="*/ 0 60000 65536"/>
              <a:gd name="T11" fmla="*/ 0 60000 65536"/>
              <a:gd name="T12" fmla="*/ 0 w 100"/>
              <a:gd name="T13" fmla="*/ 0 h 116"/>
              <a:gd name="T14" fmla="*/ 100 w 100"/>
              <a:gd name="T15" fmla="*/ 116 h 116"/>
            </a:gdLst>
            <a:ahLst/>
            <a:cxnLst>
              <a:cxn ang="T8">
                <a:pos x="T0" y="T1"/>
              </a:cxn>
              <a:cxn ang="T9">
                <a:pos x="T2" y="T3"/>
              </a:cxn>
              <a:cxn ang="T10">
                <a:pos x="T4" y="T5"/>
              </a:cxn>
              <a:cxn ang="T11">
                <a:pos x="T6" y="T7"/>
              </a:cxn>
            </a:cxnLst>
            <a:rect l="T12" t="T13" r="T14" b="T15"/>
            <a:pathLst>
              <a:path w="100" h="116">
                <a:moveTo>
                  <a:pt x="100" y="0"/>
                </a:moveTo>
                <a:lnTo>
                  <a:pt x="81" y="116"/>
                </a:lnTo>
                <a:lnTo>
                  <a:pt x="0" y="31"/>
                </a:lnTo>
                <a:lnTo>
                  <a:pt x="100" y="0"/>
                </a:lnTo>
                <a:close/>
              </a:path>
            </a:pathLst>
          </a:custGeom>
          <a:solidFill>
            <a:srgbClr val="000000"/>
          </a:solidFill>
          <a:ln w="19050">
            <a:solidFill>
              <a:srgbClr val="000000"/>
            </a:solidFill>
            <a:round/>
            <a:headEnd/>
            <a:tailEnd/>
          </a:ln>
        </p:spPr>
        <p:txBody>
          <a:bodyPr/>
          <a:lstStyle/>
          <a:p>
            <a:endParaRPr lang="en-US"/>
          </a:p>
        </p:txBody>
      </p:sp>
      <p:sp>
        <p:nvSpPr>
          <p:cNvPr id="25627" name="Freeform 25"/>
          <p:cNvSpPr>
            <a:spLocks/>
          </p:cNvSpPr>
          <p:nvPr/>
        </p:nvSpPr>
        <p:spPr bwMode="auto">
          <a:xfrm>
            <a:off x="4457700" y="3386138"/>
            <a:ext cx="685800" cy="687387"/>
          </a:xfrm>
          <a:custGeom>
            <a:avLst/>
            <a:gdLst>
              <a:gd name="T0" fmla="*/ 0 w 865"/>
              <a:gd name="T1" fmla="*/ 433 h 865"/>
              <a:gd name="T2" fmla="*/ 4 w 865"/>
              <a:gd name="T3" fmla="*/ 375 h 865"/>
              <a:gd name="T4" fmla="*/ 15 w 865"/>
              <a:gd name="T5" fmla="*/ 319 h 865"/>
              <a:gd name="T6" fmla="*/ 33 w 865"/>
              <a:gd name="T7" fmla="*/ 267 h 865"/>
              <a:gd name="T8" fmla="*/ 58 w 865"/>
              <a:gd name="T9" fmla="*/ 215 h 865"/>
              <a:gd name="T10" fmla="*/ 88 w 865"/>
              <a:gd name="T11" fmla="*/ 169 h 865"/>
              <a:gd name="T12" fmla="*/ 127 w 865"/>
              <a:gd name="T13" fmla="*/ 127 h 865"/>
              <a:gd name="T14" fmla="*/ 169 w 865"/>
              <a:gd name="T15" fmla="*/ 88 h 865"/>
              <a:gd name="T16" fmla="*/ 217 w 865"/>
              <a:gd name="T17" fmla="*/ 58 h 865"/>
              <a:gd name="T18" fmla="*/ 267 w 865"/>
              <a:gd name="T19" fmla="*/ 33 h 865"/>
              <a:gd name="T20" fmla="*/ 321 w 865"/>
              <a:gd name="T21" fmla="*/ 13 h 865"/>
              <a:gd name="T22" fmla="*/ 377 w 865"/>
              <a:gd name="T23" fmla="*/ 4 h 865"/>
              <a:gd name="T24" fmla="*/ 432 w 865"/>
              <a:gd name="T25" fmla="*/ 0 h 865"/>
              <a:gd name="T26" fmla="*/ 488 w 865"/>
              <a:gd name="T27" fmla="*/ 4 h 865"/>
              <a:gd name="T28" fmla="*/ 544 w 865"/>
              <a:gd name="T29" fmla="*/ 13 h 865"/>
              <a:gd name="T30" fmla="*/ 598 w 865"/>
              <a:gd name="T31" fmla="*/ 33 h 865"/>
              <a:gd name="T32" fmla="*/ 649 w 865"/>
              <a:gd name="T33" fmla="*/ 58 h 865"/>
              <a:gd name="T34" fmla="*/ 696 w 865"/>
              <a:gd name="T35" fmla="*/ 88 h 865"/>
              <a:gd name="T36" fmla="*/ 738 w 865"/>
              <a:gd name="T37" fmla="*/ 127 h 865"/>
              <a:gd name="T38" fmla="*/ 776 w 865"/>
              <a:gd name="T39" fmla="*/ 169 h 865"/>
              <a:gd name="T40" fmla="*/ 807 w 865"/>
              <a:gd name="T41" fmla="*/ 215 h 865"/>
              <a:gd name="T42" fmla="*/ 832 w 865"/>
              <a:gd name="T43" fmla="*/ 267 h 865"/>
              <a:gd name="T44" fmla="*/ 849 w 865"/>
              <a:gd name="T45" fmla="*/ 319 h 865"/>
              <a:gd name="T46" fmla="*/ 861 w 865"/>
              <a:gd name="T47" fmla="*/ 375 h 865"/>
              <a:gd name="T48" fmla="*/ 865 w 865"/>
              <a:gd name="T49" fmla="*/ 433 h 865"/>
              <a:gd name="T50" fmla="*/ 861 w 865"/>
              <a:gd name="T51" fmla="*/ 488 h 865"/>
              <a:gd name="T52" fmla="*/ 849 w 865"/>
              <a:gd name="T53" fmla="*/ 544 h 865"/>
              <a:gd name="T54" fmla="*/ 832 w 865"/>
              <a:gd name="T55" fmla="*/ 598 h 865"/>
              <a:gd name="T56" fmla="*/ 807 w 865"/>
              <a:gd name="T57" fmla="*/ 648 h 865"/>
              <a:gd name="T58" fmla="*/ 776 w 865"/>
              <a:gd name="T59" fmla="*/ 696 h 865"/>
              <a:gd name="T60" fmla="*/ 738 w 865"/>
              <a:gd name="T61" fmla="*/ 738 h 865"/>
              <a:gd name="T62" fmla="*/ 696 w 865"/>
              <a:gd name="T63" fmla="*/ 775 h 865"/>
              <a:gd name="T64" fmla="*/ 649 w 865"/>
              <a:gd name="T65" fmla="*/ 808 h 865"/>
              <a:gd name="T66" fmla="*/ 598 w 865"/>
              <a:gd name="T67" fmla="*/ 833 h 865"/>
              <a:gd name="T68" fmla="*/ 544 w 865"/>
              <a:gd name="T69" fmla="*/ 850 h 865"/>
              <a:gd name="T70" fmla="*/ 488 w 865"/>
              <a:gd name="T71" fmla="*/ 861 h 865"/>
              <a:gd name="T72" fmla="*/ 432 w 865"/>
              <a:gd name="T73" fmla="*/ 865 h 865"/>
              <a:gd name="T74" fmla="*/ 377 w 865"/>
              <a:gd name="T75" fmla="*/ 861 h 865"/>
              <a:gd name="T76" fmla="*/ 321 w 865"/>
              <a:gd name="T77" fmla="*/ 850 h 865"/>
              <a:gd name="T78" fmla="*/ 267 w 865"/>
              <a:gd name="T79" fmla="*/ 833 h 865"/>
              <a:gd name="T80" fmla="*/ 217 w 865"/>
              <a:gd name="T81" fmla="*/ 808 h 865"/>
              <a:gd name="T82" fmla="*/ 169 w 865"/>
              <a:gd name="T83" fmla="*/ 775 h 865"/>
              <a:gd name="T84" fmla="*/ 127 w 865"/>
              <a:gd name="T85" fmla="*/ 738 h 865"/>
              <a:gd name="T86" fmla="*/ 88 w 865"/>
              <a:gd name="T87" fmla="*/ 696 h 865"/>
              <a:gd name="T88" fmla="*/ 58 w 865"/>
              <a:gd name="T89" fmla="*/ 648 h 865"/>
              <a:gd name="T90" fmla="*/ 33 w 865"/>
              <a:gd name="T91" fmla="*/ 598 h 865"/>
              <a:gd name="T92" fmla="*/ 15 w 865"/>
              <a:gd name="T93" fmla="*/ 544 h 865"/>
              <a:gd name="T94" fmla="*/ 4 w 865"/>
              <a:gd name="T95" fmla="*/ 488 h 865"/>
              <a:gd name="T96" fmla="*/ 0 w 865"/>
              <a:gd name="T97" fmla="*/ 433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5"/>
              <a:gd name="T149" fmla="*/ 865 w 865"/>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5">
                <a:moveTo>
                  <a:pt x="0" y="433"/>
                </a:moveTo>
                <a:lnTo>
                  <a:pt x="4" y="375"/>
                </a:lnTo>
                <a:lnTo>
                  <a:pt x="15" y="319"/>
                </a:lnTo>
                <a:lnTo>
                  <a:pt x="33" y="267"/>
                </a:lnTo>
                <a:lnTo>
                  <a:pt x="58" y="215"/>
                </a:lnTo>
                <a:lnTo>
                  <a:pt x="88" y="169"/>
                </a:lnTo>
                <a:lnTo>
                  <a:pt x="127" y="127"/>
                </a:lnTo>
                <a:lnTo>
                  <a:pt x="169" y="88"/>
                </a:lnTo>
                <a:lnTo>
                  <a:pt x="217" y="58"/>
                </a:lnTo>
                <a:lnTo>
                  <a:pt x="267" y="33"/>
                </a:lnTo>
                <a:lnTo>
                  <a:pt x="321" y="13"/>
                </a:lnTo>
                <a:lnTo>
                  <a:pt x="377" y="4"/>
                </a:lnTo>
                <a:lnTo>
                  <a:pt x="432" y="0"/>
                </a:lnTo>
                <a:lnTo>
                  <a:pt x="488" y="4"/>
                </a:lnTo>
                <a:lnTo>
                  <a:pt x="544" y="13"/>
                </a:lnTo>
                <a:lnTo>
                  <a:pt x="598" y="33"/>
                </a:lnTo>
                <a:lnTo>
                  <a:pt x="649" y="58"/>
                </a:lnTo>
                <a:lnTo>
                  <a:pt x="696" y="88"/>
                </a:lnTo>
                <a:lnTo>
                  <a:pt x="738" y="127"/>
                </a:lnTo>
                <a:lnTo>
                  <a:pt x="776" y="169"/>
                </a:lnTo>
                <a:lnTo>
                  <a:pt x="807" y="215"/>
                </a:lnTo>
                <a:lnTo>
                  <a:pt x="832" y="267"/>
                </a:lnTo>
                <a:lnTo>
                  <a:pt x="849" y="319"/>
                </a:lnTo>
                <a:lnTo>
                  <a:pt x="861" y="375"/>
                </a:lnTo>
                <a:lnTo>
                  <a:pt x="865" y="433"/>
                </a:lnTo>
                <a:lnTo>
                  <a:pt x="861" y="488"/>
                </a:lnTo>
                <a:lnTo>
                  <a:pt x="849" y="544"/>
                </a:lnTo>
                <a:lnTo>
                  <a:pt x="832" y="598"/>
                </a:lnTo>
                <a:lnTo>
                  <a:pt x="807" y="648"/>
                </a:lnTo>
                <a:lnTo>
                  <a:pt x="776" y="696"/>
                </a:lnTo>
                <a:lnTo>
                  <a:pt x="738" y="738"/>
                </a:lnTo>
                <a:lnTo>
                  <a:pt x="696" y="775"/>
                </a:lnTo>
                <a:lnTo>
                  <a:pt x="649" y="808"/>
                </a:lnTo>
                <a:lnTo>
                  <a:pt x="598" y="833"/>
                </a:lnTo>
                <a:lnTo>
                  <a:pt x="544" y="850"/>
                </a:lnTo>
                <a:lnTo>
                  <a:pt x="488" y="861"/>
                </a:lnTo>
                <a:lnTo>
                  <a:pt x="432" y="865"/>
                </a:lnTo>
                <a:lnTo>
                  <a:pt x="377" y="861"/>
                </a:lnTo>
                <a:lnTo>
                  <a:pt x="321" y="850"/>
                </a:lnTo>
                <a:lnTo>
                  <a:pt x="267" y="833"/>
                </a:lnTo>
                <a:lnTo>
                  <a:pt x="217" y="808"/>
                </a:lnTo>
                <a:lnTo>
                  <a:pt x="169" y="775"/>
                </a:lnTo>
                <a:lnTo>
                  <a:pt x="127" y="738"/>
                </a:lnTo>
                <a:lnTo>
                  <a:pt x="88" y="696"/>
                </a:lnTo>
                <a:lnTo>
                  <a:pt x="58" y="648"/>
                </a:lnTo>
                <a:lnTo>
                  <a:pt x="33" y="598"/>
                </a:lnTo>
                <a:lnTo>
                  <a:pt x="15" y="544"/>
                </a:lnTo>
                <a:lnTo>
                  <a:pt x="4" y="488"/>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28" name="Rectangle 26"/>
          <p:cNvSpPr>
            <a:spLocks noChangeArrowheads="1"/>
          </p:cNvSpPr>
          <p:nvPr/>
        </p:nvSpPr>
        <p:spPr bwMode="auto">
          <a:xfrm>
            <a:off x="4610100" y="3592513"/>
            <a:ext cx="381000" cy="274637"/>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370</a:t>
            </a:r>
            <a:endParaRPr lang="en-US" sz="2400" u="none">
              <a:latin typeface="Courier New" pitchFamily="49" charset="0"/>
            </a:endParaRPr>
          </a:p>
        </p:txBody>
      </p:sp>
      <p:sp>
        <p:nvSpPr>
          <p:cNvPr id="25629" name="Freeform 27"/>
          <p:cNvSpPr>
            <a:spLocks/>
          </p:cNvSpPr>
          <p:nvPr/>
        </p:nvSpPr>
        <p:spPr bwMode="auto">
          <a:xfrm>
            <a:off x="3957638" y="2503488"/>
            <a:ext cx="985837" cy="836612"/>
          </a:xfrm>
          <a:custGeom>
            <a:avLst/>
            <a:gdLst>
              <a:gd name="T0" fmla="*/ 0 w 1243"/>
              <a:gd name="T1" fmla="*/ 39 h 1054"/>
              <a:gd name="T2" fmla="*/ 84 w 1243"/>
              <a:gd name="T3" fmla="*/ 17 h 1054"/>
              <a:gd name="T4" fmla="*/ 169 w 1243"/>
              <a:gd name="T5" fmla="*/ 6 h 1054"/>
              <a:gd name="T6" fmla="*/ 253 w 1243"/>
              <a:gd name="T7" fmla="*/ 0 h 1054"/>
              <a:gd name="T8" fmla="*/ 338 w 1243"/>
              <a:gd name="T9" fmla="*/ 4 h 1054"/>
              <a:gd name="T10" fmla="*/ 424 w 1243"/>
              <a:gd name="T11" fmla="*/ 14 h 1054"/>
              <a:gd name="T12" fmla="*/ 507 w 1243"/>
              <a:gd name="T13" fmla="*/ 31 h 1054"/>
              <a:gd name="T14" fmla="*/ 590 w 1243"/>
              <a:gd name="T15" fmla="*/ 56 h 1054"/>
              <a:gd name="T16" fmla="*/ 668 w 1243"/>
              <a:gd name="T17" fmla="*/ 87 h 1054"/>
              <a:gd name="T18" fmla="*/ 745 w 1243"/>
              <a:gd name="T19" fmla="*/ 125 h 1054"/>
              <a:gd name="T20" fmla="*/ 818 w 1243"/>
              <a:gd name="T21" fmla="*/ 171 h 1054"/>
              <a:gd name="T22" fmla="*/ 885 w 1243"/>
              <a:gd name="T23" fmla="*/ 221 h 1054"/>
              <a:gd name="T24" fmla="*/ 949 w 1243"/>
              <a:gd name="T25" fmla="*/ 279 h 1054"/>
              <a:gd name="T26" fmla="*/ 1008 w 1243"/>
              <a:gd name="T27" fmla="*/ 341 h 1054"/>
              <a:gd name="T28" fmla="*/ 1060 w 1243"/>
              <a:gd name="T29" fmla="*/ 408 h 1054"/>
              <a:gd name="T30" fmla="*/ 1106 w 1243"/>
              <a:gd name="T31" fmla="*/ 481 h 1054"/>
              <a:gd name="T32" fmla="*/ 1147 w 1243"/>
              <a:gd name="T33" fmla="*/ 556 h 1054"/>
              <a:gd name="T34" fmla="*/ 1181 w 1243"/>
              <a:gd name="T35" fmla="*/ 635 h 1054"/>
              <a:gd name="T36" fmla="*/ 1208 w 1243"/>
              <a:gd name="T37" fmla="*/ 716 h 1054"/>
              <a:gd name="T38" fmla="*/ 1228 w 1243"/>
              <a:gd name="T39" fmla="*/ 798 h 1054"/>
              <a:gd name="T40" fmla="*/ 1239 w 1243"/>
              <a:gd name="T41" fmla="*/ 883 h 1054"/>
              <a:gd name="T42" fmla="*/ 1243 w 1243"/>
              <a:gd name="T43" fmla="*/ 969 h 1054"/>
              <a:gd name="T44" fmla="*/ 1241 w 1243"/>
              <a:gd name="T45" fmla="*/ 1054 h 105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43"/>
              <a:gd name="T70" fmla="*/ 0 h 1054"/>
              <a:gd name="T71" fmla="*/ 1243 w 1243"/>
              <a:gd name="T72" fmla="*/ 1054 h 105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43" h="1054">
                <a:moveTo>
                  <a:pt x="0" y="39"/>
                </a:moveTo>
                <a:lnTo>
                  <a:pt x="84" y="17"/>
                </a:lnTo>
                <a:lnTo>
                  <a:pt x="169" y="6"/>
                </a:lnTo>
                <a:lnTo>
                  <a:pt x="253" y="0"/>
                </a:lnTo>
                <a:lnTo>
                  <a:pt x="338" y="4"/>
                </a:lnTo>
                <a:lnTo>
                  <a:pt x="424" y="14"/>
                </a:lnTo>
                <a:lnTo>
                  <a:pt x="507" y="31"/>
                </a:lnTo>
                <a:lnTo>
                  <a:pt x="590" y="56"/>
                </a:lnTo>
                <a:lnTo>
                  <a:pt x="668" y="87"/>
                </a:lnTo>
                <a:lnTo>
                  <a:pt x="745" y="125"/>
                </a:lnTo>
                <a:lnTo>
                  <a:pt x="818" y="171"/>
                </a:lnTo>
                <a:lnTo>
                  <a:pt x="885" y="221"/>
                </a:lnTo>
                <a:lnTo>
                  <a:pt x="949" y="279"/>
                </a:lnTo>
                <a:lnTo>
                  <a:pt x="1008" y="341"/>
                </a:lnTo>
                <a:lnTo>
                  <a:pt x="1060" y="408"/>
                </a:lnTo>
                <a:lnTo>
                  <a:pt x="1106" y="481"/>
                </a:lnTo>
                <a:lnTo>
                  <a:pt x="1147" y="556"/>
                </a:lnTo>
                <a:lnTo>
                  <a:pt x="1181" y="635"/>
                </a:lnTo>
                <a:lnTo>
                  <a:pt x="1208" y="716"/>
                </a:lnTo>
                <a:lnTo>
                  <a:pt x="1228" y="798"/>
                </a:lnTo>
                <a:lnTo>
                  <a:pt x="1239" y="883"/>
                </a:lnTo>
                <a:lnTo>
                  <a:pt x="1243" y="969"/>
                </a:lnTo>
                <a:lnTo>
                  <a:pt x="1241" y="1054"/>
                </a:lnTo>
              </a:path>
            </a:pathLst>
          </a:custGeom>
          <a:noFill/>
          <a:ln w="19050">
            <a:solidFill>
              <a:srgbClr val="000000"/>
            </a:solidFill>
            <a:round/>
            <a:headEnd/>
            <a:tailEnd/>
          </a:ln>
        </p:spPr>
        <p:txBody>
          <a:bodyPr/>
          <a:lstStyle/>
          <a:p>
            <a:endParaRPr lang="en-US"/>
          </a:p>
        </p:txBody>
      </p:sp>
      <p:sp>
        <p:nvSpPr>
          <p:cNvPr id="25630" name="Freeform 28"/>
          <p:cNvSpPr>
            <a:spLocks/>
          </p:cNvSpPr>
          <p:nvPr/>
        </p:nvSpPr>
        <p:spPr bwMode="auto">
          <a:xfrm>
            <a:off x="4903788" y="3324225"/>
            <a:ext cx="79375" cy="87313"/>
          </a:xfrm>
          <a:custGeom>
            <a:avLst/>
            <a:gdLst>
              <a:gd name="T0" fmla="*/ 102 w 102"/>
              <a:gd name="T1" fmla="*/ 13 h 110"/>
              <a:gd name="T2" fmla="*/ 38 w 102"/>
              <a:gd name="T3" fmla="*/ 110 h 110"/>
              <a:gd name="T4" fmla="*/ 0 w 102"/>
              <a:gd name="T5" fmla="*/ 0 h 110"/>
              <a:gd name="T6" fmla="*/ 102 w 102"/>
              <a:gd name="T7" fmla="*/ 13 h 110"/>
              <a:gd name="T8" fmla="*/ 0 60000 65536"/>
              <a:gd name="T9" fmla="*/ 0 60000 65536"/>
              <a:gd name="T10" fmla="*/ 0 60000 65536"/>
              <a:gd name="T11" fmla="*/ 0 60000 65536"/>
              <a:gd name="T12" fmla="*/ 0 w 102"/>
              <a:gd name="T13" fmla="*/ 0 h 110"/>
              <a:gd name="T14" fmla="*/ 102 w 102"/>
              <a:gd name="T15" fmla="*/ 110 h 110"/>
            </a:gdLst>
            <a:ahLst/>
            <a:cxnLst>
              <a:cxn ang="T8">
                <a:pos x="T0" y="T1"/>
              </a:cxn>
              <a:cxn ang="T9">
                <a:pos x="T2" y="T3"/>
              </a:cxn>
              <a:cxn ang="T10">
                <a:pos x="T4" y="T5"/>
              </a:cxn>
              <a:cxn ang="T11">
                <a:pos x="T6" y="T7"/>
              </a:cxn>
            </a:cxnLst>
            <a:rect l="T12" t="T13" r="T14" b="T15"/>
            <a:pathLst>
              <a:path w="102" h="110">
                <a:moveTo>
                  <a:pt x="102" y="13"/>
                </a:moveTo>
                <a:lnTo>
                  <a:pt x="38" y="110"/>
                </a:lnTo>
                <a:lnTo>
                  <a:pt x="0" y="0"/>
                </a:lnTo>
                <a:lnTo>
                  <a:pt x="102" y="13"/>
                </a:lnTo>
                <a:close/>
              </a:path>
            </a:pathLst>
          </a:custGeom>
          <a:solidFill>
            <a:srgbClr val="000000"/>
          </a:solidFill>
          <a:ln w="19050">
            <a:solidFill>
              <a:srgbClr val="000000"/>
            </a:solidFill>
            <a:round/>
            <a:headEnd/>
            <a:tailEnd/>
          </a:ln>
        </p:spPr>
        <p:txBody>
          <a:bodyPr/>
          <a:lstStyle/>
          <a:p>
            <a:endParaRPr lang="en-US"/>
          </a:p>
        </p:txBody>
      </p:sp>
      <p:sp>
        <p:nvSpPr>
          <p:cNvPr id="25631" name="Freeform 29"/>
          <p:cNvSpPr>
            <a:spLocks/>
          </p:cNvSpPr>
          <p:nvPr/>
        </p:nvSpPr>
        <p:spPr bwMode="auto">
          <a:xfrm>
            <a:off x="4000500" y="4530725"/>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32" name="Rectangle 30"/>
          <p:cNvSpPr>
            <a:spLocks noChangeArrowheads="1"/>
          </p:cNvSpPr>
          <p:nvPr/>
        </p:nvSpPr>
        <p:spPr bwMode="auto">
          <a:xfrm>
            <a:off x="4152900" y="4737100"/>
            <a:ext cx="381000" cy="274638"/>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378</a:t>
            </a:r>
            <a:endParaRPr lang="en-US" sz="2400" u="none">
              <a:latin typeface="Courier New" pitchFamily="49" charset="0"/>
            </a:endParaRPr>
          </a:p>
        </p:txBody>
      </p:sp>
      <p:sp>
        <p:nvSpPr>
          <p:cNvPr id="25633" name="Freeform 31"/>
          <p:cNvSpPr>
            <a:spLocks/>
          </p:cNvSpPr>
          <p:nvPr/>
        </p:nvSpPr>
        <p:spPr bwMode="auto">
          <a:xfrm>
            <a:off x="3379788" y="2997200"/>
            <a:ext cx="592137" cy="1689100"/>
          </a:xfrm>
          <a:custGeom>
            <a:avLst/>
            <a:gdLst>
              <a:gd name="T0" fmla="*/ 137 w 748"/>
              <a:gd name="T1" fmla="*/ 0 h 2130"/>
              <a:gd name="T2" fmla="*/ 97 w 748"/>
              <a:gd name="T3" fmla="*/ 108 h 2130"/>
              <a:gd name="T4" fmla="*/ 62 w 748"/>
              <a:gd name="T5" fmla="*/ 216 h 2130"/>
              <a:gd name="T6" fmla="*/ 35 w 748"/>
              <a:gd name="T7" fmla="*/ 327 h 2130"/>
              <a:gd name="T8" fmla="*/ 16 w 748"/>
              <a:gd name="T9" fmla="*/ 439 h 2130"/>
              <a:gd name="T10" fmla="*/ 4 w 748"/>
              <a:gd name="T11" fmla="*/ 552 h 2130"/>
              <a:gd name="T12" fmla="*/ 0 w 748"/>
              <a:gd name="T13" fmla="*/ 666 h 2130"/>
              <a:gd name="T14" fmla="*/ 2 w 748"/>
              <a:gd name="T15" fmla="*/ 781 h 2130"/>
              <a:gd name="T16" fmla="*/ 12 w 748"/>
              <a:gd name="T17" fmla="*/ 895 h 2130"/>
              <a:gd name="T18" fmla="*/ 29 w 748"/>
              <a:gd name="T19" fmla="*/ 1006 h 2130"/>
              <a:gd name="T20" fmla="*/ 54 w 748"/>
              <a:gd name="T21" fmla="*/ 1118 h 2130"/>
              <a:gd name="T22" fmla="*/ 85 w 748"/>
              <a:gd name="T23" fmla="*/ 1227 h 2130"/>
              <a:gd name="T24" fmla="*/ 123 w 748"/>
              <a:gd name="T25" fmla="*/ 1335 h 2130"/>
              <a:gd name="T26" fmla="*/ 170 w 748"/>
              <a:gd name="T27" fmla="*/ 1439 h 2130"/>
              <a:gd name="T28" fmla="*/ 221 w 748"/>
              <a:gd name="T29" fmla="*/ 1541 h 2130"/>
              <a:gd name="T30" fmla="*/ 279 w 748"/>
              <a:gd name="T31" fmla="*/ 1639 h 2130"/>
              <a:gd name="T32" fmla="*/ 344 w 748"/>
              <a:gd name="T33" fmla="*/ 1733 h 2130"/>
              <a:gd name="T34" fmla="*/ 414 w 748"/>
              <a:gd name="T35" fmla="*/ 1822 h 2130"/>
              <a:gd name="T36" fmla="*/ 490 w 748"/>
              <a:gd name="T37" fmla="*/ 1906 h 2130"/>
              <a:gd name="T38" fmla="*/ 571 w 748"/>
              <a:gd name="T39" fmla="*/ 1987 h 2130"/>
              <a:gd name="T40" fmla="*/ 658 w 748"/>
              <a:gd name="T41" fmla="*/ 2062 h 2130"/>
              <a:gd name="T42" fmla="*/ 748 w 748"/>
              <a:gd name="T43" fmla="*/ 2130 h 21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48"/>
              <a:gd name="T67" fmla="*/ 0 h 2130"/>
              <a:gd name="T68" fmla="*/ 748 w 748"/>
              <a:gd name="T69" fmla="*/ 2130 h 213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48" h="2130">
                <a:moveTo>
                  <a:pt x="137" y="0"/>
                </a:moveTo>
                <a:lnTo>
                  <a:pt x="97" y="108"/>
                </a:lnTo>
                <a:lnTo>
                  <a:pt x="62" y="216"/>
                </a:lnTo>
                <a:lnTo>
                  <a:pt x="35" y="327"/>
                </a:lnTo>
                <a:lnTo>
                  <a:pt x="16" y="439"/>
                </a:lnTo>
                <a:lnTo>
                  <a:pt x="4" y="552"/>
                </a:lnTo>
                <a:lnTo>
                  <a:pt x="0" y="666"/>
                </a:lnTo>
                <a:lnTo>
                  <a:pt x="2" y="781"/>
                </a:lnTo>
                <a:lnTo>
                  <a:pt x="12" y="895"/>
                </a:lnTo>
                <a:lnTo>
                  <a:pt x="29" y="1006"/>
                </a:lnTo>
                <a:lnTo>
                  <a:pt x="54" y="1118"/>
                </a:lnTo>
                <a:lnTo>
                  <a:pt x="85" y="1227"/>
                </a:lnTo>
                <a:lnTo>
                  <a:pt x="123" y="1335"/>
                </a:lnTo>
                <a:lnTo>
                  <a:pt x="170" y="1439"/>
                </a:lnTo>
                <a:lnTo>
                  <a:pt x="221" y="1541"/>
                </a:lnTo>
                <a:lnTo>
                  <a:pt x="279" y="1639"/>
                </a:lnTo>
                <a:lnTo>
                  <a:pt x="344" y="1733"/>
                </a:lnTo>
                <a:lnTo>
                  <a:pt x="414" y="1822"/>
                </a:lnTo>
                <a:lnTo>
                  <a:pt x="490" y="1906"/>
                </a:lnTo>
                <a:lnTo>
                  <a:pt x="571" y="1987"/>
                </a:lnTo>
                <a:lnTo>
                  <a:pt x="658" y="2062"/>
                </a:lnTo>
                <a:lnTo>
                  <a:pt x="748" y="2130"/>
                </a:lnTo>
              </a:path>
            </a:pathLst>
          </a:custGeom>
          <a:noFill/>
          <a:ln w="19050">
            <a:solidFill>
              <a:srgbClr val="000000"/>
            </a:solidFill>
            <a:round/>
            <a:headEnd/>
            <a:tailEnd/>
          </a:ln>
        </p:spPr>
        <p:txBody>
          <a:bodyPr/>
          <a:lstStyle/>
          <a:p>
            <a:endParaRPr lang="en-US"/>
          </a:p>
        </p:txBody>
      </p:sp>
      <p:sp>
        <p:nvSpPr>
          <p:cNvPr id="25634" name="Freeform 32"/>
          <p:cNvSpPr>
            <a:spLocks/>
          </p:cNvSpPr>
          <p:nvPr/>
        </p:nvSpPr>
        <p:spPr bwMode="auto">
          <a:xfrm>
            <a:off x="3941763" y="4646613"/>
            <a:ext cx="92075" cy="80962"/>
          </a:xfrm>
          <a:custGeom>
            <a:avLst/>
            <a:gdLst>
              <a:gd name="T0" fmla="*/ 0 w 116"/>
              <a:gd name="T1" fmla="*/ 86 h 101"/>
              <a:gd name="T2" fmla="*/ 116 w 116"/>
              <a:gd name="T3" fmla="*/ 101 h 101"/>
              <a:gd name="T4" fmla="*/ 58 w 116"/>
              <a:gd name="T5" fmla="*/ 0 h 101"/>
              <a:gd name="T6" fmla="*/ 0 w 116"/>
              <a:gd name="T7" fmla="*/ 86 h 101"/>
              <a:gd name="T8" fmla="*/ 0 60000 65536"/>
              <a:gd name="T9" fmla="*/ 0 60000 65536"/>
              <a:gd name="T10" fmla="*/ 0 60000 65536"/>
              <a:gd name="T11" fmla="*/ 0 60000 65536"/>
              <a:gd name="T12" fmla="*/ 0 w 116"/>
              <a:gd name="T13" fmla="*/ 0 h 101"/>
              <a:gd name="T14" fmla="*/ 116 w 116"/>
              <a:gd name="T15" fmla="*/ 101 h 101"/>
            </a:gdLst>
            <a:ahLst/>
            <a:cxnLst>
              <a:cxn ang="T8">
                <a:pos x="T0" y="T1"/>
              </a:cxn>
              <a:cxn ang="T9">
                <a:pos x="T2" y="T3"/>
              </a:cxn>
              <a:cxn ang="T10">
                <a:pos x="T4" y="T5"/>
              </a:cxn>
              <a:cxn ang="T11">
                <a:pos x="T6" y="T7"/>
              </a:cxn>
            </a:cxnLst>
            <a:rect l="T12" t="T13" r="T14" b="T15"/>
            <a:pathLst>
              <a:path w="116" h="101">
                <a:moveTo>
                  <a:pt x="0" y="86"/>
                </a:moveTo>
                <a:lnTo>
                  <a:pt x="116" y="101"/>
                </a:lnTo>
                <a:lnTo>
                  <a:pt x="58" y="0"/>
                </a:lnTo>
                <a:lnTo>
                  <a:pt x="0" y="86"/>
                </a:lnTo>
                <a:close/>
              </a:path>
            </a:pathLst>
          </a:custGeom>
          <a:solidFill>
            <a:srgbClr val="000000"/>
          </a:solidFill>
          <a:ln w="19050">
            <a:solidFill>
              <a:srgbClr val="000000"/>
            </a:solidFill>
            <a:round/>
            <a:headEnd/>
            <a:tailEnd/>
          </a:ln>
        </p:spPr>
        <p:txBody>
          <a:bodyPr/>
          <a:lstStyle/>
          <a:p>
            <a:endParaRPr lang="en-US"/>
          </a:p>
        </p:txBody>
      </p:sp>
      <p:sp>
        <p:nvSpPr>
          <p:cNvPr id="25635" name="Freeform 33"/>
          <p:cNvSpPr>
            <a:spLocks/>
          </p:cNvSpPr>
          <p:nvPr/>
        </p:nvSpPr>
        <p:spPr bwMode="auto">
          <a:xfrm>
            <a:off x="5716588" y="5332413"/>
            <a:ext cx="685800" cy="687387"/>
          </a:xfrm>
          <a:custGeom>
            <a:avLst/>
            <a:gdLst>
              <a:gd name="T0" fmla="*/ 0 w 865"/>
              <a:gd name="T1" fmla="*/ 433 h 866"/>
              <a:gd name="T2" fmla="*/ 4 w 865"/>
              <a:gd name="T3" fmla="*/ 375 h 866"/>
              <a:gd name="T4" fmla="*/ 16 w 865"/>
              <a:gd name="T5" fmla="*/ 319 h 866"/>
              <a:gd name="T6" fmla="*/ 33 w 865"/>
              <a:gd name="T7" fmla="*/ 267 h 866"/>
              <a:gd name="T8" fmla="*/ 58 w 865"/>
              <a:gd name="T9" fmla="*/ 216 h 866"/>
              <a:gd name="T10" fmla="*/ 89 w 865"/>
              <a:gd name="T11" fmla="*/ 169 h 866"/>
              <a:gd name="T12" fmla="*/ 127 w 865"/>
              <a:gd name="T13" fmla="*/ 127 h 866"/>
              <a:gd name="T14" fmla="*/ 169 w 865"/>
              <a:gd name="T15" fmla="*/ 89 h 866"/>
              <a:gd name="T16" fmla="*/ 217 w 865"/>
              <a:gd name="T17" fmla="*/ 58 h 866"/>
              <a:gd name="T18" fmla="*/ 267 w 865"/>
              <a:gd name="T19" fmla="*/ 33 h 866"/>
              <a:gd name="T20" fmla="*/ 321 w 865"/>
              <a:gd name="T21" fmla="*/ 14 h 866"/>
              <a:gd name="T22" fmla="*/ 377 w 865"/>
              <a:gd name="T23" fmla="*/ 4 h 866"/>
              <a:gd name="T24" fmla="*/ 432 w 865"/>
              <a:gd name="T25" fmla="*/ 0 h 866"/>
              <a:gd name="T26" fmla="*/ 488 w 865"/>
              <a:gd name="T27" fmla="*/ 4 h 866"/>
              <a:gd name="T28" fmla="*/ 544 w 865"/>
              <a:gd name="T29" fmla="*/ 14 h 866"/>
              <a:gd name="T30" fmla="*/ 598 w 865"/>
              <a:gd name="T31" fmla="*/ 33 h 866"/>
              <a:gd name="T32" fmla="*/ 650 w 865"/>
              <a:gd name="T33" fmla="*/ 58 h 866"/>
              <a:gd name="T34" fmla="*/ 696 w 865"/>
              <a:gd name="T35" fmla="*/ 89 h 866"/>
              <a:gd name="T36" fmla="*/ 738 w 865"/>
              <a:gd name="T37" fmla="*/ 127 h 866"/>
              <a:gd name="T38" fmla="*/ 776 w 865"/>
              <a:gd name="T39" fmla="*/ 169 h 866"/>
              <a:gd name="T40" fmla="*/ 807 w 865"/>
              <a:gd name="T41" fmla="*/ 216 h 866"/>
              <a:gd name="T42" fmla="*/ 832 w 865"/>
              <a:gd name="T43" fmla="*/ 267 h 866"/>
              <a:gd name="T44" fmla="*/ 849 w 865"/>
              <a:gd name="T45" fmla="*/ 319 h 866"/>
              <a:gd name="T46" fmla="*/ 861 w 865"/>
              <a:gd name="T47" fmla="*/ 375 h 866"/>
              <a:gd name="T48" fmla="*/ 865 w 865"/>
              <a:gd name="T49" fmla="*/ 433 h 866"/>
              <a:gd name="T50" fmla="*/ 861 w 865"/>
              <a:gd name="T51" fmla="*/ 489 h 866"/>
              <a:gd name="T52" fmla="*/ 849 w 865"/>
              <a:gd name="T53" fmla="*/ 544 h 866"/>
              <a:gd name="T54" fmla="*/ 832 w 865"/>
              <a:gd name="T55" fmla="*/ 598 h 866"/>
              <a:gd name="T56" fmla="*/ 807 w 865"/>
              <a:gd name="T57" fmla="*/ 648 h 866"/>
              <a:gd name="T58" fmla="*/ 776 w 865"/>
              <a:gd name="T59" fmla="*/ 696 h 866"/>
              <a:gd name="T60" fmla="*/ 738 w 865"/>
              <a:gd name="T61" fmla="*/ 739 h 866"/>
              <a:gd name="T62" fmla="*/ 696 w 865"/>
              <a:gd name="T63" fmla="*/ 775 h 866"/>
              <a:gd name="T64" fmla="*/ 650 w 865"/>
              <a:gd name="T65" fmla="*/ 808 h 866"/>
              <a:gd name="T66" fmla="*/ 598 w 865"/>
              <a:gd name="T67" fmla="*/ 833 h 866"/>
              <a:gd name="T68" fmla="*/ 544 w 865"/>
              <a:gd name="T69" fmla="*/ 850 h 866"/>
              <a:gd name="T70" fmla="*/ 488 w 865"/>
              <a:gd name="T71" fmla="*/ 862 h 866"/>
              <a:gd name="T72" fmla="*/ 432 w 865"/>
              <a:gd name="T73" fmla="*/ 866 h 866"/>
              <a:gd name="T74" fmla="*/ 377 w 865"/>
              <a:gd name="T75" fmla="*/ 862 h 866"/>
              <a:gd name="T76" fmla="*/ 321 w 865"/>
              <a:gd name="T77" fmla="*/ 850 h 866"/>
              <a:gd name="T78" fmla="*/ 267 w 865"/>
              <a:gd name="T79" fmla="*/ 833 h 866"/>
              <a:gd name="T80" fmla="*/ 217 w 865"/>
              <a:gd name="T81" fmla="*/ 808 h 866"/>
              <a:gd name="T82" fmla="*/ 169 w 865"/>
              <a:gd name="T83" fmla="*/ 775 h 866"/>
              <a:gd name="T84" fmla="*/ 127 w 865"/>
              <a:gd name="T85" fmla="*/ 739 h 866"/>
              <a:gd name="T86" fmla="*/ 89 w 865"/>
              <a:gd name="T87" fmla="*/ 696 h 866"/>
              <a:gd name="T88" fmla="*/ 58 w 865"/>
              <a:gd name="T89" fmla="*/ 648 h 866"/>
              <a:gd name="T90" fmla="*/ 33 w 865"/>
              <a:gd name="T91" fmla="*/ 598 h 866"/>
              <a:gd name="T92" fmla="*/ 16 w 865"/>
              <a:gd name="T93" fmla="*/ 544 h 866"/>
              <a:gd name="T94" fmla="*/ 4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4" y="375"/>
                </a:lnTo>
                <a:lnTo>
                  <a:pt x="16" y="319"/>
                </a:lnTo>
                <a:lnTo>
                  <a:pt x="33" y="267"/>
                </a:lnTo>
                <a:lnTo>
                  <a:pt x="58" y="216"/>
                </a:lnTo>
                <a:lnTo>
                  <a:pt x="89" y="169"/>
                </a:lnTo>
                <a:lnTo>
                  <a:pt x="127" y="127"/>
                </a:lnTo>
                <a:lnTo>
                  <a:pt x="169" y="89"/>
                </a:lnTo>
                <a:lnTo>
                  <a:pt x="217" y="58"/>
                </a:lnTo>
                <a:lnTo>
                  <a:pt x="267" y="33"/>
                </a:lnTo>
                <a:lnTo>
                  <a:pt x="321" y="14"/>
                </a:lnTo>
                <a:lnTo>
                  <a:pt x="377" y="4"/>
                </a:lnTo>
                <a:lnTo>
                  <a:pt x="432" y="0"/>
                </a:lnTo>
                <a:lnTo>
                  <a:pt x="488" y="4"/>
                </a:lnTo>
                <a:lnTo>
                  <a:pt x="544" y="14"/>
                </a:lnTo>
                <a:lnTo>
                  <a:pt x="598" y="33"/>
                </a:lnTo>
                <a:lnTo>
                  <a:pt x="650" y="58"/>
                </a:lnTo>
                <a:lnTo>
                  <a:pt x="696" y="89"/>
                </a:lnTo>
                <a:lnTo>
                  <a:pt x="738" y="127"/>
                </a:lnTo>
                <a:lnTo>
                  <a:pt x="776" y="169"/>
                </a:lnTo>
                <a:lnTo>
                  <a:pt x="807" y="216"/>
                </a:lnTo>
                <a:lnTo>
                  <a:pt x="832" y="267"/>
                </a:lnTo>
                <a:lnTo>
                  <a:pt x="849" y="319"/>
                </a:lnTo>
                <a:lnTo>
                  <a:pt x="861" y="375"/>
                </a:lnTo>
                <a:lnTo>
                  <a:pt x="865" y="433"/>
                </a:lnTo>
                <a:lnTo>
                  <a:pt x="861" y="489"/>
                </a:lnTo>
                <a:lnTo>
                  <a:pt x="849" y="544"/>
                </a:lnTo>
                <a:lnTo>
                  <a:pt x="832" y="598"/>
                </a:lnTo>
                <a:lnTo>
                  <a:pt x="807" y="648"/>
                </a:lnTo>
                <a:lnTo>
                  <a:pt x="776" y="696"/>
                </a:lnTo>
                <a:lnTo>
                  <a:pt x="738" y="739"/>
                </a:lnTo>
                <a:lnTo>
                  <a:pt x="696" y="775"/>
                </a:lnTo>
                <a:lnTo>
                  <a:pt x="650" y="808"/>
                </a:lnTo>
                <a:lnTo>
                  <a:pt x="598" y="833"/>
                </a:lnTo>
                <a:lnTo>
                  <a:pt x="544" y="850"/>
                </a:lnTo>
                <a:lnTo>
                  <a:pt x="488" y="862"/>
                </a:lnTo>
                <a:lnTo>
                  <a:pt x="432" y="866"/>
                </a:lnTo>
                <a:lnTo>
                  <a:pt x="377" y="862"/>
                </a:lnTo>
                <a:lnTo>
                  <a:pt x="321" y="850"/>
                </a:lnTo>
                <a:lnTo>
                  <a:pt x="267" y="833"/>
                </a:lnTo>
                <a:lnTo>
                  <a:pt x="217" y="808"/>
                </a:lnTo>
                <a:lnTo>
                  <a:pt x="169" y="775"/>
                </a:lnTo>
                <a:lnTo>
                  <a:pt x="127" y="739"/>
                </a:lnTo>
                <a:lnTo>
                  <a:pt x="89" y="696"/>
                </a:lnTo>
                <a:lnTo>
                  <a:pt x="58" y="648"/>
                </a:lnTo>
                <a:lnTo>
                  <a:pt x="33" y="598"/>
                </a:lnTo>
                <a:lnTo>
                  <a:pt x="16" y="544"/>
                </a:lnTo>
                <a:lnTo>
                  <a:pt x="4"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36" name="Rectangle 34"/>
          <p:cNvSpPr>
            <a:spLocks noChangeArrowheads="1"/>
          </p:cNvSpPr>
          <p:nvPr/>
        </p:nvSpPr>
        <p:spPr bwMode="auto">
          <a:xfrm>
            <a:off x="5868988" y="5538788"/>
            <a:ext cx="381000" cy="274637"/>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401</a:t>
            </a:r>
            <a:endParaRPr lang="en-US" sz="2400" u="none">
              <a:latin typeface="Courier New" pitchFamily="49" charset="0"/>
            </a:endParaRPr>
          </a:p>
        </p:txBody>
      </p:sp>
      <p:sp>
        <p:nvSpPr>
          <p:cNvPr id="25637" name="Freeform 35"/>
          <p:cNvSpPr>
            <a:spLocks/>
          </p:cNvSpPr>
          <p:nvPr/>
        </p:nvSpPr>
        <p:spPr bwMode="auto">
          <a:xfrm>
            <a:off x="6434138" y="2862263"/>
            <a:ext cx="1320800" cy="2636837"/>
          </a:xfrm>
          <a:custGeom>
            <a:avLst/>
            <a:gdLst>
              <a:gd name="T0" fmla="*/ 1633 w 1664"/>
              <a:gd name="T1" fmla="*/ 0 h 3322"/>
              <a:gd name="T2" fmla="*/ 1651 w 1664"/>
              <a:gd name="T3" fmla="*/ 158 h 3322"/>
              <a:gd name="T4" fmla="*/ 1662 w 1664"/>
              <a:gd name="T5" fmla="*/ 314 h 3322"/>
              <a:gd name="T6" fmla="*/ 1664 w 1664"/>
              <a:gd name="T7" fmla="*/ 471 h 3322"/>
              <a:gd name="T8" fmla="*/ 1660 w 1664"/>
              <a:gd name="T9" fmla="*/ 629 h 3322"/>
              <a:gd name="T10" fmla="*/ 1649 w 1664"/>
              <a:gd name="T11" fmla="*/ 785 h 3322"/>
              <a:gd name="T12" fmla="*/ 1630 w 1664"/>
              <a:gd name="T13" fmla="*/ 941 h 3322"/>
              <a:gd name="T14" fmla="*/ 1603 w 1664"/>
              <a:gd name="T15" fmla="*/ 1096 h 3322"/>
              <a:gd name="T16" fmla="*/ 1568 w 1664"/>
              <a:gd name="T17" fmla="*/ 1250 h 3322"/>
              <a:gd name="T18" fmla="*/ 1528 w 1664"/>
              <a:gd name="T19" fmla="*/ 1400 h 3322"/>
              <a:gd name="T20" fmla="*/ 1480 w 1664"/>
              <a:gd name="T21" fmla="*/ 1550 h 3322"/>
              <a:gd name="T22" fmla="*/ 1424 w 1664"/>
              <a:gd name="T23" fmla="*/ 1698 h 3322"/>
              <a:gd name="T24" fmla="*/ 1361 w 1664"/>
              <a:gd name="T25" fmla="*/ 1843 h 3322"/>
              <a:gd name="T26" fmla="*/ 1291 w 1664"/>
              <a:gd name="T27" fmla="*/ 1983 h 3322"/>
              <a:gd name="T28" fmla="*/ 1216 w 1664"/>
              <a:gd name="T29" fmla="*/ 2120 h 3322"/>
              <a:gd name="T30" fmla="*/ 1134 w 1664"/>
              <a:gd name="T31" fmla="*/ 2254 h 3322"/>
              <a:gd name="T32" fmla="*/ 1045 w 1664"/>
              <a:gd name="T33" fmla="*/ 2383 h 3322"/>
              <a:gd name="T34" fmla="*/ 949 w 1664"/>
              <a:gd name="T35" fmla="*/ 2510 h 3322"/>
              <a:gd name="T36" fmla="*/ 849 w 1664"/>
              <a:gd name="T37" fmla="*/ 2629 h 3322"/>
              <a:gd name="T38" fmla="*/ 742 w 1664"/>
              <a:gd name="T39" fmla="*/ 2747 h 3322"/>
              <a:gd name="T40" fmla="*/ 630 w 1664"/>
              <a:gd name="T41" fmla="*/ 2856 h 3322"/>
              <a:gd name="T42" fmla="*/ 515 w 1664"/>
              <a:gd name="T43" fmla="*/ 2962 h 3322"/>
              <a:gd name="T44" fmla="*/ 392 w 1664"/>
              <a:gd name="T45" fmla="*/ 3060 h 3322"/>
              <a:gd name="T46" fmla="*/ 267 w 1664"/>
              <a:gd name="T47" fmla="*/ 3154 h 3322"/>
              <a:gd name="T48" fmla="*/ 137 w 1664"/>
              <a:gd name="T49" fmla="*/ 3241 h 3322"/>
              <a:gd name="T50" fmla="*/ 0 w 1664"/>
              <a:gd name="T51" fmla="*/ 3322 h 332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64"/>
              <a:gd name="T79" fmla="*/ 0 h 3322"/>
              <a:gd name="T80" fmla="*/ 1664 w 1664"/>
              <a:gd name="T81" fmla="*/ 3322 h 332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64" h="3322">
                <a:moveTo>
                  <a:pt x="1633" y="0"/>
                </a:moveTo>
                <a:lnTo>
                  <a:pt x="1651" y="158"/>
                </a:lnTo>
                <a:lnTo>
                  <a:pt x="1662" y="314"/>
                </a:lnTo>
                <a:lnTo>
                  <a:pt x="1664" y="471"/>
                </a:lnTo>
                <a:lnTo>
                  <a:pt x="1660" y="629"/>
                </a:lnTo>
                <a:lnTo>
                  <a:pt x="1649" y="785"/>
                </a:lnTo>
                <a:lnTo>
                  <a:pt x="1630" y="941"/>
                </a:lnTo>
                <a:lnTo>
                  <a:pt x="1603" y="1096"/>
                </a:lnTo>
                <a:lnTo>
                  <a:pt x="1568" y="1250"/>
                </a:lnTo>
                <a:lnTo>
                  <a:pt x="1528" y="1400"/>
                </a:lnTo>
                <a:lnTo>
                  <a:pt x="1480" y="1550"/>
                </a:lnTo>
                <a:lnTo>
                  <a:pt x="1424" y="1698"/>
                </a:lnTo>
                <a:lnTo>
                  <a:pt x="1361" y="1843"/>
                </a:lnTo>
                <a:lnTo>
                  <a:pt x="1291" y="1983"/>
                </a:lnTo>
                <a:lnTo>
                  <a:pt x="1216" y="2120"/>
                </a:lnTo>
                <a:lnTo>
                  <a:pt x="1134" y="2254"/>
                </a:lnTo>
                <a:lnTo>
                  <a:pt x="1045" y="2383"/>
                </a:lnTo>
                <a:lnTo>
                  <a:pt x="949" y="2510"/>
                </a:lnTo>
                <a:lnTo>
                  <a:pt x="849" y="2629"/>
                </a:lnTo>
                <a:lnTo>
                  <a:pt x="742" y="2747"/>
                </a:lnTo>
                <a:lnTo>
                  <a:pt x="630" y="2856"/>
                </a:lnTo>
                <a:lnTo>
                  <a:pt x="515" y="2962"/>
                </a:lnTo>
                <a:lnTo>
                  <a:pt x="392" y="3060"/>
                </a:lnTo>
                <a:lnTo>
                  <a:pt x="267" y="3154"/>
                </a:lnTo>
                <a:lnTo>
                  <a:pt x="137" y="3241"/>
                </a:lnTo>
                <a:lnTo>
                  <a:pt x="0" y="3322"/>
                </a:lnTo>
              </a:path>
            </a:pathLst>
          </a:custGeom>
          <a:noFill/>
          <a:ln w="19050">
            <a:solidFill>
              <a:srgbClr val="000000"/>
            </a:solidFill>
            <a:round/>
            <a:headEnd/>
            <a:tailEnd/>
          </a:ln>
        </p:spPr>
        <p:txBody>
          <a:bodyPr/>
          <a:lstStyle/>
          <a:p>
            <a:endParaRPr lang="en-US"/>
          </a:p>
        </p:txBody>
      </p:sp>
      <p:sp>
        <p:nvSpPr>
          <p:cNvPr id="25638" name="Freeform 36"/>
          <p:cNvSpPr>
            <a:spLocks/>
          </p:cNvSpPr>
          <p:nvPr/>
        </p:nvSpPr>
        <p:spPr bwMode="auto">
          <a:xfrm>
            <a:off x="6372225" y="5457825"/>
            <a:ext cx="90488" cy="76200"/>
          </a:xfrm>
          <a:custGeom>
            <a:avLst/>
            <a:gdLst>
              <a:gd name="T0" fmla="*/ 116 w 116"/>
              <a:gd name="T1" fmla="*/ 92 h 96"/>
              <a:gd name="T2" fmla="*/ 0 w 116"/>
              <a:gd name="T3" fmla="*/ 96 h 96"/>
              <a:gd name="T4" fmla="*/ 66 w 116"/>
              <a:gd name="T5" fmla="*/ 0 h 96"/>
              <a:gd name="T6" fmla="*/ 116 w 116"/>
              <a:gd name="T7" fmla="*/ 92 h 96"/>
              <a:gd name="T8" fmla="*/ 0 60000 65536"/>
              <a:gd name="T9" fmla="*/ 0 60000 65536"/>
              <a:gd name="T10" fmla="*/ 0 60000 65536"/>
              <a:gd name="T11" fmla="*/ 0 60000 65536"/>
              <a:gd name="T12" fmla="*/ 0 w 116"/>
              <a:gd name="T13" fmla="*/ 0 h 96"/>
              <a:gd name="T14" fmla="*/ 116 w 116"/>
              <a:gd name="T15" fmla="*/ 96 h 96"/>
            </a:gdLst>
            <a:ahLst/>
            <a:cxnLst>
              <a:cxn ang="T8">
                <a:pos x="T0" y="T1"/>
              </a:cxn>
              <a:cxn ang="T9">
                <a:pos x="T2" y="T3"/>
              </a:cxn>
              <a:cxn ang="T10">
                <a:pos x="T4" y="T5"/>
              </a:cxn>
              <a:cxn ang="T11">
                <a:pos x="T6" y="T7"/>
              </a:cxn>
            </a:cxnLst>
            <a:rect l="T12" t="T13" r="T14" b="T15"/>
            <a:pathLst>
              <a:path w="116" h="96">
                <a:moveTo>
                  <a:pt x="116" y="92"/>
                </a:moveTo>
                <a:lnTo>
                  <a:pt x="0" y="96"/>
                </a:lnTo>
                <a:lnTo>
                  <a:pt x="66" y="0"/>
                </a:lnTo>
                <a:lnTo>
                  <a:pt x="116" y="92"/>
                </a:lnTo>
                <a:close/>
              </a:path>
            </a:pathLst>
          </a:custGeom>
          <a:solidFill>
            <a:srgbClr val="000000"/>
          </a:solidFill>
          <a:ln w="19050">
            <a:solidFill>
              <a:srgbClr val="000000"/>
            </a:solidFill>
            <a:round/>
            <a:headEnd/>
            <a:tailEnd/>
          </a:ln>
        </p:spPr>
        <p:txBody>
          <a:bodyPr/>
          <a:lstStyle/>
          <a:p>
            <a:endParaRPr lang="en-US"/>
          </a:p>
        </p:txBody>
      </p:sp>
      <p:sp>
        <p:nvSpPr>
          <p:cNvPr id="25639" name="Freeform 37"/>
          <p:cNvSpPr>
            <a:spLocks/>
          </p:cNvSpPr>
          <p:nvPr/>
        </p:nvSpPr>
        <p:spPr bwMode="auto">
          <a:xfrm>
            <a:off x="6099175" y="3951288"/>
            <a:ext cx="506413" cy="1468437"/>
          </a:xfrm>
          <a:custGeom>
            <a:avLst/>
            <a:gdLst>
              <a:gd name="T0" fmla="*/ 0 w 638"/>
              <a:gd name="T1" fmla="*/ 0 h 1851"/>
              <a:gd name="T2" fmla="*/ 81 w 638"/>
              <a:gd name="T3" fmla="*/ 49 h 1851"/>
              <a:gd name="T4" fmla="*/ 158 w 638"/>
              <a:gd name="T5" fmla="*/ 102 h 1851"/>
              <a:gd name="T6" fmla="*/ 229 w 638"/>
              <a:gd name="T7" fmla="*/ 162 h 1851"/>
              <a:gd name="T8" fmla="*/ 298 w 638"/>
              <a:gd name="T9" fmla="*/ 227 h 1851"/>
              <a:gd name="T10" fmla="*/ 360 w 638"/>
              <a:gd name="T11" fmla="*/ 297 h 1851"/>
              <a:gd name="T12" fmla="*/ 417 w 638"/>
              <a:gd name="T13" fmla="*/ 372 h 1851"/>
              <a:gd name="T14" fmla="*/ 467 w 638"/>
              <a:gd name="T15" fmla="*/ 449 h 1851"/>
              <a:gd name="T16" fmla="*/ 512 w 638"/>
              <a:gd name="T17" fmla="*/ 531 h 1851"/>
              <a:gd name="T18" fmla="*/ 550 w 638"/>
              <a:gd name="T19" fmla="*/ 616 h 1851"/>
              <a:gd name="T20" fmla="*/ 583 w 638"/>
              <a:gd name="T21" fmla="*/ 704 h 1851"/>
              <a:gd name="T22" fmla="*/ 608 w 638"/>
              <a:gd name="T23" fmla="*/ 795 h 1851"/>
              <a:gd name="T24" fmla="*/ 625 w 638"/>
              <a:gd name="T25" fmla="*/ 887 h 1851"/>
              <a:gd name="T26" fmla="*/ 636 w 638"/>
              <a:gd name="T27" fmla="*/ 979 h 1851"/>
              <a:gd name="T28" fmla="*/ 638 w 638"/>
              <a:gd name="T29" fmla="*/ 1074 h 1851"/>
              <a:gd name="T30" fmla="*/ 636 w 638"/>
              <a:gd name="T31" fmla="*/ 1168 h 1851"/>
              <a:gd name="T32" fmla="*/ 625 w 638"/>
              <a:gd name="T33" fmla="*/ 1260 h 1851"/>
              <a:gd name="T34" fmla="*/ 608 w 638"/>
              <a:gd name="T35" fmla="*/ 1353 h 1851"/>
              <a:gd name="T36" fmla="*/ 583 w 638"/>
              <a:gd name="T37" fmla="*/ 1443 h 1851"/>
              <a:gd name="T38" fmla="*/ 550 w 638"/>
              <a:gd name="T39" fmla="*/ 1530 h 1851"/>
              <a:gd name="T40" fmla="*/ 513 w 638"/>
              <a:gd name="T41" fmla="*/ 1616 h 1851"/>
              <a:gd name="T42" fmla="*/ 467 w 638"/>
              <a:gd name="T43" fmla="*/ 1699 h 1851"/>
              <a:gd name="T44" fmla="*/ 417 w 638"/>
              <a:gd name="T45" fmla="*/ 1776 h 1851"/>
              <a:gd name="T46" fmla="*/ 360 w 638"/>
              <a:gd name="T47" fmla="*/ 1851 h 185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8"/>
              <a:gd name="T73" fmla="*/ 0 h 1851"/>
              <a:gd name="T74" fmla="*/ 638 w 638"/>
              <a:gd name="T75" fmla="*/ 1851 h 185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8" h="1851">
                <a:moveTo>
                  <a:pt x="0" y="0"/>
                </a:moveTo>
                <a:lnTo>
                  <a:pt x="81" y="49"/>
                </a:lnTo>
                <a:lnTo>
                  <a:pt x="158" y="102"/>
                </a:lnTo>
                <a:lnTo>
                  <a:pt x="229" y="162"/>
                </a:lnTo>
                <a:lnTo>
                  <a:pt x="298" y="227"/>
                </a:lnTo>
                <a:lnTo>
                  <a:pt x="360" y="297"/>
                </a:lnTo>
                <a:lnTo>
                  <a:pt x="417" y="372"/>
                </a:lnTo>
                <a:lnTo>
                  <a:pt x="467" y="449"/>
                </a:lnTo>
                <a:lnTo>
                  <a:pt x="512" y="531"/>
                </a:lnTo>
                <a:lnTo>
                  <a:pt x="550" y="616"/>
                </a:lnTo>
                <a:lnTo>
                  <a:pt x="583" y="704"/>
                </a:lnTo>
                <a:lnTo>
                  <a:pt x="608" y="795"/>
                </a:lnTo>
                <a:lnTo>
                  <a:pt x="625" y="887"/>
                </a:lnTo>
                <a:lnTo>
                  <a:pt x="636" y="979"/>
                </a:lnTo>
                <a:lnTo>
                  <a:pt x="638" y="1074"/>
                </a:lnTo>
                <a:lnTo>
                  <a:pt x="636" y="1168"/>
                </a:lnTo>
                <a:lnTo>
                  <a:pt x="625" y="1260"/>
                </a:lnTo>
                <a:lnTo>
                  <a:pt x="608" y="1353"/>
                </a:lnTo>
                <a:lnTo>
                  <a:pt x="583" y="1443"/>
                </a:lnTo>
                <a:lnTo>
                  <a:pt x="550" y="1530"/>
                </a:lnTo>
                <a:lnTo>
                  <a:pt x="513" y="1616"/>
                </a:lnTo>
                <a:lnTo>
                  <a:pt x="467" y="1699"/>
                </a:lnTo>
                <a:lnTo>
                  <a:pt x="417" y="1776"/>
                </a:lnTo>
                <a:lnTo>
                  <a:pt x="360" y="1851"/>
                </a:lnTo>
              </a:path>
            </a:pathLst>
          </a:custGeom>
          <a:noFill/>
          <a:ln w="19050">
            <a:solidFill>
              <a:srgbClr val="000000"/>
            </a:solidFill>
            <a:round/>
            <a:headEnd/>
            <a:tailEnd/>
          </a:ln>
        </p:spPr>
        <p:txBody>
          <a:bodyPr/>
          <a:lstStyle/>
          <a:p>
            <a:endParaRPr lang="en-US"/>
          </a:p>
        </p:txBody>
      </p:sp>
      <p:sp>
        <p:nvSpPr>
          <p:cNvPr id="25640" name="Freeform 38"/>
          <p:cNvSpPr>
            <a:spLocks/>
          </p:cNvSpPr>
          <p:nvPr/>
        </p:nvSpPr>
        <p:spPr bwMode="auto">
          <a:xfrm>
            <a:off x="6337300" y="5384800"/>
            <a:ext cx="84138" cy="88900"/>
          </a:xfrm>
          <a:custGeom>
            <a:avLst/>
            <a:gdLst>
              <a:gd name="T0" fmla="*/ 108 w 108"/>
              <a:gd name="T1" fmla="*/ 70 h 112"/>
              <a:gd name="T2" fmla="*/ 0 w 108"/>
              <a:gd name="T3" fmla="*/ 112 h 112"/>
              <a:gd name="T4" fmla="*/ 31 w 108"/>
              <a:gd name="T5" fmla="*/ 0 h 112"/>
              <a:gd name="T6" fmla="*/ 108 w 108"/>
              <a:gd name="T7" fmla="*/ 70 h 112"/>
              <a:gd name="T8" fmla="*/ 0 60000 65536"/>
              <a:gd name="T9" fmla="*/ 0 60000 65536"/>
              <a:gd name="T10" fmla="*/ 0 60000 65536"/>
              <a:gd name="T11" fmla="*/ 0 60000 65536"/>
              <a:gd name="T12" fmla="*/ 0 w 108"/>
              <a:gd name="T13" fmla="*/ 0 h 112"/>
              <a:gd name="T14" fmla="*/ 108 w 108"/>
              <a:gd name="T15" fmla="*/ 112 h 112"/>
            </a:gdLst>
            <a:ahLst/>
            <a:cxnLst>
              <a:cxn ang="T8">
                <a:pos x="T0" y="T1"/>
              </a:cxn>
              <a:cxn ang="T9">
                <a:pos x="T2" y="T3"/>
              </a:cxn>
              <a:cxn ang="T10">
                <a:pos x="T4" y="T5"/>
              </a:cxn>
              <a:cxn ang="T11">
                <a:pos x="T6" y="T7"/>
              </a:cxn>
            </a:cxnLst>
            <a:rect l="T12" t="T13" r="T14" b="T15"/>
            <a:pathLst>
              <a:path w="108" h="112">
                <a:moveTo>
                  <a:pt x="108" y="70"/>
                </a:moveTo>
                <a:lnTo>
                  <a:pt x="0" y="112"/>
                </a:lnTo>
                <a:lnTo>
                  <a:pt x="31" y="0"/>
                </a:lnTo>
                <a:lnTo>
                  <a:pt x="108" y="70"/>
                </a:lnTo>
                <a:close/>
              </a:path>
            </a:pathLst>
          </a:custGeom>
          <a:solidFill>
            <a:srgbClr val="000000"/>
          </a:solidFill>
          <a:ln w="19050">
            <a:solidFill>
              <a:srgbClr val="000000"/>
            </a:solidFill>
            <a:round/>
            <a:headEnd/>
            <a:tailEnd/>
          </a:ln>
        </p:spPr>
        <p:txBody>
          <a:bodyPr/>
          <a:lstStyle/>
          <a:p>
            <a:endParaRPr lang="en-US"/>
          </a:p>
        </p:txBody>
      </p:sp>
      <p:sp>
        <p:nvSpPr>
          <p:cNvPr id="25641" name="Freeform 39"/>
          <p:cNvSpPr>
            <a:spLocks/>
          </p:cNvSpPr>
          <p:nvPr/>
        </p:nvSpPr>
        <p:spPr bwMode="auto">
          <a:xfrm>
            <a:off x="6450013" y="3775075"/>
            <a:ext cx="666750" cy="1762125"/>
          </a:xfrm>
          <a:custGeom>
            <a:avLst/>
            <a:gdLst>
              <a:gd name="T0" fmla="*/ 633 w 840"/>
              <a:gd name="T1" fmla="*/ 0 h 2220"/>
              <a:gd name="T2" fmla="*/ 684 w 840"/>
              <a:gd name="T3" fmla="*/ 98 h 2220"/>
              <a:gd name="T4" fmla="*/ 729 w 840"/>
              <a:gd name="T5" fmla="*/ 200 h 2220"/>
              <a:gd name="T6" fmla="*/ 765 w 840"/>
              <a:gd name="T7" fmla="*/ 306 h 2220"/>
              <a:gd name="T8" fmla="*/ 796 w 840"/>
              <a:gd name="T9" fmla="*/ 414 h 2220"/>
              <a:gd name="T10" fmla="*/ 817 w 840"/>
              <a:gd name="T11" fmla="*/ 523 h 2220"/>
              <a:gd name="T12" fmla="*/ 832 w 840"/>
              <a:gd name="T13" fmla="*/ 633 h 2220"/>
              <a:gd name="T14" fmla="*/ 840 w 840"/>
              <a:gd name="T15" fmla="*/ 745 h 2220"/>
              <a:gd name="T16" fmla="*/ 840 w 840"/>
              <a:gd name="T17" fmla="*/ 856 h 2220"/>
              <a:gd name="T18" fmla="*/ 832 w 840"/>
              <a:gd name="T19" fmla="*/ 968 h 2220"/>
              <a:gd name="T20" fmla="*/ 815 w 840"/>
              <a:gd name="T21" fmla="*/ 1077 h 2220"/>
              <a:gd name="T22" fmla="*/ 792 w 840"/>
              <a:gd name="T23" fmla="*/ 1187 h 2220"/>
              <a:gd name="T24" fmla="*/ 761 w 840"/>
              <a:gd name="T25" fmla="*/ 1295 h 2220"/>
              <a:gd name="T26" fmla="*/ 725 w 840"/>
              <a:gd name="T27" fmla="*/ 1399 h 2220"/>
              <a:gd name="T28" fmla="*/ 679 w 840"/>
              <a:gd name="T29" fmla="*/ 1500 h 2220"/>
              <a:gd name="T30" fmla="*/ 627 w 840"/>
              <a:gd name="T31" fmla="*/ 1601 h 2220"/>
              <a:gd name="T32" fmla="*/ 569 w 840"/>
              <a:gd name="T33" fmla="*/ 1695 h 2220"/>
              <a:gd name="T34" fmla="*/ 504 w 840"/>
              <a:gd name="T35" fmla="*/ 1785 h 2220"/>
              <a:gd name="T36" fmla="*/ 433 w 840"/>
              <a:gd name="T37" fmla="*/ 1872 h 2220"/>
              <a:gd name="T38" fmla="*/ 356 w 840"/>
              <a:gd name="T39" fmla="*/ 1952 h 2220"/>
              <a:gd name="T40" fmla="*/ 275 w 840"/>
              <a:gd name="T41" fmla="*/ 2027 h 2220"/>
              <a:gd name="T42" fmla="*/ 187 w 840"/>
              <a:gd name="T43" fmla="*/ 2099 h 2220"/>
              <a:gd name="T44" fmla="*/ 96 w 840"/>
              <a:gd name="T45" fmla="*/ 2162 h 2220"/>
              <a:gd name="T46" fmla="*/ 0 w 840"/>
              <a:gd name="T47" fmla="*/ 2220 h 222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40"/>
              <a:gd name="T73" fmla="*/ 0 h 2220"/>
              <a:gd name="T74" fmla="*/ 840 w 840"/>
              <a:gd name="T75" fmla="*/ 2220 h 222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40" h="2220">
                <a:moveTo>
                  <a:pt x="633" y="0"/>
                </a:moveTo>
                <a:lnTo>
                  <a:pt x="684" y="98"/>
                </a:lnTo>
                <a:lnTo>
                  <a:pt x="729" y="200"/>
                </a:lnTo>
                <a:lnTo>
                  <a:pt x="765" y="306"/>
                </a:lnTo>
                <a:lnTo>
                  <a:pt x="796" y="414"/>
                </a:lnTo>
                <a:lnTo>
                  <a:pt x="817" y="523"/>
                </a:lnTo>
                <a:lnTo>
                  <a:pt x="832" y="633"/>
                </a:lnTo>
                <a:lnTo>
                  <a:pt x="840" y="745"/>
                </a:lnTo>
                <a:lnTo>
                  <a:pt x="840" y="856"/>
                </a:lnTo>
                <a:lnTo>
                  <a:pt x="832" y="968"/>
                </a:lnTo>
                <a:lnTo>
                  <a:pt x="815" y="1077"/>
                </a:lnTo>
                <a:lnTo>
                  <a:pt x="792" y="1187"/>
                </a:lnTo>
                <a:lnTo>
                  <a:pt x="761" y="1295"/>
                </a:lnTo>
                <a:lnTo>
                  <a:pt x="725" y="1399"/>
                </a:lnTo>
                <a:lnTo>
                  <a:pt x="679" y="1500"/>
                </a:lnTo>
                <a:lnTo>
                  <a:pt x="627" y="1601"/>
                </a:lnTo>
                <a:lnTo>
                  <a:pt x="569" y="1695"/>
                </a:lnTo>
                <a:lnTo>
                  <a:pt x="504" y="1785"/>
                </a:lnTo>
                <a:lnTo>
                  <a:pt x="433" y="1872"/>
                </a:lnTo>
                <a:lnTo>
                  <a:pt x="356" y="1952"/>
                </a:lnTo>
                <a:lnTo>
                  <a:pt x="275" y="2027"/>
                </a:lnTo>
                <a:lnTo>
                  <a:pt x="187" y="2099"/>
                </a:lnTo>
                <a:lnTo>
                  <a:pt x="96" y="2162"/>
                </a:lnTo>
                <a:lnTo>
                  <a:pt x="0" y="2220"/>
                </a:lnTo>
              </a:path>
            </a:pathLst>
          </a:custGeom>
          <a:noFill/>
          <a:ln w="19050">
            <a:solidFill>
              <a:srgbClr val="000000"/>
            </a:solidFill>
            <a:round/>
            <a:headEnd/>
            <a:tailEnd/>
          </a:ln>
        </p:spPr>
        <p:txBody>
          <a:bodyPr/>
          <a:lstStyle/>
          <a:p>
            <a:endParaRPr lang="en-US"/>
          </a:p>
        </p:txBody>
      </p:sp>
      <p:sp>
        <p:nvSpPr>
          <p:cNvPr id="25642" name="Freeform 40"/>
          <p:cNvSpPr>
            <a:spLocks/>
          </p:cNvSpPr>
          <p:nvPr/>
        </p:nvSpPr>
        <p:spPr bwMode="auto">
          <a:xfrm>
            <a:off x="6384925" y="5494338"/>
            <a:ext cx="92075" cy="74612"/>
          </a:xfrm>
          <a:custGeom>
            <a:avLst/>
            <a:gdLst>
              <a:gd name="T0" fmla="*/ 115 w 115"/>
              <a:gd name="T1" fmla="*/ 92 h 94"/>
              <a:gd name="T2" fmla="*/ 0 w 115"/>
              <a:gd name="T3" fmla="*/ 94 h 94"/>
              <a:gd name="T4" fmla="*/ 69 w 115"/>
              <a:gd name="T5" fmla="*/ 0 h 94"/>
              <a:gd name="T6" fmla="*/ 115 w 115"/>
              <a:gd name="T7" fmla="*/ 92 h 94"/>
              <a:gd name="T8" fmla="*/ 0 60000 65536"/>
              <a:gd name="T9" fmla="*/ 0 60000 65536"/>
              <a:gd name="T10" fmla="*/ 0 60000 65536"/>
              <a:gd name="T11" fmla="*/ 0 60000 65536"/>
              <a:gd name="T12" fmla="*/ 0 w 115"/>
              <a:gd name="T13" fmla="*/ 0 h 94"/>
              <a:gd name="T14" fmla="*/ 115 w 115"/>
              <a:gd name="T15" fmla="*/ 94 h 94"/>
            </a:gdLst>
            <a:ahLst/>
            <a:cxnLst>
              <a:cxn ang="T8">
                <a:pos x="T0" y="T1"/>
              </a:cxn>
              <a:cxn ang="T9">
                <a:pos x="T2" y="T3"/>
              </a:cxn>
              <a:cxn ang="T10">
                <a:pos x="T4" y="T5"/>
              </a:cxn>
              <a:cxn ang="T11">
                <a:pos x="T6" y="T7"/>
              </a:cxn>
            </a:cxnLst>
            <a:rect l="T12" t="T13" r="T14" b="T15"/>
            <a:pathLst>
              <a:path w="115" h="94">
                <a:moveTo>
                  <a:pt x="115" y="92"/>
                </a:moveTo>
                <a:lnTo>
                  <a:pt x="0" y="94"/>
                </a:lnTo>
                <a:lnTo>
                  <a:pt x="69" y="0"/>
                </a:lnTo>
                <a:lnTo>
                  <a:pt x="115" y="92"/>
                </a:lnTo>
                <a:close/>
              </a:path>
            </a:pathLst>
          </a:custGeom>
          <a:solidFill>
            <a:srgbClr val="000000"/>
          </a:solidFill>
          <a:ln w="19050">
            <a:solidFill>
              <a:srgbClr val="000000"/>
            </a:solidFill>
            <a:round/>
            <a:headEnd/>
            <a:tailEnd/>
          </a:ln>
        </p:spPr>
        <p:txBody>
          <a:bodyPr/>
          <a:lstStyle/>
          <a:p>
            <a:endParaRPr lang="en-US"/>
          </a:p>
        </p:txBody>
      </p:sp>
      <p:sp>
        <p:nvSpPr>
          <p:cNvPr id="25643" name="Freeform 41"/>
          <p:cNvSpPr>
            <a:spLocks/>
          </p:cNvSpPr>
          <p:nvPr/>
        </p:nvSpPr>
        <p:spPr bwMode="auto">
          <a:xfrm>
            <a:off x="4676775" y="4786313"/>
            <a:ext cx="1189038" cy="522287"/>
          </a:xfrm>
          <a:custGeom>
            <a:avLst/>
            <a:gdLst>
              <a:gd name="T0" fmla="*/ 0 w 1496"/>
              <a:gd name="T1" fmla="*/ 7 h 657"/>
              <a:gd name="T2" fmla="*/ 105 w 1496"/>
              <a:gd name="T3" fmla="*/ 0 h 657"/>
              <a:gd name="T4" fmla="*/ 213 w 1496"/>
              <a:gd name="T5" fmla="*/ 0 h 657"/>
              <a:gd name="T6" fmla="*/ 319 w 1496"/>
              <a:gd name="T7" fmla="*/ 5 h 657"/>
              <a:gd name="T8" fmla="*/ 424 w 1496"/>
              <a:gd name="T9" fmla="*/ 17 h 657"/>
              <a:gd name="T10" fmla="*/ 530 w 1496"/>
              <a:gd name="T11" fmla="*/ 36 h 657"/>
              <a:gd name="T12" fmla="*/ 634 w 1496"/>
              <a:gd name="T13" fmla="*/ 63 h 657"/>
              <a:gd name="T14" fmla="*/ 734 w 1496"/>
              <a:gd name="T15" fmla="*/ 96 h 657"/>
              <a:gd name="T16" fmla="*/ 834 w 1496"/>
              <a:gd name="T17" fmla="*/ 134 h 657"/>
              <a:gd name="T18" fmla="*/ 930 w 1496"/>
              <a:gd name="T19" fmla="*/ 180 h 657"/>
              <a:gd name="T20" fmla="*/ 1024 w 1496"/>
              <a:gd name="T21" fmla="*/ 232 h 657"/>
              <a:gd name="T22" fmla="*/ 1114 w 1496"/>
              <a:gd name="T23" fmla="*/ 290 h 657"/>
              <a:gd name="T24" fmla="*/ 1199 w 1496"/>
              <a:gd name="T25" fmla="*/ 353 h 657"/>
              <a:gd name="T26" fmla="*/ 1281 w 1496"/>
              <a:gd name="T27" fmla="*/ 423 h 657"/>
              <a:gd name="T28" fmla="*/ 1358 w 1496"/>
              <a:gd name="T29" fmla="*/ 496 h 657"/>
              <a:gd name="T30" fmla="*/ 1429 w 1496"/>
              <a:gd name="T31" fmla="*/ 575 h 657"/>
              <a:gd name="T32" fmla="*/ 1496 w 1496"/>
              <a:gd name="T33" fmla="*/ 657 h 65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96"/>
              <a:gd name="T52" fmla="*/ 0 h 657"/>
              <a:gd name="T53" fmla="*/ 1496 w 1496"/>
              <a:gd name="T54" fmla="*/ 657 h 65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96" h="657">
                <a:moveTo>
                  <a:pt x="0" y="7"/>
                </a:moveTo>
                <a:lnTo>
                  <a:pt x="105" y="0"/>
                </a:lnTo>
                <a:lnTo>
                  <a:pt x="213" y="0"/>
                </a:lnTo>
                <a:lnTo>
                  <a:pt x="319" y="5"/>
                </a:lnTo>
                <a:lnTo>
                  <a:pt x="424" y="17"/>
                </a:lnTo>
                <a:lnTo>
                  <a:pt x="530" y="36"/>
                </a:lnTo>
                <a:lnTo>
                  <a:pt x="634" y="63"/>
                </a:lnTo>
                <a:lnTo>
                  <a:pt x="734" y="96"/>
                </a:lnTo>
                <a:lnTo>
                  <a:pt x="834" y="134"/>
                </a:lnTo>
                <a:lnTo>
                  <a:pt x="930" y="180"/>
                </a:lnTo>
                <a:lnTo>
                  <a:pt x="1024" y="232"/>
                </a:lnTo>
                <a:lnTo>
                  <a:pt x="1114" y="290"/>
                </a:lnTo>
                <a:lnTo>
                  <a:pt x="1199" y="353"/>
                </a:lnTo>
                <a:lnTo>
                  <a:pt x="1281" y="423"/>
                </a:lnTo>
                <a:lnTo>
                  <a:pt x="1358" y="496"/>
                </a:lnTo>
                <a:lnTo>
                  <a:pt x="1429" y="575"/>
                </a:lnTo>
                <a:lnTo>
                  <a:pt x="1496" y="657"/>
                </a:lnTo>
              </a:path>
            </a:pathLst>
          </a:custGeom>
          <a:noFill/>
          <a:ln w="19050">
            <a:solidFill>
              <a:srgbClr val="000000"/>
            </a:solidFill>
            <a:round/>
            <a:headEnd/>
            <a:tailEnd/>
          </a:ln>
        </p:spPr>
        <p:txBody>
          <a:bodyPr/>
          <a:lstStyle/>
          <a:p>
            <a:endParaRPr lang="en-US"/>
          </a:p>
        </p:txBody>
      </p:sp>
      <p:sp>
        <p:nvSpPr>
          <p:cNvPr id="25644" name="Freeform 42"/>
          <p:cNvSpPr>
            <a:spLocks/>
          </p:cNvSpPr>
          <p:nvPr/>
        </p:nvSpPr>
        <p:spPr bwMode="auto">
          <a:xfrm>
            <a:off x="5826125" y="5275263"/>
            <a:ext cx="80963" cy="92075"/>
          </a:xfrm>
          <a:custGeom>
            <a:avLst/>
            <a:gdLst>
              <a:gd name="T0" fmla="*/ 85 w 102"/>
              <a:gd name="T1" fmla="*/ 0 h 115"/>
              <a:gd name="T2" fmla="*/ 102 w 102"/>
              <a:gd name="T3" fmla="*/ 115 h 115"/>
              <a:gd name="T4" fmla="*/ 0 w 102"/>
              <a:gd name="T5" fmla="*/ 61 h 115"/>
              <a:gd name="T6" fmla="*/ 85 w 102"/>
              <a:gd name="T7" fmla="*/ 0 h 115"/>
              <a:gd name="T8" fmla="*/ 0 60000 65536"/>
              <a:gd name="T9" fmla="*/ 0 60000 65536"/>
              <a:gd name="T10" fmla="*/ 0 60000 65536"/>
              <a:gd name="T11" fmla="*/ 0 60000 65536"/>
              <a:gd name="T12" fmla="*/ 0 w 102"/>
              <a:gd name="T13" fmla="*/ 0 h 115"/>
              <a:gd name="T14" fmla="*/ 102 w 102"/>
              <a:gd name="T15" fmla="*/ 115 h 115"/>
            </a:gdLst>
            <a:ahLst/>
            <a:cxnLst>
              <a:cxn ang="T8">
                <a:pos x="T0" y="T1"/>
              </a:cxn>
              <a:cxn ang="T9">
                <a:pos x="T2" y="T3"/>
              </a:cxn>
              <a:cxn ang="T10">
                <a:pos x="T4" y="T5"/>
              </a:cxn>
              <a:cxn ang="T11">
                <a:pos x="T6" y="T7"/>
              </a:cxn>
            </a:cxnLst>
            <a:rect l="T12" t="T13" r="T14" b="T15"/>
            <a:pathLst>
              <a:path w="102" h="115">
                <a:moveTo>
                  <a:pt x="85" y="0"/>
                </a:moveTo>
                <a:lnTo>
                  <a:pt x="102" y="115"/>
                </a:lnTo>
                <a:lnTo>
                  <a:pt x="0" y="61"/>
                </a:lnTo>
                <a:lnTo>
                  <a:pt x="85" y="0"/>
                </a:lnTo>
                <a:close/>
              </a:path>
            </a:pathLst>
          </a:custGeom>
          <a:solidFill>
            <a:srgbClr val="000000"/>
          </a:solidFill>
          <a:ln w="19050">
            <a:solidFill>
              <a:srgbClr val="000000"/>
            </a:solidFill>
            <a:round/>
            <a:headEnd/>
            <a:tailEnd/>
          </a:ln>
        </p:spPr>
        <p:txBody>
          <a:bodyPr/>
          <a:lstStyle/>
          <a:p>
            <a:endParaRPr lang="en-US"/>
          </a:p>
        </p:txBody>
      </p:sp>
      <p:sp>
        <p:nvSpPr>
          <p:cNvPr id="25645" name="Freeform 43"/>
          <p:cNvSpPr>
            <a:spLocks/>
          </p:cNvSpPr>
          <p:nvPr/>
        </p:nvSpPr>
        <p:spPr bwMode="auto">
          <a:xfrm>
            <a:off x="7431088" y="4759325"/>
            <a:ext cx="687387" cy="687388"/>
          </a:xfrm>
          <a:custGeom>
            <a:avLst/>
            <a:gdLst>
              <a:gd name="T0" fmla="*/ 0 w 864"/>
              <a:gd name="T1" fmla="*/ 433 h 865"/>
              <a:gd name="T2" fmla="*/ 4 w 864"/>
              <a:gd name="T3" fmla="*/ 375 h 865"/>
              <a:gd name="T4" fmla="*/ 15 w 864"/>
              <a:gd name="T5" fmla="*/ 319 h 865"/>
              <a:gd name="T6" fmla="*/ 32 w 864"/>
              <a:gd name="T7" fmla="*/ 267 h 865"/>
              <a:gd name="T8" fmla="*/ 57 w 864"/>
              <a:gd name="T9" fmla="*/ 215 h 865"/>
              <a:gd name="T10" fmla="*/ 88 w 864"/>
              <a:gd name="T11" fmla="*/ 169 h 865"/>
              <a:gd name="T12" fmla="*/ 127 w 864"/>
              <a:gd name="T13" fmla="*/ 127 h 865"/>
              <a:gd name="T14" fmla="*/ 169 w 864"/>
              <a:gd name="T15" fmla="*/ 88 h 865"/>
              <a:gd name="T16" fmla="*/ 217 w 864"/>
              <a:gd name="T17" fmla="*/ 58 h 865"/>
              <a:gd name="T18" fmla="*/ 267 w 864"/>
              <a:gd name="T19" fmla="*/ 33 h 865"/>
              <a:gd name="T20" fmla="*/ 321 w 864"/>
              <a:gd name="T21" fmla="*/ 13 h 865"/>
              <a:gd name="T22" fmla="*/ 376 w 864"/>
              <a:gd name="T23" fmla="*/ 4 h 865"/>
              <a:gd name="T24" fmla="*/ 432 w 864"/>
              <a:gd name="T25" fmla="*/ 0 h 865"/>
              <a:gd name="T26" fmla="*/ 488 w 864"/>
              <a:gd name="T27" fmla="*/ 4 h 865"/>
              <a:gd name="T28" fmla="*/ 544 w 864"/>
              <a:gd name="T29" fmla="*/ 13 h 865"/>
              <a:gd name="T30" fmla="*/ 597 w 864"/>
              <a:gd name="T31" fmla="*/ 33 h 865"/>
              <a:gd name="T32" fmla="*/ 649 w 864"/>
              <a:gd name="T33" fmla="*/ 58 h 865"/>
              <a:gd name="T34" fmla="*/ 695 w 864"/>
              <a:gd name="T35" fmla="*/ 88 h 865"/>
              <a:gd name="T36" fmla="*/ 738 w 864"/>
              <a:gd name="T37" fmla="*/ 127 h 865"/>
              <a:gd name="T38" fmla="*/ 776 w 864"/>
              <a:gd name="T39" fmla="*/ 169 h 865"/>
              <a:gd name="T40" fmla="*/ 807 w 864"/>
              <a:gd name="T41" fmla="*/ 215 h 865"/>
              <a:gd name="T42" fmla="*/ 832 w 864"/>
              <a:gd name="T43" fmla="*/ 267 h 865"/>
              <a:gd name="T44" fmla="*/ 849 w 864"/>
              <a:gd name="T45" fmla="*/ 319 h 865"/>
              <a:gd name="T46" fmla="*/ 861 w 864"/>
              <a:gd name="T47" fmla="*/ 375 h 865"/>
              <a:gd name="T48" fmla="*/ 864 w 864"/>
              <a:gd name="T49" fmla="*/ 433 h 865"/>
              <a:gd name="T50" fmla="*/ 861 w 864"/>
              <a:gd name="T51" fmla="*/ 488 h 865"/>
              <a:gd name="T52" fmla="*/ 849 w 864"/>
              <a:gd name="T53" fmla="*/ 544 h 865"/>
              <a:gd name="T54" fmla="*/ 832 w 864"/>
              <a:gd name="T55" fmla="*/ 598 h 865"/>
              <a:gd name="T56" fmla="*/ 807 w 864"/>
              <a:gd name="T57" fmla="*/ 648 h 865"/>
              <a:gd name="T58" fmla="*/ 776 w 864"/>
              <a:gd name="T59" fmla="*/ 696 h 865"/>
              <a:gd name="T60" fmla="*/ 738 w 864"/>
              <a:gd name="T61" fmla="*/ 738 h 865"/>
              <a:gd name="T62" fmla="*/ 695 w 864"/>
              <a:gd name="T63" fmla="*/ 775 h 865"/>
              <a:gd name="T64" fmla="*/ 649 w 864"/>
              <a:gd name="T65" fmla="*/ 808 h 865"/>
              <a:gd name="T66" fmla="*/ 597 w 864"/>
              <a:gd name="T67" fmla="*/ 833 h 865"/>
              <a:gd name="T68" fmla="*/ 544 w 864"/>
              <a:gd name="T69" fmla="*/ 850 h 865"/>
              <a:gd name="T70" fmla="*/ 488 w 864"/>
              <a:gd name="T71" fmla="*/ 862 h 865"/>
              <a:gd name="T72" fmla="*/ 432 w 864"/>
              <a:gd name="T73" fmla="*/ 865 h 865"/>
              <a:gd name="T74" fmla="*/ 376 w 864"/>
              <a:gd name="T75" fmla="*/ 862 h 865"/>
              <a:gd name="T76" fmla="*/ 321 w 864"/>
              <a:gd name="T77" fmla="*/ 850 h 865"/>
              <a:gd name="T78" fmla="*/ 267 w 864"/>
              <a:gd name="T79" fmla="*/ 833 h 865"/>
              <a:gd name="T80" fmla="*/ 217 w 864"/>
              <a:gd name="T81" fmla="*/ 808 h 865"/>
              <a:gd name="T82" fmla="*/ 169 w 864"/>
              <a:gd name="T83" fmla="*/ 775 h 865"/>
              <a:gd name="T84" fmla="*/ 127 w 864"/>
              <a:gd name="T85" fmla="*/ 738 h 865"/>
              <a:gd name="T86" fmla="*/ 88 w 864"/>
              <a:gd name="T87" fmla="*/ 696 h 865"/>
              <a:gd name="T88" fmla="*/ 57 w 864"/>
              <a:gd name="T89" fmla="*/ 648 h 865"/>
              <a:gd name="T90" fmla="*/ 32 w 864"/>
              <a:gd name="T91" fmla="*/ 598 h 865"/>
              <a:gd name="T92" fmla="*/ 15 w 864"/>
              <a:gd name="T93" fmla="*/ 544 h 865"/>
              <a:gd name="T94" fmla="*/ 4 w 864"/>
              <a:gd name="T95" fmla="*/ 488 h 865"/>
              <a:gd name="T96" fmla="*/ 0 w 864"/>
              <a:gd name="T97" fmla="*/ 433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5"/>
              <a:gd name="T149" fmla="*/ 864 w 864"/>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5">
                <a:moveTo>
                  <a:pt x="0" y="433"/>
                </a:moveTo>
                <a:lnTo>
                  <a:pt x="4" y="375"/>
                </a:lnTo>
                <a:lnTo>
                  <a:pt x="15" y="319"/>
                </a:lnTo>
                <a:lnTo>
                  <a:pt x="32" y="267"/>
                </a:lnTo>
                <a:lnTo>
                  <a:pt x="57" y="215"/>
                </a:lnTo>
                <a:lnTo>
                  <a:pt x="88" y="169"/>
                </a:lnTo>
                <a:lnTo>
                  <a:pt x="127" y="127"/>
                </a:lnTo>
                <a:lnTo>
                  <a:pt x="169" y="88"/>
                </a:lnTo>
                <a:lnTo>
                  <a:pt x="217" y="58"/>
                </a:lnTo>
                <a:lnTo>
                  <a:pt x="267" y="33"/>
                </a:lnTo>
                <a:lnTo>
                  <a:pt x="321" y="13"/>
                </a:lnTo>
                <a:lnTo>
                  <a:pt x="376" y="4"/>
                </a:lnTo>
                <a:lnTo>
                  <a:pt x="432" y="0"/>
                </a:lnTo>
                <a:lnTo>
                  <a:pt x="488" y="4"/>
                </a:lnTo>
                <a:lnTo>
                  <a:pt x="544" y="13"/>
                </a:lnTo>
                <a:lnTo>
                  <a:pt x="597" y="33"/>
                </a:lnTo>
                <a:lnTo>
                  <a:pt x="649" y="58"/>
                </a:lnTo>
                <a:lnTo>
                  <a:pt x="695" y="88"/>
                </a:lnTo>
                <a:lnTo>
                  <a:pt x="738" y="127"/>
                </a:lnTo>
                <a:lnTo>
                  <a:pt x="776" y="169"/>
                </a:lnTo>
                <a:lnTo>
                  <a:pt x="807" y="215"/>
                </a:lnTo>
                <a:lnTo>
                  <a:pt x="832" y="267"/>
                </a:lnTo>
                <a:lnTo>
                  <a:pt x="849" y="319"/>
                </a:lnTo>
                <a:lnTo>
                  <a:pt x="861" y="375"/>
                </a:lnTo>
                <a:lnTo>
                  <a:pt x="864" y="433"/>
                </a:lnTo>
                <a:lnTo>
                  <a:pt x="861" y="488"/>
                </a:lnTo>
                <a:lnTo>
                  <a:pt x="849" y="544"/>
                </a:lnTo>
                <a:lnTo>
                  <a:pt x="832" y="598"/>
                </a:lnTo>
                <a:lnTo>
                  <a:pt x="807" y="648"/>
                </a:lnTo>
                <a:lnTo>
                  <a:pt x="776" y="696"/>
                </a:lnTo>
                <a:lnTo>
                  <a:pt x="738" y="738"/>
                </a:lnTo>
                <a:lnTo>
                  <a:pt x="695" y="775"/>
                </a:lnTo>
                <a:lnTo>
                  <a:pt x="649" y="808"/>
                </a:lnTo>
                <a:lnTo>
                  <a:pt x="597" y="833"/>
                </a:lnTo>
                <a:lnTo>
                  <a:pt x="544" y="850"/>
                </a:lnTo>
                <a:lnTo>
                  <a:pt x="488" y="862"/>
                </a:lnTo>
                <a:lnTo>
                  <a:pt x="432" y="865"/>
                </a:lnTo>
                <a:lnTo>
                  <a:pt x="376" y="862"/>
                </a:lnTo>
                <a:lnTo>
                  <a:pt x="321" y="850"/>
                </a:lnTo>
                <a:lnTo>
                  <a:pt x="267" y="833"/>
                </a:lnTo>
                <a:lnTo>
                  <a:pt x="217" y="808"/>
                </a:lnTo>
                <a:lnTo>
                  <a:pt x="169" y="775"/>
                </a:lnTo>
                <a:lnTo>
                  <a:pt x="127" y="738"/>
                </a:lnTo>
                <a:lnTo>
                  <a:pt x="88" y="696"/>
                </a:lnTo>
                <a:lnTo>
                  <a:pt x="57" y="648"/>
                </a:lnTo>
                <a:lnTo>
                  <a:pt x="32" y="598"/>
                </a:lnTo>
                <a:lnTo>
                  <a:pt x="15" y="544"/>
                </a:lnTo>
                <a:lnTo>
                  <a:pt x="4" y="488"/>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46" name="Rectangle 44"/>
          <p:cNvSpPr>
            <a:spLocks noChangeArrowheads="1"/>
          </p:cNvSpPr>
          <p:nvPr/>
        </p:nvSpPr>
        <p:spPr bwMode="auto">
          <a:xfrm>
            <a:off x="7583488" y="4965700"/>
            <a:ext cx="381000" cy="274638"/>
          </a:xfrm>
          <a:prstGeom prst="rect">
            <a:avLst/>
          </a:prstGeom>
          <a:noFill/>
          <a:ln w="1905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421</a:t>
            </a:r>
            <a:endParaRPr lang="en-US" sz="2400" u="none">
              <a:latin typeface="Courier New" pitchFamily="49" charset="0"/>
            </a:endParaRPr>
          </a:p>
        </p:txBody>
      </p:sp>
      <p:sp>
        <p:nvSpPr>
          <p:cNvPr id="25647" name="Freeform 45"/>
          <p:cNvSpPr>
            <a:spLocks/>
          </p:cNvSpPr>
          <p:nvPr/>
        </p:nvSpPr>
        <p:spPr bwMode="auto">
          <a:xfrm>
            <a:off x="7931150" y="2736850"/>
            <a:ext cx="473075" cy="2076450"/>
          </a:xfrm>
          <a:custGeom>
            <a:avLst/>
            <a:gdLst>
              <a:gd name="T0" fmla="*/ 0 w 596"/>
              <a:gd name="T1" fmla="*/ 0 h 2616"/>
              <a:gd name="T2" fmla="*/ 83 w 596"/>
              <a:gd name="T3" fmla="*/ 85 h 2616"/>
              <a:gd name="T4" fmla="*/ 161 w 596"/>
              <a:gd name="T5" fmla="*/ 177 h 2616"/>
              <a:gd name="T6" fmla="*/ 234 w 596"/>
              <a:gd name="T7" fmla="*/ 272 h 2616"/>
              <a:gd name="T8" fmla="*/ 300 w 596"/>
              <a:gd name="T9" fmla="*/ 372 h 2616"/>
              <a:gd name="T10" fmla="*/ 359 w 596"/>
              <a:gd name="T11" fmla="*/ 475 h 2616"/>
              <a:gd name="T12" fmla="*/ 413 w 596"/>
              <a:gd name="T13" fmla="*/ 583 h 2616"/>
              <a:gd name="T14" fmla="*/ 461 w 596"/>
              <a:gd name="T15" fmla="*/ 693 h 2616"/>
              <a:gd name="T16" fmla="*/ 501 w 596"/>
              <a:gd name="T17" fmla="*/ 804 h 2616"/>
              <a:gd name="T18" fmla="*/ 534 w 596"/>
              <a:gd name="T19" fmla="*/ 920 h 2616"/>
              <a:gd name="T20" fmla="*/ 561 w 596"/>
              <a:gd name="T21" fmla="*/ 1037 h 2616"/>
              <a:gd name="T22" fmla="*/ 580 w 596"/>
              <a:gd name="T23" fmla="*/ 1154 h 2616"/>
              <a:gd name="T24" fmla="*/ 592 w 596"/>
              <a:gd name="T25" fmla="*/ 1274 h 2616"/>
              <a:gd name="T26" fmla="*/ 596 w 596"/>
              <a:gd name="T27" fmla="*/ 1395 h 2616"/>
              <a:gd name="T28" fmla="*/ 594 w 596"/>
              <a:gd name="T29" fmla="*/ 1514 h 2616"/>
              <a:gd name="T30" fmla="*/ 582 w 596"/>
              <a:gd name="T31" fmla="*/ 1633 h 2616"/>
              <a:gd name="T32" fmla="*/ 565 w 596"/>
              <a:gd name="T33" fmla="*/ 1751 h 2616"/>
              <a:gd name="T34" fmla="*/ 540 w 596"/>
              <a:gd name="T35" fmla="*/ 1868 h 2616"/>
              <a:gd name="T36" fmla="*/ 509 w 596"/>
              <a:gd name="T37" fmla="*/ 1983 h 2616"/>
              <a:gd name="T38" fmla="*/ 471 w 596"/>
              <a:gd name="T39" fmla="*/ 2097 h 2616"/>
              <a:gd name="T40" fmla="*/ 425 w 596"/>
              <a:gd name="T41" fmla="*/ 2208 h 2616"/>
              <a:gd name="T42" fmla="*/ 373 w 596"/>
              <a:gd name="T43" fmla="*/ 2316 h 2616"/>
              <a:gd name="T44" fmla="*/ 313 w 596"/>
              <a:gd name="T45" fmla="*/ 2420 h 2616"/>
              <a:gd name="T46" fmla="*/ 248 w 596"/>
              <a:gd name="T47" fmla="*/ 2520 h 2616"/>
              <a:gd name="T48" fmla="*/ 177 w 596"/>
              <a:gd name="T49" fmla="*/ 2616 h 261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96"/>
              <a:gd name="T76" fmla="*/ 0 h 2616"/>
              <a:gd name="T77" fmla="*/ 596 w 596"/>
              <a:gd name="T78" fmla="*/ 2616 h 261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96" h="2616">
                <a:moveTo>
                  <a:pt x="0" y="0"/>
                </a:moveTo>
                <a:lnTo>
                  <a:pt x="83" y="85"/>
                </a:lnTo>
                <a:lnTo>
                  <a:pt x="161" y="177"/>
                </a:lnTo>
                <a:lnTo>
                  <a:pt x="234" y="272"/>
                </a:lnTo>
                <a:lnTo>
                  <a:pt x="300" y="372"/>
                </a:lnTo>
                <a:lnTo>
                  <a:pt x="359" y="475"/>
                </a:lnTo>
                <a:lnTo>
                  <a:pt x="413" y="583"/>
                </a:lnTo>
                <a:lnTo>
                  <a:pt x="461" y="693"/>
                </a:lnTo>
                <a:lnTo>
                  <a:pt x="501" y="804"/>
                </a:lnTo>
                <a:lnTo>
                  <a:pt x="534" y="920"/>
                </a:lnTo>
                <a:lnTo>
                  <a:pt x="561" y="1037"/>
                </a:lnTo>
                <a:lnTo>
                  <a:pt x="580" y="1154"/>
                </a:lnTo>
                <a:lnTo>
                  <a:pt x="592" y="1274"/>
                </a:lnTo>
                <a:lnTo>
                  <a:pt x="596" y="1395"/>
                </a:lnTo>
                <a:lnTo>
                  <a:pt x="594" y="1514"/>
                </a:lnTo>
                <a:lnTo>
                  <a:pt x="582" y="1633"/>
                </a:lnTo>
                <a:lnTo>
                  <a:pt x="565" y="1751"/>
                </a:lnTo>
                <a:lnTo>
                  <a:pt x="540" y="1868"/>
                </a:lnTo>
                <a:lnTo>
                  <a:pt x="509" y="1983"/>
                </a:lnTo>
                <a:lnTo>
                  <a:pt x="471" y="2097"/>
                </a:lnTo>
                <a:lnTo>
                  <a:pt x="425" y="2208"/>
                </a:lnTo>
                <a:lnTo>
                  <a:pt x="373" y="2316"/>
                </a:lnTo>
                <a:lnTo>
                  <a:pt x="313" y="2420"/>
                </a:lnTo>
                <a:lnTo>
                  <a:pt x="248" y="2520"/>
                </a:lnTo>
                <a:lnTo>
                  <a:pt x="177" y="2616"/>
                </a:lnTo>
              </a:path>
            </a:pathLst>
          </a:custGeom>
          <a:noFill/>
          <a:ln w="19050">
            <a:solidFill>
              <a:srgbClr val="000000"/>
            </a:solidFill>
            <a:round/>
            <a:headEnd/>
            <a:tailEnd/>
          </a:ln>
        </p:spPr>
        <p:txBody>
          <a:bodyPr/>
          <a:lstStyle/>
          <a:p>
            <a:endParaRPr lang="en-US"/>
          </a:p>
        </p:txBody>
      </p:sp>
      <p:sp>
        <p:nvSpPr>
          <p:cNvPr id="25648" name="Freeform 46"/>
          <p:cNvSpPr>
            <a:spLocks/>
          </p:cNvSpPr>
          <p:nvPr/>
        </p:nvSpPr>
        <p:spPr bwMode="auto">
          <a:xfrm>
            <a:off x="8026400" y="4779963"/>
            <a:ext cx="84138" cy="90487"/>
          </a:xfrm>
          <a:custGeom>
            <a:avLst/>
            <a:gdLst>
              <a:gd name="T0" fmla="*/ 106 w 106"/>
              <a:gd name="T1" fmla="*/ 65 h 113"/>
              <a:gd name="T2" fmla="*/ 0 w 106"/>
              <a:gd name="T3" fmla="*/ 113 h 113"/>
              <a:gd name="T4" fmla="*/ 27 w 106"/>
              <a:gd name="T5" fmla="*/ 0 h 113"/>
              <a:gd name="T6" fmla="*/ 106 w 106"/>
              <a:gd name="T7" fmla="*/ 65 h 113"/>
              <a:gd name="T8" fmla="*/ 0 60000 65536"/>
              <a:gd name="T9" fmla="*/ 0 60000 65536"/>
              <a:gd name="T10" fmla="*/ 0 60000 65536"/>
              <a:gd name="T11" fmla="*/ 0 60000 65536"/>
              <a:gd name="T12" fmla="*/ 0 w 106"/>
              <a:gd name="T13" fmla="*/ 0 h 113"/>
              <a:gd name="T14" fmla="*/ 106 w 106"/>
              <a:gd name="T15" fmla="*/ 113 h 113"/>
            </a:gdLst>
            <a:ahLst/>
            <a:cxnLst>
              <a:cxn ang="T8">
                <a:pos x="T0" y="T1"/>
              </a:cxn>
              <a:cxn ang="T9">
                <a:pos x="T2" y="T3"/>
              </a:cxn>
              <a:cxn ang="T10">
                <a:pos x="T4" y="T5"/>
              </a:cxn>
              <a:cxn ang="T11">
                <a:pos x="T6" y="T7"/>
              </a:cxn>
            </a:cxnLst>
            <a:rect l="T12" t="T13" r="T14" b="T15"/>
            <a:pathLst>
              <a:path w="106" h="113">
                <a:moveTo>
                  <a:pt x="106" y="65"/>
                </a:moveTo>
                <a:lnTo>
                  <a:pt x="0" y="113"/>
                </a:lnTo>
                <a:lnTo>
                  <a:pt x="27" y="0"/>
                </a:lnTo>
                <a:lnTo>
                  <a:pt x="106" y="65"/>
                </a:lnTo>
                <a:close/>
              </a:path>
            </a:pathLst>
          </a:custGeom>
          <a:solidFill>
            <a:srgbClr val="000000"/>
          </a:solidFill>
          <a:ln w="19050">
            <a:solidFill>
              <a:srgbClr val="000000"/>
            </a:solidFill>
            <a:round/>
            <a:headEnd/>
            <a:tailEnd/>
          </a:ln>
        </p:spPr>
        <p:txBody>
          <a:bodyPr/>
          <a:lstStyle/>
          <a:p>
            <a:endParaRPr lang="en-US"/>
          </a:p>
        </p:txBody>
      </p:sp>
      <p:sp>
        <p:nvSpPr>
          <p:cNvPr id="25649" name="Freeform 47"/>
          <p:cNvSpPr>
            <a:spLocks/>
          </p:cNvSpPr>
          <p:nvPr/>
        </p:nvSpPr>
        <p:spPr bwMode="auto">
          <a:xfrm>
            <a:off x="7086600" y="3473450"/>
            <a:ext cx="909638" cy="1276350"/>
          </a:xfrm>
          <a:custGeom>
            <a:avLst/>
            <a:gdLst>
              <a:gd name="T0" fmla="*/ 0 w 1145"/>
              <a:gd name="T1" fmla="*/ 0 h 1608"/>
              <a:gd name="T2" fmla="*/ 96 w 1145"/>
              <a:gd name="T3" fmla="*/ 14 h 1608"/>
              <a:gd name="T4" fmla="*/ 190 w 1145"/>
              <a:gd name="T5" fmla="*/ 33 h 1608"/>
              <a:gd name="T6" fmla="*/ 282 w 1145"/>
              <a:gd name="T7" fmla="*/ 60 h 1608"/>
              <a:gd name="T8" fmla="*/ 372 w 1145"/>
              <a:gd name="T9" fmla="*/ 95 h 1608"/>
              <a:gd name="T10" fmla="*/ 461 w 1145"/>
              <a:gd name="T11" fmla="*/ 135 h 1608"/>
              <a:gd name="T12" fmla="*/ 545 w 1145"/>
              <a:gd name="T13" fmla="*/ 183 h 1608"/>
              <a:gd name="T14" fmla="*/ 624 w 1145"/>
              <a:gd name="T15" fmla="*/ 237 h 1608"/>
              <a:gd name="T16" fmla="*/ 701 w 1145"/>
              <a:gd name="T17" fmla="*/ 297 h 1608"/>
              <a:gd name="T18" fmla="*/ 772 w 1145"/>
              <a:gd name="T19" fmla="*/ 362 h 1608"/>
              <a:gd name="T20" fmla="*/ 837 w 1145"/>
              <a:gd name="T21" fmla="*/ 431 h 1608"/>
              <a:gd name="T22" fmla="*/ 897 w 1145"/>
              <a:gd name="T23" fmla="*/ 508 h 1608"/>
              <a:gd name="T24" fmla="*/ 953 w 1145"/>
              <a:gd name="T25" fmla="*/ 587 h 1608"/>
              <a:gd name="T26" fmla="*/ 1001 w 1145"/>
              <a:gd name="T27" fmla="*/ 672 h 1608"/>
              <a:gd name="T28" fmla="*/ 1041 w 1145"/>
              <a:gd name="T29" fmla="*/ 758 h 1608"/>
              <a:gd name="T30" fmla="*/ 1077 w 1145"/>
              <a:gd name="T31" fmla="*/ 849 h 1608"/>
              <a:gd name="T32" fmla="*/ 1104 w 1145"/>
              <a:gd name="T33" fmla="*/ 941 h 1608"/>
              <a:gd name="T34" fmla="*/ 1125 w 1145"/>
              <a:gd name="T35" fmla="*/ 1035 h 1608"/>
              <a:gd name="T36" fmla="*/ 1139 w 1145"/>
              <a:gd name="T37" fmla="*/ 1129 h 1608"/>
              <a:gd name="T38" fmla="*/ 1145 w 1145"/>
              <a:gd name="T39" fmla="*/ 1226 h 1608"/>
              <a:gd name="T40" fmla="*/ 1145 w 1145"/>
              <a:gd name="T41" fmla="*/ 1324 h 1608"/>
              <a:gd name="T42" fmla="*/ 1135 w 1145"/>
              <a:gd name="T43" fmla="*/ 1420 h 1608"/>
              <a:gd name="T44" fmla="*/ 1120 w 1145"/>
              <a:gd name="T45" fmla="*/ 1514 h 1608"/>
              <a:gd name="T46" fmla="*/ 1097 w 1145"/>
              <a:gd name="T47" fmla="*/ 1608 h 160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45"/>
              <a:gd name="T73" fmla="*/ 0 h 1608"/>
              <a:gd name="T74" fmla="*/ 1145 w 1145"/>
              <a:gd name="T75" fmla="*/ 1608 h 160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45" h="1608">
                <a:moveTo>
                  <a:pt x="0" y="0"/>
                </a:moveTo>
                <a:lnTo>
                  <a:pt x="96" y="14"/>
                </a:lnTo>
                <a:lnTo>
                  <a:pt x="190" y="33"/>
                </a:lnTo>
                <a:lnTo>
                  <a:pt x="282" y="60"/>
                </a:lnTo>
                <a:lnTo>
                  <a:pt x="372" y="95"/>
                </a:lnTo>
                <a:lnTo>
                  <a:pt x="461" y="135"/>
                </a:lnTo>
                <a:lnTo>
                  <a:pt x="545" y="183"/>
                </a:lnTo>
                <a:lnTo>
                  <a:pt x="624" y="237"/>
                </a:lnTo>
                <a:lnTo>
                  <a:pt x="701" y="297"/>
                </a:lnTo>
                <a:lnTo>
                  <a:pt x="772" y="362"/>
                </a:lnTo>
                <a:lnTo>
                  <a:pt x="837" y="431"/>
                </a:lnTo>
                <a:lnTo>
                  <a:pt x="897" y="508"/>
                </a:lnTo>
                <a:lnTo>
                  <a:pt x="953" y="587"/>
                </a:lnTo>
                <a:lnTo>
                  <a:pt x="1001" y="672"/>
                </a:lnTo>
                <a:lnTo>
                  <a:pt x="1041" y="758"/>
                </a:lnTo>
                <a:lnTo>
                  <a:pt x="1077" y="849"/>
                </a:lnTo>
                <a:lnTo>
                  <a:pt x="1104" y="941"/>
                </a:lnTo>
                <a:lnTo>
                  <a:pt x="1125" y="1035"/>
                </a:lnTo>
                <a:lnTo>
                  <a:pt x="1139" y="1129"/>
                </a:lnTo>
                <a:lnTo>
                  <a:pt x="1145" y="1226"/>
                </a:lnTo>
                <a:lnTo>
                  <a:pt x="1145" y="1324"/>
                </a:lnTo>
                <a:lnTo>
                  <a:pt x="1135" y="1420"/>
                </a:lnTo>
                <a:lnTo>
                  <a:pt x="1120" y="1514"/>
                </a:lnTo>
                <a:lnTo>
                  <a:pt x="1097" y="1608"/>
                </a:lnTo>
              </a:path>
            </a:pathLst>
          </a:custGeom>
          <a:noFill/>
          <a:ln w="19050">
            <a:solidFill>
              <a:srgbClr val="000000"/>
            </a:solidFill>
            <a:round/>
            <a:headEnd/>
            <a:tailEnd/>
          </a:ln>
        </p:spPr>
        <p:txBody>
          <a:bodyPr/>
          <a:lstStyle/>
          <a:p>
            <a:endParaRPr lang="en-US"/>
          </a:p>
        </p:txBody>
      </p:sp>
      <p:sp>
        <p:nvSpPr>
          <p:cNvPr id="25650" name="Freeform 48"/>
          <p:cNvSpPr>
            <a:spLocks/>
          </p:cNvSpPr>
          <p:nvPr/>
        </p:nvSpPr>
        <p:spPr bwMode="auto">
          <a:xfrm>
            <a:off x="7931150" y="4732338"/>
            <a:ext cx="60325" cy="69850"/>
          </a:xfrm>
          <a:custGeom>
            <a:avLst/>
            <a:gdLst>
              <a:gd name="T0" fmla="*/ 77 w 77"/>
              <a:gd name="T1" fmla="*/ 23 h 89"/>
              <a:gd name="T2" fmla="*/ 14 w 77"/>
              <a:gd name="T3" fmla="*/ 89 h 89"/>
              <a:gd name="T4" fmla="*/ 0 w 77"/>
              <a:gd name="T5" fmla="*/ 0 h 89"/>
              <a:gd name="T6" fmla="*/ 77 w 77"/>
              <a:gd name="T7" fmla="*/ 23 h 89"/>
              <a:gd name="T8" fmla="*/ 0 60000 65536"/>
              <a:gd name="T9" fmla="*/ 0 60000 65536"/>
              <a:gd name="T10" fmla="*/ 0 60000 65536"/>
              <a:gd name="T11" fmla="*/ 0 60000 65536"/>
              <a:gd name="T12" fmla="*/ 0 w 77"/>
              <a:gd name="T13" fmla="*/ 0 h 89"/>
              <a:gd name="T14" fmla="*/ 77 w 77"/>
              <a:gd name="T15" fmla="*/ 89 h 89"/>
            </a:gdLst>
            <a:ahLst/>
            <a:cxnLst>
              <a:cxn ang="T8">
                <a:pos x="T0" y="T1"/>
              </a:cxn>
              <a:cxn ang="T9">
                <a:pos x="T2" y="T3"/>
              </a:cxn>
              <a:cxn ang="T10">
                <a:pos x="T4" y="T5"/>
              </a:cxn>
              <a:cxn ang="T11">
                <a:pos x="T6" y="T7"/>
              </a:cxn>
            </a:cxnLst>
            <a:rect l="T12" t="T13" r="T14" b="T15"/>
            <a:pathLst>
              <a:path w="77" h="89">
                <a:moveTo>
                  <a:pt x="77" y="23"/>
                </a:moveTo>
                <a:lnTo>
                  <a:pt x="14" y="89"/>
                </a:lnTo>
                <a:lnTo>
                  <a:pt x="0" y="0"/>
                </a:lnTo>
                <a:lnTo>
                  <a:pt x="77" y="23"/>
                </a:lnTo>
                <a:close/>
              </a:path>
            </a:pathLst>
          </a:custGeom>
          <a:solidFill>
            <a:srgbClr val="000000"/>
          </a:solidFill>
          <a:ln w="19050">
            <a:solidFill>
              <a:srgbClr val="000000"/>
            </a:solidFill>
            <a:round/>
            <a:headEnd/>
            <a:tailEnd/>
          </a:ln>
        </p:spPr>
        <p:txBody>
          <a:bodyPr/>
          <a:lstStyle/>
          <a:p>
            <a:endParaRPr lang="en-US"/>
          </a:p>
        </p:txBody>
      </p:sp>
      <p:sp>
        <p:nvSpPr>
          <p:cNvPr id="25651" name="Text Box 49"/>
          <p:cNvSpPr txBox="1">
            <a:spLocks noChangeArrowheads="1"/>
          </p:cNvSpPr>
          <p:nvPr/>
        </p:nvSpPr>
        <p:spPr bwMode="auto">
          <a:xfrm>
            <a:off x="565150" y="5002213"/>
            <a:ext cx="4394200" cy="822325"/>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Đỉnh = môn học</a:t>
            </a:r>
          </a:p>
          <a:p>
            <a:pPr eaLnBrk="0" hangingPunct="0"/>
            <a:r>
              <a:rPr lang="en-US" sz="2400" u="none">
                <a:latin typeface="Arial" pitchFamily="34" charset="0"/>
              </a:rPr>
              <a:t>Cạnh có hướng = đk tiên quyết</a:t>
            </a:r>
          </a:p>
        </p:txBody>
      </p:sp>
      <p:sp>
        <p:nvSpPr>
          <p:cNvPr id="25652" name="Freeform 50"/>
          <p:cNvSpPr>
            <a:spLocks/>
          </p:cNvSpPr>
          <p:nvPr/>
        </p:nvSpPr>
        <p:spPr bwMode="auto">
          <a:xfrm>
            <a:off x="990600" y="2362200"/>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53" name="Text Box 51"/>
          <p:cNvSpPr txBox="1">
            <a:spLocks noChangeArrowheads="1"/>
          </p:cNvSpPr>
          <p:nvPr/>
        </p:nvSpPr>
        <p:spPr bwMode="auto">
          <a:xfrm>
            <a:off x="1050925" y="2525713"/>
            <a:ext cx="608013"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373</a:t>
            </a:r>
          </a:p>
        </p:txBody>
      </p:sp>
      <p:sp>
        <p:nvSpPr>
          <p:cNvPr id="25654" name="Freeform 52"/>
          <p:cNvSpPr>
            <a:spLocks/>
          </p:cNvSpPr>
          <p:nvPr/>
        </p:nvSpPr>
        <p:spPr bwMode="auto">
          <a:xfrm>
            <a:off x="152400" y="3429000"/>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55" name="Freeform 53"/>
          <p:cNvSpPr>
            <a:spLocks/>
          </p:cNvSpPr>
          <p:nvPr/>
        </p:nvSpPr>
        <p:spPr bwMode="auto">
          <a:xfrm>
            <a:off x="609600" y="4191000"/>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56" name="Freeform 54"/>
          <p:cNvSpPr>
            <a:spLocks/>
          </p:cNvSpPr>
          <p:nvPr/>
        </p:nvSpPr>
        <p:spPr bwMode="auto">
          <a:xfrm>
            <a:off x="1219200" y="3429000"/>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57" name="Freeform 55"/>
          <p:cNvSpPr>
            <a:spLocks/>
          </p:cNvSpPr>
          <p:nvPr/>
        </p:nvSpPr>
        <p:spPr bwMode="auto">
          <a:xfrm>
            <a:off x="1828800" y="4191000"/>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58" name="Text Box 56"/>
          <p:cNvSpPr txBox="1">
            <a:spLocks noChangeArrowheads="1"/>
          </p:cNvSpPr>
          <p:nvPr/>
        </p:nvSpPr>
        <p:spPr bwMode="auto">
          <a:xfrm>
            <a:off x="212725" y="3592513"/>
            <a:ext cx="608013"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410</a:t>
            </a:r>
          </a:p>
        </p:txBody>
      </p:sp>
      <p:sp>
        <p:nvSpPr>
          <p:cNvPr id="25659" name="Text Box 57"/>
          <p:cNvSpPr txBox="1">
            <a:spLocks noChangeArrowheads="1"/>
          </p:cNvSpPr>
          <p:nvPr/>
        </p:nvSpPr>
        <p:spPr bwMode="auto">
          <a:xfrm>
            <a:off x="669925" y="4278313"/>
            <a:ext cx="608013"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413</a:t>
            </a:r>
          </a:p>
        </p:txBody>
      </p:sp>
      <p:sp>
        <p:nvSpPr>
          <p:cNvPr id="25660" name="Text Box 58"/>
          <p:cNvSpPr txBox="1">
            <a:spLocks noChangeArrowheads="1"/>
          </p:cNvSpPr>
          <p:nvPr/>
        </p:nvSpPr>
        <p:spPr bwMode="auto">
          <a:xfrm>
            <a:off x="1279525" y="3516313"/>
            <a:ext cx="608013"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415</a:t>
            </a:r>
          </a:p>
        </p:txBody>
      </p:sp>
      <p:sp>
        <p:nvSpPr>
          <p:cNvPr id="25661" name="Text Box 59"/>
          <p:cNvSpPr txBox="1">
            <a:spLocks noChangeArrowheads="1"/>
          </p:cNvSpPr>
          <p:nvPr/>
        </p:nvSpPr>
        <p:spPr bwMode="auto">
          <a:xfrm>
            <a:off x="1965325" y="4354513"/>
            <a:ext cx="608013"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417</a:t>
            </a:r>
          </a:p>
        </p:txBody>
      </p:sp>
      <p:sp>
        <p:nvSpPr>
          <p:cNvPr id="25662" name="Freeform 60"/>
          <p:cNvSpPr>
            <a:spLocks/>
          </p:cNvSpPr>
          <p:nvPr/>
        </p:nvSpPr>
        <p:spPr bwMode="auto">
          <a:xfrm>
            <a:off x="1752600" y="1828800"/>
            <a:ext cx="685800" cy="687388"/>
          </a:xfrm>
          <a:custGeom>
            <a:avLst/>
            <a:gdLst>
              <a:gd name="T0" fmla="*/ 0 w 864"/>
              <a:gd name="T1" fmla="*/ 433 h 866"/>
              <a:gd name="T2" fmla="*/ 3 w 864"/>
              <a:gd name="T3" fmla="*/ 375 h 866"/>
              <a:gd name="T4" fmla="*/ 15 w 864"/>
              <a:gd name="T5" fmla="*/ 320 h 866"/>
              <a:gd name="T6" fmla="*/ 32 w 864"/>
              <a:gd name="T7" fmla="*/ 268 h 866"/>
              <a:gd name="T8" fmla="*/ 57 w 864"/>
              <a:gd name="T9" fmla="*/ 216 h 866"/>
              <a:gd name="T10" fmla="*/ 88 w 864"/>
              <a:gd name="T11" fmla="*/ 170 h 866"/>
              <a:gd name="T12" fmla="*/ 126 w 864"/>
              <a:gd name="T13" fmla="*/ 127 h 866"/>
              <a:gd name="T14" fmla="*/ 169 w 864"/>
              <a:gd name="T15" fmla="*/ 89 h 866"/>
              <a:gd name="T16" fmla="*/ 217 w 864"/>
              <a:gd name="T17" fmla="*/ 58 h 866"/>
              <a:gd name="T18" fmla="*/ 267 w 864"/>
              <a:gd name="T19" fmla="*/ 33 h 866"/>
              <a:gd name="T20" fmla="*/ 320 w 864"/>
              <a:gd name="T21" fmla="*/ 14 h 866"/>
              <a:gd name="T22" fmla="*/ 376 w 864"/>
              <a:gd name="T23" fmla="*/ 4 h 866"/>
              <a:gd name="T24" fmla="*/ 432 w 864"/>
              <a:gd name="T25" fmla="*/ 0 h 866"/>
              <a:gd name="T26" fmla="*/ 488 w 864"/>
              <a:gd name="T27" fmla="*/ 4 h 866"/>
              <a:gd name="T28" fmla="*/ 543 w 864"/>
              <a:gd name="T29" fmla="*/ 14 h 866"/>
              <a:gd name="T30" fmla="*/ 597 w 864"/>
              <a:gd name="T31" fmla="*/ 33 h 866"/>
              <a:gd name="T32" fmla="*/ 649 w 864"/>
              <a:gd name="T33" fmla="*/ 58 h 866"/>
              <a:gd name="T34" fmla="*/ 695 w 864"/>
              <a:gd name="T35" fmla="*/ 89 h 866"/>
              <a:gd name="T36" fmla="*/ 737 w 864"/>
              <a:gd name="T37" fmla="*/ 127 h 866"/>
              <a:gd name="T38" fmla="*/ 776 w 864"/>
              <a:gd name="T39" fmla="*/ 170 h 866"/>
              <a:gd name="T40" fmla="*/ 807 w 864"/>
              <a:gd name="T41" fmla="*/ 216 h 866"/>
              <a:gd name="T42" fmla="*/ 831 w 864"/>
              <a:gd name="T43" fmla="*/ 268 h 866"/>
              <a:gd name="T44" fmla="*/ 849 w 864"/>
              <a:gd name="T45" fmla="*/ 320 h 866"/>
              <a:gd name="T46" fmla="*/ 860 w 864"/>
              <a:gd name="T47" fmla="*/ 375 h 866"/>
              <a:gd name="T48" fmla="*/ 864 w 864"/>
              <a:gd name="T49" fmla="*/ 433 h 866"/>
              <a:gd name="T50" fmla="*/ 860 w 864"/>
              <a:gd name="T51" fmla="*/ 489 h 866"/>
              <a:gd name="T52" fmla="*/ 849 w 864"/>
              <a:gd name="T53" fmla="*/ 545 h 866"/>
              <a:gd name="T54" fmla="*/ 831 w 864"/>
              <a:gd name="T55" fmla="*/ 599 h 866"/>
              <a:gd name="T56" fmla="*/ 807 w 864"/>
              <a:gd name="T57" fmla="*/ 649 h 866"/>
              <a:gd name="T58" fmla="*/ 776 w 864"/>
              <a:gd name="T59" fmla="*/ 697 h 866"/>
              <a:gd name="T60" fmla="*/ 737 w 864"/>
              <a:gd name="T61" fmla="*/ 739 h 866"/>
              <a:gd name="T62" fmla="*/ 695 w 864"/>
              <a:gd name="T63" fmla="*/ 775 h 866"/>
              <a:gd name="T64" fmla="*/ 649 w 864"/>
              <a:gd name="T65" fmla="*/ 808 h 866"/>
              <a:gd name="T66" fmla="*/ 597 w 864"/>
              <a:gd name="T67" fmla="*/ 833 h 866"/>
              <a:gd name="T68" fmla="*/ 543 w 864"/>
              <a:gd name="T69" fmla="*/ 850 h 866"/>
              <a:gd name="T70" fmla="*/ 488 w 864"/>
              <a:gd name="T71" fmla="*/ 862 h 866"/>
              <a:gd name="T72" fmla="*/ 432 w 864"/>
              <a:gd name="T73" fmla="*/ 866 h 866"/>
              <a:gd name="T74" fmla="*/ 376 w 864"/>
              <a:gd name="T75" fmla="*/ 862 h 866"/>
              <a:gd name="T76" fmla="*/ 320 w 864"/>
              <a:gd name="T77" fmla="*/ 850 h 866"/>
              <a:gd name="T78" fmla="*/ 267 w 864"/>
              <a:gd name="T79" fmla="*/ 833 h 866"/>
              <a:gd name="T80" fmla="*/ 217 w 864"/>
              <a:gd name="T81" fmla="*/ 808 h 866"/>
              <a:gd name="T82" fmla="*/ 169 w 864"/>
              <a:gd name="T83" fmla="*/ 775 h 866"/>
              <a:gd name="T84" fmla="*/ 126 w 864"/>
              <a:gd name="T85" fmla="*/ 739 h 866"/>
              <a:gd name="T86" fmla="*/ 88 w 864"/>
              <a:gd name="T87" fmla="*/ 697 h 866"/>
              <a:gd name="T88" fmla="*/ 57 w 864"/>
              <a:gd name="T89" fmla="*/ 649 h 866"/>
              <a:gd name="T90" fmla="*/ 32 w 864"/>
              <a:gd name="T91" fmla="*/ 599 h 866"/>
              <a:gd name="T92" fmla="*/ 15 w 864"/>
              <a:gd name="T93" fmla="*/ 545 h 866"/>
              <a:gd name="T94" fmla="*/ 3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3" y="375"/>
                </a:lnTo>
                <a:lnTo>
                  <a:pt x="15" y="320"/>
                </a:lnTo>
                <a:lnTo>
                  <a:pt x="32" y="268"/>
                </a:lnTo>
                <a:lnTo>
                  <a:pt x="57" y="216"/>
                </a:lnTo>
                <a:lnTo>
                  <a:pt x="88" y="170"/>
                </a:lnTo>
                <a:lnTo>
                  <a:pt x="126" y="127"/>
                </a:lnTo>
                <a:lnTo>
                  <a:pt x="169" y="89"/>
                </a:lnTo>
                <a:lnTo>
                  <a:pt x="217" y="58"/>
                </a:lnTo>
                <a:lnTo>
                  <a:pt x="267" y="33"/>
                </a:lnTo>
                <a:lnTo>
                  <a:pt x="320" y="14"/>
                </a:lnTo>
                <a:lnTo>
                  <a:pt x="376" y="4"/>
                </a:lnTo>
                <a:lnTo>
                  <a:pt x="432" y="0"/>
                </a:lnTo>
                <a:lnTo>
                  <a:pt x="488" y="4"/>
                </a:lnTo>
                <a:lnTo>
                  <a:pt x="543" y="14"/>
                </a:lnTo>
                <a:lnTo>
                  <a:pt x="597" y="33"/>
                </a:lnTo>
                <a:lnTo>
                  <a:pt x="649" y="58"/>
                </a:lnTo>
                <a:lnTo>
                  <a:pt x="695" y="89"/>
                </a:lnTo>
                <a:lnTo>
                  <a:pt x="737" y="127"/>
                </a:lnTo>
                <a:lnTo>
                  <a:pt x="776" y="170"/>
                </a:lnTo>
                <a:lnTo>
                  <a:pt x="807" y="216"/>
                </a:lnTo>
                <a:lnTo>
                  <a:pt x="831" y="268"/>
                </a:lnTo>
                <a:lnTo>
                  <a:pt x="849" y="320"/>
                </a:lnTo>
                <a:lnTo>
                  <a:pt x="860" y="375"/>
                </a:lnTo>
                <a:lnTo>
                  <a:pt x="864" y="433"/>
                </a:lnTo>
                <a:lnTo>
                  <a:pt x="860" y="489"/>
                </a:lnTo>
                <a:lnTo>
                  <a:pt x="849" y="545"/>
                </a:lnTo>
                <a:lnTo>
                  <a:pt x="831" y="599"/>
                </a:lnTo>
                <a:lnTo>
                  <a:pt x="807" y="649"/>
                </a:lnTo>
                <a:lnTo>
                  <a:pt x="776" y="697"/>
                </a:lnTo>
                <a:lnTo>
                  <a:pt x="737" y="739"/>
                </a:lnTo>
                <a:lnTo>
                  <a:pt x="695" y="775"/>
                </a:lnTo>
                <a:lnTo>
                  <a:pt x="649" y="808"/>
                </a:lnTo>
                <a:lnTo>
                  <a:pt x="597" y="833"/>
                </a:lnTo>
                <a:lnTo>
                  <a:pt x="543" y="850"/>
                </a:lnTo>
                <a:lnTo>
                  <a:pt x="488" y="862"/>
                </a:lnTo>
                <a:lnTo>
                  <a:pt x="432" y="866"/>
                </a:lnTo>
                <a:lnTo>
                  <a:pt x="376" y="862"/>
                </a:lnTo>
                <a:lnTo>
                  <a:pt x="320" y="850"/>
                </a:lnTo>
                <a:lnTo>
                  <a:pt x="267" y="833"/>
                </a:lnTo>
                <a:lnTo>
                  <a:pt x="217" y="808"/>
                </a:lnTo>
                <a:lnTo>
                  <a:pt x="169" y="775"/>
                </a:lnTo>
                <a:lnTo>
                  <a:pt x="126" y="739"/>
                </a:lnTo>
                <a:lnTo>
                  <a:pt x="88" y="697"/>
                </a:lnTo>
                <a:lnTo>
                  <a:pt x="57" y="649"/>
                </a:lnTo>
                <a:lnTo>
                  <a:pt x="32" y="599"/>
                </a:lnTo>
                <a:lnTo>
                  <a:pt x="15" y="545"/>
                </a:lnTo>
                <a:lnTo>
                  <a:pt x="3" y="489"/>
                </a:lnTo>
                <a:lnTo>
                  <a:pt x="0" y="433"/>
                </a:lnTo>
                <a:close/>
              </a:path>
            </a:pathLst>
          </a:custGeom>
          <a:solidFill>
            <a:srgbClr val="FFFFFF"/>
          </a:solidFill>
          <a:ln w="19050">
            <a:solidFill>
              <a:srgbClr val="000000"/>
            </a:solidFill>
            <a:round/>
            <a:headEnd/>
            <a:tailEnd/>
          </a:ln>
        </p:spPr>
        <p:txBody>
          <a:bodyPr/>
          <a:lstStyle/>
          <a:p>
            <a:endParaRPr lang="en-US"/>
          </a:p>
        </p:txBody>
      </p:sp>
      <p:sp>
        <p:nvSpPr>
          <p:cNvPr id="25663" name="Text Box 61"/>
          <p:cNvSpPr txBox="1">
            <a:spLocks noChangeArrowheads="1"/>
          </p:cNvSpPr>
          <p:nvPr/>
        </p:nvSpPr>
        <p:spPr bwMode="auto">
          <a:xfrm>
            <a:off x="1828800" y="1981200"/>
            <a:ext cx="608013"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461</a:t>
            </a:r>
          </a:p>
        </p:txBody>
      </p:sp>
      <p:cxnSp>
        <p:nvCxnSpPr>
          <p:cNvPr id="25664" name="AutoShape 62"/>
          <p:cNvCxnSpPr>
            <a:cxnSpLocks noChangeShapeType="1"/>
            <a:stCxn id="25607" idx="7"/>
            <a:endCxn id="25652" idx="25"/>
          </p:cNvCxnSpPr>
          <p:nvPr/>
        </p:nvCxnSpPr>
        <p:spPr bwMode="auto">
          <a:xfrm rot="-5400000" flipH="1" flipV="1">
            <a:off x="2397918" y="1701007"/>
            <a:ext cx="334963" cy="1765300"/>
          </a:xfrm>
          <a:prstGeom prst="curvedConnector4">
            <a:avLst>
              <a:gd name="adj1" fmla="val -86255"/>
              <a:gd name="adj2" fmla="val 54046"/>
            </a:avLst>
          </a:prstGeom>
          <a:noFill/>
          <a:ln w="19050">
            <a:solidFill>
              <a:srgbClr val="FF3300"/>
            </a:solidFill>
            <a:round/>
            <a:headEnd/>
            <a:tailEnd type="triangle" w="med" len="med"/>
          </a:ln>
        </p:spPr>
      </p:cxnSp>
      <p:cxnSp>
        <p:nvCxnSpPr>
          <p:cNvPr id="25665" name="AutoShape 63"/>
          <p:cNvCxnSpPr>
            <a:cxnSpLocks noChangeShapeType="1"/>
            <a:stCxn id="25607" idx="12"/>
            <a:endCxn id="25662" idx="18"/>
          </p:cNvCxnSpPr>
          <p:nvPr/>
        </p:nvCxnSpPr>
        <p:spPr bwMode="auto">
          <a:xfrm rot="5400000" flipH="1">
            <a:off x="2784476" y="1474787"/>
            <a:ext cx="425450" cy="1317625"/>
          </a:xfrm>
          <a:prstGeom prst="curvedConnector3">
            <a:avLst>
              <a:gd name="adj1" fmla="val 175375"/>
            </a:avLst>
          </a:prstGeom>
          <a:noFill/>
          <a:ln w="19050">
            <a:solidFill>
              <a:srgbClr val="FF3300"/>
            </a:solidFill>
            <a:round/>
            <a:headEnd/>
            <a:tailEnd type="triangle" w="med" len="med"/>
          </a:ln>
        </p:spPr>
      </p:cxnSp>
      <p:sp>
        <p:nvSpPr>
          <p:cNvPr id="25666" name="Line 64"/>
          <p:cNvSpPr>
            <a:spLocks noChangeShapeType="1"/>
          </p:cNvSpPr>
          <p:nvPr/>
        </p:nvSpPr>
        <p:spPr bwMode="auto">
          <a:xfrm flipH="1">
            <a:off x="533400" y="2971800"/>
            <a:ext cx="533400" cy="457200"/>
          </a:xfrm>
          <a:prstGeom prst="line">
            <a:avLst/>
          </a:prstGeom>
          <a:noFill/>
          <a:ln w="19050">
            <a:solidFill>
              <a:srgbClr val="FF3300"/>
            </a:solidFill>
            <a:round/>
            <a:headEnd/>
            <a:tailEnd type="triangle" w="med" len="med"/>
          </a:ln>
        </p:spPr>
        <p:txBody>
          <a:bodyPr wrap="none" anchor="ctr"/>
          <a:lstStyle/>
          <a:p>
            <a:endParaRPr lang="en-US"/>
          </a:p>
        </p:txBody>
      </p:sp>
      <p:sp>
        <p:nvSpPr>
          <p:cNvPr id="25667" name="Line 65"/>
          <p:cNvSpPr>
            <a:spLocks noChangeShapeType="1"/>
          </p:cNvSpPr>
          <p:nvPr/>
        </p:nvSpPr>
        <p:spPr bwMode="auto">
          <a:xfrm flipH="1">
            <a:off x="914400" y="3048000"/>
            <a:ext cx="228600" cy="1143000"/>
          </a:xfrm>
          <a:prstGeom prst="line">
            <a:avLst/>
          </a:prstGeom>
          <a:noFill/>
          <a:ln w="19050">
            <a:solidFill>
              <a:srgbClr val="FF3300"/>
            </a:solidFill>
            <a:round/>
            <a:headEnd/>
            <a:tailEnd type="triangle" w="med" len="med"/>
          </a:ln>
        </p:spPr>
        <p:txBody>
          <a:bodyPr wrap="none" anchor="ctr"/>
          <a:lstStyle/>
          <a:p>
            <a:endParaRPr lang="en-US"/>
          </a:p>
        </p:txBody>
      </p:sp>
      <p:sp>
        <p:nvSpPr>
          <p:cNvPr id="25668" name="Line 66"/>
          <p:cNvSpPr>
            <a:spLocks noChangeShapeType="1"/>
          </p:cNvSpPr>
          <p:nvPr/>
        </p:nvSpPr>
        <p:spPr bwMode="auto">
          <a:xfrm>
            <a:off x="1371600" y="3048000"/>
            <a:ext cx="152400" cy="381000"/>
          </a:xfrm>
          <a:prstGeom prst="line">
            <a:avLst/>
          </a:prstGeom>
          <a:noFill/>
          <a:ln w="19050">
            <a:solidFill>
              <a:srgbClr val="FF3300"/>
            </a:solidFill>
            <a:round/>
            <a:headEnd/>
            <a:tailEnd type="triangle" w="med" len="med"/>
          </a:ln>
        </p:spPr>
        <p:txBody>
          <a:bodyPr wrap="none" anchor="ctr"/>
          <a:lstStyle/>
          <a:p>
            <a:endParaRPr lang="en-US"/>
          </a:p>
        </p:txBody>
      </p:sp>
      <p:sp>
        <p:nvSpPr>
          <p:cNvPr id="25669" name="Line 67"/>
          <p:cNvSpPr>
            <a:spLocks noChangeShapeType="1"/>
          </p:cNvSpPr>
          <p:nvPr/>
        </p:nvSpPr>
        <p:spPr bwMode="auto">
          <a:xfrm>
            <a:off x="1676400" y="2895600"/>
            <a:ext cx="533400" cy="1295400"/>
          </a:xfrm>
          <a:prstGeom prst="line">
            <a:avLst/>
          </a:prstGeom>
          <a:noFill/>
          <a:ln w="19050">
            <a:solidFill>
              <a:srgbClr val="FF3300"/>
            </a:solidFill>
            <a:round/>
            <a:headEnd/>
            <a:tailEnd type="triangle" w="med" len="med"/>
          </a:ln>
        </p:spPr>
        <p:txBody>
          <a:bodyPr wrap="none" anchor="ctr"/>
          <a:lstStyle/>
          <a:p>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6627" name="Slide Number Placeholder 4"/>
          <p:cNvSpPr>
            <a:spLocks noGrp="1"/>
          </p:cNvSpPr>
          <p:nvPr>
            <p:ph type="sldNum" sz="quarter" idx="11"/>
          </p:nvPr>
        </p:nvSpPr>
        <p:spPr>
          <a:noFill/>
        </p:spPr>
        <p:txBody>
          <a:bodyPr/>
          <a:lstStyle/>
          <a:p>
            <a:fld id="{974774F3-B859-4A3E-A9A3-8D416F1CA682}" type="slidenum">
              <a:rPr lang="en-US"/>
              <a:pPr/>
              <a:t>9</a:t>
            </a:fld>
            <a:endParaRPr lang="en-US"/>
          </a:p>
        </p:txBody>
      </p:sp>
      <p:sp>
        <p:nvSpPr>
          <p:cNvPr id="26628" name="Line 2"/>
          <p:cNvSpPr>
            <a:spLocks noChangeShapeType="1"/>
          </p:cNvSpPr>
          <p:nvPr/>
        </p:nvSpPr>
        <p:spPr bwMode="auto">
          <a:xfrm>
            <a:off x="5338763" y="3424238"/>
            <a:ext cx="800100" cy="1587"/>
          </a:xfrm>
          <a:prstGeom prst="line">
            <a:avLst/>
          </a:prstGeom>
          <a:noFill/>
          <a:ln w="12700">
            <a:solidFill>
              <a:schemeClr val="tx1"/>
            </a:solidFill>
            <a:round/>
            <a:headEnd/>
            <a:tailEnd/>
          </a:ln>
        </p:spPr>
        <p:txBody>
          <a:bodyPr/>
          <a:lstStyle/>
          <a:p>
            <a:endParaRPr lang="en-US"/>
          </a:p>
        </p:txBody>
      </p:sp>
      <p:sp>
        <p:nvSpPr>
          <p:cNvPr id="26629" name="Rectangle 3"/>
          <p:cNvSpPr>
            <a:spLocks noGrp="1" noChangeArrowheads="1"/>
          </p:cNvSpPr>
          <p:nvPr>
            <p:ph type="title"/>
          </p:nvPr>
        </p:nvSpPr>
        <p:spPr/>
        <p:txBody>
          <a:bodyPr/>
          <a:lstStyle/>
          <a:p>
            <a:pPr eaLnBrk="1" hangingPunct="1"/>
            <a:r>
              <a:rPr lang="en-US" smtClean="0">
                <a:solidFill>
                  <a:srgbClr val="FF3300"/>
                </a:solidFill>
              </a:rPr>
              <a:t>Biểu diễn mê cung</a:t>
            </a:r>
          </a:p>
        </p:txBody>
      </p:sp>
      <p:sp>
        <p:nvSpPr>
          <p:cNvPr id="26630" name="Line 4"/>
          <p:cNvSpPr>
            <a:spLocks noChangeShapeType="1"/>
          </p:cNvSpPr>
          <p:nvPr/>
        </p:nvSpPr>
        <p:spPr bwMode="auto">
          <a:xfrm>
            <a:off x="1600200" y="2622550"/>
            <a:ext cx="1588" cy="536575"/>
          </a:xfrm>
          <a:prstGeom prst="line">
            <a:avLst/>
          </a:prstGeom>
          <a:noFill/>
          <a:ln w="26988">
            <a:solidFill>
              <a:srgbClr val="000000"/>
            </a:solidFill>
            <a:round/>
            <a:headEnd/>
            <a:tailEnd/>
          </a:ln>
        </p:spPr>
        <p:txBody>
          <a:bodyPr/>
          <a:lstStyle/>
          <a:p>
            <a:endParaRPr lang="en-US"/>
          </a:p>
        </p:txBody>
      </p:sp>
      <p:sp>
        <p:nvSpPr>
          <p:cNvPr id="26631" name="Line 5"/>
          <p:cNvSpPr>
            <a:spLocks noChangeShapeType="1"/>
          </p:cNvSpPr>
          <p:nvPr/>
        </p:nvSpPr>
        <p:spPr bwMode="auto">
          <a:xfrm>
            <a:off x="1017588" y="4224338"/>
            <a:ext cx="1746250" cy="1587"/>
          </a:xfrm>
          <a:prstGeom prst="line">
            <a:avLst/>
          </a:prstGeom>
          <a:noFill/>
          <a:ln w="26988">
            <a:solidFill>
              <a:srgbClr val="000000"/>
            </a:solidFill>
            <a:round/>
            <a:headEnd/>
            <a:tailEnd/>
          </a:ln>
        </p:spPr>
        <p:txBody>
          <a:bodyPr/>
          <a:lstStyle/>
          <a:p>
            <a:endParaRPr lang="en-US"/>
          </a:p>
        </p:txBody>
      </p:sp>
      <p:sp>
        <p:nvSpPr>
          <p:cNvPr id="26632" name="Line 6"/>
          <p:cNvSpPr>
            <a:spLocks noChangeShapeType="1"/>
          </p:cNvSpPr>
          <p:nvPr/>
        </p:nvSpPr>
        <p:spPr bwMode="auto">
          <a:xfrm>
            <a:off x="2763838" y="3641725"/>
            <a:ext cx="1587" cy="582613"/>
          </a:xfrm>
          <a:prstGeom prst="line">
            <a:avLst/>
          </a:prstGeom>
          <a:noFill/>
          <a:ln w="26988">
            <a:solidFill>
              <a:srgbClr val="000000"/>
            </a:solidFill>
            <a:round/>
            <a:headEnd/>
            <a:tailEnd/>
          </a:ln>
        </p:spPr>
        <p:txBody>
          <a:bodyPr/>
          <a:lstStyle/>
          <a:p>
            <a:endParaRPr lang="en-US"/>
          </a:p>
        </p:txBody>
      </p:sp>
      <p:sp>
        <p:nvSpPr>
          <p:cNvPr id="26633" name="Line 7"/>
          <p:cNvSpPr>
            <a:spLocks noChangeShapeType="1"/>
          </p:cNvSpPr>
          <p:nvPr/>
        </p:nvSpPr>
        <p:spPr bwMode="auto">
          <a:xfrm>
            <a:off x="1600200" y="3641725"/>
            <a:ext cx="582613" cy="1588"/>
          </a:xfrm>
          <a:prstGeom prst="line">
            <a:avLst/>
          </a:prstGeom>
          <a:noFill/>
          <a:ln w="26988">
            <a:solidFill>
              <a:srgbClr val="000000"/>
            </a:solidFill>
            <a:round/>
            <a:headEnd/>
            <a:tailEnd/>
          </a:ln>
        </p:spPr>
        <p:txBody>
          <a:bodyPr/>
          <a:lstStyle/>
          <a:p>
            <a:endParaRPr lang="en-US"/>
          </a:p>
        </p:txBody>
      </p:sp>
      <p:sp>
        <p:nvSpPr>
          <p:cNvPr id="26634" name="Line 8"/>
          <p:cNvSpPr>
            <a:spLocks noChangeShapeType="1"/>
          </p:cNvSpPr>
          <p:nvPr/>
        </p:nvSpPr>
        <p:spPr bwMode="auto">
          <a:xfrm>
            <a:off x="2763838" y="3059113"/>
            <a:ext cx="582612" cy="1587"/>
          </a:xfrm>
          <a:prstGeom prst="line">
            <a:avLst/>
          </a:prstGeom>
          <a:noFill/>
          <a:ln w="26988">
            <a:solidFill>
              <a:srgbClr val="000000"/>
            </a:solidFill>
            <a:round/>
            <a:headEnd/>
            <a:tailEnd/>
          </a:ln>
        </p:spPr>
        <p:txBody>
          <a:bodyPr/>
          <a:lstStyle/>
          <a:p>
            <a:endParaRPr lang="en-US"/>
          </a:p>
        </p:txBody>
      </p:sp>
      <p:sp>
        <p:nvSpPr>
          <p:cNvPr id="26635" name="Line 9"/>
          <p:cNvSpPr>
            <a:spLocks noChangeShapeType="1"/>
          </p:cNvSpPr>
          <p:nvPr/>
        </p:nvSpPr>
        <p:spPr bwMode="auto">
          <a:xfrm flipV="1">
            <a:off x="3346450" y="3059113"/>
            <a:ext cx="1588" cy="1165225"/>
          </a:xfrm>
          <a:prstGeom prst="line">
            <a:avLst/>
          </a:prstGeom>
          <a:noFill/>
          <a:ln w="26988">
            <a:solidFill>
              <a:srgbClr val="000000"/>
            </a:solidFill>
            <a:round/>
            <a:headEnd/>
            <a:tailEnd/>
          </a:ln>
        </p:spPr>
        <p:txBody>
          <a:bodyPr/>
          <a:lstStyle/>
          <a:p>
            <a:endParaRPr lang="en-US"/>
          </a:p>
        </p:txBody>
      </p:sp>
      <p:sp>
        <p:nvSpPr>
          <p:cNvPr id="26636" name="Line 10"/>
          <p:cNvSpPr>
            <a:spLocks noChangeShapeType="1"/>
          </p:cNvSpPr>
          <p:nvPr/>
        </p:nvSpPr>
        <p:spPr bwMode="auto">
          <a:xfrm flipV="1">
            <a:off x="2182813" y="2622550"/>
            <a:ext cx="1587" cy="436563"/>
          </a:xfrm>
          <a:prstGeom prst="line">
            <a:avLst/>
          </a:prstGeom>
          <a:noFill/>
          <a:ln w="26988">
            <a:solidFill>
              <a:srgbClr val="000000"/>
            </a:solidFill>
            <a:round/>
            <a:headEnd/>
            <a:tailEnd/>
          </a:ln>
        </p:spPr>
        <p:txBody>
          <a:bodyPr/>
          <a:lstStyle/>
          <a:p>
            <a:endParaRPr lang="en-US"/>
          </a:p>
        </p:txBody>
      </p:sp>
      <p:sp>
        <p:nvSpPr>
          <p:cNvPr id="26637" name="Line 11"/>
          <p:cNvSpPr>
            <a:spLocks noChangeShapeType="1"/>
          </p:cNvSpPr>
          <p:nvPr/>
        </p:nvSpPr>
        <p:spPr bwMode="auto">
          <a:xfrm>
            <a:off x="2182813" y="3059113"/>
            <a:ext cx="1587" cy="582612"/>
          </a:xfrm>
          <a:prstGeom prst="line">
            <a:avLst/>
          </a:prstGeom>
          <a:noFill/>
          <a:ln w="26988">
            <a:solidFill>
              <a:srgbClr val="000000"/>
            </a:solidFill>
            <a:round/>
            <a:headEnd/>
            <a:tailEnd/>
          </a:ln>
        </p:spPr>
        <p:txBody>
          <a:bodyPr/>
          <a:lstStyle/>
          <a:p>
            <a:endParaRPr lang="en-US"/>
          </a:p>
        </p:txBody>
      </p:sp>
      <p:sp>
        <p:nvSpPr>
          <p:cNvPr id="26638" name="Line 12"/>
          <p:cNvSpPr>
            <a:spLocks noChangeShapeType="1"/>
          </p:cNvSpPr>
          <p:nvPr/>
        </p:nvSpPr>
        <p:spPr bwMode="auto">
          <a:xfrm>
            <a:off x="1017588" y="2622550"/>
            <a:ext cx="582612" cy="1588"/>
          </a:xfrm>
          <a:prstGeom prst="line">
            <a:avLst/>
          </a:prstGeom>
          <a:noFill/>
          <a:ln w="26988">
            <a:solidFill>
              <a:srgbClr val="000000"/>
            </a:solidFill>
            <a:round/>
            <a:headEnd/>
            <a:tailEnd/>
          </a:ln>
        </p:spPr>
        <p:txBody>
          <a:bodyPr/>
          <a:lstStyle/>
          <a:p>
            <a:endParaRPr lang="en-US"/>
          </a:p>
        </p:txBody>
      </p:sp>
      <p:sp>
        <p:nvSpPr>
          <p:cNvPr id="26639" name="Line 13"/>
          <p:cNvSpPr>
            <a:spLocks noChangeShapeType="1"/>
          </p:cNvSpPr>
          <p:nvPr/>
        </p:nvSpPr>
        <p:spPr bwMode="auto">
          <a:xfrm flipH="1" flipV="1">
            <a:off x="1009650" y="2992438"/>
            <a:ext cx="7938" cy="1231900"/>
          </a:xfrm>
          <a:prstGeom prst="line">
            <a:avLst/>
          </a:prstGeom>
          <a:noFill/>
          <a:ln w="26988">
            <a:solidFill>
              <a:srgbClr val="000000"/>
            </a:solidFill>
            <a:round/>
            <a:headEnd/>
            <a:tailEnd/>
          </a:ln>
        </p:spPr>
        <p:txBody>
          <a:bodyPr/>
          <a:lstStyle/>
          <a:p>
            <a:endParaRPr lang="en-US"/>
          </a:p>
        </p:txBody>
      </p:sp>
      <p:sp>
        <p:nvSpPr>
          <p:cNvPr id="26640" name="Line 14"/>
          <p:cNvSpPr>
            <a:spLocks noChangeShapeType="1"/>
          </p:cNvSpPr>
          <p:nvPr/>
        </p:nvSpPr>
        <p:spPr bwMode="auto">
          <a:xfrm>
            <a:off x="1600200" y="2622550"/>
            <a:ext cx="1746250" cy="1588"/>
          </a:xfrm>
          <a:prstGeom prst="line">
            <a:avLst/>
          </a:prstGeom>
          <a:noFill/>
          <a:ln w="26988">
            <a:solidFill>
              <a:srgbClr val="000000"/>
            </a:solidFill>
            <a:round/>
            <a:headEnd/>
            <a:tailEnd/>
          </a:ln>
        </p:spPr>
        <p:txBody>
          <a:bodyPr/>
          <a:lstStyle/>
          <a:p>
            <a:endParaRPr lang="en-US"/>
          </a:p>
        </p:txBody>
      </p:sp>
      <p:sp>
        <p:nvSpPr>
          <p:cNvPr id="26641" name="Line 15"/>
          <p:cNvSpPr>
            <a:spLocks noChangeShapeType="1"/>
          </p:cNvSpPr>
          <p:nvPr/>
        </p:nvSpPr>
        <p:spPr bwMode="auto">
          <a:xfrm flipV="1">
            <a:off x="3346450" y="2622550"/>
            <a:ext cx="1588" cy="436563"/>
          </a:xfrm>
          <a:prstGeom prst="line">
            <a:avLst/>
          </a:prstGeom>
          <a:noFill/>
          <a:ln w="26988">
            <a:solidFill>
              <a:srgbClr val="000000"/>
            </a:solidFill>
            <a:round/>
            <a:headEnd/>
            <a:tailEnd/>
          </a:ln>
        </p:spPr>
        <p:txBody>
          <a:bodyPr/>
          <a:lstStyle/>
          <a:p>
            <a:endParaRPr lang="en-US"/>
          </a:p>
        </p:txBody>
      </p:sp>
      <p:sp>
        <p:nvSpPr>
          <p:cNvPr id="26642" name="Line 16"/>
          <p:cNvSpPr>
            <a:spLocks noChangeShapeType="1"/>
          </p:cNvSpPr>
          <p:nvPr/>
        </p:nvSpPr>
        <p:spPr bwMode="auto">
          <a:xfrm>
            <a:off x="5332413" y="2625725"/>
            <a:ext cx="1587" cy="800100"/>
          </a:xfrm>
          <a:prstGeom prst="line">
            <a:avLst/>
          </a:prstGeom>
          <a:noFill/>
          <a:ln w="12700">
            <a:solidFill>
              <a:schemeClr val="tx1"/>
            </a:solidFill>
            <a:round/>
            <a:headEnd/>
            <a:tailEnd/>
          </a:ln>
        </p:spPr>
        <p:txBody>
          <a:bodyPr/>
          <a:lstStyle/>
          <a:p>
            <a:endParaRPr lang="en-US"/>
          </a:p>
        </p:txBody>
      </p:sp>
      <p:sp>
        <p:nvSpPr>
          <p:cNvPr id="26643" name="Line 17"/>
          <p:cNvSpPr>
            <a:spLocks noChangeShapeType="1"/>
          </p:cNvSpPr>
          <p:nvPr/>
        </p:nvSpPr>
        <p:spPr bwMode="auto">
          <a:xfrm flipV="1">
            <a:off x="5332413" y="3425825"/>
            <a:ext cx="1587" cy="801688"/>
          </a:xfrm>
          <a:prstGeom prst="line">
            <a:avLst/>
          </a:prstGeom>
          <a:noFill/>
          <a:ln w="12700">
            <a:solidFill>
              <a:schemeClr val="tx1"/>
            </a:solidFill>
            <a:round/>
            <a:headEnd/>
            <a:tailEnd/>
          </a:ln>
        </p:spPr>
        <p:txBody>
          <a:bodyPr/>
          <a:lstStyle/>
          <a:p>
            <a:endParaRPr lang="en-US"/>
          </a:p>
        </p:txBody>
      </p:sp>
      <p:sp>
        <p:nvSpPr>
          <p:cNvPr id="26644" name="Line 18"/>
          <p:cNvSpPr>
            <a:spLocks noChangeShapeType="1"/>
          </p:cNvSpPr>
          <p:nvPr/>
        </p:nvSpPr>
        <p:spPr bwMode="auto">
          <a:xfrm flipH="1">
            <a:off x="5332413" y="4227513"/>
            <a:ext cx="800100" cy="1587"/>
          </a:xfrm>
          <a:prstGeom prst="line">
            <a:avLst/>
          </a:prstGeom>
          <a:noFill/>
          <a:ln w="12700">
            <a:solidFill>
              <a:schemeClr val="tx1"/>
            </a:solidFill>
            <a:round/>
            <a:headEnd/>
            <a:tailEnd/>
          </a:ln>
        </p:spPr>
        <p:txBody>
          <a:bodyPr/>
          <a:lstStyle/>
          <a:p>
            <a:endParaRPr lang="en-US"/>
          </a:p>
        </p:txBody>
      </p:sp>
      <p:sp>
        <p:nvSpPr>
          <p:cNvPr id="26645" name="Line 19"/>
          <p:cNvSpPr>
            <a:spLocks noChangeShapeType="1"/>
          </p:cNvSpPr>
          <p:nvPr/>
        </p:nvSpPr>
        <p:spPr bwMode="auto">
          <a:xfrm flipH="1">
            <a:off x="6132513" y="4227513"/>
            <a:ext cx="801687" cy="1587"/>
          </a:xfrm>
          <a:prstGeom prst="line">
            <a:avLst/>
          </a:prstGeom>
          <a:noFill/>
          <a:ln w="12700">
            <a:solidFill>
              <a:schemeClr val="tx1"/>
            </a:solidFill>
            <a:round/>
            <a:headEnd/>
            <a:tailEnd/>
          </a:ln>
        </p:spPr>
        <p:txBody>
          <a:bodyPr/>
          <a:lstStyle/>
          <a:p>
            <a:endParaRPr lang="en-US"/>
          </a:p>
        </p:txBody>
      </p:sp>
      <p:sp>
        <p:nvSpPr>
          <p:cNvPr id="26646" name="Line 20"/>
          <p:cNvSpPr>
            <a:spLocks noChangeShapeType="1"/>
          </p:cNvSpPr>
          <p:nvPr/>
        </p:nvSpPr>
        <p:spPr bwMode="auto">
          <a:xfrm>
            <a:off x="6934200" y="3425825"/>
            <a:ext cx="1588" cy="801688"/>
          </a:xfrm>
          <a:prstGeom prst="line">
            <a:avLst/>
          </a:prstGeom>
          <a:noFill/>
          <a:ln w="12700">
            <a:solidFill>
              <a:schemeClr val="tx1"/>
            </a:solidFill>
            <a:round/>
            <a:headEnd/>
            <a:tailEnd/>
          </a:ln>
        </p:spPr>
        <p:txBody>
          <a:bodyPr/>
          <a:lstStyle/>
          <a:p>
            <a:endParaRPr lang="en-US"/>
          </a:p>
        </p:txBody>
      </p:sp>
      <p:sp>
        <p:nvSpPr>
          <p:cNvPr id="26647" name="Line 21"/>
          <p:cNvSpPr>
            <a:spLocks noChangeShapeType="1"/>
          </p:cNvSpPr>
          <p:nvPr/>
        </p:nvSpPr>
        <p:spPr bwMode="auto">
          <a:xfrm>
            <a:off x="6934200" y="2625725"/>
            <a:ext cx="1588" cy="800100"/>
          </a:xfrm>
          <a:prstGeom prst="line">
            <a:avLst/>
          </a:prstGeom>
          <a:noFill/>
          <a:ln w="12700">
            <a:solidFill>
              <a:schemeClr val="tx1"/>
            </a:solidFill>
            <a:round/>
            <a:headEnd/>
            <a:tailEnd/>
          </a:ln>
        </p:spPr>
        <p:txBody>
          <a:bodyPr/>
          <a:lstStyle/>
          <a:p>
            <a:endParaRPr lang="en-US"/>
          </a:p>
        </p:txBody>
      </p:sp>
      <p:sp>
        <p:nvSpPr>
          <p:cNvPr id="26648" name="Line 22"/>
          <p:cNvSpPr>
            <a:spLocks noChangeShapeType="1"/>
          </p:cNvSpPr>
          <p:nvPr/>
        </p:nvSpPr>
        <p:spPr bwMode="auto">
          <a:xfrm flipH="1" flipV="1">
            <a:off x="6934200" y="2590800"/>
            <a:ext cx="800100" cy="34925"/>
          </a:xfrm>
          <a:prstGeom prst="line">
            <a:avLst/>
          </a:prstGeom>
          <a:noFill/>
          <a:ln w="12700">
            <a:solidFill>
              <a:schemeClr val="tx1"/>
            </a:solidFill>
            <a:round/>
            <a:headEnd/>
            <a:tailEnd/>
          </a:ln>
        </p:spPr>
        <p:txBody>
          <a:bodyPr/>
          <a:lstStyle/>
          <a:p>
            <a:endParaRPr lang="en-US"/>
          </a:p>
        </p:txBody>
      </p:sp>
      <p:sp>
        <p:nvSpPr>
          <p:cNvPr id="26649" name="Line 23"/>
          <p:cNvSpPr>
            <a:spLocks noChangeShapeType="1"/>
          </p:cNvSpPr>
          <p:nvPr/>
        </p:nvSpPr>
        <p:spPr bwMode="auto">
          <a:xfrm>
            <a:off x="6934200" y="3425825"/>
            <a:ext cx="800100" cy="1588"/>
          </a:xfrm>
          <a:prstGeom prst="line">
            <a:avLst/>
          </a:prstGeom>
          <a:noFill/>
          <a:ln w="12700">
            <a:solidFill>
              <a:schemeClr val="tx1"/>
            </a:solidFill>
            <a:round/>
            <a:headEnd/>
            <a:tailEnd/>
          </a:ln>
        </p:spPr>
        <p:txBody>
          <a:bodyPr/>
          <a:lstStyle/>
          <a:p>
            <a:endParaRPr lang="en-US"/>
          </a:p>
        </p:txBody>
      </p:sp>
      <p:sp>
        <p:nvSpPr>
          <p:cNvPr id="26650" name="Line 24"/>
          <p:cNvSpPr>
            <a:spLocks noChangeShapeType="1"/>
          </p:cNvSpPr>
          <p:nvPr/>
        </p:nvSpPr>
        <p:spPr bwMode="auto">
          <a:xfrm flipH="1" flipV="1">
            <a:off x="7772400" y="3429000"/>
            <a:ext cx="0" cy="609600"/>
          </a:xfrm>
          <a:prstGeom prst="line">
            <a:avLst/>
          </a:prstGeom>
          <a:noFill/>
          <a:ln w="12700">
            <a:solidFill>
              <a:schemeClr val="tx1"/>
            </a:solidFill>
            <a:round/>
            <a:headEnd/>
            <a:tailEnd/>
          </a:ln>
        </p:spPr>
        <p:txBody>
          <a:bodyPr/>
          <a:lstStyle/>
          <a:p>
            <a:endParaRPr lang="en-US"/>
          </a:p>
        </p:txBody>
      </p:sp>
      <p:sp>
        <p:nvSpPr>
          <p:cNvPr id="26651" name="Line 25"/>
          <p:cNvSpPr>
            <a:spLocks noChangeShapeType="1"/>
          </p:cNvSpPr>
          <p:nvPr/>
        </p:nvSpPr>
        <p:spPr bwMode="auto">
          <a:xfrm>
            <a:off x="6132513" y="2625725"/>
            <a:ext cx="1587" cy="800100"/>
          </a:xfrm>
          <a:prstGeom prst="line">
            <a:avLst/>
          </a:prstGeom>
          <a:noFill/>
          <a:ln w="12700">
            <a:solidFill>
              <a:schemeClr val="tx1"/>
            </a:solidFill>
            <a:round/>
            <a:headEnd/>
            <a:tailEnd/>
          </a:ln>
        </p:spPr>
        <p:txBody>
          <a:bodyPr/>
          <a:lstStyle/>
          <a:p>
            <a:endParaRPr lang="en-US"/>
          </a:p>
        </p:txBody>
      </p:sp>
      <p:sp>
        <p:nvSpPr>
          <p:cNvPr id="26652" name="Freeform 26"/>
          <p:cNvSpPr>
            <a:spLocks/>
          </p:cNvSpPr>
          <p:nvPr/>
        </p:nvSpPr>
        <p:spPr bwMode="auto">
          <a:xfrm>
            <a:off x="5141913" y="3235325"/>
            <a:ext cx="381000" cy="382588"/>
          </a:xfrm>
          <a:custGeom>
            <a:avLst/>
            <a:gdLst>
              <a:gd name="T0" fmla="*/ 0 w 864"/>
              <a:gd name="T1" fmla="*/ 433 h 866"/>
              <a:gd name="T2" fmla="*/ 2 w 864"/>
              <a:gd name="T3" fmla="*/ 375 h 866"/>
              <a:gd name="T4" fmla="*/ 13 w 864"/>
              <a:gd name="T5" fmla="*/ 319 h 866"/>
              <a:gd name="T6" fmla="*/ 32 w 864"/>
              <a:gd name="T7" fmla="*/ 267 h 866"/>
              <a:gd name="T8" fmla="*/ 57 w 864"/>
              <a:gd name="T9" fmla="*/ 215 h 866"/>
              <a:gd name="T10" fmla="*/ 88 w 864"/>
              <a:gd name="T11" fmla="*/ 169 h 866"/>
              <a:gd name="T12" fmla="*/ 125 w 864"/>
              <a:gd name="T13" fmla="*/ 127 h 866"/>
              <a:gd name="T14" fmla="*/ 169 w 864"/>
              <a:gd name="T15" fmla="*/ 89 h 866"/>
              <a:gd name="T16" fmla="*/ 215 w 864"/>
              <a:gd name="T17" fmla="*/ 58 h 866"/>
              <a:gd name="T18" fmla="*/ 265 w 864"/>
              <a:gd name="T19" fmla="*/ 33 h 866"/>
              <a:gd name="T20" fmla="*/ 319 w 864"/>
              <a:gd name="T21" fmla="*/ 14 h 866"/>
              <a:gd name="T22" fmla="*/ 374 w 864"/>
              <a:gd name="T23" fmla="*/ 4 h 866"/>
              <a:gd name="T24" fmla="*/ 432 w 864"/>
              <a:gd name="T25" fmla="*/ 0 h 866"/>
              <a:gd name="T26" fmla="*/ 488 w 864"/>
              <a:gd name="T27" fmla="*/ 4 h 866"/>
              <a:gd name="T28" fmla="*/ 543 w 864"/>
              <a:gd name="T29" fmla="*/ 14 h 866"/>
              <a:gd name="T30" fmla="*/ 597 w 864"/>
              <a:gd name="T31" fmla="*/ 33 h 866"/>
              <a:gd name="T32" fmla="*/ 647 w 864"/>
              <a:gd name="T33" fmla="*/ 58 h 866"/>
              <a:gd name="T34" fmla="*/ 693 w 864"/>
              <a:gd name="T35" fmla="*/ 89 h 866"/>
              <a:gd name="T36" fmla="*/ 738 w 864"/>
              <a:gd name="T37" fmla="*/ 127 h 866"/>
              <a:gd name="T38" fmla="*/ 774 w 864"/>
              <a:gd name="T39" fmla="*/ 169 h 866"/>
              <a:gd name="T40" fmla="*/ 805 w 864"/>
              <a:gd name="T41" fmla="*/ 215 h 866"/>
              <a:gd name="T42" fmla="*/ 830 w 864"/>
              <a:gd name="T43" fmla="*/ 267 h 866"/>
              <a:gd name="T44" fmla="*/ 849 w 864"/>
              <a:gd name="T45" fmla="*/ 319 h 866"/>
              <a:gd name="T46" fmla="*/ 861 w 864"/>
              <a:gd name="T47" fmla="*/ 375 h 866"/>
              <a:gd name="T48" fmla="*/ 864 w 864"/>
              <a:gd name="T49" fmla="*/ 433 h 866"/>
              <a:gd name="T50" fmla="*/ 861 w 864"/>
              <a:gd name="T51" fmla="*/ 489 h 866"/>
              <a:gd name="T52" fmla="*/ 849 w 864"/>
              <a:gd name="T53" fmla="*/ 544 h 866"/>
              <a:gd name="T54" fmla="*/ 830 w 864"/>
              <a:gd name="T55" fmla="*/ 598 h 866"/>
              <a:gd name="T56" fmla="*/ 805 w 864"/>
              <a:gd name="T57" fmla="*/ 648 h 866"/>
              <a:gd name="T58" fmla="*/ 774 w 864"/>
              <a:gd name="T59" fmla="*/ 696 h 866"/>
              <a:gd name="T60" fmla="*/ 738 w 864"/>
              <a:gd name="T61" fmla="*/ 739 h 866"/>
              <a:gd name="T62" fmla="*/ 693 w 864"/>
              <a:gd name="T63" fmla="*/ 775 h 866"/>
              <a:gd name="T64" fmla="*/ 647 w 864"/>
              <a:gd name="T65" fmla="*/ 808 h 866"/>
              <a:gd name="T66" fmla="*/ 597 w 864"/>
              <a:gd name="T67" fmla="*/ 833 h 866"/>
              <a:gd name="T68" fmla="*/ 543 w 864"/>
              <a:gd name="T69" fmla="*/ 850 h 866"/>
              <a:gd name="T70" fmla="*/ 488 w 864"/>
              <a:gd name="T71" fmla="*/ 862 h 866"/>
              <a:gd name="T72" fmla="*/ 432 w 864"/>
              <a:gd name="T73" fmla="*/ 866 h 866"/>
              <a:gd name="T74" fmla="*/ 374 w 864"/>
              <a:gd name="T75" fmla="*/ 862 h 866"/>
              <a:gd name="T76" fmla="*/ 319 w 864"/>
              <a:gd name="T77" fmla="*/ 850 h 866"/>
              <a:gd name="T78" fmla="*/ 265 w 864"/>
              <a:gd name="T79" fmla="*/ 833 h 866"/>
              <a:gd name="T80" fmla="*/ 215 w 864"/>
              <a:gd name="T81" fmla="*/ 808 h 866"/>
              <a:gd name="T82" fmla="*/ 169 w 864"/>
              <a:gd name="T83" fmla="*/ 775 h 866"/>
              <a:gd name="T84" fmla="*/ 125 w 864"/>
              <a:gd name="T85" fmla="*/ 739 h 866"/>
              <a:gd name="T86" fmla="*/ 88 w 864"/>
              <a:gd name="T87" fmla="*/ 696 h 866"/>
              <a:gd name="T88" fmla="*/ 57 w 864"/>
              <a:gd name="T89" fmla="*/ 648 h 866"/>
              <a:gd name="T90" fmla="*/ 32 w 864"/>
              <a:gd name="T91" fmla="*/ 598 h 866"/>
              <a:gd name="T92" fmla="*/ 13 w 864"/>
              <a:gd name="T93" fmla="*/ 544 h 866"/>
              <a:gd name="T94" fmla="*/ 2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2" y="375"/>
                </a:lnTo>
                <a:lnTo>
                  <a:pt x="13" y="319"/>
                </a:lnTo>
                <a:lnTo>
                  <a:pt x="32" y="267"/>
                </a:lnTo>
                <a:lnTo>
                  <a:pt x="57" y="215"/>
                </a:lnTo>
                <a:lnTo>
                  <a:pt x="88" y="169"/>
                </a:lnTo>
                <a:lnTo>
                  <a:pt x="125" y="127"/>
                </a:lnTo>
                <a:lnTo>
                  <a:pt x="169" y="89"/>
                </a:lnTo>
                <a:lnTo>
                  <a:pt x="215" y="58"/>
                </a:lnTo>
                <a:lnTo>
                  <a:pt x="265" y="33"/>
                </a:lnTo>
                <a:lnTo>
                  <a:pt x="319" y="14"/>
                </a:lnTo>
                <a:lnTo>
                  <a:pt x="374" y="4"/>
                </a:lnTo>
                <a:lnTo>
                  <a:pt x="432" y="0"/>
                </a:lnTo>
                <a:lnTo>
                  <a:pt x="488" y="4"/>
                </a:lnTo>
                <a:lnTo>
                  <a:pt x="543" y="14"/>
                </a:lnTo>
                <a:lnTo>
                  <a:pt x="597" y="33"/>
                </a:lnTo>
                <a:lnTo>
                  <a:pt x="647" y="58"/>
                </a:lnTo>
                <a:lnTo>
                  <a:pt x="693" y="89"/>
                </a:lnTo>
                <a:lnTo>
                  <a:pt x="738" y="127"/>
                </a:lnTo>
                <a:lnTo>
                  <a:pt x="774" y="169"/>
                </a:lnTo>
                <a:lnTo>
                  <a:pt x="805" y="215"/>
                </a:lnTo>
                <a:lnTo>
                  <a:pt x="830" y="267"/>
                </a:lnTo>
                <a:lnTo>
                  <a:pt x="849" y="319"/>
                </a:lnTo>
                <a:lnTo>
                  <a:pt x="861" y="375"/>
                </a:lnTo>
                <a:lnTo>
                  <a:pt x="864" y="433"/>
                </a:lnTo>
                <a:lnTo>
                  <a:pt x="861" y="489"/>
                </a:lnTo>
                <a:lnTo>
                  <a:pt x="849" y="544"/>
                </a:lnTo>
                <a:lnTo>
                  <a:pt x="830" y="598"/>
                </a:lnTo>
                <a:lnTo>
                  <a:pt x="805" y="648"/>
                </a:lnTo>
                <a:lnTo>
                  <a:pt x="774" y="696"/>
                </a:lnTo>
                <a:lnTo>
                  <a:pt x="738" y="739"/>
                </a:lnTo>
                <a:lnTo>
                  <a:pt x="693" y="775"/>
                </a:lnTo>
                <a:lnTo>
                  <a:pt x="647" y="808"/>
                </a:lnTo>
                <a:lnTo>
                  <a:pt x="597" y="833"/>
                </a:lnTo>
                <a:lnTo>
                  <a:pt x="543" y="850"/>
                </a:lnTo>
                <a:lnTo>
                  <a:pt x="488" y="862"/>
                </a:lnTo>
                <a:lnTo>
                  <a:pt x="432" y="866"/>
                </a:lnTo>
                <a:lnTo>
                  <a:pt x="374" y="862"/>
                </a:lnTo>
                <a:lnTo>
                  <a:pt x="319" y="850"/>
                </a:lnTo>
                <a:lnTo>
                  <a:pt x="265" y="833"/>
                </a:lnTo>
                <a:lnTo>
                  <a:pt x="215" y="808"/>
                </a:lnTo>
                <a:lnTo>
                  <a:pt x="169" y="775"/>
                </a:lnTo>
                <a:lnTo>
                  <a:pt x="125" y="739"/>
                </a:lnTo>
                <a:lnTo>
                  <a:pt x="88" y="696"/>
                </a:lnTo>
                <a:lnTo>
                  <a:pt x="57" y="648"/>
                </a:lnTo>
                <a:lnTo>
                  <a:pt x="32" y="598"/>
                </a:lnTo>
                <a:lnTo>
                  <a:pt x="13" y="544"/>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53" name="Freeform 27"/>
          <p:cNvSpPr>
            <a:spLocks/>
          </p:cNvSpPr>
          <p:nvPr/>
        </p:nvSpPr>
        <p:spPr bwMode="auto">
          <a:xfrm>
            <a:off x="5102225" y="2433638"/>
            <a:ext cx="384175" cy="385762"/>
          </a:xfrm>
          <a:custGeom>
            <a:avLst/>
            <a:gdLst>
              <a:gd name="T0" fmla="*/ 0 w 864"/>
              <a:gd name="T1" fmla="*/ 433 h 866"/>
              <a:gd name="T2" fmla="*/ 2 w 864"/>
              <a:gd name="T3" fmla="*/ 375 h 866"/>
              <a:gd name="T4" fmla="*/ 13 w 864"/>
              <a:gd name="T5" fmla="*/ 320 h 866"/>
              <a:gd name="T6" fmla="*/ 32 w 864"/>
              <a:gd name="T7" fmla="*/ 268 h 866"/>
              <a:gd name="T8" fmla="*/ 57 w 864"/>
              <a:gd name="T9" fmla="*/ 216 h 866"/>
              <a:gd name="T10" fmla="*/ 88 w 864"/>
              <a:gd name="T11" fmla="*/ 170 h 866"/>
              <a:gd name="T12" fmla="*/ 125 w 864"/>
              <a:gd name="T13" fmla="*/ 127 h 866"/>
              <a:gd name="T14" fmla="*/ 169 w 864"/>
              <a:gd name="T15" fmla="*/ 89 h 866"/>
              <a:gd name="T16" fmla="*/ 215 w 864"/>
              <a:gd name="T17" fmla="*/ 58 h 866"/>
              <a:gd name="T18" fmla="*/ 265 w 864"/>
              <a:gd name="T19" fmla="*/ 33 h 866"/>
              <a:gd name="T20" fmla="*/ 319 w 864"/>
              <a:gd name="T21" fmla="*/ 14 h 866"/>
              <a:gd name="T22" fmla="*/ 374 w 864"/>
              <a:gd name="T23" fmla="*/ 4 h 866"/>
              <a:gd name="T24" fmla="*/ 432 w 864"/>
              <a:gd name="T25" fmla="*/ 0 h 866"/>
              <a:gd name="T26" fmla="*/ 488 w 864"/>
              <a:gd name="T27" fmla="*/ 4 h 866"/>
              <a:gd name="T28" fmla="*/ 543 w 864"/>
              <a:gd name="T29" fmla="*/ 14 h 866"/>
              <a:gd name="T30" fmla="*/ 597 w 864"/>
              <a:gd name="T31" fmla="*/ 33 h 866"/>
              <a:gd name="T32" fmla="*/ 647 w 864"/>
              <a:gd name="T33" fmla="*/ 58 h 866"/>
              <a:gd name="T34" fmla="*/ 693 w 864"/>
              <a:gd name="T35" fmla="*/ 89 h 866"/>
              <a:gd name="T36" fmla="*/ 738 w 864"/>
              <a:gd name="T37" fmla="*/ 127 h 866"/>
              <a:gd name="T38" fmla="*/ 774 w 864"/>
              <a:gd name="T39" fmla="*/ 170 h 866"/>
              <a:gd name="T40" fmla="*/ 805 w 864"/>
              <a:gd name="T41" fmla="*/ 216 h 866"/>
              <a:gd name="T42" fmla="*/ 830 w 864"/>
              <a:gd name="T43" fmla="*/ 268 h 866"/>
              <a:gd name="T44" fmla="*/ 849 w 864"/>
              <a:gd name="T45" fmla="*/ 320 h 866"/>
              <a:gd name="T46" fmla="*/ 861 w 864"/>
              <a:gd name="T47" fmla="*/ 375 h 866"/>
              <a:gd name="T48" fmla="*/ 864 w 864"/>
              <a:gd name="T49" fmla="*/ 433 h 866"/>
              <a:gd name="T50" fmla="*/ 861 w 864"/>
              <a:gd name="T51" fmla="*/ 489 h 866"/>
              <a:gd name="T52" fmla="*/ 849 w 864"/>
              <a:gd name="T53" fmla="*/ 545 h 866"/>
              <a:gd name="T54" fmla="*/ 830 w 864"/>
              <a:gd name="T55" fmla="*/ 598 h 866"/>
              <a:gd name="T56" fmla="*/ 805 w 864"/>
              <a:gd name="T57" fmla="*/ 648 h 866"/>
              <a:gd name="T58" fmla="*/ 774 w 864"/>
              <a:gd name="T59" fmla="*/ 697 h 866"/>
              <a:gd name="T60" fmla="*/ 738 w 864"/>
              <a:gd name="T61" fmla="*/ 739 h 866"/>
              <a:gd name="T62" fmla="*/ 693 w 864"/>
              <a:gd name="T63" fmla="*/ 775 h 866"/>
              <a:gd name="T64" fmla="*/ 647 w 864"/>
              <a:gd name="T65" fmla="*/ 808 h 866"/>
              <a:gd name="T66" fmla="*/ 597 w 864"/>
              <a:gd name="T67" fmla="*/ 833 h 866"/>
              <a:gd name="T68" fmla="*/ 543 w 864"/>
              <a:gd name="T69" fmla="*/ 850 h 866"/>
              <a:gd name="T70" fmla="*/ 488 w 864"/>
              <a:gd name="T71" fmla="*/ 862 h 866"/>
              <a:gd name="T72" fmla="*/ 432 w 864"/>
              <a:gd name="T73" fmla="*/ 866 h 866"/>
              <a:gd name="T74" fmla="*/ 374 w 864"/>
              <a:gd name="T75" fmla="*/ 862 h 866"/>
              <a:gd name="T76" fmla="*/ 319 w 864"/>
              <a:gd name="T77" fmla="*/ 850 h 866"/>
              <a:gd name="T78" fmla="*/ 265 w 864"/>
              <a:gd name="T79" fmla="*/ 833 h 866"/>
              <a:gd name="T80" fmla="*/ 215 w 864"/>
              <a:gd name="T81" fmla="*/ 808 h 866"/>
              <a:gd name="T82" fmla="*/ 169 w 864"/>
              <a:gd name="T83" fmla="*/ 775 h 866"/>
              <a:gd name="T84" fmla="*/ 125 w 864"/>
              <a:gd name="T85" fmla="*/ 739 h 866"/>
              <a:gd name="T86" fmla="*/ 88 w 864"/>
              <a:gd name="T87" fmla="*/ 697 h 866"/>
              <a:gd name="T88" fmla="*/ 57 w 864"/>
              <a:gd name="T89" fmla="*/ 648 h 866"/>
              <a:gd name="T90" fmla="*/ 32 w 864"/>
              <a:gd name="T91" fmla="*/ 598 h 866"/>
              <a:gd name="T92" fmla="*/ 13 w 864"/>
              <a:gd name="T93" fmla="*/ 545 h 866"/>
              <a:gd name="T94" fmla="*/ 2 w 864"/>
              <a:gd name="T95" fmla="*/ 489 h 866"/>
              <a:gd name="T96" fmla="*/ 0 w 864"/>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6"/>
              <a:gd name="T149" fmla="*/ 864 w 864"/>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6">
                <a:moveTo>
                  <a:pt x="0" y="433"/>
                </a:moveTo>
                <a:lnTo>
                  <a:pt x="2" y="375"/>
                </a:lnTo>
                <a:lnTo>
                  <a:pt x="13" y="320"/>
                </a:lnTo>
                <a:lnTo>
                  <a:pt x="32" y="268"/>
                </a:lnTo>
                <a:lnTo>
                  <a:pt x="57" y="216"/>
                </a:lnTo>
                <a:lnTo>
                  <a:pt x="88" y="170"/>
                </a:lnTo>
                <a:lnTo>
                  <a:pt x="125" y="127"/>
                </a:lnTo>
                <a:lnTo>
                  <a:pt x="169" y="89"/>
                </a:lnTo>
                <a:lnTo>
                  <a:pt x="215" y="58"/>
                </a:lnTo>
                <a:lnTo>
                  <a:pt x="265" y="33"/>
                </a:lnTo>
                <a:lnTo>
                  <a:pt x="319" y="14"/>
                </a:lnTo>
                <a:lnTo>
                  <a:pt x="374" y="4"/>
                </a:lnTo>
                <a:lnTo>
                  <a:pt x="432" y="0"/>
                </a:lnTo>
                <a:lnTo>
                  <a:pt x="488" y="4"/>
                </a:lnTo>
                <a:lnTo>
                  <a:pt x="543" y="14"/>
                </a:lnTo>
                <a:lnTo>
                  <a:pt x="597" y="33"/>
                </a:lnTo>
                <a:lnTo>
                  <a:pt x="647" y="58"/>
                </a:lnTo>
                <a:lnTo>
                  <a:pt x="693" y="89"/>
                </a:lnTo>
                <a:lnTo>
                  <a:pt x="738" y="127"/>
                </a:lnTo>
                <a:lnTo>
                  <a:pt x="774" y="170"/>
                </a:lnTo>
                <a:lnTo>
                  <a:pt x="805" y="216"/>
                </a:lnTo>
                <a:lnTo>
                  <a:pt x="830" y="268"/>
                </a:lnTo>
                <a:lnTo>
                  <a:pt x="849" y="320"/>
                </a:lnTo>
                <a:lnTo>
                  <a:pt x="861" y="375"/>
                </a:lnTo>
                <a:lnTo>
                  <a:pt x="864" y="433"/>
                </a:lnTo>
                <a:lnTo>
                  <a:pt x="861" y="489"/>
                </a:lnTo>
                <a:lnTo>
                  <a:pt x="849" y="545"/>
                </a:lnTo>
                <a:lnTo>
                  <a:pt x="830" y="598"/>
                </a:lnTo>
                <a:lnTo>
                  <a:pt x="805" y="648"/>
                </a:lnTo>
                <a:lnTo>
                  <a:pt x="774" y="697"/>
                </a:lnTo>
                <a:lnTo>
                  <a:pt x="738" y="739"/>
                </a:lnTo>
                <a:lnTo>
                  <a:pt x="693" y="775"/>
                </a:lnTo>
                <a:lnTo>
                  <a:pt x="647" y="808"/>
                </a:lnTo>
                <a:lnTo>
                  <a:pt x="597" y="833"/>
                </a:lnTo>
                <a:lnTo>
                  <a:pt x="543" y="850"/>
                </a:lnTo>
                <a:lnTo>
                  <a:pt x="488" y="862"/>
                </a:lnTo>
                <a:lnTo>
                  <a:pt x="432" y="866"/>
                </a:lnTo>
                <a:lnTo>
                  <a:pt x="374" y="862"/>
                </a:lnTo>
                <a:lnTo>
                  <a:pt x="319" y="850"/>
                </a:lnTo>
                <a:lnTo>
                  <a:pt x="265" y="833"/>
                </a:lnTo>
                <a:lnTo>
                  <a:pt x="215" y="808"/>
                </a:lnTo>
                <a:lnTo>
                  <a:pt x="169" y="775"/>
                </a:lnTo>
                <a:lnTo>
                  <a:pt x="125" y="739"/>
                </a:lnTo>
                <a:lnTo>
                  <a:pt x="88" y="697"/>
                </a:lnTo>
                <a:lnTo>
                  <a:pt x="57" y="648"/>
                </a:lnTo>
                <a:lnTo>
                  <a:pt x="32" y="598"/>
                </a:lnTo>
                <a:lnTo>
                  <a:pt x="13" y="545"/>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54" name="Rectangle 28"/>
          <p:cNvSpPr>
            <a:spLocks noChangeArrowheads="1"/>
          </p:cNvSpPr>
          <p:nvPr/>
        </p:nvSpPr>
        <p:spPr bwMode="auto">
          <a:xfrm>
            <a:off x="5181600" y="2514600"/>
            <a:ext cx="152400" cy="274638"/>
          </a:xfrm>
          <a:prstGeom prst="rect">
            <a:avLst/>
          </a:prstGeom>
          <a:noFill/>
          <a:ln w="12700">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S</a:t>
            </a:r>
            <a:endParaRPr lang="en-US" sz="2400" u="none">
              <a:latin typeface="Courier New" pitchFamily="49" charset="0"/>
            </a:endParaRPr>
          </a:p>
        </p:txBody>
      </p:sp>
      <p:sp>
        <p:nvSpPr>
          <p:cNvPr id="26655" name="Freeform 29"/>
          <p:cNvSpPr>
            <a:spLocks/>
          </p:cNvSpPr>
          <p:nvPr/>
        </p:nvSpPr>
        <p:spPr bwMode="auto">
          <a:xfrm>
            <a:off x="5141913" y="4037013"/>
            <a:ext cx="381000" cy="382587"/>
          </a:xfrm>
          <a:custGeom>
            <a:avLst/>
            <a:gdLst>
              <a:gd name="T0" fmla="*/ 0 w 864"/>
              <a:gd name="T1" fmla="*/ 433 h 865"/>
              <a:gd name="T2" fmla="*/ 2 w 864"/>
              <a:gd name="T3" fmla="*/ 375 h 865"/>
              <a:gd name="T4" fmla="*/ 13 w 864"/>
              <a:gd name="T5" fmla="*/ 319 h 865"/>
              <a:gd name="T6" fmla="*/ 32 w 864"/>
              <a:gd name="T7" fmla="*/ 267 h 865"/>
              <a:gd name="T8" fmla="*/ 57 w 864"/>
              <a:gd name="T9" fmla="*/ 215 h 865"/>
              <a:gd name="T10" fmla="*/ 88 w 864"/>
              <a:gd name="T11" fmla="*/ 169 h 865"/>
              <a:gd name="T12" fmla="*/ 125 w 864"/>
              <a:gd name="T13" fmla="*/ 127 h 865"/>
              <a:gd name="T14" fmla="*/ 169 w 864"/>
              <a:gd name="T15" fmla="*/ 88 h 865"/>
              <a:gd name="T16" fmla="*/ 215 w 864"/>
              <a:gd name="T17" fmla="*/ 58 h 865"/>
              <a:gd name="T18" fmla="*/ 265 w 864"/>
              <a:gd name="T19" fmla="*/ 33 h 865"/>
              <a:gd name="T20" fmla="*/ 319 w 864"/>
              <a:gd name="T21" fmla="*/ 13 h 865"/>
              <a:gd name="T22" fmla="*/ 374 w 864"/>
              <a:gd name="T23" fmla="*/ 4 h 865"/>
              <a:gd name="T24" fmla="*/ 432 w 864"/>
              <a:gd name="T25" fmla="*/ 0 h 865"/>
              <a:gd name="T26" fmla="*/ 488 w 864"/>
              <a:gd name="T27" fmla="*/ 4 h 865"/>
              <a:gd name="T28" fmla="*/ 543 w 864"/>
              <a:gd name="T29" fmla="*/ 13 h 865"/>
              <a:gd name="T30" fmla="*/ 597 w 864"/>
              <a:gd name="T31" fmla="*/ 33 h 865"/>
              <a:gd name="T32" fmla="*/ 647 w 864"/>
              <a:gd name="T33" fmla="*/ 58 h 865"/>
              <a:gd name="T34" fmla="*/ 693 w 864"/>
              <a:gd name="T35" fmla="*/ 88 h 865"/>
              <a:gd name="T36" fmla="*/ 738 w 864"/>
              <a:gd name="T37" fmla="*/ 127 h 865"/>
              <a:gd name="T38" fmla="*/ 774 w 864"/>
              <a:gd name="T39" fmla="*/ 169 h 865"/>
              <a:gd name="T40" fmla="*/ 805 w 864"/>
              <a:gd name="T41" fmla="*/ 215 h 865"/>
              <a:gd name="T42" fmla="*/ 830 w 864"/>
              <a:gd name="T43" fmla="*/ 267 h 865"/>
              <a:gd name="T44" fmla="*/ 849 w 864"/>
              <a:gd name="T45" fmla="*/ 319 h 865"/>
              <a:gd name="T46" fmla="*/ 861 w 864"/>
              <a:gd name="T47" fmla="*/ 375 h 865"/>
              <a:gd name="T48" fmla="*/ 864 w 864"/>
              <a:gd name="T49" fmla="*/ 433 h 865"/>
              <a:gd name="T50" fmla="*/ 861 w 864"/>
              <a:gd name="T51" fmla="*/ 488 h 865"/>
              <a:gd name="T52" fmla="*/ 849 w 864"/>
              <a:gd name="T53" fmla="*/ 544 h 865"/>
              <a:gd name="T54" fmla="*/ 830 w 864"/>
              <a:gd name="T55" fmla="*/ 598 h 865"/>
              <a:gd name="T56" fmla="*/ 805 w 864"/>
              <a:gd name="T57" fmla="*/ 648 h 865"/>
              <a:gd name="T58" fmla="*/ 774 w 864"/>
              <a:gd name="T59" fmla="*/ 696 h 865"/>
              <a:gd name="T60" fmla="*/ 738 w 864"/>
              <a:gd name="T61" fmla="*/ 738 h 865"/>
              <a:gd name="T62" fmla="*/ 693 w 864"/>
              <a:gd name="T63" fmla="*/ 775 h 865"/>
              <a:gd name="T64" fmla="*/ 647 w 864"/>
              <a:gd name="T65" fmla="*/ 808 h 865"/>
              <a:gd name="T66" fmla="*/ 597 w 864"/>
              <a:gd name="T67" fmla="*/ 833 h 865"/>
              <a:gd name="T68" fmla="*/ 543 w 864"/>
              <a:gd name="T69" fmla="*/ 850 h 865"/>
              <a:gd name="T70" fmla="*/ 488 w 864"/>
              <a:gd name="T71" fmla="*/ 862 h 865"/>
              <a:gd name="T72" fmla="*/ 432 w 864"/>
              <a:gd name="T73" fmla="*/ 865 h 865"/>
              <a:gd name="T74" fmla="*/ 374 w 864"/>
              <a:gd name="T75" fmla="*/ 862 h 865"/>
              <a:gd name="T76" fmla="*/ 319 w 864"/>
              <a:gd name="T77" fmla="*/ 850 h 865"/>
              <a:gd name="T78" fmla="*/ 265 w 864"/>
              <a:gd name="T79" fmla="*/ 833 h 865"/>
              <a:gd name="T80" fmla="*/ 215 w 864"/>
              <a:gd name="T81" fmla="*/ 808 h 865"/>
              <a:gd name="T82" fmla="*/ 169 w 864"/>
              <a:gd name="T83" fmla="*/ 775 h 865"/>
              <a:gd name="T84" fmla="*/ 125 w 864"/>
              <a:gd name="T85" fmla="*/ 738 h 865"/>
              <a:gd name="T86" fmla="*/ 88 w 864"/>
              <a:gd name="T87" fmla="*/ 696 h 865"/>
              <a:gd name="T88" fmla="*/ 57 w 864"/>
              <a:gd name="T89" fmla="*/ 648 h 865"/>
              <a:gd name="T90" fmla="*/ 32 w 864"/>
              <a:gd name="T91" fmla="*/ 598 h 865"/>
              <a:gd name="T92" fmla="*/ 13 w 864"/>
              <a:gd name="T93" fmla="*/ 544 h 865"/>
              <a:gd name="T94" fmla="*/ 2 w 864"/>
              <a:gd name="T95" fmla="*/ 488 h 865"/>
              <a:gd name="T96" fmla="*/ 0 w 864"/>
              <a:gd name="T97" fmla="*/ 433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4"/>
              <a:gd name="T148" fmla="*/ 0 h 865"/>
              <a:gd name="T149" fmla="*/ 864 w 864"/>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4" h="865">
                <a:moveTo>
                  <a:pt x="0" y="433"/>
                </a:moveTo>
                <a:lnTo>
                  <a:pt x="2" y="375"/>
                </a:lnTo>
                <a:lnTo>
                  <a:pt x="13" y="319"/>
                </a:lnTo>
                <a:lnTo>
                  <a:pt x="32" y="267"/>
                </a:lnTo>
                <a:lnTo>
                  <a:pt x="57" y="215"/>
                </a:lnTo>
                <a:lnTo>
                  <a:pt x="88" y="169"/>
                </a:lnTo>
                <a:lnTo>
                  <a:pt x="125" y="127"/>
                </a:lnTo>
                <a:lnTo>
                  <a:pt x="169" y="88"/>
                </a:lnTo>
                <a:lnTo>
                  <a:pt x="215" y="58"/>
                </a:lnTo>
                <a:lnTo>
                  <a:pt x="265" y="33"/>
                </a:lnTo>
                <a:lnTo>
                  <a:pt x="319" y="13"/>
                </a:lnTo>
                <a:lnTo>
                  <a:pt x="374" y="4"/>
                </a:lnTo>
                <a:lnTo>
                  <a:pt x="432" y="0"/>
                </a:lnTo>
                <a:lnTo>
                  <a:pt x="488" y="4"/>
                </a:lnTo>
                <a:lnTo>
                  <a:pt x="543" y="13"/>
                </a:lnTo>
                <a:lnTo>
                  <a:pt x="597" y="33"/>
                </a:lnTo>
                <a:lnTo>
                  <a:pt x="647" y="58"/>
                </a:lnTo>
                <a:lnTo>
                  <a:pt x="693" y="88"/>
                </a:lnTo>
                <a:lnTo>
                  <a:pt x="738" y="127"/>
                </a:lnTo>
                <a:lnTo>
                  <a:pt x="774" y="169"/>
                </a:lnTo>
                <a:lnTo>
                  <a:pt x="805" y="215"/>
                </a:lnTo>
                <a:lnTo>
                  <a:pt x="830" y="267"/>
                </a:lnTo>
                <a:lnTo>
                  <a:pt x="849" y="319"/>
                </a:lnTo>
                <a:lnTo>
                  <a:pt x="861" y="375"/>
                </a:lnTo>
                <a:lnTo>
                  <a:pt x="864" y="433"/>
                </a:lnTo>
                <a:lnTo>
                  <a:pt x="861" y="488"/>
                </a:lnTo>
                <a:lnTo>
                  <a:pt x="849" y="544"/>
                </a:lnTo>
                <a:lnTo>
                  <a:pt x="830" y="598"/>
                </a:lnTo>
                <a:lnTo>
                  <a:pt x="805" y="648"/>
                </a:lnTo>
                <a:lnTo>
                  <a:pt x="774" y="696"/>
                </a:lnTo>
                <a:lnTo>
                  <a:pt x="738" y="738"/>
                </a:lnTo>
                <a:lnTo>
                  <a:pt x="693" y="775"/>
                </a:lnTo>
                <a:lnTo>
                  <a:pt x="647" y="808"/>
                </a:lnTo>
                <a:lnTo>
                  <a:pt x="597" y="833"/>
                </a:lnTo>
                <a:lnTo>
                  <a:pt x="543" y="850"/>
                </a:lnTo>
                <a:lnTo>
                  <a:pt x="488" y="862"/>
                </a:lnTo>
                <a:lnTo>
                  <a:pt x="432" y="865"/>
                </a:lnTo>
                <a:lnTo>
                  <a:pt x="374" y="862"/>
                </a:lnTo>
                <a:lnTo>
                  <a:pt x="319" y="850"/>
                </a:lnTo>
                <a:lnTo>
                  <a:pt x="265" y="833"/>
                </a:lnTo>
                <a:lnTo>
                  <a:pt x="215" y="808"/>
                </a:lnTo>
                <a:lnTo>
                  <a:pt x="169" y="775"/>
                </a:lnTo>
                <a:lnTo>
                  <a:pt x="125" y="738"/>
                </a:lnTo>
                <a:lnTo>
                  <a:pt x="88" y="696"/>
                </a:lnTo>
                <a:lnTo>
                  <a:pt x="57" y="648"/>
                </a:lnTo>
                <a:lnTo>
                  <a:pt x="32" y="598"/>
                </a:lnTo>
                <a:lnTo>
                  <a:pt x="13" y="544"/>
                </a:lnTo>
                <a:lnTo>
                  <a:pt x="2" y="488"/>
                </a:lnTo>
                <a:lnTo>
                  <a:pt x="0" y="433"/>
                </a:lnTo>
                <a:close/>
              </a:path>
            </a:pathLst>
          </a:custGeom>
          <a:solidFill>
            <a:srgbClr val="FFFFFF"/>
          </a:solidFill>
          <a:ln w="12700">
            <a:solidFill>
              <a:schemeClr val="tx1"/>
            </a:solidFill>
            <a:round/>
            <a:headEnd/>
            <a:tailEnd/>
          </a:ln>
        </p:spPr>
        <p:txBody>
          <a:bodyPr/>
          <a:lstStyle/>
          <a:p>
            <a:endParaRPr lang="en-US"/>
          </a:p>
        </p:txBody>
      </p:sp>
      <p:sp>
        <p:nvSpPr>
          <p:cNvPr id="26656" name="Freeform 30"/>
          <p:cNvSpPr>
            <a:spLocks/>
          </p:cNvSpPr>
          <p:nvPr/>
        </p:nvSpPr>
        <p:spPr bwMode="auto">
          <a:xfrm>
            <a:off x="5942013" y="4037013"/>
            <a:ext cx="382587" cy="382587"/>
          </a:xfrm>
          <a:custGeom>
            <a:avLst/>
            <a:gdLst>
              <a:gd name="T0" fmla="*/ 0 w 865"/>
              <a:gd name="T1" fmla="*/ 433 h 865"/>
              <a:gd name="T2" fmla="*/ 2 w 865"/>
              <a:gd name="T3" fmla="*/ 375 h 865"/>
              <a:gd name="T4" fmla="*/ 14 w 865"/>
              <a:gd name="T5" fmla="*/ 319 h 865"/>
              <a:gd name="T6" fmla="*/ 33 w 865"/>
              <a:gd name="T7" fmla="*/ 267 h 865"/>
              <a:gd name="T8" fmla="*/ 58 w 865"/>
              <a:gd name="T9" fmla="*/ 215 h 865"/>
              <a:gd name="T10" fmla="*/ 89 w 865"/>
              <a:gd name="T11" fmla="*/ 169 h 865"/>
              <a:gd name="T12" fmla="*/ 125 w 865"/>
              <a:gd name="T13" fmla="*/ 127 h 865"/>
              <a:gd name="T14" fmla="*/ 170 w 865"/>
              <a:gd name="T15" fmla="*/ 88 h 865"/>
              <a:gd name="T16" fmla="*/ 216 w 865"/>
              <a:gd name="T17" fmla="*/ 58 h 865"/>
              <a:gd name="T18" fmla="*/ 266 w 865"/>
              <a:gd name="T19" fmla="*/ 33 h 865"/>
              <a:gd name="T20" fmla="*/ 319 w 865"/>
              <a:gd name="T21" fmla="*/ 13 h 865"/>
              <a:gd name="T22" fmla="*/ 375 w 865"/>
              <a:gd name="T23" fmla="*/ 4 h 865"/>
              <a:gd name="T24" fmla="*/ 433 w 865"/>
              <a:gd name="T25" fmla="*/ 0 h 865"/>
              <a:gd name="T26" fmla="*/ 489 w 865"/>
              <a:gd name="T27" fmla="*/ 4 h 865"/>
              <a:gd name="T28" fmla="*/ 544 w 865"/>
              <a:gd name="T29" fmla="*/ 13 h 865"/>
              <a:gd name="T30" fmla="*/ 598 w 865"/>
              <a:gd name="T31" fmla="*/ 33 h 865"/>
              <a:gd name="T32" fmla="*/ 648 w 865"/>
              <a:gd name="T33" fmla="*/ 58 h 865"/>
              <a:gd name="T34" fmla="*/ 694 w 865"/>
              <a:gd name="T35" fmla="*/ 88 h 865"/>
              <a:gd name="T36" fmla="*/ 738 w 865"/>
              <a:gd name="T37" fmla="*/ 127 h 865"/>
              <a:gd name="T38" fmla="*/ 775 w 865"/>
              <a:gd name="T39" fmla="*/ 169 h 865"/>
              <a:gd name="T40" fmla="*/ 806 w 865"/>
              <a:gd name="T41" fmla="*/ 215 h 865"/>
              <a:gd name="T42" fmla="*/ 831 w 865"/>
              <a:gd name="T43" fmla="*/ 267 h 865"/>
              <a:gd name="T44" fmla="*/ 850 w 865"/>
              <a:gd name="T45" fmla="*/ 319 h 865"/>
              <a:gd name="T46" fmla="*/ 861 w 865"/>
              <a:gd name="T47" fmla="*/ 375 h 865"/>
              <a:gd name="T48" fmla="*/ 865 w 865"/>
              <a:gd name="T49" fmla="*/ 433 h 865"/>
              <a:gd name="T50" fmla="*/ 861 w 865"/>
              <a:gd name="T51" fmla="*/ 488 h 865"/>
              <a:gd name="T52" fmla="*/ 850 w 865"/>
              <a:gd name="T53" fmla="*/ 544 h 865"/>
              <a:gd name="T54" fmla="*/ 831 w 865"/>
              <a:gd name="T55" fmla="*/ 598 h 865"/>
              <a:gd name="T56" fmla="*/ 806 w 865"/>
              <a:gd name="T57" fmla="*/ 648 h 865"/>
              <a:gd name="T58" fmla="*/ 775 w 865"/>
              <a:gd name="T59" fmla="*/ 696 h 865"/>
              <a:gd name="T60" fmla="*/ 738 w 865"/>
              <a:gd name="T61" fmla="*/ 738 h 865"/>
              <a:gd name="T62" fmla="*/ 694 w 865"/>
              <a:gd name="T63" fmla="*/ 775 h 865"/>
              <a:gd name="T64" fmla="*/ 648 w 865"/>
              <a:gd name="T65" fmla="*/ 808 h 865"/>
              <a:gd name="T66" fmla="*/ 598 w 865"/>
              <a:gd name="T67" fmla="*/ 833 h 865"/>
              <a:gd name="T68" fmla="*/ 544 w 865"/>
              <a:gd name="T69" fmla="*/ 850 h 865"/>
              <a:gd name="T70" fmla="*/ 489 w 865"/>
              <a:gd name="T71" fmla="*/ 862 h 865"/>
              <a:gd name="T72" fmla="*/ 433 w 865"/>
              <a:gd name="T73" fmla="*/ 865 h 865"/>
              <a:gd name="T74" fmla="*/ 375 w 865"/>
              <a:gd name="T75" fmla="*/ 862 h 865"/>
              <a:gd name="T76" fmla="*/ 319 w 865"/>
              <a:gd name="T77" fmla="*/ 850 h 865"/>
              <a:gd name="T78" fmla="*/ 266 w 865"/>
              <a:gd name="T79" fmla="*/ 833 h 865"/>
              <a:gd name="T80" fmla="*/ 216 w 865"/>
              <a:gd name="T81" fmla="*/ 808 h 865"/>
              <a:gd name="T82" fmla="*/ 170 w 865"/>
              <a:gd name="T83" fmla="*/ 775 h 865"/>
              <a:gd name="T84" fmla="*/ 125 w 865"/>
              <a:gd name="T85" fmla="*/ 738 h 865"/>
              <a:gd name="T86" fmla="*/ 89 w 865"/>
              <a:gd name="T87" fmla="*/ 696 h 865"/>
              <a:gd name="T88" fmla="*/ 58 w 865"/>
              <a:gd name="T89" fmla="*/ 648 h 865"/>
              <a:gd name="T90" fmla="*/ 33 w 865"/>
              <a:gd name="T91" fmla="*/ 598 h 865"/>
              <a:gd name="T92" fmla="*/ 14 w 865"/>
              <a:gd name="T93" fmla="*/ 544 h 865"/>
              <a:gd name="T94" fmla="*/ 2 w 865"/>
              <a:gd name="T95" fmla="*/ 488 h 865"/>
              <a:gd name="T96" fmla="*/ 0 w 865"/>
              <a:gd name="T97" fmla="*/ 433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5"/>
              <a:gd name="T149" fmla="*/ 865 w 865"/>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5">
                <a:moveTo>
                  <a:pt x="0" y="433"/>
                </a:moveTo>
                <a:lnTo>
                  <a:pt x="2" y="375"/>
                </a:lnTo>
                <a:lnTo>
                  <a:pt x="14" y="319"/>
                </a:lnTo>
                <a:lnTo>
                  <a:pt x="33" y="267"/>
                </a:lnTo>
                <a:lnTo>
                  <a:pt x="58" y="215"/>
                </a:lnTo>
                <a:lnTo>
                  <a:pt x="89" y="169"/>
                </a:lnTo>
                <a:lnTo>
                  <a:pt x="125" y="127"/>
                </a:lnTo>
                <a:lnTo>
                  <a:pt x="170" y="88"/>
                </a:lnTo>
                <a:lnTo>
                  <a:pt x="216" y="58"/>
                </a:lnTo>
                <a:lnTo>
                  <a:pt x="266" y="33"/>
                </a:lnTo>
                <a:lnTo>
                  <a:pt x="319" y="13"/>
                </a:lnTo>
                <a:lnTo>
                  <a:pt x="375" y="4"/>
                </a:lnTo>
                <a:lnTo>
                  <a:pt x="433" y="0"/>
                </a:lnTo>
                <a:lnTo>
                  <a:pt x="489" y="4"/>
                </a:lnTo>
                <a:lnTo>
                  <a:pt x="544" y="13"/>
                </a:lnTo>
                <a:lnTo>
                  <a:pt x="598" y="33"/>
                </a:lnTo>
                <a:lnTo>
                  <a:pt x="648" y="58"/>
                </a:lnTo>
                <a:lnTo>
                  <a:pt x="694" y="88"/>
                </a:lnTo>
                <a:lnTo>
                  <a:pt x="738" y="127"/>
                </a:lnTo>
                <a:lnTo>
                  <a:pt x="775" y="169"/>
                </a:lnTo>
                <a:lnTo>
                  <a:pt x="806" y="215"/>
                </a:lnTo>
                <a:lnTo>
                  <a:pt x="831" y="267"/>
                </a:lnTo>
                <a:lnTo>
                  <a:pt x="850" y="319"/>
                </a:lnTo>
                <a:lnTo>
                  <a:pt x="861" y="375"/>
                </a:lnTo>
                <a:lnTo>
                  <a:pt x="865" y="433"/>
                </a:lnTo>
                <a:lnTo>
                  <a:pt x="861" y="488"/>
                </a:lnTo>
                <a:lnTo>
                  <a:pt x="850" y="544"/>
                </a:lnTo>
                <a:lnTo>
                  <a:pt x="831" y="598"/>
                </a:lnTo>
                <a:lnTo>
                  <a:pt x="806" y="648"/>
                </a:lnTo>
                <a:lnTo>
                  <a:pt x="775" y="696"/>
                </a:lnTo>
                <a:lnTo>
                  <a:pt x="738" y="738"/>
                </a:lnTo>
                <a:lnTo>
                  <a:pt x="694" y="775"/>
                </a:lnTo>
                <a:lnTo>
                  <a:pt x="648" y="808"/>
                </a:lnTo>
                <a:lnTo>
                  <a:pt x="598" y="833"/>
                </a:lnTo>
                <a:lnTo>
                  <a:pt x="544" y="850"/>
                </a:lnTo>
                <a:lnTo>
                  <a:pt x="489" y="862"/>
                </a:lnTo>
                <a:lnTo>
                  <a:pt x="433" y="865"/>
                </a:lnTo>
                <a:lnTo>
                  <a:pt x="375" y="862"/>
                </a:lnTo>
                <a:lnTo>
                  <a:pt x="319" y="850"/>
                </a:lnTo>
                <a:lnTo>
                  <a:pt x="266" y="833"/>
                </a:lnTo>
                <a:lnTo>
                  <a:pt x="216" y="808"/>
                </a:lnTo>
                <a:lnTo>
                  <a:pt x="170" y="775"/>
                </a:lnTo>
                <a:lnTo>
                  <a:pt x="125" y="738"/>
                </a:lnTo>
                <a:lnTo>
                  <a:pt x="89" y="696"/>
                </a:lnTo>
                <a:lnTo>
                  <a:pt x="58" y="648"/>
                </a:lnTo>
                <a:lnTo>
                  <a:pt x="33" y="598"/>
                </a:lnTo>
                <a:lnTo>
                  <a:pt x="14" y="544"/>
                </a:lnTo>
                <a:lnTo>
                  <a:pt x="2" y="488"/>
                </a:lnTo>
                <a:lnTo>
                  <a:pt x="0" y="433"/>
                </a:lnTo>
                <a:close/>
              </a:path>
            </a:pathLst>
          </a:custGeom>
          <a:solidFill>
            <a:srgbClr val="FFFFFF"/>
          </a:solidFill>
          <a:ln w="12700">
            <a:solidFill>
              <a:schemeClr val="tx1"/>
            </a:solidFill>
            <a:round/>
            <a:headEnd/>
            <a:tailEnd/>
          </a:ln>
        </p:spPr>
        <p:txBody>
          <a:bodyPr/>
          <a:lstStyle/>
          <a:p>
            <a:endParaRPr lang="en-US"/>
          </a:p>
        </p:txBody>
      </p:sp>
      <p:sp>
        <p:nvSpPr>
          <p:cNvPr id="26657" name="Freeform 31"/>
          <p:cNvSpPr>
            <a:spLocks/>
          </p:cNvSpPr>
          <p:nvPr/>
        </p:nvSpPr>
        <p:spPr bwMode="auto">
          <a:xfrm>
            <a:off x="5942013" y="3235325"/>
            <a:ext cx="382587" cy="382588"/>
          </a:xfrm>
          <a:custGeom>
            <a:avLst/>
            <a:gdLst>
              <a:gd name="T0" fmla="*/ 0 w 865"/>
              <a:gd name="T1" fmla="*/ 433 h 866"/>
              <a:gd name="T2" fmla="*/ 2 w 865"/>
              <a:gd name="T3" fmla="*/ 375 h 866"/>
              <a:gd name="T4" fmla="*/ 14 w 865"/>
              <a:gd name="T5" fmla="*/ 319 h 866"/>
              <a:gd name="T6" fmla="*/ 33 w 865"/>
              <a:gd name="T7" fmla="*/ 267 h 866"/>
              <a:gd name="T8" fmla="*/ 58 w 865"/>
              <a:gd name="T9" fmla="*/ 215 h 866"/>
              <a:gd name="T10" fmla="*/ 89 w 865"/>
              <a:gd name="T11" fmla="*/ 169 h 866"/>
              <a:gd name="T12" fmla="*/ 125 w 865"/>
              <a:gd name="T13" fmla="*/ 127 h 866"/>
              <a:gd name="T14" fmla="*/ 170 w 865"/>
              <a:gd name="T15" fmla="*/ 89 h 866"/>
              <a:gd name="T16" fmla="*/ 216 w 865"/>
              <a:gd name="T17" fmla="*/ 58 h 866"/>
              <a:gd name="T18" fmla="*/ 266 w 865"/>
              <a:gd name="T19" fmla="*/ 33 h 866"/>
              <a:gd name="T20" fmla="*/ 319 w 865"/>
              <a:gd name="T21" fmla="*/ 14 h 866"/>
              <a:gd name="T22" fmla="*/ 375 w 865"/>
              <a:gd name="T23" fmla="*/ 4 h 866"/>
              <a:gd name="T24" fmla="*/ 433 w 865"/>
              <a:gd name="T25" fmla="*/ 0 h 866"/>
              <a:gd name="T26" fmla="*/ 489 w 865"/>
              <a:gd name="T27" fmla="*/ 4 h 866"/>
              <a:gd name="T28" fmla="*/ 544 w 865"/>
              <a:gd name="T29" fmla="*/ 14 h 866"/>
              <a:gd name="T30" fmla="*/ 598 w 865"/>
              <a:gd name="T31" fmla="*/ 33 h 866"/>
              <a:gd name="T32" fmla="*/ 648 w 865"/>
              <a:gd name="T33" fmla="*/ 58 h 866"/>
              <a:gd name="T34" fmla="*/ 694 w 865"/>
              <a:gd name="T35" fmla="*/ 89 h 866"/>
              <a:gd name="T36" fmla="*/ 738 w 865"/>
              <a:gd name="T37" fmla="*/ 127 h 866"/>
              <a:gd name="T38" fmla="*/ 775 w 865"/>
              <a:gd name="T39" fmla="*/ 169 h 866"/>
              <a:gd name="T40" fmla="*/ 806 w 865"/>
              <a:gd name="T41" fmla="*/ 215 h 866"/>
              <a:gd name="T42" fmla="*/ 831 w 865"/>
              <a:gd name="T43" fmla="*/ 267 h 866"/>
              <a:gd name="T44" fmla="*/ 850 w 865"/>
              <a:gd name="T45" fmla="*/ 319 h 866"/>
              <a:gd name="T46" fmla="*/ 861 w 865"/>
              <a:gd name="T47" fmla="*/ 375 h 866"/>
              <a:gd name="T48" fmla="*/ 865 w 865"/>
              <a:gd name="T49" fmla="*/ 433 h 866"/>
              <a:gd name="T50" fmla="*/ 861 w 865"/>
              <a:gd name="T51" fmla="*/ 489 h 866"/>
              <a:gd name="T52" fmla="*/ 850 w 865"/>
              <a:gd name="T53" fmla="*/ 544 h 866"/>
              <a:gd name="T54" fmla="*/ 831 w 865"/>
              <a:gd name="T55" fmla="*/ 598 h 866"/>
              <a:gd name="T56" fmla="*/ 806 w 865"/>
              <a:gd name="T57" fmla="*/ 648 h 866"/>
              <a:gd name="T58" fmla="*/ 775 w 865"/>
              <a:gd name="T59" fmla="*/ 696 h 866"/>
              <a:gd name="T60" fmla="*/ 738 w 865"/>
              <a:gd name="T61" fmla="*/ 739 h 866"/>
              <a:gd name="T62" fmla="*/ 694 w 865"/>
              <a:gd name="T63" fmla="*/ 775 h 866"/>
              <a:gd name="T64" fmla="*/ 648 w 865"/>
              <a:gd name="T65" fmla="*/ 808 h 866"/>
              <a:gd name="T66" fmla="*/ 598 w 865"/>
              <a:gd name="T67" fmla="*/ 833 h 866"/>
              <a:gd name="T68" fmla="*/ 544 w 865"/>
              <a:gd name="T69" fmla="*/ 850 h 866"/>
              <a:gd name="T70" fmla="*/ 489 w 865"/>
              <a:gd name="T71" fmla="*/ 862 h 866"/>
              <a:gd name="T72" fmla="*/ 433 w 865"/>
              <a:gd name="T73" fmla="*/ 866 h 866"/>
              <a:gd name="T74" fmla="*/ 375 w 865"/>
              <a:gd name="T75" fmla="*/ 862 h 866"/>
              <a:gd name="T76" fmla="*/ 319 w 865"/>
              <a:gd name="T77" fmla="*/ 850 h 866"/>
              <a:gd name="T78" fmla="*/ 266 w 865"/>
              <a:gd name="T79" fmla="*/ 833 h 866"/>
              <a:gd name="T80" fmla="*/ 216 w 865"/>
              <a:gd name="T81" fmla="*/ 808 h 866"/>
              <a:gd name="T82" fmla="*/ 170 w 865"/>
              <a:gd name="T83" fmla="*/ 775 h 866"/>
              <a:gd name="T84" fmla="*/ 125 w 865"/>
              <a:gd name="T85" fmla="*/ 739 h 866"/>
              <a:gd name="T86" fmla="*/ 89 w 865"/>
              <a:gd name="T87" fmla="*/ 696 h 866"/>
              <a:gd name="T88" fmla="*/ 58 w 865"/>
              <a:gd name="T89" fmla="*/ 648 h 866"/>
              <a:gd name="T90" fmla="*/ 33 w 865"/>
              <a:gd name="T91" fmla="*/ 598 h 866"/>
              <a:gd name="T92" fmla="*/ 14 w 865"/>
              <a:gd name="T93" fmla="*/ 544 h 866"/>
              <a:gd name="T94" fmla="*/ 2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2" y="375"/>
                </a:lnTo>
                <a:lnTo>
                  <a:pt x="14" y="319"/>
                </a:lnTo>
                <a:lnTo>
                  <a:pt x="33" y="267"/>
                </a:lnTo>
                <a:lnTo>
                  <a:pt x="58" y="215"/>
                </a:lnTo>
                <a:lnTo>
                  <a:pt x="89" y="169"/>
                </a:lnTo>
                <a:lnTo>
                  <a:pt x="125" y="127"/>
                </a:lnTo>
                <a:lnTo>
                  <a:pt x="170" y="89"/>
                </a:lnTo>
                <a:lnTo>
                  <a:pt x="216" y="58"/>
                </a:lnTo>
                <a:lnTo>
                  <a:pt x="266" y="33"/>
                </a:lnTo>
                <a:lnTo>
                  <a:pt x="319" y="14"/>
                </a:lnTo>
                <a:lnTo>
                  <a:pt x="375" y="4"/>
                </a:lnTo>
                <a:lnTo>
                  <a:pt x="433" y="0"/>
                </a:lnTo>
                <a:lnTo>
                  <a:pt x="489" y="4"/>
                </a:lnTo>
                <a:lnTo>
                  <a:pt x="544" y="14"/>
                </a:lnTo>
                <a:lnTo>
                  <a:pt x="598" y="33"/>
                </a:lnTo>
                <a:lnTo>
                  <a:pt x="648" y="58"/>
                </a:lnTo>
                <a:lnTo>
                  <a:pt x="694" y="89"/>
                </a:lnTo>
                <a:lnTo>
                  <a:pt x="738" y="127"/>
                </a:lnTo>
                <a:lnTo>
                  <a:pt x="775" y="169"/>
                </a:lnTo>
                <a:lnTo>
                  <a:pt x="806" y="215"/>
                </a:lnTo>
                <a:lnTo>
                  <a:pt x="831" y="267"/>
                </a:lnTo>
                <a:lnTo>
                  <a:pt x="850" y="319"/>
                </a:lnTo>
                <a:lnTo>
                  <a:pt x="861" y="375"/>
                </a:lnTo>
                <a:lnTo>
                  <a:pt x="865" y="433"/>
                </a:lnTo>
                <a:lnTo>
                  <a:pt x="861" y="489"/>
                </a:lnTo>
                <a:lnTo>
                  <a:pt x="850" y="544"/>
                </a:lnTo>
                <a:lnTo>
                  <a:pt x="831" y="598"/>
                </a:lnTo>
                <a:lnTo>
                  <a:pt x="806" y="648"/>
                </a:lnTo>
                <a:lnTo>
                  <a:pt x="775" y="696"/>
                </a:lnTo>
                <a:lnTo>
                  <a:pt x="738" y="739"/>
                </a:lnTo>
                <a:lnTo>
                  <a:pt x="694" y="775"/>
                </a:lnTo>
                <a:lnTo>
                  <a:pt x="648" y="808"/>
                </a:lnTo>
                <a:lnTo>
                  <a:pt x="598" y="833"/>
                </a:lnTo>
                <a:lnTo>
                  <a:pt x="544" y="850"/>
                </a:lnTo>
                <a:lnTo>
                  <a:pt x="489" y="862"/>
                </a:lnTo>
                <a:lnTo>
                  <a:pt x="433" y="866"/>
                </a:lnTo>
                <a:lnTo>
                  <a:pt x="375" y="862"/>
                </a:lnTo>
                <a:lnTo>
                  <a:pt x="319" y="850"/>
                </a:lnTo>
                <a:lnTo>
                  <a:pt x="266" y="833"/>
                </a:lnTo>
                <a:lnTo>
                  <a:pt x="216" y="808"/>
                </a:lnTo>
                <a:lnTo>
                  <a:pt x="170" y="775"/>
                </a:lnTo>
                <a:lnTo>
                  <a:pt x="125" y="739"/>
                </a:lnTo>
                <a:lnTo>
                  <a:pt x="89" y="696"/>
                </a:lnTo>
                <a:lnTo>
                  <a:pt x="58" y="648"/>
                </a:lnTo>
                <a:lnTo>
                  <a:pt x="33" y="598"/>
                </a:lnTo>
                <a:lnTo>
                  <a:pt x="14" y="544"/>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58" name="Freeform 32"/>
          <p:cNvSpPr>
            <a:spLocks/>
          </p:cNvSpPr>
          <p:nvPr/>
        </p:nvSpPr>
        <p:spPr bwMode="auto">
          <a:xfrm>
            <a:off x="5942013" y="2433638"/>
            <a:ext cx="382587" cy="382587"/>
          </a:xfrm>
          <a:custGeom>
            <a:avLst/>
            <a:gdLst>
              <a:gd name="T0" fmla="*/ 0 w 865"/>
              <a:gd name="T1" fmla="*/ 433 h 866"/>
              <a:gd name="T2" fmla="*/ 2 w 865"/>
              <a:gd name="T3" fmla="*/ 375 h 866"/>
              <a:gd name="T4" fmla="*/ 14 w 865"/>
              <a:gd name="T5" fmla="*/ 320 h 866"/>
              <a:gd name="T6" fmla="*/ 33 w 865"/>
              <a:gd name="T7" fmla="*/ 268 h 866"/>
              <a:gd name="T8" fmla="*/ 58 w 865"/>
              <a:gd name="T9" fmla="*/ 216 h 866"/>
              <a:gd name="T10" fmla="*/ 89 w 865"/>
              <a:gd name="T11" fmla="*/ 170 h 866"/>
              <a:gd name="T12" fmla="*/ 125 w 865"/>
              <a:gd name="T13" fmla="*/ 127 h 866"/>
              <a:gd name="T14" fmla="*/ 170 w 865"/>
              <a:gd name="T15" fmla="*/ 89 h 866"/>
              <a:gd name="T16" fmla="*/ 216 w 865"/>
              <a:gd name="T17" fmla="*/ 58 h 866"/>
              <a:gd name="T18" fmla="*/ 266 w 865"/>
              <a:gd name="T19" fmla="*/ 33 h 866"/>
              <a:gd name="T20" fmla="*/ 319 w 865"/>
              <a:gd name="T21" fmla="*/ 14 h 866"/>
              <a:gd name="T22" fmla="*/ 375 w 865"/>
              <a:gd name="T23" fmla="*/ 4 h 866"/>
              <a:gd name="T24" fmla="*/ 433 w 865"/>
              <a:gd name="T25" fmla="*/ 0 h 866"/>
              <a:gd name="T26" fmla="*/ 489 w 865"/>
              <a:gd name="T27" fmla="*/ 4 h 866"/>
              <a:gd name="T28" fmla="*/ 544 w 865"/>
              <a:gd name="T29" fmla="*/ 14 h 866"/>
              <a:gd name="T30" fmla="*/ 598 w 865"/>
              <a:gd name="T31" fmla="*/ 33 h 866"/>
              <a:gd name="T32" fmla="*/ 648 w 865"/>
              <a:gd name="T33" fmla="*/ 58 h 866"/>
              <a:gd name="T34" fmla="*/ 694 w 865"/>
              <a:gd name="T35" fmla="*/ 89 h 866"/>
              <a:gd name="T36" fmla="*/ 738 w 865"/>
              <a:gd name="T37" fmla="*/ 127 h 866"/>
              <a:gd name="T38" fmla="*/ 775 w 865"/>
              <a:gd name="T39" fmla="*/ 170 h 866"/>
              <a:gd name="T40" fmla="*/ 806 w 865"/>
              <a:gd name="T41" fmla="*/ 216 h 866"/>
              <a:gd name="T42" fmla="*/ 831 w 865"/>
              <a:gd name="T43" fmla="*/ 268 h 866"/>
              <a:gd name="T44" fmla="*/ 850 w 865"/>
              <a:gd name="T45" fmla="*/ 320 h 866"/>
              <a:gd name="T46" fmla="*/ 861 w 865"/>
              <a:gd name="T47" fmla="*/ 375 h 866"/>
              <a:gd name="T48" fmla="*/ 865 w 865"/>
              <a:gd name="T49" fmla="*/ 433 h 866"/>
              <a:gd name="T50" fmla="*/ 861 w 865"/>
              <a:gd name="T51" fmla="*/ 489 h 866"/>
              <a:gd name="T52" fmla="*/ 850 w 865"/>
              <a:gd name="T53" fmla="*/ 545 h 866"/>
              <a:gd name="T54" fmla="*/ 831 w 865"/>
              <a:gd name="T55" fmla="*/ 598 h 866"/>
              <a:gd name="T56" fmla="*/ 806 w 865"/>
              <a:gd name="T57" fmla="*/ 648 h 866"/>
              <a:gd name="T58" fmla="*/ 775 w 865"/>
              <a:gd name="T59" fmla="*/ 697 h 866"/>
              <a:gd name="T60" fmla="*/ 738 w 865"/>
              <a:gd name="T61" fmla="*/ 739 h 866"/>
              <a:gd name="T62" fmla="*/ 694 w 865"/>
              <a:gd name="T63" fmla="*/ 775 h 866"/>
              <a:gd name="T64" fmla="*/ 648 w 865"/>
              <a:gd name="T65" fmla="*/ 808 h 866"/>
              <a:gd name="T66" fmla="*/ 598 w 865"/>
              <a:gd name="T67" fmla="*/ 833 h 866"/>
              <a:gd name="T68" fmla="*/ 544 w 865"/>
              <a:gd name="T69" fmla="*/ 850 h 866"/>
              <a:gd name="T70" fmla="*/ 489 w 865"/>
              <a:gd name="T71" fmla="*/ 862 h 866"/>
              <a:gd name="T72" fmla="*/ 433 w 865"/>
              <a:gd name="T73" fmla="*/ 866 h 866"/>
              <a:gd name="T74" fmla="*/ 375 w 865"/>
              <a:gd name="T75" fmla="*/ 862 h 866"/>
              <a:gd name="T76" fmla="*/ 319 w 865"/>
              <a:gd name="T77" fmla="*/ 850 h 866"/>
              <a:gd name="T78" fmla="*/ 266 w 865"/>
              <a:gd name="T79" fmla="*/ 833 h 866"/>
              <a:gd name="T80" fmla="*/ 216 w 865"/>
              <a:gd name="T81" fmla="*/ 808 h 866"/>
              <a:gd name="T82" fmla="*/ 170 w 865"/>
              <a:gd name="T83" fmla="*/ 775 h 866"/>
              <a:gd name="T84" fmla="*/ 125 w 865"/>
              <a:gd name="T85" fmla="*/ 739 h 866"/>
              <a:gd name="T86" fmla="*/ 89 w 865"/>
              <a:gd name="T87" fmla="*/ 697 h 866"/>
              <a:gd name="T88" fmla="*/ 58 w 865"/>
              <a:gd name="T89" fmla="*/ 648 h 866"/>
              <a:gd name="T90" fmla="*/ 33 w 865"/>
              <a:gd name="T91" fmla="*/ 598 h 866"/>
              <a:gd name="T92" fmla="*/ 14 w 865"/>
              <a:gd name="T93" fmla="*/ 545 h 866"/>
              <a:gd name="T94" fmla="*/ 2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2" y="375"/>
                </a:lnTo>
                <a:lnTo>
                  <a:pt x="14" y="320"/>
                </a:lnTo>
                <a:lnTo>
                  <a:pt x="33" y="268"/>
                </a:lnTo>
                <a:lnTo>
                  <a:pt x="58" y="216"/>
                </a:lnTo>
                <a:lnTo>
                  <a:pt x="89" y="170"/>
                </a:lnTo>
                <a:lnTo>
                  <a:pt x="125" y="127"/>
                </a:lnTo>
                <a:lnTo>
                  <a:pt x="170" y="89"/>
                </a:lnTo>
                <a:lnTo>
                  <a:pt x="216" y="58"/>
                </a:lnTo>
                <a:lnTo>
                  <a:pt x="266" y="33"/>
                </a:lnTo>
                <a:lnTo>
                  <a:pt x="319" y="14"/>
                </a:lnTo>
                <a:lnTo>
                  <a:pt x="375" y="4"/>
                </a:lnTo>
                <a:lnTo>
                  <a:pt x="433" y="0"/>
                </a:lnTo>
                <a:lnTo>
                  <a:pt x="489" y="4"/>
                </a:lnTo>
                <a:lnTo>
                  <a:pt x="544" y="14"/>
                </a:lnTo>
                <a:lnTo>
                  <a:pt x="598" y="33"/>
                </a:lnTo>
                <a:lnTo>
                  <a:pt x="648" y="58"/>
                </a:lnTo>
                <a:lnTo>
                  <a:pt x="694" y="89"/>
                </a:lnTo>
                <a:lnTo>
                  <a:pt x="738" y="127"/>
                </a:lnTo>
                <a:lnTo>
                  <a:pt x="775" y="170"/>
                </a:lnTo>
                <a:lnTo>
                  <a:pt x="806" y="216"/>
                </a:lnTo>
                <a:lnTo>
                  <a:pt x="831" y="268"/>
                </a:lnTo>
                <a:lnTo>
                  <a:pt x="850" y="320"/>
                </a:lnTo>
                <a:lnTo>
                  <a:pt x="861" y="375"/>
                </a:lnTo>
                <a:lnTo>
                  <a:pt x="865" y="433"/>
                </a:lnTo>
                <a:lnTo>
                  <a:pt x="861" y="489"/>
                </a:lnTo>
                <a:lnTo>
                  <a:pt x="850" y="545"/>
                </a:lnTo>
                <a:lnTo>
                  <a:pt x="831" y="598"/>
                </a:lnTo>
                <a:lnTo>
                  <a:pt x="806" y="648"/>
                </a:lnTo>
                <a:lnTo>
                  <a:pt x="775" y="697"/>
                </a:lnTo>
                <a:lnTo>
                  <a:pt x="738" y="739"/>
                </a:lnTo>
                <a:lnTo>
                  <a:pt x="694" y="775"/>
                </a:lnTo>
                <a:lnTo>
                  <a:pt x="648" y="808"/>
                </a:lnTo>
                <a:lnTo>
                  <a:pt x="598" y="833"/>
                </a:lnTo>
                <a:lnTo>
                  <a:pt x="544" y="850"/>
                </a:lnTo>
                <a:lnTo>
                  <a:pt x="489" y="862"/>
                </a:lnTo>
                <a:lnTo>
                  <a:pt x="433" y="866"/>
                </a:lnTo>
                <a:lnTo>
                  <a:pt x="375" y="862"/>
                </a:lnTo>
                <a:lnTo>
                  <a:pt x="319" y="850"/>
                </a:lnTo>
                <a:lnTo>
                  <a:pt x="266" y="833"/>
                </a:lnTo>
                <a:lnTo>
                  <a:pt x="216" y="808"/>
                </a:lnTo>
                <a:lnTo>
                  <a:pt x="170" y="775"/>
                </a:lnTo>
                <a:lnTo>
                  <a:pt x="125" y="739"/>
                </a:lnTo>
                <a:lnTo>
                  <a:pt x="89" y="697"/>
                </a:lnTo>
                <a:lnTo>
                  <a:pt x="58" y="648"/>
                </a:lnTo>
                <a:lnTo>
                  <a:pt x="33" y="598"/>
                </a:lnTo>
                <a:lnTo>
                  <a:pt x="14" y="545"/>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59" name="Freeform 33"/>
          <p:cNvSpPr>
            <a:spLocks/>
          </p:cNvSpPr>
          <p:nvPr/>
        </p:nvSpPr>
        <p:spPr bwMode="auto">
          <a:xfrm>
            <a:off x="6743700" y="3235325"/>
            <a:ext cx="381000" cy="382588"/>
          </a:xfrm>
          <a:custGeom>
            <a:avLst/>
            <a:gdLst>
              <a:gd name="T0" fmla="*/ 0 w 865"/>
              <a:gd name="T1" fmla="*/ 433 h 866"/>
              <a:gd name="T2" fmla="*/ 2 w 865"/>
              <a:gd name="T3" fmla="*/ 375 h 866"/>
              <a:gd name="T4" fmla="*/ 14 w 865"/>
              <a:gd name="T5" fmla="*/ 319 h 866"/>
              <a:gd name="T6" fmla="*/ 33 w 865"/>
              <a:gd name="T7" fmla="*/ 267 h 866"/>
              <a:gd name="T8" fmla="*/ 58 w 865"/>
              <a:gd name="T9" fmla="*/ 215 h 866"/>
              <a:gd name="T10" fmla="*/ 89 w 865"/>
              <a:gd name="T11" fmla="*/ 169 h 866"/>
              <a:gd name="T12" fmla="*/ 125 w 865"/>
              <a:gd name="T13" fmla="*/ 127 h 866"/>
              <a:gd name="T14" fmla="*/ 169 w 865"/>
              <a:gd name="T15" fmla="*/ 89 h 866"/>
              <a:gd name="T16" fmla="*/ 215 w 865"/>
              <a:gd name="T17" fmla="*/ 58 h 866"/>
              <a:gd name="T18" fmla="*/ 265 w 865"/>
              <a:gd name="T19" fmla="*/ 33 h 866"/>
              <a:gd name="T20" fmla="*/ 319 w 865"/>
              <a:gd name="T21" fmla="*/ 14 h 866"/>
              <a:gd name="T22" fmla="*/ 375 w 865"/>
              <a:gd name="T23" fmla="*/ 4 h 866"/>
              <a:gd name="T24" fmla="*/ 433 w 865"/>
              <a:gd name="T25" fmla="*/ 0 h 866"/>
              <a:gd name="T26" fmla="*/ 488 w 865"/>
              <a:gd name="T27" fmla="*/ 4 h 866"/>
              <a:gd name="T28" fmla="*/ 544 w 865"/>
              <a:gd name="T29" fmla="*/ 14 h 866"/>
              <a:gd name="T30" fmla="*/ 598 w 865"/>
              <a:gd name="T31" fmla="*/ 33 h 866"/>
              <a:gd name="T32" fmla="*/ 648 w 865"/>
              <a:gd name="T33" fmla="*/ 58 h 866"/>
              <a:gd name="T34" fmla="*/ 694 w 865"/>
              <a:gd name="T35" fmla="*/ 89 h 866"/>
              <a:gd name="T36" fmla="*/ 738 w 865"/>
              <a:gd name="T37" fmla="*/ 127 h 866"/>
              <a:gd name="T38" fmla="*/ 775 w 865"/>
              <a:gd name="T39" fmla="*/ 169 h 866"/>
              <a:gd name="T40" fmla="*/ 805 w 865"/>
              <a:gd name="T41" fmla="*/ 215 h 866"/>
              <a:gd name="T42" fmla="*/ 830 w 865"/>
              <a:gd name="T43" fmla="*/ 267 h 866"/>
              <a:gd name="T44" fmla="*/ 850 w 865"/>
              <a:gd name="T45" fmla="*/ 319 h 866"/>
              <a:gd name="T46" fmla="*/ 861 w 865"/>
              <a:gd name="T47" fmla="*/ 375 h 866"/>
              <a:gd name="T48" fmla="*/ 865 w 865"/>
              <a:gd name="T49" fmla="*/ 433 h 866"/>
              <a:gd name="T50" fmla="*/ 861 w 865"/>
              <a:gd name="T51" fmla="*/ 489 h 866"/>
              <a:gd name="T52" fmla="*/ 850 w 865"/>
              <a:gd name="T53" fmla="*/ 544 h 866"/>
              <a:gd name="T54" fmla="*/ 830 w 865"/>
              <a:gd name="T55" fmla="*/ 598 h 866"/>
              <a:gd name="T56" fmla="*/ 805 w 865"/>
              <a:gd name="T57" fmla="*/ 648 h 866"/>
              <a:gd name="T58" fmla="*/ 775 w 865"/>
              <a:gd name="T59" fmla="*/ 696 h 866"/>
              <a:gd name="T60" fmla="*/ 738 w 865"/>
              <a:gd name="T61" fmla="*/ 739 h 866"/>
              <a:gd name="T62" fmla="*/ 694 w 865"/>
              <a:gd name="T63" fmla="*/ 775 h 866"/>
              <a:gd name="T64" fmla="*/ 648 w 865"/>
              <a:gd name="T65" fmla="*/ 808 h 866"/>
              <a:gd name="T66" fmla="*/ 598 w 865"/>
              <a:gd name="T67" fmla="*/ 833 h 866"/>
              <a:gd name="T68" fmla="*/ 544 w 865"/>
              <a:gd name="T69" fmla="*/ 850 h 866"/>
              <a:gd name="T70" fmla="*/ 488 w 865"/>
              <a:gd name="T71" fmla="*/ 862 h 866"/>
              <a:gd name="T72" fmla="*/ 433 w 865"/>
              <a:gd name="T73" fmla="*/ 866 h 866"/>
              <a:gd name="T74" fmla="*/ 375 w 865"/>
              <a:gd name="T75" fmla="*/ 862 h 866"/>
              <a:gd name="T76" fmla="*/ 319 w 865"/>
              <a:gd name="T77" fmla="*/ 850 h 866"/>
              <a:gd name="T78" fmla="*/ 265 w 865"/>
              <a:gd name="T79" fmla="*/ 833 h 866"/>
              <a:gd name="T80" fmla="*/ 215 w 865"/>
              <a:gd name="T81" fmla="*/ 808 h 866"/>
              <a:gd name="T82" fmla="*/ 169 w 865"/>
              <a:gd name="T83" fmla="*/ 775 h 866"/>
              <a:gd name="T84" fmla="*/ 125 w 865"/>
              <a:gd name="T85" fmla="*/ 739 h 866"/>
              <a:gd name="T86" fmla="*/ 89 w 865"/>
              <a:gd name="T87" fmla="*/ 696 h 866"/>
              <a:gd name="T88" fmla="*/ 58 w 865"/>
              <a:gd name="T89" fmla="*/ 648 h 866"/>
              <a:gd name="T90" fmla="*/ 33 w 865"/>
              <a:gd name="T91" fmla="*/ 598 h 866"/>
              <a:gd name="T92" fmla="*/ 14 w 865"/>
              <a:gd name="T93" fmla="*/ 544 h 866"/>
              <a:gd name="T94" fmla="*/ 2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2" y="375"/>
                </a:lnTo>
                <a:lnTo>
                  <a:pt x="14" y="319"/>
                </a:lnTo>
                <a:lnTo>
                  <a:pt x="33" y="267"/>
                </a:lnTo>
                <a:lnTo>
                  <a:pt x="58" y="215"/>
                </a:lnTo>
                <a:lnTo>
                  <a:pt x="89" y="169"/>
                </a:lnTo>
                <a:lnTo>
                  <a:pt x="125" y="127"/>
                </a:lnTo>
                <a:lnTo>
                  <a:pt x="169" y="89"/>
                </a:lnTo>
                <a:lnTo>
                  <a:pt x="215" y="58"/>
                </a:lnTo>
                <a:lnTo>
                  <a:pt x="265" y="33"/>
                </a:lnTo>
                <a:lnTo>
                  <a:pt x="319" y="14"/>
                </a:lnTo>
                <a:lnTo>
                  <a:pt x="375" y="4"/>
                </a:lnTo>
                <a:lnTo>
                  <a:pt x="433" y="0"/>
                </a:lnTo>
                <a:lnTo>
                  <a:pt x="488" y="4"/>
                </a:lnTo>
                <a:lnTo>
                  <a:pt x="544" y="14"/>
                </a:lnTo>
                <a:lnTo>
                  <a:pt x="598" y="33"/>
                </a:lnTo>
                <a:lnTo>
                  <a:pt x="648" y="58"/>
                </a:lnTo>
                <a:lnTo>
                  <a:pt x="694" y="89"/>
                </a:lnTo>
                <a:lnTo>
                  <a:pt x="738" y="127"/>
                </a:lnTo>
                <a:lnTo>
                  <a:pt x="775" y="169"/>
                </a:lnTo>
                <a:lnTo>
                  <a:pt x="805" y="215"/>
                </a:lnTo>
                <a:lnTo>
                  <a:pt x="830" y="267"/>
                </a:lnTo>
                <a:lnTo>
                  <a:pt x="850" y="319"/>
                </a:lnTo>
                <a:lnTo>
                  <a:pt x="861" y="375"/>
                </a:lnTo>
                <a:lnTo>
                  <a:pt x="865" y="433"/>
                </a:lnTo>
                <a:lnTo>
                  <a:pt x="861" y="489"/>
                </a:lnTo>
                <a:lnTo>
                  <a:pt x="850" y="544"/>
                </a:lnTo>
                <a:lnTo>
                  <a:pt x="830" y="598"/>
                </a:lnTo>
                <a:lnTo>
                  <a:pt x="805" y="648"/>
                </a:lnTo>
                <a:lnTo>
                  <a:pt x="775" y="696"/>
                </a:lnTo>
                <a:lnTo>
                  <a:pt x="738" y="739"/>
                </a:lnTo>
                <a:lnTo>
                  <a:pt x="694" y="775"/>
                </a:lnTo>
                <a:lnTo>
                  <a:pt x="648" y="808"/>
                </a:lnTo>
                <a:lnTo>
                  <a:pt x="598" y="833"/>
                </a:lnTo>
                <a:lnTo>
                  <a:pt x="544" y="850"/>
                </a:lnTo>
                <a:lnTo>
                  <a:pt x="488" y="862"/>
                </a:lnTo>
                <a:lnTo>
                  <a:pt x="433" y="866"/>
                </a:lnTo>
                <a:lnTo>
                  <a:pt x="375" y="862"/>
                </a:lnTo>
                <a:lnTo>
                  <a:pt x="319" y="850"/>
                </a:lnTo>
                <a:lnTo>
                  <a:pt x="265" y="833"/>
                </a:lnTo>
                <a:lnTo>
                  <a:pt x="215" y="808"/>
                </a:lnTo>
                <a:lnTo>
                  <a:pt x="169" y="775"/>
                </a:lnTo>
                <a:lnTo>
                  <a:pt x="125" y="739"/>
                </a:lnTo>
                <a:lnTo>
                  <a:pt x="89" y="696"/>
                </a:lnTo>
                <a:lnTo>
                  <a:pt x="58" y="648"/>
                </a:lnTo>
                <a:lnTo>
                  <a:pt x="33" y="598"/>
                </a:lnTo>
                <a:lnTo>
                  <a:pt x="14" y="544"/>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60" name="Freeform 34"/>
          <p:cNvSpPr>
            <a:spLocks/>
          </p:cNvSpPr>
          <p:nvPr/>
        </p:nvSpPr>
        <p:spPr bwMode="auto">
          <a:xfrm>
            <a:off x="6743700" y="2433638"/>
            <a:ext cx="381000" cy="382587"/>
          </a:xfrm>
          <a:custGeom>
            <a:avLst/>
            <a:gdLst>
              <a:gd name="T0" fmla="*/ 0 w 865"/>
              <a:gd name="T1" fmla="*/ 433 h 866"/>
              <a:gd name="T2" fmla="*/ 2 w 865"/>
              <a:gd name="T3" fmla="*/ 375 h 866"/>
              <a:gd name="T4" fmla="*/ 14 w 865"/>
              <a:gd name="T5" fmla="*/ 320 h 866"/>
              <a:gd name="T6" fmla="*/ 33 w 865"/>
              <a:gd name="T7" fmla="*/ 268 h 866"/>
              <a:gd name="T8" fmla="*/ 58 w 865"/>
              <a:gd name="T9" fmla="*/ 216 h 866"/>
              <a:gd name="T10" fmla="*/ 89 w 865"/>
              <a:gd name="T11" fmla="*/ 170 h 866"/>
              <a:gd name="T12" fmla="*/ 125 w 865"/>
              <a:gd name="T13" fmla="*/ 127 h 866"/>
              <a:gd name="T14" fmla="*/ 169 w 865"/>
              <a:gd name="T15" fmla="*/ 89 h 866"/>
              <a:gd name="T16" fmla="*/ 215 w 865"/>
              <a:gd name="T17" fmla="*/ 58 h 866"/>
              <a:gd name="T18" fmla="*/ 265 w 865"/>
              <a:gd name="T19" fmla="*/ 33 h 866"/>
              <a:gd name="T20" fmla="*/ 319 w 865"/>
              <a:gd name="T21" fmla="*/ 14 h 866"/>
              <a:gd name="T22" fmla="*/ 375 w 865"/>
              <a:gd name="T23" fmla="*/ 4 h 866"/>
              <a:gd name="T24" fmla="*/ 433 w 865"/>
              <a:gd name="T25" fmla="*/ 0 h 866"/>
              <a:gd name="T26" fmla="*/ 488 w 865"/>
              <a:gd name="T27" fmla="*/ 4 h 866"/>
              <a:gd name="T28" fmla="*/ 544 w 865"/>
              <a:gd name="T29" fmla="*/ 14 h 866"/>
              <a:gd name="T30" fmla="*/ 598 w 865"/>
              <a:gd name="T31" fmla="*/ 33 h 866"/>
              <a:gd name="T32" fmla="*/ 648 w 865"/>
              <a:gd name="T33" fmla="*/ 58 h 866"/>
              <a:gd name="T34" fmla="*/ 694 w 865"/>
              <a:gd name="T35" fmla="*/ 89 h 866"/>
              <a:gd name="T36" fmla="*/ 738 w 865"/>
              <a:gd name="T37" fmla="*/ 127 h 866"/>
              <a:gd name="T38" fmla="*/ 775 w 865"/>
              <a:gd name="T39" fmla="*/ 170 h 866"/>
              <a:gd name="T40" fmla="*/ 805 w 865"/>
              <a:gd name="T41" fmla="*/ 216 h 866"/>
              <a:gd name="T42" fmla="*/ 830 w 865"/>
              <a:gd name="T43" fmla="*/ 268 h 866"/>
              <a:gd name="T44" fmla="*/ 850 w 865"/>
              <a:gd name="T45" fmla="*/ 320 h 866"/>
              <a:gd name="T46" fmla="*/ 861 w 865"/>
              <a:gd name="T47" fmla="*/ 375 h 866"/>
              <a:gd name="T48" fmla="*/ 865 w 865"/>
              <a:gd name="T49" fmla="*/ 433 h 866"/>
              <a:gd name="T50" fmla="*/ 861 w 865"/>
              <a:gd name="T51" fmla="*/ 489 h 866"/>
              <a:gd name="T52" fmla="*/ 850 w 865"/>
              <a:gd name="T53" fmla="*/ 545 h 866"/>
              <a:gd name="T54" fmla="*/ 830 w 865"/>
              <a:gd name="T55" fmla="*/ 598 h 866"/>
              <a:gd name="T56" fmla="*/ 805 w 865"/>
              <a:gd name="T57" fmla="*/ 648 h 866"/>
              <a:gd name="T58" fmla="*/ 775 w 865"/>
              <a:gd name="T59" fmla="*/ 697 h 866"/>
              <a:gd name="T60" fmla="*/ 738 w 865"/>
              <a:gd name="T61" fmla="*/ 739 h 866"/>
              <a:gd name="T62" fmla="*/ 694 w 865"/>
              <a:gd name="T63" fmla="*/ 775 h 866"/>
              <a:gd name="T64" fmla="*/ 648 w 865"/>
              <a:gd name="T65" fmla="*/ 808 h 866"/>
              <a:gd name="T66" fmla="*/ 598 w 865"/>
              <a:gd name="T67" fmla="*/ 833 h 866"/>
              <a:gd name="T68" fmla="*/ 544 w 865"/>
              <a:gd name="T69" fmla="*/ 850 h 866"/>
              <a:gd name="T70" fmla="*/ 488 w 865"/>
              <a:gd name="T71" fmla="*/ 862 h 866"/>
              <a:gd name="T72" fmla="*/ 433 w 865"/>
              <a:gd name="T73" fmla="*/ 866 h 866"/>
              <a:gd name="T74" fmla="*/ 375 w 865"/>
              <a:gd name="T75" fmla="*/ 862 h 866"/>
              <a:gd name="T76" fmla="*/ 319 w 865"/>
              <a:gd name="T77" fmla="*/ 850 h 866"/>
              <a:gd name="T78" fmla="*/ 265 w 865"/>
              <a:gd name="T79" fmla="*/ 833 h 866"/>
              <a:gd name="T80" fmla="*/ 215 w 865"/>
              <a:gd name="T81" fmla="*/ 808 h 866"/>
              <a:gd name="T82" fmla="*/ 169 w 865"/>
              <a:gd name="T83" fmla="*/ 775 h 866"/>
              <a:gd name="T84" fmla="*/ 125 w 865"/>
              <a:gd name="T85" fmla="*/ 739 h 866"/>
              <a:gd name="T86" fmla="*/ 89 w 865"/>
              <a:gd name="T87" fmla="*/ 697 h 866"/>
              <a:gd name="T88" fmla="*/ 58 w 865"/>
              <a:gd name="T89" fmla="*/ 648 h 866"/>
              <a:gd name="T90" fmla="*/ 33 w 865"/>
              <a:gd name="T91" fmla="*/ 598 h 866"/>
              <a:gd name="T92" fmla="*/ 14 w 865"/>
              <a:gd name="T93" fmla="*/ 545 h 866"/>
              <a:gd name="T94" fmla="*/ 2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2" y="375"/>
                </a:lnTo>
                <a:lnTo>
                  <a:pt x="14" y="320"/>
                </a:lnTo>
                <a:lnTo>
                  <a:pt x="33" y="268"/>
                </a:lnTo>
                <a:lnTo>
                  <a:pt x="58" y="216"/>
                </a:lnTo>
                <a:lnTo>
                  <a:pt x="89" y="170"/>
                </a:lnTo>
                <a:lnTo>
                  <a:pt x="125" y="127"/>
                </a:lnTo>
                <a:lnTo>
                  <a:pt x="169" y="89"/>
                </a:lnTo>
                <a:lnTo>
                  <a:pt x="215" y="58"/>
                </a:lnTo>
                <a:lnTo>
                  <a:pt x="265" y="33"/>
                </a:lnTo>
                <a:lnTo>
                  <a:pt x="319" y="14"/>
                </a:lnTo>
                <a:lnTo>
                  <a:pt x="375" y="4"/>
                </a:lnTo>
                <a:lnTo>
                  <a:pt x="433" y="0"/>
                </a:lnTo>
                <a:lnTo>
                  <a:pt x="488" y="4"/>
                </a:lnTo>
                <a:lnTo>
                  <a:pt x="544" y="14"/>
                </a:lnTo>
                <a:lnTo>
                  <a:pt x="598" y="33"/>
                </a:lnTo>
                <a:lnTo>
                  <a:pt x="648" y="58"/>
                </a:lnTo>
                <a:lnTo>
                  <a:pt x="694" y="89"/>
                </a:lnTo>
                <a:lnTo>
                  <a:pt x="738" y="127"/>
                </a:lnTo>
                <a:lnTo>
                  <a:pt x="775" y="170"/>
                </a:lnTo>
                <a:lnTo>
                  <a:pt x="805" y="216"/>
                </a:lnTo>
                <a:lnTo>
                  <a:pt x="830" y="268"/>
                </a:lnTo>
                <a:lnTo>
                  <a:pt x="850" y="320"/>
                </a:lnTo>
                <a:lnTo>
                  <a:pt x="861" y="375"/>
                </a:lnTo>
                <a:lnTo>
                  <a:pt x="865" y="433"/>
                </a:lnTo>
                <a:lnTo>
                  <a:pt x="861" y="489"/>
                </a:lnTo>
                <a:lnTo>
                  <a:pt x="850" y="545"/>
                </a:lnTo>
                <a:lnTo>
                  <a:pt x="830" y="598"/>
                </a:lnTo>
                <a:lnTo>
                  <a:pt x="805" y="648"/>
                </a:lnTo>
                <a:lnTo>
                  <a:pt x="775" y="697"/>
                </a:lnTo>
                <a:lnTo>
                  <a:pt x="738" y="739"/>
                </a:lnTo>
                <a:lnTo>
                  <a:pt x="694" y="775"/>
                </a:lnTo>
                <a:lnTo>
                  <a:pt x="648" y="808"/>
                </a:lnTo>
                <a:lnTo>
                  <a:pt x="598" y="833"/>
                </a:lnTo>
                <a:lnTo>
                  <a:pt x="544" y="850"/>
                </a:lnTo>
                <a:lnTo>
                  <a:pt x="488" y="862"/>
                </a:lnTo>
                <a:lnTo>
                  <a:pt x="433" y="866"/>
                </a:lnTo>
                <a:lnTo>
                  <a:pt x="375" y="862"/>
                </a:lnTo>
                <a:lnTo>
                  <a:pt x="319" y="850"/>
                </a:lnTo>
                <a:lnTo>
                  <a:pt x="265" y="833"/>
                </a:lnTo>
                <a:lnTo>
                  <a:pt x="215" y="808"/>
                </a:lnTo>
                <a:lnTo>
                  <a:pt x="169" y="775"/>
                </a:lnTo>
                <a:lnTo>
                  <a:pt x="125" y="739"/>
                </a:lnTo>
                <a:lnTo>
                  <a:pt x="89" y="697"/>
                </a:lnTo>
                <a:lnTo>
                  <a:pt x="58" y="648"/>
                </a:lnTo>
                <a:lnTo>
                  <a:pt x="33" y="598"/>
                </a:lnTo>
                <a:lnTo>
                  <a:pt x="14" y="545"/>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61" name="Freeform 35"/>
          <p:cNvSpPr>
            <a:spLocks/>
          </p:cNvSpPr>
          <p:nvPr/>
        </p:nvSpPr>
        <p:spPr bwMode="auto">
          <a:xfrm>
            <a:off x="6743700" y="4037013"/>
            <a:ext cx="381000" cy="382587"/>
          </a:xfrm>
          <a:custGeom>
            <a:avLst/>
            <a:gdLst>
              <a:gd name="T0" fmla="*/ 0 w 865"/>
              <a:gd name="T1" fmla="*/ 433 h 865"/>
              <a:gd name="T2" fmla="*/ 2 w 865"/>
              <a:gd name="T3" fmla="*/ 375 h 865"/>
              <a:gd name="T4" fmla="*/ 14 w 865"/>
              <a:gd name="T5" fmla="*/ 319 h 865"/>
              <a:gd name="T6" fmla="*/ 33 w 865"/>
              <a:gd name="T7" fmla="*/ 267 h 865"/>
              <a:gd name="T8" fmla="*/ 58 w 865"/>
              <a:gd name="T9" fmla="*/ 215 h 865"/>
              <a:gd name="T10" fmla="*/ 89 w 865"/>
              <a:gd name="T11" fmla="*/ 169 h 865"/>
              <a:gd name="T12" fmla="*/ 125 w 865"/>
              <a:gd name="T13" fmla="*/ 127 h 865"/>
              <a:gd name="T14" fmla="*/ 169 w 865"/>
              <a:gd name="T15" fmla="*/ 88 h 865"/>
              <a:gd name="T16" fmla="*/ 215 w 865"/>
              <a:gd name="T17" fmla="*/ 58 h 865"/>
              <a:gd name="T18" fmla="*/ 265 w 865"/>
              <a:gd name="T19" fmla="*/ 33 h 865"/>
              <a:gd name="T20" fmla="*/ 319 w 865"/>
              <a:gd name="T21" fmla="*/ 13 h 865"/>
              <a:gd name="T22" fmla="*/ 375 w 865"/>
              <a:gd name="T23" fmla="*/ 4 h 865"/>
              <a:gd name="T24" fmla="*/ 433 w 865"/>
              <a:gd name="T25" fmla="*/ 0 h 865"/>
              <a:gd name="T26" fmla="*/ 488 w 865"/>
              <a:gd name="T27" fmla="*/ 4 h 865"/>
              <a:gd name="T28" fmla="*/ 544 w 865"/>
              <a:gd name="T29" fmla="*/ 13 h 865"/>
              <a:gd name="T30" fmla="*/ 598 w 865"/>
              <a:gd name="T31" fmla="*/ 33 h 865"/>
              <a:gd name="T32" fmla="*/ 648 w 865"/>
              <a:gd name="T33" fmla="*/ 58 h 865"/>
              <a:gd name="T34" fmla="*/ 694 w 865"/>
              <a:gd name="T35" fmla="*/ 88 h 865"/>
              <a:gd name="T36" fmla="*/ 738 w 865"/>
              <a:gd name="T37" fmla="*/ 127 h 865"/>
              <a:gd name="T38" fmla="*/ 775 w 865"/>
              <a:gd name="T39" fmla="*/ 169 h 865"/>
              <a:gd name="T40" fmla="*/ 805 w 865"/>
              <a:gd name="T41" fmla="*/ 215 h 865"/>
              <a:gd name="T42" fmla="*/ 830 w 865"/>
              <a:gd name="T43" fmla="*/ 267 h 865"/>
              <a:gd name="T44" fmla="*/ 850 w 865"/>
              <a:gd name="T45" fmla="*/ 319 h 865"/>
              <a:gd name="T46" fmla="*/ 861 w 865"/>
              <a:gd name="T47" fmla="*/ 375 h 865"/>
              <a:gd name="T48" fmla="*/ 865 w 865"/>
              <a:gd name="T49" fmla="*/ 433 h 865"/>
              <a:gd name="T50" fmla="*/ 861 w 865"/>
              <a:gd name="T51" fmla="*/ 488 h 865"/>
              <a:gd name="T52" fmla="*/ 850 w 865"/>
              <a:gd name="T53" fmla="*/ 544 h 865"/>
              <a:gd name="T54" fmla="*/ 830 w 865"/>
              <a:gd name="T55" fmla="*/ 598 h 865"/>
              <a:gd name="T56" fmla="*/ 805 w 865"/>
              <a:gd name="T57" fmla="*/ 648 h 865"/>
              <a:gd name="T58" fmla="*/ 775 w 865"/>
              <a:gd name="T59" fmla="*/ 696 h 865"/>
              <a:gd name="T60" fmla="*/ 738 w 865"/>
              <a:gd name="T61" fmla="*/ 738 h 865"/>
              <a:gd name="T62" fmla="*/ 694 w 865"/>
              <a:gd name="T63" fmla="*/ 775 h 865"/>
              <a:gd name="T64" fmla="*/ 648 w 865"/>
              <a:gd name="T65" fmla="*/ 808 h 865"/>
              <a:gd name="T66" fmla="*/ 598 w 865"/>
              <a:gd name="T67" fmla="*/ 833 h 865"/>
              <a:gd name="T68" fmla="*/ 544 w 865"/>
              <a:gd name="T69" fmla="*/ 850 h 865"/>
              <a:gd name="T70" fmla="*/ 488 w 865"/>
              <a:gd name="T71" fmla="*/ 862 h 865"/>
              <a:gd name="T72" fmla="*/ 433 w 865"/>
              <a:gd name="T73" fmla="*/ 865 h 865"/>
              <a:gd name="T74" fmla="*/ 375 w 865"/>
              <a:gd name="T75" fmla="*/ 862 h 865"/>
              <a:gd name="T76" fmla="*/ 319 w 865"/>
              <a:gd name="T77" fmla="*/ 850 h 865"/>
              <a:gd name="T78" fmla="*/ 265 w 865"/>
              <a:gd name="T79" fmla="*/ 833 h 865"/>
              <a:gd name="T80" fmla="*/ 215 w 865"/>
              <a:gd name="T81" fmla="*/ 808 h 865"/>
              <a:gd name="T82" fmla="*/ 169 w 865"/>
              <a:gd name="T83" fmla="*/ 775 h 865"/>
              <a:gd name="T84" fmla="*/ 125 w 865"/>
              <a:gd name="T85" fmla="*/ 738 h 865"/>
              <a:gd name="T86" fmla="*/ 89 w 865"/>
              <a:gd name="T87" fmla="*/ 696 h 865"/>
              <a:gd name="T88" fmla="*/ 58 w 865"/>
              <a:gd name="T89" fmla="*/ 648 h 865"/>
              <a:gd name="T90" fmla="*/ 33 w 865"/>
              <a:gd name="T91" fmla="*/ 598 h 865"/>
              <a:gd name="T92" fmla="*/ 14 w 865"/>
              <a:gd name="T93" fmla="*/ 544 h 865"/>
              <a:gd name="T94" fmla="*/ 2 w 865"/>
              <a:gd name="T95" fmla="*/ 488 h 865"/>
              <a:gd name="T96" fmla="*/ 0 w 865"/>
              <a:gd name="T97" fmla="*/ 433 h 86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5"/>
              <a:gd name="T149" fmla="*/ 865 w 865"/>
              <a:gd name="T150" fmla="*/ 865 h 86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5">
                <a:moveTo>
                  <a:pt x="0" y="433"/>
                </a:moveTo>
                <a:lnTo>
                  <a:pt x="2" y="375"/>
                </a:lnTo>
                <a:lnTo>
                  <a:pt x="14" y="319"/>
                </a:lnTo>
                <a:lnTo>
                  <a:pt x="33" y="267"/>
                </a:lnTo>
                <a:lnTo>
                  <a:pt x="58" y="215"/>
                </a:lnTo>
                <a:lnTo>
                  <a:pt x="89" y="169"/>
                </a:lnTo>
                <a:lnTo>
                  <a:pt x="125" y="127"/>
                </a:lnTo>
                <a:lnTo>
                  <a:pt x="169" y="88"/>
                </a:lnTo>
                <a:lnTo>
                  <a:pt x="215" y="58"/>
                </a:lnTo>
                <a:lnTo>
                  <a:pt x="265" y="33"/>
                </a:lnTo>
                <a:lnTo>
                  <a:pt x="319" y="13"/>
                </a:lnTo>
                <a:lnTo>
                  <a:pt x="375" y="4"/>
                </a:lnTo>
                <a:lnTo>
                  <a:pt x="433" y="0"/>
                </a:lnTo>
                <a:lnTo>
                  <a:pt x="488" y="4"/>
                </a:lnTo>
                <a:lnTo>
                  <a:pt x="544" y="13"/>
                </a:lnTo>
                <a:lnTo>
                  <a:pt x="598" y="33"/>
                </a:lnTo>
                <a:lnTo>
                  <a:pt x="648" y="58"/>
                </a:lnTo>
                <a:lnTo>
                  <a:pt x="694" y="88"/>
                </a:lnTo>
                <a:lnTo>
                  <a:pt x="738" y="127"/>
                </a:lnTo>
                <a:lnTo>
                  <a:pt x="775" y="169"/>
                </a:lnTo>
                <a:lnTo>
                  <a:pt x="805" y="215"/>
                </a:lnTo>
                <a:lnTo>
                  <a:pt x="830" y="267"/>
                </a:lnTo>
                <a:lnTo>
                  <a:pt x="850" y="319"/>
                </a:lnTo>
                <a:lnTo>
                  <a:pt x="861" y="375"/>
                </a:lnTo>
                <a:lnTo>
                  <a:pt x="865" y="433"/>
                </a:lnTo>
                <a:lnTo>
                  <a:pt x="861" y="488"/>
                </a:lnTo>
                <a:lnTo>
                  <a:pt x="850" y="544"/>
                </a:lnTo>
                <a:lnTo>
                  <a:pt x="830" y="598"/>
                </a:lnTo>
                <a:lnTo>
                  <a:pt x="805" y="648"/>
                </a:lnTo>
                <a:lnTo>
                  <a:pt x="775" y="696"/>
                </a:lnTo>
                <a:lnTo>
                  <a:pt x="738" y="738"/>
                </a:lnTo>
                <a:lnTo>
                  <a:pt x="694" y="775"/>
                </a:lnTo>
                <a:lnTo>
                  <a:pt x="648" y="808"/>
                </a:lnTo>
                <a:lnTo>
                  <a:pt x="598" y="833"/>
                </a:lnTo>
                <a:lnTo>
                  <a:pt x="544" y="850"/>
                </a:lnTo>
                <a:lnTo>
                  <a:pt x="488" y="862"/>
                </a:lnTo>
                <a:lnTo>
                  <a:pt x="433" y="865"/>
                </a:lnTo>
                <a:lnTo>
                  <a:pt x="375" y="862"/>
                </a:lnTo>
                <a:lnTo>
                  <a:pt x="319" y="850"/>
                </a:lnTo>
                <a:lnTo>
                  <a:pt x="265" y="833"/>
                </a:lnTo>
                <a:lnTo>
                  <a:pt x="215" y="808"/>
                </a:lnTo>
                <a:lnTo>
                  <a:pt x="169" y="775"/>
                </a:lnTo>
                <a:lnTo>
                  <a:pt x="125" y="738"/>
                </a:lnTo>
                <a:lnTo>
                  <a:pt x="89" y="696"/>
                </a:lnTo>
                <a:lnTo>
                  <a:pt x="58" y="648"/>
                </a:lnTo>
                <a:lnTo>
                  <a:pt x="33" y="598"/>
                </a:lnTo>
                <a:lnTo>
                  <a:pt x="14" y="544"/>
                </a:lnTo>
                <a:lnTo>
                  <a:pt x="2" y="488"/>
                </a:lnTo>
                <a:lnTo>
                  <a:pt x="0" y="433"/>
                </a:lnTo>
                <a:close/>
              </a:path>
            </a:pathLst>
          </a:custGeom>
          <a:solidFill>
            <a:srgbClr val="FFFFFF"/>
          </a:solidFill>
          <a:ln w="12700">
            <a:solidFill>
              <a:schemeClr val="tx1"/>
            </a:solidFill>
            <a:round/>
            <a:headEnd/>
            <a:tailEnd/>
          </a:ln>
        </p:spPr>
        <p:txBody>
          <a:bodyPr/>
          <a:lstStyle/>
          <a:p>
            <a:endParaRPr lang="en-US"/>
          </a:p>
        </p:txBody>
      </p:sp>
      <p:sp>
        <p:nvSpPr>
          <p:cNvPr id="26662" name="Freeform 36"/>
          <p:cNvSpPr>
            <a:spLocks/>
          </p:cNvSpPr>
          <p:nvPr/>
        </p:nvSpPr>
        <p:spPr bwMode="auto">
          <a:xfrm>
            <a:off x="7543800" y="3235325"/>
            <a:ext cx="381000" cy="382588"/>
          </a:xfrm>
          <a:custGeom>
            <a:avLst/>
            <a:gdLst>
              <a:gd name="T0" fmla="*/ 0 w 865"/>
              <a:gd name="T1" fmla="*/ 433 h 866"/>
              <a:gd name="T2" fmla="*/ 2 w 865"/>
              <a:gd name="T3" fmla="*/ 375 h 866"/>
              <a:gd name="T4" fmla="*/ 13 w 865"/>
              <a:gd name="T5" fmla="*/ 319 h 866"/>
              <a:gd name="T6" fmla="*/ 33 w 865"/>
              <a:gd name="T7" fmla="*/ 267 h 866"/>
              <a:gd name="T8" fmla="*/ 58 w 865"/>
              <a:gd name="T9" fmla="*/ 215 h 866"/>
              <a:gd name="T10" fmla="*/ 88 w 865"/>
              <a:gd name="T11" fmla="*/ 169 h 866"/>
              <a:gd name="T12" fmla="*/ 125 w 865"/>
              <a:gd name="T13" fmla="*/ 127 h 866"/>
              <a:gd name="T14" fmla="*/ 169 w 865"/>
              <a:gd name="T15" fmla="*/ 89 h 866"/>
              <a:gd name="T16" fmla="*/ 215 w 865"/>
              <a:gd name="T17" fmla="*/ 58 h 866"/>
              <a:gd name="T18" fmla="*/ 265 w 865"/>
              <a:gd name="T19" fmla="*/ 33 h 866"/>
              <a:gd name="T20" fmla="*/ 319 w 865"/>
              <a:gd name="T21" fmla="*/ 14 h 866"/>
              <a:gd name="T22" fmla="*/ 375 w 865"/>
              <a:gd name="T23" fmla="*/ 4 h 866"/>
              <a:gd name="T24" fmla="*/ 432 w 865"/>
              <a:gd name="T25" fmla="*/ 0 h 866"/>
              <a:gd name="T26" fmla="*/ 488 w 865"/>
              <a:gd name="T27" fmla="*/ 4 h 866"/>
              <a:gd name="T28" fmla="*/ 544 w 865"/>
              <a:gd name="T29" fmla="*/ 14 h 866"/>
              <a:gd name="T30" fmla="*/ 598 w 865"/>
              <a:gd name="T31" fmla="*/ 33 h 866"/>
              <a:gd name="T32" fmla="*/ 648 w 865"/>
              <a:gd name="T33" fmla="*/ 58 h 866"/>
              <a:gd name="T34" fmla="*/ 694 w 865"/>
              <a:gd name="T35" fmla="*/ 89 h 866"/>
              <a:gd name="T36" fmla="*/ 738 w 865"/>
              <a:gd name="T37" fmla="*/ 127 h 866"/>
              <a:gd name="T38" fmla="*/ 774 w 865"/>
              <a:gd name="T39" fmla="*/ 169 h 866"/>
              <a:gd name="T40" fmla="*/ 805 w 865"/>
              <a:gd name="T41" fmla="*/ 215 h 866"/>
              <a:gd name="T42" fmla="*/ 830 w 865"/>
              <a:gd name="T43" fmla="*/ 267 h 866"/>
              <a:gd name="T44" fmla="*/ 849 w 865"/>
              <a:gd name="T45" fmla="*/ 319 h 866"/>
              <a:gd name="T46" fmla="*/ 861 w 865"/>
              <a:gd name="T47" fmla="*/ 375 h 866"/>
              <a:gd name="T48" fmla="*/ 865 w 865"/>
              <a:gd name="T49" fmla="*/ 433 h 866"/>
              <a:gd name="T50" fmla="*/ 861 w 865"/>
              <a:gd name="T51" fmla="*/ 489 h 866"/>
              <a:gd name="T52" fmla="*/ 849 w 865"/>
              <a:gd name="T53" fmla="*/ 544 h 866"/>
              <a:gd name="T54" fmla="*/ 830 w 865"/>
              <a:gd name="T55" fmla="*/ 598 h 866"/>
              <a:gd name="T56" fmla="*/ 805 w 865"/>
              <a:gd name="T57" fmla="*/ 648 h 866"/>
              <a:gd name="T58" fmla="*/ 774 w 865"/>
              <a:gd name="T59" fmla="*/ 696 h 866"/>
              <a:gd name="T60" fmla="*/ 738 w 865"/>
              <a:gd name="T61" fmla="*/ 739 h 866"/>
              <a:gd name="T62" fmla="*/ 694 w 865"/>
              <a:gd name="T63" fmla="*/ 775 h 866"/>
              <a:gd name="T64" fmla="*/ 648 w 865"/>
              <a:gd name="T65" fmla="*/ 808 h 866"/>
              <a:gd name="T66" fmla="*/ 598 w 865"/>
              <a:gd name="T67" fmla="*/ 833 h 866"/>
              <a:gd name="T68" fmla="*/ 544 w 865"/>
              <a:gd name="T69" fmla="*/ 850 h 866"/>
              <a:gd name="T70" fmla="*/ 488 w 865"/>
              <a:gd name="T71" fmla="*/ 862 h 866"/>
              <a:gd name="T72" fmla="*/ 432 w 865"/>
              <a:gd name="T73" fmla="*/ 866 h 866"/>
              <a:gd name="T74" fmla="*/ 375 w 865"/>
              <a:gd name="T75" fmla="*/ 862 h 866"/>
              <a:gd name="T76" fmla="*/ 319 w 865"/>
              <a:gd name="T77" fmla="*/ 850 h 866"/>
              <a:gd name="T78" fmla="*/ 265 w 865"/>
              <a:gd name="T79" fmla="*/ 833 h 866"/>
              <a:gd name="T80" fmla="*/ 215 w 865"/>
              <a:gd name="T81" fmla="*/ 808 h 866"/>
              <a:gd name="T82" fmla="*/ 169 w 865"/>
              <a:gd name="T83" fmla="*/ 775 h 866"/>
              <a:gd name="T84" fmla="*/ 125 w 865"/>
              <a:gd name="T85" fmla="*/ 739 h 866"/>
              <a:gd name="T86" fmla="*/ 88 w 865"/>
              <a:gd name="T87" fmla="*/ 696 h 866"/>
              <a:gd name="T88" fmla="*/ 58 w 865"/>
              <a:gd name="T89" fmla="*/ 648 h 866"/>
              <a:gd name="T90" fmla="*/ 33 w 865"/>
              <a:gd name="T91" fmla="*/ 598 h 866"/>
              <a:gd name="T92" fmla="*/ 13 w 865"/>
              <a:gd name="T93" fmla="*/ 544 h 866"/>
              <a:gd name="T94" fmla="*/ 2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2" y="375"/>
                </a:lnTo>
                <a:lnTo>
                  <a:pt x="13" y="319"/>
                </a:lnTo>
                <a:lnTo>
                  <a:pt x="33" y="267"/>
                </a:lnTo>
                <a:lnTo>
                  <a:pt x="58" y="215"/>
                </a:lnTo>
                <a:lnTo>
                  <a:pt x="88" y="169"/>
                </a:lnTo>
                <a:lnTo>
                  <a:pt x="125" y="127"/>
                </a:lnTo>
                <a:lnTo>
                  <a:pt x="169" y="89"/>
                </a:lnTo>
                <a:lnTo>
                  <a:pt x="215" y="58"/>
                </a:lnTo>
                <a:lnTo>
                  <a:pt x="265" y="33"/>
                </a:lnTo>
                <a:lnTo>
                  <a:pt x="319" y="14"/>
                </a:lnTo>
                <a:lnTo>
                  <a:pt x="375" y="4"/>
                </a:lnTo>
                <a:lnTo>
                  <a:pt x="432" y="0"/>
                </a:lnTo>
                <a:lnTo>
                  <a:pt x="488" y="4"/>
                </a:lnTo>
                <a:lnTo>
                  <a:pt x="544" y="14"/>
                </a:lnTo>
                <a:lnTo>
                  <a:pt x="598" y="33"/>
                </a:lnTo>
                <a:lnTo>
                  <a:pt x="648" y="58"/>
                </a:lnTo>
                <a:lnTo>
                  <a:pt x="694" y="89"/>
                </a:lnTo>
                <a:lnTo>
                  <a:pt x="738" y="127"/>
                </a:lnTo>
                <a:lnTo>
                  <a:pt x="774" y="169"/>
                </a:lnTo>
                <a:lnTo>
                  <a:pt x="805" y="215"/>
                </a:lnTo>
                <a:lnTo>
                  <a:pt x="830" y="267"/>
                </a:lnTo>
                <a:lnTo>
                  <a:pt x="849" y="319"/>
                </a:lnTo>
                <a:lnTo>
                  <a:pt x="861" y="375"/>
                </a:lnTo>
                <a:lnTo>
                  <a:pt x="865" y="433"/>
                </a:lnTo>
                <a:lnTo>
                  <a:pt x="861" y="489"/>
                </a:lnTo>
                <a:lnTo>
                  <a:pt x="849" y="544"/>
                </a:lnTo>
                <a:lnTo>
                  <a:pt x="830" y="598"/>
                </a:lnTo>
                <a:lnTo>
                  <a:pt x="805" y="648"/>
                </a:lnTo>
                <a:lnTo>
                  <a:pt x="774" y="696"/>
                </a:lnTo>
                <a:lnTo>
                  <a:pt x="738" y="739"/>
                </a:lnTo>
                <a:lnTo>
                  <a:pt x="694" y="775"/>
                </a:lnTo>
                <a:lnTo>
                  <a:pt x="648" y="808"/>
                </a:lnTo>
                <a:lnTo>
                  <a:pt x="598" y="833"/>
                </a:lnTo>
                <a:lnTo>
                  <a:pt x="544" y="850"/>
                </a:lnTo>
                <a:lnTo>
                  <a:pt x="488" y="862"/>
                </a:lnTo>
                <a:lnTo>
                  <a:pt x="432" y="866"/>
                </a:lnTo>
                <a:lnTo>
                  <a:pt x="375" y="862"/>
                </a:lnTo>
                <a:lnTo>
                  <a:pt x="319" y="850"/>
                </a:lnTo>
                <a:lnTo>
                  <a:pt x="265" y="833"/>
                </a:lnTo>
                <a:lnTo>
                  <a:pt x="215" y="808"/>
                </a:lnTo>
                <a:lnTo>
                  <a:pt x="169" y="775"/>
                </a:lnTo>
                <a:lnTo>
                  <a:pt x="125" y="739"/>
                </a:lnTo>
                <a:lnTo>
                  <a:pt x="88" y="696"/>
                </a:lnTo>
                <a:lnTo>
                  <a:pt x="58" y="648"/>
                </a:lnTo>
                <a:lnTo>
                  <a:pt x="33" y="598"/>
                </a:lnTo>
                <a:lnTo>
                  <a:pt x="13" y="544"/>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63" name="Freeform 37"/>
          <p:cNvSpPr>
            <a:spLocks/>
          </p:cNvSpPr>
          <p:nvPr/>
        </p:nvSpPr>
        <p:spPr bwMode="auto">
          <a:xfrm>
            <a:off x="7543800" y="2436813"/>
            <a:ext cx="381000" cy="382587"/>
          </a:xfrm>
          <a:custGeom>
            <a:avLst/>
            <a:gdLst>
              <a:gd name="T0" fmla="*/ 0 w 865"/>
              <a:gd name="T1" fmla="*/ 433 h 866"/>
              <a:gd name="T2" fmla="*/ 2 w 865"/>
              <a:gd name="T3" fmla="*/ 375 h 866"/>
              <a:gd name="T4" fmla="*/ 13 w 865"/>
              <a:gd name="T5" fmla="*/ 320 h 866"/>
              <a:gd name="T6" fmla="*/ 33 w 865"/>
              <a:gd name="T7" fmla="*/ 268 h 866"/>
              <a:gd name="T8" fmla="*/ 58 w 865"/>
              <a:gd name="T9" fmla="*/ 216 h 866"/>
              <a:gd name="T10" fmla="*/ 88 w 865"/>
              <a:gd name="T11" fmla="*/ 170 h 866"/>
              <a:gd name="T12" fmla="*/ 125 w 865"/>
              <a:gd name="T13" fmla="*/ 127 h 866"/>
              <a:gd name="T14" fmla="*/ 169 w 865"/>
              <a:gd name="T15" fmla="*/ 89 h 866"/>
              <a:gd name="T16" fmla="*/ 215 w 865"/>
              <a:gd name="T17" fmla="*/ 58 h 866"/>
              <a:gd name="T18" fmla="*/ 265 w 865"/>
              <a:gd name="T19" fmla="*/ 33 h 866"/>
              <a:gd name="T20" fmla="*/ 319 w 865"/>
              <a:gd name="T21" fmla="*/ 14 h 866"/>
              <a:gd name="T22" fmla="*/ 375 w 865"/>
              <a:gd name="T23" fmla="*/ 4 h 866"/>
              <a:gd name="T24" fmla="*/ 432 w 865"/>
              <a:gd name="T25" fmla="*/ 0 h 866"/>
              <a:gd name="T26" fmla="*/ 488 w 865"/>
              <a:gd name="T27" fmla="*/ 4 h 866"/>
              <a:gd name="T28" fmla="*/ 544 w 865"/>
              <a:gd name="T29" fmla="*/ 14 h 866"/>
              <a:gd name="T30" fmla="*/ 598 w 865"/>
              <a:gd name="T31" fmla="*/ 33 h 866"/>
              <a:gd name="T32" fmla="*/ 648 w 865"/>
              <a:gd name="T33" fmla="*/ 58 h 866"/>
              <a:gd name="T34" fmla="*/ 694 w 865"/>
              <a:gd name="T35" fmla="*/ 89 h 866"/>
              <a:gd name="T36" fmla="*/ 738 w 865"/>
              <a:gd name="T37" fmla="*/ 127 h 866"/>
              <a:gd name="T38" fmla="*/ 774 w 865"/>
              <a:gd name="T39" fmla="*/ 170 h 866"/>
              <a:gd name="T40" fmla="*/ 805 w 865"/>
              <a:gd name="T41" fmla="*/ 216 h 866"/>
              <a:gd name="T42" fmla="*/ 830 w 865"/>
              <a:gd name="T43" fmla="*/ 268 h 866"/>
              <a:gd name="T44" fmla="*/ 849 w 865"/>
              <a:gd name="T45" fmla="*/ 320 h 866"/>
              <a:gd name="T46" fmla="*/ 861 w 865"/>
              <a:gd name="T47" fmla="*/ 375 h 866"/>
              <a:gd name="T48" fmla="*/ 865 w 865"/>
              <a:gd name="T49" fmla="*/ 433 h 866"/>
              <a:gd name="T50" fmla="*/ 861 w 865"/>
              <a:gd name="T51" fmla="*/ 489 h 866"/>
              <a:gd name="T52" fmla="*/ 849 w 865"/>
              <a:gd name="T53" fmla="*/ 545 h 866"/>
              <a:gd name="T54" fmla="*/ 830 w 865"/>
              <a:gd name="T55" fmla="*/ 598 h 866"/>
              <a:gd name="T56" fmla="*/ 805 w 865"/>
              <a:gd name="T57" fmla="*/ 648 h 866"/>
              <a:gd name="T58" fmla="*/ 774 w 865"/>
              <a:gd name="T59" fmla="*/ 697 h 866"/>
              <a:gd name="T60" fmla="*/ 738 w 865"/>
              <a:gd name="T61" fmla="*/ 739 h 866"/>
              <a:gd name="T62" fmla="*/ 694 w 865"/>
              <a:gd name="T63" fmla="*/ 775 h 866"/>
              <a:gd name="T64" fmla="*/ 648 w 865"/>
              <a:gd name="T65" fmla="*/ 808 h 866"/>
              <a:gd name="T66" fmla="*/ 598 w 865"/>
              <a:gd name="T67" fmla="*/ 833 h 866"/>
              <a:gd name="T68" fmla="*/ 544 w 865"/>
              <a:gd name="T69" fmla="*/ 850 h 866"/>
              <a:gd name="T70" fmla="*/ 488 w 865"/>
              <a:gd name="T71" fmla="*/ 862 h 866"/>
              <a:gd name="T72" fmla="*/ 432 w 865"/>
              <a:gd name="T73" fmla="*/ 866 h 866"/>
              <a:gd name="T74" fmla="*/ 375 w 865"/>
              <a:gd name="T75" fmla="*/ 862 h 866"/>
              <a:gd name="T76" fmla="*/ 319 w 865"/>
              <a:gd name="T77" fmla="*/ 850 h 866"/>
              <a:gd name="T78" fmla="*/ 265 w 865"/>
              <a:gd name="T79" fmla="*/ 833 h 866"/>
              <a:gd name="T80" fmla="*/ 215 w 865"/>
              <a:gd name="T81" fmla="*/ 808 h 866"/>
              <a:gd name="T82" fmla="*/ 169 w 865"/>
              <a:gd name="T83" fmla="*/ 775 h 866"/>
              <a:gd name="T84" fmla="*/ 125 w 865"/>
              <a:gd name="T85" fmla="*/ 739 h 866"/>
              <a:gd name="T86" fmla="*/ 88 w 865"/>
              <a:gd name="T87" fmla="*/ 697 h 866"/>
              <a:gd name="T88" fmla="*/ 58 w 865"/>
              <a:gd name="T89" fmla="*/ 648 h 866"/>
              <a:gd name="T90" fmla="*/ 33 w 865"/>
              <a:gd name="T91" fmla="*/ 598 h 866"/>
              <a:gd name="T92" fmla="*/ 13 w 865"/>
              <a:gd name="T93" fmla="*/ 545 h 866"/>
              <a:gd name="T94" fmla="*/ 2 w 865"/>
              <a:gd name="T95" fmla="*/ 489 h 866"/>
              <a:gd name="T96" fmla="*/ 0 w 865"/>
              <a:gd name="T97" fmla="*/ 433 h 86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65"/>
              <a:gd name="T148" fmla="*/ 0 h 866"/>
              <a:gd name="T149" fmla="*/ 865 w 865"/>
              <a:gd name="T150" fmla="*/ 866 h 86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65" h="866">
                <a:moveTo>
                  <a:pt x="0" y="433"/>
                </a:moveTo>
                <a:lnTo>
                  <a:pt x="2" y="375"/>
                </a:lnTo>
                <a:lnTo>
                  <a:pt x="13" y="320"/>
                </a:lnTo>
                <a:lnTo>
                  <a:pt x="33" y="268"/>
                </a:lnTo>
                <a:lnTo>
                  <a:pt x="58" y="216"/>
                </a:lnTo>
                <a:lnTo>
                  <a:pt x="88" y="170"/>
                </a:lnTo>
                <a:lnTo>
                  <a:pt x="125" y="127"/>
                </a:lnTo>
                <a:lnTo>
                  <a:pt x="169" y="89"/>
                </a:lnTo>
                <a:lnTo>
                  <a:pt x="215" y="58"/>
                </a:lnTo>
                <a:lnTo>
                  <a:pt x="265" y="33"/>
                </a:lnTo>
                <a:lnTo>
                  <a:pt x="319" y="14"/>
                </a:lnTo>
                <a:lnTo>
                  <a:pt x="375" y="4"/>
                </a:lnTo>
                <a:lnTo>
                  <a:pt x="432" y="0"/>
                </a:lnTo>
                <a:lnTo>
                  <a:pt x="488" y="4"/>
                </a:lnTo>
                <a:lnTo>
                  <a:pt x="544" y="14"/>
                </a:lnTo>
                <a:lnTo>
                  <a:pt x="598" y="33"/>
                </a:lnTo>
                <a:lnTo>
                  <a:pt x="648" y="58"/>
                </a:lnTo>
                <a:lnTo>
                  <a:pt x="694" y="89"/>
                </a:lnTo>
                <a:lnTo>
                  <a:pt x="738" y="127"/>
                </a:lnTo>
                <a:lnTo>
                  <a:pt x="774" y="170"/>
                </a:lnTo>
                <a:lnTo>
                  <a:pt x="805" y="216"/>
                </a:lnTo>
                <a:lnTo>
                  <a:pt x="830" y="268"/>
                </a:lnTo>
                <a:lnTo>
                  <a:pt x="849" y="320"/>
                </a:lnTo>
                <a:lnTo>
                  <a:pt x="861" y="375"/>
                </a:lnTo>
                <a:lnTo>
                  <a:pt x="865" y="433"/>
                </a:lnTo>
                <a:lnTo>
                  <a:pt x="861" y="489"/>
                </a:lnTo>
                <a:lnTo>
                  <a:pt x="849" y="545"/>
                </a:lnTo>
                <a:lnTo>
                  <a:pt x="830" y="598"/>
                </a:lnTo>
                <a:lnTo>
                  <a:pt x="805" y="648"/>
                </a:lnTo>
                <a:lnTo>
                  <a:pt x="774" y="697"/>
                </a:lnTo>
                <a:lnTo>
                  <a:pt x="738" y="739"/>
                </a:lnTo>
                <a:lnTo>
                  <a:pt x="694" y="775"/>
                </a:lnTo>
                <a:lnTo>
                  <a:pt x="648" y="808"/>
                </a:lnTo>
                <a:lnTo>
                  <a:pt x="598" y="833"/>
                </a:lnTo>
                <a:lnTo>
                  <a:pt x="544" y="850"/>
                </a:lnTo>
                <a:lnTo>
                  <a:pt x="488" y="862"/>
                </a:lnTo>
                <a:lnTo>
                  <a:pt x="432" y="866"/>
                </a:lnTo>
                <a:lnTo>
                  <a:pt x="375" y="862"/>
                </a:lnTo>
                <a:lnTo>
                  <a:pt x="319" y="850"/>
                </a:lnTo>
                <a:lnTo>
                  <a:pt x="265" y="833"/>
                </a:lnTo>
                <a:lnTo>
                  <a:pt x="215" y="808"/>
                </a:lnTo>
                <a:lnTo>
                  <a:pt x="169" y="775"/>
                </a:lnTo>
                <a:lnTo>
                  <a:pt x="125" y="739"/>
                </a:lnTo>
                <a:lnTo>
                  <a:pt x="88" y="697"/>
                </a:lnTo>
                <a:lnTo>
                  <a:pt x="58" y="648"/>
                </a:lnTo>
                <a:lnTo>
                  <a:pt x="33" y="598"/>
                </a:lnTo>
                <a:lnTo>
                  <a:pt x="13" y="545"/>
                </a:lnTo>
                <a:lnTo>
                  <a:pt x="2" y="489"/>
                </a:lnTo>
                <a:lnTo>
                  <a:pt x="0" y="433"/>
                </a:lnTo>
                <a:close/>
              </a:path>
            </a:pathLst>
          </a:custGeom>
          <a:solidFill>
            <a:srgbClr val="FFFFFF"/>
          </a:solidFill>
          <a:ln w="12700">
            <a:solidFill>
              <a:schemeClr val="tx1"/>
            </a:solidFill>
            <a:round/>
            <a:headEnd/>
            <a:tailEnd/>
          </a:ln>
        </p:spPr>
        <p:txBody>
          <a:bodyPr/>
          <a:lstStyle/>
          <a:p>
            <a:endParaRPr lang="en-US"/>
          </a:p>
        </p:txBody>
      </p:sp>
      <p:sp>
        <p:nvSpPr>
          <p:cNvPr id="26664" name="Text Box 38"/>
          <p:cNvSpPr txBox="1">
            <a:spLocks noChangeArrowheads="1"/>
          </p:cNvSpPr>
          <p:nvPr/>
        </p:nvSpPr>
        <p:spPr bwMode="auto">
          <a:xfrm>
            <a:off x="2667000" y="5027613"/>
            <a:ext cx="5740400" cy="822325"/>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Đỉnh = phòng</a:t>
            </a:r>
          </a:p>
          <a:p>
            <a:pPr eaLnBrk="0" hangingPunct="0"/>
            <a:r>
              <a:rPr lang="en-US" sz="2400" u="none">
                <a:latin typeface="Arial" pitchFamily="34" charset="0"/>
              </a:rPr>
              <a:t>Cạnh = cửa thông phòng hoặc hành lang</a:t>
            </a:r>
          </a:p>
        </p:txBody>
      </p:sp>
      <p:sp>
        <p:nvSpPr>
          <p:cNvPr id="26665" name="Rectangle 39"/>
          <p:cNvSpPr>
            <a:spLocks noChangeArrowheads="1"/>
          </p:cNvSpPr>
          <p:nvPr/>
        </p:nvSpPr>
        <p:spPr bwMode="auto">
          <a:xfrm>
            <a:off x="1236663" y="2751138"/>
            <a:ext cx="1524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S</a:t>
            </a:r>
            <a:endParaRPr lang="en-US" sz="2400" u="none">
              <a:latin typeface="Courier New" pitchFamily="49" charset="0"/>
            </a:endParaRPr>
          </a:p>
        </p:txBody>
      </p:sp>
      <p:sp>
        <p:nvSpPr>
          <p:cNvPr id="26666" name="Rectangle 40"/>
          <p:cNvSpPr>
            <a:spLocks noChangeArrowheads="1"/>
          </p:cNvSpPr>
          <p:nvPr/>
        </p:nvSpPr>
        <p:spPr bwMode="auto">
          <a:xfrm>
            <a:off x="2968625" y="3883025"/>
            <a:ext cx="1524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E</a:t>
            </a:r>
            <a:endParaRPr lang="en-US" sz="2400" u="none">
              <a:latin typeface="Courier New" pitchFamily="49" charset="0"/>
            </a:endParaRPr>
          </a:p>
        </p:txBody>
      </p:sp>
      <p:grpSp>
        <p:nvGrpSpPr>
          <p:cNvPr id="26667" name="Group 41"/>
          <p:cNvGrpSpPr>
            <a:grpSpLocks/>
          </p:cNvGrpSpPr>
          <p:nvPr/>
        </p:nvGrpSpPr>
        <p:grpSpPr bwMode="auto">
          <a:xfrm>
            <a:off x="4876800" y="2133600"/>
            <a:ext cx="3276600" cy="2514600"/>
            <a:chOff x="3072" y="1344"/>
            <a:chExt cx="2064" cy="1584"/>
          </a:xfrm>
        </p:grpSpPr>
        <p:sp>
          <p:nvSpPr>
            <p:cNvPr id="26670" name="Line 42"/>
            <p:cNvSpPr>
              <a:spLocks noChangeShapeType="1"/>
            </p:cNvSpPr>
            <p:nvPr/>
          </p:nvSpPr>
          <p:spPr bwMode="auto">
            <a:xfrm>
              <a:off x="3072" y="1344"/>
              <a:ext cx="2064" cy="0"/>
            </a:xfrm>
            <a:prstGeom prst="line">
              <a:avLst/>
            </a:prstGeom>
            <a:noFill/>
            <a:ln w="12700">
              <a:solidFill>
                <a:schemeClr val="tx1"/>
              </a:solidFill>
              <a:prstDash val="dash"/>
              <a:round/>
              <a:headEnd/>
              <a:tailEnd/>
            </a:ln>
          </p:spPr>
          <p:txBody>
            <a:bodyPr wrap="none" anchor="ctr"/>
            <a:lstStyle/>
            <a:p>
              <a:endParaRPr lang="en-US"/>
            </a:p>
          </p:txBody>
        </p:sp>
        <p:sp>
          <p:nvSpPr>
            <p:cNvPr id="26671" name="Line 43"/>
            <p:cNvSpPr>
              <a:spLocks noChangeShapeType="1"/>
            </p:cNvSpPr>
            <p:nvPr/>
          </p:nvSpPr>
          <p:spPr bwMode="auto">
            <a:xfrm flipV="1">
              <a:off x="4608" y="1912"/>
              <a:ext cx="528" cy="8"/>
            </a:xfrm>
            <a:prstGeom prst="line">
              <a:avLst/>
            </a:prstGeom>
            <a:noFill/>
            <a:ln w="12700">
              <a:solidFill>
                <a:schemeClr val="tx1"/>
              </a:solidFill>
              <a:prstDash val="dash"/>
              <a:round/>
              <a:headEnd/>
              <a:tailEnd/>
            </a:ln>
          </p:spPr>
          <p:txBody>
            <a:bodyPr wrap="none" anchor="ctr"/>
            <a:lstStyle/>
            <a:p>
              <a:endParaRPr lang="en-US"/>
            </a:p>
          </p:txBody>
        </p:sp>
        <p:sp>
          <p:nvSpPr>
            <p:cNvPr id="26672" name="Line 44"/>
            <p:cNvSpPr>
              <a:spLocks noChangeShapeType="1"/>
            </p:cNvSpPr>
            <p:nvPr/>
          </p:nvSpPr>
          <p:spPr bwMode="auto">
            <a:xfrm flipV="1">
              <a:off x="5136" y="1344"/>
              <a:ext cx="0" cy="1584"/>
            </a:xfrm>
            <a:prstGeom prst="line">
              <a:avLst/>
            </a:prstGeom>
            <a:noFill/>
            <a:ln w="12700">
              <a:solidFill>
                <a:schemeClr val="tx1"/>
              </a:solidFill>
              <a:prstDash val="dash"/>
              <a:round/>
              <a:headEnd/>
              <a:tailEnd/>
            </a:ln>
          </p:spPr>
          <p:txBody>
            <a:bodyPr wrap="none" anchor="ctr"/>
            <a:lstStyle/>
            <a:p>
              <a:endParaRPr lang="en-US"/>
            </a:p>
          </p:txBody>
        </p:sp>
        <p:sp>
          <p:nvSpPr>
            <p:cNvPr id="26673" name="Line 45"/>
            <p:cNvSpPr>
              <a:spLocks noChangeShapeType="1"/>
            </p:cNvSpPr>
            <p:nvPr/>
          </p:nvSpPr>
          <p:spPr bwMode="auto">
            <a:xfrm flipV="1">
              <a:off x="3072" y="1920"/>
              <a:ext cx="0" cy="1008"/>
            </a:xfrm>
            <a:prstGeom prst="line">
              <a:avLst/>
            </a:prstGeom>
            <a:noFill/>
            <a:ln w="12700">
              <a:solidFill>
                <a:schemeClr val="tx1"/>
              </a:solidFill>
              <a:prstDash val="dash"/>
              <a:round/>
              <a:headEnd/>
              <a:tailEnd/>
            </a:ln>
          </p:spPr>
          <p:txBody>
            <a:bodyPr wrap="none" anchor="ctr"/>
            <a:lstStyle/>
            <a:p>
              <a:endParaRPr lang="en-US"/>
            </a:p>
          </p:txBody>
        </p:sp>
        <p:sp>
          <p:nvSpPr>
            <p:cNvPr id="26674" name="Line 46"/>
            <p:cNvSpPr>
              <a:spLocks noChangeShapeType="1"/>
            </p:cNvSpPr>
            <p:nvPr/>
          </p:nvSpPr>
          <p:spPr bwMode="auto">
            <a:xfrm>
              <a:off x="3072" y="2928"/>
              <a:ext cx="1536" cy="0"/>
            </a:xfrm>
            <a:prstGeom prst="line">
              <a:avLst/>
            </a:prstGeom>
            <a:noFill/>
            <a:ln w="12700">
              <a:solidFill>
                <a:schemeClr val="tx1"/>
              </a:solidFill>
              <a:prstDash val="dash"/>
              <a:round/>
              <a:headEnd/>
              <a:tailEnd/>
            </a:ln>
          </p:spPr>
          <p:txBody>
            <a:bodyPr wrap="none" anchor="ctr"/>
            <a:lstStyle/>
            <a:p>
              <a:endParaRPr lang="en-US"/>
            </a:p>
          </p:txBody>
        </p:sp>
        <p:sp>
          <p:nvSpPr>
            <p:cNvPr id="26675" name="Line 47"/>
            <p:cNvSpPr>
              <a:spLocks noChangeShapeType="1"/>
            </p:cNvSpPr>
            <p:nvPr/>
          </p:nvSpPr>
          <p:spPr bwMode="auto">
            <a:xfrm>
              <a:off x="3648" y="2400"/>
              <a:ext cx="480" cy="0"/>
            </a:xfrm>
            <a:prstGeom prst="line">
              <a:avLst/>
            </a:prstGeom>
            <a:noFill/>
            <a:ln w="12700">
              <a:solidFill>
                <a:schemeClr val="tx1"/>
              </a:solidFill>
              <a:prstDash val="dash"/>
              <a:round/>
              <a:headEnd/>
              <a:tailEnd/>
            </a:ln>
          </p:spPr>
          <p:txBody>
            <a:bodyPr wrap="none" anchor="ctr"/>
            <a:lstStyle/>
            <a:p>
              <a:endParaRPr lang="en-US"/>
            </a:p>
          </p:txBody>
        </p:sp>
        <p:sp>
          <p:nvSpPr>
            <p:cNvPr id="26676" name="Line 48"/>
            <p:cNvSpPr>
              <a:spLocks noChangeShapeType="1"/>
            </p:cNvSpPr>
            <p:nvPr/>
          </p:nvSpPr>
          <p:spPr bwMode="auto">
            <a:xfrm flipV="1">
              <a:off x="4128" y="1344"/>
              <a:ext cx="0" cy="1056"/>
            </a:xfrm>
            <a:prstGeom prst="line">
              <a:avLst/>
            </a:prstGeom>
            <a:noFill/>
            <a:ln w="12700">
              <a:solidFill>
                <a:schemeClr val="tx1"/>
              </a:solidFill>
              <a:prstDash val="dash"/>
              <a:round/>
              <a:headEnd/>
              <a:tailEnd/>
            </a:ln>
          </p:spPr>
          <p:txBody>
            <a:bodyPr wrap="none" anchor="ctr"/>
            <a:lstStyle/>
            <a:p>
              <a:endParaRPr lang="en-US"/>
            </a:p>
          </p:txBody>
        </p:sp>
        <p:sp>
          <p:nvSpPr>
            <p:cNvPr id="26677" name="Line 49"/>
            <p:cNvSpPr>
              <a:spLocks noChangeShapeType="1"/>
            </p:cNvSpPr>
            <p:nvPr/>
          </p:nvSpPr>
          <p:spPr bwMode="auto">
            <a:xfrm flipV="1">
              <a:off x="3616" y="1344"/>
              <a:ext cx="0" cy="528"/>
            </a:xfrm>
            <a:prstGeom prst="line">
              <a:avLst/>
            </a:prstGeom>
            <a:noFill/>
            <a:ln w="12700">
              <a:solidFill>
                <a:schemeClr val="tx1"/>
              </a:solidFill>
              <a:prstDash val="dash"/>
              <a:round/>
              <a:headEnd/>
              <a:tailEnd/>
            </a:ln>
          </p:spPr>
          <p:txBody>
            <a:bodyPr wrap="none" anchor="ctr"/>
            <a:lstStyle/>
            <a:p>
              <a:endParaRPr lang="en-US"/>
            </a:p>
          </p:txBody>
        </p:sp>
        <p:sp>
          <p:nvSpPr>
            <p:cNvPr id="26678" name="Line 50"/>
            <p:cNvSpPr>
              <a:spLocks noChangeShapeType="1"/>
            </p:cNvSpPr>
            <p:nvPr/>
          </p:nvSpPr>
          <p:spPr bwMode="auto">
            <a:xfrm flipV="1">
              <a:off x="4624" y="2400"/>
              <a:ext cx="0" cy="528"/>
            </a:xfrm>
            <a:prstGeom prst="line">
              <a:avLst/>
            </a:prstGeom>
            <a:noFill/>
            <a:ln w="12700">
              <a:solidFill>
                <a:schemeClr val="tx1"/>
              </a:solidFill>
              <a:prstDash val="dash"/>
              <a:round/>
              <a:headEnd/>
              <a:tailEnd/>
            </a:ln>
          </p:spPr>
          <p:txBody>
            <a:bodyPr wrap="none" anchor="ctr"/>
            <a:lstStyle/>
            <a:p>
              <a:endParaRPr lang="en-US"/>
            </a:p>
          </p:txBody>
        </p:sp>
      </p:grpSp>
      <p:sp>
        <p:nvSpPr>
          <p:cNvPr id="26668" name="Rectangle 51"/>
          <p:cNvSpPr>
            <a:spLocks noChangeArrowheads="1"/>
          </p:cNvSpPr>
          <p:nvPr/>
        </p:nvSpPr>
        <p:spPr bwMode="auto">
          <a:xfrm>
            <a:off x="4403725" y="3244850"/>
            <a:ext cx="336550" cy="366713"/>
          </a:xfrm>
          <a:prstGeom prst="rect">
            <a:avLst/>
          </a:prstGeom>
          <a:noFill/>
          <a:ln w="9525">
            <a:noFill/>
            <a:miter lim="800000"/>
            <a:headEnd/>
            <a:tailEnd/>
          </a:ln>
        </p:spPr>
        <p:txBody>
          <a:bodyPr wrap="none" anchor="ctr">
            <a:spAutoFit/>
          </a:bodyPr>
          <a:lstStyle/>
          <a:p>
            <a:pPr algn="ctr" eaLnBrk="0" hangingPunct="0"/>
            <a:r>
              <a:rPr lang="en-US" sz="1800" u="none">
                <a:solidFill>
                  <a:srgbClr val="000000"/>
                </a:solidFill>
                <a:latin typeface="Arial" pitchFamily="34" charset="0"/>
              </a:rPr>
              <a:t>B</a:t>
            </a:r>
          </a:p>
        </p:txBody>
      </p:sp>
      <p:sp>
        <p:nvSpPr>
          <p:cNvPr id="26669" name="Oval 52"/>
          <p:cNvSpPr>
            <a:spLocks noChangeArrowheads="1"/>
          </p:cNvSpPr>
          <p:nvPr/>
        </p:nvSpPr>
        <p:spPr bwMode="auto">
          <a:xfrm>
            <a:off x="7543800" y="4038600"/>
            <a:ext cx="381000" cy="381000"/>
          </a:xfrm>
          <a:prstGeom prst="ellipse">
            <a:avLst/>
          </a:prstGeom>
          <a:noFill/>
          <a:ln w="9525">
            <a:solidFill>
              <a:schemeClr val="tx1"/>
            </a:solidFill>
            <a:round/>
            <a:headEnd/>
            <a:tailEnd/>
          </a:ln>
        </p:spPr>
        <p:txBody>
          <a:bodyPr wrap="none" anchor="ctr"/>
          <a:lstStyle/>
          <a:p>
            <a:pPr algn="ctr" eaLnBrk="0" hangingPunct="0"/>
            <a:r>
              <a:rPr lang="en-US" sz="1800" u="none">
                <a:solidFill>
                  <a:srgbClr val="000000"/>
                </a:solidFill>
                <a:latin typeface="Arial" pitchFamily="34" charset="0"/>
              </a:rPr>
              <a:t>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7651" name="Slide Number Placeholder 4"/>
          <p:cNvSpPr>
            <a:spLocks noGrp="1"/>
          </p:cNvSpPr>
          <p:nvPr>
            <p:ph type="sldNum" sz="quarter" idx="11"/>
          </p:nvPr>
        </p:nvSpPr>
        <p:spPr>
          <a:noFill/>
        </p:spPr>
        <p:txBody>
          <a:bodyPr/>
          <a:lstStyle/>
          <a:p>
            <a:fld id="{44B72C7A-124E-47BB-AC82-FCCA243E87CD}" type="slidenum">
              <a:rPr lang="en-US"/>
              <a:pPr/>
              <a:t>10</a:t>
            </a:fld>
            <a:endParaRPr lang="en-US"/>
          </a:p>
        </p:txBody>
      </p:sp>
      <p:sp>
        <p:nvSpPr>
          <p:cNvPr id="27652" name="Rectangle 2"/>
          <p:cNvSpPr>
            <a:spLocks noGrp="1" noChangeArrowheads="1"/>
          </p:cNvSpPr>
          <p:nvPr>
            <p:ph type="title"/>
          </p:nvPr>
        </p:nvSpPr>
        <p:spPr>
          <a:xfrm>
            <a:off x="177800" y="322263"/>
            <a:ext cx="8699500" cy="531812"/>
          </a:xfrm>
        </p:spPr>
        <p:txBody>
          <a:bodyPr/>
          <a:lstStyle/>
          <a:p>
            <a:pPr eaLnBrk="1" hangingPunct="1"/>
            <a:r>
              <a:rPr lang="en-US" smtClean="0">
                <a:solidFill>
                  <a:srgbClr val="FF3300"/>
                </a:solidFill>
              </a:rPr>
              <a:t>Biểu diễn mạch điện</a:t>
            </a:r>
            <a:br>
              <a:rPr lang="en-US" smtClean="0">
                <a:solidFill>
                  <a:srgbClr val="FF3300"/>
                </a:solidFill>
              </a:rPr>
            </a:br>
            <a:r>
              <a:rPr lang="en-US" sz="2400" smtClean="0">
                <a:solidFill>
                  <a:srgbClr val="FF3300"/>
                </a:solidFill>
              </a:rPr>
              <a:t>(Electrical Circuits)</a:t>
            </a:r>
          </a:p>
        </p:txBody>
      </p:sp>
      <p:sp>
        <p:nvSpPr>
          <p:cNvPr id="27653" name="Freeform 3"/>
          <p:cNvSpPr>
            <a:spLocks/>
          </p:cNvSpPr>
          <p:nvPr/>
        </p:nvSpPr>
        <p:spPr bwMode="auto">
          <a:xfrm>
            <a:off x="5143500" y="3270250"/>
            <a:ext cx="758825" cy="303213"/>
          </a:xfrm>
          <a:custGeom>
            <a:avLst/>
            <a:gdLst>
              <a:gd name="T0" fmla="*/ 0 w 955"/>
              <a:gd name="T1" fmla="*/ 193 h 383"/>
              <a:gd name="T2" fmla="*/ 78 w 955"/>
              <a:gd name="T3" fmla="*/ 0 h 383"/>
              <a:gd name="T4" fmla="*/ 238 w 955"/>
              <a:gd name="T5" fmla="*/ 383 h 383"/>
              <a:gd name="T6" fmla="*/ 397 w 955"/>
              <a:gd name="T7" fmla="*/ 0 h 383"/>
              <a:gd name="T8" fmla="*/ 557 w 955"/>
              <a:gd name="T9" fmla="*/ 383 h 383"/>
              <a:gd name="T10" fmla="*/ 716 w 955"/>
              <a:gd name="T11" fmla="*/ 0 h 383"/>
              <a:gd name="T12" fmla="*/ 874 w 955"/>
              <a:gd name="T13" fmla="*/ 383 h 383"/>
              <a:gd name="T14" fmla="*/ 955 w 955"/>
              <a:gd name="T15" fmla="*/ 193 h 383"/>
              <a:gd name="T16" fmla="*/ 0 60000 65536"/>
              <a:gd name="T17" fmla="*/ 0 60000 65536"/>
              <a:gd name="T18" fmla="*/ 0 60000 65536"/>
              <a:gd name="T19" fmla="*/ 0 60000 65536"/>
              <a:gd name="T20" fmla="*/ 0 60000 65536"/>
              <a:gd name="T21" fmla="*/ 0 60000 65536"/>
              <a:gd name="T22" fmla="*/ 0 60000 65536"/>
              <a:gd name="T23" fmla="*/ 0 60000 65536"/>
              <a:gd name="T24" fmla="*/ 0 w 955"/>
              <a:gd name="T25" fmla="*/ 0 h 383"/>
              <a:gd name="T26" fmla="*/ 955 w 955"/>
              <a:gd name="T27" fmla="*/ 383 h 3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55" h="383">
                <a:moveTo>
                  <a:pt x="0" y="193"/>
                </a:moveTo>
                <a:lnTo>
                  <a:pt x="78" y="0"/>
                </a:lnTo>
                <a:lnTo>
                  <a:pt x="238" y="383"/>
                </a:lnTo>
                <a:lnTo>
                  <a:pt x="397" y="0"/>
                </a:lnTo>
                <a:lnTo>
                  <a:pt x="557" y="383"/>
                </a:lnTo>
                <a:lnTo>
                  <a:pt x="716" y="0"/>
                </a:lnTo>
                <a:lnTo>
                  <a:pt x="874" y="383"/>
                </a:lnTo>
                <a:lnTo>
                  <a:pt x="955" y="193"/>
                </a:lnTo>
              </a:path>
            </a:pathLst>
          </a:custGeom>
          <a:noFill/>
          <a:ln w="19050">
            <a:solidFill>
              <a:srgbClr val="000000"/>
            </a:solidFill>
            <a:round/>
            <a:headEnd/>
            <a:tailEnd/>
          </a:ln>
        </p:spPr>
        <p:txBody>
          <a:bodyPr/>
          <a:lstStyle/>
          <a:p>
            <a:endParaRPr lang="en-US"/>
          </a:p>
        </p:txBody>
      </p:sp>
      <p:sp>
        <p:nvSpPr>
          <p:cNvPr id="27654" name="Line 4"/>
          <p:cNvSpPr>
            <a:spLocks noChangeShapeType="1"/>
          </p:cNvSpPr>
          <p:nvPr/>
        </p:nvSpPr>
        <p:spPr bwMode="auto">
          <a:xfrm>
            <a:off x="3122613" y="4110038"/>
            <a:ext cx="152400" cy="1587"/>
          </a:xfrm>
          <a:prstGeom prst="line">
            <a:avLst/>
          </a:prstGeom>
          <a:noFill/>
          <a:ln w="19050">
            <a:solidFill>
              <a:srgbClr val="000000"/>
            </a:solidFill>
            <a:round/>
            <a:headEnd/>
            <a:tailEnd/>
          </a:ln>
        </p:spPr>
        <p:txBody>
          <a:bodyPr/>
          <a:lstStyle/>
          <a:p>
            <a:endParaRPr lang="en-US"/>
          </a:p>
        </p:txBody>
      </p:sp>
      <p:sp>
        <p:nvSpPr>
          <p:cNvPr id="27655" name="Line 5"/>
          <p:cNvSpPr>
            <a:spLocks noChangeShapeType="1"/>
          </p:cNvSpPr>
          <p:nvPr/>
        </p:nvSpPr>
        <p:spPr bwMode="auto">
          <a:xfrm>
            <a:off x="3046413" y="4033838"/>
            <a:ext cx="304800" cy="1587"/>
          </a:xfrm>
          <a:prstGeom prst="line">
            <a:avLst/>
          </a:prstGeom>
          <a:noFill/>
          <a:ln w="19050">
            <a:solidFill>
              <a:srgbClr val="000000"/>
            </a:solidFill>
            <a:round/>
            <a:headEnd/>
            <a:tailEnd/>
          </a:ln>
        </p:spPr>
        <p:txBody>
          <a:bodyPr/>
          <a:lstStyle/>
          <a:p>
            <a:endParaRPr lang="en-US"/>
          </a:p>
        </p:txBody>
      </p:sp>
      <p:sp>
        <p:nvSpPr>
          <p:cNvPr id="27656" name="Line 6"/>
          <p:cNvSpPr>
            <a:spLocks noChangeShapeType="1"/>
          </p:cNvSpPr>
          <p:nvPr/>
        </p:nvSpPr>
        <p:spPr bwMode="auto">
          <a:xfrm>
            <a:off x="2970213" y="3957638"/>
            <a:ext cx="457200" cy="1587"/>
          </a:xfrm>
          <a:prstGeom prst="line">
            <a:avLst/>
          </a:prstGeom>
          <a:noFill/>
          <a:ln w="19050">
            <a:solidFill>
              <a:srgbClr val="000000"/>
            </a:solidFill>
            <a:round/>
            <a:headEnd/>
            <a:tailEnd/>
          </a:ln>
        </p:spPr>
        <p:txBody>
          <a:bodyPr/>
          <a:lstStyle/>
          <a:p>
            <a:endParaRPr lang="en-US"/>
          </a:p>
        </p:txBody>
      </p:sp>
      <p:sp>
        <p:nvSpPr>
          <p:cNvPr id="27657" name="Line 7"/>
          <p:cNvSpPr>
            <a:spLocks noChangeShapeType="1"/>
          </p:cNvSpPr>
          <p:nvPr/>
        </p:nvSpPr>
        <p:spPr bwMode="auto">
          <a:xfrm>
            <a:off x="3198813" y="3194050"/>
            <a:ext cx="1587" cy="763588"/>
          </a:xfrm>
          <a:prstGeom prst="line">
            <a:avLst/>
          </a:prstGeom>
          <a:noFill/>
          <a:ln w="19050">
            <a:solidFill>
              <a:srgbClr val="000000"/>
            </a:solidFill>
            <a:round/>
            <a:headEnd/>
            <a:tailEnd/>
          </a:ln>
        </p:spPr>
        <p:txBody>
          <a:bodyPr/>
          <a:lstStyle/>
          <a:p>
            <a:endParaRPr lang="en-US"/>
          </a:p>
        </p:txBody>
      </p:sp>
      <p:sp>
        <p:nvSpPr>
          <p:cNvPr id="27658" name="Line 8"/>
          <p:cNvSpPr>
            <a:spLocks noChangeShapeType="1"/>
          </p:cNvSpPr>
          <p:nvPr/>
        </p:nvSpPr>
        <p:spPr bwMode="auto">
          <a:xfrm>
            <a:off x="3771900" y="2384425"/>
            <a:ext cx="1017588" cy="1588"/>
          </a:xfrm>
          <a:prstGeom prst="line">
            <a:avLst/>
          </a:prstGeom>
          <a:noFill/>
          <a:ln w="19050">
            <a:solidFill>
              <a:srgbClr val="000000"/>
            </a:solidFill>
            <a:round/>
            <a:headEnd/>
            <a:tailEnd/>
          </a:ln>
        </p:spPr>
        <p:txBody>
          <a:bodyPr/>
          <a:lstStyle/>
          <a:p>
            <a:endParaRPr lang="en-US"/>
          </a:p>
        </p:txBody>
      </p:sp>
      <p:sp>
        <p:nvSpPr>
          <p:cNvPr id="27659" name="Line 9"/>
          <p:cNvSpPr>
            <a:spLocks noChangeShapeType="1"/>
          </p:cNvSpPr>
          <p:nvPr/>
        </p:nvSpPr>
        <p:spPr bwMode="auto">
          <a:xfrm>
            <a:off x="4926013" y="2384425"/>
            <a:ext cx="1019175" cy="1588"/>
          </a:xfrm>
          <a:prstGeom prst="line">
            <a:avLst/>
          </a:prstGeom>
          <a:noFill/>
          <a:ln w="19050">
            <a:solidFill>
              <a:srgbClr val="000000"/>
            </a:solidFill>
            <a:round/>
            <a:headEnd/>
            <a:tailEnd/>
          </a:ln>
        </p:spPr>
        <p:txBody>
          <a:bodyPr/>
          <a:lstStyle/>
          <a:p>
            <a:endParaRPr lang="en-US"/>
          </a:p>
        </p:txBody>
      </p:sp>
      <p:sp>
        <p:nvSpPr>
          <p:cNvPr id="27660" name="Line 10"/>
          <p:cNvSpPr>
            <a:spLocks noChangeShapeType="1"/>
          </p:cNvSpPr>
          <p:nvPr/>
        </p:nvSpPr>
        <p:spPr bwMode="auto">
          <a:xfrm>
            <a:off x="4789488" y="1978025"/>
            <a:ext cx="1587" cy="814388"/>
          </a:xfrm>
          <a:prstGeom prst="line">
            <a:avLst/>
          </a:prstGeom>
          <a:noFill/>
          <a:ln w="19050">
            <a:solidFill>
              <a:srgbClr val="000000"/>
            </a:solidFill>
            <a:round/>
            <a:headEnd/>
            <a:tailEnd/>
          </a:ln>
        </p:spPr>
        <p:txBody>
          <a:bodyPr/>
          <a:lstStyle/>
          <a:p>
            <a:endParaRPr lang="en-US"/>
          </a:p>
        </p:txBody>
      </p:sp>
      <p:sp>
        <p:nvSpPr>
          <p:cNvPr id="27661" name="Line 11"/>
          <p:cNvSpPr>
            <a:spLocks noChangeShapeType="1"/>
          </p:cNvSpPr>
          <p:nvPr/>
        </p:nvSpPr>
        <p:spPr bwMode="auto">
          <a:xfrm flipH="1">
            <a:off x="4918075" y="2163763"/>
            <a:ext cx="7938" cy="514350"/>
          </a:xfrm>
          <a:prstGeom prst="line">
            <a:avLst/>
          </a:prstGeom>
          <a:noFill/>
          <a:ln w="19050">
            <a:solidFill>
              <a:srgbClr val="000000"/>
            </a:solidFill>
            <a:round/>
            <a:headEnd/>
            <a:tailEnd/>
          </a:ln>
        </p:spPr>
        <p:txBody>
          <a:bodyPr/>
          <a:lstStyle/>
          <a:p>
            <a:endParaRPr lang="en-US"/>
          </a:p>
        </p:txBody>
      </p:sp>
      <p:sp>
        <p:nvSpPr>
          <p:cNvPr id="27662" name="Line 12"/>
          <p:cNvSpPr>
            <a:spLocks noChangeShapeType="1"/>
          </p:cNvSpPr>
          <p:nvPr/>
        </p:nvSpPr>
        <p:spPr bwMode="auto">
          <a:xfrm>
            <a:off x="4654550" y="2058988"/>
            <a:ext cx="1588" cy="109537"/>
          </a:xfrm>
          <a:prstGeom prst="line">
            <a:avLst/>
          </a:prstGeom>
          <a:noFill/>
          <a:ln w="19050">
            <a:solidFill>
              <a:srgbClr val="000000"/>
            </a:solidFill>
            <a:round/>
            <a:headEnd/>
            <a:tailEnd/>
          </a:ln>
        </p:spPr>
        <p:txBody>
          <a:bodyPr/>
          <a:lstStyle/>
          <a:p>
            <a:endParaRPr lang="en-US"/>
          </a:p>
        </p:txBody>
      </p:sp>
      <p:sp>
        <p:nvSpPr>
          <p:cNvPr id="27663" name="Line 13"/>
          <p:cNvSpPr>
            <a:spLocks noChangeShapeType="1"/>
          </p:cNvSpPr>
          <p:nvPr/>
        </p:nvSpPr>
        <p:spPr bwMode="auto">
          <a:xfrm>
            <a:off x="4598988" y="2112963"/>
            <a:ext cx="109537" cy="1587"/>
          </a:xfrm>
          <a:prstGeom prst="line">
            <a:avLst/>
          </a:prstGeom>
          <a:noFill/>
          <a:ln w="19050">
            <a:solidFill>
              <a:srgbClr val="000000"/>
            </a:solidFill>
            <a:round/>
            <a:headEnd/>
            <a:tailEnd/>
          </a:ln>
        </p:spPr>
        <p:txBody>
          <a:bodyPr/>
          <a:lstStyle/>
          <a:p>
            <a:endParaRPr lang="en-US"/>
          </a:p>
        </p:txBody>
      </p:sp>
      <p:sp>
        <p:nvSpPr>
          <p:cNvPr id="27664" name="Line 14"/>
          <p:cNvSpPr>
            <a:spLocks noChangeShapeType="1"/>
          </p:cNvSpPr>
          <p:nvPr/>
        </p:nvSpPr>
        <p:spPr bwMode="auto">
          <a:xfrm>
            <a:off x="5006975" y="2112963"/>
            <a:ext cx="109538" cy="1587"/>
          </a:xfrm>
          <a:prstGeom prst="line">
            <a:avLst/>
          </a:prstGeom>
          <a:noFill/>
          <a:ln w="19050">
            <a:solidFill>
              <a:srgbClr val="000000"/>
            </a:solidFill>
            <a:round/>
            <a:headEnd/>
            <a:tailEnd/>
          </a:ln>
        </p:spPr>
        <p:txBody>
          <a:bodyPr/>
          <a:lstStyle/>
          <a:p>
            <a:endParaRPr lang="en-US"/>
          </a:p>
        </p:txBody>
      </p:sp>
      <p:sp>
        <p:nvSpPr>
          <p:cNvPr id="27665" name="Freeform 15"/>
          <p:cNvSpPr>
            <a:spLocks/>
          </p:cNvSpPr>
          <p:nvPr/>
        </p:nvSpPr>
        <p:spPr bwMode="auto">
          <a:xfrm>
            <a:off x="5757863" y="4797425"/>
            <a:ext cx="758825" cy="301625"/>
          </a:xfrm>
          <a:custGeom>
            <a:avLst/>
            <a:gdLst>
              <a:gd name="T0" fmla="*/ 0 w 955"/>
              <a:gd name="T1" fmla="*/ 190 h 380"/>
              <a:gd name="T2" fmla="*/ 81 w 955"/>
              <a:gd name="T3" fmla="*/ 0 h 380"/>
              <a:gd name="T4" fmla="*/ 238 w 955"/>
              <a:gd name="T5" fmla="*/ 380 h 380"/>
              <a:gd name="T6" fmla="*/ 398 w 955"/>
              <a:gd name="T7" fmla="*/ 0 h 380"/>
              <a:gd name="T8" fmla="*/ 557 w 955"/>
              <a:gd name="T9" fmla="*/ 380 h 380"/>
              <a:gd name="T10" fmla="*/ 717 w 955"/>
              <a:gd name="T11" fmla="*/ 0 h 380"/>
              <a:gd name="T12" fmla="*/ 876 w 955"/>
              <a:gd name="T13" fmla="*/ 380 h 380"/>
              <a:gd name="T14" fmla="*/ 955 w 955"/>
              <a:gd name="T15" fmla="*/ 190 h 380"/>
              <a:gd name="T16" fmla="*/ 0 60000 65536"/>
              <a:gd name="T17" fmla="*/ 0 60000 65536"/>
              <a:gd name="T18" fmla="*/ 0 60000 65536"/>
              <a:gd name="T19" fmla="*/ 0 60000 65536"/>
              <a:gd name="T20" fmla="*/ 0 60000 65536"/>
              <a:gd name="T21" fmla="*/ 0 60000 65536"/>
              <a:gd name="T22" fmla="*/ 0 60000 65536"/>
              <a:gd name="T23" fmla="*/ 0 60000 65536"/>
              <a:gd name="T24" fmla="*/ 0 w 955"/>
              <a:gd name="T25" fmla="*/ 0 h 380"/>
              <a:gd name="T26" fmla="*/ 955 w 955"/>
              <a:gd name="T27" fmla="*/ 380 h 3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55" h="380">
                <a:moveTo>
                  <a:pt x="0" y="190"/>
                </a:moveTo>
                <a:lnTo>
                  <a:pt x="81" y="0"/>
                </a:lnTo>
                <a:lnTo>
                  <a:pt x="238" y="380"/>
                </a:lnTo>
                <a:lnTo>
                  <a:pt x="398" y="0"/>
                </a:lnTo>
                <a:lnTo>
                  <a:pt x="557" y="380"/>
                </a:lnTo>
                <a:lnTo>
                  <a:pt x="717" y="0"/>
                </a:lnTo>
                <a:lnTo>
                  <a:pt x="876" y="380"/>
                </a:lnTo>
                <a:lnTo>
                  <a:pt x="955" y="190"/>
                </a:lnTo>
              </a:path>
            </a:pathLst>
          </a:custGeom>
          <a:noFill/>
          <a:ln w="19050">
            <a:solidFill>
              <a:srgbClr val="000000"/>
            </a:solidFill>
            <a:round/>
            <a:headEnd/>
            <a:tailEnd/>
          </a:ln>
        </p:spPr>
        <p:txBody>
          <a:bodyPr/>
          <a:lstStyle/>
          <a:p>
            <a:endParaRPr lang="en-US"/>
          </a:p>
        </p:txBody>
      </p:sp>
      <p:sp>
        <p:nvSpPr>
          <p:cNvPr id="27666" name="Line 16"/>
          <p:cNvSpPr>
            <a:spLocks noChangeShapeType="1"/>
          </p:cNvSpPr>
          <p:nvPr/>
        </p:nvSpPr>
        <p:spPr bwMode="auto">
          <a:xfrm flipH="1">
            <a:off x="6881813" y="3232150"/>
            <a:ext cx="185737" cy="1588"/>
          </a:xfrm>
          <a:prstGeom prst="line">
            <a:avLst/>
          </a:prstGeom>
          <a:noFill/>
          <a:ln w="19050">
            <a:solidFill>
              <a:srgbClr val="000000"/>
            </a:solidFill>
            <a:round/>
            <a:headEnd/>
            <a:tailEnd/>
          </a:ln>
        </p:spPr>
        <p:txBody>
          <a:bodyPr/>
          <a:lstStyle/>
          <a:p>
            <a:endParaRPr lang="en-US"/>
          </a:p>
        </p:txBody>
      </p:sp>
      <p:sp>
        <p:nvSpPr>
          <p:cNvPr id="27667" name="Freeform 17"/>
          <p:cNvSpPr>
            <a:spLocks/>
          </p:cNvSpPr>
          <p:nvPr/>
        </p:nvSpPr>
        <p:spPr bwMode="auto">
          <a:xfrm>
            <a:off x="6881813" y="3279775"/>
            <a:ext cx="185737" cy="46038"/>
          </a:xfrm>
          <a:custGeom>
            <a:avLst/>
            <a:gdLst>
              <a:gd name="T0" fmla="*/ 0 w 235"/>
              <a:gd name="T1" fmla="*/ 57 h 57"/>
              <a:gd name="T2" fmla="*/ 21 w 235"/>
              <a:gd name="T3" fmla="*/ 36 h 57"/>
              <a:gd name="T4" fmla="*/ 44 w 235"/>
              <a:gd name="T5" fmla="*/ 19 h 57"/>
              <a:gd name="T6" fmla="*/ 73 w 235"/>
              <a:gd name="T7" fmla="*/ 7 h 57"/>
              <a:gd name="T8" fmla="*/ 102 w 235"/>
              <a:gd name="T9" fmla="*/ 0 h 57"/>
              <a:gd name="T10" fmla="*/ 133 w 235"/>
              <a:gd name="T11" fmla="*/ 0 h 57"/>
              <a:gd name="T12" fmla="*/ 162 w 235"/>
              <a:gd name="T13" fmla="*/ 7 h 57"/>
              <a:gd name="T14" fmla="*/ 190 w 235"/>
              <a:gd name="T15" fmla="*/ 19 h 57"/>
              <a:gd name="T16" fmla="*/ 213 w 235"/>
              <a:gd name="T17" fmla="*/ 36 h 57"/>
              <a:gd name="T18" fmla="*/ 235 w 235"/>
              <a:gd name="T19" fmla="*/ 57 h 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5"/>
              <a:gd name="T31" fmla="*/ 0 h 57"/>
              <a:gd name="T32" fmla="*/ 235 w 235"/>
              <a:gd name="T33" fmla="*/ 57 h 5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5" h="57">
                <a:moveTo>
                  <a:pt x="0" y="57"/>
                </a:moveTo>
                <a:lnTo>
                  <a:pt x="21" y="36"/>
                </a:lnTo>
                <a:lnTo>
                  <a:pt x="44" y="19"/>
                </a:lnTo>
                <a:lnTo>
                  <a:pt x="73" y="7"/>
                </a:lnTo>
                <a:lnTo>
                  <a:pt x="102" y="0"/>
                </a:lnTo>
                <a:lnTo>
                  <a:pt x="133" y="0"/>
                </a:lnTo>
                <a:lnTo>
                  <a:pt x="162" y="7"/>
                </a:lnTo>
                <a:lnTo>
                  <a:pt x="190" y="19"/>
                </a:lnTo>
                <a:lnTo>
                  <a:pt x="213" y="36"/>
                </a:lnTo>
                <a:lnTo>
                  <a:pt x="235" y="57"/>
                </a:lnTo>
              </a:path>
            </a:pathLst>
          </a:custGeom>
          <a:noFill/>
          <a:ln w="19050">
            <a:solidFill>
              <a:srgbClr val="000000"/>
            </a:solidFill>
            <a:round/>
            <a:headEnd/>
            <a:tailEnd/>
          </a:ln>
        </p:spPr>
        <p:txBody>
          <a:bodyPr/>
          <a:lstStyle/>
          <a:p>
            <a:endParaRPr lang="en-US"/>
          </a:p>
        </p:txBody>
      </p:sp>
      <p:sp>
        <p:nvSpPr>
          <p:cNvPr id="27668" name="Line 18"/>
          <p:cNvSpPr>
            <a:spLocks noChangeShapeType="1"/>
          </p:cNvSpPr>
          <p:nvPr/>
        </p:nvSpPr>
        <p:spPr bwMode="auto">
          <a:xfrm flipV="1">
            <a:off x="6973888" y="3279775"/>
            <a:ext cx="1587" cy="373063"/>
          </a:xfrm>
          <a:prstGeom prst="line">
            <a:avLst/>
          </a:prstGeom>
          <a:noFill/>
          <a:ln w="19050">
            <a:solidFill>
              <a:srgbClr val="000000"/>
            </a:solidFill>
            <a:round/>
            <a:headEnd/>
            <a:tailEnd/>
          </a:ln>
        </p:spPr>
        <p:txBody>
          <a:bodyPr/>
          <a:lstStyle/>
          <a:p>
            <a:endParaRPr lang="en-US"/>
          </a:p>
        </p:txBody>
      </p:sp>
      <p:sp>
        <p:nvSpPr>
          <p:cNvPr id="27669" name="Line 19"/>
          <p:cNvSpPr>
            <a:spLocks noChangeShapeType="1"/>
          </p:cNvSpPr>
          <p:nvPr/>
        </p:nvSpPr>
        <p:spPr bwMode="auto">
          <a:xfrm flipV="1">
            <a:off x="6973888" y="2906713"/>
            <a:ext cx="1587" cy="325437"/>
          </a:xfrm>
          <a:prstGeom prst="line">
            <a:avLst/>
          </a:prstGeom>
          <a:noFill/>
          <a:ln w="19050">
            <a:solidFill>
              <a:srgbClr val="000000"/>
            </a:solidFill>
            <a:round/>
            <a:headEnd/>
            <a:tailEnd/>
          </a:ln>
        </p:spPr>
        <p:txBody>
          <a:bodyPr/>
          <a:lstStyle/>
          <a:p>
            <a:endParaRPr lang="en-US"/>
          </a:p>
        </p:txBody>
      </p:sp>
      <p:sp>
        <p:nvSpPr>
          <p:cNvPr id="27670" name="Line 20"/>
          <p:cNvSpPr>
            <a:spLocks noChangeShapeType="1"/>
          </p:cNvSpPr>
          <p:nvPr/>
        </p:nvSpPr>
        <p:spPr bwMode="auto">
          <a:xfrm>
            <a:off x="6973888" y="2592388"/>
            <a:ext cx="336550" cy="1587"/>
          </a:xfrm>
          <a:prstGeom prst="line">
            <a:avLst/>
          </a:prstGeom>
          <a:noFill/>
          <a:ln w="19050">
            <a:solidFill>
              <a:srgbClr val="000000"/>
            </a:solidFill>
            <a:round/>
            <a:headEnd/>
            <a:tailEnd/>
          </a:ln>
        </p:spPr>
        <p:txBody>
          <a:bodyPr/>
          <a:lstStyle/>
          <a:p>
            <a:endParaRPr lang="en-US"/>
          </a:p>
        </p:txBody>
      </p:sp>
      <p:sp>
        <p:nvSpPr>
          <p:cNvPr id="27671" name="Line 21"/>
          <p:cNvSpPr>
            <a:spLocks noChangeShapeType="1"/>
          </p:cNvSpPr>
          <p:nvPr/>
        </p:nvSpPr>
        <p:spPr bwMode="auto">
          <a:xfrm>
            <a:off x="7953375" y="2592388"/>
            <a:ext cx="336550" cy="1587"/>
          </a:xfrm>
          <a:prstGeom prst="line">
            <a:avLst/>
          </a:prstGeom>
          <a:noFill/>
          <a:ln w="19050">
            <a:solidFill>
              <a:srgbClr val="000000"/>
            </a:solidFill>
            <a:round/>
            <a:headEnd/>
            <a:tailEnd/>
          </a:ln>
        </p:spPr>
        <p:txBody>
          <a:bodyPr/>
          <a:lstStyle/>
          <a:p>
            <a:endParaRPr lang="en-US"/>
          </a:p>
        </p:txBody>
      </p:sp>
      <p:sp>
        <p:nvSpPr>
          <p:cNvPr id="27672" name="Freeform 22"/>
          <p:cNvSpPr>
            <a:spLocks noEditPoints="1"/>
          </p:cNvSpPr>
          <p:nvPr/>
        </p:nvSpPr>
        <p:spPr bwMode="auto">
          <a:xfrm>
            <a:off x="7310438" y="2557463"/>
            <a:ext cx="642937" cy="69850"/>
          </a:xfrm>
          <a:custGeom>
            <a:avLst/>
            <a:gdLst>
              <a:gd name="T0" fmla="*/ 721 w 811"/>
              <a:gd name="T1" fmla="*/ 44 h 88"/>
              <a:gd name="T2" fmla="*/ 767 w 811"/>
              <a:gd name="T3" fmla="*/ 44 h 88"/>
              <a:gd name="T4" fmla="*/ 811 w 811"/>
              <a:gd name="T5" fmla="*/ 44 h 88"/>
              <a:gd name="T6" fmla="*/ 721 w 811"/>
              <a:gd name="T7" fmla="*/ 44 h 88"/>
              <a:gd name="T8" fmla="*/ 0 w 811"/>
              <a:gd name="T9" fmla="*/ 44 h 88"/>
              <a:gd name="T10" fmla="*/ 4 w 811"/>
              <a:gd name="T11" fmla="*/ 29 h 88"/>
              <a:gd name="T12" fmla="*/ 13 w 811"/>
              <a:gd name="T13" fmla="*/ 13 h 88"/>
              <a:gd name="T14" fmla="*/ 29 w 811"/>
              <a:gd name="T15" fmla="*/ 4 h 88"/>
              <a:gd name="T16" fmla="*/ 46 w 811"/>
              <a:gd name="T17" fmla="*/ 0 h 88"/>
              <a:gd name="T18" fmla="*/ 63 w 811"/>
              <a:gd name="T19" fmla="*/ 4 h 88"/>
              <a:gd name="T20" fmla="*/ 77 w 811"/>
              <a:gd name="T21" fmla="*/ 13 h 88"/>
              <a:gd name="T22" fmla="*/ 87 w 811"/>
              <a:gd name="T23" fmla="*/ 29 h 88"/>
              <a:gd name="T24" fmla="*/ 90 w 811"/>
              <a:gd name="T25" fmla="*/ 44 h 88"/>
              <a:gd name="T26" fmla="*/ 87 w 811"/>
              <a:gd name="T27" fmla="*/ 62 h 88"/>
              <a:gd name="T28" fmla="*/ 77 w 811"/>
              <a:gd name="T29" fmla="*/ 77 h 88"/>
              <a:gd name="T30" fmla="*/ 63 w 811"/>
              <a:gd name="T31" fmla="*/ 87 h 88"/>
              <a:gd name="T32" fmla="*/ 46 w 811"/>
              <a:gd name="T33" fmla="*/ 88 h 88"/>
              <a:gd name="T34" fmla="*/ 29 w 811"/>
              <a:gd name="T35" fmla="*/ 87 h 88"/>
              <a:gd name="T36" fmla="*/ 13 w 811"/>
              <a:gd name="T37" fmla="*/ 77 h 88"/>
              <a:gd name="T38" fmla="*/ 4 w 811"/>
              <a:gd name="T39" fmla="*/ 62 h 88"/>
              <a:gd name="T40" fmla="*/ 0 w 811"/>
              <a:gd name="T41" fmla="*/ 44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11"/>
              <a:gd name="T64" fmla="*/ 0 h 88"/>
              <a:gd name="T65" fmla="*/ 811 w 811"/>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11" h="88">
                <a:moveTo>
                  <a:pt x="721" y="44"/>
                </a:moveTo>
                <a:lnTo>
                  <a:pt x="767" y="44"/>
                </a:lnTo>
                <a:lnTo>
                  <a:pt x="811" y="44"/>
                </a:lnTo>
                <a:lnTo>
                  <a:pt x="721" y="44"/>
                </a:lnTo>
                <a:close/>
                <a:moveTo>
                  <a:pt x="0" y="44"/>
                </a:moveTo>
                <a:lnTo>
                  <a:pt x="4" y="29"/>
                </a:lnTo>
                <a:lnTo>
                  <a:pt x="13" y="13"/>
                </a:lnTo>
                <a:lnTo>
                  <a:pt x="29" y="4"/>
                </a:lnTo>
                <a:lnTo>
                  <a:pt x="46" y="0"/>
                </a:lnTo>
                <a:lnTo>
                  <a:pt x="63" y="4"/>
                </a:lnTo>
                <a:lnTo>
                  <a:pt x="77" y="13"/>
                </a:lnTo>
                <a:lnTo>
                  <a:pt x="87" y="29"/>
                </a:lnTo>
                <a:lnTo>
                  <a:pt x="90" y="44"/>
                </a:lnTo>
                <a:lnTo>
                  <a:pt x="87" y="62"/>
                </a:lnTo>
                <a:lnTo>
                  <a:pt x="77" y="77"/>
                </a:lnTo>
                <a:lnTo>
                  <a:pt x="63" y="87"/>
                </a:lnTo>
                <a:lnTo>
                  <a:pt x="46" y="88"/>
                </a:lnTo>
                <a:lnTo>
                  <a:pt x="29" y="87"/>
                </a:lnTo>
                <a:lnTo>
                  <a:pt x="13" y="77"/>
                </a:lnTo>
                <a:lnTo>
                  <a:pt x="4" y="62"/>
                </a:lnTo>
                <a:lnTo>
                  <a:pt x="0" y="44"/>
                </a:lnTo>
                <a:close/>
              </a:path>
            </a:pathLst>
          </a:custGeom>
          <a:solidFill>
            <a:srgbClr val="FFFFFF"/>
          </a:solidFill>
          <a:ln w="19050">
            <a:solidFill>
              <a:srgbClr val="000000"/>
            </a:solidFill>
            <a:round/>
            <a:headEnd/>
            <a:tailEnd/>
          </a:ln>
        </p:spPr>
        <p:txBody>
          <a:bodyPr/>
          <a:lstStyle/>
          <a:p>
            <a:endParaRPr lang="en-US"/>
          </a:p>
        </p:txBody>
      </p:sp>
      <p:sp>
        <p:nvSpPr>
          <p:cNvPr id="27673" name="Line 23"/>
          <p:cNvSpPr>
            <a:spLocks noChangeShapeType="1"/>
          </p:cNvSpPr>
          <p:nvPr/>
        </p:nvSpPr>
        <p:spPr bwMode="auto">
          <a:xfrm flipV="1">
            <a:off x="7380288" y="2414588"/>
            <a:ext cx="466725" cy="163512"/>
          </a:xfrm>
          <a:prstGeom prst="line">
            <a:avLst/>
          </a:prstGeom>
          <a:noFill/>
          <a:ln w="19050">
            <a:solidFill>
              <a:srgbClr val="000000"/>
            </a:solidFill>
            <a:round/>
            <a:headEnd/>
            <a:tailEnd/>
          </a:ln>
        </p:spPr>
        <p:txBody>
          <a:bodyPr/>
          <a:lstStyle/>
          <a:p>
            <a:endParaRPr lang="en-US"/>
          </a:p>
        </p:txBody>
      </p:sp>
      <p:sp>
        <p:nvSpPr>
          <p:cNvPr id="27674" name="Freeform 24"/>
          <p:cNvSpPr>
            <a:spLocks/>
          </p:cNvSpPr>
          <p:nvPr/>
        </p:nvSpPr>
        <p:spPr bwMode="auto">
          <a:xfrm>
            <a:off x="7881938" y="2520950"/>
            <a:ext cx="71437" cy="71438"/>
          </a:xfrm>
          <a:custGeom>
            <a:avLst/>
            <a:gdLst>
              <a:gd name="T0" fmla="*/ 0 w 90"/>
              <a:gd name="T1" fmla="*/ 90 h 90"/>
              <a:gd name="T2" fmla="*/ 90 w 90"/>
              <a:gd name="T3" fmla="*/ 90 h 90"/>
              <a:gd name="T4" fmla="*/ 46 w 90"/>
              <a:gd name="T5" fmla="*/ 0 h 90"/>
              <a:gd name="T6" fmla="*/ 0 w 90"/>
              <a:gd name="T7" fmla="*/ 90 h 90"/>
              <a:gd name="T8" fmla="*/ 0 60000 65536"/>
              <a:gd name="T9" fmla="*/ 0 60000 65536"/>
              <a:gd name="T10" fmla="*/ 0 60000 65536"/>
              <a:gd name="T11" fmla="*/ 0 60000 65536"/>
              <a:gd name="T12" fmla="*/ 0 w 90"/>
              <a:gd name="T13" fmla="*/ 0 h 90"/>
              <a:gd name="T14" fmla="*/ 90 w 90"/>
              <a:gd name="T15" fmla="*/ 90 h 90"/>
            </a:gdLst>
            <a:ahLst/>
            <a:cxnLst>
              <a:cxn ang="T8">
                <a:pos x="T0" y="T1"/>
              </a:cxn>
              <a:cxn ang="T9">
                <a:pos x="T2" y="T3"/>
              </a:cxn>
              <a:cxn ang="T10">
                <a:pos x="T4" y="T5"/>
              </a:cxn>
              <a:cxn ang="T11">
                <a:pos x="T6" y="T7"/>
              </a:cxn>
            </a:cxnLst>
            <a:rect l="T12" t="T13" r="T14" b="T15"/>
            <a:pathLst>
              <a:path w="90" h="90">
                <a:moveTo>
                  <a:pt x="0" y="90"/>
                </a:moveTo>
                <a:lnTo>
                  <a:pt x="90" y="90"/>
                </a:lnTo>
                <a:lnTo>
                  <a:pt x="46" y="0"/>
                </a:lnTo>
                <a:lnTo>
                  <a:pt x="0" y="90"/>
                </a:lnTo>
                <a:close/>
              </a:path>
            </a:pathLst>
          </a:custGeom>
          <a:solidFill>
            <a:srgbClr val="000000"/>
          </a:solidFill>
          <a:ln w="19050">
            <a:solidFill>
              <a:srgbClr val="000000"/>
            </a:solidFill>
            <a:round/>
            <a:headEnd/>
            <a:tailEnd/>
          </a:ln>
        </p:spPr>
        <p:txBody>
          <a:bodyPr/>
          <a:lstStyle/>
          <a:p>
            <a:endParaRPr lang="en-US"/>
          </a:p>
        </p:txBody>
      </p:sp>
      <p:sp>
        <p:nvSpPr>
          <p:cNvPr id="27675" name="Line 25"/>
          <p:cNvSpPr>
            <a:spLocks noChangeShapeType="1"/>
          </p:cNvSpPr>
          <p:nvPr/>
        </p:nvSpPr>
        <p:spPr bwMode="auto">
          <a:xfrm flipH="1">
            <a:off x="3198813" y="2384425"/>
            <a:ext cx="573087" cy="809625"/>
          </a:xfrm>
          <a:prstGeom prst="line">
            <a:avLst/>
          </a:prstGeom>
          <a:noFill/>
          <a:ln w="19050">
            <a:solidFill>
              <a:srgbClr val="000000"/>
            </a:solidFill>
            <a:round/>
            <a:headEnd/>
            <a:tailEnd/>
          </a:ln>
        </p:spPr>
        <p:txBody>
          <a:bodyPr/>
          <a:lstStyle/>
          <a:p>
            <a:endParaRPr lang="en-US"/>
          </a:p>
        </p:txBody>
      </p:sp>
      <p:sp>
        <p:nvSpPr>
          <p:cNvPr id="27676" name="Line 26"/>
          <p:cNvSpPr>
            <a:spLocks noChangeShapeType="1"/>
          </p:cNvSpPr>
          <p:nvPr/>
        </p:nvSpPr>
        <p:spPr bwMode="auto">
          <a:xfrm flipH="1" flipV="1">
            <a:off x="3771900" y="2384425"/>
            <a:ext cx="1371600" cy="1038225"/>
          </a:xfrm>
          <a:prstGeom prst="line">
            <a:avLst/>
          </a:prstGeom>
          <a:noFill/>
          <a:ln w="19050">
            <a:solidFill>
              <a:srgbClr val="000000"/>
            </a:solidFill>
            <a:round/>
            <a:headEnd/>
            <a:tailEnd/>
          </a:ln>
        </p:spPr>
        <p:txBody>
          <a:bodyPr/>
          <a:lstStyle/>
          <a:p>
            <a:endParaRPr lang="en-US"/>
          </a:p>
        </p:txBody>
      </p:sp>
      <p:sp>
        <p:nvSpPr>
          <p:cNvPr id="27677" name="Line 27"/>
          <p:cNvSpPr>
            <a:spLocks noChangeShapeType="1"/>
          </p:cNvSpPr>
          <p:nvPr/>
        </p:nvSpPr>
        <p:spPr bwMode="auto">
          <a:xfrm flipH="1" flipV="1">
            <a:off x="3771900" y="2384425"/>
            <a:ext cx="1985963" cy="2563813"/>
          </a:xfrm>
          <a:prstGeom prst="line">
            <a:avLst/>
          </a:prstGeom>
          <a:noFill/>
          <a:ln w="19050">
            <a:solidFill>
              <a:srgbClr val="000000"/>
            </a:solidFill>
            <a:round/>
            <a:headEnd/>
            <a:tailEnd/>
          </a:ln>
        </p:spPr>
        <p:txBody>
          <a:bodyPr/>
          <a:lstStyle/>
          <a:p>
            <a:endParaRPr lang="en-US"/>
          </a:p>
        </p:txBody>
      </p:sp>
      <p:sp>
        <p:nvSpPr>
          <p:cNvPr id="27678" name="Line 28"/>
          <p:cNvSpPr>
            <a:spLocks noChangeShapeType="1"/>
          </p:cNvSpPr>
          <p:nvPr/>
        </p:nvSpPr>
        <p:spPr bwMode="auto">
          <a:xfrm>
            <a:off x="5945188" y="2384425"/>
            <a:ext cx="1028700" cy="522288"/>
          </a:xfrm>
          <a:prstGeom prst="line">
            <a:avLst/>
          </a:prstGeom>
          <a:noFill/>
          <a:ln w="19050">
            <a:solidFill>
              <a:srgbClr val="000000"/>
            </a:solidFill>
            <a:round/>
            <a:headEnd/>
            <a:tailEnd/>
          </a:ln>
        </p:spPr>
        <p:txBody>
          <a:bodyPr/>
          <a:lstStyle/>
          <a:p>
            <a:endParaRPr lang="en-US"/>
          </a:p>
        </p:txBody>
      </p:sp>
      <p:sp>
        <p:nvSpPr>
          <p:cNvPr id="27679" name="Line 29"/>
          <p:cNvSpPr>
            <a:spLocks noChangeShapeType="1"/>
          </p:cNvSpPr>
          <p:nvPr/>
        </p:nvSpPr>
        <p:spPr bwMode="auto">
          <a:xfrm flipH="1" flipV="1">
            <a:off x="5902325" y="3422650"/>
            <a:ext cx="1071563" cy="230188"/>
          </a:xfrm>
          <a:prstGeom prst="line">
            <a:avLst/>
          </a:prstGeom>
          <a:noFill/>
          <a:ln w="19050">
            <a:solidFill>
              <a:srgbClr val="000000"/>
            </a:solidFill>
            <a:round/>
            <a:headEnd/>
            <a:tailEnd/>
          </a:ln>
        </p:spPr>
        <p:txBody>
          <a:bodyPr/>
          <a:lstStyle/>
          <a:p>
            <a:endParaRPr lang="en-US"/>
          </a:p>
        </p:txBody>
      </p:sp>
      <p:sp>
        <p:nvSpPr>
          <p:cNvPr id="27680" name="Line 30"/>
          <p:cNvSpPr>
            <a:spLocks noChangeShapeType="1"/>
          </p:cNvSpPr>
          <p:nvPr/>
        </p:nvSpPr>
        <p:spPr bwMode="auto">
          <a:xfrm flipH="1" flipV="1">
            <a:off x="5945188" y="2384425"/>
            <a:ext cx="1028700" cy="207963"/>
          </a:xfrm>
          <a:prstGeom prst="line">
            <a:avLst/>
          </a:prstGeom>
          <a:noFill/>
          <a:ln w="19050">
            <a:solidFill>
              <a:srgbClr val="000000"/>
            </a:solidFill>
            <a:round/>
            <a:headEnd/>
            <a:tailEnd/>
          </a:ln>
        </p:spPr>
        <p:txBody>
          <a:bodyPr/>
          <a:lstStyle/>
          <a:p>
            <a:endParaRPr lang="en-US"/>
          </a:p>
        </p:txBody>
      </p:sp>
      <p:sp>
        <p:nvSpPr>
          <p:cNvPr id="27681" name="Line 31"/>
          <p:cNvSpPr>
            <a:spLocks noChangeShapeType="1"/>
          </p:cNvSpPr>
          <p:nvPr/>
        </p:nvSpPr>
        <p:spPr bwMode="auto">
          <a:xfrm flipH="1">
            <a:off x="6516688" y="2592388"/>
            <a:ext cx="1773237" cy="2355850"/>
          </a:xfrm>
          <a:prstGeom prst="line">
            <a:avLst/>
          </a:prstGeom>
          <a:noFill/>
          <a:ln w="19050">
            <a:solidFill>
              <a:srgbClr val="000000"/>
            </a:solidFill>
            <a:round/>
            <a:headEnd/>
            <a:tailEnd/>
          </a:ln>
        </p:spPr>
        <p:txBody>
          <a:bodyPr/>
          <a:lstStyle/>
          <a:p>
            <a:endParaRPr lang="en-US"/>
          </a:p>
        </p:txBody>
      </p:sp>
      <p:sp>
        <p:nvSpPr>
          <p:cNvPr id="27682" name="Text Box 32"/>
          <p:cNvSpPr txBox="1">
            <a:spLocks noChangeArrowheads="1"/>
          </p:cNvSpPr>
          <p:nvPr/>
        </p:nvSpPr>
        <p:spPr bwMode="auto">
          <a:xfrm>
            <a:off x="381000" y="5105400"/>
            <a:ext cx="5018088" cy="822325"/>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Đỉnh = nguồn, công tắc, điện trở, …</a:t>
            </a:r>
          </a:p>
          <a:p>
            <a:pPr eaLnBrk="0" hangingPunct="0"/>
            <a:r>
              <a:rPr lang="en-US" sz="2400" u="none">
                <a:latin typeface="Arial" pitchFamily="34" charset="0"/>
              </a:rPr>
              <a:t>Cạnh = đoạn dây nối</a:t>
            </a:r>
          </a:p>
        </p:txBody>
      </p:sp>
      <p:sp>
        <p:nvSpPr>
          <p:cNvPr id="27683" name="Oval 33"/>
          <p:cNvSpPr>
            <a:spLocks noChangeArrowheads="1"/>
          </p:cNvSpPr>
          <p:nvPr/>
        </p:nvSpPr>
        <p:spPr bwMode="auto">
          <a:xfrm>
            <a:off x="5003800" y="2835275"/>
            <a:ext cx="1017588" cy="1017588"/>
          </a:xfrm>
          <a:prstGeom prst="ellipse">
            <a:avLst/>
          </a:prstGeom>
          <a:noFill/>
          <a:ln w="19050">
            <a:solidFill>
              <a:srgbClr val="0000FF"/>
            </a:solidFill>
            <a:round/>
            <a:headEnd/>
            <a:tailEnd/>
          </a:ln>
        </p:spPr>
        <p:txBody>
          <a:bodyPr wrap="none" anchor="ctr"/>
          <a:lstStyle/>
          <a:p>
            <a:pPr algn="ctr" eaLnBrk="0" hangingPunct="0"/>
            <a:endParaRPr lang="en-US" sz="2400" u="none">
              <a:solidFill>
                <a:srgbClr val="0000FF"/>
              </a:solidFill>
              <a:latin typeface="Courier New" pitchFamily="49" charset="0"/>
            </a:endParaRPr>
          </a:p>
        </p:txBody>
      </p:sp>
      <p:sp>
        <p:nvSpPr>
          <p:cNvPr id="27684" name="Oval 34"/>
          <p:cNvSpPr>
            <a:spLocks noChangeArrowheads="1"/>
          </p:cNvSpPr>
          <p:nvPr/>
        </p:nvSpPr>
        <p:spPr bwMode="auto">
          <a:xfrm>
            <a:off x="5607050" y="4435475"/>
            <a:ext cx="1017588" cy="1017588"/>
          </a:xfrm>
          <a:prstGeom prst="ellipse">
            <a:avLst/>
          </a:prstGeom>
          <a:noFill/>
          <a:ln w="19050">
            <a:solidFill>
              <a:srgbClr val="0000FF"/>
            </a:solidFill>
            <a:round/>
            <a:headEnd/>
            <a:tailEnd/>
          </a:ln>
        </p:spPr>
        <p:txBody>
          <a:bodyPr wrap="none" anchor="ctr"/>
          <a:lstStyle/>
          <a:p>
            <a:pPr algn="ctr" eaLnBrk="0" hangingPunct="0"/>
            <a:endParaRPr lang="en-US" sz="2400" u="none">
              <a:solidFill>
                <a:srgbClr val="0000FF"/>
              </a:solidFill>
              <a:latin typeface="Courier New" pitchFamily="49" charset="0"/>
            </a:endParaRPr>
          </a:p>
        </p:txBody>
      </p:sp>
      <p:sp>
        <p:nvSpPr>
          <p:cNvPr id="27685" name="Oval 35"/>
          <p:cNvSpPr>
            <a:spLocks noChangeArrowheads="1"/>
          </p:cNvSpPr>
          <p:nvPr/>
        </p:nvSpPr>
        <p:spPr bwMode="auto">
          <a:xfrm>
            <a:off x="4354513" y="1878013"/>
            <a:ext cx="1017587" cy="1017587"/>
          </a:xfrm>
          <a:prstGeom prst="ellipse">
            <a:avLst/>
          </a:prstGeom>
          <a:noFill/>
          <a:ln w="19050">
            <a:solidFill>
              <a:srgbClr val="0000FF"/>
            </a:solidFill>
            <a:round/>
            <a:headEnd/>
            <a:tailEnd/>
          </a:ln>
        </p:spPr>
        <p:txBody>
          <a:bodyPr wrap="none" anchor="ctr"/>
          <a:lstStyle/>
          <a:p>
            <a:pPr algn="ctr" eaLnBrk="0" hangingPunct="0"/>
            <a:endParaRPr lang="en-US" sz="2400" u="none">
              <a:solidFill>
                <a:srgbClr val="0000FF"/>
              </a:solidFill>
              <a:latin typeface="Courier New" pitchFamily="49" charset="0"/>
            </a:endParaRPr>
          </a:p>
        </p:txBody>
      </p:sp>
      <p:sp>
        <p:nvSpPr>
          <p:cNvPr id="27686" name="Oval 36"/>
          <p:cNvSpPr>
            <a:spLocks noChangeArrowheads="1"/>
          </p:cNvSpPr>
          <p:nvPr/>
        </p:nvSpPr>
        <p:spPr bwMode="auto">
          <a:xfrm>
            <a:off x="7127875" y="2028825"/>
            <a:ext cx="1017588" cy="1017588"/>
          </a:xfrm>
          <a:prstGeom prst="ellipse">
            <a:avLst/>
          </a:prstGeom>
          <a:noFill/>
          <a:ln w="19050">
            <a:solidFill>
              <a:srgbClr val="0000FF"/>
            </a:solidFill>
            <a:round/>
            <a:headEnd/>
            <a:tailEnd/>
          </a:ln>
        </p:spPr>
        <p:txBody>
          <a:bodyPr wrap="none" anchor="ctr"/>
          <a:lstStyle/>
          <a:p>
            <a:pPr algn="ctr" eaLnBrk="0" hangingPunct="0"/>
            <a:endParaRPr lang="en-US" sz="2400" u="none">
              <a:solidFill>
                <a:srgbClr val="0000FF"/>
              </a:solidFill>
              <a:latin typeface="Courier New" pitchFamily="49" charset="0"/>
            </a:endParaRPr>
          </a:p>
        </p:txBody>
      </p:sp>
      <p:sp>
        <p:nvSpPr>
          <p:cNvPr id="27687" name="Oval 37"/>
          <p:cNvSpPr>
            <a:spLocks noChangeArrowheads="1"/>
          </p:cNvSpPr>
          <p:nvPr/>
        </p:nvSpPr>
        <p:spPr bwMode="auto">
          <a:xfrm>
            <a:off x="6354763" y="2786063"/>
            <a:ext cx="1017587" cy="1017587"/>
          </a:xfrm>
          <a:prstGeom prst="ellipse">
            <a:avLst/>
          </a:prstGeom>
          <a:noFill/>
          <a:ln w="19050">
            <a:solidFill>
              <a:srgbClr val="0000FF"/>
            </a:solidFill>
            <a:round/>
            <a:headEnd/>
            <a:tailEnd/>
          </a:ln>
        </p:spPr>
        <p:txBody>
          <a:bodyPr wrap="none" anchor="ctr"/>
          <a:lstStyle/>
          <a:p>
            <a:pPr algn="ctr" eaLnBrk="0" hangingPunct="0"/>
            <a:endParaRPr lang="en-US" sz="2400" u="none">
              <a:solidFill>
                <a:srgbClr val="0000FF"/>
              </a:solidFill>
              <a:latin typeface="Courier New" pitchFamily="49" charset="0"/>
            </a:endParaRPr>
          </a:p>
        </p:txBody>
      </p:sp>
      <p:sp>
        <p:nvSpPr>
          <p:cNvPr id="27688" name="Oval 38"/>
          <p:cNvSpPr>
            <a:spLocks noChangeArrowheads="1"/>
          </p:cNvSpPr>
          <p:nvPr/>
        </p:nvSpPr>
        <p:spPr bwMode="auto">
          <a:xfrm>
            <a:off x="2708275" y="3506788"/>
            <a:ext cx="1017588" cy="1017587"/>
          </a:xfrm>
          <a:prstGeom prst="ellipse">
            <a:avLst/>
          </a:prstGeom>
          <a:noFill/>
          <a:ln w="19050">
            <a:solidFill>
              <a:srgbClr val="0000FF"/>
            </a:solidFill>
            <a:round/>
            <a:headEnd/>
            <a:tailEnd/>
          </a:ln>
        </p:spPr>
        <p:txBody>
          <a:bodyPr wrap="none" anchor="ctr"/>
          <a:lstStyle/>
          <a:p>
            <a:pPr algn="ctr" eaLnBrk="0" hangingPunct="0"/>
            <a:endParaRPr lang="en-US" sz="2400" u="none">
              <a:solidFill>
                <a:srgbClr val="0000FF"/>
              </a:solidFill>
              <a:latin typeface="Courier New" pitchFamily="49" charset="0"/>
            </a:endParaRPr>
          </a:p>
        </p:txBody>
      </p:sp>
      <p:sp>
        <p:nvSpPr>
          <p:cNvPr id="27689" name="Text Box 39"/>
          <p:cNvSpPr txBox="1">
            <a:spLocks noChangeArrowheads="1"/>
          </p:cNvSpPr>
          <p:nvPr/>
        </p:nvSpPr>
        <p:spPr bwMode="auto">
          <a:xfrm>
            <a:off x="3359150" y="1712913"/>
            <a:ext cx="1084263" cy="457200"/>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Nguồn</a:t>
            </a:r>
          </a:p>
        </p:txBody>
      </p:sp>
      <p:sp>
        <p:nvSpPr>
          <p:cNvPr id="27690" name="Text Box 40"/>
          <p:cNvSpPr txBox="1">
            <a:spLocks noChangeArrowheads="1"/>
          </p:cNvSpPr>
          <p:nvPr/>
        </p:nvSpPr>
        <p:spPr bwMode="auto">
          <a:xfrm>
            <a:off x="6316663" y="1711325"/>
            <a:ext cx="1404937" cy="457200"/>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Công tắc</a:t>
            </a:r>
          </a:p>
        </p:txBody>
      </p:sp>
      <p:sp>
        <p:nvSpPr>
          <p:cNvPr id="27691" name="Text Box 41"/>
          <p:cNvSpPr txBox="1">
            <a:spLocks noChangeArrowheads="1"/>
          </p:cNvSpPr>
          <p:nvPr/>
        </p:nvSpPr>
        <p:spPr bwMode="auto">
          <a:xfrm>
            <a:off x="6521450" y="5122863"/>
            <a:ext cx="1282700" cy="457200"/>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Điện trở</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8675" name="Slide Number Placeholder 4"/>
          <p:cNvSpPr>
            <a:spLocks noGrp="1"/>
          </p:cNvSpPr>
          <p:nvPr>
            <p:ph type="sldNum" sz="quarter" idx="11"/>
          </p:nvPr>
        </p:nvSpPr>
        <p:spPr>
          <a:noFill/>
        </p:spPr>
        <p:txBody>
          <a:bodyPr/>
          <a:lstStyle/>
          <a:p>
            <a:fld id="{C659DD72-0874-4F79-AE3D-DF3A8073C4A6}" type="slidenum">
              <a:rPr lang="en-US"/>
              <a:pPr/>
              <a:t>11</a:t>
            </a:fld>
            <a:endParaRPr lang="en-US"/>
          </a:p>
        </p:txBody>
      </p:sp>
      <p:sp>
        <p:nvSpPr>
          <p:cNvPr id="28676" name="Rectangle 2"/>
          <p:cNvSpPr>
            <a:spLocks noGrp="1" noChangeArrowheads="1"/>
          </p:cNvSpPr>
          <p:nvPr>
            <p:ph type="title"/>
          </p:nvPr>
        </p:nvSpPr>
        <p:spPr/>
        <p:txBody>
          <a:bodyPr/>
          <a:lstStyle/>
          <a:p>
            <a:pPr eaLnBrk="1" hangingPunct="1"/>
            <a:r>
              <a:rPr lang="en-US" sz="4000" smtClean="0">
                <a:solidFill>
                  <a:srgbClr val="FF3300"/>
                </a:solidFill>
              </a:rPr>
              <a:t>Các câu lệnh của chương trình</a:t>
            </a:r>
            <a:br>
              <a:rPr lang="en-US" sz="4000" smtClean="0">
                <a:solidFill>
                  <a:srgbClr val="FF3300"/>
                </a:solidFill>
              </a:rPr>
            </a:br>
            <a:r>
              <a:rPr lang="en-US" sz="4000" smtClean="0">
                <a:solidFill>
                  <a:srgbClr val="FF3300"/>
                </a:solidFill>
              </a:rPr>
              <a:t>Program statements</a:t>
            </a:r>
          </a:p>
        </p:txBody>
      </p:sp>
      <p:sp>
        <p:nvSpPr>
          <p:cNvPr id="28677" name="Line 3"/>
          <p:cNvSpPr>
            <a:spLocks noChangeShapeType="1"/>
          </p:cNvSpPr>
          <p:nvPr/>
        </p:nvSpPr>
        <p:spPr bwMode="auto">
          <a:xfrm flipV="1">
            <a:off x="6448425" y="3159125"/>
            <a:ext cx="973138" cy="571500"/>
          </a:xfrm>
          <a:prstGeom prst="line">
            <a:avLst/>
          </a:prstGeom>
          <a:noFill/>
          <a:ln w="9525">
            <a:solidFill>
              <a:srgbClr val="000000"/>
            </a:solidFill>
            <a:round/>
            <a:headEnd/>
            <a:tailEnd/>
          </a:ln>
        </p:spPr>
        <p:txBody>
          <a:bodyPr/>
          <a:lstStyle/>
          <a:p>
            <a:endParaRPr lang="en-US"/>
          </a:p>
        </p:txBody>
      </p:sp>
      <p:sp>
        <p:nvSpPr>
          <p:cNvPr id="28678" name="Line 4"/>
          <p:cNvSpPr>
            <a:spLocks noChangeShapeType="1"/>
          </p:cNvSpPr>
          <p:nvPr/>
        </p:nvSpPr>
        <p:spPr bwMode="auto">
          <a:xfrm flipV="1">
            <a:off x="7307263" y="3159125"/>
            <a:ext cx="114300" cy="571500"/>
          </a:xfrm>
          <a:prstGeom prst="line">
            <a:avLst/>
          </a:prstGeom>
          <a:noFill/>
          <a:ln w="9525">
            <a:solidFill>
              <a:srgbClr val="000000"/>
            </a:solidFill>
            <a:round/>
            <a:headEnd/>
            <a:tailEnd/>
          </a:ln>
        </p:spPr>
        <p:txBody>
          <a:bodyPr/>
          <a:lstStyle/>
          <a:p>
            <a:endParaRPr lang="en-US"/>
          </a:p>
        </p:txBody>
      </p:sp>
      <p:sp>
        <p:nvSpPr>
          <p:cNvPr id="28679" name="Line 5"/>
          <p:cNvSpPr>
            <a:spLocks noChangeShapeType="1"/>
          </p:cNvSpPr>
          <p:nvPr/>
        </p:nvSpPr>
        <p:spPr bwMode="auto">
          <a:xfrm flipH="1" flipV="1">
            <a:off x="6448425" y="3159125"/>
            <a:ext cx="858838" cy="571500"/>
          </a:xfrm>
          <a:prstGeom prst="line">
            <a:avLst/>
          </a:prstGeom>
          <a:noFill/>
          <a:ln w="9525">
            <a:solidFill>
              <a:srgbClr val="000000"/>
            </a:solidFill>
            <a:round/>
            <a:headEnd/>
            <a:tailEnd/>
          </a:ln>
        </p:spPr>
        <p:txBody>
          <a:bodyPr/>
          <a:lstStyle/>
          <a:p>
            <a:endParaRPr lang="en-US"/>
          </a:p>
        </p:txBody>
      </p:sp>
      <p:sp>
        <p:nvSpPr>
          <p:cNvPr id="28680" name="Line 6"/>
          <p:cNvSpPr>
            <a:spLocks noChangeShapeType="1"/>
          </p:cNvSpPr>
          <p:nvPr/>
        </p:nvSpPr>
        <p:spPr bwMode="auto">
          <a:xfrm flipV="1">
            <a:off x="6448425" y="3159125"/>
            <a:ext cx="1588" cy="571500"/>
          </a:xfrm>
          <a:prstGeom prst="line">
            <a:avLst/>
          </a:prstGeom>
          <a:noFill/>
          <a:ln w="9525">
            <a:solidFill>
              <a:srgbClr val="000000"/>
            </a:solidFill>
            <a:round/>
            <a:headEnd/>
            <a:tailEnd/>
          </a:ln>
        </p:spPr>
        <p:txBody>
          <a:bodyPr/>
          <a:lstStyle/>
          <a:p>
            <a:endParaRPr lang="en-US"/>
          </a:p>
        </p:txBody>
      </p:sp>
      <p:sp>
        <p:nvSpPr>
          <p:cNvPr id="28681" name="Line 7"/>
          <p:cNvSpPr>
            <a:spLocks noChangeShapeType="1"/>
          </p:cNvSpPr>
          <p:nvPr/>
        </p:nvSpPr>
        <p:spPr bwMode="auto">
          <a:xfrm flipV="1">
            <a:off x="5705475" y="2700338"/>
            <a:ext cx="342900" cy="514350"/>
          </a:xfrm>
          <a:prstGeom prst="line">
            <a:avLst/>
          </a:prstGeom>
          <a:noFill/>
          <a:ln w="9525">
            <a:solidFill>
              <a:srgbClr val="000000"/>
            </a:solidFill>
            <a:round/>
            <a:headEnd/>
            <a:tailEnd/>
          </a:ln>
        </p:spPr>
        <p:txBody>
          <a:bodyPr/>
          <a:lstStyle/>
          <a:p>
            <a:endParaRPr lang="en-US"/>
          </a:p>
        </p:txBody>
      </p:sp>
      <p:sp>
        <p:nvSpPr>
          <p:cNvPr id="28682" name="Line 8"/>
          <p:cNvSpPr>
            <a:spLocks noChangeShapeType="1"/>
          </p:cNvSpPr>
          <p:nvPr/>
        </p:nvSpPr>
        <p:spPr bwMode="auto">
          <a:xfrm flipH="1" flipV="1">
            <a:off x="6048375" y="2700338"/>
            <a:ext cx="400050" cy="458787"/>
          </a:xfrm>
          <a:prstGeom prst="line">
            <a:avLst/>
          </a:prstGeom>
          <a:noFill/>
          <a:ln w="9525">
            <a:solidFill>
              <a:srgbClr val="000000"/>
            </a:solidFill>
            <a:round/>
            <a:headEnd/>
            <a:tailEnd/>
          </a:ln>
        </p:spPr>
        <p:txBody>
          <a:bodyPr/>
          <a:lstStyle/>
          <a:p>
            <a:endParaRPr lang="en-US"/>
          </a:p>
        </p:txBody>
      </p:sp>
      <p:sp>
        <p:nvSpPr>
          <p:cNvPr id="28683" name="Line 9"/>
          <p:cNvSpPr>
            <a:spLocks noChangeShapeType="1"/>
          </p:cNvSpPr>
          <p:nvPr/>
        </p:nvSpPr>
        <p:spPr bwMode="auto">
          <a:xfrm flipV="1">
            <a:off x="7421563" y="2700338"/>
            <a:ext cx="457200" cy="458787"/>
          </a:xfrm>
          <a:prstGeom prst="line">
            <a:avLst/>
          </a:prstGeom>
          <a:noFill/>
          <a:ln w="9525">
            <a:solidFill>
              <a:srgbClr val="000000"/>
            </a:solidFill>
            <a:round/>
            <a:headEnd/>
            <a:tailEnd/>
          </a:ln>
        </p:spPr>
        <p:txBody>
          <a:bodyPr/>
          <a:lstStyle/>
          <a:p>
            <a:endParaRPr lang="en-US"/>
          </a:p>
        </p:txBody>
      </p:sp>
      <p:sp>
        <p:nvSpPr>
          <p:cNvPr id="28684" name="Line 10"/>
          <p:cNvSpPr>
            <a:spLocks noChangeShapeType="1"/>
          </p:cNvSpPr>
          <p:nvPr/>
        </p:nvSpPr>
        <p:spPr bwMode="auto">
          <a:xfrm flipH="1" flipV="1">
            <a:off x="7878763" y="2700338"/>
            <a:ext cx="457200" cy="458787"/>
          </a:xfrm>
          <a:prstGeom prst="line">
            <a:avLst/>
          </a:prstGeom>
          <a:noFill/>
          <a:ln w="9525">
            <a:solidFill>
              <a:srgbClr val="000000"/>
            </a:solidFill>
            <a:round/>
            <a:headEnd/>
            <a:tailEnd/>
          </a:ln>
        </p:spPr>
        <p:txBody>
          <a:bodyPr/>
          <a:lstStyle/>
          <a:p>
            <a:endParaRPr lang="en-US"/>
          </a:p>
        </p:txBody>
      </p:sp>
      <p:sp>
        <p:nvSpPr>
          <p:cNvPr id="28685" name="Line 11"/>
          <p:cNvSpPr>
            <a:spLocks noChangeShapeType="1"/>
          </p:cNvSpPr>
          <p:nvPr/>
        </p:nvSpPr>
        <p:spPr bwMode="auto">
          <a:xfrm flipV="1">
            <a:off x="6048375" y="2128838"/>
            <a:ext cx="1588" cy="571500"/>
          </a:xfrm>
          <a:prstGeom prst="line">
            <a:avLst/>
          </a:prstGeom>
          <a:noFill/>
          <a:ln w="9525">
            <a:solidFill>
              <a:srgbClr val="000000"/>
            </a:solidFill>
            <a:round/>
            <a:headEnd/>
            <a:tailEnd/>
          </a:ln>
        </p:spPr>
        <p:txBody>
          <a:bodyPr/>
          <a:lstStyle/>
          <a:p>
            <a:endParaRPr lang="en-US"/>
          </a:p>
        </p:txBody>
      </p:sp>
      <p:sp>
        <p:nvSpPr>
          <p:cNvPr id="28686" name="Line 12"/>
          <p:cNvSpPr>
            <a:spLocks noChangeShapeType="1"/>
          </p:cNvSpPr>
          <p:nvPr/>
        </p:nvSpPr>
        <p:spPr bwMode="auto">
          <a:xfrm flipV="1">
            <a:off x="7878763" y="2128838"/>
            <a:ext cx="1587" cy="571500"/>
          </a:xfrm>
          <a:prstGeom prst="line">
            <a:avLst/>
          </a:prstGeom>
          <a:noFill/>
          <a:ln w="9525">
            <a:solidFill>
              <a:srgbClr val="000000"/>
            </a:solidFill>
            <a:round/>
            <a:headEnd/>
            <a:tailEnd/>
          </a:ln>
        </p:spPr>
        <p:txBody>
          <a:bodyPr/>
          <a:lstStyle/>
          <a:p>
            <a:endParaRPr lang="en-US"/>
          </a:p>
        </p:txBody>
      </p:sp>
      <p:sp>
        <p:nvSpPr>
          <p:cNvPr id="28687" name="Rectangle 13"/>
          <p:cNvSpPr>
            <a:spLocks noChangeArrowheads="1"/>
          </p:cNvSpPr>
          <p:nvPr/>
        </p:nvSpPr>
        <p:spPr bwMode="auto">
          <a:xfrm>
            <a:off x="1143000" y="2498725"/>
            <a:ext cx="1092200" cy="274638"/>
          </a:xfrm>
          <a:prstGeom prst="rect">
            <a:avLst/>
          </a:prstGeom>
          <a:noFill/>
          <a:ln w="9525">
            <a:noFill/>
            <a:miter lim="800000"/>
            <a:headEnd/>
            <a:tailEnd/>
          </a:ln>
        </p:spPr>
        <p:txBody>
          <a:bodyPr wrap="none" lIns="0" tIns="0" rIns="0" bIns="0">
            <a:spAutoFit/>
          </a:bodyPr>
          <a:lstStyle/>
          <a:p>
            <a:pPr eaLnBrk="0" hangingPunct="0"/>
            <a:r>
              <a:rPr lang="en-US" sz="1800" b="1" u="none">
                <a:solidFill>
                  <a:srgbClr val="000000"/>
                </a:solidFill>
                <a:latin typeface="Courier New" pitchFamily="49" charset="0"/>
              </a:rPr>
              <a:t>x1=q+y*z</a:t>
            </a:r>
            <a:endParaRPr lang="en-US" sz="2400" u="none">
              <a:latin typeface="Courier New" pitchFamily="49" charset="0"/>
            </a:endParaRPr>
          </a:p>
        </p:txBody>
      </p:sp>
      <p:sp>
        <p:nvSpPr>
          <p:cNvPr id="28688" name="Rectangle 14"/>
          <p:cNvSpPr>
            <a:spLocks noChangeArrowheads="1"/>
          </p:cNvSpPr>
          <p:nvPr/>
        </p:nvSpPr>
        <p:spPr bwMode="auto">
          <a:xfrm>
            <a:off x="1143000" y="2773363"/>
            <a:ext cx="1092200" cy="274637"/>
          </a:xfrm>
          <a:prstGeom prst="rect">
            <a:avLst/>
          </a:prstGeom>
          <a:noFill/>
          <a:ln w="9525">
            <a:noFill/>
            <a:miter lim="800000"/>
            <a:headEnd/>
            <a:tailEnd/>
          </a:ln>
        </p:spPr>
        <p:txBody>
          <a:bodyPr wrap="none" lIns="0" tIns="0" rIns="0" bIns="0">
            <a:spAutoFit/>
          </a:bodyPr>
          <a:lstStyle/>
          <a:p>
            <a:pPr eaLnBrk="0" hangingPunct="0"/>
            <a:r>
              <a:rPr lang="en-US" sz="1800" b="1" u="none">
                <a:solidFill>
                  <a:srgbClr val="000000"/>
                </a:solidFill>
                <a:latin typeface="Courier New" pitchFamily="49" charset="0"/>
              </a:rPr>
              <a:t>x2=y*z-q</a:t>
            </a:r>
            <a:endParaRPr lang="en-US" sz="2400" u="none">
              <a:latin typeface="Courier New" pitchFamily="49" charset="0"/>
            </a:endParaRPr>
          </a:p>
        </p:txBody>
      </p:sp>
      <p:sp>
        <p:nvSpPr>
          <p:cNvPr id="28689" name="Line 15"/>
          <p:cNvSpPr>
            <a:spLocks noChangeShapeType="1"/>
          </p:cNvSpPr>
          <p:nvPr/>
        </p:nvSpPr>
        <p:spPr bwMode="auto">
          <a:xfrm flipH="1" flipV="1">
            <a:off x="6734175" y="5105400"/>
            <a:ext cx="573088" cy="514350"/>
          </a:xfrm>
          <a:prstGeom prst="line">
            <a:avLst/>
          </a:prstGeom>
          <a:noFill/>
          <a:ln w="9525">
            <a:solidFill>
              <a:srgbClr val="000000"/>
            </a:solidFill>
            <a:round/>
            <a:headEnd/>
            <a:tailEnd/>
          </a:ln>
        </p:spPr>
        <p:txBody>
          <a:bodyPr/>
          <a:lstStyle/>
          <a:p>
            <a:endParaRPr lang="en-US"/>
          </a:p>
        </p:txBody>
      </p:sp>
      <p:sp>
        <p:nvSpPr>
          <p:cNvPr id="28690" name="Line 16"/>
          <p:cNvSpPr>
            <a:spLocks noChangeShapeType="1"/>
          </p:cNvSpPr>
          <p:nvPr/>
        </p:nvSpPr>
        <p:spPr bwMode="auto">
          <a:xfrm flipV="1">
            <a:off x="6219825" y="5105400"/>
            <a:ext cx="514350" cy="514350"/>
          </a:xfrm>
          <a:prstGeom prst="line">
            <a:avLst/>
          </a:prstGeom>
          <a:noFill/>
          <a:ln w="9525">
            <a:solidFill>
              <a:srgbClr val="000000"/>
            </a:solidFill>
            <a:round/>
            <a:headEnd/>
            <a:tailEnd/>
          </a:ln>
        </p:spPr>
        <p:txBody>
          <a:bodyPr/>
          <a:lstStyle/>
          <a:p>
            <a:endParaRPr lang="en-US"/>
          </a:p>
        </p:txBody>
      </p:sp>
      <p:sp>
        <p:nvSpPr>
          <p:cNvPr id="28691" name="Line 17"/>
          <p:cNvSpPr>
            <a:spLocks noChangeShapeType="1"/>
          </p:cNvSpPr>
          <p:nvPr/>
        </p:nvSpPr>
        <p:spPr bwMode="auto">
          <a:xfrm flipV="1">
            <a:off x="5705475" y="4703763"/>
            <a:ext cx="400050" cy="401637"/>
          </a:xfrm>
          <a:prstGeom prst="line">
            <a:avLst/>
          </a:prstGeom>
          <a:noFill/>
          <a:ln w="9525">
            <a:solidFill>
              <a:srgbClr val="000000"/>
            </a:solidFill>
            <a:round/>
            <a:headEnd/>
            <a:tailEnd/>
          </a:ln>
        </p:spPr>
        <p:txBody>
          <a:bodyPr/>
          <a:lstStyle/>
          <a:p>
            <a:endParaRPr lang="en-US"/>
          </a:p>
        </p:txBody>
      </p:sp>
      <p:sp>
        <p:nvSpPr>
          <p:cNvPr id="28692" name="Line 18"/>
          <p:cNvSpPr>
            <a:spLocks noChangeShapeType="1"/>
          </p:cNvSpPr>
          <p:nvPr/>
        </p:nvSpPr>
        <p:spPr bwMode="auto">
          <a:xfrm flipH="1" flipV="1">
            <a:off x="6105525" y="4703763"/>
            <a:ext cx="628650" cy="401637"/>
          </a:xfrm>
          <a:prstGeom prst="line">
            <a:avLst/>
          </a:prstGeom>
          <a:noFill/>
          <a:ln w="9525">
            <a:solidFill>
              <a:srgbClr val="000000"/>
            </a:solidFill>
            <a:round/>
            <a:headEnd/>
            <a:tailEnd/>
          </a:ln>
        </p:spPr>
        <p:txBody>
          <a:bodyPr/>
          <a:lstStyle/>
          <a:p>
            <a:endParaRPr lang="en-US"/>
          </a:p>
        </p:txBody>
      </p:sp>
      <p:sp>
        <p:nvSpPr>
          <p:cNvPr id="28693" name="Line 19"/>
          <p:cNvSpPr>
            <a:spLocks noChangeShapeType="1"/>
          </p:cNvSpPr>
          <p:nvPr/>
        </p:nvSpPr>
        <p:spPr bwMode="auto">
          <a:xfrm flipV="1">
            <a:off x="6734175" y="4703763"/>
            <a:ext cx="573088" cy="401637"/>
          </a:xfrm>
          <a:prstGeom prst="line">
            <a:avLst/>
          </a:prstGeom>
          <a:noFill/>
          <a:ln w="9525">
            <a:solidFill>
              <a:srgbClr val="000000"/>
            </a:solidFill>
            <a:round/>
            <a:headEnd/>
            <a:tailEnd/>
          </a:ln>
        </p:spPr>
        <p:txBody>
          <a:bodyPr/>
          <a:lstStyle/>
          <a:p>
            <a:endParaRPr lang="en-US"/>
          </a:p>
        </p:txBody>
      </p:sp>
      <p:sp>
        <p:nvSpPr>
          <p:cNvPr id="28694" name="Line 20"/>
          <p:cNvSpPr>
            <a:spLocks noChangeShapeType="1"/>
          </p:cNvSpPr>
          <p:nvPr/>
        </p:nvSpPr>
        <p:spPr bwMode="auto">
          <a:xfrm flipH="1" flipV="1">
            <a:off x="7307263" y="4703763"/>
            <a:ext cx="512762" cy="458787"/>
          </a:xfrm>
          <a:prstGeom prst="line">
            <a:avLst/>
          </a:prstGeom>
          <a:noFill/>
          <a:ln w="9525">
            <a:solidFill>
              <a:srgbClr val="000000"/>
            </a:solidFill>
            <a:round/>
            <a:headEnd/>
            <a:tailEnd/>
          </a:ln>
        </p:spPr>
        <p:txBody>
          <a:bodyPr/>
          <a:lstStyle/>
          <a:p>
            <a:endParaRPr lang="en-US"/>
          </a:p>
        </p:txBody>
      </p:sp>
      <p:sp>
        <p:nvSpPr>
          <p:cNvPr id="28695" name="Line 21"/>
          <p:cNvSpPr>
            <a:spLocks noChangeShapeType="1"/>
          </p:cNvSpPr>
          <p:nvPr/>
        </p:nvSpPr>
        <p:spPr bwMode="auto">
          <a:xfrm flipV="1">
            <a:off x="6105525" y="4244975"/>
            <a:ext cx="1588" cy="458788"/>
          </a:xfrm>
          <a:prstGeom prst="line">
            <a:avLst/>
          </a:prstGeom>
          <a:noFill/>
          <a:ln w="9525">
            <a:solidFill>
              <a:srgbClr val="000000"/>
            </a:solidFill>
            <a:round/>
            <a:headEnd/>
            <a:tailEnd/>
          </a:ln>
        </p:spPr>
        <p:txBody>
          <a:bodyPr/>
          <a:lstStyle/>
          <a:p>
            <a:endParaRPr lang="en-US"/>
          </a:p>
        </p:txBody>
      </p:sp>
      <p:sp>
        <p:nvSpPr>
          <p:cNvPr id="28696" name="Line 22"/>
          <p:cNvSpPr>
            <a:spLocks noChangeShapeType="1"/>
          </p:cNvSpPr>
          <p:nvPr/>
        </p:nvSpPr>
        <p:spPr bwMode="auto">
          <a:xfrm flipV="1">
            <a:off x="7307263" y="4244975"/>
            <a:ext cx="1587" cy="458788"/>
          </a:xfrm>
          <a:prstGeom prst="line">
            <a:avLst/>
          </a:prstGeom>
          <a:noFill/>
          <a:ln w="9525">
            <a:solidFill>
              <a:srgbClr val="000000"/>
            </a:solidFill>
            <a:round/>
            <a:headEnd/>
            <a:tailEnd/>
          </a:ln>
        </p:spPr>
        <p:txBody>
          <a:bodyPr/>
          <a:lstStyle/>
          <a:p>
            <a:endParaRPr lang="en-US"/>
          </a:p>
        </p:txBody>
      </p:sp>
      <p:sp>
        <p:nvSpPr>
          <p:cNvPr id="28697" name="Line 23"/>
          <p:cNvSpPr>
            <a:spLocks noChangeShapeType="1"/>
          </p:cNvSpPr>
          <p:nvPr/>
        </p:nvSpPr>
        <p:spPr bwMode="auto">
          <a:xfrm>
            <a:off x="5075238" y="3960813"/>
            <a:ext cx="3432175" cy="1587"/>
          </a:xfrm>
          <a:prstGeom prst="line">
            <a:avLst/>
          </a:prstGeom>
          <a:noFill/>
          <a:ln w="15875">
            <a:solidFill>
              <a:srgbClr val="0000FF"/>
            </a:solidFill>
            <a:round/>
            <a:headEnd/>
            <a:tailEnd/>
          </a:ln>
        </p:spPr>
        <p:txBody>
          <a:bodyPr/>
          <a:lstStyle/>
          <a:p>
            <a:endParaRPr lang="en-US"/>
          </a:p>
        </p:txBody>
      </p:sp>
      <p:sp>
        <p:nvSpPr>
          <p:cNvPr id="28698" name="Rectangle 24"/>
          <p:cNvSpPr>
            <a:spLocks noChangeArrowheads="1"/>
          </p:cNvSpPr>
          <p:nvPr/>
        </p:nvSpPr>
        <p:spPr bwMode="auto">
          <a:xfrm>
            <a:off x="4314825" y="2906713"/>
            <a:ext cx="11557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Thoạt nghĩ:</a:t>
            </a:r>
            <a:endParaRPr lang="en-US" sz="2400" u="none">
              <a:latin typeface="Courier New" pitchFamily="49" charset="0"/>
            </a:endParaRPr>
          </a:p>
        </p:txBody>
      </p:sp>
      <p:sp>
        <p:nvSpPr>
          <p:cNvPr id="28699" name="Rectangle 25"/>
          <p:cNvSpPr>
            <a:spLocks noChangeArrowheads="1"/>
          </p:cNvSpPr>
          <p:nvPr/>
        </p:nvSpPr>
        <p:spPr bwMode="auto">
          <a:xfrm>
            <a:off x="4200525" y="4273550"/>
            <a:ext cx="4318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Loại</a:t>
            </a:r>
            <a:endParaRPr lang="en-US" sz="2400" u="none">
              <a:latin typeface="Courier New" pitchFamily="49" charset="0"/>
            </a:endParaRPr>
          </a:p>
        </p:txBody>
      </p:sp>
      <p:sp>
        <p:nvSpPr>
          <p:cNvPr id="28700" name="Rectangle 26"/>
          <p:cNvSpPr>
            <a:spLocks noChangeArrowheads="1"/>
          </p:cNvSpPr>
          <p:nvPr/>
        </p:nvSpPr>
        <p:spPr bwMode="auto">
          <a:xfrm>
            <a:off x="3606800" y="4548188"/>
            <a:ext cx="14097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Biểu thức con</a:t>
            </a:r>
            <a:endParaRPr lang="en-US" sz="2400" u="none">
              <a:latin typeface="Courier New" pitchFamily="49" charset="0"/>
            </a:endParaRPr>
          </a:p>
        </p:txBody>
      </p:sp>
      <p:sp>
        <p:nvSpPr>
          <p:cNvPr id="28701" name="Rectangle 27"/>
          <p:cNvSpPr>
            <a:spLocks noChangeArrowheads="1"/>
          </p:cNvSpPr>
          <p:nvPr/>
        </p:nvSpPr>
        <p:spPr bwMode="auto">
          <a:xfrm>
            <a:off x="3973513" y="4822825"/>
            <a:ext cx="6858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chung:</a:t>
            </a:r>
            <a:endParaRPr lang="en-US" sz="2400" u="none">
              <a:latin typeface="Courier New" pitchFamily="49" charset="0"/>
            </a:endParaRPr>
          </a:p>
        </p:txBody>
      </p:sp>
      <p:sp>
        <p:nvSpPr>
          <p:cNvPr id="28702" name="Freeform 28"/>
          <p:cNvSpPr>
            <a:spLocks/>
          </p:cNvSpPr>
          <p:nvPr/>
        </p:nvSpPr>
        <p:spPr bwMode="auto">
          <a:xfrm>
            <a:off x="6276975" y="3560763"/>
            <a:ext cx="342900" cy="341312"/>
          </a:xfrm>
          <a:custGeom>
            <a:avLst/>
            <a:gdLst>
              <a:gd name="T0" fmla="*/ 0 w 433"/>
              <a:gd name="T1" fmla="*/ 216 h 431"/>
              <a:gd name="T2" fmla="*/ 2 w 433"/>
              <a:gd name="T3" fmla="*/ 175 h 431"/>
              <a:gd name="T4" fmla="*/ 14 w 433"/>
              <a:gd name="T5" fmla="*/ 137 h 431"/>
              <a:gd name="T6" fmla="*/ 31 w 433"/>
              <a:gd name="T7" fmla="*/ 100 h 431"/>
              <a:gd name="T8" fmla="*/ 56 w 433"/>
              <a:gd name="T9" fmla="*/ 70 h 431"/>
              <a:gd name="T10" fmla="*/ 85 w 433"/>
              <a:gd name="T11" fmla="*/ 43 h 431"/>
              <a:gd name="T12" fmla="*/ 120 w 433"/>
              <a:gd name="T13" fmla="*/ 22 h 431"/>
              <a:gd name="T14" fmla="*/ 156 w 433"/>
              <a:gd name="T15" fmla="*/ 6 h 431"/>
              <a:gd name="T16" fmla="*/ 196 w 433"/>
              <a:gd name="T17" fmla="*/ 0 h 431"/>
              <a:gd name="T18" fmla="*/ 235 w 433"/>
              <a:gd name="T19" fmla="*/ 0 h 431"/>
              <a:gd name="T20" fmla="*/ 275 w 433"/>
              <a:gd name="T21" fmla="*/ 6 h 431"/>
              <a:gd name="T22" fmla="*/ 312 w 433"/>
              <a:gd name="T23" fmla="*/ 22 h 431"/>
              <a:gd name="T24" fmla="*/ 346 w 433"/>
              <a:gd name="T25" fmla="*/ 43 h 431"/>
              <a:gd name="T26" fmla="*/ 375 w 433"/>
              <a:gd name="T27" fmla="*/ 70 h 431"/>
              <a:gd name="T28" fmla="*/ 400 w 433"/>
              <a:gd name="T29" fmla="*/ 100 h 431"/>
              <a:gd name="T30" fmla="*/ 417 w 433"/>
              <a:gd name="T31" fmla="*/ 137 h 431"/>
              <a:gd name="T32" fmla="*/ 429 w 433"/>
              <a:gd name="T33" fmla="*/ 175 h 431"/>
              <a:gd name="T34" fmla="*/ 433 w 433"/>
              <a:gd name="T35" fmla="*/ 216 h 431"/>
              <a:gd name="T36" fmla="*/ 429 w 433"/>
              <a:gd name="T37" fmla="*/ 254 h 431"/>
              <a:gd name="T38" fmla="*/ 417 w 433"/>
              <a:gd name="T39" fmla="*/ 293 h 431"/>
              <a:gd name="T40" fmla="*/ 400 w 433"/>
              <a:gd name="T41" fmla="*/ 329 h 431"/>
              <a:gd name="T42" fmla="*/ 375 w 433"/>
              <a:gd name="T43" fmla="*/ 360 h 431"/>
              <a:gd name="T44" fmla="*/ 346 w 433"/>
              <a:gd name="T45" fmla="*/ 387 h 431"/>
              <a:gd name="T46" fmla="*/ 312 w 433"/>
              <a:gd name="T47" fmla="*/ 408 h 431"/>
              <a:gd name="T48" fmla="*/ 275 w 433"/>
              <a:gd name="T49" fmla="*/ 424 h 431"/>
              <a:gd name="T50" fmla="*/ 235 w 433"/>
              <a:gd name="T51" fmla="*/ 431 h 431"/>
              <a:gd name="T52" fmla="*/ 196 w 433"/>
              <a:gd name="T53" fmla="*/ 431 h 431"/>
              <a:gd name="T54" fmla="*/ 156 w 433"/>
              <a:gd name="T55" fmla="*/ 424 h 431"/>
              <a:gd name="T56" fmla="*/ 120 w 433"/>
              <a:gd name="T57" fmla="*/ 408 h 431"/>
              <a:gd name="T58" fmla="*/ 85 w 433"/>
              <a:gd name="T59" fmla="*/ 387 h 431"/>
              <a:gd name="T60" fmla="*/ 56 w 433"/>
              <a:gd name="T61" fmla="*/ 360 h 431"/>
              <a:gd name="T62" fmla="*/ 31 w 433"/>
              <a:gd name="T63" fmla="*/ 329 h 431"/>
              <a:gd name="T64" fmla="*/ 14 w 433"/>
              <a:gd name="T65" fmla="*/ 293 h 431"/>
              <a:gd name="T66" fmla="*/ 2 w 433"/>
              <a:gd name="T67" fmla="*/ 254 h 431"/>
              <a:gd name="T68" fmla="*/ 0 w 433"/>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1"/>
              <a:gd name="T107" fmla="*/ 433 w 433"/>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1">
                <a:moveTo>
                  <a:pt x="0" y="216"/>
                </a:moveTo>
                <a:lnTo>
                  <a:pt x="2" y="175"/>
                </a:lnTo>
                <a:lnTo>
                  <a:pt x="14" y="137"/>
                </a:lnTo>
                <a:lnTo>
                  <a:pt x="31" y="100"/>
                </a:lnTo>
                <a:lnTo>
                  <a:pt x="56" y="70"/>
                </a:lnTo>
                <a:lnTo>
                  <a:pt x="85" y="43"/>
                </a:lnTo>
                <a:lnTo>
                  <a:pt x="120" y="22"/>
                </a:lnTo>
                <a:lnTo>
                  <a:pt x="156" y="6"/>
                </a:lnTo>
                <a:lnTo>
                  <a:pt x="196" y="0"/>
                </a:lnTo>
                <a:lnTo>
                  <a:pt x="235" y="0"/>
                </a:lnTo>
                <a:lnTo>
                  <a:pt x="275" y="6"/>
                </a:lnTo>
                <a:lnTo>
                  <a:pt x="312" y="22"/>
                </a:lnTo>
                <a:lnTo>
                  <a:pt x="346" y="43"/>
                </a:lnTo>
                <a:lnTo>
                  <a:pt x="375" y="70"/>
                </a:lnTo>
                <a:lnTo>
                  <a:pt x="400" y="100"/>
                </a:lnTo>
                <a:lnTo>
                  <a:pt x="417" y="137"/>
                </a:lnTo>
                <a:lnTo>
                  <a:pt x="429" y="175"/>
                </a:lnTo>
                <a:lnTo>
                  <a:pt x="433" y="216"/>
                </a:lnTo>
                <a:lnTo>
                  <a:pt x="429" y="254"/>
                </a:lnTo>
                <a:lnTo>
                  <a:pt x="417" y="293"/>
                </a:lnTo>
                <a:lnTo>
                  <a:pt x="400" y="329"/>
                </a:lnTo>
                <a:lnTo>
                  <a:pt x="375" y="360"/>
                </a:lnTo>
                <a:lnTo>
                  <a:pt x="346" y="387"/>
                </a:lnTo>
                <a:lnTo>
                  <a:pt x="312" y="408"/>
                </a:lnTo>
                <a:lnTo>
                  <a:pt x="275" y="424"/>
                </a:lnTo>
                <a:lnTo>
                  <a:pt x="235" y="431"/>
                </a:lnTo>
                <a:lnTo>
                  <a:pt x="196" y="431"/>
                </a:lnTo>
                <a:lnTo>
                  <a:pt x="156" y="424"/>
                </a:lnTo>
                <a:lnTo>
                  <a:pt x="120" y="408"/>
                </a:lnTo>
                <a:lnTo>
                  <a:pt x="85" y="387"/>
                </a:lnTo>
                <a:lnTo>
                  <a:pt x="56" y="360"/>
                </a:lnTo>
                <a:lnTo>
                  <a:pt x="31" y="329"/>
                </a:lnTo>
                <a:lnTo>
                  <a:pt x="14" y="293"/>
                </a:lnTo>
                <a:lnTo>
                  <a:pt x="2"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03" name="Rectangle 29"/>
          <p:cNvSpPr>
            <a:spLocks noChangeArrowheads="1"/>
          </p:cNvSpPr>
          <p:nvPr/>
        </p:nvSpPr>
        <p:spPr bwMode="auto">
          <a:xfrm>
            <a:off x="6391275" y="3594100"/>
            <a:ext cx="1143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y</a:t>
            </a:r>
            <a:endParaRPr lang="en-US" sz="2400" u="none">
              <a:latin typeface="Courier New" pitchFamily="49" charset="0"/>
            </a:endParaRPr>
          </a:p>
        </p:txBody>
      </p:sp>
      <p:sp>
        <p:nvSpPr>
          <p:cNvPr id="28704" name="Freeform 30"/>
          <p:cNvSpPr>
            <a:spLocks/>
          </p:cNvSpPr>
          <p:nvPr/>
        </p:nvSpPr>
        <p:spPr bwMode="auto">
          <a:xfrm>
            <a:off x="7134225" y="3560763"/>
            <a:ext cx="342900" cy="341312"/>
          </a:xfrm>
          <a:custGeom>
            <a:avLst/>
            <a:gdLst>
              <a:gd name="T0" fmla="*/ 0 w 433"/>
              <a:gd name="T1" fmla="*/ 216 h 431"/>
              <a:gd name="T2" fmla="*/ 4 w 433"/>
              <a:gd name="T3" fmla="*/ 175 h 431"/>
              <a:gd name="T4" fmla="*/ 16 w 433"/>
              <a:gd name="T5" fmla="*/ 137 h 431"/>
              <a:gd name="T6" fmla="*/ 33 w 433"/>
              <a:gd name="T7" fmla="*/ 100 h 431"/>
              <a:gd name="T8" fmla="*/ 56 w 433"/>
              <a:gd name="T9" fmla="*/ 70 h 431"/>
              <a:gd name="T10" fmla="*/ 87 w 433"/>
              <a:gd name="T11" fmla="*/ 43 h 431"/>
              <a:gd name="T12" fmla="*/ 119 w 433"/>
              <a:gd name="T13" fmla="*/ 22 h 431"/>
              <a:gd name="T14" fmla="*/ 158 w 433"/>
              <a:gd name="T15" fmla="*/ 6 h 431"/>
              <a:gd name="T16" fmla="*/ 196 w 433"/>
              <a:gd name="T17" fmla="*/ 0 h 431"/>
              <a:gd name="T18" fmla="*/ 237 w 433"/>
              <a:gd name="T19" fmla="*/ 0 h 431"/>
              <a:gd name="T20" fmla="*/ 275 w 433"/>
              <a:gd name="T21" fmla="*/ 6 h 431"/>
              <a:gd name="T22" fmla="*/ 314 w 433"/>
              <a:gd name="T23" fmla="*/ 22 h 431"/>
              <a:gd name="T24" fmla="*/ 346 w 433"/>
              <a:gd name="T25" fmla="*/ 43 h 431"/>
              <a:gd name="T26" fmla="*/ 377 w 433"/>
              <a:gd name="T27" fmla="*/ 70 h 431"/>
              <a:gd name="T28" fmla="*/ 400 w 433"/>
              <a:gd name="T29" fmla="*/ 100 h 431"/>
              <a:gd name="T30" fmla="*/ 417 w 433"/>
              <a:gd name="T31" fmla="*/ 137 h 431"/>
              <a:gd name="T32" fmla="*/ 429 w 433"/>
              <a:gd name="T33" fmla="*/ 175 h 431"/>
              <a:gd name="T34" fmla="*/ 433 w 433"/>
              <a:gd name="T35" fmla="*/ 216 h 431"/>
              <a:gd name="T36" fmla="*/ 429 w 433"/>
              <a:gd name="T37" fmla="*/ 254 h 431"/>
              <a:gd name="T38" fmla="*/ 417 w 433"/>
              <a:gd name="T39" fmla="*/ 293 h 431"/>
              <a:gd name="T40" fmla="*/ 400 w 433"/>
              <a:gd name="T41" fmla="*/ 329 h 431"/>
              <a:gd name="T42" fmla="*/ 377 w 433"/>
              <a:gd name="T43" fmla="*/ 360 h 431"/>
              <a:gd name="T44" fmla="*/ 346 w 433"/>
              <a:gd name="T45" fmla="*/ 387 h 431"/>
              <a:gd name="T46" fmla="*/ 314 w 433"/>
              <a:gd name="T47" fmla="*/ 408 h 431"/>
              <a:gd name="T48" fmla="*/ 275 w 433"/>
              <a:gd name="T49" fmla="*/ 424 h 431"/>
              <a:gd name="T50" fmla="*/ 237 w 433"/>
              <a:gd name="T51" fmla="*/ 431 h 431"/>
              <a:gd name="T52" fmla="*/ 196 w 433"/>
              <a:gd name="T53" fmla="*/ 431 h 431"/>
              <a:gd name="T54" fmla="*/ 158 w 433"/>
              <a:gd name="T55" fmla="*/ 424 h 431"/>
              <a:gd name="T56" fmla="*/ 119 w 433"/>
              <a:gd name="T57" fmla="*/ 408 h 431"/>
              <a:gd name="T58" fmla="*/ 87 w 433"/>
              <a:gd name="T59" fmla="*/ 387 h 431"/>
              <a:gd name="T60" fmla="*/ 56 w 433"/>
              <a:gd name="T61" fmla="*/ 360 h 431"/>
              <a:gd name="T62" fmla="*/ 33 w 433"/>
              <a:gd name="T63" fmla="*/ 329 h 431"/>
              <a:gd name="T64" fmla="*/ 16 w 433"/>
              <a:gd name="T65" fmla="*/ 293 h 431"/>
              <a:gd name="T66" fmla="*/ 4 w 433"/>
              <a:gd name="T67" fmla="*/ 254 h 431"/>
              <a:gd name="T68" fmla="*/ 0 w 433"/>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1"/>
              <a:gd name="T107" fmla="*/ 433 w 433"/>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1">
                <a:moveTo>
                  <a:pt x="0" y="216"/>
                </a:moveTo>
                <a:lnTo>
                  <a:pt x="4" y="175"/>
                </a:lnTo>
                <a:lnTo>
                  <a:pt x="16" y="137"/>
                </a:lnTo>
                <a:lnTo>
                  <a:pt x="33" y="100"/>
                </a:lnTo>
                <a:lnTo>
                  <a:pt x="56" y="70"/>
                </a:lnTo>
                <a:lnTo>
                  <a:pt x="87" y="43"/>
                </a:lnTo>
                <a:lnTo>
                  <a:pt x="119" y="22"/>
                </a:lnTo>
                <a:lnTo>
                  <a:pt x="158" y="6"/>
                </a:lnTo>
                <a:lnTo>
                  <a:pt x="196" y="0"/>
                </a:lnTo>
                <a:lnTo>
                  <a:pt x="237" y="0"/>
                </a:lnTo>
                <a:lnTo>
                  <a:pt x="275" y="6"/>
                </a:lnTo>
                <a:lnTo>
                  <a:pt x="314" y="22"/>
                </a:lnTo>
                <a:lnTo>
                  <a:pt x="346" y="43"/>
                </a:lnTo>
                <a:lnTo>
                  <a:pt x="377" y="70"/>
                </a:lnTo>
                <a:lnTo>
                  <a:pt x="400" y="100"/>
                </a:lnTo>
                <a:lnTo>
                  <a:pt x="417" y="137"/>
                </a:lnTo>
                <a:lnTo>
                  <a:pt x="429" y="175"/>
                </a:lnTo>
                <a:lnTo>
                  <a:pt x="433" y="216"/>
                </a:lnTo>
                <a:lnTo>
                  <a:pt x="429" y="254"/>
                </a:lnTo>
                <a:lnTo>
                  <a:pt x="417" y="293"/>
                </a:lnTo>
                <a:lnTo>
                  <a:pt x="400" y="329"/>
                </a:lnTo>
                <a:lnTo>
                  <a:pt x="377" y="360"/>
                </a:lnTo>
                <a:lnTo>
                  <a:pt x="346" y="387"/>
                </a:lnTo>
                <a:lnTo>
                  <a:pt x="314" y="408"/>
                </a:lnTo>
                <a:lnTo>
                  <a:pt x="275" y="424"/>
                </a:lnTo>
                <a:lnTo>
                  <a:pt x="237" y="431"/>
                </a:lnTo>
                <a:lnTo>
                  <a:pt x="196" y="431"/>
                </a:lnTo>
                <a:lnTo>
                  <a:pt x="158" y="424"/>
                </a:lnTo>
                <a:lnTo>
                  <a:pt x="119" y="408"/>
                </a:lnTo>
                <a:lnTo>
                  <a:pt x="87" y="387"/>
                </a:lnTo>
                <a:lnTo>
                  <a:pt x="56" y="360"/>
                </a:lnTo>
                <a:lnTo>
                  <a:pt x="33" y="329"/>
                </a:lnTo>
                <a:lnTo>
                  <a:pt x="16" y="293"/>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05" name="Rectangle 31"/>
          <p:cNvSpPr>
            <a:spLocks noChangeArrowheads="1"/>
          </p:cNvSpPr>
          <p:nvPr/>
        </p:nvSpPr>
        <p:spPr bwMode="auto">
          <a:xfrm>
            <a:off x="7248525" y="3594100"/>
            <a:ext cx="1143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z</a:t>
            </a:r>
            <a:endParaRPr lang="en-US" sz="2400" u="none">
              <a:latin typeface="Courier New" pitchFamily="49" charset="0"/>
            </a:endParaRPr>
          </a:p>
        </p:txBody>
      </p:sp>
      <p:sp>
        <p:nvSpPr>
          <p:cNvPr id="28706" name="Freeform 32"/>
          <p:cNvSpPr>
            <a:spLocks/>
          </p:cNvSpPr>
          <p:nvPr/>
        </p:nvSpPr>
        <p:spPr bwMode="auto">
          <a:xfrm>
            <a:off x="7248525" y="2987675"/>
            <a:ext cx="342900" cy="341313"/>
          </a:xfrm>
          <a:custGeom>
            <a:avLst/>
            <a:gdLst>
              <a:gd name="T0" fmla="*/ 0 w 433"/>
              <a:gd name="T1" fmla="*/ 216 h 431"/>
              <a:gd name="T2" fmla="*/ 4 w 433"/>
              <a:gd name="T3" fmla="*/ 175 h 431"/>
              <a:gd name="T4" fmla="*/ 16 w 433"/>
              <a:gd name="T5" fmla="*/ 137 h 431"/>
              <a:gd name="T6" fmla="*/ 33 w 433"/>
              <a:gd name="T7" fmla="*/ 100 h 431"/>
              <a:gd name="T8" fmla="*/ 56 w 433"/>
              <a:gd name="T9" fmla="*/ 69 h 431"/>
              <a:gd name="T10" fmla="*/ 87 w 433"/>
              <a:gd name="T11" fmla="*/ 42 h 431"/>
              <a:gd name="T12" fmla="*/ 120 w 433"/>
              <a:gd name="T13" fmla="*/ 21 h 431"/>
              <a:gd name="T14" fmla="*/ 158 w 433"/>
              <a:gd name="T15" fmla="*/ 6 h 431"/>
              <a:gd name="T16" fmla="*/ 196 w 433"/>
              <a:gd name="T17" fmla="*/ 0 h 431"/>
              <a:gd name="T18" fmla="*/ 237 w 433"/>
              <a:gd name="T19" fmla="*/ 0 h 431"/>
              <a:gd name="T20" fmla="*/ 275 w 433"/>
              <a:gd name="T21" fmla="*/ 6 h 431"/>
              <a:gd name="T22" fmla="*/ 314 w 433"/>
              <a:gd name="T23" fmla="*/ 21 h 431"/>
              <a:gd name="T24" fmla="*/ 346 w 433"/>
              <a:gd name="T25" fmla="*/ 42 h 431"/>
              <a:gd name="T26" fmla="*/ 377 w 433"/>
              <a:gd name="T27" fmla="*/ 69 h 431"/>
              <a:gd name="T28" fmla="*/ 400 w 433"/>
              <a:gd name="T29" fmla="*/ 100 h 431"/>
              <a:gd name="T30" fmla="*/ 417 w 433"/>
              <a:gd name="T31" fmla="*/ 137 h 431"/>
              <a:gd name="T32" fmla="*/ 429 w 433"/>
              <a:gd name="T33" fmla="*/ 175 h 431"/>
              <a:gd name="T34" fmla="*/ 433 w 433"/>
              <a:gd name="T35" fmla="*/ 216 h 431"/>
              <a:gd name="T36" fmla="*/ 429 w 433"/>
              <a:gd name="T37" fmla="*/ 254 h 431"/>
              <a:gd name="T38" fmla="*/ 417 w 433"/>
              <a:gd name="T39" fmla="*/ 292 h 431"/>
              <a:gd name="T40" fmla="*/ 400 w 433"/>
              <a:gd name="T41" fmla="*/ 329 h 431"/>
              <a:gd name="T42" fmla="*/ 377 w 433"/>
              <a:gd name="T43" fmla="*/ 360 h 431"/>
              <a:gd name="T44" fmla="*/ 346 w 433"/>
              <a:gd name="T45" fmla="*/ 387 h 431"/>
              <a:gd name="T46" fmla="*/ 314 w 433"/>
              <a:gd name="T47" fmla="*/ 408 h 431"/>
              <a:gd name="T48" fmla="*/ 275 w 433"/>
              <a:gd name="T49" fmla="*/ 423 h 431"/>
              <a:gd name="T50" fmla="*/ 237 w 433"/>
              <a:gd name="T51" fmla="*/ 431 h 431"/>
              <a:gd name="T52" fmla="*/ 196 w 433"/>
              <a:gd name="T53" fmla="*/ 431 h 431"/>
              <a:gd name="T54" fmla="*/ 158 w 433"/>
              <a:gd name="T55" fmla="*/ 423 h 431"/>
              <a:gd name="T56" fmla="*/ 120 w 433"/>
              <a:gd name="T57" fmla="*/ 408 h 431"/>
              <a:gd name="T58" fmla="*/ 87 w 433"/>
              <a:gd name="T59" fmla="*/ 387 h 431"/>
              <a:gd name="T60" fmla="*/ 56 w 433"/>
              <a:gd name="T61" fmla="*/ 360 h 431"/>
              <a:gd name="T62" fmla="*/ 33 w 433"/>
              <a:gd name="T63" fmla="*/ 329 h 431"/>
              <a:gd name="T64" fmla="*/ 16 w 433"/>
              <a:gd name="T65" fmla="*/ 292 h 431"/>
              <a:gd name="T66" fmla="*/ 4 w 433"/>
              <a:gd name="T67" fmla="*/ 254 h 431"/>
              <a:gd name="T68" fmla="*/ 0 w 433"/>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1"/>
              <a:gd name="T107" fmla="*/ 433 w 433"/>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1">
                <a:moveTo>
                  <a:pt x="0" y="216"/>
                </a:moveTo>
                <a:lnTo>
                  <a:pt x="4" y="175"/>
                </a:lnTo>
                <a:lnTo>
                  <a:pt x="16" y="137"/>
                </a:lnTo>
                <a:lnTo>
                  <a:pt x="33" y="100"/>
                </a:lnTo>
                <a:lnTo>
                  <a:pt x="56" y="69"/>
                </a:lnTo>
                <a:lnTo>
                  <a:pt x="87" y="42"/>
                </a:lnTo>
                <a:lnTo>
                  <a:pt x="120" y="21"/>
                </a:lnTo>
                <a:lnTo>
                  <a:pt x="158" y="6"/>
                </a:lnTo>
                <a:lnTo>
                  <a:pt x="196" y="0"/>
                </a:lnTo>
                <a:lnTo>
                  <a:pt x="237" y="0"/>
                </a:lnTo>
                <a:lnTo>
                  <a:pt x="275" y="6"/>
                </a:lnTo>
                <a:lnTo>
                  <a:pt x="314" y="21"/>
                </a:lnTo>
                <a:lnTo>
                  <a:pt x="346" y="42"/>
                </a:lnTo>
                <a:lnTo>
                  <a:pt x="377" y="69"/>
                </a:lnTo>
                <a:lnTo>
                  <a:pt x="400" y="100"/>
                </a:lnTo>
                <a:lnTo>
                  <a:pt x="417" y="137"/>
                </a:lnTo>
                <a:lnTo>
                  <a:pt x="429" y="175"/>
                </a:lnTo>
                <a:lnTo>
                  <a:pt x="433" y="216"/>
                </a:lnTo>
                <a:lnTo>
                  <a:pt x="429" y="254"/>
                </a:lnTo>
                <a:lnTo>
                  <a:pt x="417" y="292"/>
                </a:lnTo>
                <a:lnTo>
                  <a:pt x="400" y="329"/>
                </a:lnTo>
                <a:lnTo>
                  <a:pt x="377" y="360"/>
                </a:lnTo>
                <a:lnTo>
                  <a:pt x="346" y="387"/>
                </a:lnTo>
                <a:lnTo>
                  <a:pt x="314" y="408"/>
                </a:lnTo>
                <a:lnTo>
                  <a:pt x="275" y="423"/>
                </a:lnTo>
                <a:lnTo>
                  <a:pt x="237" y="431"/>
                </a:lnTo>
                <a:lnTo>
                  <a:pt x="196" y="431"/>
                </a:lnTo>
                <a:lnTo>
                  <a:pt x="158" y="423"/>
                </a:lnTo>
                <a:lnTo>
                  <a:pt x="120" y="408"/>
                </a:lnTo>
                <a:lnTo>
                  <a:pt x="87" y="387"/>
                </a:lnTo>
                <a:lnTo>
                  <a:pt x="56" y="360"/>
                </a:lnTo>
                <a:lnTo>
                  <a:pt x="33" y="329"/>
                </a:lnTo>
                <a:lnTo>
                  <a:pt x="16" y="292"/>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07" name="Rectangle 33"/>
          <p:cNvSpPr>
            <a:spLocks noChangeArrowheads="1"/>
          </p:cNvSpPr>
          <p:nvPr/>
        </p:nvSpPr>
        <p:spPr bwMode="auto">
          <a:xfrm>
            <a:off x="7375525" y="3021013"/>
            <a:ext cx="889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08" name="Freeform 34"/>
          <p:cNvSpPr>
            <a:spLocks/>
          </p:cNvSpPr>
          <p:nvPr/>
        </p:nvSpPr>
        <p:spPr bwMode="auto">
          <a:xfrm>
            <a:off x="7705725" y="2530475"/>
            <a:ext cx="344488" cy="341313"/>
          </a:xfrm>
          <a:custGeom>
            <a:avLst/>
            <a:gdLst>
              <a:gd name="T0" fmla="*/ 0 w 432"/>
              <a:gd name="T1" fmla="*/ 216 h 431"/>
              <a:gd name="T2" fmla="*/ 4 w 432"/>
              <a:gd name="T3" fmla="*/ 175 h 431"/>
              <a:gd name="T4" fmla="*/ 15 w 432"/>
              <a:gd name="T5" fmla="*/ 137 h 431"/>
              <a:gd name="T6" fmla="*/ 33 w 432"/>
              <a:gd name="T7" fmla="*/ 100 h 431"/>
              <a:gd name="T8" fmla="*/ 56 w 432"/>
              <a:gd name="T9" fmla="*/ 69 h 431"/>
              <a:gd name="T10" fmla="*/ 86 w 432"/>
              <a:gd name="T11" fmla="*/ 42 h 431"/>
              <a:gd name="T12" fmla="*/ 119 w 432"/>
              <a:gd name="T13" fmla="*/ 21 h 431"/>
              <a:gd name="T14" fmla="*/ 157 w 432"/>
              <a:gd name="T15" fmla="*/ 6 h 431"/>
              <a:gd name="T16" fmla="*/ 196 w 432"/>
              <a:gd name="T17" fmla="*/ 0 h 431"/>
              <a:gd name="T18" fmla="*/ 236 w 432"/>
              <a:gd name="T19" fmla="*/ 0 h 431"/>
              <a:gd name="T20" fmla="*/ 275 w 432"/>
              <a:gd name="T21" fmla="*/ 6 h 431"/>
              <a:gd name="T22" fmla="*/ 313 w 432"/>
              <a:gd name="T23" fmla="*/ 21 h 431"/>
              <a:gd name="T24" fmla="*/ 346 w 432"/>
              <a:gd name="T25" fmla="*/ 42 h 431"/>
              <a:gd name="T26" fmla="*/ 376 w 432"/>
              <a:gd name="T27" fmla="*/ 69 h 431"/>
              <a:gd name="T28" fmla="*/ 400 w 432"/>
              <a:gd name="T29" fmla="*/ 100 h 431"/>
              <a:gd name="T30" fmla="*/ 417 w 432"/>
              <a:gd name="T31" fmla="*/ 137 h 431"/>
              <a:gd name="T32" fmla="*/ 428 w 432"/>
              <a:gd name="T33" fmla="*/ 175 h 431"/>
              <a:gd name="T34" fmla="*/ 432 w 432"/>
              <a:gd name="T35" fmla="*/ 216 h 431"/>
              <a:gd name="T36" fmla="*/ 428 w 432"/>
              <a:gd name="T37" fmla="*/ 254 h 431"/>
              <a:gd name="T38" fmla="*/ 417 w 432"/>
              <a:gd name="T39" fmla="*/ 292 h 431"/>
              <a:gd name="T40" fmla="*/ 400 w 432"/>
              <a:gd name="T41" fmla="*/ 329 h 431"/>
              <a:gd name="T42" fmla="*/ 376 w 432"/>
              <a:gd name="T43" fmla="*/ 360 h 431"/>
              <a:gd name="T44" fmla="*/ 346 w 432"/>
              <a:gd name="T45" fmla="*/ 387 h 431"/>
              <a:gd name="T46" fmla="*/ 313 w 432"/>
              <a:gd name="T47" fmla="*/ 408 h 431"/>
              <a:gd name="T48" fmla="*/ 275 w 432"/>
              <a:gd name="T49" fmla="*/ 423 h 431"/>
              <a:gd name="T50" fmla="*/ 236 w 432"/>
              <a:gd name="T51" fmla="*/ 431 h 431"/>
              <a:gd name="T52" fmla="*/ 196 w 432"/>
              <a:gd name="T53" fmla="*/ 431 h 431"/>
              <a:gd name="T54" fmla="*/ 157 w 432"/>
              <a:gd name="T55" fmla="*/ 423 h 431"/>
              <a:gd name="T56" fmla="*/ 119 w 432"/>
              <a:gd name="T57" fmla="*/ 408 h 431"/>
              <a:gd name="T58" fmla="*/ 86 w 432"/>
              <a:gd name="T59" fmla="*/ 387 h 431"/>
              <a:gd name="T60" fmla="*/ 56 w 432"/>
              <a:gd name="T61" fmla="*/ 360 h 431"/>
              <a:gd name="T62" fmla="*/ 33 w 432"/>
              <a:gd name="T63" fmla="*/ 329 h 431"/>
              <a:gd name="T64" fmla="*/ 15 w 432"/>
              <a:gd name="T65" fmla="*/ 292 h 431"/>
              <a:gd name="T66" fmla="*/ 4 w 432"/>
              <a:gd name="T67" fmla="*/ 254 h 431"/>
              <a:gd name="T68" fmla="*/ 0 w 432"/>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6"/>
                </a:moveTo>
                <a:lnTo>
                  <a:pt x="4" y="175"/>
                </a:lnTo>
                <a:lnTo>
                  <a:pt x="15" y="137"/>
                </a:lnTo>
                <a:lnTo>
                  <a:pt x="33" y="100"/>
                </a:lnTo>
                <a:lnTo>
                  <a:pt x="56" y="69"/>
                </a:lnTo>
                <a:lnTo>
                  <a:pt x="86" y="42"/>
                </a:lnTo>
                <a:lnTo>
                  <a:pt x="119" y="21"/>
                </a:lnTo>
                <a:lnTo>
                  <a:pt x="157" y="6"/>
                </a:lnTo>
                <a:lnTo>
                  <a:pt x="196" y="0"/>
                </a:lnTo>
                <a:lnTo>
                  <a:pt x="236" y="0"/>
                </a:lnTo>
                <a:lnTo>
                  <a:pt x="275" y="6"/>
                </a:lnTo>
                <a:lnTo>
                  <a:pt x="313" y="21"/>
                </a:lnTo>
                <a:lnTo>
                  <a:pt x="346" y="42"/>
                </a:lnTo>
                <a:lnTo>
                  <a:pt x="376" y="69"/>
                </a:lnTo>
                <a:lnTo>
                  <a:pt x="400" y="100"/>
                </a:lnTo>
                <a:lnTo>
                  <a:pt x="417" y="137"/>
                </a:lnTo>
                <a:lnTo>
                  <a:pt x="428" y="175"/>
                </a:lnTo>
                <a:lnTo>
                  <a:pt x="432" y="216"/>
                </a:lnTo>
                <a:lnTo>
                  <a:pt x="428" y="254"/>
                </a:lnTo>
                <a:lnTo>
                  <a:pt x="417" y="292"/>
                </a:lnTo>
                <a:lnTo>
                  <a:pt x="400" y="329"/>
                </a:lnTo>
                <a:lnTo>
                  <a:pt x="376" y="360"/>
                </a:lnTo>
                <a:lnTo>
                  <a:pt x="346" y="387"/>
                </a:lnTo>
                <a:lnTo>
                  <a:pt x="313" y="408"/>
                </a:lnTo>
                <a:lnTo>
                  <a:pt x="275" y="423"/>
                </a:lnTo>
                <a:lnTo>
                  <a:pt x="236" y="431"/>
                </a:lnTo>
                <a:lnTo>
                  <a:pt x="196" y="431"/>
                </a:lnTo>
                <a:lnTo>
                  <a:pt x="157" y="423"/>
                </a:lnTo>
                <a:lnTo>
                  <a:pt x="119" y="408"/>
                </a:lnTo>
                <a:lnTo>
                  <a:pt x="86" y="387"/>
                </a:lnTo>
                <a:lnTo>
                  <a:pt x="56" y="360"/>
                </a:lnTo>
                <a:lnTo>
                  <a:pt x="33" y="329"/>
                </a:lnTo>
                <a:lnTo>
                  <a:pt x="15" y="292"/>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09" name="Rectangle 35"/>
          <p:cNvSpPr>
            <a:spLocks noChangeArrowheads="1"/>
          </p:cNvSpPr>
          <p:nvPr/>
        </p:nvSpPr>
        <p:spPr bwMode="auto">
          <a:xfrm>
            <a:off x="7839075" y="2563813"/>
            <a:ext cx="762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10" name="Freeform 36"/>
          <p:cNvSpPr>
            <a:spLocks/>
          </p:cNvSpPr>
          <p:nvPr/>
        </p:nvSpPr>
        <p:spPr bwMode="auto">
          <a:xfrm>
            <a:off x="8164513" y="2987675"/>
            <a:ext cx="342900" cy="341313"/>
          </a:xfrm>
          <a:custGeom>
            <a:avLst/>
            <a:gdLst>
              <a:gd name="T0" fmla="*/ 0 w 433"/>
              <a:gd name="T1" fmla="*/ 216 h 431"/>
              <a:gd name="T2" fmla="*/ 4 w 433"/>
              <a:gd name="T3" fmla="*/ 175 h 431"/>
              <a:gd name="T4" fmla="*/ 16 w 433"/>
              <a:gd name="T5" fmla="*/ 137 h 431"/>
              <a:gd name="T6" fmla="*/ 33 w 433"/>
              <a:gd name="T7" fmla="*/ 100 h 431"/>
              <a:gd name="T8" fmla="*/ 56 w 433"/>
              <a:gd name="T9" fmla="*/ 69 h 431"/>
              <a:gd name="T10" fmla="*/ 87 w 433"/>
              <a:gd name="T11" fmla="*/ 42 h 431"/>
              <a:gd name="T12" fmla="*/ 119 w 433"/>
              <a:gd name="T13" fmla="*/ 21 h 431"/>
              <a:gd name="T14" fmla="*/ 158 w 433"/>
              <a:gd name="T15" fmla="*/ 6 h 431"/>
              <a:gd name="T16" fmla="*/ 196 w 433"/>
              <a:gd name="T17" fmla="*/ 0 h 431"/>
              <a:gd name="T18" fmla="*/ 237 w 433"/>
              <a:gd name="T19" fmla="*/ 0 h 431"/>
              <a:gd name="T20" fmla="*/ 275 w 433"/>
              <a:gd name="T21" fmla="*/ 6 h 431"/>
              <a:gd name="T22" fmla="*/ 313 w 433"/>
              <a:gd name="T23" fmla="*/ 21 h 431"/>
              <a:gd name="T24" fmla="*/ 346 w 433"/>
              <a:gd name="T25" fmla="*/ 42 h 431"/>
              <a:gd name="T26" fmla="*/ 377 w 433"/>
              <a:gd name="T27" fmla="*/ 69 h 431"/>
              <a:gd name="T28" fmla="*/ 400 w 433"/>
              <a:gd name="T29" fmla="*/ 100 h 431"/>
              <a:gd name="T30" fmla="*/ 417 w 433"/>
              <a:gd name="T31" fmla="*/ 137 h 431"/>
              <a:gd name="T32" fmla="*/ 429 w 433"/>
              <a:gd name="T33" fmla="*/ 175 h 431"/>
              <a:gd name="T34" fmla="*/ 433 w 433"/>
              <a:gd name="T35" fmla="*/ 216 h 431"/>
              <a:gd name="T36" fmla="*/ 429 w 433"/>
              <a:gd name="T37" fmla="*/ 254 h 431"/>
              <a:gd name="T38" fmla="*/ 417 w 433"/>
              <a:gd name="T39" fmla="*/ 292 h 431"/>
              <a:gd name="T40" fmla="*/ 400 w 433"/>
              <a:gd name="T41" fmla="*/ 329 h 431"/>
              <a:gd name="T42" fmla="*/ 377 w 433"/>
              <a:gd name="T43" fmla="*/ 360 h 431"/>
              <a:gd name="T44" fmla="*/ 346 w 433"/>
              <a:gd name="T45" fmla="*/ 387 h 431"/>
              <a:gd name="T46" fmla="*/ 313 w 433"/>
              <a:gd name="T47" fmla="*/ 408 h 431"/>
              <a:gd name="T48" fmla="*/ 275 w 433"/>
              <a:gd name="T49" fmla="*/ 423 h 431"/>
              <a:gd name="T50" fmla="*/ 237 w 433"/>
              <a:gd name="T51" fmla="*/ 431 h 431"/>
              <a:gd name="T52" fmla="*/ 196 w 433"/>
              <a:gd name="T53" fmla="*/ 431 h 431"/>
              <a:gd name="T54" fmla="*/ 158 w 433"/>
              <a:gd name="T55" fmla="*/ 423 h 431"/>
              <a:gd name="T56" fmla="*/ 119 w 433"/>
              <a:gd name="T57" fmla="*/ 408 h 431"/>
              <a:gd name="T58" fmla="*/ 87 w 433"/>
              <a:gd name="T59" fmla="*/ 387 h 431"/>
              <a:gd name="T60" fmla="*/ 56 w 433"/>
              <a:gd name="T61" fmla="*/ 360 h 431"/>
              <a:gd name="T62" fmla="*/ 33 w 433"/>
              <a:gd name="T63" fmla="*/ 329 h 431"/>
              <a:gd name="T64" fmla="*/ 16 w 433"/>
              <a:gd name="T65" fmla="*/ 292 h 431"/>
              <a:gd name="T66" fmla="*/ 4 w 433"/>
              <a:gd name="T67" fmla="*/ 254 h 431"/>
              <a:gd name="T68" fmla="*/ 0 w 433"/>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1"/>
              <a:gd name="T107" fmla="*/ 433 w 433"/>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1">
                <a:moveTo>
                  <a:pt x="0" y="216"/>
                </a:moveTo>
                <a:lnTo>
                  <a:pt x="4" y="175"/>
                </a:lnTo>
                <a:lnTo>
                  <a:pt x="16" y="137"/>
                </a:lnTo>
                <a:lnTo>
                  <a:pt x="33" y="100"/>
                </a:lnTo>
                <a:lnTo>
                  <a:pt x="56" y="69"/>
                </a:lnTo>
                <a:lnTo>
                  <a:pt x="87" y="42"/>
                </a:lnTo>
                <a:lnTo>
                  <a:pt x="119" y="21"/>
                </a:lnTo>
                <a:lnTo>
                  <a:pt x="158" y="6"/>
                </a:lnTo>
                <a:lnTo>
                  <a:pt x="196" y="0"/>
                </a:lnTo>
                <a:lnTo>
                  <a:pt x="237" y="0"/>
                </a:lnTo>
                <a:lnTo>
                  <a:pt x="275" y="6"/>
                </a:lnTo>
                <a:lnTo>
                  <a:pt x="313" y="21"/>
                </a:lnTo>
                <a:lnTo>
                  <a:pt x="346" y="42"/>
                </a:lnTo>
                <a:lnTo>
                  <a:pt x="377" y="69"/>
                </a:lnTo>
                <a:lnTo>
                  <a:pt x="400" y="100"/>
                </a:lnTo>
                <a:lnTo>
                  <a:pt x="417" y="137"/>
                </a:lnTo>
                <a:lnTo>
                  <a:pt x="429" y="175"/>
                </a:lnTo>
                <a:lnTo>
                  <a:pt x="433" y="216"/>
                </a:lnTo>
                <a:lnTo>
                  <a:pt x="429" y="254"/>
                </a:lnTo>
                <a:lnTo>
                  <a:pt x="417" y="292"/>
                </a:lnTo>
                <a:lnTo>
                  <a:pt x="400" y="329"/>
                </a:lnTo>
                <a:lnTo>
                  <a:pt x="377" y="360"/>
                </a:lnTo>
                <a:lnTo>
                  <a:pt x="346" y="387"/>
                </a:lnTo>
                <a:lnTo>
                  <a:pt x="313" y="408"/>
                </a:lnTo>
                <a:lnTo>
                  <a:pt x="275" y="423"/>
                </a:lnTo>
                <a:lnTo>
                  <a:pt x="237" y="431"/>
                </a:lnTo>
                <a:lnTo>
                  <a:pt x="196" y="431"/>
                </a:lnTo>
                <a:lnTo>
                  <a:pt x="158" y="423"/>
                </a:lnTo>
                <a:lnTo>
                  <a:pt x="119" y="408"/>
                </a:lnTo>
                <a:lnTo>
                  <a:pt x="87" y="387"/>
                </a:lnTo>
                <a:lnTo>
                  <a:pt x="56" y="360"/>
                </a:lnTo>
                <a:lnTo>
                  <a:pt x="33" y="329"/>
                </a:lnTo>
                <a:lnTo>
                  <a:pt x="16" y="292"/>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11" name="Rectangle 37"/>
          <p:cNvSpPr>
            <a:spLocks noChangeArrowheads="1"/>
          </p:cNvSpPr>
          <p:nvPr/>
        </p:nvSpPr>
        <p:spPr bwMode="auto">
          <a:xfrm>
            <a:off x="8272463" y="3021013"/>
            <a:ext cx="1270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q</a:t>
            </a:r>
            <a:endParaRPr lang="en-US" sz="2400" u="none">
              <a:latin typeface="Courier New" pitchFamily="49" charset="0"/>
            </a:endParaRPr>
          </a:p>
        </p:txBody>
      </p:sp>
      <p:sp>
        <p:nvSpPr>
          <p:cNvPr id="28712" name="Freeform 38"/>
          <p:cNvSpPr>
            <a:spLocks/>
          </p:cNvSpPr>
          <p:nvPr/>
        </p:nvSpPr>
        <p:spPr bwMode="auto">
          <a:xfrm>
            <a:off x="5876925" y="2530475"/>
            <a:ext cx="342900" cy="341313"/>
          </a:xfrm>
          <a:custGeom>
            <a:avLst/>
            <a:gdLst>
              <a:gd name="T0" fmla="*/ 0 w 432"/>
              <a:gd name="T1" fmla="*/ 216 h 431"/>
              <a:gd name="T2" fmla="*/ 4 w 432"/>
              <a:gd name="T3" fmla="*/ 175 h 431"/>
              <a:gd name="T4" fmla="*/ 16 w 432"/>
              <a:gd name="T5" fmla="*/ 137 h 431"/>
              <a:gd name="T6" fmla="*/ 33 w 432"/>
              <a:gd name="T7" fmla="*/ 100 h 431"/>
              <a:gd name="T8" fmla="*/ 56 w 432"/>
              <a:gd name="T9" fmla="*/ 69 h 431"/>
              <a:gd name="T10" fmla="*/ 87 w 432"/>
              <a:gd name="T11" fmla="*/ 42 h 431"/>
              <a:gd name="T12" fmla="*/ 119 w 432"/>
              <a:gd name="T13" fmla="*/ 21 h 431"/>
              <a:gd name="T14" fmla="*/ 158 w 432"/>
              <a:gd name="T15" fmla="*/ 6 h 431"/>
              <a:gd name="T16" fmla="*/ 196 w 432"/>
              <a:gd name="T17" fmla="*/ 0 h 431"/>
              <a:gd name="T18" fmla="*/ 236 w 432"/>
              <a:gd name="T19" fmla="*/ 0 h 431"/>
              <a:gd name="T20" fmla="*/ 275 w 432"/>
              <a:gd name="T21" fmla="*/ 6 h 431"/>
              <a:gd name="T22" fmla="*/ 313 w 432"/>
              <a:gd name="T23" fmla="*/ 21 h 431"/>
              <a:gd name="T24" fmla="*/ 346 w 432"/>
              <a:gd name="T25" fmla="*/ 42 h 431"/>
              <a:gd name="T26" fmla="*/ 377 w 432"/>
              <a:gd name="T27" fmla="*/ 69 h 431"/>
              <a:gd name="T28" fmla="*/ 400 w 432"/>
              <a:gd name="T29" fmla="*/ 100 h 431"/>
              <a:gd name="T30" fmla="*/ 417 w 432"/>
              <a:gd name="T31" fmla="*/ 137 h 431"/>
              <a:gd name="T32" fmla="*/ 429 w 432"/>
              <a:gd name="T33" fmla="*/ 175 h 431"/>
              <a:gd name="T34" fmla="*/ 432 w 432"/>
              <a:gd name="T35" fmla="*/ 216 h 431"/>
              <a:gd name="T36" fmla="*/ 429 w 432"/>
              <a:gd name="T37" fmla="*/ 254 h 431"/>
              <a:gd name="T38" fmla="*/ 417 w 432"/>
              <a:gd name="T39" fmla="*/ 292 h 431"/>
              <a:gd name="T40" fmla="*/ 400 w 432"/>
              <a:gd name="T41" fmla="*/ 329 h 431"/>
              <a:gd name="T42" fmla="*/ 377 w 432"/>
              <a:gd name="T43" fmla="*/ 360 h 431"/>
              <a:gd name="T44" fmla="*/ 346 w 432"/>
              <a:gd name="T45" fmla="*/ 387 h 431"/>
              <a:gd name="T46" fmla="*/ 313 w 432"/>
              <a:gd name="T47" fmla="*/ 408 h 431"/>
              <a:gd name="T48" fmla="*/ 275 w 432"/>
              <a:gd name="T49" fmla="*/ 423 h 431"/>
              <a:gd name="T50" fmla="*/ 236 w 432"/>
              <a:gd name="T51" fmla="*/ 431 h 431"/>
              <a:gd name="T52" fmla="*/ 196 w 432"/>
              <a:gd name="T53" fmla="*/ 431 h 431"/>
              <a:gd name="T54" fmla="*/ 158 w 432"/>
              <a:gd name="T55" fmla="*/ 423 h 431"/>
              <a:gd name="T56" fmla="*/ 119 w 432"/>
              <a:gd name="T57" fmla="*/ 408 h 431"/>
              <a:gd name="T58" fmla="*/ 87 w 432"/>
              <a:gd name="T59" fmla="*/ 387 h 431"/>
              <a:gd name="T60" fmla="*/ 56 w 432"/>
              <a:gd name="T61" fmla="*/ 360 h 431"/>
              <a:gd name="T62" fmla="*/ 33 w 432"/>
              <a:gd name="T63" fmla="*/ 329 h 431"/>
              <a:gd name="T64" fmla="*/ 16 w 432"/>
              <a:gd name="T65" fmla="*/ 292 h 431"/>
              <a:gd name="T66" fmla="*/ 4 w 432"/>
              <a:gd name="T67" fmla="*/ 254 h 431"/>
              <a:gd name="T68" fmla="*/ 0 w 432"/>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6"/>
                </a:moveTo>
                <a:lnTo>
                  <a:pt x="4" y="175"/>
                </a:lnTo>
                <a:lnTo>
                  <a:pt x="16" y="137"/>
                </a:lnTo>
                <a:lnTo>
                  <a:pt x="33" y="100"/>
                </a:lnTo>
                <a:lnTo>
                  <a:pt x="56" y="69"/>
                </a:lnTo>
                <a:lnTo>
                  <a:pt x="87" y="42"/>
                </a:lnTo>
                <a:lnTo>
                  <a:pt x="119" y="21"/>
                </a:lnTo>
                <a:lnTo>
                  <a:pt x="158" y="6"/>
                </a:lnTo>
                <a:lnTo>
                  <a:pt x="196" y="0"/>
                </a:lnTo>
                <a:lnTo>
                  <a:pt x="236" y="0"/>
                </a:lnTo>
                <a:lnTo>
                  <a:pt x="275" y="6"/>
                </a:lnTo>
                <a:lnTo>
                  <a:pt x="313" y="21"/>
                </a:lnTo>
                <a:lnTo>
                  <a:pt x="346" y="42"/>
                </a:lnTo>
                <a:lnTo>
                  <a:pt x="377" y="69"/>
                </a:lnTo>
                <a:lnTo>
                  <a:pt x="400" y="100"/>
                </a:lnTo>
                <a:lnTo>
                  <a:pt x="417" y="137"/>
                </a:lnTo>
                <a:lnTo>
                  <a:pt x="429" y="175"/>
                </a:lnTo>
                <a:lnTo>
                  <a:pt x="432" y="216"/>
                </a:lnTo>
                <a:lnTo>
                  <a:pt x="429" y="254"/>
                </a:lnTo>
                <a:lnTo>
                  <a:pt x="417" y="292"/>
                </a:lnTo>
                <a:lnTo>
                  <a:pt x="400" y="329"/>
                </a:lnTo>
                <a:lnTo>
                  <a:pt x="377" y="360"/>
                </a:lnTo>
                <a:lnTo>
                  <a:pt x="346" y="387"/>
                </a:lnTo>
                <a:lnTo>
                  <a:pt x="313" y="408"/>
                </a:lnTo>
                <a:lnTo>
                  <a:pt x="275" y="423"/>
                </a:lnTo>
                <a:lnTo>
                  <a:pt x="236" y="431"/>
                </a:lnTo>
                <a:lnTo>
                  <a:pt x="196" y="431"/>
                </a:lnTo>
                <a:lnTo>
                  <a:pt x="158" y="423"/>
                </a:lnTo>
                <a:lnTo>
                  <a:pt x="119" y="408"/>
                </a:lnTo>
                <a:lnTo>
                  <a:pt x="87" y="387"/>
                </a:lnTo>
                <a:lnTo>
                  <a:pt x="56" y="360"/>
                </a:lnTo>
                <a:lnTo>
                  <a:pt x="33" y="329"/>
                </a:lnTo>
                <a:lnTo>
                  <a:pt x="16" y="292"/>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13" name="Rectangle 39"/>
          <p:cNvSpPr>
            <a:spLocks noChangeArrowheads="1"/>
          </p:cNvSpPr>
          <p:nvPr/>
        </p:nvSpPr>
        <p:spPr bwMode="auto">
          <a:xfrm>
            <a:off x="5980113" y="2563813"/>
            <a:ext cx="13335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14" name="Freeform 40"/>
          <p:cNvSpPr>
            <a:spLocks/>
          </p:cNvSpPr>
          <p:nvPr/>
        </p:nvSpPr>
        <p:spPr bwMode="auto">
          <a:xfrm>
            <a:off x="5532438" y="3044825"/>
            <a:ext cx="344487" cy="341313"/>
          </a:xfrm>
          <a:custGeom>
            <a:avLst/>
            <a:gdLst>
              <a:gd name="T0" fmla="*/ 0 w 432"/>
              <a:gd name="T1" fmla="*/ 216 h 431"/>
              <a:gd name="T2" fmla="*/ 4 w 432"/>
              <a:gd name="T3" fmla="*/ 177 h 431"/>
              <a:gd name="T4" fmla="*/ 15 w 432"/>
              <a:gd name="T5" fmla="*/ 139 h 431"/>
              <a:gd name="T6" fmla="*/ 32 w 432"/>
              <a:gd name="T7" fmla="*/ 102 h 431"/>
              <a:gd name="T8" fmla="*/ 56 w 432"/>
              <a:gd name="T9" fmla="*/ 70 h 431"/>
              <a:gd name="T10" fmla="*/ 86 w 432"/>
              <a:gd name="T11" fmla="*/ 43 h 431"/>
              <a:gd name="T12" fmla="*/ 119 w 432"/>
              <a:gd name="T13" fmla="*/ 21 h 431"/>
              <a:gd name="T14" fmla="*/ 157 w 432"/>
              <a:gd name="T15" fmla="*/ 8 h 431"/>
              <a:gd name="T16" fmla="*/ 196 w 432"/>
              <a:gd name="T17" fmla="*/ 0 h 431"/>
              <a:gd name="T18" fmla="*/ 236 w 432"/>
              <a:gd name="T19" fmla="*/ 0 h 431"/>
              <a:gd name="T20" fmla="*/ 275 w 432"/>
              <a:gd name="T21" fmla="*/ 8 h 431"/>
              <a:gd name="T22" fmla="*/ 313 w 432"/>
              <a:gd name="T23" fmla="*/ 21 h 431"/>
              <a:gd name="T24" fmla="*/ 346 w 432"/>
              <a:gd name="T25" fmla="*/ 43 h 431"/>
              <a:gd name="T26" fmla="*/ 376 w 432"/>
              <a:gd name="T27" fmla="*/ 70 h 431"/>
              <a:gd name="T28" fmla="*/ 399 w 432"/>
              <a:gd name="T29" fmla="*/ 102 h 431"/>
              <a:gd name="T30" fmla="*/ 417 w 432"/>
              <a:gd name="T31" fmla="*/ 139 h 431"/>
              <a:gd name="T32" fmla="*/ 428 w 432"/>
              <a:gd name="T33" fmla="*/ 177 h 431"/>
              <a:gd name="T34" fmla="*/ 432 w 432"/>
              <a:gd name="T35" fmla="*/ 216 h 431"/>
              <a:gd name="T36" fmla="*/ 428 w 432"/>
              <a:gd name="T37" fmla="*/ 256 h 431"/>
              <a:gd name="T38" fmla="*/ 417 w 432"/>
              <a:gd name="T39" fmla="*/ 295 h 431"/>
              <a:gd name="T40" fmla="*/ 399 w 432"/>
              <a:gd name="T41" fmla="*/ 329 h 431"/>
              <a:gd name="T42" fmla="*/ 376 w 432"/>
              <a:gd name="T43" fmla="*/ 362 h 431"/>
              <a:gd name="T44" fmla="*/ 346 w 432"/>
              <a:gd name="T45" fmla="*/ 389 h 431"/>
              <a:gd name="T46" fmla="*/ 313 w 432"/>
              <a:gd name="T47" fmla="*/ 410 h 431"/>
              <a:gd name="T48" fmla="*/ 275 w 432"/>
              <a:gd name="T49" fmla="*/ 423 h 431"/>
              <a:gd name="T50" fmla="*/ 236 w 432"/>
              <a:gd name="T51" fmla="*/ 431 h 431"/>
              <a:gd name="T52" fmla="*/ 196 w 432"/>
              <a:gd name="T53" fmla="*/ 431 h 431"/>
              <a:gd name="T54" fmla="*/ 157 w 432"/>
              <a:gd name="T55" fmla="*/ 423 h 431"/>
              <a:gd name="T56" fmla="*/ 119 w 432"/>
              <a:gd name="T57" fmla="*/ 410 h 431"/>
              <a:gd name="T58" fmla="*/ 86 w 432"/>
              <a:gd name="T59" fmla="*/ 389 h 431"/>
              <a:gd name="T60" fmla="*/ 56 w 432"/>
              <a:gd name="T61" fmla="*/ 362 h 431"/>
              <a:gd name="T62" fmla="*/ 32 w 432"/>
              <a:gd name="T63" fmla="*/ 329 h 431"/>
              <a:gd name="T64" fmla="*/ 15 w 432"/>
              <a:gd name="T65" fmla="*/ 295 h 431"/>
              <a:gd name="T66" fmla="*/ 4 w 432"/>
              <a:gd name="T67" fmla="*/ 256 h 431"/>
              <a:gd name="T68" fmla="*/ 0 w 432"/>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6"/>
                </a:moveTo>
                <a:lnTo>
                  <a:pt x="4" y="177"/>
                </a:lnTo>
                <a:lnTo>
                  <a:pt x="15" y="139"/>
                </a:lnTo>
                <a:lnTo>
                  <a:pt x="32" y="102"/>
                </a:lnTo>
                <a:lnTo>
                  <a:pt x="56" y="70"/>
                </a:lnTo>
                <a:lnTo>
                  <a:pt x="86" y="43"/>
                </a:lnTo>
                <a:lnTo>
                  <a:pt x="119" y="21"/>
                </a:lnTo>
                <a:lnTo>
                  <a:pt x="157" y="8"/>
                </a:lnTo>
                <a:lnTo>
                  <a:pt x="196" y="0"/>
                </a:lnTo>
                <a:lnTo>
                  <a:pt x="236" y="0"/>
                </a:lnTo>
                <a:lnTo>
                  <a:pt x="275" y="8"/>
                </a:lnTo>
                <a:lnTo>
                  <a:pt x="313" y="21"/>
                </a:lnTo>
                <a:lnTo>
                  <a:pt x="346" y="43"/>
                </a:lnTo>
                <a:lnTo>
                  <a:pt x="376" y="70"/>
                </a:lnTo>
                <a:lnTo>
                  <a:pt x="399" y="102"/>
                </a:lnTo>
                <a:lnTo>
                  <a:pt x="417" y="139"/>
                </a:lnTo>
                <a:lnTo>
                  <a:pt x="428" y="177"/>
                </a:lnTo>
                <a:lnTo>
                  <a:pt x="432" y="216"/>
                </a:lnTo>
                <a:lnTo>
                  <a:pt x="428" y="256"/>
                </a:lnTo>
                <a:lnTo>
                  <a:pt x="417" y="295"/>
                </a:lnTo>
                <a:lnTo>
                  <a:pt x="399" y="329"/>
                </a:lnTo>
                <a:lnTo>
                  <a:pt x="376" y="362"/>
                </a:lnTo>
                <a:lnTo>
                  <a:pt x="346" y="389"/>
                </a:lnTo>
                <a:lnTo>
                  <a:pt x="313" y="410"/>
                </a:lnTo>
                <a:lnTo>
                  <a:pt x="275" y="423"/>
                </a:lnTo>
                <a:lnTo>
                  <a:pt x="236" y="431"/>
                </a:lnTo>
                <a:lnTo>
                  <a:pt x="196" y="431"/>
                </a:lnTo>
                <a:lnTo>
                  <a:pt x="157" y="423"/>
                </a:lnTo>
                <a:lnTo>
                  <a:pt x="119" y="410"/>
                </a:lnTo>
                <a:lnTo>
                  <a:pt x="86" y="389"/>
                </a:lnTo>
                <a:lnTo>
                  <a:pt x="56" y="362"/>
                </a:lnTo>
                <a:lnTo>
                  <a:pt x="32" y="329"/>
                </a:lnTo>
                <a:lnTo>
                  <a:pt x="15" y="295"/>
                </a:lnTo>
                <a:lnTo>
                  <a:pt x="4" y="256"/>
                </a:lnTo>
                <a:lnTo>
                  <a:pt x="0" y="216"/>
                </a:lnTo>
                <a:close/>
              </a:path>
            </a:pathLst>
          </a:custGeom>
          <a:solidFill>
            <a:srgbClr val="FFFFFF"/>
          </a:solidFill>
          <a:ln w="3175">
            <a:solidFill>
              <a:srgbClr val="000000"/>
            </a:solidFill>
            <a:round/>
            <a:headEnd/>
            <a:tailEnd/>
          </a:ln>
        </p:spPr>
        <p:txBody>
          <a:bodyPr/>
          <a:lstStyle/>
          <a:p>
            <a:endParaRPr lang="en-US"/>
          </a:p>
        </p:txBody>
      </p:sp>
      <p:sp>
        <p:nvSpPr>
          <p:cNvPr id="28715" name="Rectangle 41"/>
          <p:cNvSpPr>
            <a:spLocks noChangeArrowheads="1"/>
          </p:cNvSpPr>
          <p:nvPr/>
        </p:nvSpPr>
        <p:spPr bwMode="auto">
          <a:xfrm>
            <a:off x="5641975" y="3078163"/>
            <a:ext cx="1270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q</a:t>
            </a:r>
            <a:endParaRPr lang="en-US" sz="2400" u="none">
              <a:latin typeface="Courier New" pitchFamily="49" charset="0"/>
            </a:endParaRPr>
          </a:p>
        </p:txBody>
      </p:sp>
      <p:sp>
        <p:nvSpPr>
          <p:cNvPr id="28716" name="Freeform 42"/>
          <p:cNvSpPr>
            <a:spLocks/>
          </p:cNvSpPr>
          <p:nvPr/>
        </p:nvSpPr>
        <p:spPr bwMode="auto">
          <a:xfrm>
            <a:off x="6276975" y="2987675"/>
            <a:ext cx="342900" cy="341313"/>
          </a:xfrm>
          <a:custGeom>
            <a:avLst/>
            <a:gdLst>
              <a:gd name="T0" fmla="*/ 0 w 433"/>
              <a:gd name="T1" fmla="*/ 216 h 431"/>
              <a:gd name="T2" fmla="*/ 2 w 433"/>
              <a:gd name="T3" fmla="*/ 175 h 431"/>
              <a:gd name="T4" fmla="*/ 14 w 433"/>
              <a:gd name="T5" fmla="*/ 137 h 431"/>
              <a:gd name="T6" fmla="*/ 31 w 433"/>
              <a:gd name="T7" fmla="*/ 100 h 431"/>
              <a:gd name="T8" fmla="*/ 56 w 433"/>
              <a:gd name="T9" fmla="*/ 69 h 431"/>
              <a:gd name="T10" fmla="*/ 85 w 433"/>
              <a:gd name="T11" fmla="*/ 42 h 431"/>
              <a:gd name="T12" fmla="*/ 120 w 433"/>
              <a:gd name="T13" fmla="*/ 21 h 431"/>
              <a:gd name="T14" fmla="*/ 156 w 433"/>
              <a:gd name="T15" fmla="*/ 6 h 431"/>
              <a:gd name="T16" fmla="*/ 196 w 433"/>
              <a:gd name="T17" fmla="*/ 0 h 431"/>
              <a:gd name="T18" fmla="*/ 235 w 433"/>
              <a:gd name="T19" fmla="*/ 0 h 431"/>
              <a:gd name="T20" fmla="*/ 275 w 433"/>
              <a:gd name="T21" fmla="*/ 6 h 431"/>
              <a:gd name="T22" fmla="*/ 312 w 433"/>
              <a:gd name="T23" fmla="*/ 21 h 431"/>
              <a:gd name="T24" fmla="*/ 346 w 433"/>
              <a:gd name="T25" fmla="*/ 42 h 431"/>
              <a:gd name="T26" fmla="*/ 375 w 433"/>
              <a:gd name="T27" fmla="*/ 69 h 431"/>
              <a:gd name="T28" fmla="*/ 400 w 433"/>
              <a:gd name="T29" fmla="*/ 100 h 431"/>
              <a:gd name="T30" fmla="*/ 417 w 433"/>
              <a:gd name="T31" fmla="*/ 137 h 431"/>
              <a:gd name="T32" fmla="*/ 429 w 433"/>
              <a:gd name="T33" fmla="*/ 175 h 431"/>
              <a:gd name="T34" fmla="*/ 433 w 433"/>
              <a:gd name="T35" fmla="*/ 216 h 431"/>
              <a:gd name="T36" fmla="*/ 429 w 433"/>
              <a:gd name="T37" fmla="*/ 254 h 431"/>
              <a:gd name="T38" fmla="*/ 417 w 433"/>
              <a:gd name="T39" fmla="*/ 292 h 431"/>
              <a:gd name="T40" fmla="*/ 400 w 433"/>
              <a:gd name="T41" fmla="*/ 329 h 431"/>
              <a:gd name="T42" fmla="*/ 375 w 433"/>
              <a:gd name="T43" fmla="*/ 360 h 431"/>
              <a:gd name="T44" fmla="*/ 346 w 433"/>
              <a:gd name="T45" fmla="*/ 387 h 431"/>
              <a:gd name="T46" fmla="*/ 312 w 433"/>
              <a:gd name="T47" fmla="*/ 408 h 431"/>
              <a:gd name="T48" fmla="*/ 275 w 433"/>
              <a:gd name="T49" fmla="*/ 423 h 431"/>
              <a:gd name="T50" fmla="*/ 235 w 433"/>
              <a:gd name="T51" fmla="*/ 431 h 431"/>
              <a:gd name="T52" fmla="*/ 196 w 433"/>
              <a:gd name="T53" fmla="*/ 431 h 431"/>
              <a:gd name="T54" fmla="*/ 156 w 433"/>
              <a:gd name="T55" fmla="*/ 423 h 431"/>
              <a:gd name="T56" fmla="*/ 120 w 433"/>
              <a:gd name="T57" fmla="*/ 408 h 431"/>
              <a:gd name="T58" fmla="*/ 85 w 433"/>
              <a:gd name="T59" fmla="*/ 387 h 431"/>
              <a:gd name="T60" fmla="*/ 56 w 433"/>
              <a:gd name="T61" fmla="*/ 360 h 431"/>
              <a:gd name="T62" fmla="*/ 31 w 433"/>
              <a:gd name="T63" fmla="*/ 329 h 431"/>
              <a:gd name="T64" fmla="*/ 14 w 433"/>
              <a:gd name="T65" fmla="*/ 292 h 431"/>
              <a:gd name="T66" fmla="*/ 2 w 433"/>
              <a:gd name="T67" fmla="*/ 254 h 431"/>
              <a:gd name="T68" fmla="*/ 0 w 433"/>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1"/>
              <a:gd name="T107" fmla="*/ 433 w 433"/>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1">
                <a:moveTo>
                  <a:pt x="0" y="216"/>
                </a:moveTo>
                <a:lnTo>
                  <a:pt x="2" y="175"/>
                </a:lnTo>
                <a:lnTo>
                  <a:pt x="14" y="137"/>
                </a:lnTo>
                <a:lnTo>
                  <a:pt x="31" y="100"/>
                </a:lnTo>
                <a:lnTo>
                  <a:pt x="56" y="69"/>
                </a:lnTo>
                <a:lnTo>
                  <a:pt x="85" y="42"/>
                </a:lnTo>
                <a:lnTo>
                  <a:pt x="120" y="21"/>
                </a:lnTo>
                <a:lnTo>
                  <a:pt x="156" y="6"/>
                </a:lnTo>
                <a:lnTo>
                  <a:pt x="196" y="0"/>
                </a:lnTo>
                <a:lnTo>
                  <a:pt x="235" y="0"/>
                </a:lnTo>
                <a:lnTo>
                  <a:pt x="275" y="6"/>
                </a:lnTo>
                <a:lnTo>
                  <a:pt x="312" y="21"/>
                </a:lnTo>
                <a:lnTo>
                  <a:pt x="346" y="42"/>
                </a:lnTo>
                <a:lnTo>
                  <a:pt x="375" y="69"/>
                </a:lnTo>
                <a:lnTo>
                  <a:pt x="400" y="100"/>
                </a:lnTo>
                <a:lnTo>
                  <a:pt x="417" y="137"/>
                </a:lnTo>
                <a:lnTo>
                  <a:pt x="429" y="175"/>
                </a:lnTo>
                <a:lnTo>
                  <a:pt x="433" y="216"/>
                </a:lnTo>
                <a:lnTo>
                  <a:pt x="429" y="254"/>
                </a:lnTo>
                <a:lnTo>
                  <a:pt x="417" y="292"/>
                </a:lnTo>
                <a:lnTo>
                  <a:pt x="400" y="329"/>
                </a:lnTo>
                <a:lnTo>
                  <a:pt x="375" y="360"/>
                </a:lnTo>
                <a:lnTo>
                  <a:pt x="346" y="387"/>
                </a:lnTo>
                <a:lnTo>
                  <a:pt x="312" y="408"/>
                </a:lnTo>
                <a:lnTo>
                  <a:pt x="275" y="423"/>
                </a:lnTo>
                <a:lnTo>
                  <a:pt x="235" y="431"/>
                </a:lnTo>
                <a:lnTo>
                  <a:pt x="196" y="431"/>
                </a:lnTo>
                <a:lnTo>
                  <a:pt x="156" y="423"/>
                </a:lnTo>
                <a:lnTo>
                  <a:pt x="120" y="408"/>
                </a:lnTo>
                <a:lnTo>
                  <a:pt x="85" y="387"/>
                </a:lnTo>
                <a:lnTo>
                  <a:pt x="56" y="360"/>
                </a:lnTo>
                <a:lnTo>
                  <a:pt x="31" y="329"/>
                </a:lnTo>
                <a:lnTo>
                  <a:pt x="14" y="292"/>
                </a:lnTo>
                <a:lnTo>
                  <a:pt x="2"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17" name="Rectangle 43"/>
          <p:cNvSpPr>
            <a:spLocks noChangeArrowheads="1"/>
          </p:cNvSpPr>
          <p:nvPr/>
        </p:nvSpPr>
        <p:spPr bwMode="auto">
          <a:xfrm>
            <a:off x="6403975" y="3021013"/>
            <a:ext cx="889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18" name="Freeform 44"/>
          <p:cNvSpPr>
            <a:spLocks/>
          </p:cNvSpPr>
          <p:nvPr/>
        </p:nvSpPr>
        <p:spPr bwMode="auto">
          <a:xfrm>
            <a:off x="5876925" y="1957388"/>
            <a:ext cx="342900" cy="341312"/>
          </a:xfrm>
          <a:custGeom>
            <a:avLst/>
            <a:gdLst>
              <a:gd name="T0" fmla="*/ 0 w 432"/>
              <a:gd name="T1" fmla="*/ 215 h 431"/>
              <a:gd name="T2" fmla="*/ 4 w 432"/>
              <a:gd name="T3" fmla="*/ 175 h 431"/>
              <a:gd name="T4" fmla="*/ 16 w 432"/>
              <a:gd name="T5" fmla="*/ 136 h 431"/>
              <a:gd name="T6" fmla="*/ 33 w 432"/>
              <a:gd name="T7" fmla="*/ 100 h 431"/>
              <a:gd name="T8" fmla="*/ 56 w 432"/>
              <a:gd name="T9" fmla="*/ 69 h 431"/>
              <a:gd name="T10" fmla="*/ 87 w 432"/>
              <a:gd name="T11" fmla="*/ 42 h 431"/>
              <a:gd name="T12" fmla="*/ 119 w 432"/>
              <a:gd name="T13" fmla="*/ 21 h 431"/>
              <a:gd name="T14" fmla="*/ 158 w 432"/>
              <a:gd name="T15" fmla="*/ 6 h 431"/>
              <a:gd name="T16" fmla="*/ 196 w 432"/>
              <a:gd name="T17" fmla="*/ 0 h 431"/>
              <a:gd name="T18" fmla="*/ 236 w 432"/>
              <a:gd name="T19" fmla="*/ 0 h 431"/>
              <a:gd name="T20" fmla="*/ 275 w 432"/>
              <a:gd name="T21" fmla="*/ 6 h 431"/>
              <a:gd name="T22" fmla="*/ 313 w 432"/>
              <a:gd name="T23" fmla="*/ 21 h 431"/>
              <a:gd name="T24" fmla="*/ 346 w 432"/>
              <a:gd name="T25" fmla="*/ 42 h 431"/>
              <a:gd name="T26" fmla="*/ 377 w 432"/>
              <a:gd name="T27" fmla="*/ 69 h 431"/>
              <a:gd name="T28" fmla="*/ 400 w 432"/>
              <a:gd name="T29" fmla="*/ 100 h 431"/>
              <a:gd name="T30" fmla="*/ 417 w 432"/>
              <a:gd name="T31" fmla="*/ 136 h 431"/>
              <a:gd name="T32" fmla="*/ 429 w 432"/>
              <a:gd name="T33" fmla="*/ 175 h 431"/>
              <a:gd name="T34" fmla="*/ 432 w 432"/>
              <a:gd name="T35" fmla="*/ 215 h 431"/>
              <a:gd name="T36" fmla="*/ 429 w 432"/>
              <a:gd name="T37" fmla="*/ 254 h 431"/>
              <a:gd name="T38" fmla="*/ 417 w 432"/>
              <a:gd name="T39" fmla="*/ 292 h 431"/>
              <a:gd name="T40" fmla="*/ 400 w 432"/>
              <a:gd name="T41" fmla="*/ 329 h 431"/>
              <a:gd name="T42" fmla="*/ 377 w 432"/>
              <a:gd name="T43" fmla="*/ 360 h 431"/>
              <a:gd name="T44" fmla="*/ 346 w 432"/>
              <a:gd name="T45" fmla="*/ 386 h 431"/>
              <a:gd name="T46" fmla="*/ 313 w 432"/>
              <a:gd name="T47" fmla="*/ 408 h 431"/>
              <a:gd name="T48" fmla="*/ 275 w 432"/>
              <a:gd name="T49" fmla="*/ 423 h 431"/>
              <a:gd name="T50" fmla="*/ 236 w 432"/>
              <a:gd name="T51" fmla="*/ 431 h 431"/>
              <a:gd name="T52" fmla="*/ 196 w 432"/>
              <a:gd name="T53" fmla="*/ 431 h 431"/>
              <a:gd name="T54" fmla="*/ 158 w 432"/>
              <a:gd name="T55" fmla="*/ 423 h 431"/>
              <a:gd name="T56" fmla="*/ 119 w 432"/>
              <a:gd name="T57" fmla="*/ 408 h 431"/>
              <a:gd name="T58" fmla="*/ 87 w 432"/>
              <a:gd name="T59" fmla="*/ 386 h 431"/>
              <a:gd name="T60" fmla="*/ 56 w 432"/>
              <a:gd name="T61" fmla="*/ 360 h 431"/>
              <a:gd name="T62" fmla="*/ 33 w 432"/>
              <a:gd name="T63" fmla="*/ 329 h 431"/>
              <a:gd name="T64" fmla="*/ 16 w 432"/>
              <a:gd name="T65" fmla="*/ 292 h 431"/>
              <a:gd name="T66" fmla="*/ 4 w 432"/>
              <a:gd name="T67" fmla="*/ 254 h 431"/>
              <a:gd name="T68" fmla="*/ 0 w 432"/>
              <a:gd name="T69" fmla="*/ 215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5"/>
                </a:moveTo>
                <a:lnTo>
                  <a:pt x="4" y="175"/>
                </a:lnTo>
                <a:lnTo>
                  <a:pt x="16" y="136"/>
                </a:lnTo>
                <a:lnTo>
                  <a:pt x="33" y="100"/>
                </a:lnTo>
                <a:lnTo>
                  <a:pt x="56" y="69"/>
                </a:lnTo>
                <a:lnTo>
                  <a:pt x="87" y="42"/>
                </a:lnTo>
                <a:lnTo>
                  <a:pt x="119" y="21"/>
                </a:lnTo>
                <a:lnTo>
                  <a:pt x="158" y="6"/>
                </a:lnTo>
                <a:lnTo>
                  <a:pt x="196" y="0"/>
                </a:lnTo>
                <a:lnTo>
                  <a:pt x="236" y="0"/>
                </a:lnTo>
                <a:lnTo>
                  <a:pt x="275" y="6"/>
                </a:lnTo>
                <a:lnTo>
                  <a:pt x="313" y="21"/>
                </a:lnTo>
                <a:lnTo>
                  <a:pt x="346" y="42"/>
                </a:lnTo>
                <a:lnTo>
                  <a:pt x="377" y="69"/>
                </a:lnTo>
                <a:lnTo>
                  <a:pt x="400" y="100"/>
                </a:lnTo>
                <a:lnTo>
                  <a:pt x="417" y="136"/>
                </a:lnTo>
                <a:lnTo>
                  <a:pt x="429" y="175"/>
                </a:lnTo>
                <a:lnTo>
                  <a:pt x="432" y="215"/>
                </a:lnTo>
                <a:lnTo>
                  <a:pt x="429" y="254"/>
                </a:lnTo>
                <a:lnTo>
                  <a:pt x="417" y="292"/>
                </a:lnTo>
                <a:lnTo>
                  <a:pt x="400" y="329"/>
                </a:lnTo>
                <a:lnTo>
                  <a:pt x="377" y="360"/>
                </a:lnTo>
                <a:lnTo>
                  <a:pt x="346" y="386"/>
                </a:lnTo>
                <a:lnTo>
                  <a:pt x="313" y="408"/>
                </a:lnTo>
                <a:lnTo>
                  <a:pt x="275" y="423"/>
                </a:lnTo>
                <a:lnTo>
                  <a:pt x="236" y="431"/>
                </a:lnTo>
                <a:lnTo>
                  <a:pt x="196" y="431"/>
                </a:lnTo>
                <a:lnTo>
                  <a:pt x="158" y="423"/>
                </a:lnTo>
                <a:lnTo>
                  <a:pt x="119" y="408"/>
                </a:lnTo>
                <a:lnTo>
                  <a:pt x="87" y="386"/>
                </a:lnTo>
                <a:lnTo>
                  <a:pt x="56" y="360"/>
                </a:lnTo>
                <a:lnTo>
                  <a:pt x="33" y="329"/>
                </a:lnTo>
                <a:lnTo>
                  <a:pt x="16" y="292"/>
                </a:lnTo>
                <a:lnTo>
                  <a:pt x="4" y="254"/>
                </a:lnTo>
                <a:lnTo>
                  <a:pt x="0" y="215"/>
                </a:lnTo>
                <a:close/>
              </a:path>
            </a:pathLst>
          </a:custGeom>
          <a:solidFill>
            <a:srgbClr val="FFFFFF"/>
          </a:solidFill>
          <a:ln w="3175">
            <a:solidFill>
              <a:srgbClr val="000000"/>
            </a:solidFill>
            <a:round/>
            <a:headEnd/>
            <a:tailEnd/>
          </a:ln>
        </p:spPr>
        <p:txBody>
          <a:bodyPr/>
          <a:lstStyle/>
          <a:p>
            <a:endParaRPr lang="en-US"/>
          </a:p>
        </p:txBody>
      </p:sp>
      <p:sp>
        <p:nvSpPr>
          <p:cNvPr id="28719" name="Rectangle 45"/>
          <p:cNvSpPr>
            <a:spLocks noChangeArrowheads="1"/>
          </p:cNvSpPr>
          <p:nvPr/>
        </p:nvSpPr>
        <p:spPr bwMode="auto">
          <a:xfrm>
            <a:off x="5927725" y="1990725"/>
            <a:ext cx="2413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x1</a:t>
            </a:r>
            <a:endParaRPr lang="en-US" sz="2400" u="none">
              <a:latin typeface="Courier New" pitchFamily="49" charset="0"/>
            </a:endParaRPr>
          </a:p>
        </p:txBody>
      </p:sp>
      <p:sp>
        <p:nvSpPr>
          <p:cNvPr id="28720" name="Freeform 46"/>
          <p:cNvSpPr>
            <a:spLocks/>
          </p:cNvSpPr>
          <p:nvPr/>
        </p:nvSpPr>
        <p:spPr bwMode="auto">
          <a:xfrm>
            <a:off x="7705725" y="1957388"/>
            <a:ext cx="344488" cy="341312"/>
          </a:xfrm>
          <a:custGeom>
            <a:avLst/>
            <a:gdLst>
              <a:gd name="T0" fmla="*/ 0 w 432"/>
              <a:gd name="T1" fmla="*/ 215 h 431"/>
              <a:gd name="T2" fmla="*/ 4 w 432"/>
              <a:gd name="T3" fmla="*/ 175 h 431"/>
              <a:gd name="T4" fmla="*/ 15 w 432"/>
              <a:gd name="T5" fmla="*/ 136 h 431"/>
              <a:gd name="T6" fmla="*/ 33 w 432"/>
              <a:gd name="T7" fmla="*/ 100 h 431"/>
              <a:gd name="T8" fmla="*/ 56 w 432"/>
              <a:gd name="T9" fmla="*/ 69 h 431"/>
              <a:gd name="T10" fmla="*/ 86 w 432"/>
              <a:gd name="T11" fmla="*/ 42 h 431"/>
              <a:gd name="T12" fmla="*/ 119 w 432"/>
              <a:gd name="T13" fmla="*/ 21 h 431"/>
              <a:gd name="T14" fmla="*/ 157 w 432"/>
              <a:gd name="T15" fmla="*/ 6 h 431"/>
              <a:gd name="T16" fmla="*/ 196 w 432"/>
              <a:gd name="T17" fmla="*/ 0 h 431"/>
              <a:gd name="T18" fmla="*/ 236 w 432"/>
              <a:gd name="T19" fmla="*/ 0 h 431"/>
              <a:gd name="T20" fmla="*/ 275 w 432"/>
              <a:gd name="T21" fmla="*/ 6 h 431"/>
              <a:gd name="T22" fmla="*/ 313 w 432"/>
              <a:gd name="T23" fmla="*/ 21 h 431"/>
              <a:gd name="T24" fmla="*/ 346 w 432"/>
              <a:gd name="T25" fmla="*/ 42 h 431"/>
              <a:gd name="T26" fmla="*/ 376 w 432"/>
              <a:gd name="T27" fmla="*/ 69 h 431"/>
              <a:gd name="T28" fmla="*/ 400 w 432"/>
              <a:gd name="T29" fmla="*/ 100 h 431"/>
              <a:gd name="T30" fmla="*/ 417 w 432"/>
              <a:gd name="T31" fmla="*/ 136 h 431"/>
              <a:gd name="T32" fmla="*/ 428 w 432"/>
              <a:gd name="T33" fmla="*/ 175 h 431"/>
              <a:gd name="T34" fmla="*/ 432 w 432"/>
              <a:gd name="T35" fmla="*/ 215 h 431"/>
              <a:gd name="T36" fmla="*/ 428 w 432"/>
              <a:gd name="T37" fmla="*/ 254 h 431"/>
              <a:gd name="T38" fmla="*/ 417 w 432"/>
              <a:gd name="T39" fmla="*/ 292 h 431"/>
              <a:gd name="T40" fmla="*/ 400 w 432"/>
              <a:gd name="T41" fmla="*/ 329 h 431"/>
              <a:gd name="T42" fmla="*/ 376 w 432"/>
              <a:gd name="T43" fmla="*/ 360 h 431"/>
              <a:gd name="T44" fmla="*/ 346 w 432"/>
              <a:gd name="T45" fmla="*/ 386 h 431"/>
              <a:gd name="T46" fmla="*/ 313 w 432"/>
              <a:gd name="T47" fmla="*/ 408 h 431"/>
              <a:gd name="T48" fmla="*/ 275 w 432"/>
              <a:gd name="T49" fmla="*/ 423 h 431"/>
              <a:gd name="T50" fmla="*/ 236 w 432"/>
              <a:gd name="T51" fmla="*/ 431 h 431"/>
              <a:gd name="T52" fmla="*/ 196 w 432"/>
              <a:gd name="T53" fmla="*/ 431 h 431"/>
              <a:gd name="T54" fmla="*/ 157 w 432"/>
              <a:gd name="T55" fmla="*/ 423 h 431"/>
              <a:gd name="T56" fmla="*/ 119 w 432"/>
              <a:gd name="T57" fmla="*/ 408 h 431"/>
              <a:gd name="T58" fmla="*/ 86 w 432"/>
              <a:gd name="T59" fmla="*/ 386 h 431"/>
              <a:gd name="T60" fmla="*/ 56 w 432"/>
              <a:gd name="T61" fmla="*/ 360 h 431"/>
              <a:gd name="T62" fmla="*/ 33 w 432"/>
              <a:gd name="T63" fmla="*/ 329 h 431"/>
              <a:gd name="T64" fmla="*/ 15 w 432"/>
              <a:gd name="T65" fmla="*/ 292 h 431"/>
              <a:gd name="T66" fmla="*/ 4 w 432"/>
              <a:gd name="T67" fmla="*/ 254 h 431"/>
              <a:gd name="T68" fmla="*/ 0 w 432"/>
              <a:gd name="T69" fmla="*/ 215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5"/>
                </a:moveTo>
                <a:lnTo>
                  <a:pt x="4" y="175"/>
                </a:lnTo>
                <a:lnTo>
                  <a:pt x="15" y="136"/>
                </a:lnTo>
                <a:lnTo>
                  <a:pt x="33" y="100"/>
                </a:lnTo>
                <a:lnTo>
                  <a:pt x="56" y="69"/>
                </a:lnTo>
                <a:lnTo>
                  <a:pt x="86" y="42"/>
                </a:lnTo>
                <a:lnTo>
                  <a:pt x="119" y="21"/>
                </a:lnTo>
                <a:lnTo>
                  <a:pt x="157" y="6"/>
                </a:lnTo>
                <a:lnTo>
                  <a:pt x="196" y="0"/>
                </a:lnTo>
                <a:lnTo>
                  <a:pt x="236" y="0"/>
                </a:lnTo>
                <a:lnTo>
                  <a:pt x="275" y="6"/>
                </a:lnTo>
                <a:lnTo>
                  <a:pt x="313" y="21"/>
                </a:lnTo>
                <a:lnTo>
                  <a:pt x="346" y="42"/>
                </a:lnTo>
                <a:lnTo>
                  <a:pt x="376" y="69"/>
                </a:lnTo>
                <a:lnTo>
                  <a:pt x="400" y="100"/>
                </a:lnTo>
                <a:lnTo>
                  <a:pt x="417" y="136"/>
                </a:lnTo>
                <a:lnTo>
                  <a:pt x="428" y="175"/>
                </a:lnTo>
                <a:lnTo>
                  <a:pt x="432" y="215"/>
                </a:lnTo>
                <a:lnTo>
                  <a:pt x="428" y="254"/>
                </a:lnTo>
                <a:lnTo>
                  <a:pt x="417" y="292"/>
                </a:lnTo>
                <a:lnTo>
                  <a:pt x="400" y="329"/>
                </a:lnTo>
                <a:lnTo>
                  <a:pt x="376" y="360"/>
                </a:lnTo>
                <a:lnTo>
                  <a:pt x="346" y="386"/>
                </a:lnTo>
                <a:lnTo>
                  <a:pt x="313" y="408"/>
                </a:lnTo>
                <a:lnTo>
                  <a:pt x="275" y="423"/>
                </a:lnTo>
                <a:lnTo>
                  <a:pt x="236" y="431"/>
                </a:lnTo>
                <a:lnTo>
                  <a:pt x="196" y="431"/>
                </a:lnTo>
                <a:lnTo>
                  <a:pt x="157" y="423"/>
                </a:lnTo>
                <a:lnTo>
                  <a:pt x="119" y="408"/>
                </a:lnTo>
                <a:lnTo>
                  <a:pt x="86" y="386"/>
                </a:lnTo>
                <a:lnTo>
                  <a:pt x="56" y="360"/>
                </a:lnTo>
                <a:lnTo>
                  <a:pt x="33" y="329"/>
                </a:lnTo>
                <a:lnTo>
                  <a:pt x="15" y="292"/>
                </a:lnTo>
                <a:lnTo>
                  <a:pt x="4" y="254"/>
                </a:lnTo>
                <a:lnTo>
                  <a:pt x="0" y="215"/>
                </a:lnTo>
                <a:close/>
              </a:path>
            </a:pathLst>
          </a:custGeom>
          <a:solidFill>
            <a:srgbClr val="FFFFFF"/>
          </a:solidFill>
          <a:ln w="3175">
            <a:solidFill>
              <a:srgbClr val="000000"/>
            </a:solidFill>
            <a:round/>
            <a:headEnd/>
            <a:tailEnd/>
          </a:ln>
        </p:spPr>
        <p:txBody>
          <a:bodyPr/>
          <a:lstStyle/>
          <a:p>
            <a:endParaRPr lang="en-US"/>
          </a:p>
        </p:txBody>
      </p:sp>
      <p:sp>
        <p:nvSpPr>
          <p:cNvPr id="28721" name="Rectangle 47"/>
          <p:cNvSpPr>
            <a:spLocks noChangeArrowheads="1"/>
          </p:cNvSpPr>
          <p:nvPr/>
        </p:nvSpPr>
        <p:spPr bwMode="auto">
          <a:xfrm>
            <a:off x="7758113" y="1990725"/>
            <a:ext cx="2413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x2</a:t>
            </a:r>
            <a:endParaRPr lang="en-US" sz="2400" u="none">
              <a:latin typeface="Courier New" pitchFamily="49" charset="0"/>
            </a:endParaRPr>
          </a:p>
        </p:txBody>
      </p:sp>
      <p:sp>
        <p:nvSpPr>
          <p:cNvPr id="28722" name="Freeform 48"/>
          <p:cNvSpPr>
            <a:spLocks/>
          </p:cNvSpPr>
          <p:nvPr/>
        </p:nvSpPr>
        <p:spPr bwMode="auto">
          <a:xfrm>
            <a:off x="6048375" y="5448300"/>
            <a:ext cx="342900" cy="342900"/>
          </a:xfrm>
          <a:custGeom>
            <a:avLst/>
            <a:gdLst>
              <a:gd name="T0" fmla="*/ 0 w 433"/>
              <a:gd name="T1" fmla="*/ 215 h 430"/>
              <a:gd name="T2" fmla="*/ 2 w 433"/>
              <a:gd name="T3" fmla="*/ 177 h 430"/>
              <a:gd name="T4" fmla="*/ 14 w 433"/>
              <a:gd name="T5" fmla="*/ 138 h 430"/>
              <a:gd name="T6" fmla="*/ 31 w 433"/>
              <a:gd name="T7" fmla="*/ 102 h 430"/>
              <a:gd name="T8" fmla="*/ 56 w 433"/>
              <a:gd name="T9" fmla="*/ 69 h 430"/>
              <a:gd name="T10" fmla="*/ 85 w 433"/>
              <a:gd name="T11" fmla="*/ 42 h 430"/>
              <a:gd name="T12" fmla="*/ 119 w 433"/>
              <a:gd name="T13" fmla="*/ 21 h 430"/>
              <a:gd name="T14" fmla="*/ 156 w 433"/>
              <a:gd name="T15" fmla="*/ 7 h 430"/>
              <a:gd name="T16" fmla="*/ 196 w 433"/>
              <a:gd name="T17" fmla="*/ 0 h 430"/>
              <a:gd name="T18" fmla="*/ 235 w 433"/>
              <a:gd name="T19" fmla="*/ 0 h 430"/>
              <a:gd name="T20" fmla="*/ 275 w 433"/>
              <a:gd name="T21" fmla="*/ 7 h 430"/>
              <a:gd name="T22" fmla="*/ 312 w 433"/>
              <a:gd name="T23" fmla="*/ 21 h 430"/>
              <a:gd name="T24" fmla="*/ 346 w 433"/>
              <a:gd name="T25" fmla="*/ 42 h 430"/>
              <a:gd name="T26" fmla="*/ 375 w 433"/>
              <a:gd name="T27" fmla="*/ 69 h 430"/>
              <a:gd name="T28" fmla="*/ 400 w 433"/>
              <a:gd name="T29" fmla="*/ 102 h 430"/>
              <a:gd name="T30" fmla="*/ 417 w 433"/>
              <a:gd name="T31" fmla="*/ 138 h 430"/>
              <a:gd name="T32" fmla="*/ 429 w 433"/>
              <a:gd name="T33" fmla="*/ 177 h 430"/>
              <a:gd name="T34" fmla="*/ 433 w 433"/>
              <a:gd name="T35" fmla="*/ 215 h 430"/>
              <a:gd name="T36" fmla="*/ 429 w 433"/>
              <a:gd name="T37" fmla="*/ 255 h 430"/>
              <a:gd name="T38" fmla="*/ 417 w 433"/>
              <a:gd name="T39" fmla="*/ 294 h 430"/>
              <a:gd name="T40" fmla="*/ 400 w 433"/>
              <a:gd name="T41" fmla="*/ 329 h 430"/>
              <a:gd name="T42" fmla="*/ 375 w 433"/>
              <a:gd name="T43" fmla="*/ 361 h 430"/>
              <a:gd name="T44" fmla="*/ 346 w 433"/>
              <a:gd name="T45" fmla="*/ 388 h 430"/>
              <a:gd name="T46" fmla="*/ 312 w 433"/>
              <a:gd name="T47" fmla="*/ 409 h 430"/>
              <a:gd name="T48" fmla="*/ 275 w 433"/>
              <a:gd name="T49" fmla="*/ 423 h 430"/>
              <a:gd name="T50" fmla="*/ 235 w 433"/>
              <a:gd name="T51" fmla="*/ 430 h 430"/>
              <a:gd name="T52" fmla="*/ 196 w 433"/>
              <a:gd name="T53" fmla="*/ 430 h 430"/>
              <a:gd name="T54" fmla="*/ 156 w 433"/>
              <a:gd name="T55" fmla="*/ 423 h 430"/>
              <a:gd name="T56" fmla="*/ 119 w 433"/>
              <a:gd name="T57" fmla="*/ 409 h 430"/>
              <a:gd name="T58" fmla="*/ 85 w 433"/>
              <a:gd name="T59" fmla="*/ 388 h 430"/>
              <a:gd name="T60" fmla="*/ 56 w 433"/>
              <a:gd name="T61" fmla="*/ 361 h 430"/>
              <a:gd name="T62" fmla="*/ 31 w 433"/>
              <a:gd name="T63" fmla="*/ 329 h 430"/>
              <a:gd name="T64" fmla="*/ 14 w 433"/>
              <a:gd name="T65" fmla="*/ 294 h 430"/>
              <a:gd name="T66" fmla="*/ 2 w 433"/>
              <a:gd name="T67" fmla="*/ 255 h 430"/>
              <a:gd name="T68" fmla="*/ 0 w 433"/>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0"/>
              <a:gd name="T107" fmla="*/ 433 w 433"/>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0">
                <a:moveTo>
                  <a:pt x="0" y="215"/>
                </a:moveTo>
                <a:lnTo>
                  <a:pt x="2" y="177"/>
                </a:lnTo>
                <a:lnTo>
                  <a:pt x="14" y="138"/>
                </a:lnTo>
                <a:lnTo>
                  <a:pt x="31" y="102"/>
                </a:lnTo>
                <a:lnTo>
                  <a:pt x="56" y="69"/>
                </a:lnTo>
                <a:lnTo>
                  <a:pt x="85" y="42"/>
                </a:lnTo>
                <a:lnTo>
                  <a:pt x="119" y="21"/>
                </a:lnTo>
                <a:lnTo>
                  <a:pt x="156" y="7"/>
                </a:lnTo>
                <a:lnTo>
                  <a:pt x="196" y="0"/>
                </a:lnTo>
                <a:lnTo>
                  <a:pt x="235" y="0"/>
                </a:lnTo>
                <a:lnTo>
                  <a:pt x="275" y="7"/>
                </a:lnTo>
                <a:lnTo>
                  <a:pt x="312" y="21"/>
                </a:lnTo>
                <a:lnTo>
                  <a:pt x="346" y="42"/>
                </a:lnTo>
                <a:lnTo>
                  <a:pt x="375" y="69"/>
                </a:lnTo>
                <a:lnTo>
                  <a:pt x="400" y="102"/>
                </a:lnTo>
                <a:lnTo>
                  <a:pt x="417" y="138"/>
                </a:lnTo>
                <a:lnTo>
                  <a:pt x="429" y="177"/>
                </a:lnTo>
                <a:lnTo>
                  <a:pt x="433" y="215"/>
                </a:lnTo>
                <a:lnTo>
                  <a:pt x="429" y="255"/>
                </a:lnTo>
                <a:lnTo>
                  <a:pt x="417" y="294"/>
                </a:lnTo>
                <a:lnTo>
                  <a:pt x="400" y="329"/>
                </a:lnTo>
                <a:lnTo>
                  <a:pt x="375" y="361"/>
                </a:lnTo>
                <a:lnTo>
                  <a:pt x="346" y="388"/>
                </a:lnTo>
                <a:lnTo>
                  <a:pt x="312" y="409"/>
                </a:lnTo>
                <a:lnTo>
                  <a:pt x="275" y="423"/>
                </a:lnTo>
                <a:lnTo>
                  <a:pt x="235" y="430"/>
                </a:lnTo>
                <a:lnTo>
                  <a:pt x="196" y="430"/>
                </a:lnTo>
                <a:lnTo>
                  <a:pt x="156" y="423"/>
                </a:lnTo>
                <a:lnTo>
                  <a:pt x="119" y="409"/>
                </a:lnTo>
                <a:lnTo>
                  <a:pt x="85" y="388"/>
                </a:lnTo>
                <a:lnTo>
                  <a:pt x="56" y="361"/>
                </a:lnTo>
                <a:lnTo>
                  <a:pt x="31" y="329"/>
                </a:lnTo>
                <a:lnTo>
                  <a:pt x="14" y="294"/>
                </a:lnTo>
                <a:lnTo>
                  <a:pt x="2"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23" name="Rectangle 49"/>
          <p:cNvSpPr>
            <a:spLocks noChangeArrowheads="1"/>
          </p:cNvSpPr>
          <p:nvPr/>
        </p:nvSpPr>
        <p:spPr bwMode="auto">
          <a:xfrm>
            <a:off x="6162675" y="5481638"/>
            <a:ext cx="1143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y</a:t>
            </a:r>
            <a:endParaRPr lang="en-US" sz="2400" u="none">
              <a:latin typeface="Courier New" pitchFamily="49" charset="0"/>
            </a:endParaRPr>
          </a:p>
        </p:txBody>
      </p:sp>
      <p:sp>
        <p:nvSpPr>
          <p:cNvPr id="28724" name="Freeform 50"/>
          <p:cNvSpPr>
            <a:spLocks/>
          </p:cNvSpPr>
          <p:nvPr/>
        </p:nvSpPr>
        <p:spPr bwMode="auto">
          <a:xfrm>
            <a:off x="7134225" y="5448300"/>
            <a:ext cx="342900" cy="342900"/>
          </a:xfrm>
          <a:custGeom>
            <a:avLst/>
            <a:gdLst>
              <a:gd name="T0" fmla="*/ 0 w 433"/>
              <a:gd name="T1" fmla="*/ 215 h 430"/>
              <a:gd name="T2" fmla="*/ 4 w 433"/>
              <a:gd name="T3" fmla="*/ 177 h 430"/>
              <a:gd name="T4" fmla="*/ 16 w 433"/>
              <a:gd name="T5" fmla="*/ 138 h 430"/>
              <a:gd name="T6" fmla="*/ 33 w 433"/>
              <a:gd name="T7" fmla="*/ 102 h 430"/>
              <a:gd name="T8" fmla="*/ 56 w 433"/>
              <a:gd name="T9" fmla="*/ 69 h 430"/>
              <a:gd name="T10" fmla="*/ 87 w 433"/>
              <a:gd name="T11" fmla="*/ 42 h 430"/>
              <a:gd name="T12" fmla="*/ 119 w 433"/>
              <a:gd name="T13" fmla="*/ 21 h 430"/>
              <a:gd name="T14" fmla="*/ 158 w 433"/>
              <a:gd name="T15" fmla="*/ 7 h 430"/>
              <a:gd name="T16" fmla="*/ 196 w 433"/>
              <a:gd name="T17" fmla="*/ 0 h 430"/>
              <a:gd name="T18" fmla="*/ 237 w 433"/>
              <a:gd name="T19" fmla="*/ 0 h 430"/>
              <a:gd name="T20" fmla="*/ 275 w 433"/>
              <a:gd name="T21" fmla="*/ 7 h 430"/>
              <a:gd name="T22" fmla="*/ 314 w 433"/>
              <a:gd name="T23" fmla="*/ 21 h 430"/>
              <a:gd name="T24" fmla="*/ 346 w 433"/>
              <a:gd name="T25" fmla="*/ 42 h 430"/>
              <a:gd name="T26" fmla="*/ 377 w 433"/>
              <a:gd name="T27" fmla="*/ 69 h 430"/>
              <a:gd name="T28" fmla="*/ 400 w 433"/>
              <a:gd name="T29" fmla="*/ 102 h 430"/>
              <a:gd name="T30" fmla="*/ 417 w 433"/>
              <a:gd name="T31" fmla="*/ 138 h 430"/>
              <a:gd name="T32" fmla="*/ 429 w 433"/>
              <a:gd name="T33" fmla="*/ 177 h 430"/>
              <a:gd name="T34" fmla="*/ 433 w 433"/>
              <a:gd name="T35" fmla="*/ 215 h 430"/>
              <a:gd name="T36" fmla="*/ 429 w 433"/>
              <a:gd name="T37" fmla="*/ 255 h 430"/>
              <a:gd name="T38" fmla="*/ 417 w 433"/>
              <a:gd name="T39" fmla="*/ 294 h 430"/>
              <a:gd name="T40" fmla="*/ 400 w 433"/>
              <a:gd name="T41" fmla="*/ 329 h 430"/>
              <a:gd name="T42" fmla="*/ 377 w 433"/>
              <a:gd name="T43" fmla="*/ 361 h 430"/>
              <a:gd name="T44" fmla="*/ 346 w 433"/>
              <a:gd name="T45" fmla="*/ 388 h 430"/>
              <a:gd name="T46" fmla="*/ 314 w 433"/>
              <a:gd name="T47" fmla="*/ 409 h 430"/>
              <a:gd name="T48" fmla="*/ 275 w 433"/>
              <a:gd name="T49" fmla="*/ 423 h 430"/>
              <a:gd name="T50" fmla="*/ 237 w 433"/>
              <a:gd name="T51" fmla="*/ 430 h 430"/>
              <a:gd name="T52" fmla="*/ 196 w 433"/>
              <a:gd name="T53" fmla="*/ 430 h 430"/>
              <a:gd name="T54" fmla="*/ 158 w 433"/>
              <a:gd name="T55" fmla="*/ 423 h 430"/>
              <a:gd name="T56" fmla="*/ 119 w 433"/>
              <a:gd name="T57" fmla="*/ 409 h 430"/>
              <a:gd name="T58" fmla="*/ 87 w 433"/>
              <a:gd name="T59" fmla="*/ 388 h 430"/>
              <a:gd name="T60" fmla="*/ 56 w 433"/>
              <a:gd name="T61" fmla="*/ 361 h 430"/>
              <a:gd name="T62" fmla="*/ 33 w 433"/>
              <a:gd name="T63" fmla="*/ 329 h 430"/>
              <a:gd name="T64" fmla="*/ 16 w 433"/>
              <a:gd name="T65" fmla="*/ 294 h 430"/>
              <a:gd name="T66" fmla="*/ 4 w 433"/>
              <a:gd name="T67" fmla="*/ 255 h 430"/>
              <a:gd name="T68" fmla="*/ 0 w 433"/>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0"/>
              <a:gd name="T107" fmla="*/ 433 w 433"/>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0">
                <a:moveTo>
                  <a:pt x="0" y="215"/>
                </a:moveTo>
                <a:lnTo>
                  <a:pt x="4" y="177"/>
                </a:lnTo>
                <a:lnTo>
                  <a:pt x="16" y="138"/>
                </a:lnTo>
                <a:lnTo>
                  <a:pt x="33" y="102"/>
                </a:lnTo>
                <a:lnTo>
                  <a:pt x="56" y="69"/>
                </a:lnTo>
                <a:lnTo>
                  <a:pt x="87" y="42"/>
                </a:lnTo>
                <a:lnTo>
                  <a:pt x="119" y="21"/>
                </a:lnTo>
                <a:lnTo>
                  <a:pt x="158" y="7"/>
                </a:lnTo>
                <a:lnTo>
                  <a:pt x="196" y="0"/>
                </a:lnTo>
                <a:lnTo>
                  <a:pt x="237" y="0"/>
                </a:lnTo>
                <a:lnTo>
                  <a:pt x="275" y="7"/>
                </a:lnTo>
                <a:lnTo>
                  <a:pt x="314" y="21"/>
                </a:lnTo>
                <a:lnTo>
                  <a:pt x="346" y="42"/>
                </a:lnTo>
                <a:lnTo>
                  <a:pt x="377" y="69"/>
                </a:lnTo>
                <a:lnTo>
                  <a:pt x="400" y="102"/>
                </a:lnTo>
                <a:lnTo>
                  <a:pt x="417" y="138"/>
                </a:lnTo>
                <a:lnTo>
                  <a:pt x="429" y="177"/>
                </a:lnTo>
                <a:lnTo>
                  <a:pt x="433" y="215"/>
                </a:lnTo>
                <a:lnTo>
                  <a:pt x="429" y="255"/>
                </a:lnTo>
                <a:lnTo>
                  <a:pt x="417" y="294"/>
                </a:lnTo>
                <a:lnTo>
                  <a:pt x="400" y="329"/>
                </a:lnTo>
                <a:lnTo>
                  <a:pt x="377" y="361"/>
                </a:lnTo>
                <a:lnTo>
                  <a:pt x="346" y="388"/>
                </a:lnTo>
                <a:lnTo>
                  <a:pt x="314" y="409"/>
                </a:lnTo>
                <a:lnTo>
                  <a:pt x="275" y="423"/>
                </a:lnTo>
                <a:lnTo>
                  <a:pt x="237" y="430"/>
                </a:lnTo>
                <a:lnTo>
                  <a:pt x="196" y="430"/>
                </a:lnTo>
                <a:lnTo>
                  <a:pt x="158" y="423"/>
                </a:lnTo>
                <a:lnTo>
                  <a:pt x="119" y="409"/>
                </a:lnTo>
                <a:lnTo>
                  <a:pt x="87" y="388"/>
                </a:lnTo>
                <a:lnTo>
                  <a:pt x="56" y="361"/>
                </a:lnTo>
                <a:lnTo>
                  <a:pt x="33" y="329"/>
                </a:lnTo>
                <a:lnTo>
                  <a:pt x="16" y="294"/>
                </a:lnTo>
                <a:lnTo>
                  <a:pt x="4"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25" name="Rectangle 51"/>
          <p:cNvSpPr>
            <a:spLocks noChangeArrowheads="1"/>
          </p:cNvSpPr>
          <p:nvPr/>
        </p:nvSpPr>
        <p:spPr bwMode="auto">
          <a:xfrm>
            <a:off x="7248525" y="5481638"/>
            <a:ext cx="1143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z</a:t>
            </a:r>
            <a:endParaRPr lang="en-US" sz="2400" u="none">
              <a:latin typeface="Courier New" pitchFamily="49" charset="0"/>
            </a:endParaRPr>
          </a:p>
        </p:txBody>
      </p:sp>
      <p:sp>
        <p:nvSpPr>
          <p:cNvPr id="28726" name="Freeform 52"/>
          <p:cNvSpPr>
            <a:spLocks/>
          </p:cNvSpPr>
          <p:nvPr/>
        </p:nvSpPr>
        <p:spPr bwMode="auto">
          <a:xfrm>
            <a:off x="7134225" y="4532313"/>
            <a:ext cx="342900" cy="342900"/>
          </a:xfrm>
          <a:custGeom>
            <a:avLst/>
            <a:gdLst>
              <a:gd name="T0" fmla="*/ 0 w 433"/>
              <a:gd name="T1" fmla="*/ 215 h 430"/>
              <a:gd name="T2" fmla="*/ 4 w 433"/>
              <a:gd name="T3" fmla="*/ 177 h 430"/>
              <a:gd name="T4" fmla="*/ 16 w 433"/>
              <a:gd name="T5" fmla="*/ 138 h 430"/>
              <a:gd name="T6" fmla="*/ 33 w 433"/>
              <a:gd name="T7" fmla="*/ 102 h 430"/>
              <a:gd name="T8" fmla="*/ 56 w 433"/>
              <a:gd name="T9" fmla="*/ 69 h 430"/>
              <a:gd name="T10" fmla="*/ 87 w 433"/>
              <a:gd name="T11" fmla="*/ 42 h 430"/>
              <a:gd name="T12" fmla="*/ 119 w 433"/>
              <a:gd name="T13" fmla="*/ 21 h 430"/>
              <a:gd name="T14" fmla="*/ 158 w 433"/>
              <a:gd name="T15" fmla="*/ 7 h 430"/>
              <a:gd name="T16" fmla="*/ 196 w 433"/>
              <a:gd name="T17" fmla="*/ 0 h 430"/>
              <a:gd name="T18" fmla="*/ 237 w 433"/>
              <a:gd name="T19" fmla="*/ 0 h 430"/>
              <a:gd name="T20" fmla="*/ 275 w 433"/>
              <a:gd name="T21" fmla="*/ 7 h 430"/>
              <a:gd name="T22" fmla="*/ 314 w 433"/>
              <a:gd name="T23" fmla="*/ 21 h 430"/>
              <a:gd name="T24" fmla="*/ 346 w 433"/>
              <a:gd name="T25" fmla="*/ 42 h 430"/>
              <a:gd name="T26" fmla="*/ 377 w 433"/>
              <a:gd name="T27" fmla="*/ 69 h 430"/>
              <a:gd name="T28" fmla="*/ 400 w 433"/>
              <a:gd name="T29" fmla="*/ 102 h 430"/>
              <a:gd name="T30" fmla="*/ 417 w 433"/>
              <a:gd name="T31" fmla="*/ 138 h 430"/>
              <a:gd name="T32" fmla="*/ 429 w 433"/>
              <a:gd name="T33" fmla="*/ 177 h 430"/>
              <a:gd name="T34" fmla="*/ 433 w 433"/>
              <a:gd name="T35" fmla="*/ 215 h 430"/>
              <a:gd name="T36" fmla="*/ 429 w 433"/>
              <a:gd name="T37" fmla="*/ 255 h 430"/>
              <a:gd name="T38" fmla="*/ 417 w 433"/>
              <a:gd name="T39" fmla="*/ 294 h 430"/>
              <a:gd name="T40" fmla="*/ 400 w 433"/>
              <a:gd name="T41" fmla="*/ 328 h 430"/>
              <a:gd name="T42" fmla="*/ 377 w 433"/>
              <a:gd name="T43" fmla="*/ 361 h 430"/>
              <a:gd name="T44" fmla="*/ 346 w 433"/>
              <a:gd name="T45" fmla="*/ 388 h 430"/>
              <a:gd name="T46" fmla="*/ 314 w 433"/>
              <a:gd name="T47" fmla="*/ 409 h 430"/>
              <a:gd name="T48" fmla="*/ 275 w 433"/>
              <a:gd name="T49" fmla="*/ 423 h 430"/>
              <a:gd name="T50" fmla="*/ 237 w 433"/>
              <a:gd name="T51" fmla="*/ 430 h 430"/>
              <a:gd name="T52" fmla="*/ 196 w 433"/>
              <a:gd name="T53" fmla="*/ 430 h 430"/>
              <a:gd name="T54" fmla="*/ 158 w 433"/>
              <a:gd name="T55" fmla="*/ 423 h 430"/>
              <a:gd name="T56" fmla="*/ 119 w 433"/>
              <a:gd name="T57" fmla="*/ 409 h 430"/>
              <a:gd name="T58" fmla="*/ 87 w 433"/>
              <a:gd name="T59" fmla="*/ 388 h 430"/>
              <a:gd name="T60" fmla="*/ 56 w 433"/>
              <a:gd name="T61" fmla="*/ 361 h 430"/>
              <a:gd name="T62" fmla="*/ 33 w 433"/>
              <a:gd name="T63" fmla="*/ 328 h 430"/>
              <a:gd name="T64" fmla="*/ 16 w 433"/>
              <a:gd name="T65" fmla="*/ 294 h 430"/>
              <a:gd name="T66" fmla="*/ 4 w 433"/>
              <a:gd name="T67" fmla="*/ 255 h 430"/>
              <a:gd name="T68" fmla="*/ 0 w 433"/>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0"/>
              <a:gd name="T107" fmla="*/ 433 w 433"/>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0">
                <a:moveTo>
                  <a:pt x="0" y="215"/>
                </a:moveTo>
                <a:lnTo>
                  <a:pt x="4" y="177"/>
                </a:lnTo>
                <a:lnTo>
                  <a:pt x="16" y="138"/>
                </a:lnTo>
                <a:lnTo>
                  <a:pt x="33" y="102"/>
                </a:lnTo>
                <a:lnTo>
                  <a:pt x="56" y="69"/>
                </a:lnTo>
                <a:lnTo>
                  <a:pt x="87" y="42"/>
                </a:lnTo>
                <a:lnTo>
                  <a:pt x="119" y="21"/>
                </a:lnTo>
                <a:lnTo>
                  <a:pt x="158" y="7"/>
                </a:lnTo>
                <a:lnTo>
                  <a:pt x="196" y="0"/>
                </a:lnTo>
                <a:lnTo>
                  <a:pt x="237" y="0"/>
                </a:lnTo>
                <a:lnTo>
                  <a:pt x="275" y="7"/>
                </a:lnTo>
                <a:lnTo>
                  <a:pt x="314" y="21"/>
                </a:lnTo>
                <a:lnTo>
                  <a:pt x="346" y="42"/>
                </a:lnTo>
                <a:lnTo>
                  <a:pt x="377" y="69"/>
                </a:lnTo>
                <a:lnTo>
                  <a:pt x="400" y="102"/>
                </a:lnTo>
                <a:lnTo>
                  <a:pt x="417" y="138"/>
                </a:lnTo>
                <a:lnTo>
                  <a:pt x="429" y="177"/>
                </a:lnTo>
                <a:lnTo>
                  <a:pt x="433" y="215"/>
                </a:lnTo>
                <a:lnTo>
                  <a:pt x="429" y="255"/>
                </a:lnTo>
                <a:lnTo>
                  <a:pt x="417" y="294"/>
                </a:lnTo>
                <a:lnTo>
                  <a:pt x="400" y="328"/>
                </a:lnTo>
                <a:lnTo>
                  <a:pt x="377" y="361"/>
                </a:lnTo>
                <a:lnTo>
                  <a:pt x="346" y="388"/>
                </a:lnTo>
                <a:lnTo>
                  <a:pt x="314" y="409"/>
                </a:lnTo>
                <a:lnTo>
                  <a:pt x="275" y="423"/>
                </a:lnTo>
                <a:lnTo>
                  <a:pt x="237" y="430"/>
                </a:lnTo>
                <a:lnTo>
                  <a:pt x="196" y="430"/>
                </a:lnTo>
                <a:lnTo>
                  <a:pt x="158" y="423"/>
                </a:lnTo>
                <a:lnTo>
                  <a:pt x="119" y="409"/>
                </a:lnTo>
                <a:lnTo>
                  <a:pt x="87" y="388"/>
                </a:lnTo>
                <a:lnTo>
                  <a:pt x="56" y="361"/>
                </a:lnTo>
                <a:lnTo>
                  <a:pt x="33" y="328"/>
                </a:lnTo>
                <a:lnTo>
                  <a:pt x="16" y="294"/>
                </a:lnTo>
                <a:lnTo>
                  <a:pt x="4"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27" name="Rectangle 53"/>
          <p:cNvSpPr>
            <a:spLocks noChangeArrowheads="1"/>
          </p:cNvSpPr>
          <p:nvPr/>
        </p:nvSpPr>
        <p:spPr bwMode="auto">
          <a:xfrm>
            <a:off x="7267575" y="4565650"/>
            <a:ext cx="762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28" name="Freeform 54"/>
          <p:cNvSpPr>
            <a:spLocks/>
          </p:cNvSpPr>
          <p:nvPr/>
        </p:nvSpPr>
        <p:spPr bwMode="auto">
          <a:xfrm>
            <a:off x="7650163" y="4991100"/>
            <a:ext cx="342900" cy="341313"/>
          </a:xfrm>
          <a:custGeom>
            <a:avLst/>
            <a:gdLst>
              <a:gd name="T0" fmla="*/ 0 w 432"/>
              <a:gd name="T1" fmla="*/ 215 h 430"/>
              <a:gd name="T2" fmla="*/ 2 w 432"/>
              <a:gd name="T3" fmla="*/ 177 h 430"/>
              <a:gd name="T4" fmla="*/ 13 w 432"/>
              <a:gd name="T5" fmla="*/ 138 h 430"/>
              <a:gd name="T6" fmla="*/ 31 w 432"/>
              <a:gd name="T7" fmla="*/ 102 h 430"/>
              <a:gd name="T8" fmla="*/ 55 w 432"/>
              <a:gd name="T9" fmla="*/ 69 h 430"/>
              <a:gd name="T10" fmla="*/ 84 w 432"/>
              <a:gd name="T11" fmla="*/ 42 h 430"/>
              <a:gd name="T12" fmla="*/ 119 w 432"/>
              <a:gd name="T13" fmla="*/ 21 h 430"/>
              <a:gd name="T14" fmla="*/ 155 w 432"/>
              <a:gd name="T15" fmla="*/ 7 h 430"/>
              <a:gd name="T16" fmla="*/ 196 w 432"/>
              <a:gd name="T17" fmla="*/ 0 h 430"/>
              <a:gd name="T18" fmla="*/ 234 w 432"/>
              <a:gd name="T19" fmla="*/ 0 h 430"/>
              <a:gd name="T20" fmla="*/ 275 w 432"/>
              <a:gd name="T21" fmla="*/ 7 h 430"/>
              <a:gd name="T22" fmla="*/ 311 w 432"/>
              <a:gd name="T23" fmla="*/ 21 h 430"/>
              <a:gd name="T24" fmla="*/ 346 w 432"/>
              <a:gd name="T25" fmla="*/ 42 h 430"/>
              <a:gd name="T26" fmla="*/ 374 w 432"/>
              <a:gd name="T27" fmla="*/ 69 h 430"/>
              <a:gd name="T28" fmla="*/ 399 w 432"/>
              <a:gd name="T29" fmla="*/ 102 h 430"/>
              <a:gd name="T30" fmla="*/ 417 w 432"/>
              <a:gd name="T31" fmla="*/ 138 h 430"/>
              <a:gd name="T32" fmla="*/ 428 w 432"/>
              <a:gd name="T33" fmla="*/ 177 h 430"/>
              <a:gd name="T34" fmla="*/ 432 w 432"/>
              <a:gd name="T35" fmla="*/ 215 h 430"/>
              <a:gd name="T36" fmla="*/ 428 w 432"/>
              <a:gd name="T37" fmla="*/ 255 h 430"/>
              <a:gd name="T38" fmla="*/ 417 w 432"/>
              <a:gd name="T39" fmla="*/ 294 h 430"/>
              <a:gd name="T40" fmla="*/ 399 w 432"/>
              <a:gd name="T41" fmla="*/ 328 h 430"/>
              <a:gd name="T42" fmla="*/ 374 w 432"/>
              <a:gd name="T43" fmla="*/ 361 h 430"/>
              <a:gd name="T44" fmla="*/ 346 w 432"/>
              <a:gd name="T45" fmla="*/ 388 h 430"/>
              <a:gd name="T46" fmla="*/ 311 w 432"/>
              <a:gd name="T47" fmla="*/ 409 h 430"/>
              <a:gd name="T48" fmla="*/ 275 w 432"/>
              <a:gd name="T49" fmla="*/ 423 h 430"/>
              <a:gd name="T50" fmla="*/ 234 w 432"/>
              <a:gd name="T51" fmla="*/ 430 h 430"/>
              <a:gd name="T52" fmla="*/ 196 w 432"/>
              <a:gd name="T53" fmla="*/ 430 h 430"/>
              <a:gd name="T54" fmla="*/ 155 w 432"/>
              <a:gd name="T55" fmla="*/ 423 h 430"/>
              <a:gd name="T56" fmla="*/ 119 w 432"/>
              <a:gd name="T57" fmla="*/ 409 h 430"/>
              <a:gd name="T58" fmla="*/ 84 w 432"/>
              <a:gd name="T59" fmla="*/ 388 h 430"/>
              <a:gd name="T60" fmla="*/ 55 w 432"/>
              <a:gd name="T61" fmla="*/ 361 h 430"/>
              <a:gd name="T62" fmla="*/ 31 w 432"/>
              <a:gd name="T63" fmla="*/ 328 h 430"/>
              <a:gd name="T64" fmla="*/ 13 w 432"/>
              <a:gd name="T65" fmla="*/ 294 h 430"/>
              <a:gd name="T66" fmla="*/ 2 w 432"/>
              <a:gd name="T67" fmla="*/ 255 h 430"/>
              <a:gd name="T68" fmla="*/ 0 w 432"/>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0"/>
              <a:gd name="T107" fmla="*/ 432 w 432"/>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0">
                <a:moveTo>
                  <a:pt x="0" y="215"/>
                </a:moveTo>
                <a:lnTo>
                  <a:pt x="2" y="177"/>
                </a:lnTo>
                <a:lnTo>
                  <a:pt x="13" y="138"/>
                </a:lnTo>
                <a:lnTo>
                  <a:pt x="31" y="102"/>
                </a:lnTo>
                <a:lnTo>
                  <a:pt x="55" y="69"/>
                </a:lnTo>
                <a:lnTo>
                  <a:pt x="84" y="42"/>
                </a:lnTo>
                <a:lnTo>
                  <a:pt x="119" y="21"/>
                </a:lnTo>
                <a:lnTo>
                  <a:pt x="155" y="7"/>
                </a:lnTo>
                <a:lnTo>
                  <a:pt x="196" y="0"/>
                </a:lnTo>
                <a:lnTo>
                  <a:pt x="234" y="0"/>
                </a:lnTo>
                <a:lnTo>
                  <a:pt x="275" y="7"/>
                </a:lnTo>
                <a:lnTo>
                  <a:pt x="311" y="21"/>
                </a:lnTo>
                <a:lnTo>
                  <a:pt x="346" y="42"/>
                </a:lnTo>
                <a:lnTo>
                  <a:pt x="374" y="69"/>
                </a:lnTo>
                <a:lnTo>
                  <a:pt x="399" y="102"/>
                </a:lnTo>
                <a:lnTo>
                  <a:pt x="417" y="138"/>
                </a:lnTo>
                <a:lnTo>
                  <a:pt x="428" y="177"/>
                </a:lnTo>
                <a:lnTo>
                  <a:pt x="432" y="215"/>
                </a:lnTo>
                <a:lnTo>
                  <a:pt x="428" y="255"/>
                </a:lnTo>
                <a:lnTo>
                  <a:pt x="417" y="294"/>
                </a:lnTo>
                <a:lnTo>
                  <a:pt x="399" y="328"/>
                </a:lnTo>
                <a:lnTo>
                  <a:pt x="374" y="361"/>
                </a:lnTo>
                <a:lnTo>
                  <a:pt x="346" y="388"/>
                </a:lnTo>
                <a:lnTo>
                  <a:pt x="311" y="409"/>
                </a:lnTo>
                <a:lnTo>
                  <a:pt x="275" y="423"/>
                </a:lnTo>
                <a:lnTo>
                  <a:pt x="234" y="430"/>
                </a:lnTo>
                <a:lnTo>
                  <a:pt x="196" y="430"/>
                </a:lnTo>
                <a:lnTo>
                  <a:pt x="155" y="423"/>
                </a:lnTo>
                <a:lnTo>
                  <a:pt x="119" y="409"/>
                </a:lnTo>
                <a:lnTo>
                  <a:pt x="84" y="388"/>
                </a:lnTo>
                <a:lnTo>
                  <a:pt x="55" y="361"/>
                </a:lnTo>
                <a:lnTo>
                  <a:pt x="31" y="328"/>
                </a:lnTo>
                <a:lnTo>
                  <a:pt x="13" y="294"/>
                </a:lnTo>
                <a:lnTo>
                  <a:pt x="2"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29" name="Rectangle 55"/>
          <p:cNvSpPr>
            <a:spLocks noChangeArrowheads="1"/>
          </p:cNvSpPr>
          <p:nvPr/>
        </p:nvSpPr>
        <p:spPr bwMode="auto">
          <a:xfrm>
            <a:off x="7756525" y="5024438"/>
            <a:ext cx="1270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q</a:t>
            </a:r>
            <a:endParaRPr lang="en-US" sz="2400" u="none">
              <a:latin typeface="Courier New" pitchFamily="49" charset="0"/>
            </a:endParaRPr>
          </a:p>
        </p:txBody>
      </p:sp>
      <p:sp>
        <p:nvSpPr>
          <p:cNvPr id="28730" name="Freeform 56"/>
          <p:cNvSpPr>
            <a:spLocks/>
          </p:cNvSpPr>
          <p:nvPr/>
        </p:nvSpPr>
        <p:spPr bwMode="auto">
          <a:xfrm>
            <a:off x="5934075" y="4532313"/>
            <a:ext cx="342900" cy="342900"/>
          </a:xfrm>
          <a:custGeom>
            <a:avLst/>
            <a:gdLst>
              <a:gd name="T0" fmla="*/ 0 w 432"/>
              <a:gd name="T1" fmla="*/ 215 h 430"/>
              <a:gd name="T2" fmla="*/ 2 w 432"/>
              <a:gd name="T3" fmla="*/ 177 h 430"/>
              <a:gd name="T4" fmla="*/ 14 w 432"/>
              <a:gd name="T5" fmla="*/ 138 h 430"/>
              <a:gd name="T6" fmla="*/ 31 w 432"/>
              <a:gd name="T7" fmla="*/ 102 h 430"/>
              <a:gd name="T8" fmla="*/ 56 w 432"/>
              <a:gd name="T9" fmla="*/ 69 h 430"/>
              <a:gd name="T10" fmla="*/ 85 w 432"/>
              <a:gd name="T11" fmla="*/ 42 h 430"/>
              <a:gd name="T12" fmla="*/ 119 w 432"/>
              <a:gd name="T13" fmla="*/ 21 h 430"/>
              <a:gd name="T14" fmla="*/ 156 w 432"/>
              <a:gd name="T15" fmla="*/ 7 h 430"/>
              <a:gd name="T16" fmla="*/ 196 w 432"/>
              <a:gd name="T17" fmla="*/ 0 h 430"/>
              <a:gd name="T18" fmla="*/ 235 w 432"/>
              <a:gd name="T19" fmla="*/ 0 h 430"/>
              <a:gd name="T20" fmla="*/ 275 w 432"/>
              <a:gd name="T21" fmla="*/ 7 h 430"/>
              <a:gd name="T22" fmla="*/ 311 w 432"/>
              <a:gd name="T23" fmla="*/ 21 h 430"/>
              <a:gd name="T24" fmla="*/ 346 w 432"/>
              <a:gd name="T25" fmla="*/ 42 h 430"/>
              <a:gd name="T26" fmla="*/ 375 w 432"/>
              <a:gd name="T27" fmla="*/ 69 h 430"/>
              <a:gd name="T28" fmla="*/ 400 w 432"/>
              <a:gd name="T29" fmla="*/ 102 h 430"/>
              <a:gd name="T30" fmla="*/ 417 w 432"/>
              <a:gd name="T31" fmla="*/ 138 h 430"/>
              <a:gd name="T32" fmla="*/ 429 w 432"/>
              <a:gd name="T33" fmla="*/ 177 h 430"/>
              <a:gd name="T34" fmla="*/ 432 w 432"/>
              <a:gd name="T35" fmla="*/ 215 h 430"/>
              <a:gd name="T36" fmla="*/ 429 w 432"/>
              <a:gd name="T37" fmla="*/ 255 h 430"/>
              <a:gd name="T38" fmla="*/ 417 w 432"/>
              <a:gd name="T39" fmla="*/ 294 h 430"/>
              <a:gd name="T40" fmla="*/ 400 w 432"/>
              <a:gd name="T41" fmla="*/ 328 h 430"/>
              <a:gd name="T42" fmla="*/ 375 w 432"/>
              <a:gd name="T43" fmla="*/ 361 h 430"/>
              <a:gd name="T44" fmla="*/ 346 w 432"/>
              <a:gd name="T45" fmla="*/ 388 h 430"/>
              <a:gd name="T46" fmla="*/ 311 w 432"/>
              <a:gd name="T47" fmla="*/ 409 h 430"/>
              <a:gd name="T48" fmla="*/ 275 w 432"/>
              <a:gd name="T49" fmla="*/ 423 h 430"/>
              <a:gd name="T50" fmla="*/ 235 w 432"/>
              <a:gd name="T51" fmla="*/ 430 h 430"/>
              <a:gd name="T52" fmla="*/ 196 w 432"/>
              <a:gd name="T53" fmla="*/ 430 h 430"/>
              <a:gd name="T54" fmla="*/ 156 w 432"/>
              <a:gd name="T55" fmla="*/ 423 h 430"/>
              <a:gd name="T56" fmla="*/ 119 w 432"/>
              <a:gd name="T57" fmla="*/ 409 h 430"/>
              <a:gd name="T58" fmla="*/ 85 w 432"/>
              <a:gd name="T59" fmla="*/ 388 h 430"/>
              <a:gd name="T60" fmla="*/ 56 w 432"/>
              <a:gd name="T61" fmla="*/ 361 h 430"/>
              <a:gd name="T62" fmla="*/ 31 w 432"/>
              <a:gd name="T63" fmla="*/ 328 h 430"/>
              <a:gd name="T64" fmla="*/ 14 w 432"/>
              <a:gd name="T65" fmla="*/ 294 h 430"/>
              <a:gd name="T66" fmla="*/ 2 w 432"/>
              <a:gd name="T67" fmla="*/ 255 h 430"/>
              <a:gd name="T68" fmla="*/ 0 w 432"/>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0"/>
              <a:gd name="T107" fmla="*/ 432 w 432"/>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0">
                <a:moveTo>
                  <a:pt x="0" y="215"/>
                </a:moveTo>
                <a:lnTo>
                  <a:pt x="2" y="177"/>
                </a:lnTo>
                <a:lnTo>
                  <a:pt x="14" y="138"/>
                </a:lnTo>
                <a:lnTo>
                  <a:pt x="31" y="102"/>
                </a:lnTo>
                <a:lnTo>
                  <a:pt x="56" y="69"/>
                </a:lnTo>
                <a:lnTo>
                  <a:pt x="85" y="42"/>
                </a:lnTo>
                <a:lnTo>
                  <a:pt x="119" y="21"/>
                </a:lnTo>
                <a:lnTo>
                  <a:pt x="156" y="7"/>
                </a:lnTo>
                <a:lnTo>
                  <a:pt x="196" y="0"/>
                </a:lnTo>
                <a:lnTo>
                  <a:pt x="235" y="0"/>
                </a:lnTo>
                <a:lnTo>
                  <a:pt x="275" y="7"/>
                </a:lnTo>
                <a:lnTo>
                  <a:pt x="311" y="21"/>
                </a:lnTo>
                <a:lnTo>
                  <a:pt x="346" y="42"/>
                </a:lnTo>
                <a:lnTo>
                  <a:pt x="375" y="69"/>
                </a:lnTo>
                <a:lnTo>
                  <a:pt x="400" y="102"/>
                </a:lnTo>
                <a:lnTo>
                  <a:pt x="417" y="138"/>
                </a:lnTo>
                <a:lnTo>
                  <a:pt x="429" y="177"/>
                </a:lnTo>
                <a:lnTo>
                  <a:pt x="432" y="215"/>
                </a:lnTo>
                <a:lnTo>
                  <a:pt x="429" y="255"/>
                </a:lnTo>
                <a:lnTo>
                  <a:pt x="417" y="294"/>
                </a:lnTo>
                <a:lnTo>
                  <a:pt x="400" y="328"/>
                </a:lnTo>
                <a:lnTo>
                  <a:pt x="375" y="361"/>
                </a:lnTo>
                <a:lnTo>
                  <a:pt x="346" y="388"/>
                </a:lnTo>
                <a:lnTo>
                  <a:pt x="311" y="409"/>
                </a:lnTo>
                <a:lnTo>
                  <a:pt x="275" y="423"/>
                </a:lnTo>
                <a:lnTo>
                  <a:pt x="235" y="430"/>
                </a:lnTo>
                <a:lnTo>
                  <a:pt x="196" y="430"/>
                </a:lnTo>
                <a:lnTo>
                  <a:pt x="156" y="423"/>
                </a:lnTo>
                <a:lnTo>
                  <a:pt x="119" y="409"/>
                </a:lnTo>
                <a:lnTo>
                  <a:pt x="85" y="388"/>
                </a:lnTo>
                <a:lnTo>
                  <a:pt x="56" y="361"/>
                </a:lnTo>
                <a:lnTo>
                  <a:pt x="31" y="328"/>
                </a:lnTo>
                <a:lnTo>
                  <a:pt x="14" y="294"/>
                </a:lnTo>
                <a:lnTo>
                  <a:pt x="2"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31" name="Rectangle 57"/>
          <p:cNvSpPr>
            <a:spLocks noChangeArrowheads="1"/>
          </p:cNvSpPr>
          <p:nvPr/>
        </p:nvSpPr>
        <p:spPr bwMode="auto">
          <a:xfrm>
            <a:off x="6037263" y="4565650"/>
            <a:ext cx="13335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32" name="Freeform 58"/>
          <p:cNvSpPr>
            <a:spLocks/>
          </p:cNvSpPr>
          <p:nvPr/>
        </p:nvSpPr>
        <p:spPr bwMode="auto">
          <a:xfrm>
            <a:off x="5532438" y="4933950"/>
            <a:ext cx="344487" cy="342900"/>
          </a:xfrm>
          <a:custGeom>
            <a:avLst/>
            <a:gdLst>
              <a:gd name="T0" fmla="*/ 0 w 432"/>
              <a:gd name="T1" fmla="*/ 216 h 431"/>
              <a:gd name="T2" fmla="*/ 4 w 432"/>
              <a:gd name="T3" fmla="*/ 175 h 431"/>
              <a:gd name="T4" fmla="*/ 15 w 432"/>
              <a:gd name="T5" fmla="*/ 137 h 431"/>
              <a:gd name="T6" fmla="*/ 32 w 432"/>
              <a:gd name="T7" fmla="*/ 100 h 431"/>
              <a:gd name="T8" fmla="*/ 56 w 432"/>
              <a:gd name="T9" fmla="*/ 70 h 431"/>
              <a:gd name="T10" fmla="*/ 86 w 432"/>
              <a:gd name="T11" fmla="*/ 43 h 431"/>
              <a:gd name="T12" fmla="*/ 119 w 432"/>
              <a:gd name="T13" fmla="*/ 22 h 431"/>
              <a:gd name="T14" fmla="*/ 157 w 432"/>
              <a:gd name="T15" fmla="*/ 6 h 431"/>
              <a:gd name="T16" fmla="*/ 196 w 432"/>
              <a:gd name="T17" fmla="*/ 0 h 431"/>
              <a:gd name="T18" fmla="*/ 236 w 432"/>
              <a:gd name="T19" fmla="*/ 0 h 431"/>
              <a:gd name="T20" fmla="*/ 275 w 432"/>
              <a:gd name="T21" fmla="*/ 6 h 431"/>
              <a:gd name="T22" fmla="*/ 313 w 432"/>
              <a:gd name="T23" fmla="*/ 22 h 431"/>
              <a:gd name="T24" fmla="*/ 346 w 432"/>
              <a:gd name="T25" fmla="*/ 43 h 431"/>
              <a:gd name="T26" fmla="*/ 376 w 432"/>
              <a:gd name="T27" fmla="*/ 70 h 431"/>
              <a:gd name="T28" fmla="*/ 399 w 432"/>
              <a:gd name="T29" fmla="*/ 100 h 431"/>
              <a:gd name="T30" fmla="*/ 417 w 432"/>
              <a:gd name="T31" fmla="*/ 137 h 431"/>
              <a:gd name="T32" fmla="*/ 428 w 432"/>
              <a:gd name="T33" fmla="*/ 175 h 431"/>
              <a:gd name="T34" fmla="*/ 432 w 432"/>
              <a:gd name="T35" fmla="*/ 216 h 431"/>
              <a:gd name="T36" fmla="*/ 428 w 432"/>
              <a:gd name="T37" fmla="*/ 254 h 431"/>
              <a:gd name="T38" fmla="*/ 417 w 432"/>
              <a:gd name="T39" fmla="*/ 293 h 431"/>
              <a:gd name="T40" fmla="*/ 399 w 432"/>
              <a:gd name="T41" fmla="*/ 329 h 431"/>
              <a:gd name="T42" fmla="*/ 376 w 432"/>
              <a:gd name="T43" fmla="*/ 360 h 431"/>
              <a:gd name="T44" fmla="*/ 346 w 432"/>
              <a:gd name="T45" fmla="*/ 387 h 431"/>
              <a:gd name="T46" fmla="*/ 313 w 432"/>
              <a:gd name="T47" fmla="*/ 408 h 431"/>
              <a:gd name="T48" fmla="*/ 275 w 432"/>
              <a:gd name="T49" fmla="*/ 424 h 431"/>
              <a:gd name="T50" fmla="*/ 236 w 432"/>
              <a:gd name="T51" fmla="*/ 431 h 431"/>
              <a:gd name="T52" fmla="*/ 196 w 432"/>
              <a:gd name="T53" fmla="*/ 431 h 431"/>
              <a:gd name="T54" fmla="*/ 157 w 432"/>
              <a:gd name="T55" fmla="*/ 424 h 431"/>
              <a:gd name="T56" fmla="*/ 119 w 432"/>
              <a:gd name="T57" fmla="*/ 408 h 431"/>
              <a:gd name="T58" fmla="*/ 86 w 432"/>
              <a:gd name="T59" fmla="*/ 387 h 431"/>
              <a:gd name="T60" fmla="*/ 56 w 432"/>
              <a:gd name="T61" fmla="*/ 360 h 431"/>
              <a:gd name="T62" fmla="*/ 32 w 432"/>
              <a:gd name="T63" fmla="*/ 329 h 431"/>
              <a:gd name="T64" fmla="*/ 15 w 432"/>
              <a:gd name="T65" fmla="*/ 293 h 431"/>
              <a:gd name="T66" fmla="*/ 4 w 432"/>
              <a:gd name="T67" fmla="*/ 254 h 431"/>
              <a:gd name="T68" fmla="*/ 0 w 432"/>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6"/>
                </a:moveTo>
                <a:lnTo>
                  <a:pt x="4" y="175"/>
                </a:lnTo>
                <a:lnTo>
                  <a:pt x="15" y="137"/>
                </a:lnTo>
                <a:lnTo>
                  <a:pt x="32" y="100"/>
                </a:lnTo>
                <a:lnTo>
                  <a:pt x="56" y="70"/>
                </a:lnTo>
                <a:lnTo>
                  <a:pt x="86" y="43"/>
                </a:lnTo>
                <a:lnTo>
                  <a:pt x="119" y="22"/>
                </a:lnTo>
                <a:lnTo>
                  <a:pt x="157" y="6"/>
                </a:lnTo>
                <a:lnTo>
                  <a:pt x="196" y="0"/>
                </a:lnTo>
                <a:lnTo>
                  <a:pt x="236" y="0"/>
                </a:lnTo>
                <a:lnTo>
                  <a:pt x="275" y="6"/>
                </a:lnTo>
                <a:lnTo>
                  <a:pt x="313" y="22"/>
                </a:lnTo>
                <a:lnTo>
                  <a:pt x="346" y="43"/>
                </a:lnTo>
                <a:lnTo>
                  <a:pt x="376" y="70"/>
                </a:lnTo>
                <a:lnTo>
                  <a:pt x="399" y="100"/>
                </a:lnTo>
                <a:lnTo>
                  <a:pt x="417" y="137"/>
                </a:lnTo>
                <a:lnTo>
                  <a:pt x="428" y="175"/>
                </a:lnTo>
                <a:lnTo>
                  <a:pt x="432" y="216"/>
                </a:lnTo>
                <a:lnTo>
                  <a:pt x="428" y="254"/>
                </a:lnTo>
                <a:lnTo>
                  <a:pt x="417" y="293"/>
                </a:lnTo>
                <a:lnTo>
                  <a:pt x="399" y="329"/>
                </a:lnTo>
                <a:lnTo>
                  <a:pt x="376" y="360"/>
                </a:lnTo>
                <a:lnTo>
                  <a:pt x="346" y="387"/>
                </a:lnTo>
                <a:lnTo>
                  <a:pt x="313" y="408"/>
                </a:lnTo>
                <a:lnTo>
                  <a:pt x="275" y="424"/>
                </a:lnTo>
                <a:lnTo>
                  <a:pt x="236" y="431"/>
                </a:lnTo>
                <a:lnTo>
                  <a:pt x="196" y="431"/>
                </a:lnTo>
                <a:lnTo>
                  <a:pt x="157" y="424"/>
                </a:lnTo>
                <a:lnTo>
                  <a:pt x="119" y="408"/>
                </a:lnTo>
                <a:lnTo>
                  <a:pt x="86" y="387"/>
                </a:lnTo>
                <a:lnTo>
                  <a:pt x="56" y="360"/>
                </a:lnTo>
                <a:lnTo>
                  <a:pt x="32" y="329"/>
                </a:lnTo>
                <a:lnTo>
                  <a:pt x="15" y="293"/>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33" name="Rectangle 59"/>
          <p:cNvSpPr>
            <a:spLocks noChangeArrowheads="1"/>
          </p:cNvSpPr>
          <p:nvPr/>
        </p:nvSpPr>
        <p:spPr bwMode="auto">
          <a:xfrm>
            <a:off x="5641975" y="4967288"/>
            <a:ext cx="1270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q</a:t>
            </a:r>
            <a:endParaRPr lang="en-US" sz="2400" u="none">
              <a:latin typeface="Courier New" pitchFamily="49" charset="0"/>
            </a:endParaRPr>
          </a:p>
        </p:txBody>
      </p:sp>
      <p:sp>
        <p:nvSpPr>
          <p:cNvPr id="28734" name="Freeform 60"/>
          <p:cNvSpPr>
            <a:spLocks/>
          </p:cNvSpPr>
          <p:nvPr/>
        </p:nvSpPr>
        <p:spPr bwMode="auto">
          <a:xfrm>
            <a:off x="6562725" y="4933950"/>
            <a:ext cx="342900" cy="342900"/>
          </a:xfrm>
          <a:custGeom>
            <a:avLst/>
            <a:gdLst>
              <a:gd name="T0" fmla="*/ 0 w 432"/>
              <a:gd name="T1" fmla="*/ 216 h 431"/>
              <a:gd name="T2" fmla="*/ 4 w 432"/>
              <a:gd name="T3" fmla="*/ 175 h 431"/>
              <a:gd name="T4" fmla="*/ 15 w 432"/>
              <a:gd name="T5" fmla="*/ 137 h 431"/>
              <a:gd name="T6" fmla="*/ 32 w 432"/>
              <a:gd name="T7" fmla="*/ 100 h 431"/>
              <a:gd name="T8" fmla="*/ 56 w 432"/>
              <a:gd name="T9" fmla="*/ 70 h 431"/>
              <a:gd name="T10" fmla="*/ 86 w 432"/>
              <a:gd name="T11" fmla="*/ 43 h 431"/>
              <a:gd name="T12" fmla="*/ 119 w 432"/>
              <a:gd name="T13" fmla="*/ 22 h 431"/>
              <a:gd name="T14" fmla="*/ 157 w 432"/>
              <a:gd name="T15" fmla="*/ 6 h 431"/>
              <a:gd name="T16" fmla="*/ 196 w 432"/>
              <a:gd name="T17" fmla="*/ 0 h 431"/>
              <a:gd name="T18" fmla="*/ 236 w 432"/>
              <a:gd name="T19" fmla="*/ 0 h 431"/>
              <a:gd name="T20" fmla="*/ 275 w 432"/>
              <a:gd name="T21" fmla="*/ 6 h 431"/>
              <a:gd name="T22" fmla="*/ 313 w 432"/>
              <a:gd name="T23" fmla="*/ 22 h 431"/>
              <a:gd name="T24" fmla="*/ 346 w 432"/>
              <a:gd name="T25" fmla="*/ 43 h 431"/>
              <a:gd name="T26" fmla="*/ 376 w 432"/>
              <a:gd name="T27" fmla="*/ 70 h 431"/>
              <a:gd name="T28" fmla="*/ 399 w 432"/>
              <a:gd name="T29" fmla="*/ 100 h 431"/>
              <a:gd name="T30" fmla="*/ 417 w 432"/>
              <a:gd name="T31" fmla="*/ 137 h 431"/>
              <a:gd name="T32" fmla="*/ 428 w 432"/>
              <a:gd name="T33" fmla="*/ 175 h 431"/>
              <a:gd name="T34" fmla="*/ 432 w 432"/>
              <a:gd name="T35" fmla="*/ 216 h 431"/>
              <a:gd name="T36" fmla="*/ 428 w 432"/>
              <a:gd name="T37" fmla="*/ 254 h 431"/>
              <a:gd name="T38" fmla="*/ 417 w 432"/>
              <a:gd name="T39" fmla="*/ 293 h 431"/>
              <a:gd name="T40" fmla="*/ 399 w 432"/>
              <a:gd name="T41" fmla="*/ 329 h 431"/>
              <a:gd name="T42" fmla="*/ 376 w 432"/>
              <a:gd name="T43" fmla="*/ 360 h 431"/>
              <a:gd name="T44" fmla="*/ 346 w 432"/>
              <a:gd name="T45" fmla="*/ 387 h 431"/>
              <a:gd name="T46" fmla="*/ 313 w 432"/>
              <a:gd name="T47" fmla="*/ 408 h 431"/>
              <a:gd name="T48" fmla="*/ 275 w 432"/>
              <a:gd name="T49" fmla="*/ 424 h 431"/>
              <a:gd name="T50" fmla="*/ 236 w 432"/>
              <a:gd name="T51" fmla="*/ 431 h 431"/>
              <a:gd name="T52" fmla="*/ 196 w 432"/>
              <a:gd name="T53" fmla="*/ 431 h 431"/>
              <a:gd name="T54" fmla="*/ 157 w 432"/>
              <a:gd name="T55" fmla="*/ 424 h 431"/>
              <a:gd name="T56" fmla="*/ 119 w 432"/>
              <a:gd name="T57" fmla="*/ 408 h 431"/>
              <a:gd name="T58" fmla="*/ 86 w 432"/>
              <a:gd name="T59" fmla="*/ 387 h 431"/>
              <a:gd name="T60" fmla="*/ 56 w 432"/>
              <a:gd name="T61" fmla="*/ 360 h 431"/>
              <a:gd name="T62" fmla="*/ 32 w 432"/>
              <a:gd name="T63" fmla="*/ 329 h 431"/>
              <a:gd name="T64" fmla="*/ 15 w 432"/>
              <a:gd name="T65" fmla="*/ 293 h 431"/>
              <a:gd name="T66" fmla="*/ 4 w 432"/>
              <a:gd name="T67" fmla="*/ 254 h 431"/>
              <a:gd name="T68" fmla="*/ 0 w 432"/>
              <a:gd name="T69" fmla="*/ 216 h 4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1"/>
              <a:gd name="T107" fmla="*/ 432 w 432"/>
              <a:gd name="T108" fmla="*/ 431 h 4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1">
                <a:moveTo>
                  <a:pt x="0" y="216"/>
                </a:moveTo>
                <a:lnTo>
                  <a:pt x="4" y="175"/>
                </a:lnTo>
                <a:lnTo>
                  <a:pt x="15" y="137"/>
                </a:lnTo>
                <a:lnTo>
                  <a:pt x="32" y="100"/>
                </a:lnTo>
                <a:lnTo>
                  <a:pt x="56" y="70"/>
                </a:lnTo>
                <a:lnTo>
                  <a:pt x="86" y="43"/>
                </a:lnTo>
                <a:lnTo>
                  <a:pt x="119" y="22"/>
                </a:lnTo>
                <a:lnTo>
                  <a:pt x="157" y="6"/>
                </a:lnTo>
                <a:lnTo>
                  <a:pt x="196" y="0"/>
                </a:lnTo>
                <a:lnTo>
                  <a:pt x="236" y="0"/>
                </a:lnTo>
                <a:lnTo>
                  <a:pt x="275" y="6"/>
                </a:lnTo>
                <a:lnTo>
                  <a:pt x="313" y="22"/>
                </a:lnTo>
                <a:lnTo>
                  <a:pt x="346" y="43"/>
                </a:lnTo>
                <a:lnTo>
                  <a:pt x="376" y="70"/>
                </a:lnTo>
                <a:lnTo>
                  <a:pt x="399" y="100"/>
                </a:lnTo>
                <a:lnTo>
                  <a:pt x="417" y="137"/>
                </a:lnTo>
                <a:lnTo>
                  <a:pt x="428" y="175"/>
                </a:lnTo>
                <a:lnTo>
                  <a:pt x="432" y="216"/>
                </a:lnTo>
                <a:lnTo>
                  <a:pt x="428" y="254"/>
                </a:lnTo>
                <a:lnTo>
                  <a:pt x="417" y="293"/>
                </a:lnTo>
                <a:lnTo>
                  <a:pt x="399" y="329"/>
                </a:lnTo>
                <a:lnTo>
                  <a:pt x="376" y="360"/>
                </a:lnTo>
                <a:lnTo>
                  <a:pt x="346" y="387"/>
                </a:lnTo>
                <a:lnTo>
                  <a:pt x="313" y="408"/>
                </a:lnTo>
                <a:lnTo>
                  <a:pt x="275" y="424"/>
                </a:lnTo>
                <a:lnTo>
                  <a:pt x="236" y="431"/>
                </a:lnTo>
                <a:lnTo>
                  <a:pt x="196" y="431"/>
                </a:lnTo>
                <a:lnTo>
                  <a:pt x="157" y="424"/>
                </a:lnTo>
                <a:lnTo>
                  <a:pt x="119" y="408"/>
                </a:lnTo>
                <a:lnTo>
                  <a:pt x="86" y="387"/>
                </a:lnTo>
                <a:lnTo>
                  <a:pt x="56" y="360"/>
                </a:lnTo>
                <a:lnTo>
                  <a:pt x="32" y="329"/>
                </a:lnTo>
                <a:lnTo>
                  <a:pt x="15" y="293"/>
                </a:lnTo>
                <a:lnTo>
                  <a:pt x="4" y="254"/>
                </a:lnTo>
                <a:lnTo>
                  <a:pt x="0" y="216"/>
                </a:lnTo>
                <a:close/>
              </a:path>
            </a:pathLst>
          </a:custGeom>
          <a:solidFill>
            <a:srgbClr val="FFFFFF"/>
          </a:solidFill>
          <a:ln w="3175">
            <a:solidFill>
              <a:srgbClr val="000000"/>
            </a:solidFill>
            <a:round/>
            <a:headEnd/>
            <a:tailEnd/>
          </a:ln>
        </p:spPr>
        <p:txBody>
          <a:bodyPr/>
          <a:lstStyle/>
          <a:p>
            <a:endParaRPr lang="en-US"/>
          </a:p>
        </p:txBody>
      </p:sp>
      <p:sp>
        <p:nvSpPr>
          <p:cNvPr id="28735" name="Rectangle 61"/>
          <p:cNvSpPr>
            <a:spLocks noChangeArrowheads="1"/>
          </p:cNvSpPr>
          <p:nvPr/>
        </p:nvSpPr>
        <p:spPr bwMode="auto">
          <a:xfrm>
            <a:off x="6689725" y="4967288"/>
            <a:ext cx="88900" cy="274637"/>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a:t>
            </a:r>
            <a:endParaRPr lang="en-US" sz="2400" u="none">
              <a:latin typeface="Courier New" pitchFamily="49" charset="0"/>
            </a:endParaRPr>
          </a:p>
        </p:txBody>
      </p:sp>
      <p:sp>
        <p:nvSpPr>
          <p:cNvPr id="28736" name="Freeform 62"/>
          <p:cNvSpPr>
            <a:spLocks/>
          </p:cNvSpPr>
          <p:nvPr/>
        </p:nvSpPr>
        <p:spPr bwMode="auto">
          <a:xfrm>
            <a:off x="5934075" y="4075113"/>
            <a:ext cx="342900" cy="341312"/>
          </a:xfrm>
          <a:custGeom>
            <a:avLst/>
            <a:gdLst>
              <a:gd name="T0" fmla="*/ 0 w 432"/>
              <a:gd name="T1" fmla="*/ 215 h 430"/>
              <a:gd name="T2" fmla="*/ 2 w 432"/>
              <a:gd name="T3" fmla="*/ 177 h 430"/>
              <a:gd name="T4" fmla="*/ 14 w 432"/>
              <a:gd name="T5" fmla="*/ 138 h 430"/>
              <a:gd name="T6" fmla="*/ 31 w 432"/>
              <a:gd name="T7" fmla="*/ 102 h 430"/>
              <a:gd name="T8" fmla="*/ 56 w 432"/>
              <a:gd name="T9" fmla="*/ 69 h 430"/>
              <a:gd name="T10" fmla="*/ 85 w 432"/>
              <a:gd name="T11" fmla="*/ 42 h 430"/>
              <a:gd name="T12" fmla="*/ 119 w 432"/>
              <a:gd name="T13" fmla="*/ 21 h 430"/>
              <a:gd name="T14" fmla="*/ 156 w 432"/>
              <a:gd name="T15" fmla="*/ 7 h 430"/>
              <a:gd name="T16" fmla="*/ 196 w 432"/>
              <a:gd name="T17" fmla="*/ 0 h 430"/>
              <a:gd name="T18" fmla="*/ 235 w 432"/>
              <a:gd name="T19" fmla="*/ 0 h 430"/>
              <a:gd name="T20" fmla="*/ 275 w 432"/>
              <a:gd name="T21" fmla="*/ 7 h 430"/>
              <a:gd name="T22" fmla="*/ 311 w 432"/>
              <a:gd name="T23" fmla="*/ 21 h 430"/>
              <a:gd name="T24" fmla="*/ 346 w 432"/>
              <a:gd name="T25" fmla="*/ 42 h 430"/>
              <a:gd name="T26" fmla="*/ 375 w 432"/>
              <a:gd name="T27" fmla="*/ 69 h 430"/>
              <a:gd name="T28" fmla="*/ 400 w 432"/>
              <a:gd name="T29" fmla="*/ 102 h 430"/>
              <a:gd name="T30" fmla="*/ 417 w 432"/>
              <a:gd name="T31" fmla="*/ 138 h 430"/>
              <a:gd name="T32" fmla="*/ 429 w 432"/>
              <a:gd name="T33" fmla="*/ 177 h 430"/>
              <a:gd name="T34" fmla="*/ 432 w 432"/>
              <a:gd name="T35" fmla="*/ 215 h 430"/>
              <a:gd name="T36" fmla="*/ 429 w 432"/>
              <a:gd name="T37" fmla="*/ 255 h 430"/>
              <a:gd name="T38" fmla="*/ 417 w 432"/>
              <a:gd name="T39" fmla="*/ 294 h 430"/>
              <a:gd name="T40" fmla="*/ 400 w 432"/>
              <a:gd name="T41" fmla="*/ 328 h 430"/>
              <a:gd name="T42" fmla="*/ 375 w 432"/>
              <a:gd name="T43" fmla="*/ 361 h 430"/>
              <a:gd name="T44" fmla="*/ 346 w 432"/>
              <a:gd name="T45" fmla="*/ 388 h 430"/>
              <a:gd name="T46" fmla="*/ 311 w 432"/>
              <a:gd name="T47" fmla="*/ 409 h 430"/>
              <a:gd name="T48" fmla="*/ 275 w 432"/>
              <a:gd name="T49" fmla="*/ 423 h 430"/>
              <a:gd name="T50" fmla="*/ 235 w 432"/>
              <a:gd name="T51" fmla="*/ 430 h 430"/>
              <a:gd name="T52" fmla="*/ 196 w 432"/>
              <a:gd name="T53" fmla="*/ 430 h 430"/>
              <a:gd name="T54" fmla="*/ 156 w 432"/>
              <a:gd name="T55" fmla="*/ 423 h 430"/>
              <a:gd name="T56" fmla="*/ 119 w 432"/>
              <a:gd name="T57" fmla="*/ 409 h 430"/>
              <a:gd name="T58" fmla="*/ 85 w 432"/>
              <a:gd name="T59" fmla="*/ 388 h 430"/>
              <a:gd name="T60" fmla="*/ 56 w 432"/>
              <a:gd name="T61" fmla="*/ 361 h 430"/>
              <a:gd name="T62" fmla="*/ 31 w 432"/>
              <a:gd name="T63" fmla="*/ 328 h 430"/>
              <a:gd name="T64" fmla="*/ 14 w 432"/>
              <a:gd name="T65" fmla="*/ 294 h 430"/>
              <a:gd name="T66" fmla="*/ 2 w 432"/>
              <a:gd name="T67" fmla="*/ 255 h 430"/>
              <a:gd name="T68" fmla="*/ 0 w 432"/>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2"/>
              <a:gd name="T106" fmla="*/ 0 h 430"/>
              <a:gd name="T107" fmla="*/ 432 w 432"/>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2" h="430">
                <a:moveTo>
                  <a:pt x="0" y="215"/>
                </a:moveTo>
                <a:lnTo>
                  <a:pt x="2" y="177"/>
                </a:lnTo>
                <a:lnTo>
                  <a:pt x="14" y="138"/>
                </a:lnTo>
                <a:lnTo>
                  <a:pt x="31" y="102"/>
                </a:lnTo>
                <a:lnTo>
                  <a:pt x="56" y="69"/>
                </a:lnTo>
                <a:lnTo>
                  <a:pt x="85" y="42"/>
                </a:lnTo>
                <a:lnTo>
                  <a:pt x="119" y="21"/>
                </a:lnTo>
                <a:lnTo>
                  <a:pt x="156" y="7"/>
                </a:lnTo>
                <a:lnTo>
                  <a:pt x="196" y="0"/>
                </a:lnTo>
                <a:lnTo>
                  <a:pt x="235" y="0"/>
                </a:lnTo>
                <a:lnTo>
                  <a:pt x="275" y="7"/>
                </a:lnTo>
                <a:lnTo>
                  <a:pt x="311" y="21"/>
                </a:lnTo>
                <a:lnTo>
                  <a:pt x="346" y="42"/>
                </a:lnTo>
                <a:lnTo>
                  <a:pt x="375" y="69"/>
                </a:lnTo>
                <a:lnTo>
                  <a:pt x="400" y="102"/>
                </a:lnTo>
                <a:lnTo>
                  <a:pt x="417" y="138"/>
                </a:lnTo>
                <a:lnTo>
                  <a:pt x="429" y="177"/>
                </a:lnTo>
                <a:lnTo>
                  <a:pt x="432" y="215"/>
                </a:lnTo>
                <a:lnTo>
                  <a:pt x="429" y="255"/>
                </a:lnTo>
                <a:lnTo>
                  <a:pt x="417" y="294"/>
                </a:lnTo>
                <a:lnTo>
                  <a:pt x="400" y="328"/>
                </a:lnTo>
                <a:lnTo>
                  <a:pt x="375" y="361"/>
                </a:lnTo>
                <a:lnTo>
                  <a:pt x="346" y="388"/>
                </a:lnTo>
                <a:lnTo>
                  <a:pt x="311" y="409"/>
                </a:lnTo>
                <a:lnTo>
                  <a:pt x="275" y="423"/>
                </a:lnTo>
                <a:lnTo>
                  <a:pt x="235" y="430"/>
                </a:lnTo>
                <a:lnTo>
                  <a:pt x="196" y="430"/>
                </a:lnTo>
                <a:lnTo>
                  <a:pt x="156" y="423"/>
                </a:lnTo>
                <a:lnTo>
                  <a:pt x="119" y="409"/>
                </a:lnTo>
                <a:lnTo>
                  <a:pt x="85" y="388"/>
                </a:lnTo>
                <a:lnTo>
                  <a:pt x="56" y="361"/>
                </a:lnTo>
                <a:lnTo>
                  <a:pt x="31" y="328"/>
                </a:lnTo>
                <a:lnTo>
                  <a:pt x="14" y="294"/>
                </a:lnTo>
                <a:lnTo>
                  <a:pt x="2"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37" name="Rectangle 63"/>
          <p:cNvSpPr>
            <a:spLocks noChangeArrowheads="1"/>
          </p:cNvSpPr>
          <p:nvPr/>
        </p:nvSpPr>
        <p:spPr bwMode="auto">
          <a:xfrm>
            <a:off x="5984875" y="4108450"/>
            <a:ext cx="2413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x1</a:t>
            </a:r>
            <a:endParaRPr lang="en-US" sz="2400" u="none">
              <a:latin typeface="Courier New" pitchFamily="49" charset="0"/>
            </a:endParaRPr>
          </a:p>
        </p:txBody>
      </p:sp>
      <p:sp>
        <p:nvSpPr>
          <p:cNvPr id="28738" name="Freeform 64"/>
          <p:cNvSpPr>
            <a:spLocks/>
          </p:cNvSpPr>
          <p:nvPr/>
        </p:nvSpPr>
        <p:spPr bwMode="auto">
          <a:xfrm>
            <a:off x="7134225" y="4075113"/>
            <a:ext cx="342900" cy="341312"/>
          </a:xfrm>
          <a:custGeom>
            <a:avLst/>
            <a:gdLst>
              <a:gd name="T0" fmla="*/ 0 w 433"/>
              <a:gd name="T1" fmla="*/ 215 h 430"/>
              <a:gd name="T2" fmla="*/ 4 w 433"/>
              <a:gd name="T3" fmla="*/ 177 h 430"/>
              <a:gd name="T4" fmla="*/ 16 w 433"/>
              <a:gd name="T5" fmla="*/ 138 h 430"/>
              <a:gd name="T6" fmla="*/ 33 w 433"/>
              <a:gd name="T7" fmla="*/ 102 h 430"/>
              <a:gd name="T8" fmla="*/ 56 w 433"/>
              <a:gd name="T9" fmla="*/ 69 h 430"/>
              <a:gd name="T10" fmla="*/ 87 w 433"/>
              <a:gd name="T11" fmla="*/ 42 h 430"/>
              <a:gd name="T12" fmla="*/ 119 w 433"/>
              <a:gd name="T13" fmla="*/ 21 h 430"/>
              <a:gd name="T14" fmla="*/ 158 w 433"/>
              <a:gd name="T15" fmla="*/ 7 h 430"/>
              <a:gd name="T16" fmla="*/ 196 w 433"/>
              <a:gd name="T17" fmla="*/ 0 h 430"/>
              <a:gd name="T18" fmla="*/ 237 w 433"/>
              <a:gd name="T19" fmla="*/ 0 h 430"/>
              <a:gd name="T20" fmla="*/ 275 w 433"/>
              <a:gd name="T21" fmla="*/ 7 h 430"/>
              <a:gd name="T22" fmla="*/ 314 w 433"/>
              <a:gd name="T23" fmla="*/ 21 h 430"/>
              <a:gd name="T24" fmla="*/ 346 w 433"/>
              <a:gd name="T25" fmla="*/ 42 h 430"/>
              <a:gd name="T26" fmla="*/ 377 w 433"/>
              <a:gd name="T27" fmla="*/ 69 h 430"/>
              <a:gd name="T28" fmla="*/ 400 w 433"/>
              <a:gd name="T29" fmla="*/ 102 h 430"/>
              <a:gd name="T30" fmla="*/ 417 w 433"/>
              <a:gd name="T31" fmla="*/ 138 h 430"/>
              <a:gd name="T32" fmla="*/ 429 w 433"/>
              <a:gd name="T33" fmla="*/ 177 h 430"/>
              <a:gd name="T34" fmla="*/ 433 w 433"/>
              <a:gd name="T35" fmla="*/ 215 h 430"/>
              <a:gd name="T36" fmla="*/ 429 w 433"/>
              <a:gd name="T37" fmla="*/ 255 h 430"/>
              <a:gd name="T38" fmla="*/ 417 w 433"/>
              <a:gd name="T39" fmla="*/ 294 h 430"/>
              <a:gd name="T40" fmla="*/ 400 w 433"/>
              <a:gd name="T41" fmla="*/ 328 h 430"/>
              <a:gd name="T42" fmla="*/ 377 w 433"/>
              <a:gd name="T43" fmla="*/ 361 h 430"/>
              <a:gd name="T44" fmla="*/ 346 w 433"/>
              <a:gd name="T45" fmla="*/ 388 h 430"/>
              <a:gd name="T46" fmla="*/ 314 w 433"/>
              <a:gd name="T47" fmla="*/ 409 h 430"/>
              <a:gd name="T48" fmla="*/ 275 w 433"/>
              <a:gd name="T49" fmla="*/ 423 h 430"/>
              <a:gd name="T50" fmla="*/ 237 w 433"/>
              <a:gd name="T51" fmla="*/ 430 h 430"/>
              <a:gd name="T52" fmla="*/ 196 w 433"/>
              <a:gd name="T53" fmla="*/ 430 h 430"/>
              <a:gd name="T54" fmla="*/ 158 w 433"/>
              <a:gd name="T55" fmla="*/ 423 h 430"/>
              <a:gd name="T56" fmla="*/ 119 w 433"/>
              <a:gd name="T57" fmla="*/ 409 h 430"/>
              <a:gd name="T58" fmla="*/ 87 w 433"/>
              <a:gd name="T59" fmla="*/ 388 h 430"/>
              <a:gd name="T60" fmla="*/ 56 w 433"/>
              <a:gd name="T61" fmla="*/ 361 h 430"/>
              <a:gd name="T62" fmla="*/ 33 w 433"/>
              <a:gd name="T63" fmla="*/ 328 h 430"/>
              <a:gd name="T64" fmla="*/ 16 w 433"/>
              <a:gd name="T65" fmla="*/ 294 h 430"/>
              <a:gd name="T66" fmla="*/ 4 w 433"/>
              <a:gd name="T67" fmla="*/ 255 h 430"/>
              <a:gd name="T68" fmla="*/ 0 w 433"/>
              <a:gd name="T69" fmla="*/ 215 h 4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3"/>
              <a:gd name="T106" fmla="*/ 0 h 430"/>
              <a:gd name="T107" fmla="*/ 433 w 433"/>
              <a:gd name="T108" fmla="*/ 430 h 4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3" h="430">
                <a:moveTo>
                  <a:pt x="0" y="215"/>
                </a:moveTo>
                <a:lnTo>
                  <a:pt x="4" y="177"/>
                </a:lnTo>
                <a:lnTo>
                  <a:pt x="16" y="138"/>
                </a:lnTo>
                <a:lnTo>
                  <a:pt x="33" y="102"/>
                </a:lnTo>
                <a:lnTo>
                  <a:pt x="56" y="69"/>
                </a:lnTo>
                <a:lnTo>
                  <a:pt x="87" y="42"/>
                </a:lnTo>
                <a:lnTo>
                  <a:pt x="119" y="21"/>
                </a:lnTo>
                <a:lnTo>
                  <a:pt x="158" y="7"/>
                </a:lnTo>
                <a:lnTo>
                  <a:pt x="196" y="0"/>
                </a:lnTo>
                <a:lnTo>
                  <a:pt x="237" y="0"/>
                </a:lnTo>
                <a:lnTo>
                  <a:pt x="275" y="7"/>
                </a:lnTo>
                <a:lnTo>
                  <a:pt x="314" y="21"/>
                </a:lnTo>
                <a:lnTo>
                  <a:pt x="346" y="42"/>
                </a:lnTo>
                <a:lnTo>
                  <a:pt x="377" y="69"/>
                </a:lnTo>
                <a:lnTo>
                  <a:pt x="400" y="102"/>
                </a:lnTo>
                <a:lnTo>
                  <a:pt x="417" y="138"/>
                </a:lnTo>
                <a:lnTo>
                  <a:pt x="429" y="177"/>
                </a:lnTo>
                <a:lnTo>
                  <a:pt x="433" y="215"/>
                </a:lnTo>
                <a:lnTo>
                  <a:pt x="429" y="255"/>
                </a:lnTo>
                <a:lnTo>
                  <a:pt x="417" y="294"/>
                </a:lnTo>
                <a:lnTo>
                  <a:pt x="400" y="328"/>
                </a:lnTo>
                <a:lnTo>
                  <a:pt x="377" y="361"/>
                </a:lnTo>
                <a:lnTo>
                  <a:pt x="346" y="388"/>
                </a:lnTo>
                <a:lnTo>
                  <a:pt x="314" y="409"/>
                </a:lnTo>
                <a:lnTo>
                  <a:pt x="275" y="423"/>
                </a:lnTo>
                <a:lnTo>
                  <a:pt x="237" y="430"/>
                </a:lnTo>
                <a:lnTo>
                  <a:pt x="196" y="430"/>
                </a:lnTo>
                <a:lnTo>
                  <a:pt x="158" y="423"/>
                </a:lnTo>
                <a:lnTo>
                  <a:pt x="119" y="409"/>
                </a:lnTo>
                <a:lnTo>
                  <a:pt x="87" y="388"/>
                </a:lnTo>
                <a:lnTo>
                  <a:pt x="56" y="361"/>
                </a:lnTo>
                <a:lnTo>
                  <a:pt x="33" y="328"/>
                </a:lnTo>
                <a:lnTo>
                  <a:pt x="16" y="294"/>
                </a:lnTo>
                <a:lnTo>
                  <a:pt x="4" y="255"/>
                </a:lnTo>
                <a:lnTo>
                  <a:pt x="0" y="215"/>
                </a:lnTo>
                <a:close/>
              </a:path>
            </a:pathLst>
          </a:custGeom>
          <a:solidFill>
            <a:srgbClr val="FFFFFF"/>
          </a:solidFill>
          <a:ln w="3175">
            <a:solidFill>
              <a:srgbClr val="000000"/>
            </a:solidFill>
            <a:round/>
            <a:headEnd/>
            <a:tailEnd/>
          </a:ln>
        </p:spPr>
        <p:txBody>
          <a:bodyPr/>
          <a:lstStyle/>
          <a:p>
            <a:endParaRPr lang="en-US"/>
          </a:p>
        </p:txBody>
      </p:sp>
      <p:sp>
        <p:nvSpPr>
          <p:cNvPr id="28739" name="Rectangle 65"/>
          <p:cNvSpPr>
            <a:spLocks noChangeArrowheads="1"/>
          </p:cNvSpPr>
          <p:nvPr/>
        </p:nvSpPr>
        <p:spPr bwMode="auto">
          <a:xfrm>
            <a:off x="7186613" y="4108450"/>
            <a:ext cx="241300" cy="274638"/>
          </a:xfrm>
          <a:prstGeom prst="rect">
            <a:avLst/>
          </a:prstGeom>
          <a:noFill/>
          <a:ln w="9525">
            <a:noFill/>
            <a:miter lim="800000"/>
            <a:headEnd/>
            <a:tailEnd/>
          </a:ln>
        </p:spPr>
        <p:txBody>
          <a:bodyPr wrap="none" lIns="0" tIns="0" rIns="0" bIns="0">
            <a:spAutoFit/>
          </a:bodyPr>
          <a:lstStyle/>
          <a:p>
            <a:pPr eaLnBrk="0" hangingPunct="0"/>
            <a:r>
              <a:rPr lang="en-US" sz="1800" u="none">
                <a:solidFill>
                  <a:srgbClr val="000000"/>
                </a:solidFill>
                <a:latin typeface="Arial" pitchFamily="34" charset="0"/>
              </a:rPr>
              <a:t>x2</a:t>
            </a:r>
            <a:endParaRPr lang="en-US" sz="2400" u="none">
              <a:latin typeface="Courier New" pitchFamily="49" charset="0"/>
            </a:endParaRPr>
          </a:p>
        </p:txBody>
      </p:sp>
      <p:sp>
        <p:nvSpPr>
          <p:cNvPr id="28740" name="Text Box 66"/>
          <p:cNvSpPr txBox="1">
            <a:spLocks noChangeArrowheads="1"/>
          </p:cNvSpPr>
          <p:nvPr/>
        </p:nvSpPr>
        <p:spPr bwMode="auto">
          <a:xfrm>
            <a:off x="533400" y="5256213"/>
            <a:ext cx="3567113" cy="822325"/>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Đỉnh = ký hiệu/phép toán</a:t>
            </a:r>
          </a:p>
          <a:p>
            <a:pPr eaLnBrk="0" hangingPunct="0"/>
            <a:r>
              <a:rPr lang="en-US" sz="2400" u="none">
                <a:latin typeface="Arial" pitchFamily="34" charset="0"/>
              </a:rPr>
              <a:t>Cạnh = mối quan hệ</a:t>
            </a:r>
          </a:p>
        </p:txBody>
      </p:sp>
      <p:sp>
        <p:nvSpPr>
          <p:cNvPr id="28741" name="Text Box 67"/>
          <p:cNvSpPr txBox="1">
            <a:spLocks noChangeArrowheads="1"/>
          </p:cNvSpPr>
          <p:nvPr/>
        </p:nvSpPr>
        <p:spPr bwMode="auto">
          <a:xfrm>
            <a:off x="3543300" y="3560763"/>
            <a:ext cx="1682750" cy="366712"/>
          </a:xfrm>
          <a:prstGeom prst="rect">
            <a:avLst/>
          </a:prstGeom>
          <a:noFill/>
          <a:ln w="12700">
            <a:noFill/>
            <a:miter lim="800000"/>
            <a:headEnd/>
            <a:tailEnd/>
          </a:ln>
        </p:spPr>
        <p:txBody>
          <a:bodyPr wrap="none">
            <a:spAutoFit/>
          </a:bodyPr>
          <a:lstStyle/>
          <a:p>
            <a:pPr eaLnBrk="0" hangingPunct="0"/>
            <a:r>
              <a:rPr lang="en-US" sz="1800" u="none">
                <a:solidFill>
                  <a:schemeClr val="tx2"/>
                </a:solidFill>
                <a:latin typeface="Arial" pitchFamily="34" charset="0"/>
              </a:rPr>
              <a:t>y*z tính hai lần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9699" name="Slide Number Placeholder 4"/>
          <p:cNvSpPr>
            <a:spLocks noGrp="1"/>
          </p:cNvSpPr>
          <p:nvPr>
            <p:ph type="sldNum" sz="quarter" idx="11"/>
          </p:nvPr>
        </p:nvSpPr>
        <p:spPr>
          <a:noFill/>
        </p:spPr>
        <p:txBody>
          <a:bodyPr/>
          <a:lstStyle/>
          <a:p>
            <a:fld id="{D23FE270-F9B9-44BA-B534-4EA705FCB8DC}" type="slidenum">
              <a:rPr lang="en-US"/>
              <a:pPr/>
              <a:t>12</a:t>
            </a:fld>
            <a:endParaRPr lang="en-US"/>
          </a:p>
        </p:txBody>
      </p:sp>
      <p:sp>
        <p:nvSpPr>
          <p:cNvPr id="29700" name="Rectangle 2"/>
          <p:cNvSpPr>
            <a:spLocks noGrp="1" noChangeArrowheads="1"/>
          </p:cNvSpPr>
          <p:nvPr>
            <p:ph type="title"/>
          </p:nvPr>
        </p:nvSpPr>
        <p:spPr/>
        <p:txBody>
          <a:bodyPr/>
          <a:lstStyle/>
          <a:p>
            <a:pPr eaLnBrk="1" hangingPunct="1"/>
            <a:r>
              <a:rPr lang="en-US" smtClean="0">
                <a:solidFill>
                  <a:srgbClr val="FF3300"/>
                </a:solidFill>
              </a:rPr>
              <a:t>Yêu cầu trình tự (Precedence)</a:t>
            </a:r>
          </a:p>
        </p:txBody>
      </p:sp>
      <p:sp>
        <p:nvSpPr>
          <p:cNvPr id="29701" name="Text Box 3"/>
          <p:cNvSpPr txBox="1">
            <a:spLocks noChangeArrowheads="1"/>
          </p:cNvSpPr>
          <p:nvPr/>
        </p:nvSpPr>
        <p:spPr bwMode="auto">
          <a:xfrm>
            <a:off x="1143000" y="1981200"/>
            <a:ext cx="1917700" cy="1935163"/>
          </a:xfrm>
          <a:prstGeom prst="rect">
            <a:avLst/>
          </a:prstGeom>
          <a:noFill/>
          <a:ln w="9525">
            <a:noFill/>
            <a:miter lim="800000"/>
            <a:headEnd/>
            <a:tailEnd/>
          </a:ln>
        </p:spPr>
        <p:txBody>
          <a:bodyPr wrap="none" anchor="ctr">
            <a:spAutoFit/>
          </a:bodyPr>
          <a:lstStyle/>
          <a:p>
            <a:pPr eaLnBrk="0" hangingPunct="0">
              <a:lnSpc>
                <a:spcPct val="70000"/>
              </a:lnSpc>
              <a:spcBef>
                <a:spcPct val="50000"/>
              </a:spcBef>
            </a:pPr>
            <a:r>
              <a:rPr lang="en-US" sz="1800" b="1" u="none">
                <a:latin typeface="Courier New" pitchFamily="49" charset="0"/>
              </a:rPr>
              <a:t>S</a:t>
            </a:r>
            <a:r>
              <a:rPr lang="en-US" sz="1800" b="1" u="none" baseline="-25000">
                <a:latin typeface="Courier New" pitchFamily="49" charset="0"/>
              </a:rPr>
              <a:t>1</a:t>
            </a:r>
            <a:r>
              <a:rPr lang="en-US" sz="1800" b="1" u="none">
                <a:latin typeface="Courier New" pitchFamily="49" charset="0"/>
              </a:rPr>
              <a:t>	a=0;</a:t>
            </a:r>
          </a:p>
          <a:p>
            <a:pPr eaLnBrk="0" hangingPunct="0">
              <a:lnSpc>
                <a:spcPct val="70000"/>
              </a:lnSpc>
              <a:spcBef>
                <a:spcPct val="50000"/>
              </a:spcBef>
            </a:pPr>
            <a:r>
              <a:rPr lang="en-US" sz="1800" b="1" u="none">
                <a:latin typeface="Courier New" pitchFamily="49" charset="0"/>
              </a:rPr>
              <a:t>S</a:t>
            </a:r>
            <a:r>
              <a:rPr lang="en-US" sz="1800" b="1" u="none" baseline="-25000">
                <a:latin typeface="Courier New" pitchFamily="49" charset="0"/>
              </a:rPr>
              <a:t>2</a:t>
            </a:r>
            <a:r>
              <a:rPr lang="en-US" sz="1800" b="1" u="none">
                <a:latin typeface="Courier New" pitchFamily="49" charset="0"/>
              </a:rPr>
              <a:t>	b=1;</a:t>
            </a:r>
          </a:p>
          <a:p>
            <a:pPr eaLnBrk="0" hangingPunct="0">
              <a:lnSpc>
                <a:spcPct val="70000"/>
              </a:lnSpc>
              <a:spcBef>
                <a:spcPct val="50000"/>
              </a:spcBef>
            </a:pPr>
            <a:r>
              <a:rPr lang="en-US" sz="1800" b="1" u="none">
                <a:latin typeface="Courier New" pitchFamily="49" charset="0"/>
              </a:rPr>
              <a:t>S</a:t>
            </a:r>
            <a:r>
              <a:rPr lang="en-US" sz="1800" b="1" u="none" baseline="-25000">
                <a:latin typeface="Courier New" pitchFamily="49" charset="0"/>
              </a:rPr>
              <a:t>3</a:t>
            </a:r>
            <a:r>
              <a:rPr lang="en-US" sz="1800" b="1" u="none">
                <a:latin typeface="Courier New" pitchFamily="49" charset="0"/>
              </a:rPr>
              <a:t>	c=a+1</a:t>
            </a:r>
          </a:p>
          <a:p>
            <a:pPr eaLnBrk="0" hangingPunct="0">
              <a:lnSpc>
                <a:spcPct val="70000"/>
              </a:lnSpc>
              <a:spcBef>
                <a:spcPct val="50000"/>
              </a:spcBef>
            </a:pPr>
            <a:r>
              <a:rPr lang="en-US" sz="1800" b="1" u="none">
                <a:latin typeface="Courier New" pitchFamily="49" charset="0"/>
              </a:rPr>
              <a:t>S</a:t>
            </a:r>
            <a:r>
              <a:rPr lang="en-US" sz="1800" b="1" u="none" baseline="-25000">
                <a:latin typeface="Courier New" pitchFamily="49" charset="0"/>
              </a:rPr>
              <a:t>4</a:t>
            </a:r>
            <a:r>
              <a:rPr lang="en-US" sz="1800" b="1" u="none">
                <a:latin typeface="Courier New" pitchFamily="49" charset="0"/>
              </a:rPr>
              <a:t>	d=b+a;</a:t>
            </a:r>
          </a:p>
          <a:p>
            <a:pPr eaLnBrk="0" hangingPunct="0">
              <a:lnSpc>
                <a:spcPct val="70000"/>
              </a:lnSpc>
              <a:spcBef>
                <a:spcPct val="50000"/>
              </a:spcBef>
            </a:pPr>
            <a:r>
              <a:rPr lang="en-US" sz="1800" b="1" u="none">
                <a:latin typeface="Courier New" pitchFamily="49" charset="0"/>
              </a:rPr>
              <a:t>S</a:t>
            </a:r>
            <a:r>
              <a:rPr lang="en-US" sz="1800" b="1" u="none" baseline="-25000">
                <a:latin typeface="Courier New" pitchFamily="49" charset="0"/>
              </a:rPr>
              <a:t>5</a:t>
            </a:r>
            <a:r>
              <a:rPr lang="en-US" sz="1800" b="1" u="none">
                <a:latin typeface="Courier New" pitchFamily="49" charset="0"/>
              </a:rPr>
              <a:t>	e=d+1;</a:t>
            </a:r>
          </a:p>
          <a:p>
            <a:pPr eaLnBrk="0" hangingPunct="0">
              <a:lnSpc>
                <a:spcPct val="70000"/>
              </a:lnSpc>
              <a:spcBef>
                <a:spcPct val="50000"/>
              </a:spcBef>
            </a:pPr>
            <a:r>
              <a:rPr lang="en-US" sz="1800" b="1" u="none">
                <a:latin typeface="Courier New" pitchFamily="49" charset="0"/>
              </a:rPr>
              <a:t>S</a:t>
            </a:r>
            <a:r>
              <a:rPr lang="en-US" sz="1800" b="1" u="none" baseline="-25000">
                <a:latin typeface="Courier New" pitchFamily="49" charset="0"/>
              </a:rPr>
              <a:t>6</a:t>
            </a:r>
            <a:r>
              <a:rPr lang="en-US" sz="1800" b="1" u="none">
                <a:latin typeface="Courier New" pitchFamily="49" charset="0"/>
              </a:rPr>
              <a:t>	e=c+d;</a:t>
            </a:r>
          </a:p>
        </p:txBody>
      </p:sp>
      <p:sp>
        <p:nvSpPr>
          <p:cNvPr id="29702" name="Oval 4"/>
          <p:cNvSpPr>
            <a:spLocks noChangeArrowheads="1"/>
          </p:cNvSpPr>
          <p:nvPr/>
        </p:nvSpPr>
        <p:spPr bwMode="auto">
          <a:xfrm>
            <a:off x="5638800" y="4343400"/>
            <a:ext cx="152400" cy="152400"/>
          </a:xfrm>
          <a:prstGeom prst="ellipse">
            <a:avLst/>
          </a:prstGeom>
          <a:solidFill>
            <a:srgbClr val="0000FF"/>
          </a:solidFill>
          <a:ln w="9525">
            <a:solidFill>
              <a:srgbClr val="0000FF"/>
            </a:solidFill>
            <a:round/>
            <a:headEnd/>
            <a:tailEnd/>
          </a:ln>
        </p:spPr>
        <p:txBody>
          <a:bodyPr wrap="none" anchor="ctr"/>
          <a:lstStyle/>
          <a:p>
            <a:endParaRPr lang="en-US"/>
          </a:p>
        </p:txBody>
      </p:sp>
      <p:sp>
        <p:nvSpPr>
          <p:cNvPr id="29703" name="Oval 5"/>
          <p:cNvSpPr>
            <a:spLocks noChangeArrowheads="1"/>
          </p:cNvSpPr>
          <p:nvPr/>
        </p:nvSpPr>
        <p:spPr bwMode="auto">
          <a:xfrm>
            <a:off x="5638800" y="5638800"/>
            <a:ext cx="152400" cy="152400"/>
          </a:xfrm>
          <a:prstGeom prst="ellipse">
            <a:avLst/>
          </a:prstGeom>
          <a:solidFill>
            <a:srgbClr val="0000FF"/>
          </a:solidFill>
          <a:ln w="9525">
            <a:solidFill>
              <a:srgbClr val="0000FF"/>
            </a:solidFill>
            <a:round/>
            <a:headEnd/>
            <a:tailEnd/>
          </a:ln>
        </p:spPr>
        <p:txBody>
          <a:bodyPr wrap="none" anchor="ctr"/>
          <a:lstStyle/>
          <a:p>
            <a:endParaRPr lang="en-US"/>
          </a:p>
        </p:txBody>
      </p:sp>
      <p:sp>
        <p:nvSpPr>
          <p:cNvPr id="29704" name="Oval 6"/>
          <p:cNvSpPr>
            <a:spLocks noChangeArrowheads="1"/>
          </p:cNvSpPr>
          <p:nvPr/>
        </p:nvSpPr>
        <p:spPr bwMode="auto">
          <a:xfrm>
            <a:off x="7467600" y="5638800"/>
            <a:ext cx="152400" cy="152400"/>
          </a:xfrm>
          <a:prstGeom prst="ellipse">
            <a:avLst/>
          </a:prstGeom>
          <a:solidFill>
            <a:srgbClr val="0000FF"/>
          </a:solidFill>
          <a:ln w="9525">
            <a:solidFill>
              <a:srgbClr val="0000FF"/>
            </a:solidFill>
            <a:round/>
            <a:headEnd/>
            <a:tailEnd/>
          </a:ln>
        </p:spPr>
        <p:txBody>
          <a:bodyPr wrap="none" anchor="ctr"/>
          <a:lstStyle/>
          <a:p>
            <a:endParaRPr lang="en-US"/>
          </a:p>
        </p:txBody>
      </p:sp>
      <p:sp>
        <p:nvSpPr>
          <p:cNvPr id="29705" name="Oval 7"/>
          <p:cNvSpPr>
            <a:spLocks noChangeArrowheads="1"/>
          </p:cNvSpPr>
          <p:nvPr/>
        </p:nvSpPr>
        <p:spPr bwMode="auto">
          <a:xfrm>
            <a:off x="5548313" y="2286000"/>
            <a:ext cx="152400" cy="152400"/>
          </a:xfrm>
          <a:prstGeom prst="ellipse">
            <a:avLst/>
          </a:prstGeom>
          <a:solidFill>
            <a:srgbClr val="0000FF"/>
          </a:solidFill>
          <a:ln w="9525">
            <a:solidFill>
              <a:srgbClr val="0000FF"/>
            </a:solidFill>
            <a:round/>
            <a:headEnd/>
            <a:tailEnd/>
          </a:ln>
        </p:spPr>
        <p:txBody>
          <a:bodyPr wrap="none" anchor="ctr"/>
          <a:lstStyle/>
          <a:p>
            <a:endParaRPr lang="en-US"/>
          </a:p>
        </p:txBody>
      </p:sp>
      <p:sp>
        <p:nvSpPr>
          <p:cNvPr id="29706" name="Oval 8"/>
          <p:cNvSpPr>
            <a:spLocks noChangeArrowheads="1"/>
          </p:cNvSpPr>
          <p:nvPr/>
        </p:nvSpPr>
        <p:spPr bwMode="auto">
          <a:xfrm>
            <a:off x="7467600" y="2895600"/>
            <a:ext cx="152400" cy="152400"/>
          </a:xfrm>
          <a:prstGeom prst="ellipse">
            <a:avLst/>
          </a:prstGeom>
          <a:solidFill>
            <a:srgbClr val="0000FF"/>
          </a:solidFill>
          <a:ln w="9525">
            <a:solidFill>
              <a:srgbClr val="0000FF"/>
            </a:solidFill>
            <a:round/>
            <a:headEnd/>
            <a:tailEnd/>
          </a:ln>
        </p:spPr>
        <p:txBody>
          <a:bodyPr wrap="none" anchor="ctr"/>
          <a:lstStyle/>
          <a:p>
            <a:endParaRPr lang="en-US"/>
          </a:p>
        </p:txBody>
      </p:sp>
      <p:sp>
        <p:nvSpPr>
          <p:cNvPr id="29707" name="Oval 9"/>
          <p:cNvSpPr>
            <a:spLocks noChangeArrowheads="1"/>
          </p:cNvSpPr>
          <p:nvPr/>
        </p:nvSpPr>
        <p:spPr bwMode="auto">
          <a:xfrm>
            <a:off x="7467600" y="4191000"/>
            <a:ext cx="152400" cy="152400"/>
          </a:xfrm>
          <a:prstGeom prst="ellipse">
            <a:avLst/>
          </a:prstGeom>
          <a:solidFill>
            <a:srgbClr val="0000FF"/>
          </a:solidFill>
          <a:ln w="9525">
            <a:solidFill>
              <a:srgbClr val="0000FF"/>
            </a:solidFill>
            <a:round/>
            <a:headEnd/>
            <a:tailEnd/>
          </a:ln>
        </p:spPr>
        <p:txBody>
          <a:bodyPr wrap="none" anchor="ctr"/>
          <a:lstStyle/>
          <a:p>
            <a:endParaRPr lang="en-US"/>
          </a:p>
        </p:txBody>
      </p:sp>
      <p:cxnSp>
        <p:nvCxnSpPr>
          <p:cNvPr id="29708" name="AutoShape 10"/>
          <p:cNvCxnSpPr>
            <a:cxnSpLocks noChangeShapeType="1"/>
            <a:stCxn id="29702" idx="4"/>
            <a:endCxn id="29703" idx="0"/>
          </p:cNvCxnSpPr>
          <p:nvPr/>
        </p:nvCxnSpPr>
        <p:spPr bwMode="auto">
          <a:xfrm>
            <a:off x="5715000" y="4495800"/>
            <a:ext cx="0" cy="1143000"/>
          </a:xfrm>
          <a:prstGeom prst="straightConnector1">
            <a:avLst/>
          </a:prstGeom>
          <a:noFill/>
          <a:ln w="9525">
            <a:solidFill>
              <a:schemeClr val="tx1"/>
            </a:solidFill>
            <a:round/>
            <a:headEnd type="triangle" w="med" len="med"/>
            <a:tailEnd/>
          </a:ln>
        </p:spPr>
      </p:cxnSp>
      <p:cxnSp>
        <p:nvCxnSpPr>
          <p:cNvPr id="29709" name="AutoShape 11"/>
          <p:cNvCxnSpPr>
            <a:cxnSpLocks noChangeShapeType="1"/>
            <a:stCxn id="29702" idx="0"/>
            <a:endCxn id="29705" idx="4"/>
          </p:cNvCxnSpPr>
          <p:nvPr/>
        </p:nvCxnSpPr>
        <p:spPr bwMode="auto">
          <a:xfrm flipH="1" flipV="1">
            <a:off x="5624513" y="2438400"/>
            <a:ext cx="90487" cy="1905000"/>
          </a:xfrm>
          <a:prstGeom prst="straightConnector1">
            <a:avLst/>
          </a:prstGeom>
          <a:noFill/>
          <a:ln w="9525">
            <a:solidFill>
              <a:schemeClr val="tx1"/>
            </a:solidFill>
            <a:round/>
            <a:headEnd/>
            <a:tailEnd type="triangle" w="med" len="med"/>
          </a:ln>
        </p:spPr>
      </p:cxnSp>
      <p:cxnSp>
        <p:nvCxnSpPr>
          <p:cNvPr id="29710" name="AutoShape 12"/>
          <p:cNvCxnSpPr>
            <a:cxnSpLocks noChangeShapeType="1"/>
            <a:stCxn id="29707" idx="3"/>
            <a:endCxn id="29703" idx="7"/>
          </p:cNvCxnSpPr>
          <p:nvPr/>
        </p:nvCxnSpPr>
        <p:spPr bwMode="auto">
          <a:xfrm flipH="1">
            <a:off x="5768975" y="4321175"/>
            <a:ext cx="1720850" cy="1339850"/>
          </a:xfrm>
          <a:prstGeom prst="straightConnector1">
            <a:avLst/>
          </a:prstGeom>
          <a:noFill/>
          <a:ln w="9525">
            <a:solidFill>
              <a:schemeClr val="tx1"/>
            </a:solidFill>
            <a:round/>
            <a:headEnd type="triangle" w="med" len="med"/>
            <a:tailEnd/>
          </a:ln>
        </p:spPr>
      </p:cxnSp>
      <p:cxnSp>
        <p:nvCxnSpPr>
          <p:cNvPr id="29711" name="AutoShape 13"/>
          <p:cNvCxnSpPr>
            <a:cxnSpLocks noChangeShapeType="1"/>
            <a:stCxn id="29706" idx="3"/>
            <a:endCxn id="29703" idx="7"/>
          </p:cNvCxnSpPr>
          <p:nvPr/>
        </p:nvCxnSpPr>
        <p:spPr bwMode="auto">
          <a:xfrm flipH="1">
            <a:off x="5768975" y="3025775"/>
            <a:ext cx="1720850" cy="2635250"/>
          </a:xfrm>
          <a:prstGeom prst="straightConnector1">
            <a:avLst/>
          </a:prstGeom>
          <a:noFill/>
          <a:ln w="9525">
            <a:solidFill>
              <a:schemeClr val="tx1"/>
            </a:solidFill>
            <a:round/>
            <a:headEnd type="triangle" w="med" len="med"/>
            <a:tailEnd/>
          </a:ln>
        </p:spPr>
      </p:cxnSp>
      <p:cxnSp>
        <p:nvCxnSpPr>
          <p:cNvPr id="29712" name="AutoShape 14"/>
          <p:cNvCxnSpPr>
            <a:cxnSpLocks noChangeShapeType="1"/>
            <a:stCxn id="29704" idx="1"/>
            <a:endCxn id="29705" idx="5"/>
          </p:cNvCxnSpPr>
          <p:nvPr/>
        </p:nvCxnSpPr>
        <p:spPr bwMode="auto">
          <a:xfrm flipH="1" flipV="1">
            <a:off x="5678488" y="2416175"/>
            <a:ext cx="1811337" cy="3244850"/>
          </a:xfrm>
          <a:prstGeom prst="straightConnector1">
            <a:avLst/>
          </a:prstGeom>
          <a:noFill/>
          <a:ln w="9525">
            <a:solidFill>
              <a:schemeClr val="tx1"/>
            </a:solidFill>
            <a:round/>
            <a:headEnd/>
            <a:tailEnd type="triangle" w="med" len="med"/>
          </a:ln>
        </p:spPr>
      </p:cxnSp>
      <p:cxnSp>
        <p:nvCxnSpPr>
          <p:cNvPr id="29713" name="AutoShape 15"/>
          <p:cNvCxnSpPr>
            <a:cxnSpLocks noChangeShapeType="1"/>
            <a:stCxn id="29705" idx="5"/>
            <a:endCxn id="29707" idx="1"/>
          </p:cNvCxnSpPr>
          <p:nvPr/>
        </p:nvCxnSpPr>
        <p:spPr bwMode="auto">
          <a:xfrm>
            <a:off x="5678488" y="2416175"/>
            <a:ext cx="1811337" cy="1797050"/>
          </a:xfrm>
          <a:prstGeom prst="straightConnector1">
            <a:avLst/>
          </a:prstGeom>
          <a:noFill/>
          <a:ln w="9525">
            <a:solidFill>
              <a:schemeClr val="tx1"/>
            </a:solidFill>
            <a:round/>
            <a:headEnd type="triangle" w="med" len="med"/>
            <a:tailEnd/>
          </a:ln>
        </p:spPr>
      </p:cxnSp>
      <p:cxnSp>
        <p:nvCxnSpPr>
          <p:cNvPr id="29714" name="AutoShape 16"/>
          <p:cNvCxnSpPr>
            <a:cxnSpLocks noChangeShapeType="1"/>
            <a:stCxn id="29706" idx="4"/>
            <a:endCxn id="29707" idx="0"/>
          </p:cNvCxnSpPr>
          <p:nvPr/>
        </p:nvCxnSpPr>
        <p:spPr bwMode="auto">
          <a:xfrm>
            <a:off x="7543800" y="3048000"/>
            <a:ext cx="0" cy="1143000"/>
          </a:xfrm>
          <a:prstGeom prst="straightConnector1">
            <a:avLst/>
          </a:prstGeom>
          <a:noFill/>
          <a:ln w="9525">
            <a:solidFill>
              <a:schemeClr val="tx1"/>
            </a:solidFill>
            <a:round/>
            <a:headEnd type="triangle" w="med" len="med"/>
            <a:tailEnd/>
          </a:ln>
        </p:spPr>
      </p:cxnSp>
      <p:cxnSp>
        <p:nvCxnSpPr>
          <p:cNvPr id="29715" name="AutoShape 17"/>
          <p:cNvCxnSpPr>
            <a:cxnSpLocks noChangeShapeType="1"/>
            <a:stCxn id="29707" idx="4"/>
            <a:endCxn id="29704" idx="0"/>
          </p:cNvCxnSpPr>
          <p:nvPr/>
        </p:nvCxnSpPr>
        <p:spPr bwMode="auto">
          <a:xfrm>
            <a:off x="7543800" y="4343400"/>
            <a:ext cx="0" cy="1295400"/>
          </a:xfrm>
          <a:prstGeom prst="straightConnector1">
            <a:avLst/>
          </a:prstGeom>
          <a:noFill/>
          <a:ln w="9525">
            <a:solidFill>
              <a:schemeClr val="tx1"/>
            </a:solidFill>
            <a:round/>
            <a:headEnd type="triangle" w="med" len="med"/>
            <a:tailEnd/>
          </a:ln>
        </p:spPr>
      </p:cxnSp>
      <p:sp>
        <p:nvSpPr>
          <p:cNvPr id="29716" name="Text Box 18"/>
          <p:cNvSpPr txBox="1">
            <a:spLocks noChangeArrowheads="1"/>
          </p:cNvSpPr>
          <p:nvPr/>
        </p:nvSpPr>
        <p:spPr bwMode="auto">
          <a:xfrm>
            <a:off x="5791200" y="4267200"/>
            <a:ext cx="290513" cy="304800"/>
          </a:xfrm>
          <a:prstGeom prst="rect">
            <a:avLst/>
          </a:prstGeom>
          <a:noFill/>
          <a:ln w="9525">
            <a:noFill/>
            <a:miter lim="800000"/>
            <a:headEnd/>
            <a:tailEnd/>
          </a:ln>
        </p:spPr>
        <p:txBody>
          <a:bodyPr wrap="none" anchor="ctr">
            <a:spAutoFit/>
          </a:bodyPr>
          <a:lstStyle/>
          <a:p>
            <a:pPr algn="ctr" eaLnBrk="0" hangingPunct="0"/>
            <a:r>
              <a:rPr lang="en-US" sz="1400" b="1" u="none">
                <a:latin typeface="Courier New" pitchFamily="49" charset="0"/>
              </a:rPr>
              <a:t>3</a:t>
            </a:r>
          </a:p>
        </p:txBody>
      </p:sp>
      <p:sp>
        <p:nvSpPr>
          <p:cNvPr id="29717" name="Text Box 19"/>
          <p:cNvSpPr txBox="1">
            <a:spLocks noChangeArrowheads="1"/>
          </p:cNvSpPr>
          <p:nvPr/>
        </p:nvSpPr>
        <p:spPr bwMode="auto">
          <a:xfrm>
            <a:off x="5562600" y="5791200"/>
            <a:ext cx="290513" cy="304800"/>
          </a:xfrm>
          <a:prstGeom prst="rect">
            <a:avLst/>
          </a:prstGeom>
          <a:noFill/>
          <a:ln w="9525">
            <a:noFill/>
            <a:miter lim="800000"/>
            <a:headEnd/>
            <a:tailEnd/>
          </a:ln>
        </p:spPr>
        <p:txBody>
          <a:bodyPr wrap="none" anchor="ctr">
            <a:spAutoFit/>
          </a:bodyPr>
          <a:lstStyle/>
          <a:p>
            <a:pPr algn="ctr" eaLnBrk="0" hangingPunct="0"/>
            <a:r>
              <a:rPr lang="en-US" sz="1400" b="1" u="none">
                <a:latin typeface="Courier New" pitchFamily="49" charset="0"/>
              </a:rPr>
              <a:t>1</a:t>
            </a:r>
          </a:p>
        </p:txBody>
      </p:sp>
      <p:sp>
        <p:nvSpPr>
          <p:cNvPr id="29718" name="Text Box 20"/>
          <p:cNvSpPr txBox="1">
            <a:spLocks noChangeArrowheads="1"/>
          </p:cNvSpPr>
          <p:nvPr/>
        </p:nvSpPr>
        <p:spPr bwMode="auto">
          <a:xfrm>
            <a:off x="7620000" y="5715000"/>
            <a:ext cx="290513" cy="304800"/>
          </a:xfrm>
          <a:prstGeom prst="rect">
            <a:avLst/>
          </a:prstGeom>
          <a:noFill/>
          <a:ln w="9525">
            <a:noFill/>
            <a:miter lim="800000"/>
            <a:headEnd/>
            <a:tailEnd/>
          </a:ln>
        </p:spPr>
        <p:txBody>
          <a:bodyPr wrap="none" anchor="ctr">
            <a:spAutoFit/>
          </a:bodyPr>
          <a:lstStyle/>
          <a:p>
            <a:pPr algn="ctr" eaLnBrk="0" hangingPunct="0"/>
            <a:r>
              <a:rPr lang="en-US" sz="1400" b="1" u="none">
                <a:latin typeface="Courier New" pitchFamily="49" charset="0"/>
              </a:rPr>
              <a:t>2</a:t>
            </a:r>
          </a:p>
        </p:txBody>
      </p:sp>
      <p:sp>
        <p:nvSpPr>
          <p:cNvPr id="29719" name="Text Box 21"/>
          <p:cNvSpPr txBox="1">
            <a:spLocks noChangeArrowheads="1"/>
          </p:cNvSpPr>
          <p:nvPr/>
        </p:nvSpPr>
        <p:spPr bwMode="auto">
          <a:xfrm>
            <a:off x="5486400" y="2057400"/>
            <a:ext cx="290513" cy="304800"/>
          </a:xfrm>
          <a:prstGeom prst="rect">
            <a:avLst/>
          </a:prstGeom>
          <a:noFill/>
          <a:ln w="9525">
            <a:noFill/>
            <a:miter lim="800000"/>
            <a:headEnd/>
            <a:tailEnd/>
          </a:ln>
        </p:spPr>
        <p:txBody>
          <a:bodyPr wrap="none" anchor="ctr">
            <a:spAutoFit/>
          </a:bodyPr>
          <a:lstStyle/>
          <a:p>
            <a:pPr algn="ctr" eaLnBrk="0" hangingPunct="0"/>
            <a:r>
              <a:rPr lang="en-US" sz="1400" b="1" u="none">
                <a:latin typeface="Courier New" pitchFamily="49" charset="0"/>
              </a:rPr>
              <a:t>6</a:t>
            </a:r>
          </a:p>
        </p:txBody>
      </p:sp>
      <p:sp>
        <p:nvSpPr>
          <p:cNvPr id="29720" name="Text Box 22"/>
          <p:cNvSpPr txBox="1">
            <a:spLocks noChangeArrowheads="1"/>
          </p:cNvSpPr>
          <p:nvPr/>
        </p:nvSpPr>
        <p:spPr bwMode="auto">
          <a:xfrm>
            <a:off x="7543800" y="2743200"/>
            <a:ext cx="290513" cy="304800"/>
          </a:xfrm>
          <a:prstGeom prst="rect">
            <a:avLst/>
          </a:prstGeom>
          <a:noFill/>
          <a:ln w="9525">
            <a:noFill/>
            <a:miter lim="800000"/>
            <a:headEnd/>
            <a:tailEnd/>
          </a:ln>
        </p:spPr>
        <p:txBody>
          <a:bodyPr wrap="none" anchor="ctr">
            <a:spAutoFit/>
          </a:bodyPr>
          <a:lstStyle/>
          <a:p>
            <a:pPr algn="ctr" eaLnBrk="0" hangingPunct="0"/>
            <a:r>
              <a:rPr lang="en-US" sz="1400" b="1" u="none">
                <a:latin typeface="Courier New" pitchFamily="49" charset="0"/>
              </a:rPr>
              <a:t>5</a:t>
            </a:r>
          </a:p>
        </p:txBody>
      </p:sp>
      <p:sp>
        <p:nvSpPr>
          <p:cNvPr id="29721" name="Text Box 23"/>
          <p:cNvSpPr txBox="1">
            <a:spLocks noChangeArrowheads="1"/>
          </p:cNvSpPr>
          <p:nvPr/>
        </p:nvSpPr>
        <p:spPr bwMode="auto">
          <a:xfrm>
            <a:off x="7620000" y="4114800"/>
            <a:ext cx="290513" cy="304800"/>
          </a:xfrm>
          <a:prstGeom prst="rect">
            <a:avLst/>
          </a:prstGeom>
          <a:noFill/>
          <a:ln w="9525">
            <a:noFill/>
            <a:miter lim="800000"/>
            <a:headEnd/>
            <a:tailEnd/>
          </a:ln>
        </p:spPr>
        <p:txBody>
          <a:bodyPr wrap="none" anchor="ctr">
            <a:spAutoFit/>
          </a:bodyPr>
          <a:lstStyle/>
          <a:p>
            <a:pPr algn="ctr" eaLnBrk="0" hangingPunct="0"/>
            <a:r>
              <a:rPr lang="en-US" sz="1400" b="1" u="none">
                <a:latin typeface="Courier New" pitchFamily="49" charset="0"/>
              </a:rPr>
              <a:t>4</a:t>
            </a:r>
          </a:p>
        </p:txBody>
      </p:sp>
      <p:sp>
        <p:nvSpPr>
          <p:cNvPr id="29722" name="Freeform 24"/>
          <p:cNvSpPr>
            <a:spLocks/>
          </p:cNvSpPr>
          <p:nvPr/>
        </p:nvSpPr>
        <p:spPr bwMode="auto">
          <a:xfrm>
            <a:off x="5076825" y="2435225"/>
            <a:ext cx="598488" cy="3214688"/>
          </a:xfrm>
          <a:custGeom>
            <a:avLst/>
            <a:gdLst>
              <a:gd name="T0" fmla="*/ 377 w 377"/>
              <a:gd name="T1" fmla="*/ 2025 h 2025"/>
              <a:gd name="T2" fmla="*/ 10 w 377"/>
              <a:gd name="T3" fmla="*/ 1266 h 2025"/>
              <a:gd name="T4" fmla="*/ 319 w 377"/>
              <a:gd name="T5" fmla="*/ 0 h 2025"/>
              <a:gd name="T6" fmla="*/ 0 60000 65536"/>
              <a:gd name="T7" fmla="*/ 0 60000 65536"/>
              <a:gd name="T8" fmla="*/ 0 60000 65536"/>
              <a:gd name="T9" fmla="*/ 0 w 377"/>
              <a:gd name="T10" fmla="*/ 0 h 2025"/>
              <a:gd name="T11" fmla="*/ 377 w 377"/>
              <a:gd name="T12" fmla="*/ 2025 h 2025"/>
            </a:gdLst>
            <a:ahLst/>
            <a:cxnLst>
              <a:cxn ang="T6">
                <a:pos x="T0" y="T1"/>
              </a:cxn>
              <a:cxn ang="T7">
                <a:pos x="T2" y="T3"/>
              </a:cxn>
              <a:cxn ang="T8">
                <a:pos x="T4" y="T5"/>
              </a:cxn>
            </a:cxnLst>
            <a:rect l="T9" t="T10" r="T11" b="T12"/>
            <a:pathLst>
              <a:path w="377" h="2025">
                <a:moveTo>
                  <a:pt x="377" y="2025"/>
                </a:moveTo>
                <a:cubicBezTo>
                  <a:pt x="316" y="1899"/>
                  <a:pt x="20" y="1604"/>
                  <a:pt x="10" y="1266"/>
                </a:cubicBezTo>
                <a:cubicBezTo>
                  <a:pt x="0" y="928"/>
                  <a:pt x="255" y="264"/>
                  <a:pt x="319" y="0"/>
                </a:cubicBezTo>
              </a:path>
            </a:pathLst>
          </a:custGeom>
          <a:noFill/>
          <a:ln w="9525">
            <a:solidFill>
              <a:schemeClr val="tx1"/>
            </a:solidFill>
            <a:round/>
            <a:headEnd/>
            <a:tailEnd type="triangle" w="med" len="med"/>
          </a:ln>
        </p:spPr>
        <p:txBody>
          <a:bodyPr wrap="none" anchor="ctr"/>
          <a:lstStyle/>
          <a:p>
            <a:endParaRPr lang="en-US"/>
          </a:p>
        </p:txBody>
      </p:sp>
      <p:sp>
        <p:nvSpPr>
          <p:cNvPr id="29723" name="Freeform 25"/>
          <p:cNvSpPr>
            <a:spLocks/>
          </p:cNvSpPr>
          <p:nvPr/>
        </p:nvSpPr>
        <p:spPr bwMode="auto">
          <a:xfrm>
            <a:off x="7607300" y="3043238"/>
            <a:ext cx="331788" cy="2632075"/>
          </a:xfrm>
          <a:custGeom>
            <a:avLst/>
            <a:gdLst>
              <a:gd name="T0" fmla="*/ 8 w 209"/>
              <a:gd name="T1" fmla="*/ 1658 h 1658"/>
              <a:gd name="T2" fmla="*/ 208 w 209"/>
              <a:gd name="T3" fmla="*/ 750 h 1658"/>
              <a:gd name="T4" fmla="*/ 0 w 209"/>
              <a:gd name="T5" fmla="*/ 0 h 1658"/>
              <a:gd name="T6" fmla="*/ 0 60000 65536"/>
              <a:gd name="T7" fmla="*/ 0 60000 65536"/>
              <a:gd name="T8" fmla="*/ 0 60000 65536"/>
              <a:gd name="T9" fmla="*/ 0 w 209"/>
              <a:gd name="T10" fmla="*/ 0 h 1658"/>
              <a:gd name="T11" fmla="*/ 209 w 209"/>
              <a:gd name="T12" fmla="*/ 1658 h 1658"/>
            </a:gdLst>
            <a:ahLst/>
            <a:cxnLst>
              <a:cxn ang="T6">
                <a:pos x="T0" y="T1"/>
              </a:cxn>
              <a:cxn ang="T7">
                <a:pos x="T2" y="T3"/>
              </a:cxn>
              <a:cxn ang="T8">
                <a:pos x="T4" y="T5"/>
              </a:cxn>
            </a:cxnLst>
            <a:rect l="T9" t="T10" r="T11" b="T12"/>
            <a:pathLst>
              <a:path w="209" h="1658">
                <a:moveTo>
                  <a:pt x="8" y="1658"/>
                </a:moveTo>
                <a:cubicBezTo>
                  <a:pt x="41" y="1507"/>
                  <a:pt x="209" y="1026"/>
                  <a:pt x="208" y="750"/>
                </a:cubicBezTo>
                <a:cubicBezTo>
                  <a:pt x="207" y="474"/>
                  <a:pt x="43" y="156"/>
                  <a:pt x="0" y="0"/>
                </a:cubicBezTo>
              </a:path>
            </a:pathLst>
          </a:custGeom>
          <a:noFill/>
          <a:ln w="9525">
            <a:solidFill>
              <a:schemeClr val="tx1"/>
            </a:solidFill>
            <a:round/>
            <a:headEnd/>
            <a:tailEnd type="triangle" w="med" len="med"/>
          </a:ln>
        </p:spPr>
        <p:txBody>
          <a:bodyPr wrap="none" anchor="ctr"/>
          <a:lstStyle/>
          <a:p>
            <a:endParaRPr lang="en-US"/>
          </a:p>
        </p:txBody>
      </p:sp>
      <p:sp>
        <p:nvSpPr>
          <p:cNvPr id="29724" name="Text Box 26"/>
          <p:cNvSpPr txBox="1">
            <a:spLocks noChangeArrowheads="1"/>
          </p:cNvSpPr>
          <p:nvPr/>
        </p:nvSpPr>
        <p:spPr bwMode="auto">
          <a:xfrm>
            <a:off x="533400" y="4114800"/>
            <a:ext cx="4519613" cy="752475"/>
          </a:xfrm>
          <a:prstGeom prst="rect">
            <a:avLst/>
          </a:prstGeom>
          <a:noFill/>
          <a:ln w="9525">
            <a:noFill/>
            <a:miter lim="800000"/>
            <a:headEnd/>
            <a:tailEnd/>
          </a:ln>
        </p:spPr>
        <p:txBody>
          <a:bodyPr wrap="none" anchor="ctr">
            <a:spAutoFit/>
          </a:bodyPr>
          <a:lstStyle/>
          <a:p>
            <a:pPr eaLnBrk="0" hangingPunct="0">
              <a:lnSpc>
                <a:spcPct val="120000"/>
              </a:lnSpc>
            </a:pPr>
            <a:r>
              <a:rPr lang="en-US" sz="1800" u="none">
                <a:latin typeface="Arial" pitchFamily="34" charset="0"/>
              </a:rPr>
              <a:t>Các câu lệnh nào phải thực hiện trước S</a:t>
            </a:r>
            <a:r>
              <a:rPr lang="en-US" sz="1800" u="none" baseline="-25000">
                <a:latin typeface="Arial" pitchFamily="34" charset="0"/>
              </a:rPr>
              <a:t>6</a:t>
            </a:r>
            <a:r>
              <a:rPr lang="en-US" sz="1800" u="none">
                <a:latin typeface="Arial" pitchFamily="34" charset="0"/>
              </a:rPr>
              <a:t>?</a:t>
            </a:r>
          </a:p>
          <a:p>
            <a:pPr eaLnBrk="0" hangingPunct="0">
              <a:lnSpc>
                <a:spcPct val="120000"/>
              </a:lnSpc>
            </a:pPr>
            <a:r>
              <a:rPr lang="en-US" sz="1800" u="none">
                <a:latin typeface="Arial" pitchFamily="34" charset="0"/>
              </a:rPr>
              <a:t>S</a:t>
            </a:r>
            <a:r>
              <a:rPr lang="en-US" sz="1800" u="none" baseline="-25000">
                <a:latin typeface="Arial" pitchFamily="34" charset="0"/>
              </a:rPr>
              <a:t>1</a:t>
            </a:r>
            <a:r>
              <a:rPr lang="en-US" sz="1800" u="none">
                <a:latin typeface="Arial" pitchFamily="34" charset="0"/>
              </a:rPr>
              <a:t>, S</a:t>
            </a:r>
            <a:r>
              <a:rPr lang="en-US" sz="1800" u="none" baseline="-25000">
                <a:latin typeface="Arial" pitchFamily="34" charset="0"/>
              </a:rPr>
              <a:t>2</a:t>
            </a:r>
            <a:r>
              <a:rPr lang="en-US" sz="1800" u="none">
                <a:latin typeface="Arial" pitchFamily="34" charset="0"/>
              </a:rPr>
              <a:t>, S</a:t>
            </a:r>
            <a:r>
              <a:rPr lang="en-US" sz="1800" u="none" baseline="-25000">
                <a:latin typeface="Arial" pitchFamily="34" charset="0"/>
              </a:rPr>
              <a:t>3</a:t>
            </a:r>
            <a:r>
              <a:rPr lang="en-US" sz="1800" u="none">
                <a:latin typeface="Arial" pitchFamily="34" charset="0"/>
              </a:rPr>
              <a:t>, S</a:t>
            </a:r>
            <a:r>
              <a:rPr lang="en-US" sz="1800" u="none" baseline="-25000">
                <a:latin typeface="Arial" pitchFamily="34" charset="0"/>
              </a:rPr>
              <a:t>4</a:t>
            </a:r>
            <a:endParaRPr lang="en-US" sz="1800" u="none">
              <a:latin typeface="Arial" pitchFamily="34" charset="0"/>
            </a:endParaRPr>
          </a:p>
        </p:txBody>
      </p:sp>
      <p:sp>
        <p:nvSpPr>
          <p:cNvPr id="29725" name="Text Box 27"/>
          <p:cNvSpPr txBox="1">
            <a:spLocks noChangeArrowheads="1"/>
          </p:cNvSpPr>
          <p:nvPr/>
        </p:nvSpPr>
        <p:spPr bwMode="auto">
          <a:xfrm>
            <a:off x="304800" y="5256213"/>
            <a:ext cx="3563938" cy="822325"/>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Đỉnh    = câu lệnh</a:t>
            </a:r>
          </a:p>
          <a:p>
            <a:pPr eaLnBrk="0" hangingPunct="0"/>
            <a:r>
              <a:rPr lang="en-US" sz="2400" u="none">
                <a:latin typeface="Arial" pitchFamily="34" charset="0"/>
              </a:rPr>
              <a:t>Cạnh   = yêu cầu trình tự</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0723" name="Slide Number Placeholder 4"/>
          <p:cNvSpPr>
            <a:spLocks noGrp="1"/>
          </p:cNvSpPr>
          <p:nvPr>
            <p:ph type="sldNum" sz="quarter" idx="11"/>
          </p:nvPr>
        </p:nvSpPr>
        <p:spPr>
          <a:noFill/>
        </p:spPr>
        <p:txBody>
          <a:bodyPr/>
          <a:lstStyle/>
          <a:p>
            <a:fld id="{DB7E9E75-03D5-440B-8055-25A38ABF0737}" type="slidenum">
              <a:rPr lang="en-US"/>
              <a:pPr/>
              <a:t>13</a:t>
            </a:fld>
            <a:endParaRPr lang="en-US"/>
          </a:p>
        </p:txBody>
      </p:sp>
      <p:sp>
        <p:nvSpPr>
          <p:cNvPr id="30724" name="Rectangle 2"/>
          <p:cNvSpPr>
            <a:spLocks noGrp="1" noChangeArrowheads="1"/>
          </p:cNvSpPr>
          <p:nvPr>
            <p:ph type="title"/>
          </p:nvPr>
        </p:nvSpPr>
        <p:spPr>
          <a:xfrm>
            <a:off x="611188" y="296863"/>
            <a:ext cx="7813675" cy="620712"/>
          </a:xfrm>
        </p:spPr>
        <p:txBody>
          <a:bodyPr/>
          <a:lstStyle/>
          <a:p>
            <a:pPr eaLnBrk="1" hangingPunct="1"/>
            <a:r>
              <a:rPr lang="en-US" sz="4000" smtClean="0">
                <a:solidFill>
                  <a:srgbClr val="FF3300"/>
                </a:solidFill>
              </a:rPr>
              <a:t>Truyền thông trong mạng máy tính</a:t>
            </a:r>
            <a:br>
              <a:rPr lang="en-US" sz="4000" smtClean="0">
                <a:solidFill>
                  <a:srgbClr val="FF3300"/>
                </a:solidFill>
              </a:rPr>
            </a:br>
            <a:r>
              <a:rPr lang="en-US" sz="2400" smtClean="0">
                <a:solidFill>
                  <a:srgbClr val="FF3300"/>
                </a:solidFill>
              </a:rPr>
              <a:t>(Information Transmission in a Computer Network)</a:t>
            </a:r>
          </a:p>
        </p:txBody>
      </p:sp>
      <p:sp>
        <p:nvSpPr>
          <p:cNvPr id="30725" name="Line 3"/>
          <p:cNvSpPr>
            <a:spLocks noChangeShapeType="1"/>
          </p:cNvSpPr>
          <p:nvPr/>
        </p:nvSpPr>
        <p:spPr bwMode="auto">
          <a:xfrm>
            <a:off x="4591050" y="3086100"/>
            <a:ext cx="2865438" cy="74613"/>
          </a:xfrm>
          <a:prstGeom prst="line">
            <a:avLst/>
          </a:prstGeom>
          <a:noFill/>
          <a:ln w="22225">
            <a:solidFill>
              <a:srgbClr val="000000"/>
            </a:solidFill>
            <a:round/>
            <a:headEnd/>
            <a:tailEnd/>
          </a:ln>
        </p:spPr>
        <p:txBody>
          <a:bodyPr/>
          <a:lstStyle/>
          <a:p>
            <a:endParaRPr lang="en-US"/>
          </a:p>
        </p:txBody>
      </p:sp>
      <p:sp>
        <p:nvSpPr>
          <p:cNvPr id="30726" name="Line 4"/>
          <p:cNvSpPr>
            <a:spLocks noChangeShapeType="1"/>
          </p:cNvSpPr>
          <p:nvPr/>
        </p:nvSpPr>
        <p:spPr bwMode="auto">
          <a:xfrm flipH="1" flipV="1">
            <a:off x="4591050" y="3086100"/>
            <a:ext cx="150813" cy="1358900"/>
          </a:xfrm>
          <a:prstGeom prst="line">
            <a:avLst/>
          </a:prstGeom>
          <a:noFill/>
          <a:ln w="22225">
            <a:solidFill>
              <a:srgbClr val="000000"/>
            </a:solidFill>
            <a:round/>
            <a:headEnd/>
            <a:tailEnd/>
          </a:ln>
        </p:spPr>
        <p:txBody>
          <a:bodyPr/>
          <a:lstStyle/>
          <a:p>
            <a:endParaRPr lang="en-US"/>
          </a:p>
        </p:txBody>
      </p:sp>
      <p:sp>
        <p:nvSpPr>
          <p:cNvPr id="30727" name="Line 5"/>
          <p:cNvSpPr>
            <a:spLocks noChangeShapeType="1"/>
          </p:cNvSpPr>
          <p:nvPr/>
        </p:nvSpPr>
        <p:spPr bwMode="auto">
          <a:xfrm flipV="1">
            <a:off x="1725613" y="3086100"/>
            <a:ext cx="2865437" cy="1660525"/>
          </a:xfrm>
          <a:prstGeom prst="line">
            <a:avLst/>
          </a:prstGeom>
          <a:noFill/>
          <a:ln w="22225">
            <a:solidFill>
              <a:srgbClr val="000000"/>
            </a:solidFill>
            <a:round/>
            <a:headEnd/>
            <a:tailEnd/>
          </a:ln>
        </p:spPr>
        <p:txBody>
          <a:bodyPr/>
          <a:lstStyle/>
          <a:p>
            <a:endParaRPr lang="en-US"/>
          </a:p>
        </p:txBody>
      </p:sp>
      <p:sp>
        <p:nvSpPr>
          <p:cNvPr id="30728" name="Line 6"/>
          <p:cNvSpPr>
            <a:spLocks noChangeShapeType="1"/>
          </p:cNvSpPr>
          <p:nvPr/>
        </p:nvSpPr>
        <p:spPr bwMode="auto">
          <a:xfrm flipH="1">
            <a:off x="1725613" y="2633663"/>
            <a:ext cx="150812" cy="2112962"/>
          </a:xfrm>
          <a:prstGeom prst="line">
            <a:avLst/>
          </a:prstGeom>
          <a:noFill/>
          <a:ln w="22225">
            <a:solidFill>
              <a:srgbClr val="000000"/>
            </a:solidFill>
            <a:round/>
            <a:headEnd/>
            <a:tailEnd/>
          </a:ln>
        </p:spPr>
        <p:txBody>
          <a:bodyPr/>
          <a:lstStyle/>
          <a:p>
            <a:endParaRPr lang="en-US"/>
          </a:p>
        </p:txBody>
      </p:sp>
      <p:sp>
        <p:nvSpPr>
          <p:cNvPr id="30729" name="Line 7"/>
          <p:cNvSpPr>
            <a:spLocks noChangeShapeType="1"/>
          </p:cNvSpPr>
          <p:nvPr/>
        </p:nvSpPr>
        <p:spPr bwMode="auto">
          <a:xfrm>
            <a:off x="820738" y="2332038"/>
            <a:ext cx="1055687" cy="301625"/>
          </a:xfrm>
          <a:prstGeom prst="line">
            <a:avLst/>
          </a:prstGeom>
          <a:noFill/>
          <a:ln w="22225">
            <a:solidFill>
              <a:srgbClr val="000000"/>
            </a:solidFill>
            <a:round/>
            <a:headEnd/>
            <a:tailEnd/>
          </a:ln>
        </p:spPr>
        <p:txBody>
          <a:bodyPr/>
          <a:lstStyle/>
          <a:p>
            <a:endParaRPr lang="en-US"/>
          </a:p>
        </p:txBody>
      </p:sp>
      <p:sp>
        <p:nvSpPr>
          <p:cNvPr id="30730" name="Freeform 8"/>
          <p:cNvSpPr>
            <a:spLocks/>
          </p:cNvSpPr>
          <p:nvPr/>
        </p:nvSpPr>
        <p:spPr bwMode="auto">
          <a:xfrm>
            <a:off x="4875213" y="3105150"/>
            <a:ext cx="93662" cy="38100"/>
          </a:xfrm>
          <a:custGeom>
            <a:avLst/>
            <a:gdLst>
              <a:gd name="T0" fmla="*/ 35 w 59"/>
              <a:gd name="T1" fmla="*/ 24 h 24"/>
              <a:gd name="T2" fmla="*/ 59 w 59"/>
              <a:gd name="T3" fmla="*/ 0 h 24"/>
              <a:gd name="T4" fmla="*/ 0 w 59"/>
              <a:gd name="T5" fmla="*/ 0 h 24"/>
              <a:gd name="T6" fmla="*/ 35 w 59"/>
              <a:gd name="T7" fmla="*/ 24 h 24"/>
              <a:gd name="T8" fmla="*/ 0 60000 65536"/>
              <a:gd name="T9" fmla="*/ 0 60000 65536"/>
              <a:gd name="T10" fmla="*/ 0 60000 65536"/>
              <a:gd name="T11" fmla="*/ 0 60000 65536"/>
              <a:gd name="T12" fmla="*/ 0 w 59"/>
              <a:gd name="T13" fmla="*/ 0 h 24"/>
              <a:gd name="T14" fmla="*/ 59 w 59"/>
              <a:gd name="T15" fmla="*/ 24 h 24"/>
            </a:gdLst>
            <a:ahLst/>
            <a:cxnLst>
              <a:cxn ang="T8">
                <a:pos x="T0" y="T1"/>
              </a:cxn>
              <a:cxn ang="T9">
                <a:pos x="T2" y="T3"/>
              </a:cxn>
              <a:cxn ang="T10">
                <a:pos x="T4" y="T5"/>
              </a:cxn>
              <a:cxn ang="T11">
                <a:pos x="T6" y="T7"/>
              </a:cxn>
            </a:cxnLst>
            <a:rect l="T12" t="T13" r="T14" b="T15"/>
            <a:pathLst>
              <a:path w="59" h="24">
                <a:moveTo>
                  <a:pt x="35" y="24"/>
                </a:moveTo>
                <a:lnTo>
                  <a:pt x="59" y="0"/>
                </a:lnTo>
                <a:lnTo>
                  <a:pt x="0" y="0"/>
                </a:lnTo>
                <a:lnTo>
                  <a:pt x="35" y="24"/>
                </a:lnTo>
                <a:close/>
              </a:path>
            </a:pathLst>
          </a:custGeom>
          <a:solidFill>
            <a:srgbClr val="E6E6E6"/>
          </a:solidFill>
          <a:ln w="9525">
            <a:noFill/>
            <a:round/>
            <a:headEnd/>
            <a:tailEnd/>
          </a:ln>
        </p:spPr>
        <p:txBody>
          <a:bodyPr/>
          <a:lstStyle/>
          <a:p>
            <a:endParaRPr lang="en-US"/>
          </a:p>
        </p:txBody>
      </p:sp>
      <p:sp>
        <p:nvSpPr>
          <p:cNvPr id="30731" name="Freeform 9"/>
          <p:cNvSpPr>
            <a:spLocks/>
          </p:cNvSpPr>
          <p:nvPr/>
        </p:nvSpPr>
        <p:spPr bwMode="auto">
          <a:xfrm>
            <a:off x="4289425" y="3108325"/>
            <a:ext cx="150813" cy="73025"/>
          </a:xfrm>
          <a:custGeom>
            <a:avLst/>
            <a:gdLst>
              <a:gd name="T0" fmla="*/ 95 w 95"/>
              <a:gd name="T1" fmla="*/ 46 h 46"/>
              <a:gd name="T2" fmla="*/ 44 w 95"/>
              <a:gd name="T3" fmla="*/ 0 h 46"/>
              <a:gd name="T4" fmla="*/ 0 w 95"/>
              <a:gd name="T5" fmla="*/ 46 h 46"/>
              <a:gd name="T6" fmla="*/ 95 w 95"/>
              <a:gd name="T7" fmla="*/ 46 h 46"/>
              <a:gd name="T8" fmla="*/ 0 60000 65536"/>
              <a:gd name="T9" fmla="*/ 0 60000 65536"/>
              <a:gd name="T10" fmla="*/ 0 60000 65536"/>
              <a:gd name="T11" fmla="*/ 0 60000 65536"/>
              <a:gd name="T12" fmla="*/ 0 w 95"/>
              <a:gd name="T13" fmla="*/ 0 h 46"/>
              <a:gd name="T14" fmla="*/ 95 w 95"/>
              <a:gd name="T15" fmla="*/ 46 h 46"/>
            </a:gdLst>
            <a:ahLst/>
            <a:cxnLst>
              <a:cxn ang="T8">
                <a:pos x="T0" y="T1"/>
              </a:cxn>
              <a:cxn ang="T9">
                <a:pos x="T2" y="T3"/>
              </a:cxn>
              <a:cxn ang="T10">
                <a:pos x="T4" y="T5"/>
              </a:cxn>
              <a:cxn ang="T11">
                <a:pos x="T6" y="T7"/>
              </a:cxn>
            </a:cxnLst>
            <a:rect l="T12" t="T13" r="T14" b="T15"/>
            <a:pathLst>
              <a:path w="95" h="46">
                <a:moveTo>
                  <a:pt x="95" y="46"/>
                </a:moveTo>
                <a:lnTo>
                  <a:pt x="44" y="0"/>
                </a:lnTo>
                <a:lnTo>
                  <a:pt x="0" y="46"/>
                </a:lnTo>
                <a:lnTo>
                  <a:pt x="95" y="46"/>
                </a:lnTo>
                <a:close/>
              </a:path>
            </a:pathLst>
          </a:custGeom>
          <a:solidFill>
            <a:srgbClr val="E6E6E6"/>
          </a:solidFill>
          <a:ln w="9525">
            <a:noFill/>
            <a:round/>
            <a:headEnd/>
            <a:tailEnd/>
          </a:ln>
        </p:spPr>
        <p:txBody>
          <a:bodyPr/>
          <a:lstStyle/>
          <a:p>
            <a:endParaRPr lang="en-US"/>
          </a:p>
        </p:txBody>
      </p:sp>
      <p:sp>
        <p:nvSpPr>
          <p:cNvPr id="30732" name="Freeform 10"/>
          <p:cNvSpPr>
            <a:spLocks/>
          </p:cNvSpPr>
          <p:nvPr/>
        </p:nvSpPr>
        <p:spPr bwMode="auto">
          <a:xfrm>
            <a:off x="4365625" y="3105150"/>
            <a:ext cx="573088" cy="76200"/>
          </a:xfrm>
          <a:custGeom>
            <a:avLst/>
            <a:gdLst>
              <a:gd name="T0" fmla="*/ 361 w 361"/>
              <a:gd name="T1" fmla="*/ 17 h 48"/>
              <a:gd name="T2" fmla="*/ 326 w 361"/>
              <a:gd name="T3" fmla="*/ 0 h 48"/>
              <a:gd name="T4" fmla="*/ 47 w 361"/>
              <a:gd name="T5" fmla="*/ 0 h 48"/>
              <a:gd name="T6" fmla="*/ 0 w 361"/>
              <a:gd name="T7" fmla="*/ 24 h 48"/>
              <a:gd name="T8" fmla="*/ 47 w 361"/>
              <a:gd name="T9" fmla="*/ 48 h 48"/>
              <a:gd name="T10" fmla="*/ 332 w 361"/>
              <a:gd name="T11" fmla="*/ 48 h 48"/>
              <a:gd name="T12" fmla="*/ 361 w 361"/>
              <a:gd name="T13" fmla="*/ 17 h 48"/>
              <a:gd name="T14" fmla="*/ 0 60000 65536"/>
              <a:gd name="T15" fmla="*/ 0 60000 65536"/>
              <a:gd name="T16" fmla="*/ 0 60000 65536"/>
              <a:gd name="T17" fmla="*/ 0 60000 65536"/>
              <a:gd name="T18" fmla="*/ 0 60000 65536"/>
              <a:gd name="T19" fmla="*/ 0 60000 65536"/>
              <a:gd name="T20" fmla="*/ 0 60000 65536"/>
              <a:gd name="T21" fmla="*/ 0 w 361"/>
              <a:gd name="T22" fmla="*/ 0 h 48"/>
              <a:gd name="T23" fmla="*/ 361 w 361"/>
              <a:gd name="T24" fmla="*/ 48 h 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 h="48">
                <a:moveTo>
                  <a:pt x="361" y="17"/>
                </a:moveTo>
                <a:lnTo>
                  <a:pt x="326" y="0"/>
                </a:lnTo>
                <a:lnTo>
                  <a:pt x="47" y="0"/>
                </a:lnTo>
                <a:lnTo>
                  <a:pt x="0" y="24"/>
                </a:lnTo>
                <a:lnTo>
                  <a:pt x="47" y="48"/>
                </a:lnTo>
                <a:lnTo>
                  <a:pt x="332" y="48"/>
                </a:lnTo>
                <a:lnTo>
                  <a:pt x="361" y="17"/>
                </a:lnTo>
                <a:close/>
              </a:path>
            </a:pathLst>
          </a:custGeom>
          <a:solidFill>
            <a:srgbClr val="9A9A9A"/>
          </a:solidFill>
          <a:ln w="9525">
            <a:noFill/>
            <a:round/>
            <a:headEnd/>
            <a:tailEnd/>
          </a:ln>
        </p:spPr>
        <p:txBody>
          <a:bodyPr/>
          <a:lstStyle/>
          <a:p>
            <a:endParaRPr lang="en-US"/>
          </a:p>
        </p:txBody>
      </p:sp>
      <p:sp>
        <p:nvSpPr>
          <p:cNvPr id="30733" name="Freeform 11"/>
          <p:cNvSpPr>
            <a:spLocks/>
          </p:cNvSpPr>
          <p:nvPr/>
        </p:nvSpPr>
        <p:spPr bwMode="auto">
          <a:xfrm>
            <a:off x="4457700" y="3152775"/>
            <a:ext cx="341313" cy="22225"/>
          </a:xfrm>
          <a:custGeom>
            <a:avLst/>
            <a:gdLst>
              <a:gd name="T0" fmla="*/ 215 w 215"/>
              <a:gd name="T1" fmla="*/ 0 h 14"/>
              <a:gd name="T2" fmla="*/ 215 w 215"/>
              <a:gd name="T3" fmla="*/ 14 h 14"/>
              <a:gd name="T4" fmla="*/ 0 w 215"/>
              <a:gd name="T5" fmla="*/ 14 h 14"/>
              <a:gd name="T6" fmla="*/ 0 w 215"/>
              <a:gd name="T7" fmla="*/ 14 h 14"/>
              <a:gd name="T8" fmla="*/ 31 w 215"/>
              <a:gd name="T9" fmla="*/ 14 h 14"/>
              <a:gd name="T10" fmla="*/ 60 w 215"/>
              <a:gd name="T11" fmla="*/ 13 h 14"/>
              <a:gd name="T12" fmla="*/ 88 w 215"/>
              <a:gd name="T13" fmla="*/ 13 h 14"/>
              <a:gd name="T14" fmla="*/ 113 w 215"/>
              <a:gd name="T15" fmla="*/ 11 h 14"/>
              <a:gd name="T16" fmla="*/ 137 w 215"/>
              <a:gd name="T17" fmla="*/ 10 h 14"/>
              <a:gd name="T18" fmla="*/ 159 w 215"/>
              <a:gd name="T19" fmla="*/ 9 h 14"/>
              <a:gd name="T20" fmla="*/ 177 w 215"/>
              <a:gd name="T21" fmla="*/ 8 h 14"/>
              <a:gd name="T22" fmla="*/ 190 w 215"/>
              <a:gd name="T23" fmla="*/ 5 h 14"/>
              <a:gd name="T24" fmla="*/ 201 w 215"/>
              <a:gd name="T25" fmla="*/ 4 h 14"/>
              <a:gd name="T26" fmla="*/ 207 w 215"/>
              <a:gd name="T27" fmla="*/ 1 h 14"/>
              <a:gd name="T28" fmla="*/ 209 w 215"/>
              <a:gd name="T29" fmla="*/ 0 h 14"/>
              <a:gd name="T30" fmla="*/ 215 w 215"/>
              <a:gd name="T31" fmla="*/ 0 h 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5"/>
              <a:gd name="T49" fmla="*/ 0 h 14"/>
              <a:gd name="T50" fmla="*/ 215 w 215"/>
              <a:gd name="T51" fmla="*/ 14 h 1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5" h="14">
                <a:moveTo>
                  <a:pt x="215" y="0"/>
                </a:moveTo>
                <a:lnTo>
                  <a:pt x="215" y="14"/>
                </a:lnTo>
                <a:lnTo>
                  <a:pt x="0" y="14"/>
                </a:lnTo>
                <a:lnTo>
                  <a:pt x="31" y="14"/>
                </a:lnTo>
                <a:lnTo>
                  <a:pt x="60" y="13"/>
                </a:lnTo>
                <a:lnTo>
                  <a:pt x="88" y="13"/>
                </a:lnTo>
                <a:lnTo>
                  <a:pt x="113" y="11"/>
                </a:lnTo>
                <a:lnTo>
                  <a:pt x="137" y="10"/>
                </a:lnTo>
                <a:lnTo>
                  <a:pt x="159" y="9"/>
                </a:lnTo>
                <a:lnTo>
                  <a:pt x="177" y="8"/>
                </a:lnTo>
                <a:lnTo>
                  <a:pt x="190" y="5"/>
                </a:lnTo>
                <a:lnTo>
                  <a:pt x="201" y="4"/>
                </a:lnTo>
                <a:lnTo>
                  <a:pt x="207" y="1"/>
                </a:lnTo>
                <a:lnTo>
                  <a:pt x="209" y="0"/>
                </a:lnTo>
                <a:lnTo>
                  <a:pt x="215" y="0"/>
                </a:lnTo>
                <a:close/>
              </a:path>
            </a:pathLst>
          </a:custGeom>
          <a:solidFill>
            <a:srgbClr val="C0C0C0"/>
          </a:solidFill>
          <a:ln w="9525">
            <a:noFill/>
            <a:round/>
            <a:headEnd/>
            <a:tailEnd/>
          </a:ln>
        </p:spPr>
        <p:txBody>
          <a:bodyPr/>
          <a:lstStyle/>
          <a:p>
            <a:endParaRPr lang="en-US"/>
          </a:p>
        </p:txBody>
      </p:sp>
      <p:sp>
        <p:nvSpPr>
          <p:cNvPr id="30734" name="Freeform 12"/>
          <p:cNvSpPr>
            <a:spLocks/>
          </p:cNvSpPr>
          <p:nvPr/>
        </p:nvSpPr>
        <p:spPr bwMode="auto">
          <a:xfrm>
            <a:off x="4457700" y="3152775"/>
            <a:ext cx="331788" cy="22225"/>
          </a:xfrm>
          <a:custGeom>
            <a:avLst/>
            <a:gdLst>
              <a:gd name="T0" fmla="*/ 0 w 209"/>
              <a:gd name="T1" fmla="*/ 14 h 14"/>
              <a:gd name="T2" fmla="*/ 31 w 209"/>
              <a:gd name="T3" fmla="*/ 14 h 14"/>
              <a:gd name="T4" fmla="*/ 60 w 209"/>
              <a:gd name="T5" fmla="*/ 13 h 14"/>
              <a:gd name="T6" fmla="*/ 88 w 209"/>
              <a:gd name="T7" fmla="*/ 13 h 14"/>
              <a:gd name="T8" fmla="*/ 113 w 209"/>
              <a:gd name="T9" fmla="*/ 11 h 14"/>
              <a:gd name="T10" fmla="*/ 137 w 209"/>
              <a:gd name="T11" fmla="*/ 10 h 14"/>
              <a:gd name="T12" fmla="*/ 159 w 209"/>
              <a:gd name="T13" fmla="*/ 9 h 14"/>
              <a:gd name="T14" fmla="*/ 177 w 209"/>
              <a:gd name="T15" fmla="*/ 8 h 14"/>
              <a:gd name="T16" fmla="*/ 190 w 209"/>
              <a:gd name="T17" fmla="*/ 5 h 14"/>
              <a:gd name="T18" fmla="*/ 201 w 209"/>
              <a:gd name="T19" fmla="*/ 4 h 14"/>
              <a:gd name="T20" fmla="*/ 207 w 209"/>
              <a:gd name="T21" fmla="*/ 1 h 14"/>
              <a:gd name="T22" fmla="*/ 209 w 209"/>
              <a:gd name="T23" fmla="*/ 0 h 14"/>
              <a:gd name="T24" fmla="*/ 204 w 209"/>
              <a:gd name="T25" fmla="*/ 0 h 14"/>
              <a:gd name="T26" fmla="*/ 202 w 209"/>
              <a:gd name="T27" fmla="*/ 1 h 14"/>
              <a:gd name="T28" fmla="*/ 194 w 209"/>
              <a:gd name="T29" fmla="*/ 4 h 14"/>
              <a:gd name="T30" fmla="*/ 183 w 209"/>
              <a:gd name="T31" fmla="*/ 6 h 14"/>
              <a:gd name="T32" fmla="*/ 165 w 209"/>
              <a:gd name="T33" fmla="*/ 8 h 14"/>
              <a:gd name="T34" fmla="*/ 145 w 209"/>
              <a:gd name="T35" fmla="*/ 9 h 14"/>
              <a:gd name="T36" fmla="*/ 121 w 209"/>
              <a:gd name="T37" fmla="*/ 11 h 14"/>
              <a:gd name="T38" fmla="*/ 93 w 209"/>
              <a:gd name="T39" fmla="*/ 11 h 14"/>
              <a:gd name="T40" fmla="*/ 64 w 209"/>
              <a:gd name="T41" fmla="*/ 13 h 14"/>
              <a:gd name="T42" fmla="*/ 33 w 209"/>
              <a:gd name="T43" fmla="*/ 14 h 14"/>
              <a:gd name="T44" fmla="*/ 0 w 209"/>
              <a:gd name="T45" fmla="*/ 14 h 14"/>
              <a:gd name="T46" fmla="*/ 0 w 209"/>
              <a:gd name="T47" fmla="*/ 14 h 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9"/>
              <a:gd name="T73" fmla="*/ 0 h 14"/>
              <a:gd name="T74" fmla="*/ 209 w 209"/>
              <a:gd name="T75" fmla="*/ 14 h 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9" h="14">
                <a:moveTo>
                  <a:pt x="0" y="14"/>
                </a:moveTo>
                <a:lnTo>
                  <a:pt x="31" y="14"/>
                </a:lnTo>
                <a:lnTo>
                  <a:pt x="60" y="13"/>
                </a:lnTo>
                <a:lnTo>
                  <a:pt x="88" y="13"/>
                </a:lnTo>
                <a:lnTo>
                  <a:pt x="113" y="11"/>
                </a:lnTo>
                <a:lnTo>
                  <a:pt x="137" y="10"/>
                </a:lnTo>
                <a:lnTo>
                  <a:pt x="159" y="9"/>
                </a:lnTo>
                <a:lnTo>
                  <a:pt x="177" y="8"/>
                </a:lnTo>
                <a:lnTo>
                  <a:pt x="190" y="5"/>
                </a:lnTo>
                <a:lnTo>
                  <a:pt x="201" y="4"/>
                </a:lnTo>
                <a:lnTo>
                  <a:pt x="207" y="1"/>
                </a:lnTo>
                <a:lnTo>
                  <a:pt x="209" y="0"/>
                </a:lnTo>
                <a:lnTo>
                  <a:pt x="204" y="0"/>
                </a:lnTo>
                <a:lnTo>
                  <a:pt x="202" y="1"/>
                </a:lnTo>
                <a:lnTo>
                  <a:pt x="194" y="4"/>
                </a:lnTo>
                <a:lnTo>
                  <a:pt x="183" y="6"/>
                </a:lnTo>
                <a:lnTo>
                  <a:pt x="165" y="8"/>
                </a:lnTo>
                <a:lnTo>
                  <a:pt x="145" y="9"/>
                </a:lnTo>
                <a:lnTo>
                  <a:pt x="121" y="11"/>
                </a:lnTo>
                <a:lnTo>
                  <a:pt x="93" y="11"/>
                </a:lnTo>
                <a:lnTo>
                  <a:pt x="64" y="13"/>
                </a:lnTo>
                <a:lnTo>
                  <a:pt x="33" y="14"/>
                </a:lnTo>
                <a:lnTo>
                  <a:pt x="0" y="14"/>
                </a:lnTo>
                <a:close/>
              </a:path>
            </a:pathLst>
          </a:custGeom>
          <a:solidFill>
            <a:srgbClr val="BBBBBB"/>
          </a:solidFill>
          <a:ln w="9525">
            <a:noFill/>
            <a:round/>
            <a:headEnd/>
            <a:tailEnd/>
          </a:ln>
        </p:spPr>
        <p:txBody>
          <a:bodyPr/>
          <a:lstStyle/>
          <a:p>
            <a:endParaRPr lang="en-US"/>
          </a:p>
        </p:txBody>
      </p:sp>
      <p:sp>
        <p:nvSpPr>
          <p:cNvPr id="30735" name="Freeform 13"/>
          <p:cNvSpPr>
            <a:spLocks/>
          </p:cNvSpPr>
          <p:nvPr/>
        </p:nvSpPr>
        <p:spPr bwMode="auto">
          <a:xfrm>
            <a:off x="4457700" y="3152775"/>
            <a:ext cx="323850" cy="22225"/>
          </a:xfrm>
          <a:custGeom>
            <a:avLst/>
            <a:gdLst>
              <a:gd name="T0" fmla="*/ 204 w 204"/>
              <a:gd name="T1" fmla="*/ 0 h 14"/>
              <a:gd name="T2" fmla="*/ 202 w 204"/>
              <a:gd name="T3" fmla="*/ 1 h 14"/>
              <a:gd name="T4" fmla="*/ 194 w 204"/>
              <a:gd name="T5" fmla="*/ 4 h 14"/>
              <a:gd name="T6" fmla="*/ 183 w 204"/>
              <a:gd name="T7" fmla="*/ 6 h 14"/>
              <a:gd name="T8" fmla="*/ 165 w 204"/>
              <a:gd name="T9" fmla="*/ 8 h 14"/>
              <a:gd name="T10" fmla="*/ 145 w 204"/>
              <a:gd name="T11" fmla="*/ 9 h 14"/>
              <a:gd name="T12" fmla="*/ 121 w 204"/>
              <a:gd name="T13" fmla="*/ 11 h 14"/>
              <a:gd name="T14" fmla="*/ 93 w 204"/>
              <a:gd name="T15" fmla="*/ 11 h 14"/>
              <a:gd name="T16" fmla="*/ 64 w 204"/>
              <a:gd name="T17" fmla="*/ 13 h 14"/>
              <a:gd name="T18" fmla="*/ 33 w 204"/>
              <a:gd name="T19" fmla="*/ 14 h 14"/>
              <a:gd name="T20" fmla="*/ 0 w 204"/>
              <a:gd name="T21" fmla="*/ 14 h 14"/>
              <a:gd name="T22" fmla="*/ 0 w 204"/>
              <a:gd name="T23" fmla="*/ 13 h 14"/>
              <a:gd name="T24" fmla="*/ 32 w 204"/>
              <a:gd name="T25" fmla="*/ 13 h 14"/>
              <a:gd name="T26" fmla="*/ 63 w 204"/>
              <a:gd name="T27" fmla="*/ 13 h 14"/>
              <a:gd name="T28" fmla="*/ 90 w 204"/>
              <a:gd name="T29" fmla="*/ 11 h 14"/>
              <a:gd name="T30" fmla="*/ 117 w 204"/>
              <a:gd name="T31" fmla="*/ 10 h 14"/>
              <a:gd name="T32" fmla="*/ 141 w 204"/>
              <a:gd name="T33" fmla="*/ 9 h 14"/>
              <a:gd name="T34" fmla="*/ 161 w 204"/>
              <a:gd name="T35" fmla="*/ 8 h 14"/>
              <a:gd name="T36" fmla="*/ 178 w 204"/>
              <a:gd name="T37" fmla="*/ 5 h 14"/>
              <a:gd name="T38" fmla="*/ 189 w 204"/>
              <a:gd name="T39" fmla="*/ 4 h 14"/>
              <a:gd name="T40" fmla="*/ 197 w 204"/>
              <a:gd name="T41" fmla="*/ 1 h 14"/>
              <a:gd name="T42" fmla="*/ 199 w 204"/>
              <a:gd name="T43" fmla="*/ 0 h 14"/>
              <a:gd name="T44" fmla="*/ 204 w 204"/>
              <a:gd name="T45" fmla="*/ 0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4"/>
              <a:gd name="T70" fmla="*/ 0 h 14"/>
              <a:gd name="T71" fmla="*/ 204 w 204"/>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4" h="14">
                <a:moveTo>
                  <a:pt x="204" y="0"/>
                </a:moveTo>
                <a:lnTo>
                  <a:pt x="202" y="1"/>
                </a:lnTo>
                <a:lnTo>
                  <a:pt x="194" y="4"/>
                </a:lnTo>
                <a:lnTo>
                  <a:pt x="183" y="6"/>
                </a:lnTo>
                <a:lnTo>
                  <a:pt x="165" y="8"/>
                </a:lnTo>
                <a:lnTo>
                  <a:pt x="145" y="9"/>
                </a:lnTo>
                <a:lnTo>
                  <a:pt x="121" y="11"/>
                </a:lnTo>
                <a:lnTo>
                  <a:pt x="93" y="11"/>
                </a:lnTo>
                <a:lnTo>
                  <a:pt x="64" y="13"/>
                </a:lnTo>
                <a:lnTo>
                  <a:pt x="33" y="14"/>
                </a:lnTo>
                <a:lnTo>
                  <a:pt x="0" y="14"/>
                </a:lnTo>
                <a:lnTo>
                  <a:pt x="0" y="13"/>
                </a:lnTo>
                <a:lnTo>
                  <a:pt x="32" y="13"/>
                </a:lnTo>
                <a:lnTo>
                  <a:pt x="63" y="13"/>
                </a:lnTo>
                <a:lnTo>
                  <a:pt x="90" y="11"/>
                </a:lnTo>
                <a:lnTo>
                  <a:pt x="117" y="10"/>
                </a:lnTo>
                <a:lnTo>
                  <a:pt x="141" y="9"/>
                </a:lnTo>
                <a:lnTo>
                  <a:pt x="161" y="8"/>
                </a:lnTo>
                <a:lnTo>
                  <a:pt x="178" y="5"/>
                </a:lnTo>
                <a:lnTo>
                  <a:pt x="189" y="4"/>
                </a:lnTo>
                <a:lnTo>
                  <a:pt x="197" y="1"/>
                </a:lnTo>
                <a:lnTo>
                  <a:pt x="199" y="0"/>
                </a:lnTo>
                <a:lnTo>
                  <a:pt x="204" y="0"/>
                </a:lnTo>
                <a:close/>
              </a:path>
            </a:pathLst>
          </a:custGeom>
          <a:solidFill>
            <a:srgbClr val="B7B7B7"/>
          </a:solidFill>
          <a:ln w="9525">
            <a:noFill/>
            <a:round/>
            <a:headEnd/>
            <a:tailEnd/>
          </a:ln>
        </p:spPr>
        <p:txBody>
          <a:bodyPr/>
          <a:lstStyle/>
          <a:p>
            <a:endParaRPr lang="en-US"/>
          </a:p>
        </p:txBody>
      </p:sp>
      <p:sp>
        <p:nvSpPr>
          <p:cNvPr id="30736" name="Freeform 14"/>
          <p:cNvSpPr>
            <a:spLocks/>
          </p:cNvSpPr>
          <p:nvPr/>
        </p:nvSpPr>
        <p:spPr bwMode="auto">
          <a:xfrm>
            <a:off x="4457700" y="3152775"/>
            <a:ext cx="315913" cy="20638"/>
          </a:xfrm>
          <a:custGeom>
            <a:avLst/>
            <a:gdLst>
              <a:gd name="T0" fmla="*/ 0 w 199"/>
              <a:gd name="T1" fmla="*/ 13 h 13"/>
              <a:gd name="T2" fmla="*/ 32 w 199"/>
              <a:gd name="T3" fmla="*/ 13 h 13"/>
              <a:gd name="T4" fmla="*/ 63 w 199"/>
              <a:gd name="T5" fmla="*/ 13 h 13"/>
              <a:gd name="T6" fmla="*/ 90 w 199"/>
              <a:gd name="T7" fmla="*/ 11 h 13"/>
              <a:gd name="T8" fmla="*/ 117 w 199"/>
              <a:gd name="T9" fmla="*/ 10 h 13"/>
              <a:gd name="T10" fmla="*/ 141 w 199"/>
              <a:gd name="T11" fmla="*/ 9 h 13"/>
              <a:gd name="T12" fmla="*/ 161 w 199"/>
              <a:gd name="T13" fmla="*/ 8 h 13"/>
              <a:gd name="T14" fmla="*/ 178 w 199"/>
              <a:gd name="T15" fmla="*/ 5 h 13"/>
              <a:gd name="T16" fmla="*/ 189 w 199"/>
              <a:gd name="T17" fmla="*/ 4 h 13"/>
              <a:gd name="T18" fmla="*/ 197 w 199"/>
              <a:gd name="T19" fmla="*/ 1 h 13"/>
              <a:gd name="T20" fmla="*/ 199 w 199"/>
              <a:gd name="T21" fmla="*/ 0 h 13"/>
              <a:gd name="T22" fmla="*/ 193 w 199"/>
              <a:gd name="T23" fmla="*/ 0 h 13"/>
              <a:gd name="T24" fmla="*/ 190 w 199"/>
              <a:gd name="T25" fmla="*/ 1 h 13"/>
              <a:gd name="T26" fmla="*/ 184 w 199"/>
              <a:gd name="T27" fmla="*/ 4 h 13"/>
              <a:gd name="T28" fmla="*/ 173 w 199"/>
              <a:gd name="T29" fmla="*/ 5 h 13"/>
              <a:gd name="T30" fmla="*/ 156 w 199"/>
              <a:gd name="T31" fmla="*/ 8 h 13"/>
              <a:gd name="T32" fmla="*/ 137 w 199"/>
              <a:gd name="T33" fmla="*/ 9 h 13"/>
              <a:gd name="T34" fmla="*/ 114 w 199"/>
              <a:gd name="T35" fmla="*/ 10 h 13"/>
              <a:gd name="T36" fmla="*/ 88 w 199"/>
              <a:gd name="T37" fmla="*/ 11 h 13"/>
              <a:gd name="T38" fmla="*/ 60 w 199"/>
              <a:gd name="T39" fmla="*/ 13 h 13"/>
              <a:gd name="T40" fmla="*/ 31 w 199"/>
              <a:gd name="T41" fmla="*/ 13 h 13"/>
              <a:gd name="T42" fmla="*/ 0 w 199"/>
              <a:gd name="T43" fmla="*/ 13 h 13"/>
              <a:gd name="T44" fmla="*/ 0 w 199"/>
              <a:gd name="T45" fmla="*/ 13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9"/>
              <a:gd name="T70" fmla="*/ 0 h 13"/>
              <a:gd name="T71" fmla="*/ 199 w 199"/>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9" h="13">
                <a:moveTo>
                  <a:pt x="0" y="13"/>
                </a:moveTo>
                <a:lnTo>
                  <a:pt x="32" y="13"/>
                </a:lnTo>
                <a:lnTo>
                  <a:pt x="63" y="13"/>
                </a:lnTo>
                <a:lnTo>
                  <a:pt x="90" y="11"/>
                </a:lnTo>
                <a:lnTo>
                  <a:pt x="117" y="10"/>
                </a:lnTo>
                <a:lnTo>
                  <a:pt x="141" y="9"/>
                </a:lnTo>
                <a:lnTo>
                  <a:pt x="161" y="8"/>
                </a:lnTo>
                <a:lnTo>
                  <a:pt x="178" y="5"/>
                </a:lnTo>
                <a:lnTo>
                  <a:pt x="189" y="4"/>
                </a:lnTo>
                <a:lnTo>
                  <a:pt x="197" y="1"/>
                </a:lnTo>
                <a:lnTo>
                  <a:pt x="199" y="0"/>
                </a:lnTo>
                <a:lnTo>
                  <a:pt x="193" y="0"/>
                </a:lnTo>
                <a:lnTo>
                  <a:pt x="190" y="1"/>
                </a:lnTo>
                <a:lnTo>
                  <a:pt x="184" y="4"/>
                </a:lnTo>
                <a:lnTo>
                  <a:pt x="173" y="5"/>
                </a:lnTo>
                <a:lnTo>
                  <a:pt x="156" y="8"/>
                </a:lnTo>
                <a:lnTo>
                  <a:pt x="137" y="9"/>
                </a:lnTo>
                <a:lnTo>
                  <a:pt x="114" y="10"/>
                </a:lnTo>
                <a:lnTo>
                  <a:pt x="88" y="11"/>
                </a:lnTo>
                <a:lnTo>
                  <a:pt x="60" y="13"/>
                </a:lnTo>
                <a:lnTo>
                  <a:pt x="31" y="13"/>
                </a:lnTo>
                <a:lnTo>
                  <a:pt x="0" y="13"/>
                </a:lnTo>
                <a:close/>
              </a:path>
            </a:pathLst>
          </a:custGeom>
          <a:solidFill>
            <a:srgbClr val="B3B3B3"/>
          </a:solidFill>
          <a:ln w="9525">
            <a:noFill/>
            <a:round/>
            <a:headEnd/>
            <a:tailEnd/>
          </a:ln>
        </p:spPr>
        <p:txBody>
          <a:bodyPr/>
          <a:lstStyle/>
          <a:p>
            <a:endParaRPr lang="en-US"/>
          </a:p>
        </p:txBody>
      </p:sp>
      <p:sp>
        <p:nvSpPr>
          <p:cNvPr id="30737" name="Freeform 15"/>
          <p:cNvSpPr>
            <a:spLocks/>
          </p:cNvSpPr>
          <p:nvPr/>
        </p:nvSpPr>
        <p:spPr bwMode="auto">
          <a:xfrm>
            <a:off x="4457700" y="3152775"/>
            <a:ext cx="306388" cy="20638"/>
          </a:xfrm>
          <a:custGeom>
            <a:avLst/>
            <a:gdLst>
              <a:gd name="T0" fmla="*/ 193 w 193"/>
              <a:gd name="T1" fmla="*/ 0 h 13"/>
              <a:gd name="T2" fmla="*/ 190 w 193"/>
              <a:gd name="T3" fmla="*/ 1 h 13"/>
              <a:gd name="T4" fmla="*/ 184 w 193"/>
              <a:gd name="T5" fmla="*/ 4 h 13"/>
              <a:gd name="T6" fmla="*/ 173 w 193"/>
              <a:gd name="T7" fmla="*/ 5 h 13"/>
              <a:gd name="T8" fmla="*/ 156 w 193"/>
              <a:gd name="T9" fmla="*/ 8 h 13"/>
              <a:gd name="T10" fmla="*/ 137 w 193"/>
              <a:gd name="T11" fmla="*/ 9 h 13"/>
              <a:gd name="T12" fmla="*/ 114 w 193"/>
              <a:gd name="T13" fmla="*/ 10 h 13"/>
              <a:gd name="T14" fmla="*/ 88 w 193"/>
              <a:gd name="T15" fmla="*/ 11 h 13"/>
              <a:gd name="T16" fmla="*/ 60 w 193"/>
              <a:gd name="T17" fmla="*/ 13 h 13"/>
              <a:gd name="T18" fmla="*/ 31 w 193"/>
              <a:gd name="T19" fmla="*/ 13 h 13"/>
              <a:gd name="T20" fmla="*/ 0 w 193"/>
              <a:gd name="T21" fmla="*/ 13 h 13"/>
              <a:gd name="T22" fmla="*/ 0 w 193"/>
              <a:gd name="T23" fmla="*/ 13 h 13"/>
              <a:gd name="T24" fmla="*/ 30 w 193"/>
              <a:gd name="T25" fmla="*/ 13 h 13"/>
              <a:gd name="T26" fmla="*/ 59 w 193"/>
              <a:gd name="T27" fmla="*/ 11 h 13"/>
              <a:gd name="T28" fmla="*/ 85 w 193"/>
              <a:gd name="T29" fmla="*/ 11 h 13"/>
              <a:gd name="T30" fmla="*/ 111 w 193"/>
              <a:gd name="T31" fmla="*/ 10 h 13"/>
              <a:gd name="T32" fmla="*/ 132 w 193"/>
              <a:gd name="T33" fmla="*/ 9 h 13"/>
              <a:gd name="T34" fmla="*/ 151 w 193"/>
              <a:gd name="T35" fmla="*/ 8 h 13"/>
              <a:gd name="T36" fmla="*/ 166 w 193"/>
              <a:gd name="T37" fmla="*/ 5 h 13"/>
              <a:gd name="T38" fmla="*/ 178 w 193"/>
              <a:gd name="T39" fmla="*/ 4 h 13"/>
              <a:gd name="T40" fmla="*/ 185 w 193"/>
              <a:gd name="T41" fmla="*/ 1 h 13"/>
              <a:gd name="T42" fmla="*/ 187 w 193"/>
              <a:gd name="T43" fmla="*/ 0 h 13"/>
              <a:gd name="T44" fmla="*/ 193 w 193"/>
              <a:gd name="T45" fmla="*/ 0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3"/>
              <a:gd name="T70" fmla="*/ 0 h 13"/>
              <a:gd name="T71" fmla="*/ 193 w 193"/>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3" h="13">
                <a:moveTo>
                  <a:pt x="193" y="0"/>
                </a:moveTo>
                <a:lnTo>
                  <a:pt x="190" y="1"/>
                </a:lnTo>
                <a:lnTo>
                  <a:pt x="184" y="4"/>
                </a:lnTo>
                <a:lnTo>
                  <a:pt x="173" y="5"/>
                </a:lnTo>
                <a:lnTo>
                  <a:pt x="156" y="8"/>
                </a:lnTo>
                <a:lnTo>
                  <a:pt x="137" y="9"/>
                </a:lnTo>
                <a:lnTo>
                  <a:pt x="114" y="10"/>
                </a:lnTo>
                <a:lnTo>
                  <a:pt x="88" y="11"/>
                </a:lnTo>
                <a:lnTo>
                  <a:pt x="60" y="13"/>
                </a:lnTo>
                <a:lnTo>
                  <a:pt x="31" y="13"/>
                </a:lnTo>
                <a:lnTo>
                  <a:pt x="0" y="13"/>
                </a:lnTo>
                <a:lnTo>
                  <a:pt x="30" y="13"/>
                </a:lnTo>
                <a:lnTo>
                  <a:pt x="59" y="11"/>
                </a:lnTo>
                <a:lnTo>
                  <a:pt x="85" y="11"/>
                </a:lnTo>
                <a:lnTo>
                  <a:pt x="111" y="10"/>
                </a:lnTo>
                <a:lnTo>
                  <a:pt x="132" y="9"/>
                </a:lnTo>
                <a:lnTo>
                  <a:pt x="151" y="8"/>
                </a:lnTo>
                <a:lnTo>
                  <a:pt x="166" y="5"/>
                </a:lnTo>
                <a:lnTo>
                  <a:pt x="178" y="4"/>
                </a:lnTo>
                <a:lnTo>
                  <a:pt x="185" y="1"/>
                </a:lnTo>
                <a:lnTo>
                  <a:pt x="187" y="0"/>
                </a:lnTo>
                <a:lnTo>
                  <a:pt x="193" y="0"/>
                </a:lnTo>
                <a:close/>
              </a:path>
            </a:pathLst>
          </a:custGeom>
          <a:solidFill>
            <a:srgbClr val="AFAFAF"/>
          </a:solidFill>
          <a:ln w="9525">
            <a:noFill/>
            <a:round/>
            <a:headEnd/>
            <a:tailEnd/>
          </a:ln>
        </p:spPr>
        <p:txBody>
          <a:bodyPr/>
          <a:lstStyle/>
          <a:p>
            <a:endParaRPr lang="en-US"/>
          </a:p>
        </p:txBody>
      </p:sp>
      <p:sp>
        <p:nvSpPr>
          <p:cNvPr id="30738" name="Freeform 16"/>
          <p:cNvSpPr>
            <a:spLocks/>
          </p:cNvSpPr>
          <p:nvPr/>
        </p:nvSpPr>
        <p:spPr bwMode="auto">
          <a:xfrm>
            <a:off x="4457700" y="3152775"/>
            <a:ext cx="296863" cy="20638"/>
          </a:xfrm>
          <a:custGeom>
            <a:avLst/>
            <a:gdLst>
              <a:gd name="T0" fmla="*/ 0 w 187"/>
              <a:gd name="T1" fmla="*/ 13 h 13"/>
              <a:gd name="T2" fmla="*/ 30 w 187"/>
              <a:gd name="T3" fmla="*/ 13 h 13"/>
              <a:gd name="T4" fmla="*/ 59 w 187"/>
              <a:gd name="T5" fmla="*/ 11 h 13"/>
              <a:gd name="T6" fmla="*/ 85 w 187"/>
              <a:gd name="T7" fmla="*/ 11 h 13"/>
              <a:gd name="T8" fmla="*/ 111 w 187"/>
              <a:gd name="T9" fmla="*/ 10 h 13"/>
              <a:gd name="T10" fmla="*/ 132 w 187"/>
              <a:gd name="T11" fmla="*/ 9 h 13"/>
              <a:gd name="T12" fmla="*/ 151 w 187"/>
              <a:gd name="T13" fmla="*/ 8 h 13"/>
              <a:gd name="T14" fmla="*/ 166 w 187"/>
              <a:gd name="T15" fmla="*/ 5 h 13"/>
              <a:gd name="T16" fmla="*/ 178 w 187"/>
              <a:gd name="T17" fmla="*/ 4 h 13"/>
              <a:gd name="T18" fmla="*/ 185 w 187"/>
              <a:gd name="T19" fmla="*/ 1 h 13"/>
              <a:gd name="T20" fmla="*/ 187 w 187"/>
              <a:gd name="T21" fmla="*/ 0 h 13"/>
              <a:gd name="T22" fmla="*/ 180 w 187"/>
              <a:gd name="T23" fmla="*/ 0 h 13"/>
              <a:gd name="T24" fmla="*/ 179 w 187"/>
              <a:gd name="T25" fmla="*/ 1 h 13"/>
              <a:gd name="T26" fmla="*/ 171 w 187"/>
              <a:gd name="T27" fmla="*/ 4 h 13"/>
              <a:gd name="T28" fmla="*/ 161 w 187"/>
              <a:gd name="T29" fmla="*/ 5 h 13"/>
              <a:gd name="T30" fmla="*/ 146 w 187"/>
              <a:gd name="T31" fmla="*/ 6 h 13"/>
              <a:gd name="T32" fmla="*/ 128 w 187"/>
              <a:gd name="T33" fmla="*/ 8 h 13"/>
              <a:gd name="T34" fmla="*/ 107 w 187"/>
              <a:gd name="T35" fmla="*/ 9 h 13"/>
              <a:gd name="T36" fmla="*/ 83 w 187"/>
              <a:gd name="T37" fmla="*/ 10 h 13"/>
              <a:gd name="T38" fmla="*/ 56 w 187"/>
              <a:gd name="T39" fmla="*/ 11 h 13"/>
              <a:gd name="T40" fmla="*/ 30 w 187"/>
              <a:gd name="T41" fmla="*/ 11 h 13"/>
              <a:gd name="T42" fmla="*/ 0 w 187"/>
              <a:gd name="T43" fmla="*/ 11 h 13"/>
              <a:gd name="T44" fmla="*/ 0 w 187"/>
              <a:gd name="T45" fmla="*/ 13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7"/>
              <a:gd name="T70" fmla="*/ 0 h 13"/>
              <a:gd name="T71" fmla="*/ 187 w 187"/>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7" h="13">
                <a:moveTo>
                  <a:pt x="0" y="13"/>
                </a:moveTo>
                <a:lnTo>
                  <a:pt x="30" y="13"/>
                </a:lnTo>
                <a:lnTo>
                  <a:pt x="59" y="11"/>
                </a:lnTo>
                <a:lnTo>
                  <a:pt x="85" y="11"/>
                </a:lnTo>
                <a:lnTo>
                  <a:pt x="111" y="10"/>
                </a:lnTo>
                <a:lnTo>
                  <a:pt x="132" y="9"/>
                </a:lnTo>
                <a:lnTo>
                  <a:pt x="151" y="8"/>
                </a:lnTo>
                <a:lnTo>
                  <a:pt x="166" y="5"/>
                </a:lnTo>
                <a:lnTo>
                  <a:pt x="178" y="4"/>
                </a:lnTo>
                <a:lnTo>
                  <a:pt x="185" y="1"/>
                </a:lnTo>
                <a:lnTo>
                  <a:pt x="187" y="0"/>
                </a:lnTo>
                <a:lnTo>
                  <a:pt x="180" y="0"/>
                </a:lnTo>
                <a:lnTo>
                  <a:pt x="179" y="1"/>
                </a:lnTo>
                <a:lnTo>
                  <a:pt x="171" y="4"/>
                </a:lnTo>
                <a:lnTo>
                  <a:pt x="161" y="5"/>
                </a:lnTo>
                <a:lnTo>
                  <a:pt x="146" y="6"/>
                </a:lnTo>
                <a:lnTo>
                  <a:pt x="128" y="8"/>
                </a:lnTo>
                <a:lnTo>
                  <a:pt x="107" y="9"/>
                </a:lnTo>
                <a:lnTo>
                  <a:pt x="83" y="10"/>
                </a:lnTo>
                <a:lnTo>
                  <a:pt x="56" y="11"/>
                </a:lnTo>
                <a:lnTo>
                  <a:pt x="30" y="11"/>
                </a:lnTo>
                <a:lnTo>
                  <a:pt x="0" y="11"/>
                </a:lnTo>
                <a:lnTo>
                  <a:pt x="0" y="13"/>
                </a:lnTo>
                <a:close/>
              </a:path>
            </a:pathLst>
          </a:custGeom>
          <a:solidFill>
            <a:srgbClr val="AAAAAA"/>
          </a:solidFill>
          <a:ln w="9525">
            <a:noFill/>
            <a:round/>
            <a:headEnd/>
            <a:tailEnd/>
          </a:ln>
        </p:spPr>
        <p:txBody>
          <a:bodyPr/>
          <a:lstStyle/>
          <a:p>
            <a:endParaRPr lang="en-US"/>
          </a:p>
        </p:txBody>
      </p:sp>
      <p:sp>
        <p:nvSpPr>
          <p:cNvPr id="30739" name="Freeform 17"/>
          <p:cNvSpPr>
            <a:spLocks/>
          </p:cNvSpPr>
          <p:nvPr/>
        </p:nvSpPr>
        <p:spPr bwMode="auto">
          <a:xfrm>
            <a:off x="4457700" y="3152775"/>
            <a:ext cx="285750" cy="17463"/>
          </a:xfrm>
          <a:custGeom>
            <a:avLst/>
            <a:gdLst>
              <a:gd name="T0" fmla="*/ 180 w 180"/>
              <a:gd name="T1" fmla="*/ 0 h 11"/>
              <a:gd name="T2" fmla="*/ 179 w 180"/>
              <a:gd name="T3" fmla="*/ 1 h 11"/>
              <a:gd name="T4" fmla="*/ 171 w 180"/>
              <a:gd name="T5" fmla="*/ 4 h 11"/>
              <a:gd name="T6" fmla="*/ 161 w 180"/>
              <a:gd name="T7" fmla="*/ 5 h 11"/>
              <a:gd name="T8" fmla="*/ 146 w 180"/>
              <a:gd name="T9" fmla="*/ 6 h 11"/>
              <a:gd name="T10" fmla="*/ 128 w 180"/>
              <a:gd name="T11" fmla="*/ 8 h 11"/>
              <a:gd name="T12" fmla="*/ 107 w 180"/>
              <a:gd name="T13" fmla="*/ 9 h 11"/>
              <a:gd name="T14" fmla="*/ 83 w 180"/>
              <a:gd name="T15" fmla="*/ 10 h 11"/>
              <a:gd name="T16" fmla="*/ 56 w 180"/>
              <a:gd name="T17" fmla="*/ 11 h 11"/>
              <a:gd name="T18" fmla="*/ 30 w 180"/>
              <a:gd name="T19" fmla="*/ 11 h 11"/>
              <a:gd name="T20" fmla="*/ 0 w 180"/>
              <a:gd name="T21" fmla="*/ 11 h 11"/>
              <a:gd name="T22" fmla="*/ 0 w 180"/>
              <a:gd name="T23" fmla="*/ 11 h 11"/>
              <a:gd name="T24" fmla="*/ 28 w 180"/>
              <a:gd name="T25" fmla="*/ 11 h 11"/>
              <a:gd name="T26" fmla="*/ 55 w 180"/>
              <a:gd name="T27" fmla="*/ 11 h 11"/>
              <a:gd name="T28" fmla="*/ 79 w 180"/>
              <a:gd name="T29" fmla="*/ 10 h 11"/>
              <a:gd name="T30" fmla="*/ 103 w 180"/>
              <a:gd name="T31" fmla="*/ 9 h 11"/>
              <a:gd name="T32" fmla="*/ 123 w 180"/>
              <a:gd name="T33" fmla="*/ 8 h 11"/>
              <a:gd name="T34" fmla="*/ 141 w 180"/>
              <a:gd name="T35" fmla="*/ 6 h 11"/>
              <a:gd name="T36" fmla="*/ 155 w 180"/>
              <a:gd name="T37" fmla="*/ 5 h 11"/>
              <a:gd name="T38" fmla="*/ 165 w 180"/>
              <a:gd name="T39" fmla="*/ 3 h 11"/>
              <a:gd name="T40" fmla="*/ 171 w 180"/>
              <a:gd name="T41" fmla="*/ 1 h 11"/>
              <a:gd name="T42" fmla="*/ 174 w 180"/>
              <a:gd name="T43" fmla="*/ 0 h 11"/>
              <a:gd name="T44" fmla="*/ 180 w 180"/>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0"/>
              <a:gd name="T70" fmla="*/ 0 h 11"/>
              <a:gd name="T71" fmla="*/ 180 w 180"/>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0" h="11">
                <a:moveTo>
                  <a:pt x="180" y="0"/>
                </a:moveTo>
                <a:lnTo>
                  <a:pt x="179" y="1"/>
                </a:lnTo>
                <a:lnTo>
                  <a:pt x="171" y="4"/>
                </a:lnTo>
                <a:lnTo>
                  <a:pt x="161" y="5"/>
                </a:lnTo>
                <a:lnTo>
                  <a:pt x="146" y="6"/>
                </a:lnTo>
                <a:lnTo>
                  <a:pt x="128" y="8"/>
                </a:lnTo>
                <a:lnTo>
                  <a:pt x="107" y="9"/>
                </a:lnTo>
                <a:lnTo>
                  <a:pt x="83" y="10"/>
                </a:lnTo>
                <a:lnTo>
                  <a:pt x="56" y="11"/>
                </a:lnTo>
                <a:lnTo>
                  <a:pt x="30" y="11"/>
                </a:lnTo>
                <a:lnTo>
                  <a:pt x="0" y="11"/>
                </a:lnTo>
                <a:lnTo>
                  <a:pt x="28" y="11"/>
                </a:lnTo>
                <a:lnTo>
                  <a:pt x="55" y="11"/>
                </a:lnTo>
                <a:lnTo>
                  <a:pt x="79" y="10"/>
                </a:lnTo>
                <a:lnTo>
                  <a:pt x="103" y="9"/>
                </a:lnTo>
                <a:lnTo>
                  <a:pt x="123" y="8"/>
                </a:lnTo>
                <a:lnTo>
                  <a:pt x="141" y="6"/>
                </a:lnTo>
                <a:lnTo>
                  <a:pt x="155" y="5"/>
                </a:lnTo>
                <a:lnTo>
                  <a:pt x="165" y="3"/>
                </a:lnTo>
                <a:lnTo>
                  <a:pt x="171" y="1"/>
                </a:lnTo>
                <a:lnTo>
                  <a:pt x="174" y="0"/>
                </a:lnTo>
                <a:lnTo>
                  <a:pt x="180" y="0"/>
                </a:lnTo>
                <a:close/>
              </a:path>
            </a:pathLst>
          </a:custGeom>
          <a:solidFill>
            <a:srgbClr val="A6A6A6"/>
          </a:solidFill>
          <a:ln w="9525">
            <a:noFill/>
            <a:round/>
            <a:headEnd/>
            <a:tailEnd/>
          </a:ln>
        </p:spPr>
        <p:txBody>
          <a:bodyPr/>
          <a:lstStyle/>
          <a:p>
            <a:endParaRPr lang="en-US"/>
          </a:p>
        </p:txBody>
      </p:sp>
      <p:sp>
        <p:nvSpPr>
          <p:cNvPr id="30740" name="Freeform 18"/>
          <p:cNvSpPr>
            <a:spLocks/>
          </p:cNvSpPr>
          <p:nvPr/>
        </p:nvSpPr>
        <p:spPr bwMode="auto">
          <a:xfrm>
            <a:off x="4457700" y="3152775"/>
            <a:ext cx="276225" cy="17463"/>
          </a:xfrm>
          <a:custGeom>
            <a:avLst/>
            <a:gdLst>
              <a:gd name="T0" fmla="*/ 0 w 174"/>
              <a:gd name="T1" fmla="*/ 11 h 11"/>
              <a:gd name="T2" fmla="*/ 28 w 174"/>
              <a:gd name="T3" fmla="*/ 11 h 11"/>
              <a:gd name="T4" fmla="*/ 55 w 174"/>
              <a:gd name="T5" fmla="*/ 11 h 11"/>
              <a:gd name="T6" fmla="*/ 79 w 174"/>
              <a:gd name="T7" fmla="*/ 10 h 11"/>
              <a:gd name="T8" fmla="*/ 103 w 174"/>
              <a:gd name="T9" fmla="*/ 9 h 11"/>
              <a:gd name="T10" fmla="*/ 123 w 174"/>
              <a:gd name="T11" fmla="*/ 8 h 11"/>
              <a:gd name="T12" fmla="*/ 141 w 174"/>
              <a:gd name="T13" fmla="*/ 6 h 11"/>
              <a:gd name="T14" fmla="*/ 155 w 174"/>
              <a:gd name="T15" fmla="*/ 5 h 11"/>
              <a:gd name="T16" fmla="*/ 165 w 174"/>
              <a:gd name="T17" fmla="*/ 3 h 11"/>
              <a:gd name="T18" fmla="*/ 171 w 174"/>
              <a:gd name="T19" fmla="*/ 1 h 11"/>
              <a:gd name="T20" fmla="*/ 174 w 174"/>
              <a:gd name="T21" fmla="*/ 0 h 11"/>
              <a:gd name="T22" fmla="*/ 166 w 174"/>
              <a:gd name="T23" fmla="*/ 0 h 11"/>
              <a:gd name="T24" fmla="*/ 164 w 174"/>
              <a:gd name="T25" fmla="*/ 1 h 11"/>
              <a:gd name="T26" fmla="*/ 156 w 174"/>
              <a:gd name="T27" fmla="*/ 4 h 11"/>
              <a:gd name="T28" fmla="*/ 145 w 174"/>
              <a:gd name="T29" fmla="*/ 5 h 11"/>
              <a:gd name="T30" fmla="*/ 128 w 174"/>
              <a:gd name="T31" fmla="*/ 6 h 11"/>
              <a:gd name="T32" fmla="*/ 108 w 174"/>
              <a:gd name="T33" fmla="*/ 8 h 11"/>
              <a:gd name="T34" fmla="*/ 84 w 174"/>
              <a:gd name="T35" fmla="*/ 9 h 11"/>
              <a:gd name="T36" fmla="*/ 57 w 174"/>
              <a:gd name="T37" fmla="*/ 10 h 11"/>
              <a:gd name="T38" fmla="*/ 30 w 174"/>
              <a:gd name="T39" fmla="*/ 10 h 11"/>
              <a:gd name="T40" fmla="*/ 0 w 174"/>
              <a:gd name="T41" fmla="*/ 11 h 11"/>
              <a:gd name="T42" fmla="*/ 0 w 174"/>
              <a:gd name="T43" fmla="*/ 11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
              <a:gd name="T67" fmla="*/ 0 h 11"/>
              <a:gd name="T68" fmla="*/ 174 w 174"/>
              <a:gd name="T69" fmla="*/ 11 h 1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 h="11">
                <a:moveTo>
                  <a:pt x="0" y="11"/>
                </a:moveTo>
                <a:lnTo>
                  <a:pt x="28" y="11"/>
                </a:lnTo>
                <a:lnTo>
                  <a:pt x="55" y="11"/>
                </a:lnTo>
                <a:lnTo>
                  <a:pt x="79" y="10"/>
                </a:lnTo>
                <a:lnTo>
                  <a:pt x="103" y="9"/>
                </a:lnTo>
                <a:lnTo>
                  <a:pt x="123" y="8"/>
                </a:lnTo>
                <a:lnTo>
                  <a:pt x="141" y="6"/>
                </a:lnTo>
                <a:lnTo>
                  <a:pt x="155" y="5"/>
                </a:lnTo>
                <a:lnTo>
                  <a:pt x="165" y="3"/>
                </a:lnTo>
                <a:lnTo>
                  <a:pt x="171" y="1"/>
                </a:lnTo>
                <a:lnTo>
                  <a:pt x="174" y="0"/>
                </a:lnTo>
                <a:lnTo>
                  <a:pt x="166" y="0"/>
                </a:lnTo>
                <a:lnTo>
                  <a:pt x="164" y="1"/>
                </a:lnTo>
                <a:lnTo>
                  <a:pt x="156" y="4"/>
                </a:lnTo>
                <a:lnTo>
                  <a:pt x="145" y="5"/>
                </a:lnTo>
                <a:lnTo>
                  <a:pt x="128" y="6"/>
                </a:lnTo>
                <a:lnTo>
                  <a:pt x="108" y="8"/>
                </a:lnTo>
                <a:lnTo>
                  <a:pt x="84" y="9"/>
                </a:lnTo>
                <a:lnTo>
                  <a:pt x="57" y="10"/>
                </a:lnTo>
                <a:lnTo>
                  <a:pt x="30" y="10"/>
                </a:lnTo>
                <a:lnTo>
                  <a:pt x="0" y="11"/>
                </a:lnTo>
                <a:close/>
              </a:path>
            </a:pathLst>
          </a:custGeom>
          <a:solidFill>
            <a:srgbClr val="A2A2A2"/>
          </a:solidFill>
          <a:ln w="9525">
            <a:noFill/>
            <a:round/>
            <a:headEnd/>
            <a:tailEnd/>
          </a:ln>
        </p:spPr>
        <p:txBody>
          <a:bodyPr/>
          <a:lstStyle/>
          <a:p>
            <a:endParaRPr lang="en-US"/>
          </a:p>
        </p:txBody>
      </p:sp>
      <p:sp>
        <p:nvSpPr>
          <p:cNvPr id="30741" name="Freeform 19"/>
          <p:cNvSpPr>
            <a:spLocks/>
          </p:cNvSpPr>
          <p:nvPr/>
        </p:nvSpPr>
        <p:spPr bwMode="auto">
          <a:xfrm>
            <a:off x="4457700" y="3152775"/>
            <a:ext cx="263525" cy="17463"/>
          </a:xfrm>
          <a:custGeom>
            <a:avLst/>
            <a:gdLst>
              <a:gd name="T0" fmla="*/ 166 w 166"/>
              <a:gd name="T1" fmla="*/ 0 h 11"/>
              <a:gd name="T2" fmla="*/ 164 w 166"/>
              <a:gd name="T3" fmla="*/ 1 h 11"/>
              <a:gd name="T4" fmla="*/ 156 w 166"/>
              <a:gd name="T5" fmla="*/ 4 h 11"/>
              <a:gd name="T6" fmla="*/ 145 w 166"/>
              <a:gd name="T7" fmla="*/ 5 h 11"/>
              <a:gd name="T8" fmla="*/ 128 w 166"/>
              <a:gd name="T9" fmla="*/ 6 h 11"/>
              <a:gd name="T10" fmla="*/ 108 w 166"/>
              <a:gd name="T11" fmla="*/ 8 h 11"/>
              <a:gd name="T12" fmla="*/ 84 w 166"/>
              <a:gd name="T13" fmla="*/ 9 h 11"/>
              <a:gd name="T14" fmla="*/ 57 w 166"/>
              <a:gd name="T15" fmla="*/ 10 h 11"/>
              <a:gd name="T16" fmla="*/ 30 w 166"/>
              <a:gd name="T17" fmla="*/ 10 h 11"/>
              <a:gd name="T18" fmla="*/ 0 w 166"/>
              <a:gd name="T19" fmla="*/ 11 h 11"/>
              <a:gd name="T20" fmla="*/ 0 w 166"/>
              <a:gd name="T21" fmla="*/ 10 h 11"/>
              <a:gd name="T22" fmla="*/ 28 w 166"/>
              <a:gd name="T23" fmla="*/ 10 h 11"/>
              <a:gd name="T24" fmla="*/ 55 w 166"/>
              <a:gd name="T25" fmla="*/ 10 h 11"/>
              <a:gd name="T26" fmla="*/ 80 w 166"/>
              <a:gd name="T27" fmla="*/ 9 h 11"/>
              <a:gd name="T28" fmla="*/ 103 w 166"/>
              <a:gd name="T29" fmla="*/ 8 h 11"/>
              <a:gd name="T30" fmla="*/ 122 w 166"/>
              <a:gd name="T31" fmla="*/ 6 h 11"/>
              <a:gd name="T32" fmla="*/ 139 w 166"/>
              <a:gd name="T33" fmla="*/ 5 h 11"/>
              <a:gd name="T34" fmla="*/ 150 w 166"/>
              <a:gd name="T35" fmla="*/ 3 h 11"/>
              <a:gd name="T36" fmla="*/ 158 w 166"/>
              <a:gd name="T37" fmla="*/ 1 h 11"/>
              <a:gd name="T38" fmla="*/ 159 w 166"/>
              <a:gd name="T39" fmla="*/ 0 h 11"/>
              <a:gd name="T40" fmla="*/ 166 w 166"/>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6"/>
              <a:gd name="T64" fmla="*/ 0 h 11"/>
              <a:gd name="T65" fmla="*/ 166 w 166"/>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6" h="11">
                <a:moveTo>
                  <a:pt x="166" y="0"/>
                </a:moveTo>
                <a:lnTo>
                  <a:pt x="164" y="1"/>
                </a:lnTo>
                <a:lnTo>
                  <a:pt x="156" y="4"/>
                </a:lnTo>
                <a:lnTo>
                  <a:pt x="145" y="5"/>
                </a:lnTo>
                <a:lnTo>
                  <a:pt x="128" y="6"/>
                </a:lnTo>
                <a:lnTo>
                  <a:pt x="108" y="8"/>
                </a:lnTo>
                <a:lnTo>
                  <a:pt x="84" y="9"/>
                </a:lnTo>
                <a:lnTo>
                  <a:pt x="57" y="10"/>
                </a:lnTo>
                <a:lnTo>
                  <a:pt x="30" y="10"/>
                </a:lnTo>
                <a:lnTo>
                  <a:pt x="0" y="11"/>
                </a:lnTo>
                <a:lnTo>
                  <a:pt x="0" y="10"/>
                </a:lnTo>
                <a:lnTo>
                  <a:pt x="28" y="10"/>
                </a:lnTo>
                <a:lnTo>
                  <a:pt x="55" y="10"/>
                </a:lnTo>
                <a:lnTo>
                  <a:pt x="80" y="9"/>
                </a:lnTo>
                <a:lnTo>
                  <a:pt x="103" y="8"/>
                </a:lnTo>
                <a:lnTo>
                  <a:pt x="122" y="6"/>
                </a:lnTo>
                <a:lnTo>
                  <a:pt x="139" y="5"/>
                </a:lnTo>
                <a:lnTo>
                  <a:pt x="150" y="3"/>
                </a:lnTo>
                <a:lnTo>
                  <a:pt x="158" y="1"/>
                </a:lnTo>
                <a:lnTo>
                  <a:pt x="159" y="0"/>
                </a:lnTo>
                <a:lnTo>
                  <a:pt x="166" y="0"/>
                </a:lnTo>
                <a:close/>
              </a:path>
            </a:pathLst>
          </a:custGeom>
          <a:solidFill>
            <a:srgbClr val="9E9E9E"/>
          </a:solidFill>
          <a:ln w="9525">
            <a:noFill/>
            <a:round/>
            <a:headEnd/>
            <a:tailEnd/>
          </a:ln>
        </p:spPr>
        <p:txBody>
          <a:bodyPr/>
          <a:lstStyle/>
          <a:p>
            <a:endParaRPr lang="en-US"/>
          </a:p>
        </p:txBody>
      </p:sp>
      <p:sp>
        <p:nvSpPr>
          <p:cNvPr id="30742" name="Freeform 20"/>
          <p:cNvSpPr>
            <a:spLocks/>
          </p:cNvSpPr>
          <p:nvPr/>
        </p:nvSpPr>
        <p:spPr bwMode="auto">
          <a:xfrm>
            <a:off x="4457700" y="3152775"/>
            <a:ext cx="252413" cy="15875"/>
          </a:xfrm>
          <a:custGeom>
            <a:avLst/>
            <a:gdLst>
              <a:gd name="T0" fmla="*/ 0 w 159"/>
              <a:gd name="T1" fmla="*/ 10 h 10"/>
              <a:gd name="T2" fmla="*/ 28 w 159"/>
              <a:gd name="T3" fmla="*/ 10 h 10"/>
              <a:gd name="T4" fmla="*/ 55 w 159"/>
              <a:gd name="T5" fmla="*/ 10 h 10"/>
              <a:gd name="T6" fmla="*/ 80 w 159"/>
              <a:gd name="T7" fmla="*/ 9 h 10"/>
              <a:gd name="T8" fmla="*/ 103 w 159"/>
              <a:gd name="T9" fmla="*/ 8 h 10"/>
              <a:gd name="T10" fmla="*/ 122 w 159"/>
              <a:gd name="T11" fmla="*/ 6 h 10"/>
              <a:gd name="T12" fmla="*/ 139 w 159"/>
              <a:gd name="T13" fmla="*/ 5 h 10"/>
              <a:gd name="T14" fmla="*/ 150 w 159"/>
              <a:gd name="T15" fmla="*/ 3 h 10"/>
              <a:gd name="T16" fmla="*/ 158 w 159"/>
              <a:gd name="T17" fmla="*/ 1 h 10"/>
              <a:gd name="T18" fmla="*/ 159 w 159"/>
              <a:gd name="T19" fmla="*/ 0 h 10"/>
              <a:gd name="T20" fmla="*/ 151 w 159"/>
              <a:gd name="T21" fmla="*/ 0 h 10"/>
              <a:gd name="T22" fmla="*/ 149 w 159"/>
              <a:gd name="T23" fmla="*/ 1 h 10"/>
              <a:gd name="T24" fmla="*/ 142 w 159"/>
              <a:gd name="T25" fmla="*/ 3 h 10"/>
              <a:gd name="T26" fmla="*/ 131 w 159"/>
              <a:gd name="T27" fmla="*/ 5 h 10"/>
              <a:gd name="T28" fmla="*/ 116 w 159"/>
              <a:gd name="T29" fmla="*/ 6 h 10"/>
              <a:gd name="T30" fmla="*/ 98 w 159"/>
              <a:gd name="T31" fmla="*/ 8 h 10"/>
              <a:gd name="T32" fmla="*/ 76 w 159"/>
              <a:gd name="T33" fmla="*/ 9 h 10"/>
              <a:gd name="T34" fmla="*/ 52 w 159"/>
              <a:gd name="T35" fmla="*/ 9 h 10"/>
              <a:gd name="T36" fmla="*/ 27 w 159"/>
              <a:gd name="T37" fmla="*/ 10 h 10"/>
              <a:gd name="T38" fmla="*/ 0 w 159"/>
              <a:gd name="T39" fmla="*/ 10 h 10"/>
              <a:gd name="T40" fmla="*/ 0 w 159"/>
              <a:gd name="T41" fmla="*/ 1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9"/>
              <a:gd name="T64" fmla="*/ 0 h 10"/>
              <a:gd name="T65" fmla="*/ 159 w 159"/>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9" h="10">
                <a:moveTo>
                  <a:pt x="0" y="10"/>
                </a:moveTo>
                <a:lnTo>
                  <a:pt x="28" y="10"/>
                </a:lnTo>
                <a:lnTo>
                  <a:pt x="55" y="10"/>
                </a:lnTo>
                <a:lnTo>
                  <a:pt x="80" y="9"/>
                </a:lnTo>
                <a:lnTo>
                  <a:pt x="103" y="8"/>
                </a:lnTo>
                <a:lnTo>
                  <a:pt x="122" y="6"/>
                </a:lnTo>
                <a:lnTo>
                  <a:pt x="139" y="5"/>
                </a:lnTo>
                <a:lnTo>
                  <a:pt x="150" y="3"/>
                </a:lnTo>
                <a:lnTo>
                  <a:pt x="158" y="1"/>
                </a:lnTo>
                <a:lnTo>
                  <a:pt x="159" y="0"/>
                </a:lnTo>
                <a:lnTo>
                  <a:pt x="151" y="0"/>
                </a:lnTo>
                <a:lnTo>
                  <a:pt x="149" y="1"/>
                </a:lnTo>
                <a:lnTo>
                  <a:pt x="142" y="3"/>
                </a:lnTo>
                <a:lnTo>
                  <a:pt x="131" y="5"/>
                </a:lnTo>
                <a:lnTo>
                  <a:pt x="116" y="6"/>
                </a:lnTo>
                <a:lnTo>
                  <a:pt x="98" y="8"/>
                </a:lnTo>
                <a:lnTo>
                  <a:pt x="76" y="9"/>
                </a:lnTo>
                <a:lnTo>
                  <a:pt x="52" y="9"/>
                </a:lnTo>
                <a:lnTo>
                  <a:pt x="27" y="10"/>
                </a:lnTo>
                <a:lnTo>
                  <a:pt x="0" y="10"/>
                </a:lnTo>
                <a:close/>
              </a:path>
            </a:pathLst>
          </a:custGeom>
          <a:solidFill>
            <a:srgbClr val="999999"/>
          </a:solidFill>
          <a:ln w="9525">
            <a:noFill/>
            <a:round/>
            <a:headEnd/>
            <a:tailEnd/>
          </a:ln>
        </p:spPr>
        <p:txBody>
          <a:bodyPr/>
          <a:lstStyle/>
          <a:p>
            <a:endParaRPr lang="en-US"/>
          </a:p>
        </p:txBody>
      </p:sp>
      <p:sp>
        <p:nvSpPr>
          <p:cNvPr id="30743" name="Freeform 21"/>
          <p:cNvSpPr>
            <a:spLocks/>
          </p:cNvSpPr>
          <p:nvPr/>
        </p:nvSpPr>
        <p:spPr bwMode="auto">
          <a:xfrm>
            <a:off x="4457700" y="3152775"/>
            <a:ext cx="239713" cy="15875"/>
          </a:xfrm>
          <a:custGeom>
            <a:avLst/>
            <a:gdLst>
              <a:gd name="T0" fmla="*/ 151 w 151"/>
              <a:gd name="T1" fmla="*/ 0 h 10"/>
              <a:gd name="T2" fmla="*/ 149 w 151"/>
              <a:gd name="T3" fmla="*/ 1 h 10"/>
              <a:gd name="T4" fmla="*/ 142 w 151"/>
              <a:gd name="T5" fmla="*/ 3 h 10"/>
              <a:gd name="T6" fmla="*/ 131 w 151"/>
              <a:gd name="T7" fmla="*/ 5 h 10"/>
              <a:gd name="T8" fmla="*/ 116 w 151"/>
              <a:gd name="T9" fmla="*/ 6 h 10"/>
              <a:gd name="T10" fmla="*/ 98 w 151"/>
              <a:gd name="T11" fmla="*/ 8 h 10"/>
              <a:gd name="T12" fmla="*/ 76 w 151"/>
              <a:gd name="T13" fmla="*/ 9 h 10"/>
              <a:gd name="T14" fmla="*/ 52 w 151"/>
              <a:gd name="T15" fmla="*/ 9 h 10"/>
              <a:gd name="T16" fmla="*/ 27 w 151"/>
              <a:gd name="T17" fmla="*/ 10 h 10"/>
              <a:gd name="T18" fmla="*/ 0 w 151"/>
              <a:gd name="T19" fmla="*/ 10 h 10"/>
              <a:gd name="T20" fmla="*/ 0 w 151"/>
              <a:gd name="T21" fmla="*/ 9 h 10"/>
              <a:gd name="T22" fmla="*/ 26 w 151"/>
              <a:gd name="T23" fmla="*/ 9 h 10"/>
              <a:gd name="T24" fmla="*/ 50 w 151"/>
              <a:gd name="T25" fmla="*/ 9 h 10"/>
              <a:gd name="T26" fmla="*/ 71 w 151"/>
              <a:gd name="T27" fmla="*/ 8 h 10"/>
              <a:gd name="T28" fmla="*/ 92 w 151"/>
              <a:gd name="T29" fmla="*/ 6 h 10"/>
              <a:gd name="T30" fmla="*/ 109 w 151"/>
              <a:gd name="T31" fmla="*/ 6 h 10"/>
              <a:gd name="T32" fmla="*/ 125 w 151"/>
              <a:gd name="T33" fmla="*/ 4 h 10"/>
              <a:gd name="T34" fmla="*/ 135 w 151"/>
              <a:gd name="T35" fmla="*/ 3 h 10"/>
              <a:gd name="T36" fmla="*/ 141 w 151"/>
              <a:gd name="T37" fmla="*/ 1 h 10"/>
              <a:gd name="T38" fmla="*/ 144 w 151"/>
              <a:gd name="T39" fmla="*/ 0 h 10"/>
              <a:gd name="T40" fmla="*/ 151 w 15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1"/>
              <a:gd name="T64" fmla="*/ 0 h 10"/>
              <a:gd name="T65" fmla="*/ 151 w 15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1" h="10">
                <a:moveTo>
                  <a:pt x="151" y="0"/>
                </a:moveTo>
                <a:lnTo>
                  <a:pt x="149" y="1"/>
                </a:lnTo>
                <a:lnTo>
                  <a:pt x="142" y="3"/>
                </a:lnTo>
                <a:lnTo>
                  <a:pt x="131" y="5"/>
                </a:lnTo>
                <a:lnTo>
                  <a:pt x="116" y="6"/>
                </a:lnTo>
                <a:lnTo>
                  <a:pt x="98" y="8"/>
                </a:lnTo>
                <a:lnTo>
                  <a:pt x="76" y="9"/>
                </a:lnTo>
                <a:lnTo>
                  <a:pt x="52" y="9"/>
                </a:lnTo>
                <a:lnTo>
                  <a:pt x="27" y="10"/>
                </a:lnTo>
                <a:lnTo>
                  <a:pt x="0" y="10"/>
                </a:lnTo>
                <a:lnTo>
                  <a:pt x="0" y="9"/>
                </a:lnTo>
                <a:lnTo>
                  <a:pt x="26" y="9"/>
                </a:lnTo>
                <a:lnTo>
                  <a:pt x="50" y="9"/>
                </a:lnTo>
                <a:lnTo>
                  <a:pt x="71" y="8"/>
                </a:lnTo>
                <a:lnTo>
                  <a:pt x="92" y="6"/>
                </a:lnTo>
                <a:lnTo>
                  <a:pt x="109" y="6"/>
                </a:lnTo>
                <a:lnTo>
                  <a:pt x="125" y="4"/>
                </a:lnTo>
                <a:lnTo>
                  <a:pt x="135" y="3"/>
                </a:lnTo>
                <a:lnTo>
                  <a:pt x="141" y="1"/>
                </a:lnTo>
                <a:lnTo>
                  <a:pt x="144" y="0"/>
                </a:lnTo>
                <a:lnTo>
                  <a:pt x="151" y="0"/>
                </a:lnTo>
                <a:close/>
              </a:path>
            </a:pathLst>
          </a:custGeom>
          <a:solidFill>
            <a:srgbClr val="959595"/>
          </a:solidFill>
          <a:ln w="9525">
            <a:noFill/>
            <a:round/>
            <a:headEnd/>
            <a:tailEnd/>
          </a:ln>
        </p:spPr>
        <p:txBody>
          <a:bodyPr/>
          <a:lstStyle/>
          <a:p>
            <a:endParaRPr lang="en-US"/>
          </a:p>
        </p:txBody>
      </p:sp>
      <p:sp>
        <p:nvSpPr>
          <p:cNvPr id="30744" name="Freeform 22"/>
          <p:cNvSpPr>
            <a:spLocks/>
          </p:cNvSpPr>
          <p:nvPr/>
        </p:nvSpPr>
        <p:spPr bwMode="auto">
          <a:xfrm>
            <a:off x="4457700" y="3152775"/>
            <a:ext cx="228600" cy="14288"/>
          </a:xfrm>
          <a:custGeom>
            <a:avLst/>
            <a:gdLst>
              <a:gd name="T0" fmla="*/ 0 w 144"/>
              <a:gd name="T1" fmla="*/ 9 h 9"/>
              <a:gd name="T2" fmla="*/ 26 w 144"/>
              <a:gd name="T3" fmla="*/ 9 h 9"/>
              <a:gd name="T4" fmla="*/ 50 w 144"/>
              <a:gd name="T5" fmla="*/ 9 h 9"/>
              <a:gd name="T6" fmla="*/ 71 w 144"/>
              <a:gd name="T7" fmla="*/ 8 h 9"/>
              <a:gd name="T8" fmla="*/ 92 w 144"/>
              <a:gd name="T9" fmla="*/ 6 h 9"/>
              <a:gd name="T10" fmla="*/ 109 w 144"/>
              <a:gd name="T11" fmla="*/ 6 h 9"/>
              <a:gd name="T12" fmla="*/ 125 w 144"/>
              <a:gd name="T13" fmla="*/ 4 h 9"/>
              <a:gd name="T14" fmla="*/ 135 w 144"/>
              <a:gd name="T15" fmla="*/ 3 h 9"/>
              <a:gd name="T16" fmla="*/ 141 w 144"/>
              <a:gd name="T17" fmla="*/ 1 h 9"/>
              <a:gd name="T18" fmla="*/ 144 w 144"/>
              <a:gd name="T19" fmla="*/ 0 h 9"/>
              <a:gd name="T20" fmla="*/ 133 w 144"/>
              <a:gd name="T21" fmla="*/ 0 h 9"/>
              <a:gd name="T22" fmla="*/ 132 w 144"/>
              <a:gd name="T23" fmla="*/ 1 h 9"/>
              <a:gd name="T24" fmla="*/ 126 w 144"/>
              <a:gd name="T25" fmla="*/ 3 h 9"/>
              <a:gd name="T26" fmla="*/ 116 w 144"/>
              <a:gd name="T27" fmla="*/ 4 h 9"/>
              <a:gd name="T28" fmla="*/ 103 w 144"/>
              <a:gd name="T29" fmla="*/ 5 h 9"/>
              <a:gd name="T30" fmla="*/ 87 w 144"/>
              <a:gd name="T31" fmla="*/ 6 h 9"/>
              <a:gd name="T32" fmla="*/ 68 w 144"/>
              <a:gd name="T33" fmla="*/ 8 h 9"/>
              <a:gd name="T34" fmla="*/ 46 w 144"/>
              <a:gd name="T35" fmla="*/ 8 h 9"/>
              <a:gd name="T36" fmla="*/ 25 w 144"/>
              <a:gd name="T37" fmla="*/ 9 h 9"/>
              <a:gd name="T38" fmla="*/ 0 w 144"/>
              <a:gd name="T39" fmla="*/ 9 h 9"/>
              <a:gd name="T40" fmla="*/ 0 w 144"/>
              <a:gd name="T41" fmla="*/ 9 h 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
              <a:gd name="T64" fmla="*/ 0 h 9"/>
              <a:gd name="T65" fmla="*/ 144 w 144"/>
              <a:gd name="T66" fmla="*/ 9 h 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 h="9">
                <a:moveTo>
                  <a:pt x="0" y="9"/>
                </a:moveTo>
                <a:lnTo>
                  <a:pt x="26" y="9"/>
                </a:lnTo>
                <a:lnTo>
                  <a:pt x="50" y="9"/>
                </a:lnTo>
                <a:lnTo>
                  <a:pt x="71" y="8"/>
                </a:lnTo>
                <a:lnTo>
                  <a:pt x="92" y="6"/>
                </a:lnTo>
                <a:lnTo>
                  <a:pt x="109" y="6"/>
                </a:lnTo>
                <a:lnTo>
                  <a:pt x="125" y="4"/>
                </a:lnTo>
                <a:lnTo>
                  <a:pt x="135" y="3"/>
                </a:lnTo>
                <a:lnTo>
                  <a:pt x="141" y="1"/>
                </a:lnTo>
                <a:lnTo>
                  <a:pt x="144" y="0"/>
                </a:lnTo>
                <a:lnTo>
                  <a:pt x="133" y="0"/>
                </a:lnTo>
                <a:lnTo>
                  <a:pt x="132" y="1"/>
                </a:lnTo>
                <a:lnTo>
                  <a:pt x="126" y="3"/>
                </a:lnTo>
                <a:lnTo>
                  <a:pt x="116" y="4"/>
                </a:lnTo>
                <a:lnTo>
                  <a:pt x="103" y="5"/>
                </a:lnTo>
                <a:lnTo>
                  <a:pt x="87" y="6"/>
                </a:lnTo>
                <a:lnTo>
                  <a:pt x="68" y="8"/>
                </a:lnTo>
                <a:lnTo>
                  <a:pt x="46" y="8"/>
                </a:lnTo>
                <a:lnTo>
                  <a:pt x="25" y="9"/>
                </a:lnTo>
                <a:lnTo>
                  <a:pt x="0" y="9"/>
                </a:lnTo>
                <a:close/>
              </a:path>
            </a:pathLst>
          </a:custGeom>
          <a:solidFill>
            <a:srgbClr val="919191"/>
          </a:solidFill>
          <a:ln w="9525">
            <a:noFill/>
            <a:round/>
            <a:headEnd/>
            <a:tailEnd/>
          </a:ln>
        </p:spPr>
        <p:txBody>
          <a:bodyPr/>
          <a:lstStyle/>
          <a:p>
            <a:endParaRPr lang="en-US"/>
          </a:p>
        </p:txBody>
      </p:sp>
      <p:sp>
        <p:nvSpPr>
          <p:cNvPr id="30745" name="Freeform 23"/>
          <p:cNvSpPr>
            <a:spLocks/>
          </p:cNvSpPr>
          <p:nvPr/>
        </p:nvSpPr>
        <p:spPr bwMode="auto">
          <a:xfrm>
            <a:off x="4457700" y="3152775"/>
            <a:ext cx="211138" cy="14288"/>
          </a:xfrm>
          <a:custGeom>
            <a:avLst/>
            <a:gdLst>
              <a:gd name="T0" fmla="*/ 133 w 133"/>
              <a:gd name="T1" fmla="*/ 0 h 9"/>
              <a:gd name="T2" fmla="*/ 132 w 133"/>
              <a:gd name="T3" fmla="*/ 1 h 9"/>
              <a:gd name="T4" fmla="*/ 126 w 133"/>
              <a:gd name="T5" fmla="*/ 3 h 9"/>
              <a:gd name="T6" fmla="*/ 116 w 133"/>
              <a:gd name="T7" fmla="*/ 4 h 9"/>
              <a:gd name="T8" fmla="*/ 103 w 133"/>
              <a:gd name="T9" fmla="*/ 5 h 9"/>
              <a:gd name="T10" fmla="*/ 87 w 133"/>
              <a:gd name="T11" fmla="*/ 6 h 9"/>
              <a:gd name="T12" fmla="*/ 68 w 133"/>
              <a:gd name="T13" fmla="*/ 8 h 9"/>
              <a:gd name="T14" fmla="*/ 46 w 133"/>
              <a:gd name="T15" fmla="*/ 8 h 9"/>
              <a:gd name="T16" fmla="*/ 25 w 133"/>
              <a:gd name="T17" fmla="*/ 9 h 9"/>
              <a:gd name="T18" fmla="*/ 0 w 133"/>
              <a:gd name="T19" fmla="*/ 9 h 9"/>
              <a:gd name="T20" fmla="*/ 0 w 133"/>
              <a:gd name="T21" fmla="*/ 8 h 9"/>
              <a:gd name="T22" fmla="*/ 25 w 133"/>
              <a:gd name="T23" fmla="*/ 8 h 9"/>
              <a:gd name="T24" fmla="*/ 49 w 133"/>
              <a:gd name="T25" fmla="*/ 8 h 9"/>
              <a:gd name="T26" fmla="*/ 70 w 133"/>
              <a:gd name="T27" fmla="*/ 6 h 9"/>
              <a:gd name="T28" fmla="*/ 88 w 133"/>
              <a:gd name="T29" fmla="*/ 5 h 9"/>
              <a:gd name="T30" fmla="*/ 104 w 133"/>
              <a:gd name="T31" fmla="*/ 4 h 9"/>
              <a:gd name="T32" fmla="*/ 116 w 133"/>
              <a:gd name="T33" fmla="*/ 3 h 9"/>
              <a:gd name="T34" fmla="*/ 122 w 133"/>
              <a:gd name="T35" fmla="*/ 1 h 9"/>
              <a:gd name="T36" fmla="*/ 125 w 133"/>
              <a:gd name="T37" fmla="*/ 0 h 9"/>
              <a:gd name="T38" fmla="*/ 133 w 133"/>
              <a:gd name="T39" fmla="*/ 0 h 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9"/>
              <a:gd name="T62" fmla="*/ 133 w 133"/>
              <a:gd name="T63" fmla="*/ 9 h 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9">
                <a:moveTo>
                  <a:pt x="133" y="0"/>
                </a:moveTo>
                <a:lnTo>
                  <a:pt x="132" y="1"/>
                </a:lnTo>
                <a:lnTo>
                  <a:pt x="126" y="3"/>
                </a:lnTo>
                <a:lnTo>
                  <a:pt x="116" y="4"/>
                </a:lnTo>
                <a:lnTo>
                  <a:pt x="103" y="5"/>
                </a:lnTo>
                <a:lnTo>
                  <a:pt x="87" y="6"/>
                </a:lnTo>
                <a:lnTo>
                  <a:pt x="68" y="8"/>
                </a:lnTo>
                <a:lnTo>
                  <a:pt x="46" y="8"/>
                </a:lnTo>
                <a:lnTo>
                  <a:pt x="25" y="9"/>
                </a:lnTo>
                <a:lnTo>
                  <a:pt x="0" y="9"/>
                </a:lnTo>
                <a:lnTo>
                  <a:pt x="0" y="8"/>
                </a:lnTo>
                <a:lnTo>
                  <a:pt x="25" y="8"/>
                </a:lnTo>
                <a:lnTo>
                  <a:pt x="49" y="8"/>
                </a:lnTo>
                <a:lnTo>
                  <a:pt x="70" y="6"/>
                </a:lnTo>
                <a:lnTo>
                  <a:pt x="88" y="5"/>
                </a:lnTo>
                <a:lnTo>
                  <a:pt x="104" y="4"/>
                </a:lnTo>
                <a:lnTo>
                  <a:pt x="116" y="3"/>
                </a:lnTo>
                <a:lnTo>
                  <a:pt x="122" y="1"/>
                </a:lnTo>
                <a:lnTo>
                  <a:pt x="125" y="0"/>
                </a:lnTo>
                <a:lnTo>
                  <a:pt x="133" y="0"/>
                </a:lnTo>
                <a:close/>
              </a:path>
            </a:pathLst>
          </a:custGeom>
          <a:solidFill>
            <a:srgbClr val="8D8D8D"/>
          </a:solidFill>
          <a:ln w="9525">
            <a:noFill/>
            <a:round/>
            <a:headEnd/>
            <a:tailEnd/>
          </a:ln>
        </p:spPr>
        <p:txBody>
          <a:bodyPr/>
          <a:lstStyle/>
          <a:p>
            <a:endParaRPr lang="en-US"/>
          </a:p>
        </p:txBody>
      </p:sp>
      <p:sp>
        <p:nvSpPr>
          <p:cNvPr id="30746" name="Freeform 24"/>
          <p:cNvSpPr>
            <a:spLocks/>
          </p:cNvSpPr>
          <p:nvPr/>
        </p:nvSpPr>
        <p:spPr bwMode="auto">
          <a:xfrm>
            <a:off x="4457700" y="3152775"/>
            <a:ext cx="198438" cy="12700"/>
          </a:xfrm>
          <a:custGeom>
            <a:avLst/>
            <a:gdLst>
              <a:gd name="T0" fmla="*/ 0 w 125"/>
              <a:gd name="T1" fmla="*/ 8 h 8"/>
              <a:gd name="T2" fmla="*/ 25 w 125"/>
              <a:gd name="T3" fmla="*/ 8 h 8"/>
              <a:gd name="T4" fmla="*/ 49 w 125"/>
              <a:gd name="T5" fmla="*/ 8 h 8"/>
              <a:gd name="T6" fmla="*/ 70 w 125"/>
              <a:gd name="T7" fmla="*/ 6 h 8"/>
              <a:gd name="T8" fmla="*/ 88 w 125"/>
              <a:gd name="T9" fmla="*/ 5 h 8"/>
              <a:gd name="T10" fmla="*/ 104 w 125"/>
              <a:gd name="T11" fmla="*/ 4 h 8"/>
              <a:gd name="T12" fmla="*/ 116 w 125"/>
              <a:gd name="T13" fmla="*/ 3 h 8"/>
              <a:gd name="T14" fmla="*/ 122 w 125"/>
              <a:gd name="T15" fmla="*/ 1 h 8"/>
              <a:gd name="T16" fmla="*/ 125 w 125"/>
              <a:gd name="T17" fmla="*/ 0 h 8"/>
              <a:gd name="T18" fmla="*/ 114 w 125"/>
              <a:gd name="T19" fmla="*/ 0 h 8"/>
              <a:gd name="T20" fmla="*/ 112 w 125"/>
              <a:gd name="T21" fmla="*/ 1 h 8"/>
              <a:gd name="T22" fmla="*/ 106 w 125"/>
              <a:gd name="T23" fmla="*/ 3 h 8"/>
              <a:gd name="T24" fmla="*/ 95 w 125"/>
              <a:gd name="T25" fmla="*/ 4 h 8"/>
              <a:gd name="T26" fmla="*/ 82 w 125"/>
              <a:gd name="T27" fmla="*/ 5 h 8"/>
              <a:gd name="T28" fmla="*/ 64 w 125"/>
              <a:gd name="T29" fmla="*/ 6 h 8"/>
              <a:gd name="T30" fmla="*/ 45 w 125"/>
              <a:gd name="T31" fmla="*/ 6 h 8"/>
              <a:gd name="T32" fmla="*/ 23 w 125"/>
              <a:gd name="T33" fmla="*/ 8 h 8"/>
              <a:gd name="T34" fmla="*/ 0 w 125"/>
              <a:gd name="T35" fmla="*/ 8 h 8"/>
              <a:gd name="T36" fmla="*/ 0 w 125"/>
              <a:gd name="T37" fmla="*/ 8 h 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5"/>
              <a:gd name="T58" fmla="*/ 0 h 8"/>
              <a:gd name="T59" fmla="*/ 125 w 125"/>
              <a:gd name="T60" fmla="*/ 8 h 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5" h="8">
                <a:moveTo>
                  <a:pt x="0" y="8"/>
                </a:moveTo>
                <a:lnTo>
                  <a:pt x="25" y="8"/>
                </a:lnTo>
                <a:lnTo>
                  <a:pt x="49" y="8"/>
                </a:lnTo>
                <a:lnTo>
                  <a:pt x="70" y="6"/>
                </a:lnTo>
                <a:lnTo>
                  <a:pt x="88" y="5"/>
                </a:lnTo>
                <a:lnTo>
                  <a:pt x="104" y="4"/>
                </a:lnTo>
                <a:lnTo>
                  <a:pt x="116" y="3"/>
                </a:lnTo>
                <a:lnTo>
                  <a:pt x="122" y="1"/>
                </a:lnTo>
                <a:lnTo>
                  <a:pt x="125" y="0"/>
                </a:lnTo>
                <a:lnTo>
                  <a:pt x="114" y="0"/>
                </a:lnTo>
                <a:lnTo>
                  <a:pt x="112" y="1"/>
                </a:lnTo>
                <a:lnTo>
                  <a:pt x="106" y="3"/>
                </a:lnTo>
                <a:lnTo>
                  <a:pt x="95" y="4"/>
                </a:lnTo>
                <a:lnTo>
                  <a:pt x="82" y="5"/>
                </a:lnTo>
                <a:lnTo>
                  <a:pt x="64" y="6"/>
                </a:lnTo>
                <a:lnTo>
                  <a:pt x="45" y="6"/>
                </a:lnTo>
                <a:lnTo>
                  <a:pt x="23" y="8"/>
                </a:lnTo>
                <a:lnTo>
                  <a:pt x="0" y="8"/>
                </a:lnTo>
                <a:close/>
              </a:path>
            </a:pathLst>
          </a:custGeom>
          <a:solidFill>
            <a:srgbClr val="888888"/>
          </a:solidFill>
          <a:ln w="9525">
            <a:noFill/>
            <a:round/>
            <a:headEnd/>
            <a:tailEnd/>
          </a:ln>
        </p:spPr>
        <p:txBody>
          <a:bodyPr/>
          <a:lstStyle/>
          <a:p>
            <a:endParaRPr lang="en-US"/>
          </a:p>
        </p:txBody>
      </p:sp>
      <p:sp>
        <p:nvSpPr>
          <p:cNvPr id="30747" name="Freeform 25"/>
          <p:cNvSpPr>
            <a:spLocks/>
          </p:cNvSpPr>
          <p:nvPr/>
        </p:nvSpPr>
        <p:spPr bwMode="auto">
          <a:xfrm>
            <a:off x="4457700" y="3152775"/>
            <a:ext cx="180975" cy="12700"/>
          </a:xfrm>
          <a:custGeom>
            <a:avLst/>
            <a:gdLst>
              <a:gd name="T0" fmla="*/ 114 w 114"/>
              <a:gd name="T1" fmla="*/ 0 h 8"/>
              <a:gd name="T2" fmla="*/ 112 w 114"/>
              <a:gd name="T3" fmla="*/ 1 h 8"/>
              <a:gd name="T4" fmla="*/ 106 w 114"/>
              <a:gd name="T5" fmla="*/ 3 h 8"/>
              <a:gd name="T6" fmla="*/ 95 w 114"/>
              <a:gd name="T7" fmla="*/ 4 h 8"/>
              <a:gd name="T8" fmla="*/ 82 w 114"/>
              <a:gd name="T9" fmla="*/ 5 h 8"/>
              <a:gd name="T10" fmla="*/ 64 w 114"/>
              <a:gd name="T11" fmla="*/ 6 h 8"/>
              <a:gd name="T12" fmla="*/ 45 w 114"/>
              <a:gd name="T13" fmla="*/ 6 h 8"/>
              <a:gd name="T14" fmla="*/ 23 w 114"/>
              <a:gd name="T15" fmla="*/ 8 h 8"/>
              <a:gd name="T16" fmla="*/ 0 w 114"/>
              <a:gd name="T17" fmla="*/ 8 h 8"/>
              <a:gd name="T18" fmla="*/ 0 w 114"/>
              <a:gd name="T19" fmla="*/ 6 h 8"/>
              <a:gd name="T20" fmla="*/ 21 w 114"/>
              <a:gd name="T21" fmla="*/ 6 h 8"/>
              <a:gd name="T22" fmla="*/ 40 w 114"/>
              <a:gd name="T23" fmla="*/ 6 h 8"/>
              <a:gd name="T24" fmla="*/ 57 w 114"/>
              <a:gd name="T25" fmla="*/ 5 h 8"/>
              <a:gd name="T26" fmla="*/ 74 w 114"/>
              <a:gd name="T27" fmla="*/ 4 h 8"/>
              <a:gd name="T28" fmla="*/ 87 w 114"/>
              <a:gd name="T29" fmla="*/ 4 h 8"/>
              <a:gd name="T30" fmla="*/ 95 w 114"/>
              <a:gd name="T31" fmla="*/ 3 h 8"/>
              <a:gd name="T32" fmla="*/ 102 w 114"/>
              <a:gd name="T33" fmla="*/ 1 h 8"/>
              <a:gd name="T34" fmla="*/ 103 w 114"/>
              <a:gd name="T35" fmla="*/ 0 h 8"/>
              <a:gd name="T36" fmla="*/ 114 w 114"/>
              <a:gd name="T37" fmla="*/ 0 h 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4"/>
              <a:gd name="T58" fmla="*/ 0 h 8"/>
              <a:gd name="T59" fmla="*/ 114 w 114"/>
              <a:gd name="T60" fmla="*/ 8 h 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4" h="8">
                <a:moveTo>
                  <a:pt x="114" y="0"/>
                </a:moveTo>
                <a:lnTo>
                  <a:pt x="112" y="1"/>
                </a:lnTo>
                <a:lnTo>
                  <a:pt x="106" y="3"/>
                </a:lnTo>
                <a:lnTo>
                  <a:pt x="95" y="4"/>
                </a:lnTo>
                <a:lnTo>
                  <a:pt x="82" y="5"/>
                </a:lnTo>
                <a:lnTo>
                  <a:pt x="64" y="6"/>
                </a:lnTo>
                <a:lnTo>
                  <a:pt x="45" y="6"/>
                </a:lnTo>
                <a:lnTo>
                  <a:pt x="23" y="8"/>
                </a:lnTo>
                <a:lnTo>
                  <a:pt x="0" y="8"/>
                </a:lnTo>
                <a:lnTo>
                  <a:pt x="0" y="6"/>
                </a:lnTo>
                <a:lnTo>
                  <a:pt x="21" y="6"/>
                </a:lnTo>
                <a:lnTo>
                  <a:pt x="40" y="6"/>
                </a:lnTo>
                <a:lnTo>
                  <a:pt x="57" y="5"/>
                </a:lnTo>
                <a:lnTo>
                  <a:pt x="74" y="4"/>
                </a:lnTo>
                <a:lnTo>
                  <a:pt x="87" y="4"/>
                </a:lnTo>
                <a:lnTo>
                  <a:pt x="95" y="3"/>
                </a:lnTo>
                <a:lnTo>
                  <a:pt x="102" y="1"/>
                </a:lnTo>
                <a:lnTo>
                  <a:pt x="103" y="0"/>
                </a:lnTo>
                <a:lnTo>
                  <a:pt x="114" y="0"/>
                </a:lnTo>
                <a:close/>
              </a:path>
            </a:pathLst>
          </a:custGeom>
          <a:solidFill>
            <a:srgbClr val="848484"/>
          </a:solidFill>
          <a:ln w="9525">
            <a:noFill/>
            <a:round/>
            <a:headEnd/>
            <a:tailEnd/>
          </a:ln>
        </p:spPr>
        <p:txBody>
          <a:bodyPr/>
          <a:lstStyle/>
          <a:p>
            <a:endParaRPr lang="en-US"/>
          </a:p>
        </p:txBody>
      </p:sp>
      <p:sp>
        <p:nvSpPr>
          <p:cNvPr id="30748" name="Freeform 26"/>
          <p:cNvSpPr>
            <a:spLocks/>
          </p:cNvSpPr>
          <p:nvPr/>
        </p:nvSpPr>
        <p:spPr bwMode="auto">
          <a:xfrm>
            <a:off x="4457700" y="3152775"/>
            <a:ext cx="163513" cy="9525"/>
          </a:xfrm>
          <a:custGeom>
            <a:avLst/>
            <a:gdLst>
              <a:gd name="T0" fmla="*/ 0 w 103"/>
              <a:gd name="T1" fmla="*/ 6 h 6"/>
              <a:gd name="T2" fmla="*/ 21 w 103"/>
              <a:gd name="T3" fmla="*/ 6 h 6"/>
              <a:gd name="T4" fmla="*/ 40 w 103"/>
              <a:gd name="T5" fmla="*/ 6 h 6"/>
              <a:gd name="T6" fmla="*/ 57 w 103"/>
              <a:gd name="T7" fmla="*/ 5 h 6"/>
              <a:gd name="T8" fmla="*/ 74 w 103"/>
              <a:gd name="T9" fmla="*/ 4 h 6"/>
              <a:gd name="T10" fmla="*/ 87 w 103"/>
              <a:gd name="T11" fmla="*/ 4 h 6"/>
              <a:gd name="T12" fmla="*/ 95 w 103"/>
              <a:gd name="T13" fmla="*/ 3 h 6"/>
              <a:gd name="T14" fmla="*/ 102 w 103"/>
              <a:gd name="T15" fmla="*/ 1 h 6"/>
              <a:gd name="T16" fmla="*/ 103 w 103"/>
              <a:gd name="T17" fmla="*/ 0 h 6"/>
              <a:gd name="T18" fmla="*/ 92 w 103"/>
              <a:gd name="T19" fmla="*/ 0 h 6"/>
              <a:gd name="T20" fmla="*/ 90 w 103"/>
              <a:gd name="T21" fmla="*/ 1 h 6"/>
              <a:gd name="T22" fmla="*/ 83 w 103"/>
              <a:gd name="T23" fmla="*/ 3 h 6"/>
              <a:gd name="T24" fmla="*/ 73 w 103"/>
              <a:gd name="T25" fmla="*/ 4 h 6"/>
              <a:gd name="T26" fmla="*/ 57 w 103"/>
              <a:gd name="T27" fmla="*/ 4 h 6"/>
              <a:gd name="T28" fmla="*/ 41 w 103"/>
              <a:gd name="T29" fmla="*/ 5 h 6"/>
              <a:gd name="T30" fmla="*/ 21 w 103"/>
              <a:gd name="T31" fmla="*/ 5 h 6"/>
              <a:gd name="T32" fmla="*/ 0 w 103"/>
              <a:gd name="T33" fmla="*/ 6 h 6"/>
              <a:gd name="T34" fmla="*/ 0 w 103"/>
              <a:gd name="T35" fmla="*/ 6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6"/>
              <a:gd name="T56" fmla="*/ 103 w 103"/>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6">
                <a:moveTo>
                  <a:pt x="0" y="6"/>
                </a:moveTo>
                <a:lnTo>
                  <a:pt x="21" y="6"/>
                </a:lnTo>
                <a:lnTo>
                  <a:pt x="40" y="6"/>
                </a:lnTo>
                <a:lnTo>
                  <a:pt x="57" y="5"/>
                </a:lnTo>
                <a:lnTo>
                  <a:pt x="74" y="4"/>
                </a:lnTo>
                <a:lnTo>
                  <a:pt x="87" y="4"/>
                </a:lnTo>
                <a:lnTo>
                  <a:pt x="95" y="3"/>
                </a:lnTo>
                <a:lnTo>
                  <a:pt x="102" y="1"/>
                </a:lnTo>
                <a:lnTo>
                  <a:pt x="103" y="0"/>
                </a:lnTo>
                <a:lnTo>
                  <a:pt x="92" y="0"/>
                </a:lnTo>
                <a:lnTo>
                  <a:pt x="90" y="1"/>
                </a:lnTo>
                <a:lnTo>
                  <a:pt x="83" y="3"/>
                </a:lnTo>
                <a:lnTo>
                  <a:pt x="73" y="4"/>
                </a:lnTo>
                <a:lnTo>
                  <a:pt x="57" y="4"/>
                </a:lnTo>
                <a:lnTo>
                  <a:pt x="41" y="5"/>
                </a:lnTo>
                <a:lnTo>
                  <a:pt x="21" y="5"/>
                </a:lnTo>
                <a:lnTo>
                  <a:pt x="0" y="6"/>
                </a:lnTo>
                <a:close/>
              </a:path>
            </a:pathLst>
          </a:custGeom>
          <a:solidFill>
            <a:srgbClr val="808080"/>
          </a:solidFill>
          <a:ln w="9525">
            <a:noFill/>
            <a:round/>
            <a:headEnd/>
            <a:tailEnd/>
          </a:ln>
        </p:spPr>
        <p:txBody>
          <a:bodyPr/>
          <a:lstStyle/>
          <a:p>
            <a:endParaRPr lang="en-US"/>
          </a:p>
        </p:txBody>
      </p:sp>
      <p:sp>
        <p:nvSpPr>
          <p:cNvPr id="30749" name="Freeform 27"/>
          <p:cNvSpPr>
            <a:spLocks/>
          </p:cNvSpPr>
          <p:nvPr/>
        </p:nvSpPr>
        <p:spPr bwMode="auto">
          <a:xfrm>
            <a:off x="4457700" y="3152775"/>
            <a:ext cx="146050" cy="9525"/>
          </a:xfrm>
          <a:custGeom>
            <a:avLst/>
            <a:gdLst>
              <a:gd name="T0" fmla="*/ 92 w 92"/>
              <a:gd name="T1" fmla="*/ 0 h 6"/>
              <a:gd name="T2" fmla="*/ 90 w 92"/>
              <a:gd name="T3" fmla="*/ 1 h 6"/>
              <a:gd name="T4" fmla="*/ 83 w 92"/>
              <a:gd name="T5" fmla="*/ 3 h 6"/>
              <a:gd name="T6" fmla="*/ 73 w 92"/>
              <a:gd name="T7" fmla="*/ 4 h 6"/>
              <a:gd name="T8" fmla="*/ 57 w 92"/>
              <a:gd name="T9" fmla="*/ 4 h 6"/>
              <a:gd name="T10" fmla="*/ 41 w 92"/>
              <a:gd name="T11" fmla="*/ 5 h 6"/>
              <a:gd name="T12" fmla="*/ 21 w 92"/>
              <a:gd name="T13" fmla="*/ 5 h 6"/>
              <a:gd name="T14" fmla="*/ 0 w 92"/>
              <a:gd name="T15" fmla="*/ 6 h 6"/>
              <a:gd name="T16" fmla="*/ 0 w 92"/>
              <a:gd name="T17" fmla="*/ 5 h 6"/>
              <a:gd name="T18" fmla="*/ 18 w 92"/>
              <a:gd name="T19" fmla="*/ 5 h 6"/>
              <a:gd name="T20" fmla="*/ 35 w 92"/>
              <a:gd name="T21" fmla="*/ 4 h 6"/>
              <a:gd name="T22" fmla="*/ 50 w 92"/>
              <a:gd name="T23" fmla="*/ 4 h 6"/>
              <a:gd name="T24" fmla="*/ 63 w 92"/>
              <a:gd name="T25" fmla="*/ 3 h 6"/>
              <a:gd name="T26" fmla="*/ 71 w 92"/>
              <a:gd name="T27" fmla="*/ 1 h 6"/>
              <a:gd name="T28" fmla="*/ 78 w 92"/>
              <a:gd name="T29" fmla="*/ 0 h 6"/>
              <a:gd name="T30" fmla="*/ 80 w 92"/>
              <a:gd name="T31" fmla="*/ 0 h 6"/>
              <a:gd name="T32" fmla="*/ 92 w 92"/>
              <a:gd name="T33" fmla="*/ 0 h 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2"/>
              <a:gd name="T52" fmla="*/ 0 h 6"/>
              <a:gd name="T53" fmla="*/ 92 w 92"/>
              <a:gd name="T54" fmla="*/ 6 h 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2" h="6">
                <a:moveTo>
                  <a:pt x="92" y="0"/>
                </a:moveTo>
                <a:lnTo>
                  <a:pt x="90" y="1"/>
                </a:lnTo>
                <a:lnTo>
                  <a:pt x="83" y="3"/>
                </a:lnTo>
                <a:lnTo>
                  <a:pt x="73" y="4"/>
                </a:lnTo>
                <a:lnTo>
                  <a:pt x="57" y="4"/>
                </a:lnTo>
                <a:lnTo>
                  <a:pt x="41" y="5"/>
                </a:lnTo>
                <a:lnTo>
                  <a:pt x="21" y="5"/>
                </a:lnTo>
                <a:lnTo>
                  <a:pt x="0" y="6"/>
                </a:lnTo>
                <a:lnTo>
                  <a:pt x="0" y="5"/>
                </a:lnTo>
                <a:lnTo>
                  <a:pt x="18" y="5"/>
                </a:lnTo>
                <a:lnTo>
                  <a:pt x="35" y="4"/>
                </a:lnTo>
                <a:lnTo>
                  <a:pt x="50" y="4"/>
                </a:lnTo>
                <a:lnTo>
                  <a:pt x="63" y="3"/>
                </a:lnTo>
                <a:lnTo>
                  <a:pt x="71" y="1"/>
                </a:lnTo>
                <a:lnTo>
                  <a:pt x="78" y="0"/>
                </a:lnTo>
                <a:lnTo>
                  <a:pt x="80" y="0"/>
                </a:lnTo>
                <a:lnTo>
                  <a:pt x="92" y="0"/>
                </a:lnTo>
                <a:close/>
              </a:path>
            </a:pathLst>
          </a:custGeom>
          <a:solidFill>
            <a:srgbClr val="7B7B7B"/>
          </a:solidFill>
          <a:ln w="9525">
            <a:noFill/>
            <a:round/>
            <a:headEnd/>
            <a:tailEnd/>
          </a:ln>
        </p:spPr>
        <p:txBody>
          <a:bodyPr/>
          <a:lstStyle/>
          <a:p>
            <a:endParaRPr lang="en-US"/>
          </a:p>
        </p:txBody>
      </p:sp>
      <p:sp>
        <p:nvSpPr>
          <p:cNvPr id="30750" name="Freeform 28"/>
          <p:cNvSpPr>
            <a:spLocks/>
          </p:cNvSpPr>
          <p:nvPr/>
        </p:nvSpPr>
        <p:spPr bwMode="auto">
          <a:xfrm>
            <a:off x="4457700" y="3152775"/>
            <a:ext cx="127000" cy="7938"/>
          </a:xfrm>
          <a:custGeom>
            <a:avLst/>
            <a:gdLst>
              <a:gd name="T0" fmla="*/ 0 w 80"/>
              <a:gd name="T1" fmla="*/ 5 h 5"/>
              <a:gd name="T2" fmla="*/ 18 w 80"/>
              <a:gd name="T3" fmla="*/ 5 h 5"/>
              <a:gd name="T4" fmla="*/ 35 w 80"/>
              <a:gd name="T5" fmla="*/ 4 h 5"/>
              <a:gd name="T6" fmla="*/ 50 w 80"/>
              <a:gd name="T7" fmla="*/ 4 h 5"/>
              <a:gd name="T8" fmla="*/ 63 w 80"/>
              <a:gd name="T9" fmla="*/ 3 h 5"/>
              <a:gd name="T10" fmla="*/ 71 w 80"/>
              <a:gd name="T11" fmla="*/ 1 h 5"/>
              <a:gd name="T12" fmla="*/ 78 w 80"/>
              <a:gd name="T13" fmla="*/ 0 h 5"/>
              <a:gd name="T14" fmla="*/ 80 w 80"/>
              <a:gd name="T15" fmla="*/ 0 h 5"/>
              <a:gd name="T16" fmla="*/ 66 w 80"/>
              <a:gd name="T17" fmla="*/ 0 h 5"/>
              <a:gd name="T18" fmla="*/ 64 w 80"/>
              <a:gd name="T19" fmla="*/ 0 h 5"/>
              <a:gd name="T20" fmla="*/ 57 w 80"/>
              <a:gd name="T21" fmla="*/ 1 h 5"/>
              <a:gd name="T22" fmla="*/ 47 w 80"/>
              <a:gd name="T23" fmla="*/ 3 h 5"/>
              <a:gd name="T24" fmla="*/ 33 w 80"/>
              <a:gd name="T25" fmla="*/ 4 h 5"/>
              <a:gd name="T26" fmla="*/ 18 w 80"/>
              <a:gd name="T27" fmla="*/ 4 h 5"/>
              <a:gd name="T28" fmla="*/ 0 w 80"/>
              <a:gd name="T29" fmla="*/ 4 h 5"/>
              <a:gd name="T30" fmla="*/ 0 w 80"/>
              <a:gd name="T31" fmla="*/ 5 h 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
              <a:gd name="T50" fmla="*/ 80 w 80"/>
              <a:gd name="T51" fmla="*/ 5 h 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
                <a:moveTo>
                  <a:pt x="0" y="5"/>
                </a:moveTo>
                <a:lnTo>
                  <a:pt x="18" y="5"/>
                </a:lnTo>
                <a:lnTo>
                  <a:pt x="35" y="4"/>
                </a:lnTo>
                <a:lnTo>
                  <a:pt x="50" y="4"/>
                </a:lnTo>
                <a:lnTo>
                  <a:pt x="63" y="3"/>
                </a:lnTo>
                <a:lnTo>
                  <a:pt x="71" y="1"/>
                </a:lnTo>
                <a:lnTo>
                  <a:pt x="78" y="0"/>
                </a:lnTo>
                <a:lnTo>
                  <a:pt x="80" y="0"/>
                </a:lnTo>
                <a:lnTo>
                  <a:pt x="66" y="0"/>
                </a:lnTo>
                <a:lnTo>
                  <a:pt x="64" y="0"/>
                </a:lnTo>
                <a:lnTo>
                  <a:pt x="57" y="1"/>
                </a:lnTo>
                <a:lnTo>
                  <a:pt x="47" y="3"/>
                </a:lnTo>
                <a:lnTo>
                  <a:pt x="33" y="4"/>
                </a:lnTo>
                <a:lnTo>
                  <a:pt x="18" y="4"/>
                </a:lnTo>
                <a:lnTo>
                  <a:pt x="0" y="4"/>
                </a:lnTo>
                <a:lnTo>
                  <a:pt x="0" y="5"/>
                </a:lnTo>
                <a:close/>
              </a:path>
            </a:pathLst>
          </a:custGeom>
          <a:solidFill>
            <a:srgbClr val="777777"/>
          </a:solidFill>
          <a:ln w="9525">
            <a:noFill/>
            <a:round/>
            <a:headEnd/>
            <a:tailEnd/>
          </a:ln>
        </p:spPr>
        <p:txBody>
          <a:bodyPr/>
          <a:lstStyle/>
          <a:p>
            <a:endParaRPr lang="en-US"/>
          </a:p>
        </p:txBody>
      </p:sp>
      <p:sp>
        <p:nvSpPr>
          <p:cNvPr id="30751" name="Freeform 29"/>
          <p:cNvSpPr>
            <a:spLocks/>
          </p:cNvSpPr>
          <p:nvPr/>
        </p:nvSpPr>
        <p:spPr bwMode="auto">
          <a:xfrm>
            <a:off x="4457700" y="3152775"/>
            <a:ext cx="104775" cy="6350"/>
          </a:xfrm>
          <a:custGeom>
            <a:avLst/>
            <a:gdLst>
              <a:gd name="T0" fmla="*/ 66 w 66"/>
              <a:gd name="T1" fmla="*/ 0 h 4"/>
              <a:gd name="T2" fmla="*/ 64 w 66"/>
              <a:gd name="T3" fmla="*/ 0 h 4"/>
              <a:gd name="T4" fmla="*/ 57 w 66"/>
              <a:gd name="T5" fmla="*/ 1 h 4"/>
              <a:gd name="T6" fmla="*/ 47 w 66"/>
              <a:gd name="T7" fmla="*/ 3 h 4"/>
              <a:gd name="T8" fmla="*/ 33 w 66"/>
              <a:gd name="T9" fmla="*/ 4 h 4"/>
              <a:gd name="T10" fmla="*/ 18 w 66"/>
              <a:gd name="T11" fmla="*/ 4 h 4"/>
              <a:gd name="T12" fmla="*/ 0 w 66"/>
              <a:gd name="T13" fmla="*/ 4 h 4"/>
              <a:gd name="T14" fmla="*/ 0 w 66"/>
              <a:gd name="T15" fmla="*/ 3 h 4"/>
              <a:gd name="T16" fmla="*/ 17 w 66"/>
              <a:gd name="T17" fmla="*/ 3 h 4"/>
              <a:gd name="T18" fmla="*/ 31 w 66"/>
              <a:gd name="T19" fmla="*/ 3 h 4"/>
              <a:gd name="T20" fmla="*/ 42 w 66"/>
              <a:gd name="T21" fmla="*/ 1 h 4"/>
              <a:gd name="T22" fmla="*/ 50 w 66"/>
              <a:gd name="T23" fmla="*/ 0 h 4"/>
              <a:gd name="T24" fmla="*/ 52 w 66"/>
              <a:gd name="T25" fmla="*/ 0 h 4"/>
              <a:gd name="T26" fmla="*/ 66 w 66"/>
              <a:gd name="T27" fmla="*/ 0 h 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
              <a:gd name="T43" fmla="*/ 0 h 4"/>
              <a:gd name="T44" fmla="*/ 66 w 66"/>
              <a:gd name="T45" fmla="*/ 4 h 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 h="4">
                <a:moveTo>
                  <a:pt x="66" y="0"/>
                </a:moveTo>
                <a:lnTo>
                  <a:pt x="64" y="0"/>
                </a:lnTo>
                <a:lnTo>
                  <a:pt x="57" y="1"/>
                </a:lnTo>
                <a:lnTo>
                  <a:pt x="47" y="3"/>
                </a:lnTo>
                <a:lnTo>
                  <a:pt x="33" y="4"/>
                </a:lnTo>
                <a:lnTo>
                  <a:pt x="18" y="4"/>
                </a:lnTo>
                <a:lnTo>
                  <a:pt x="0" y="4"/>
                </a:lnTo>
                <a:lnTo>
                  <a:pt x="0" y="3"/>
                </a:lnTo>
                <a:lnTo>
                  <a:pt x="17" y="3"/>
                </a:lnTo>
                <a:lnTo>
                  <a:pt x="31" y="3"/>
                </a:lnTo>
                <a:lnTo>
                  <a:pt x="42" y="1"/>
                </a:lnTo>
                <a:lnTo>
                  <a:pt x="50" y="0"/>
                </a:lnTo>
                <a:lnTo>
                  <a:pt x="52" y="0"/>
                </a:lnTo>
                <a:lnTo>
                  <a:pt x="66" y="0"/>
                </a:lnTo>
                <a:close/>
              </a:path>
            </a:pathLst>
          </a:custGeom>
          <a:solidFill>
            <a:srgbClr val="737373"/>
          </a:solidFill>
          <a:ln w="9525">
            <a:noFill/>
            <a:round/>
            <a:headEnd/>
            <a:tailEnd/>
          </a:ln>
        </p:spPr>
        <p:txBody>
          <a:bodyPr/>
          <a:lstStyle/>
          <a:p>
            <a:endParaRPr lang="en-US"/>
          </a:p>
        </p:txBody>
      </p:sp>
      <p:sp>
        <p:nvSpPr>
          <p:cNvPr id="30752" name="Freeform 30"/>
          <p:cNvSpPr>
            <a:spLocks/>
          </p:cNvSpPr>
          <p:nvPr/>
        </p:nvSpPr>
        <p:spPr bwMode="auto">
          <a:xfrm>
            <a:off x="4457700" y="3152775"/>
            <a:ext cx="82550" cy="4763"/>
          </a:xfrm>
          <a:custGeom>
            <a:avLst/>
            <a:gdLst>
              <a:gd name="T0" fmla="*/ 0 w 52"/>
              <a:gd name="T1" fmla="*/ 3 h 3"/>
              <a:gd name="T2" fmla="*/ 17 w 52"/>
              <a:gd name="T3" fmla="*/ 3 h 3"/>
              <a:gd name="T4" fmla="*/ 31 w 52"/>
              <a:gd name="T5" fmla="*/ 3 h 3"/>
              <a:gd name="T6" fmla="*/ 42 w 52"/>
              <a:gd name="T7" fmla="*/ 1 h 3"/>
              <a:gd name="T8" fmla="*/ 50 w 52"/>
              <a:gd name="T9" fmla="*/ 0 h 3"/>
              <a:gd name="T10" fmla="*/ 52 w 52"/>
              <a:gd name="T11" fmla="*/ 0 h 3"/>
              <a:gd name="T12" fmla="*/ 36 w 52"/>
              <a:gd name="T13" fmla="*/ 0 h 3"/>
              <a:gd name="T14" fmla="*/ 35 w 52"/>
              <a:gd name="T15" fmla="*/ 0 h 3"/>
              <a:gd name="T16" fmla="*/ 30 w 52"/>
              <a:gd name="T17" fmla="*/ 1 h 3"/>
              <a:gd name="T18" fmla="*/ 22 w 52"/>
              <a:gd name="T19" fmla="*/ 1 h 3"/>
              <a:gd name="T20" fmla="*/ 12 w 52"/>
              <a:gd name="T21" fmla="*/ 1 h 3"/>
              <a:gd name="T22" fmla="*/ 0 w 52"/>
              <a:gd name="T23" fmla="*/ 1 h 3"/>
              <a:gd name="T24" fmla="*/ 0 w 52"/>
              <a:gd name="T25" fmla="*/ 3 h 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3"/>
              <a:gd name="T41" fmla="*/ 52 w 52"/>
              <a:gd name="T42" fmla="*/ 3 h 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3">
                <a:moveTo>
                  <a:pt x="0" y="3"/>
                </a:moveTo>
                <a:lnTo>
                  <a:pt x="17" y="3"/>
                </a:lnTo>
                <a:lnTo>
                  <a:pt x="31" y="3"/>
                </a:lnTo>
                <a:lnTo>
                  <a:pt x="42" y="1"/>
                </a:lnTo>
                <a:lnTo>
                  <a:pt x="50" y="0"/>
                </a:lnTo>
                <a:lnTo>
                  <a:pt x="52" y="0"/>
                </a:lnTo>
                <a:lnTo>
                  <a:pt x="36" y="0"/>
                </a:lnTo>
                <a:lnTo>
                  <a:pt x="35" y="0"/>
                </a:lnTo>
                <a:lnTo>
                  <a:pt x="30" y="1"/>
                </a:lnTo>
                <a:lnTo>
                  <a:pt x="22" y="1"/>
                </a:lnTo>
                <a:lnTo>
                  <a:pt x="12" y="1"/>
                </a:lnTo>
                <a:lnTo>
                  <a:pt x="0" y="1"/>
                </a:lnTo>
                <a:lnTo>
                  <a:pt x="0" y="3"/>
                </a:lnTo>
                <a:close/>
              </a:path>
            </a:pathLst>
          </a:custGeom>
          <a:solidFill>
            <a:srgbClr val="6E6E6E"/>
          </a:solidFill>
          <a:ln w="9525">
            <a:noFill/>
            <a:round/>
            <a:headEnd/>
            <a:tailEnd/>
          </a:ln>
        </p:spPr>
        <p:txBody>
          <a:bodyPr/>
          <a:lstStyle/>
          <a:p>
            <a:endParaRPr lang="en-US"/>
          </a:p>
        </p:txBody>
      </p:sp>
      <p:sp>
        <p:nvSpPr>
          <p:cNvPr id="30753" name="Freeform 31"/>
          <p:cNvSpPr>
            <a:spLocks/>
          </p:cNvSpPr>
          <p:nvPr/>
        </p:nvSpPr>
        <p:spPr bwMode="auto">
          <a:xfrm>
            <a:off x="4457700" y="3152775"/>
            <a:ext cx="57150" cy="1588"/>
          </a:xfrm>
          <a:custGeom>
            <a:avLst/>
            <a:gdLst>
              <a:gd name="T0" fmla="*/ 36 w 36"/>
              <a:gd name="T1" fmla="*/ 0 h 1"/>
              <a:gd name="T2" fmla="*/ 35 w 36"/>
              <a:gd name="T3" fmla="*/ 0 h 1"/>
              <a:gd name="T4" fmla="*/ 30 w 36"/>
              <a:gd name="T5" fmla="*/ 1 h 1"/>
              <a:gd name="T6" fmla="*/ 22 w 36"/>
              <a:gd name="T7" fmla="*/ 1 h 1"/>
              <a:gd name="T8" fmla="*/ 12 w 36"/>
              <a:gd name="T9" fmla="*/ 1 h 1"/>
              <a:gd name="T10" fmla="*/ 0 w 36"/>
              <a:gd name="T11" fmla="*/ 1 h 1"/>
              <a:gd name="T12" fmla="*/ 0 w 36"/>
              <a:gd name="T13" fmla="*/ 1 h 1"/>
              <a:gd name="T14" fmla="*/ 8 w 36"/>
              <a:gd name="T15" fmla="*/ 0 h 1"/>
              <a:gd name="T16" fmla="*/ 14 w 36"/>
              <a:gd name="T17" fmla="*/ 0 h 1"/>
              <a:gd name="T18" fmla="*/ 18 w 36"/>
              <a:gd name="T19" fmla="*/ 0 h 1"/>
              <a:gd name="T20" fmla="*/ 19 w 36"/>
              <a:gd name="T21" fmla="*/ 0 h 1"/>
              <a:gd name="T22" fmla="*/ 36 w 3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1"/>
              <a:gd name="T38" fmla="*/ 36 w 3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1">
                <a:moveTo>
                  <a:pt x="36" y="0"/>
                </a:moveTo>
                <a:lnTo>
                  <a:pt x="35" y="0"/>
                </a:lnTo>
                <a:lnTo>
                  <a:pt x="30" y="1"/>
                </a:lnTo>
                <a:lnTo>
                  <a:pt x="22" y="1"/>
                </a:lnTo>
                <a:lnTo>
                  <a:pt x="12" y="1"/>
                </a:lnTo>
                <a:lnTo>
                  <a:pt x="0" y="1"/>
                </a:lnTo>
                <a:lnTo>
                  <a:pt x="8" y="0"/>
                </a:lnTo>
                <a:lnTo>
                  <a:pt x="14" y="0"/>
                </a:lnTo>
                <a:lnTo>
                  <a:pt x="18" y="0"/>
                </a:lnTo>
                <a:lnTo>
                  <a:pt x="19" y="0"/>
                </a:lnTo>
                <a:lnTo>
                  <a:pt x="36" y="0"/>
                </a:lnTo>
                <a:close/>
              </a:path>
            </a:pathLst>
          </a:custGeom>
          <a:solidFill>
            <a:srgbClr val="6A6A6A"/>
          </a:solidFill>
          <a:ln w="9525">
            <a:noFill/>
            <a:round/>
            <a:headEnd/>
            <a:tailEnd/>
          </a:ln>
        </p:spPr>
        <p:txBody>
          <a:bodyPr/>
          <a:lstStyle/>
          <a:p>
            <a:endParaRPr lang="en-US"/>
          </a:p>
        </p:txBody>
      </p:sp>
      <p:sp>
        <p:nvSpPr>
          <p:cNvPr id="30754" name="Freeform 32"/>
          <p:cNvSpPr>
            <a:spLocks/>
          </p:cNvSpPr>
          <p:nvPr/>
        </p:nvSpPr>
        <p:spPr bwMode="auto">
          <a:xfrm>
            <a:off x="4457700" y="3152775"/>
            <a:ext cx="30163" cy="1588"/>
          </a:xfrm>
          <a:custGeom>
            <a:avLst/>
            <a:gdLst>
              <a:gd name="T0" fmla="*/ 0 w 19"/>
              <a:gd name="T1" fmla="*/ 1 h 1"/>
              <a:gd name="T2" fmla="*/ 8 w 19"/>
              <a:gd name="T3" fmla="*/ 0 h 1"/>
              <a:gd name="T4" fmla="*/ 14 w 19"/>
              <a:gd name="T5" fmla="*/ 0 h 1"/>
              <a:gd name="T6" fmla="*/ 18 w 19"/>
              <a:gd name="T7" fmla="*/ 0 h 1"/>
              <a:gd name="T8" fmla="*/ 19 w 19"/>
              <a:gd name="T9" fmla="*/ 0 h 1"/>
              <a:gd name="T10" fmla="*/ 2 w 19"/>
              <a:gd name="T11" fmla="*/ 0 h 1"/>
              <a:gd name="T12" fmla="*/ 0 w 19"/>
              <a:gd name="T13" fmla="*/ 0 h 1"/>
              <a:gd name="T14" fmla="*/ 0 w 19"/>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
              <a:gd name="T26" fmla="*/ 19 w 19"/>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
                <a:moveTo>
                  <a:pt x="0" y="1"/>
                </a:moveTo>
                <a:lnTo>
                  <a:pt x="8" y="0"/>
                </a:lnTo>
                <a:lnTo>
                  <a:pt x="14" y="0"/>
                </a:lnTo>
                <a:lnTo>
                  <a:pt x="18" y="0"/>
                </a:lnTo>
                <a:lnTo>
                  <a:pt x="19" y="0"/>
                </a:lnTo>
                <a:lnTo>
                  <a:pt x="2" y="0"/>
                </a:lnTo>
                <a:lnTo>
                  <a:pt x="0" y="0"/>
                </a:lnTo>
                <a:lnTo>
                  <a:pt x="0" y="1"/>
                </a:lnTo>
                <a:close/>
              </a:path>
            </a:pathLst>
          </a:custGeom>
          <a:solidFill>
            <a:srgbClr val="666666"/>
          </a:solidFill>
          <a:ln w="9525">
            <a:noFill/>
            <a:round/>
            <a:headEnd/>
            <a:tailEnd/>
          </a:ln>
        </p:spPr>
        <p:txBody>
          <a:bodyPr/>
          <a:lstStyle/>
          <a:p>
            <a:endParaRPr lang="en-US"/>
          </a:p>
        </p:txBody>
      </p:sp>
      <p:sp>
        <p:nvSpPr>
          <p:cNvPr id="30755" name="Freeform 33"/>
          <p:cNvSpPr>
            <a:spLocks/>
          </p:cNvSpPr>
          <p:nvPr/>
        </p:nvSpPr>
        <p:spPr bwMode="auto">
          <a:xfrm>
            <a:off x="4457700" y="3152775"/>
            <a:ext cx="3175" cy="1588"/>
          </a:xfrm>
          <a:custGeom>
            <a:avLst/>
            <a:gdLst>
              <a:gd name="T0" fmla="*/ 2 w 2"/>
              <a:gd name="T1" fmla="*/ 0 h 1588"/>
              <a:gd name="T2" fmla="*/ 0 w 2"/>
              <a:gd name="T3" fmla="*/ 0 h 1588"/>
              <a:gd name="T4" fmla="*/ 0 w 2"/>
              <a:gd name="T5" fmla="*/ 0 h 1588"/>
              <a:gd name="T6" fmla="*/ 0 w 2"/>
              <a:gd name="T7" fmla="*/ 0 h 1588"/>
              <a:gd name="T8" fmla="*/ 2 w 2"/>
              <a:gd name="T9" fmla="*/ 0 h 1588"/>
              <a:gd name="T10" fmla="*/ 0 60000 65536"/>
              <a:gd name="T11" fmla="*/ 0 60000 65536"/>
              <a:gd name="T12" fmla="*/ 0 60000 65536"/>
              <a:gd name="T13" fmla="*/ 0 60000 65536"/>
              <a:gd name="T14" fmla="*/ 0 60000 65536"/>
              <a:gd name="T15" fmla="*/ 0 w 2"/>
              <a:gd name="T16" fmla="*/ 0 h 1588"/>
              <a:gd name="T17" fmla="*/ 2 w 2"/>
              <a:gd name="T18" fmla="*/ 1588 h 1588"/>
            </a:gdLst>
            <a:ahLst/>
            <a:cxnLst>
              <a:cxn ang="T10">
                <a:pos x="T0" y="T1"/>
              </a:cxn>
              <a:cxn ang="T11">
                <a:pos x="T2" y="T3"/>
              </a:cxn>
              <a:cxn ang="T12">
                <a:pos x="T4" y="T5"/>
              </a:cxn>
              <a:cxn ang="T13">
                <a:pos x="T6" y="T7"/>
              </a:cxn>
              <a:cxn ang="T14">
                <a:pos x="T8" y="T9"/>
              </a:cxn>
            </a:cxnLst>
            <a:rect l="T15" t="T16" r="T17" b="T18"/>
            <a:pathLst>
              <a:path w="2" h="1588">
                <a:moveTo>
                  <a:pt x="2" y="0"/>
                </a:moveTo>
                <a:lnTo>
                  <a:pt x="0" y="0"/>
                </a:lnTo>
                <a:lnTo>
                  <a:pt x="2" y="0"/>
                </a:lnTo>
                <a:close/>
              </a:path>
            </a:pathLst>
          </a:custGeom>
          <a:solidFill>
            <a:srgbClr val="666666"/>
          </a:solidFill>
          <a:ln w="9525">
            <a:noFill/>
            <a:round/>
            <a:headEnd/>
            <a:tailEnd/>
          </a:ln>
        </p:spPr>
        <p:txBody>
          <a:bodyPr/>
          <a:lstStyle/>
          <a:p>
            <a:endParaRPr lang="en-US"/>
          </a:p>
        </p:txBody>
      </p:sp>
      <p:sp>
        <p:nvSpPr>
          <p:cNvPr id="30756" name="Freeform 34"/>
          <p:cNvSpPr>
            <a:spLocks/>
          </p:cNvSpPr>
          <p:nvPr/>
        </p:nvSpPr>
        <p:spPr bwMode="auto">
          <a:xfrm>
            <a:off x="4892675" y="3105150"/>
            <a:ext cx="76200" cy="282575"/>
          </a:xfrm>
          <a:custGeom>
            <a:avLst/>
            <a:gdLst>
              <a:gd name="T0" fmla="*/ 0 w 48"/>
              <a:gd name="T1" fmla="*/ 48 h 178"/>
              <a:gd name="T2" fmla="*/ 48 w 48"/>
              <a:gd name="T3" fmla="*/ 0 h 178"/>
              <a:gd name="T4" fmla="*/ 48 w 48"/>
              <a:gd name="T5" fmla="*/ 130 h 178"/>
              <a:gd name="T6" fmla="*/ 0 w 48"/>
              <a:gd name="T7" fmla="*/ 178 h 178"/>
              <a:gd name="T8" fmla="*/ 0 w 48"/>
              <a:gd name="T9" fmla="*/ 48 h 178"/>
              <a:gd name="T10" fmla="*/ 0 60000 65536"/>
              <a:gd name="T11" fmla="*/ 0 60000 65536"/>
              <a:gd name="T12" fmla="*/ 0 60000 65536"/>
              <a:gd name="T13" fmla="*/ 0 60000 65536"/>
              <a:gd name="T14" fmla="*/ 0 60000 65536"/>
              <a:gd name="T15" fmla="*/ 0 w 48"/>
              <a:gd name="T16" fmla="*/ 0 h 178"/>
              <a:gd name="T17" fmla="*/ 48 w 48"/>
              <a:gd name="T18" fmla="*/ 178 h 178"/>
            </a:gdLst>
            <a:ahLst/>
            <a:cxnLst>
              <a:cxn ang="T10">
                <a:pos x="T0" y="T1"/>
              </a:cxn>
              <a:cxn ang="T11">
                <a:pos x="T2" y="T3"/>
              </a:cxn>
              <a:cxn ang="T12">
                <a:pos x="T4" y="T5"/>
              </a:cxn>
              <a:cxn ang="T13">
                <a:pos x="T6" y="T7"/>
              </a:cxn>
              <a:cxn ang="T14">
                <a:pos x="T8" y="T9"/>
              </a:cxn>
            </a:cxnLst>
            <a:rect l="T15" t="T16" r="T17" b="T18"/>
            <a:pathLst>
              <a:path w="48" h="178">
                <a:moveTo>
                  <a:pt x="0" y="48"/>
                </a:moveTo>
                <a:lnTo>
                  <a:pt x="48" y="0"/>
                </a:lnTo>
                <a:lnTo>
                  <a:pt x="48" y="130"/>
                </a:lnTo>
                <a:lnTo>
                  <a:pt x="0" y="178"/>
                </a:lnTo>
                <a:lnTo>
                  <a:pt x="0" y="48"/>
                </a:lnTo>
                <a:close/>
              </a:path>
            </a:pathLst>
          </a:custGeom>
          <a:solidFill>
            <a:srgbClr val="9A9A9A"/>
          </a:solidFill>
          <a:ln w="9525">
            <a:noFill/>
            <a:round/>
            <a:headEnd/>
            <a:tailEnd/>
          </a:ln>
        </p:spPr>
        <p:txBody>
          <a:bodyPr/>
          <a:lstStyle/>
          <a:p>
            <a:endParaRPr lang="en-US"/>
          </a:p>
        </p:txBody>
      </p:sp>
      <p:sp>
        <p:nvSpPr>
          <p:cNvPr id="30757" name="Rectangle 35"/>
          <p:cNvSpPr>
            <a:spLocks noChangeArrowheads="1"/>
          </p:cNvSpPr>
          <p:nvPr/>
        </p:nvSpPr>
        <p:spPr bwMode="auto">
          <a:xfrm>
            <a:off x="4289425" y="3181350"/>
            <a:ext cx="603250" cy="165100"/>
          </a:xfrm>
          <a:prstGeom prst="rect">
            <a:avLst/>
          </a:prstGeom>
          <a:solidFill>
            <a:srgbClr val="C0C0C0"/>
          </a:solidFill>
          <a:ln w="4763">
            <a:solidFill>
              <a:srgbClr val="000000"/>
            </a:solidFill>
            <a:miter lim="800000"/>
            <a:headEnd/>
            <a:tailEnd/>
          </a:ln>
        </p:spPr>
        <p:txBody>
          <a:bodyPr/>
          <a:lstStyle/>
          <a:p>
            <a:endParaRPr lang="en-US"/>
          </a:p>
        </p:txBody>
      </p:sp>
      <p:sp>
        <p:nvSpPr>
          <p:cNvPr id="30758" name="Freeform 36"/>
          <p:cNvSpPr>
            <a:spLocks/>
          </p:cNvSpPr>
          <p:nvPr/>
        </p:nvSpPr>
        <p:spPr bwMode="auto">
          <a:xfrm>
            <a:off x="4478338" y="3181350"/>
            <a:ext cx="7937" cy="165100"/>
          </a:xfrm>
          <a:custGeom>
            <a:avLst/>
            <a:gdLst>
              <a:gd name="T0" fmla="*/ 5 w 5"/>
              <a:gd name="T1" fmla="*/ 0 h 104"/>
              <a:gd name="T2" fmla="*/ 1 w 5"/>
              <a:gd name="T3" fmla="*/ 25 h 104"/>
              <a:gd name="T4" fmla="*/ 0 w 5"/>
              <a:gd name="T5" fmla="*/ 52 h 104"/>
              <a:gd name="T6" fmla="*/ 1 w 5"/>
              <a:gd name="T7" fmla="*/ 77 h 104"/>
              <a:gd name="T8" fmla="*/ 5 w 5"/>
              <a:gd name="T9" fmla="*/ 104 h 104"/>
              <a:gd name="T10" fmla="*/ 0 60000 65536"/>
              <a:gd name="T11" fmla="*/ 0 60000 65536"/>
              <a:gd name="T12" fmla="*/ 0 60000 65536"/>
              <a:gd name="T13" fmla="*/ 0 60000 65536"/>
              <a:gd name="T14" fmla="*/ 0 60000 65536"/>
              <a:gd name="T15" fmla="*/ 0 w 5"/>
              <a:gd name="T16" fmla="*/ 0 h 104"/>
              <a:gd name="T17" fmla="*/ 5 w 5"/>
              <a:gd name="T18" fmla="*/ 104 h 104"/>
            </a:gdLst>
            <a:ahLst/>
            <a:cxnLst>
              <a:cxn ang="T10">
                <a:pos x="T0" y="T1"/>
              </a:cxn>
              <a:cxn ang="T11">
                <a:pos x="T2" y="T3"/>
              </a:cxn>
              <a:cxn ang="T12">
                <a:pos x="T4" y="T5"/>
              </a:cxn>
              <a:cxn ang="T13">
                <a:pos x="T6" y="T7"/>
              </a:cxn>
              <a:cxn ang="T14">
                <a:pos x="T8" y="T9"/>
              </a:cxn>
            </a:cxnLst>
            <a:rect l="T15" t="T16" r="T17" b="T18"/>
            <a:pathLst>
              <a:path w="5" h="104">
                <a:moveTo>
                  <a:pt x="5" y="0"/>
                </a:moveTo>
                <a:lnTo>
                  <a:pt x="1" y="25"/>
                </a:lnTo>
                <a:lnTo>
                  <a:pt x="0" y="52"/>
                </a:lnTo>
                <a:lnTo>
                  <a:pt x="1" y="77"/>
                </a:lnTo>
                <a:lnTo>
                  <a:pt x="5" y="104"/>
                </a:lnTo>
              </a:path>
            </a:pathLst>
          </a:custGeom>
          <a:noFill/>
          <a:ln w="4763">
            <a:solidFill>
              <a:srgbClr val="000000"/>
            </a:solidFill>
            <a:round/>
            <a:headEnd/>
            <a:tailEnd/>
          </a:ln>
        </p:spPr>
        <p:txBody>
          <a:bodyPr/>
          <a:lstStyle/>
          <a:p>
            <a:endParaRPr lang="en-US"/>
          </a:p>
        </p:txBody>
      </p:sp>
      <p:sp>
        <p:nvSpPr>
          <p:cNvPr id="30759" name="Rectangle 37"/>
          <p:cNvSpPr>
            <a:spLocks noChangeArrowheads="1"/>
          </p:cNvSpPr>
          <p:nvPr/>
        </p:nvSpPr>
        <p:spPr bwMode="auto">
          <a:xfrm>
            <a:off x="4289425" y="3346450"/>
            <a:ext cx="603250" cy="41275"/>
          </a:xfrm>
          <a:prstGeom prst="rect">
            <a:avLst/>
          </a:prstGeom>
          <a:solidFill>
            <a:srgbClr val="9A9A9A"/>
          </a:solidFill>
          <a:ln w="4763">
            <a:solidFill>
              <a:srgbClr val="000000"/>
            </a:solidFill>
            <a:miter lim="800000"/>
            <a:headEnd/>
            <a:tailEnd/>
          </a:ln>
        </p:spPr>
        <p:txBody>
          <a:bodyPr/>
          <a:lstStyle/>
          <a:p>
            <a:endParaRPr lang="en-US"/>
          </a:p>
        </p:txBody>
      </p:sp>
      <p:sp>
        <p:nvSpPr>
          <p:cNvPr id="30760" name="Rectangle 38"/>
          <p:cNvSpPr>
            <a:spLocks noChangeArrowheads="1"/>
          </p:cNvSpPr>
          <p:nvPr/>
        </p:nvSpPr>
        <p:spPr bwMode="auto">
          <a:xfrm>
            <a:off x="4754563" y="3230563"/>
            <a:ext cx="23812" cy="7937"/>
          </a:xfrm>
          <a:prstGeom prst="rect">
            <a:avLst/>
          </a:prstGeom>
          <a:solidFill>
            <a:srgbClr val="C0C0C0"/>
          </a:solidFill>
          <a:ln w="9525">
            <a:noFill/>
            <a:miter lim="800000"/>
            <a:headEnd/>
            <a:tailEnd/>
          </a:ln>
        </p:spPr>
        <p:txBody>
          <a:bodyPr/>
          <a:lstStyle/>
          <a:p>
            <a:endParaRPr lang="en-US"/>
          </a:p>
        </p:txBody>
      </p:sp>
      <p:sp>
        <p:nvSpPr>
          <p:cNvPr id="30761" name="Freeform 39"/>
          <p:cNvSpPr>
            <a:spLocks noEditPoints="1"/>
          </p:cNvSpPr>
          <p:nvPr/>
        </p:nvSpPr>
        <p:spPr bwMode="auto">
          <a:xfrm>
            <a:off x="4506913" y="3217863"/>
            <a:ext cx="98425" cy="9525"/>
          </a:xfrm>
          <a:custGeom>
            <a:avLst/>
            <a:gdLst>
              <a:gd name="T0" fmla="*/ 0 w 62"/>
              <a:gd name="T1" fmla="*/ 6 h 6"/>
              <a:gd name="T2" fmla="*/ 18 w 62"/>
              <a:gd name="T3" fmla="*/ 6 h 6"/>
              <a:gd name="T4" fmla="*/ 18 w 62"/>
              <a:gd name="T5" fmla="*/ 0 h 6"/>
              <a:gd name="T6" fmla="*/ 0 w 62"/>
              <a:gd name="T7" fmla="*/ 0 h 6"/>
              <a:gd name="T8" fmla="*/ 0 w 62"/>
              <a:gd name="T9" fmla="*/ 6 h 6"/>
              <a:gd name="T10" fmla="*/ 26 w 62"/>
              <a:gd name="T11" fmla="*/ 6 h 6"/>
              <a:gd name="T12" fmla="*/ 35 w 62"/>
              <a:gd name="T13" fmla="*/ 6 h 6"/>
              <a:gd name="T14" fmla="*/ 35 w 62"/>
              <a:gd name="T15" fmla="*/ 0 h 6"/>
              <a:gd name="T16" fmla="*/ 26 w 62"/>
              <a:gd name="T17" fmla="*/ 0 h 6"/>
              <a:gd name="T18" fmla="*/ 26 w 62"/>
              <a:gd name="T19" fmla="*/ 6 h 6"/>
              <a:gd name="T20" fmla="*/ 44 w 62"/>
              <a:gd name="T21" fmla="*/ 6 h 6"/>
              <a:gd name="T22" fmla="*/ 62 w 62"/>
              <a:gd name="T23" fmla="*/ 6 h 6"/>
              <a:gd name="T24" fmla="*/ 62 w 62"/>
              <a:gd name="T25" fmla="*/ 0 h 6"/>
              <a:gd name="T26" fmla="*/ 44 w 62"/>
              <a:gd name="T27" fmla="*/ 0 h 6"/>
              <a:gd name="T28" fmla="*/ 44 w 6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
              <a:gd name="T46" fmla="*/ 0 h 6"/>
              <a:gd name="T47" fmla="*/ 62 w 6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 h="6">
                <a:moveTo>
                  <a:pt x="0" y="6"/>
                </a:moveTo>
                <a:lnTo>
                  <a:pt x="18" y="6"/>
                </a:lnTo>
                <a:lnTo>
                  <a:pt x="18" y="0"/>
                </a:lnTo>
                <a:lnTo>
                  <a:pt x="0" y="0"/>
                </a:lnTo>
                <a:lnTo>
                  <a:pt x="0" y="6"/>
                </a:lnTo>
                <a:close/>
                <a:moveTo>
                  <a:pt x="26" y="6"/>
                </a:moveTo>
                <a:lnTo>
                  <a:pt x="35" y="6"/>
                </a:lnTo>
                <a:lnTo>
                  <a:pt x="35" y="0"/>
                </a:lnTo>
                <a:lnTo>
                  <a:pt x="26" y="0"/>
                </a:lnTo>
                <a:lnTo>
                  <a:pt x="26" y="6"/>
                </a:lnTo>
                <a:close/>
                <a:moveTo>
                  <a:pt x="44" y="6"/>
                </a:moveTo>
                <a:lnTo>
                  <a:pt x="62" y="6"/>
                </a:lnTo>
                <a:lnTo>
                  <a:pt x="62" y="0"/>
                </a:lnTo>
                <a:lnTo>
                  <a:pt x="44" y="0"/>
                </a:lnTo>
                <a:lnTo>
                  <a:pt x="44" y="6"/>
                </a:lnTo>
                <a:close/>
              </a:path>
            </a:pathLst>
          </a:custGeom>
          <a:solidFill>
            <a:srgbClr val="C0C0C0"/>
          </a:solidFill>
          <a:ln w="1588">
            <a:solidFill>
              <a:srgbClr val="000000"/>
            </a:solidFill>
            <a:round/>
            <a:headEnd/>
            <a:tailEnd/>
          </a:ln>
        </p:spPr>
        <p:txBody>
          <a:bodyPr/>
          <a:lstStyle/>
          <a:p>
            <a:endParaRPr lang="en-US"/>
          </a:p>
        </p:txBody>
      </p:sp>
      <p:sp>
        <p:nvSpPr>
          <p:cNvPr id="30762" name="Freeform 40"/>
          <p:cNvSpPr>
            <a:spLocks noEditPoints="1"/>
          </p:cNvSpPr>
          <p:nvPr/>
        </p:nvSpPr>
        <p:spPr bwMode="auto">
          <a:xfrm>
            <a:off x="4306888" y="3197225"/>
            <a:ext cx="436562" cy="63500"/>
          </a:xfrm>
          <a:custGeom>
            <a:avLst/>
            <a:gdLst>
              <a:gd name="T0" fmla="*/ 0 w 275"/>
              <a:gd name="T1" fmla="*/ 40 h 40"/>
              <a:gd name="T2" fmla="*/ 37 w 275"/>
              <a:gd name="T3" fmla="*/ 40 h 40"/>
              <a:gd name="T4" fmla="*/ 37 w 275"/>
              <a:gd name="T5" fmla="*/ 0 h 40"/>
              <a:gd name="T6" fmla="*/ 0 w 275"/>
              <a:gd name="T7" fmla="*/ 0 h 40"/>
              <a:gd name="T8" fmla="*/ 0 w 275"/>
              <a:gd name="T9" fmla="*/ 40 h 40"/>
              <a:gd name="T10" fmla="*/ 244 w 275"/>
              <a:gd name="T11" fmla="*/ 29 h 40"/>
              <a:gd name="T12" fmla="*/ 275 w 275"/>
              <a:gd name="T13" fmla="*/ 29 h 40"/>
              <a:gd name="T14" fmla="*/ 275 w 275"/>
              <a:gd name="T15" fmla="*/ 9 h 40"/>
              <a:gd name="T16" fmla="*/ 244 w 275"/>
              <a:gd name="T17" fmla="*/ 9 h 40"/>
              <a:gd name="T18" fmla="*/ 244 w 275"/>
              <a:gd name="T19" fmla="*/ 29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5"/>
              <a:gd name="T31" fmla="*/ 0 h 40"/>
              <a:gd name="T32" fmla="*/ 275 w 275"/>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5" h="40">
                <a:moveTo>
                  <a:pt x="0" y="40"/>
                </a:moveTo>
                <a:lnTo>
                  <a:pt x="37" y="40"/>
                </a:lnTo>
                <a:lnTo>
                  <a:pt x="37" y="0"/>
                </a:lnTo>
                <a:lnTo>
                  <a:pt x="0" y="0"/>
                </a:lnTo>
                <a:lnTo>
                  <a:pt x="0" y="40"/>
                </a:lnTo>
                <a:close/>
                <a:moveTo>
                  <a:pt x="244" y="29"/>
                </a:moveTo>
                <a:lnTo>
                  <a:pt x="275" y="29"/>
                </a:lnTo>
                <a:lnTo>
                  <a:pt x="275" y="9"/>
                </a:lnTo>
                <a:lnTo>
                  <a:pt x="244" y="9"/>
                </a:lnTo>
                <a:lnTo>
                  <a:pt x="244" y="29"/>
                </a:lnTo>
                <a:close/>
              </a:path>
            </a:pathLst>
          </a:custGeom>
          <a:solidFill>
            <a:srgbClr val="C0C0C0"/>
          </a:solidFill>
          <a:ln w="9525">
            <a:noFill/>
            <a:round/>
            <a:headEnd/>
            <a:tailEnd/>
          </a:ln>
        </p:spPr>
        <p:txBody>
          <a:bodyPr/>
          <a:lstStyle/>
          <a:p>
            <a:endParaRPr lang="en-US"/>
          </a:p>
        </p:txBody>
      </p:sp>
      <p:sp>
        <p:nvSpPr>
          <p:cNvPr id="30763" name="Freeform 41"/>
          <p:cNvSpPr>
            <a:spLocks noEditPoints="1"/>
          </p:cNvSpPr>
          <p:nvPr/>
        </p:nvSpPr>
        <p:spPr bwMode="auto">
          <a:xfrm>
            <a:off x="4294188" y="3189288"/>
            <a:ext cx="595312" cy="187325"/>
          </a:xfrm>
          <a:custGeom>
            <a:avLst/>
            <a:gdLst>
              <a:gd name="T0" fmla="*/ 129 w 375"/>
              <a:gd name="T1" fmla="*/ 94 h 118"/>
              <a:gd name="T2" fmla="*/ 372 w 375"/>
              <a:gd name="T3" fmla="*/ 94 h 118"/>
              <a:gd name="T4" fmla="*/ 372 w 375"/>
              <a:gd name="T5" fmla="*/ 0 h 118"/>
              <a:gd name="T6" fmla="*/ 129 w 375"/>
              <a:gd name="T7" fmla="*/ 0 h 118"/>
              <a:gd name="T8" fmla="*/ 125 w 375"/>
              <a:gd name="T9" fmla="*/ 23 h 118"/>
              <a:gd name="T10" fmla="*/ 124 w 375"/>
              <a:gd name="T11" fmla="*/ 47 h 118"/>
              <a:gd name="T12" fmla="*/ 125 w 375"/>
              <a:gd name="T13" fmla="*/ 70 h 118"/>
              <a:gd name="T14" fmla="*/ 129 w 375"/>
              <a:gd name="T15" fmla="*/ 94 h 118"/>
              <a:gd name="T16" fmla="*/ 220 w 375"/>
              <a:gd name="T17" fmla="*/ 82 h 118"/>
              <a:gd name="T18" fmla="*/ 359 w 375"/>
              <a:gd name="T19" fmla="*/ 82 h 118"/>
              <a:gd name="T20" fmla="*/ 359 w 375"/>
              <a:gd name="T21" fmla="*/ 11 h 118"/>
              <a:gd name="T22" fmla="*/ 220 w 375"/>
              <a:gd name="T23" fmla="*/ 11 h 118"/>
              <a:gd name="T24" fmla="*/ 220 w 375"/>
              <a:gd name="T25" fmla="*/ 82 h 118"/>
              <a:gd name="T26" fmla="*/ 339 w 375"/>
              <a:gd name="T27" fmla="*/ 118 h 118"/>
              <a:gd name="T28" fmla="*/ 368 w 375"/>
              <a:gd name="T29" fmla="*/ 118 h 118"/>
              <a:gd name="T30" fmla="*/ 372 w 375"/>
              <a:gd name="T31" fmla="*/ 116 h 118"/>
              <a:gd name="T32" fmla="*/ 375 w 375"/>
              <a:gd name="T33" fmla="*/ 111 h 118"/>
              <a:gd name="T34" fmla="*/ 372 w 375"/>
              <a:gd name="T35" fmla="*/ 108 h 118"/>
              <a:gd name="T36" fmla="*/ 368 w 375"/>
              <a:gd name="T37" fmla="*/ 106 h 118"/>
              <a:gd name="T38" fmla="*/ 339 w 375"/>
              <a:gd name="T39" fmla="*/ 106 h 118"/>
              <a:gd name="T40" fmla="*/ 339 w 375"/>
              <a:gd name="T41" fmla="*/ 118 h 118"/>
              <a:gd name="T42" fmla="*/ 35 w 375"/>
              <a:gd name="T43" fmla="*/ 118 h 118"/>
              <a:gd name="T44" fmla="*/ 6 w 375"/>
              <a:gd name="T45" fmla="*/ 118 h 118"/>
              <a:gd name="T46" fmla="*/ 2 w 375"/>
              <a:gd name="T47" fmla="*/ 116 h 118"/>
              <a:gd name="T48" fmla="*/ 0 w 375"/>
              <a:gd name="T49" fmla="*/ 111 h 118"/>
              <a:gd name="T50" fmla="*/ 2 w 375"/>
              <a:gd name="T51" fmla="*/ 108 h 118"/>
              <a:gd name="T52" fmla="*/ 6 w 375"/>
              <a:gd name="T53" fmla="*/ 106 h 118"/>
              <a:gd name="T54" fmla="*/ 35 w 375"/>
              <a:gd name="T55" fmla="*/ 106 h 118"/>
              <a:gd name="T56" fmla="*/ 35 w 375"/>
              <a:gd name="T57" fmla="*/ 118 h 118"/>
              <a:gd name="T58" fmla="*/ 134 w 375"/>
              <a:gd name="T59" fmla="*/ 24 h 118"/>
              <a:gd name="T60" fmla="*/ 196 w 375"/>
              <a:gd name="T61" fmla="*/ 24 h 118"/>
              <a:gd name="T62" fmla="*/ 196 w 375"/>
              <a:gd name="T63" fmla="*/ 18 h 118"/>
              <a:gd name="T64" fmla="*/ 134 w 375"/>
              <a:gd name="T65" fmla="*/ 18 h 118"/>
              <a:gd name="T66" fmla="*/ 134 w 375"/>
              <a:gd name="T67" fmla="*/ 24 h 11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5"/>
              <a:gd name="T103" fmla="*/ 0 h 118"/>
              <a:gd name="T104" fmla="*/ 375 w 375"/>
              <a:gd name="T105" fmla="*/ 118 h 11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5" h="118">
                <a:moveTo>
                  <a:pt x="129" y="94"/>
                </a:moveTo>
                <a:lnTo>
                  <a:pt x="372" y="94"/>
                </a:lnTo>
                <a:lnTo>
                  <a:pt x="372" y="0"/>
                </a:lnTo>
                <a:lnTo>
                  <a:pt x="129" y="0"/>
                </a:lnTo>
                <a:lnTo>
                  <a:pt x="125" y="23"/>
                </a:lnTo>
                <a:lnTo>
                  <a:pt x="124" y="47"/>
                </a:lnTo>
                <a:lnTo>
                  <a:pt x="125" y="70"/>
                </a:lnTo>
                <a:lnTo>
                  <a:pt x="129" y="94"/>
                </a:lnTo>
                <a:close/>
                <a:moveTo>
                  <a:pt x="220" y="82"/>
                </a:moveTo>
                <a:lnTo>
                  <a:pt x="359" y="82"/>
                </a:lnTo>
                <a:lnTo>
                  <a:pt x="359" y="11"/>
                </a:lnTo>
                <a:lnTo>
                  <a:pt x="220" y="11"/>
                </a:lnTo>
                <a:lnTo>
                  <a:pt x="220" y="82"/>
                </a:lnTo>
                <a:close/>
                <a:moveTo>
                  <a:pt x="339" y="118"/>
                </a:moveTo>
                <a:lnTo>
                  <a:pt x="368" y="118"/>
                </a:lnTo>
                <a:lnTo>
                  <a:pt x="372" y="116"/>
                </a:lnTo>
                <a:lnTo>
                  <a:pt x="375" y="111"/>
                </a:lnTo>
                <a:lnTo>
                  <a:pt x="372" y="108"/>
                </a:lnTo>
                <a:lnTo>
                  <a:pt x="368" y="106"/>
                </a:lnTo>
                <a:lnTo>
                  <a:pt x="339" y="106"/>
                </a:lnTo>
                <a:lnTo>
                  <a:pt x="339" y="118"/>
                </a:lnTo>
                <a:close/>
                <a:moveTo>
                  <a:pt x="35" y="118"/>
                </a:moveTo>
                <a:lnTo>
                  <a:pt x="6" y="118"/>
                </a:lnTo>
                <a:lnTo>
                  <a:pt x="2" y="116"/>
                </a:lnTo>
                <a:lnTo>
                  <a:pt x="0" y="111"/>
                </a:lnTo>
                <a:lnTo>
                  <a:pt x="2" y="108"/>
                </a:lnTo>
                <a:lnTo>
                  <a:pt x="6" y="106"/>
                </a:lnTo>
                <a:lnTo>
                  <a:pt x="35" y="106"/>
                </a:lnTo>
                <a:lnTo>
                  <a:pt x="35" y="118"/>
                </a:lnTo>
                <a:close/>
                <a:moveTo>
                  <a:pt x="134" y="24"/>
                </a:moveTo>
                <a:lnTo>
                  <a:pt x="196" y="24"/>
                </a:lnTo>
                <a:lnTo>
                  <a:pt x="196" y="18"/>
                </a:lnTo>
                <a:lnTo>
                  <a:pt x="134" y="18"/>
                </a:lnTo>
                <a:lnTo>
                  <a:pt x="134" y="24"/>
                </a:lnTo>
                <a:close/>
              </a:path>
            </a:pathLst>
          </a:custGeom>
          <a:solidFill>
            <a:srgbClr val="C0C0C0"/>
          </a:solidFill>
          <a:ln w="1588">
            <a:solidFill>
              <a:srgbClr val="000000"/>
            </a:solidFill>
            <a:round/>
            <a:headEnd/>
            <a:tailEnd/>
          </a:ln>
        </p:spPr>
        <p:txBody>
          <a:bodyPr/>
          <a:lstStyle/>
          <a:p>
            <a:endParaRPr lang="en-US"/>
          </a:p>
        </p:txBody>
      </p:sp>
      <p:sp>
        <p:nvSpPr>
          <p:cNvPr id="30764" name="Line 42"/>
          <p:cNvSpPr>
            <a:spLocks noChangeShapeType="1"/>
          </p:cNvSpPr>
          <p:nvPr/>
        </p:nvSpPr>
        <p:spPr bwMode="auto">
          <a:xfrm>
            <a:off x="4608513" y="3189288"/>
            <a:ext cx="1587" cy="149225"/>
          </a:xfrm>
          <a:prstGeom prst="line">
            <a:avLst/>
          </a:prstGeom>
          <a:noFill/>
          <a:ln w="1588">
            <a:solidFill>
              <a:srgbClr val="000000"/>
            </a:solidFill>
            <a:round/>
            <a:headEnd/>
            <a:tailEnd/>
          </a:ln>
        </p:spPr>
        <p:txBody>
          <a:bodyPr/>
          <a:lstStyle/>
          <a:p>
            <a:endParaRPr lang="en-US"/>
          </a:p>
        </p:txBody>
      </p:sp>
      <p:sp>
        <p:nvSpPr>
          <p:cNvPr id="30765" name="Line 43"/>
          <p:cNvSpPr>
            <a:spLocks noChangeShapeType="1"/>
          </p:cNvSpPr>
          <p:nvPr/>
        </p:nvSpPr>
        <p:spPr bwMode="auto">
          <a:xfrm flipH="1">
            <a:off x="4491038" y="3238500"/>
            <a:ext cx="117475" cy="1588"/>
          </a:xfrm>
          <a:prstGeom prst="line">
            <a:avLst/>
          </a:prstGeom>
          <a:noFill/>
          <a:ln w="1588">
            <a:solidFill>
              <a:srgbClr val="000000"/>
            </a:solidFill>
            <a:round/>
            <a:headEnd/>
            <a:tailEnd/>
          </a:ln>
        </p:spPr>
        <p:txBody>
          <a:bodyPr/>
          <a:lstStyle/>
          <a:p>
            <a:endParaRPr lang="en-US"/>
          </a:p>
        </p:txBody>
      </p:sp>
      <p:sp>
        <p:nvSpPr>
          <p:cNvPr id="30766" name="Line 44"/>
          <p:cNvSpPr>
            <a:spLocks noChangeShapeType="1"/>
          </p:cNvSpPr>
          <p:nvPr/>
        </p:nvSpPr>
        <p:spPr bwMode="auto">
          <a:xfrm flipH="1">
            <a:off x="4491038" y="3287713"/>
            <a:ext cx="117475" cy="1587"/>
          </a:xfrm>
          <a:prstGeom prst="line">
            <a:avLst/>
          </a:prstGeom>
          <a:noFill/>
          <a:ln w="1588">
            <a:solidFill>
              <a:srgbClr val="000000"/>
            </a:solidFill>
            <a:round/>
            <a:headEnd/>
            <a:tailEnd/>
          </a:ln>
        </p:spPr>
        <p:txBody>
          <a:bodyPr/>
          <a:lstStyle/>
          <a:p>
            <a:endParaRPr lang="en-US"/>
          </a:p>
        </p:txBody>
      </p:sp>
      <p:sp>
        <p:nvSpPr>
          <p:cNvPr id="30767" name="Line 45"/>
          <p:cNvSpPr>
            <a:spLocks noChangeShapeType="1"/>
          </p:cNvSpPr>
          <p:nvPr/>
        </p:nvSpPr>
        <p:spPr bwMode="auto">
          <a:xfrm>
            <a:off x="4794250" y="3206750"/>
            <a:ext cx="1588" cy="42863"/>
          </a:xfrm>
          <a:prstGeom prst="line">
            <a:avLst/>
          </a:prstGeom>
          <a:noFill/>
          <a:ln w="1588">
            <a:solidFill>
              <a:srgbClr val="000000"/>
            </a:solidFill>
            <a:round/>
            <a:headEnd/>
            <a:tailEnd/>
          </a:ln>
        </p:spPr>
        <p:txBody>
          <a:bodyPr/>
          <a:lstStyle/>
          <a:p>
            <a:endParaRPr lang="en-US"/>
          </a:p>
        </p:txBody>
      </p:sp>
      <p:sp>
        <p:nvSpPr>
          <p:cNvPr id="30768" name="Line 46"/>
          <p:cNvSpPr>
            <a:spLocks noChangeShapeType="1"/>
          </p:cNvSpPr>
          <p:nvPr/>
        </p:nvSpPr>
        <p:spPr bwMode="auto">
          <a:xfrm>
            <a:off x="4643438" y="3249613"/>
            <a:ext cx="220662" cy="1587"/>
          </a:xfrm>
          <a:prstGeom prst="line">
            <a:avLst/>
          </a:prstGeom>
          <a:noFill/>
          <a:ln w="1588">
            <a:solidFill>
              <a:srgbClr val="000000"/>
            </a:solidFill>
            <a:round/>
            <a:headEnd/>
            <a:tailEnd/>
          </a:ln>
        </p:spPr>
        <p:txBody>
          <a:bodyPr/>
          <a:lstStyle/>
          <a:p>
            <a:endParaRPr lang="en-US"/>
          </a:p>
        </p:txBody>
      </p:sp>
      <p:sp>
        <p:nvSpPr>
          <p:cNvPr id="30769" name="Line 47"/>
          <p:cNvSpPr>
            <a:spLocks noChangeShapeType="1"/>
          </p:cNvSpPr>
          <p:nvPr/>
        </p:nvSpPr>
        <p:spPr bwMode="auto">
          <a:xfrm flipV="1">
            <a:off x="4506913" y="3181350"/>
            <a:ext cx="1587" cy="6350"/>
          </a:xfrm>
          <a:prstGeom prst="line">
            <a:avLst/>
          </a:prstGeom>
          <a:noFill/>
          <a:ln w="1588">
            <a:solidFill>
              <a:srgbClr val="000000"/>
            </a:solidFill>
            <a:round/>
            <a:headEnd/>
            <a:tailEnd/>
          </a:ln>
        </p:spPr>
        <p:txBody>
          <a:bodyPr/>
          <a:lstStyle/>
          <a:p>
            <a:endParaRPr lang="en-US"/>
          </a:p>
        </p:txBody>
      </p:sp>
      <p:sp>
        <p:nvSpPr>
          <p:cNvPr id="30770" name="Line 48"/>
          <p:cNvSpPr>
            <a:spLocks noChangeShapeType="1"/>
          </p:cNvSpPr>
          <p:nvPr/>
        </p:nvSpPr>
        <p:spPr bwMode="auto">
          <a:xfrm flipV="1">
            <a:off x="4506913" y="3338513"/>
            <a:ext cx="1587" cy="7937"/>
          </a:xfrm>
          <a:prstGeom prst="line">
            <a:avLst/>
          </a:prstGeom>
          <a:noFill/>
          <a:ln w="1588">
            <a:solidFill>
              <a:srgbClr val="000000"/>
            </a:solidFill>
            <a:round/>
            <a:headEnd/>
            <a:tailEnd/>
          </a:ln>
        </p:spPr>
        <p:txBody>
          <a:bodyPr/>
          <a:lstStyle/>
          <a:p>
            <a:endParaRPr lang="en-US"/>
          </a:p>
        </p:txBody>
      </p:sp>
      <p:sp>
        <p:nvSpPr>
          <p:cNvPr id="30771" name="Line 49"/>
          <p:cNvSpPr>
            <a:spLocks noChangeShapeType="1"/>
          </p:cNvSpPr>
          <p:nvPr/>
        </p:nvSpPr>
        <p:spPr bwMode="auto">
          <a:xfrm>
            <a:off x="4510088" y="3263900"/>
            <a:ext cx="7937" cy="1588"/>
          </a:xfrm>
          <a:prstGeom prst="line">
            <a:avLst/>
          </a:prstGeom>
          <a:noFill/>
          <a:ln w="4763">
            <a:solidFill>
              <a:srgbClr val="00FF00"/>
            </a:solidFill>
            <a:round/>
            <a:headEnd/>
            <a:tailEnd/>
          </a:ln>
        </p:spPr>
        <p:txBody>
          <a:bodyPr/>
          <a:lstStyle/>
          <a:p>
            <a:endParaRPr lang="en-US"/>
          </a:p>
        </p:txBody>
      </p:sp>
      <p:sp>
        <p:nvSpPr>
          <p:cNvPr id="30772" name="Line 50"/>
          <p:cNvSpPr>
            <a:spLocks noChangeShapeType="1"/>
          </p:cNvSpPr>
          <p:nvPr/>
        </p:nvSpPr>
        <p:spPr bwMode="auto">
          <a:xfrm>
            <a:off x="4510088" y="3222625"/>
            <a:ext cx="7937" cy="1588"/>
          </a:xfrm>
          <a:prstGeom prst="line">
            <a:avLst/>
          </a:prstGeom>
          <a:noFill/>
          <a:ln w="4763">
            <a:solidFill>
              <a:srgbClr val="00FF00"/>
            </a:solidFill>
            <a:round/>
            <a:headEnd/>
            <a:tailEnd/>
          </a:ln>
        </p:spPr>
        <p:txBody>
          <a:bodyPr/>
          <a:lstStyle/>
          <a:p>
            <a:endParaRPr lang="en-US"/>
          </a:p>
        </p:txBody>
      </p:sp>
      <p:sp>
        <p:nvSpPr>
          <p:cNvPr id="30773" name="Line 51"/>
          <p:cNvSpPr>
            <a:spLocks noChangeShapeType="1"/>
          </p:cNvSpPr>
          <p:nvPr/>
        </p:nvSpPr>
        <p:spPr bwMode="auto">
          <a:xfrm>
            <a:off x="4581525" y="3222625"/>
            <a:ext cx="7938" cy="1588"/>
          </a:xfrm>
          <a:prstGeom prst="line">
            <a:avLst/>
          </a:prstGeom>
          <a:noFill/>
          <a:ln w="4763">
            <a:solidFill>
              <a:srgbClr val="00FF00"/>
            </a:solidFill>
            <a:round/>
            <a:headEnd/>
            <a:tailEnd/>
          </a:ln>
        </p:spPr>
        <p:txBody>
          <a:bodyPr/>
          <a:lstStyle/>
          <a:p>
            <a:endParaRPr lang="en-US"/>
          </a:p>
        </p:txBody>
      </p:sp>
      <p:sp>
        <p:nvSpPr>
          <p:cNvPr id="30774" name="Line 52"/>
          <p:cNvSpPr>
            <a:spLocks noChangeShapeType="1"/>
          </p:cNvSpPr>
          <p:nvPr/>
        </p:nvSpPr>
        <p:spPr bwMode="auto">
          <a:xfrm>
            <a:off x="4672013" y="3238500"/>
            <a:ext cx="9525" cy="1588"/>
          </a:xfrm>
          <a:prstGeom prst="line">
            <a:avLst/>
          </a:prstGeom>
          <a:noFill/>
          <a:ln w="4763">
            <a:solidFill>
              <a:srgbClr val="00FF00"/>
            </a:solidFill>
            <a:round/>
            <a:headEnd/>
            <a:tailEnd/>
          </a:ln>
        </p:spPr>
        <p:txBody>
          <a:bodyPr/>
          <a:lstStyle/>
          <a:p>
            <a:endParaRPr lang="en-US"/>
          </a:p>
        </p:txBody>
      </p:sp>
      <p:sp>
        <p:nvSpPr>
          <p:cNvPr id="30775" name="Freeform 53"/>
          <p:cNvSpPr>
            <a:spLocks/>
          </p:cNvSpPr>
          <p:nvPr/>
        </p:nvSpPr>
        <p:spPr bwMode="auto">
          <a:xfrm>
            <a:off x="4818063" y="2708275"/>
            <a:ext cx="74612" cy="444500"/>
          </a:xfrm>
          <a:custGeom>
            <a:avLst/>
            <a:gdLst>
              <a:gd name="T0" fmla="*/ 0 w 47"/>
              <a:gd name="T1" fmla="*/ 280 h 280"/>
              <a:gd name="T2" fmla="*/ 36 w 47"/>
              <a:gd name="T3" fmla="*/ 243 h 280"/>
              <a:gd name="T4" fmla="*/ 36 w 47"/>
              <a:gd name="T5" fmla="*/ 179 h 280"/>
              <a:gd name="T6" fmla="*/ 47 w 47"/>
              <a:gd name="T7" fmla="*/ 143 h 280"/>
              <a:gd name="T8" fmla="*/ 47 w 47"/>
              <a:gd name="T9" fmla="*/ 0 h 280"/>
              <a:gd name="T10" fmla="*/ 0 w 47"/>
              <a:gd name="T11" fmla="*/ 48 h 280"/>
              <a:gd name="T12" fmla="*/ 0 w 47"/>
              <a:gd name="T13" fmla="*/ 280 h 280"/>
              <a:gd name="T14" fmla="*/ 0 60000 65536"/>
              <a:gd name="T15" fmla="*/ 0 60000 65536"/>
              <a:gd name="T16" fmla="*/ 0 60000 65536"/>
              <a:gd name="T17" fmla="*/ 0 60000 65536"/>
              <a:gd name="T18" fmla="*/ 0 60000 65536"/>
              <a:gd name="T19" fmla="*/ 0 60000 65536"/>
              <a:gd name="T20" fmla="*/ 0 60000 65536"/>
              <a:gd name="T21" fmla="*/ 0 w 47"/>
              <a:gd name="T22" fmla="*/ 0 h 280"/>
              <a:gd name="T23" fmla="*/ 47 w 47"/>
              <a:gd name="T24" fmla="*/ 280 h 2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280">
                <a:moveTo>
                  <a:pt x="0" y="280"/>
                </a:moveTo>
                <a:lnTo>
                  <a:pt x="36" y="243"/>
                </a:lnTo>
                <a:lnTo>
                  <a:pt x="36" y="179"/>
                </a:lnTo>
                <a:lnTo>
                  <a:pt x="47" y="143"/>
                </a:lnTo>
                <a:lnTo>
                  <a:pt x="47" y="0"/>
                </a:lnTo>
                <a:lnTo>
                  <a:pt x="0" y="48"/>
                </a:lnTo>
                <a:lnTo>
                  <a:pt x="0" y="280"/>
                </a:lnTo>
                <a:close/>
              </a:path>
            </a:pathLst>
          </a:custGeom>
          <a:solidFill>
            <a:srgbClr val="9A9A9A"/>
          </a:solidFill>
          <a:ln w="9525">
            <a:noFill/>
            <a:round/>
            <a:headEnd/>
            <a:tailEnd/>
          </a:ln>
        </p:spPr>
        <p:txBody>
          <a:bodyPr/>
          <a:lstStyle/>
          <a:p>
            <a:endParaRPr lang="en-US"/>
          </a:p>
        </p:txBody>
      </p:sp>
      <p:sp>
        <p:nvSpPr>
          <p:cNvPr id="30776" name="Freeform 54"/>
          <p:cNvSpPr>
            <a:spLocks/>
          </p:cNvSpPr>
          <p:nvPr/>
        </p:nvSpPr>
        <p:spPr bwMode="auto">
          <a:xfrm>
            <a:off x="4365625" y="2708275"/>
            <a:ext cx="527050" cy="76200"/>
          </a:xfrm>
          <a:custGeom>
            <a:avLst/>
            <a:gdLst>
              <a:gd name="T0" fmla="*/ 332 w 332"/>
              <a:gd name="T1" fmla="*/ 0 h 48"/>
              <a:gd name="T2" fmla="*/ 47 w 332"/>
              <a:gd name="T3" fmla="*/ 0 h 48"/>
              <a:gd name="T4" fmla="*/ 0 w 332"/>
              <a:gd name="T5" fmla="*/ 48 h 48"/>
              <a:gd name="T6" fmla="*/ 285 w 332"/>
              <a:gd name="T7" fmla="*/ 48 h 48"/>
              <a:gd name="T8" fmla="*/ 332 w 332"/>
              <a:gd name="T9" fmla="*/ 0 h 48"/>
              <a:gd name="T10" fmla="*/ 0 60000 65536"/>
              <a:gd name="T11" fmla="*/ 0 60000 65536"/>
              <a:gd name="T12" fmla="*/ 0 60000 65536"/>
              <a:gd name="T13" fmla="*/ 0 60000 65536"/>
              <a:gd name="T14" fmla="*/ 0 60000 65536"/>
              <a:gd name="T15" fmla="*/ 0 w 332"/>
              <a:gd name="T16" fmla="*/ 0 h 48"/>
              <a:gd name="T17" fmla="*/ 332 w 332"/>
              <a:gd name="T18" fmla="*/ 48 h 48"/>
            </a:gdLst>
            <a:ahLst/>
            <a:cxnLst>
              <a:cxn ang="T10">
                <a:pos x="T0" y="T1"/>
              </a:cxn>
              <a:cxn ang="T11">
                <a:pos x="T2" y="T3"/>
              </a:cxn>
              <a:cxn ang="T12">
                <a:pos x="T4" y="T5"/>
              </a:cxn>
              <a:cxn ang="T13">
                <a:pos x="T6" y="T7"/>
              </a:cxn>
              <a:cxn ang="T14">
                <a:pos x="T8" y="T9"/>
              </a:cxn>
            </a:cxnLst>
            <a:rect l="T15" t="T16" r="T17" b="T18"/>
            <a:pathLst>
              <a:path w="332" h="48">
                <a:moveTo>
                  <a:pt x="332" y="0"/>
                </a:moveTo>
                <a:lnTo>
                  <a:pt x="47" y="0"/>
                </a:lnTo>
                <a:lnTo>
                  <a:pt x="0" y="48"/>
                </a:lnTo>
                <a:lnTo>
                  <a:pt x="285" y="48"/>
                </a:lnTo>
                <a:lnTo>
                  <a:pt x="332" y="0"/>
                </a:lnTo>
                <a:close/>
              </a:path>
            </a:pathLst>
          </a:custGeom>
          <a:solidFill>
            <a:srgbClr val="E6E6E6"/>
          </a:solidFill>
          <a:ln w="9525">
            <a:noFill/>
            <a:round/>
            <a:headEnd/>
            <a:tailEnd/>
          </a:ln>
        </p:spPr>
        <p:txBody>
          <a:bodyPr/>
          <a:lstStyle/>
          <a:p>
            <a:endParaRPr lang="en-US"/>
          </a:p>
        </p:txBody>
      </p:sp>
      <p:sp>
        <p:nvSpPr>
          <p:cNvPr id="30777" name="Rectangle 55"/>
          <p:cNvSpPr>
            <a:spLocks noChangeArrowheads="1"/>
          </p:cNvSpPr>
          <p:nvPr/>
        </p:nvSpPr>
        <p:spPr bwMode="auto">
          <a:xfrm>
            <a:off x="4365625" y="2784475"/>
            <a:ext cx="452438" cy="366713"/>
          </a:xfrm>
          <a:prstGeom prst="rect">
            <a:avLst/>
          </a:prstGeom>
          <a:solidFill>
            <a:srgbClr val="C0C0C0"/>
          </a:solidFill>
          <a:ln w="4763">
            <a:solidFill>
              <a:srgbClr val="000000"/>
            </a:solidFill>
            <a:miter lim="800000"/>
            <a:headEnd/>
            <a:tailEnd/>
          </a:ln>
        </p:spPr>
        <p:txBody>
          <a:bodyPr/>
          <a:lstStyle/>
          <a:p>
            <a:endParaRPr lang="en-US"/>
          </a:p>
        </p:txBody>
      </p:sp>
      <p:sp>
        <p:nvSpPr>
          <p:cNvPr id="30778" name="Rectangle 56"/>
          <p:cNvSpPr>
            <a:spLocks noChangeArrowheads="1"/>
          </p:cNvSpPr>
          <p:nvPr/>
        </p:nvSpPr>
        <p:spPr bwMode="auto">
          <a:xfrm>
            <a:off x="4772025" y="3105150"/>
            <a:ext cx="22225" cy="11113"/>
          </a:xfrm>
          <a:prstGeom prst="rect">
            <a:avLst/>
          </a:prstGeom>
          <a:solidFill>
            <a:srgbClr val="00FF00"/>
          </a:solidFill>
          <a:ln w="9525">
            <a:noFill/>
            <a:miter lim="800000"/>
            <a:headEnd/>
            <a:tailEnd/>
          </a:ln>
        </p:spPr>
        <p:txBody>
          <a:bodyPr/>
          <a:lstStyle/>
          <a:p>
            <a:endParaRPr lang="en-US"/>
          </a:p>
        </p:txBody>
      </p:sp>
      <p:sp>
        <p:nvSpPr>
          <p:cNvPr id="30779" name="Freeform 57"/>
          <p:cNvSpPr>
            <a:spLocks/>
          </p:cNvSpPr>
          <p:nvPr/>
        </p:nvSpPr>
        <p:spPr bwMode="auto">
          <a:xfrm>
            <a:off x="4430713" y="2840038"/>
            <a:ext cx="320675" cy="225425"/>
          </a:xfrm>
          <a:custGeom>
            <a:avLst/>
            <a:gdLst>
              <a:gd name="T0" fmla="*/ 0 w 202"/>
              <a:gd name="T1" fmla="*/ 142 h 142"/>
              <a:gd name="T2" fmla="*/ 202 w 202"/>
              <a:gd name="T3" fmla="*/ 142 h 142"/>
              <a:gd name="T4" fmla="*/ 202 w 202"/>
              <a:gd name="T5" fmla="*/ 0 h 142"/>
              <a:gd name="T6" fmla="*/ 197 w 202"/>
              <a:gd name="T7" fmla="*/ 0 h 142"/>
              <a:gd name="T8" fmla="*/ 197 w 202"/>
              <a:gd name="T9" fmla="*/ 139 h 142"/>
              <a:gd name="T10" fmla="*/ 0 w 202"/>
              <a:gd name="T11" fmla="*/ 139 h 142"/>
              <a:gd name="T12" fmla="*/ 0 w 202"/>
              <a:gd name="T13" fmla="*/ 142 h 142"/>
              <a:gd name="T14" fmla="*/ 0 60000 65536"/>
              <a:gd name="T15" fmla="*/ 0 60000 65536"/>
              <a:gd name="T16" fmla="*/ 0 60000 65536"/>
              <a:gd name="T17" fmla="*/ 0 60000 65536"/>
              <a:gd name="T18" fmla="*/ 0 60000 65536"/>
              <a:gd name="T19" fmla="*/ 0 60000 65536"/>
              <a:gd name="T20" fmla="*/ 0 60000 65536"/>
              <a:gd name="T21" fmla="*/ 0 w 202"/>
              <a:gd name="T22" fmla="*/ 0 h 142"/>
              <a:gd name="T23" fmla="*/ 202 w 20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 h="142">
                <a:moveTo>
                  <a:pt x="0" y="142"/>
                </a:moveTo>
                <a:lnTo>
                  <a:pt x="202" y="142"/>
                </a:lnTo>
                <a:lnTo>
                  <a:pt x="202" y="0"/>
                </a:lnTo>
                <a:lnTo>
                  <a:pt x="197" y="0"/>
                </a:lnTo>
                <a:lnTo>
                  <a:pt x="197" y="139"/>
                </a:lnTo>
                <a:lnTo>
                  <a:pt x="0" y="139"/>
                </a:lnTo>
                <a:lnTo>
                  <a:pt x="0" y="142"/>
                </a:lnTo>
                <a:close/>
              </a:path>
            </a:pathLst>
          </a:custGeom>
          <a:solidFill>
            <a:srgbClr val="8A8AFF"/>
          </a:solidFill>
          <a:ln w="9525">
            <a:noFill/>
            <a:round/>
            <a:headEnd/>
            <a:tailEnd/>
          </a:ln>
        </p:spPr>
        <p:txBody>
          <a:bodyPr/>
          <a:lstStyle/>
          <a:p>
            <a:endParaRPr lang="en-US"/>
          </a:p>
        </p:txBody>
      </p:sp>
      <p:sp>
        <p:nvSpPr>
          <p:cNvPr id="30780" name="Freeform 58"/>
          <p:cNvSpPr>
            <a:spLocks/>
          </p:cNvSpPr>
          <p:nvPr/>
        </p:nvSpPr>
        <p:spPr bwMode="auto">
          <a:xfrm>
            <a:off x="4430713" y="2840038"/>
            <a:ext cx="312737" cy="220662"/>
          </a:xfrm>
          <a:custGeom>
            <a:avLst/>
            <a:gdLst>
              <a:gd name="T0" fmla="*/ 0 w 197"/>
              <a:gd name="T1" fmla="*/ 139 h 139"/>
              <a:gd name="T2" fmla="*/ 197 w 197"/>
              <a:gd name="T3" fmla="*/ 139 h 139"/>
              <a:gd name="T4" fmla="*/ 197 w 197"/>
              <a:gd name="T5" fmla="*/ 0 h 139"/>
              <a:gd name="T6" fmla="*/ 194 w 197"/>
              <a:gd name="T7" fmla="*/ 0 h 139"/>
              <a:gd name="T8" fmla="*/ 194 w 197"/>
              <a:gd name="T9" fmla="*/ 136 h 139"/>
              <a:gd name="T10" fmla="*/ 0 w 197"/>
              <a:gd name="T11" fmla="*/ 136 h 139"/>
              <a:gd name="T12" fmla="*/ 0 w 197"/>
              <a:gd name="T13" fmla="*/ 139 h 139"/>
              <a:gd name="T14" fmla="*/ 0 60000 65536"/>
              <a:gd name="T15" fmla="*/ 0 60000 65536"/>
              <a:gd name="T16" fmla="*/ 0 60000 65536"/>
              <a:gd name="T17" fmla="*/ 0 60000 65536"/>
              <a:gd name="T18" fmla="*/ 0 60000 65536"/>
              <a:gd name="T19" fmla="*/ 0 60000 65536"/>
              <a:gd name="T20" fmla="*/ 0 60000 65536"/>
              <a:gd name="T21" fmla="*/ 0 w 197"/>
              <a:gd name="T22" fmla="*/ 0 h 139"/>
              <a:gd name="T23" fmla="*/ 197 w 197"/>
              <a:gd name="T24" fmla="*/ 139 h 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9">
                <a:moveTo>
                  <a:pt x="0" y="139"/>
                </a:moveTo>
                <a:lnTo>
                  <a:pt x="197" y="139"/>
                </a:lnTo>
                <a:lnTo>
                  <a:pt x="197" y="0"/>
                </a:lnTo>
                <a:lnTo>
                  <a:pt x="194" y="0"/>
                </a:lnTo>
                <a:lnTo>
                  <a:pt x="194" y="136"/>
                </a:lnTo>
                <a:lnTo>
                  <a:pt x="0" y="136"/>
                </a:lnTo>
                <a:lnTo>
                  <a:pt x="0" y="139"/>
                </a:lnTo>
                <a:close/>
              </a:path>
            </a:pathLst>
          </a:custGeom>
          <a:solidFill>
            <a:srgbClr val="8E8EFF"/>
          </a:solidFill>
          <a:ln w="9525">
            <a:noFill/>
            <a:round/>
            <a:headEnd/>
            <a:tailEnd/>
          </a:ln>
        </p:spPr>
        <p:txBody>
          <a:bodyPr/>
          <a:lstStyle/>
          <a:p>
            <a:endParaRPr lang="en-US"/>
          </a:p>
        </p:txBody>
      </p:sp>
      <p:sp>
        <p:nvSpPr>
          <p:cNvPr id="30781" name="Freeform 59"/>
          <p:cNvSpPr>
            <a:spLocks/>
          </p:cNvSpPr>
          <p:nvPr/>
        </p:nvSpPr>
        <p:spPr bwMode="auto">
          <a:xfrm>
            <a:off x="4430713" y="2840038"/>
            <a:ext cx="307975" cy="215900"/>
          </a:xfrm>
          <a:custGeom>
            <a:avLst/>
            <a:gdLst>
              <a:gd name="T0" fmla="*/ 0 w 194"/>
              <a:gd name="T1" fmla="*/ 136 h 136"/>
              <a:gd name="T2" fmla="*/ 194 w 194"/>
              <a:gd name="T3" fmla="*/ 136 h 136"/>
              <a:gd name="T4" fmla="*/ 194 w 194"/>
              <a:gd name="T5" fmla="*/ 0 h 136"/>
              <a:gd name="T6" fmla="*/ 190 w 194"/>
              <a:gd name="T7" fmla="*/ 0 h 136"/>
              <a:gd name="T8" fmla="*/ 190 w 194"/>
              <a:gd name="T9" fmla="*/ 134 h 136"/>
              <a:gd name="T10" fmla="*/ 0 w 194"/>
              <a:gd name="T11" fmla="*/ 134 h 136"/>
              <a:gd name="T12" fmla="*/ 0 w 194"/>
              <a:gd name="T13" fmla="*/ 136 h 136"/>
              <a:gd name="T14" fmla="*/ 0 60000 65536"/>
              <a:gd name="T15" fmla="*/ 0 60000 65536"/>
              <a:gd name="T16" fmla="*/ 0 60000 65536"/>
              <a:gd name="T17" fmla="*/ 0 60000 65536"/>
              <a:gd name="T18" fmla="*/ 0 60000 65536"/>
              <a:gd name="T19" fmla="*/ 0 60000 65536"/>
              <a:gd name="T20" fmla="*/ 0 60000 65536"/>
              <a:gd name="T21" fmla="*/ 0 w 194"/>
              <a:gd name="T22" fmla="*/ 0 h 136"/>
              <a:gd name="T23" fmla="*/ 194 w 194"/>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4" h="136">
                <a:moveTo>
                  <a:pt x="0" y="136"/>
                </a:moveTo>
                <a:lnTo>
                  <a:pt x="194" y="136"/>
                </a:lnTo>
                <a:lnTo>
                  <a:pt x="194" y="0"/>
                </a:lnTo>
                <a:lnTo>
                  <a:pt x="190" y="0"/>
                </a:lnTo>
                <a:lnTo>
                  <a:pt x="190" y="134"/>
                </a:lnTo>
                <a:lnTo>
                  <a:pt x="0" y="134"/>
                </a:lnTo>
                <a:lnTo>
                  <a:pt x="0" y="136"/>
                </a:lnTo>
                <a:close/>
              </a:path>
            </a:pathLst>
          </a:custGeom>
          <a:solidFill>
            <a:srgbClr val="9292FF"/>
          </a:solidFill>
          <a:ln w="9525">
            <a:noFill/>
            <a:round/>
            <a:headEnd/>
            <a:tailEnd/>
          </a:ln>
        </p:spPr>
        <p:txBody>
          <a:bodyPr/>
          <a:lstStyle/>
          <a:p>
            <a:endParaRPr lang="en-US"/>
          </a:p>
        </p:txBody>
      </p:sp>
      <p:sp>
        <p:nvSpPr>
          <p:cNvPr id="30782" name="Freeform 60"/>
          <p:cNvSpPr>
            <a:spLocks/>
          </p:cNvSpPr>
          <p:nvPr/>
        </p:nvSpPr>
        <p:spPr bwMode="auto">
          <a:xfrm>
            <a:off x="4430713" y="2840038"/>
            <a:ext cx="301625" cy="212725"/>
          </a:xfrm>
          <a:custGeom>
            <a:avLst/>
            <a:gdLst>
              <a:gd name="T0" fmla="*/ 0 w 190"/>
              <a:gd name="T1" fmla="*/ 134 h 134"/>
              <a:gd name="T2" fmla="*/ 190 w 190"/>
              <a:gd name="T3" fmla="*/ 134 h 134"/>
              <a:gd name="T4" fmla="*/ 190 w 190"/>
              <a:gd name="T5" fmla="*/ 0 h 134"/>
              <a:gd name="T6" fmla="*/ 186 w 190"/>
              <a:gd name="T7" fmla="*/ 0 h 134"/>
              <a:gd name="T8" fmla="*/ 186 w 190"/>
              <a:gd name="T9" fmla="*/ 131 h 134"/>
              <a:gd name="T10" fmla="*/ 0 w 190"/>
              <a:gd name="T11" fmla="*/ 131 h 134"/>
              <a:gd name="T12" fmla="*/ 0 w 190"/>
              <a:gd name="T13" fmla="*/ 134 h 134"/>
              <a:gd name="T14" fmla="*/ 0 60000 65536"/>
              <a:gd name="T15" fmla="*/ 0 60000 65536"/>
              <a:gd name="T16" fmla="*/ 0 60000 65536"/>
              <a:gd name="T17" fmla="*/ 0 60000 65536"/>
              <a:gd name="T18" fmla="*/ 0 60000 65536"/>
              <a:gd name="T19" fmla="*/ 0 60000 65536"/>
              <a:gd name="T20" fmla="*/ 0 60000 65536"/>
              <a:gd name="T21" fmla="*/ 0 w 190"/>
              <a:gd name="T22" fmla="*/ 0 h 134"/>
              <a:gd name="T23" fmla="*/ 190 w 190"/>
              <a:gd name="T24" fmla="*/ 134 h 1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 h="134">
                <a:moveTo>
                  <a:pt x="0" y="134"/>
                </a:moveTo>
                <a:lnTo>
                  <a:pt x="190" y="134"/>
                </a:lnTo>
                <a:lnTo>
                  <a:pt x="190" y="0"/>
                </a:lnTo>
                <a:lnTo>
                  <a:pt x="186" y="0"/>
                </a:lnTo>
                <a:lnTo>
                  <a:pt x="186" y="131"/>
                </a:lnTo>
                <a:lnTo>
                  <a:pt x="0" y="131"/>
                </a:lnTo>
                <a:lnTo>
                  <a:pt x="0" y="134"/>
                </a:lnTo>
                <a:close/>
              </a:path>
            </a:pathLst>
          </a:custGeom>
          <a:solidFill>
            <a:srgbClr val="9696FF"/>
          </a:solidFill>
          <a:ln w="9525">
            <a:noFill/>
            <a:round/>
            <a:headEnd/>
            <a:tailEnd/>
          </a:ln>
        </p:spPr>
        <p:txBody>
          <a:bodyPr/>
          <a:lstStyle/>
          <a:p>
            <a:endParaRPr lang="en-US"/>
          </a:p>
        </p:txBody>
      </p:sp>
      <p:sp>
        <p:nvSpPr>
          <p:cNvPr id="30783" name="Freeform 61"/>
          <p:cNvSpPr>
            <a:spLocks/>
          </p:cNvSpPr>
          <p:nvPr/>
        </p:nvSpPr>
        <p:spPr bwMode="auto">
          <a:xfrm>
            <a:off x="4430713" y="2840038"/>
            <a:ext cx="295275" cy="207962"/>
          </a:xfrm>
          <a:custGeom>
            <a:avLst/>
            <a:gdLst>
              <a:gd name="T0" fmla="*/ 0 w 186"/>
              <a:gd name="T1" fmla="*/ 131 h 131"/>
              <a:gd name="T2" fmla="*/ 186 w 186"/>
              <a:gd name="T3" fmla="*/ 131 h 131"/>
              <a:gd name="T4" fmla="*/ 186 w 186"/>
              <a:gd name="T5" fmla="*/ 0 h 131"/>
              <a:gd name="T6" fmla="*/ 182 w 186"/>
              <a:gd name="T7" fmla="*/ 0 h 131"/>
              <a:gd name="T8" fmla="*/ 182 w 186"/>
              <a:gd name="T9" fmla="*/ 129 h 131"/>
              <a:gd name="T10" fmla="*/ 0 w 186"/>
              <a:gd name="T11" fmla="*/ 129 h 131"/>
              <a:gd name="T12" fmla="*/ 0 w 186"/>
              <a:gd name="T13" fmla="*/ 131 h 131"/>
              <a:gd name="T14" fmla="*/ 0 60000 65536"/>
              <a:gd name="T15" fmla="*/ 0 60000 65536"/>
              <a:gd name="T16" fmla="*/ 0 60000 65536"/>
              <a:gd name="T17" fmla="*/ 0 60000 65536"/>
              <a:gd name="T18" fmla="*/ 0 60000 65536"/>
              <a:gd name="T19" fmla="*/ 0 60000 65536"/>
              <a:gd name="T20" fmla="*/ 0 60000 65536"/>
              <a:gd name="T21" fmla="*/ 0 w 186"/>
              <a:gd name="T22" fmla="*/ 0 h 131"/>
              <a:gd name="T23" fmla="*/ 186 w 186"/>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1">
                <a:moveTo>
                  <a:pt x="0" y="131"/>
                </a:moveTo>
                <a:lnTo>
                  <a:pt x="186" y="131"/>
                </a:lnTo>
                <a:lnTo>
                  <a:pt x="186" y="0"/>
                </a:lnTo>
                <a:lnTo>
                  <a:pt x="182" y="0"/>
                </a:lnTo>
                <a:lnTo>
                  <a:pt x="182" y="129"/>
                </a:lnTo>
                <a:lnTo>
                  <a:pt x="0" y="129"/>
                </a:lnTo>
                <a:lnTo>
                  <a:pt x="0" y="131"/>
                </a:lnTo>
                <a:close/>
              </a:path>
            </a:pathLst>
          </a:custGeom>
          <a:solidFill>
            <a:srgbClr val="9A9AFF"/>
          </a:solidFill>
          <a:ln w="9525">
            <a:noFill/>
            <a:round/>
            <a:headEnd/>
            <a:tailEnd/>
          </a:ln>
        </p:spPr>
        <p:txBody>
          <a:bodyPr/>
          <a:lstStyle/>
          <a:p>
            <a:endParaRPr lang="en-US"/>
          </a:p>
        </p:txBody>
      </p:sp>
      <p:sp>
        <p:nvSpPr>
          <p:cNvPr id="30784" name="Freeform 62"/>
          <p:cNvSpPr>
            <a:spLocks/>
          </p:cNvSpPr>
          <p:nvPr/>
        </p:nvSpPr>
        <p:spPr bwMode="auto">
          <a:xfrm>
            <a:off x="4430713" y="2840038"/>
            <a:ext cx="288925" cy="204787"/>
          </a:xfrm>
          <a:custGeom>
            <a:avLst/>
            <a:gdLst>
              <a:gd name="T0" fmla="*/ 0 w 182"/>
              <a:gd name="T1" fmla="*/ 129 h 129"/>
              <a:gd name="T2" fmla="*/ 182 w 182"/>
              <a:gd name="T3" fmla="*/ 129 h 129"/>
              <a:gd name="T4" fmla="*/ 182 w 182"/>
              <a:gd name="T5" fmla="*/ 0 h 129"/>
              <a:gd name="T6" fmla="*/ 178 w 182"/>
              <a:gd name="T7" fmla="*/ 0 h 129"/>
              <a:gd name="T8" fmla="*/ 178 w 182"/>
              <a:gd name="T9" fmla="*/ 126 h 129"/>
              <a:gd name="T10" fmla="*/ 0 w 182"/>
              <a:gd name="T11" fmla="*/ 126 h 129"/>
              <a:gd name="T12" fmla="*/ 0 w 182"/>
              <a:gd name="T13" fmla="*/ 129 h 129"/>
              <a:gd name="T14" fmla="*/ 0 60000 65536"/>
              <a:gd name="T15" fmla="*/ 0 60000 65536"/>
              <a:gd name="T16" fmla="*/ 0 60000 65536"/>
              <a:gd name="T17" fmla="*/ 0 60000 65536"/>
              <a:gd name="T18" fmla="*/ 0 60000 65536"/>
              <a:gd name="T19" fmla="*/ 0 60000 65536"/>
              <a:gd name="T20" fmla="*/ 0 60000 65536"/>
              <a:gd name="T21" fmla="*/ 0 w 182"/>
              <a:gd name="T22" fmla="*/ 0 h 129"/>
              <a:gd name="T23" fmla="*/ 182 w 182"/>
              <a:gd name="T24" fmla="*/ 129 h 1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2" h="129">
                <a:moveTo>
                  <a:pt x="0" y="129"/>
                </a:moveTo>
                <a:lnTo>
                  <a:pt x="182" y="129"/>
                </a:lnTo>
                <a:lnTo>
                  <a:pt x="182" y="0"/>
                </a:lnTo>
                <a:lnTo>
                  <a:pt x="178" y="0"/>
                </a:lnTo>
                <a:lnTo>
                  <a:pt x="178" y="126"/>
                </a:lnTo>
                <a:lnTo>
                  <a:pt x="0" y="126"/>
                </a:lnTo>
                <a:lnTo>
                  <a:pt x="0" y="129"/>
                </a:lnTo>
                <a:close/>
              </a:path>
            </a:pathLst>
          </a:custGeom>
          <a:solidFill>
            <a:srgbClr val="9E9EFF"/>
          </a:solidFill>
          <a:ln w="9525">
            <a:noFill/>
            <a:round/>
            <a:headEnd/>
            <a:tailEnd/>
          </a:ln>
        </p:spPr>
        <p:txBody>
          <a:bodyPr/>
          <a:lstStyle/>
          <a:p>
            <a:endParaRPr lang="en-US"/>
          </a:p>
        </p:txBody>
      </p:sp>
      <p:sp>
        <p:nvSpPr>
          <p:cNvPr id="30785" name="Freeform 63"/>
          <p:cNvSpPr>
            <a:spLocks/>
          </p:cNvSpPr>
          <p:nvPr/>
        </p:nvSpPr>
        <p:spPr bwMode="auto">
          <a:xfrm>
            <a:off x="4430713" y="2840038"/>
            <a:ext cx="282575" cy="200025"/>
          </a:xfrm>
          <a:custGeom>
            <a:avLst/>
            <a:gdLst>
              <a:gd name="T0" fmla="*/ 0 w 178"/>
              <a:gd name="T1" fmla="*/ 126 h 126"/>
              <a:gd name="T2" fmla="*/ 178 w 178"/>
              <a:gd name="T3" fmla="*/ 126 h 126"/>
              <a:gd name="T4" fmla="*/ 178 w 178"/>
              <a:gd name="T5" fmla="*/ 0 h 126"/>
              <a:gd name="T6" fmla="*/ 175 w 178"/>
              <a:gd name="T7" fmla="*/ 0 h 126"/>
              <a:gd name="T8" fmla="*/ 175 w 178"/>
              <a:gd name="T9" fmla="*/ 123 h 126"/>
              <a:gd name="T10" fmla="*/ 0 w 178"/>
              <a:gd name="T11" fmla="*/ 123 h 126"/>
              <a:gd name="T12" fmla="*/ 0 w 178"/>
              <a:gd name="T13" fmla="*/ 126 h 126"/>
              <a:gd name="T14" fmla="*/ 0 60000 65536"/>
              <a:gd name="T15" fmla="*/ 0 60000 65536"/>
              <a:gd name="T16" fmla="*/ 0 60000 65536"/>
              <a:gd name="T17" fmla="*/ 0 60000 65536"/>
              <a:gd name="T18" fmla="*/ 0 60000 65536"/>
              <a:gd name="T19" fmla="*/ 0 60000 65536"/>
              <a:gd name="T20" fmla="*/ 0 60000 65536"/>
              <a:gd name="T21" fmla="*/ 0 w 178"/>
              <a:gd name="T22" fmla="*/ 0 h 126"/>
              <a:gd name="T23" fmla="*/ 178 w 178"/>
              <a:gd name="T24" fmla="*/ 126 h 1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 h="126">
                <a:moveTo>
                  <a:pt x="0" y="126"/>
                </a:moveTo>
                <a:lnTo>
                  <a:pt x="178" y="126"/>
                </a:lnTo>
                <a:lnTo>
                  <a:pt x="178" y="0"/>
                </a:lnTo>
                <a:lnTo>
                  <a:pt x="175" y="0"/>
                </a:lnTo>
                <a:lnTo>
                  <a:pt x="175" y="123"/>
                </a:lnTo>
                <a:lnTo>
                  <a:pt x="0" y="123"/>
                </a:lnTo>
                <a:lnTo>
                  <a:pt x="0" y="126"/>
                </a:lnTo>
                <a:close/>
              </a:path>
            </a:pathLst>
          </a:custGeom>
          <a:solidFill>
            <a:srgbClr val="A2A2FF"/>
          </a:solidFill>
          <a:ln w="9525">
            <a:noFill/>
            <a:round/>
            <a:headEnd/>
            <a:tailEnd/>
          </a:ln>
        </p:spPr>
        <p:txBody>
          <a:bodyPr/>
          <a:lstStyle/>
          <a:p>
            <a:endParaRPr lang="en-US"/>
          </a:p>
        </p:txBody>
      </p:sp>
      <p:sp>
        <p:nvSpPr>
          <p:cNvPr id="30786" name="Freeform 64"/>
          <p:cNvSpPr>
            <a:spLocks/>
          </p:cNvSpPr>
          <p:nvPr/>
        </p:nvSpPr>
        <p:spPr bwMode="auto">
          <a:xfrm>
            <a:off x="4430713" y="2840038"/>
            <a:ext cx="277812" cy="195262"/>
          </a:xfrm>
          <a:custGeom>
            <a:avLst/>
            <a:gdLst>
              <a:gd name="T0" fmla="*/ 0 w 175"/>
              <a:gd name="T1" fmla="*/ 123 h 123"/>
              <a:gd name="T2" fmla="*/ 175 w 175"/>
              <a:gd name="T3" fmla="*/ 123 h 123"/>
              <a:gd name="T4" fmla="*/ 175 w 175"/>
              <a:gd name="T5" fmla="*/ 0 h 123"/>
              <a:gd name="T6" fmla="*/ 171 w 175"/>
              <a:gd name="T7" fmla="*/ 0 h 123"/>
              <a:gd name="T8" fmla="*/ 171 w 175"/>
              <a:gd name="T9" fmla="*/ 120 h 123"/>
              <a:gd name="T10" fmla="*/ 0 w 175"/>
              <a:gd name="T11" fmla="*/ 120 h 123"/>
              <a:gd name="T12" fmla="*/ 0 w 175"/>
              <a:gd name="T13" fmla="*/ 123 h 123"/>
              <a:gd name="T14" fmla="*/ 0 60000 65536"/>
              <a:gd name="T15" fmla="*/ 0 60000 65536"/>
              <a:gd name="T16" fmla="*/ 0 60000 65536"/>
              <a:gd name="T17" fmla="*/ 0 60000 65536"/>
              <a:gd name="T18" fmla="*/ 0 60000 65536"/>
              <a:gd name="T19" fmla="*/ 0 60000 65536"/>
              <a:gd name="T20" fmla="*/ 0 60000 65536"/>
              <a:gd name="T21" fmla="*/ 0 w 175"/>
              <a:gd name="T22" fmla="*/ 0 h 123"/>
              <a:gd name="T23" fmla="*/ 175 w 175"/>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123">
                <a:moveTo>
                  <a:pt x="0" y="123"/>
                </a:moveTo>
                <a:lnTo>
                  <a:pt x="175" y="123"/>
                </a:lnTo>
                <a:lnTo>
                  <a:pt x="175" y="0"/>
                </a:lnTo>
                <a:lnTo>
                  <a:pt x="171" y="0"/>
                </a:lnTo>
                <a:lnTo>
                  <a:pt x="171" y="120"/>
                </a:lnTo>
                <a:lnTo>
                  <a:pt x="0" y="120"/>
                </a:lnTo>
                <a:lnTo>
                  <a:pt x="0" y="123"/>
                </a:lnTo>
                <a:close/>
              </a:path>
            </a:pathLst>
          </a:custGeom>
          <a:solidFill>
            <a:srgbClr val="A5A5FF"/>
          </a:solidFill>
          <a:ln w="9525">
            <a:noFill/>
            <a:round/>
            <a:headEnd/>
            <a:tailEnd/>
          </a:ln>
        </p:spPr>
        <p:txBody>
          <a:bodyPr/>
          <a:lstStyle/>
          <a:p>
            <a:endParaRPr lang="en-US"/>
          </a:p>
        </p:txBody>
      </p:sp>
      <p:sp>
        <p:nvSpPr>
          <p:cNvPr id="30787" name="Freeform 65"/>
          <p:cNvSpPr>
            <a:spLocks/>
          </p:cNvSpPr>
          <p:nvPr/>
        </p:nvSpPr>
        <p:spPr bwMode="auto">
          <a:xfrm>
            <a:off x="4430713" y="2840038"/>
            <a:ext cx="271462" cy="190500"/>
          </a:xfrm>
          <a:custGeom>
            <a:avLst/>
            <a:gdLst>
              <a:gd name="T0" fmla="*/ 0 w 171"/>
              <a:gd name="T1" fmla="*/ 120 h 120"/>
              <a:gd name="T2" fmla="*/ 171 w 171"/>
              <a:gd name="T3" fmla="*/ 120 h 120"/>
              <a:gd name="T4" fmla="*/ 171 w 171"/>
              <a:gd name="T5" fmla="*/ 0 h 120"/>
              <a:gd name="T6" fmla="*/ 167 w 171"/>
              <a:gd name="T7" fmla="*/ 0 h 120"/>
              <a:gd name="T8" fmla="*/ 167 w 171"/>
              <a:gd name="T9" fmla="*/ 117 h 120"/>
              <a:gd name="T10" fmla="*/ 0 w 171"/>
              <a:gd name="T11" fmla="*/ 117 h 120"/>
              <a:gd name="T12" fmla="*/ 0 w 171"/>
              <a:gd name="T13" fmla="*/ 120 h 120"/>
              <a:gd name="T14" fmla="*/ 0 60000 65536"/>
              <a:gd name="T15" fmla="*/ 0 60000 65536"/>
              <a:gd name="T16" fmla="*/ 0 60000 65536"/>
              <a:gd name="T17" fmla="*/ 0 60000 65536"/>
              <a:gd name="T18" fmla="*/ 0 60000 65536"/>
              <a:gd name="T19" fmla="*/ 0 60000 65536"/>
              <a:gd name="T20" fmla="*/ 0 60000 65536"/>
              <a:gd name="T21" fmla="*/ 0 w 171"/>
              <a:gd name="T22" fmla="*/ 0 h 120"/>
              <a:gd name="T23" fmla="*/ 171 w 171"/>
              <a:gd name="T24" fmla="*/ 120 h 1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1" h="120">
                <a:moveTo>
                  <a:pt x="0" y="120"/>
                </a:moveTo>
                <a:lnTo>
                  <a:pt x="171" y="120"/>
                </a:lnTo>
                <a:lnTo>
                  <a:pt x="171" y="0"/>
                </a:lnTo>
                <a:lnTo>
                  <a:pt x="167" y="0"/>
                </a:lnTo>
                <a:lnTo>
                  <a:pt x="167" y="117"/>
                </a:lnTo>
                <a:lnTo>
                  <a:pt x="0" y="117"/>
                </a:lnTo>
                <a:lnTo>
                  <a:pt x="0" y="120"/>
                </a:lnTo>
                <a:close/>
              </a:path>
            </a:pathLst>
          </a:custGeom>
          <a:solidFill>
            <a:srgbClr val="A9A9FF"/>
          </a:solidFill>
          <a:ln w="9525">
            <a:noFill/>
            <a:round/>
            <a:headEnd/>
            <a:tailEnd/>
          </a:ln>
        </p:spPr>
        <p:txBody>
          <a:bodyPr/>
          <a:lstStyle/>
          <a:p>
            <a:endParaRPr lang="en-US"/>
          </a:p>
        </p:txBody>
      </p:sp>
      <p:sp>
        <p:nvSpPr>
          <p:cNvPr id="30788" name="Freeform 66"/>
          <p:cNvSpPr>
            <a:spLocks/>
          </p:cNvSpPr>
          <p:nvPr/>
        </p:nvSpPr>
        <p:spPr bwMode="auto">
          <a:xfrm>
            <a:off x="4430713" y="2840038"/>
            <a:ext cx="265112" cy="185737"/>
          </a:xfrm>
          <a:custGeom>
            <a:avLst/>
            <a:gdLst>
              <a:gd name="T0" fmla="*/ 0 w 167"/>
              <a:gd name="T1" fmla="*/ 117 h 117"/>
              <a:gd name="T2" fmla="*/ 167 w 167"/>
              <a:gd name="T3" fmla="*/ 117 h 117"/>
              <a:gd name="T4" fmla="*/ 167 w 167"/>
              <a:gd name="T5" fmla="*/ 0 h 117"/>
              <a:gd name="T6" fmla="*/ 162 w 167"/>
              <a:gd name="T7" fmla="*/ 0 h 117"/>
              <a:gd name="T8" fmla="*/ 162 w 167"/>
              <a:gd name="T9" fmla="*/ 115 h 117"/>
              <a:gd name="T10" fmla="*/ 0 w 167"/>
              <a:gd name="T11" fmla="*/ 115 h 117"/>
              <a:gd name="T12" fmla="*/ 0 w 167"/>
              <a:gd name="T13" fmla="*/ 117 h 117"/>
              <a:gd name="T14" fmla="*/ 0 60000 65536"/>
              <a:gd name="T15" fmla="*/ 0 60000 65536"/>
              <a:gd name="T16" fmla="*/ 0 60000 65536"/>
              <a:gd name="T17" fmla="*/ 0 60000 65536"/>
              <a:gd name="T18" fmla="*/ 0 60000 65536"/>
              <a:gd name="T19" fmla="*/ 0 60000 65536"/>
              <a:gd name="T20" fmla="*/ 0 60000 65536"/>
              <a:gd name="T21" fmla="*/ 0 w 167"/>
              <a:gd name="T22" fmla="*/ 0 h 117"/>
              <a:gd name="T23" fmla="*/ 167 w 16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 h="117">
                <a:moveTo>
                  <a:pt x="0" y="117"/>
                </a:moveTo>
                <a:lnTo>
                  <a:pt x="167" y="117"/>
                </a:lnTo>
                <a:lnTo>
                  <a:pt x="167" y="0"/>
                </a:lnTo>
                <a:lnTo>
                  <a:pt x="162" y="0"/>
                </a:lnTo>
                <a:lnTo>
                  <a:pt x="162" y="115"/>
                </a:lnTo>
                <a:lnTo>
                  <a:pt x="0" y="115"/>
                </a:lnTo>
                <a:lnTo>
                  <a:pt x="0" y="117"/>
                </a:lnTo>
                <a:close/>
              </a:path>
            </a:pathLst>
          </a:custGeom>
          <a:solidFill>
            <a:srgbClr val="ADADFF"/>
          </a:solidFill>
          <a:ln w="9525">
            <a:noFill/>
            <a:round/>
            <a:headEnd/>
            <a:tailEnd/>
          </a:ln>
        </p:spPr>
        <p:txBody>
          <a:bodyPr/>
          <a:lstStyle/>
          <a:p>
            <a:endParaRPr lang="en-US"/>
          </a:p>
        </p:txBody>
      </p:sp>
      <p:sp>
        <p:nvSpPr>
          <p:cNvPr id="30789" name="Freeform 67"/>
          <p:cNvSpPr>
            <a:spLocks/>
          </p:cNvSpPr>
          <p:nvPr/>
        </p:nvSpPr>
        <p:spPr bwMode="auto">
          <a:xfrm>
            <a:off x="4430713" y="2840038"/>
            <a:ext cx="257175" cy="182562"/>
          </a:xfrm>
          <a:custGeom>
            <a:avLst/>
            <a:gdLst>
              <a:gd name="T0" fmla="*/ 0 w 162"/>
              <a:gd name="T1" fmla="*/ 115 h 115"/>
              <a:gd name="T2" fmla="*/ 162 w 162"/>
              <a:gd name="T3" fmla="*/ 115 h 115"/>
              <a:gd name="T4" fmla="*/ 162 w 162"/>
              <a:gd name="T5" fmla="*/ 0 h 115"/>
              <a:gd name="T6" fmla="*/ 158 w 162"/>
              <a:gd name="T7" fmla="*/ 0 h 115"/>
              <a:gd name="T8" fmla="*/ 158 w 162"/>
              <a:gd name="T9" fmla="*/ 111 h 115"/>
              <a:gd name="T10" fmla="*/ 0 w 162"/>
              <a:gd name="T11" fmla="*/ 111 h 115"/>
              <a:gd name="T12" fmla="*/ 0 w 162"/>
              <a:gd name="T13" fmla="*/ 115 h 115"/>
              <a:gd name="T14" fmla="*/ 0 60000 65536"/>
              <a:gd name="T15" fmla="*/ 0 60000 65536"/>
              <a:gd name="T16" fmla="*/ 0 60000 65536"/>
              <a:gd name="T17" fmla="*/ 0 60000 65536"/>
              <a:gd name="T18" fmla="*/ 0 60000 65536"/>
              <a:gd name="T19" fmla="*/ 0 60000 65536"/>
              <a:gd name="T20" fmla="*/ 0 60000 65536"/>
              <a:gd name="T21" fmla="*/ 0 w 162"/>
              <a:gd name="T22" fmla="*/ 0 h 115"/>
              <a:gd name="T23" fmla="*/ 162 w 162"/>
              <a:gd name="T24" fmla="*/ 115 h 1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115">
                <a:moveTo>
                  <a:pt x="0" y="115"/>
                </a:moveTo>
                <a:lnTo>
                  <a:pt x="162" y="115"/>
                </a:lnTo>
                <a:lnTo>
                  <a:pt x="162" y="0"/>
                </a:lnTo>
                <a:lnTo>
                  <a:pt x="158" y="0"/>
                </a:lnTo>
                <a:lnTo>
                  <a:pt x="158" y="111"/>
                </a:lnTo>
                <a:lnTo>
                  <a:pt x="0" y="111"/>
                </a:lnTo>
                <a:lnTo>
                  <a:pt x="0" y="115"/>
                </a:lnTo>
                <a:close/>
              </a:path>
            </a:pathLst>
          </a:custGeom>
          <a:solidFill>
            <a:srgbClr val="B0B0FF"/>
          </a:solidFill>
          <a:ln w="9525">
            <a:noFill/>
            <a:round/>
            <a:headEnd/>
            <a:tailEnd/>
          </a:ln>
        </p:spPr>
        <p:txBody>
          <a:bodyPr/>
          <a:lstStyle/>
          <a:p>
            <a:endParaRPr lang="en-US"/>
          </a:p>
        </p:txBody>
      </p:sp>
      <p:sp>
        <p:nvSpPr>
          <p:cNvPr id="30790" name="Freeform 68"/>
          <p:cNvSpPr>
            <a:spLocks/>
          </p:cNvSpPr>
          <p:nvPr/>
        </p:nvSpPr>
        <p:spPr bwMode="auto">
          <a:xfrm>
            <a:off x="4430713" y="2840038"/>
            <a:ext cx="250825" cy="176212"/>
          </a:xfrm>
          <a:custGeom>
            <a:avLst/>
            <a:gdLst>
              <a:gd name="T0" fmla="*/ 0 w 158"/>
              <a:gd name="T1" fmla="*/ 111 h 111"/>
              <a:gd name="T2" fmla="*/ 158 w 158"/>
              <a:gd name="T3" fmla="*/ 111 h 111"/>
              <a:gd name="T4" fmla="*/ 158 w 158"/>
              <a:gd name="T5" fmla="*/ 0 h 111"/>
              <a:gd name="T6" fmla="*/ 153 w 158"/>
              <a:gd name="T7" fmla="*/ 0 h 111"/>
              <a:gd name="T8" fmla="*/ 153 w 158"/>
              <a:gd name="T9" fmla="*/ 108 h 111"/>
              <a:gd name="T10" fmla="*/ 0 w 158"/>
              <a:gd name="T11" fmla="*/ 108 h 111"/>
              <a:gd name="T12" fmla="*/ 0 w 158"/>
              <a:gd name="T13" fmla="*/ 111 h 111"/>
              <a:gd name="T14" fmla="*/ 0 60000 65536"/>
              <a:gd name="T15" fmla="*/ 0 60000 65536"/>
              <a:gd name="T16" fmla="*/ 0 60000 65536"/>
              <a:gd name="T17" fmla="*/ 0 60000 65536"/>
              <a:gd name="T18" fmla="*/ 0 60000 65536"/>
              <a:gd name="T19" fmla="*/ 0 60000 65536"/>
              <a:gd name="T20" fmla="*/ 0 60000 65536"/>
              <a:gd name="T21" fmla="*/ 0 w 158"/>
              <a:gd name="T22" fmla="*/ 0 h 111"/>
              <a:gd name="T23" fmla="*/ 158 w 158"/>
              <a:gd name="T24" fmla="*/ 111 h 1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1">
                <a:moveTo>
                  <a:pt x="0" y="111"/>
                </a:moveTo>
                <a:lnTo>
                  <a:pt x="158" y="111"/>
                </a:lnTo>
                <a:lnTo>
                  <a:pt x="158" y="0"/>
                </a:lnTo>
                <a:lnTo>
                  <a:pt x="153" y="0"/>
                </a:lnTo>
                <a:lnTo>
                  <a:pt x="153" y="108"/>
                </a:lnTo>
                <a:lnTo>
                  <a:pt x="0" y="108"/>
                </a:lnTo>
                <a:lnTo>
                  <a:pt x="0" y="111"/>
                </a:lnTo>
                <a:close/>
              </a:path>
            </a:pathLst>
          </a:custGeom>
          <a:solidFill>
            <a:srgbClr val="B4B4FF"/>
          </a:solidFill>
          <a:ln w="9525">
            <a:noFill/>
            <a:round/>
            <a:headEnd/>
            <a:tailEnd/>
          </a:ln>
        </p:spPr>
        <p:txBody>
          <a:bodyPr/>
          <a:lstStyle/>
          <a:p>
            <a:endParaRPr lang="en-US"/>
          </a:p>
        </p:txBody>
      </p:sp>
      <p:sp>
        <p:nvSpPr>
          <p:cNvPr id="30791" name="Freeform 69"/>
          <p:cNvSpPr>
            <a:spLocks/>
          </p:cNvSpPr>
          <p:nvPr/>
        </p:nvSpPr>
        <p:spPr bwMode="auto">
          <a:xfrm>
            <a:off x="4430713" y="2840038"/>
            <a:ext cx="242887" cy="171450"/>
          </a:xfrm>
          <a:custGeom>
            <a:avLst/>
            <a:gdLst>
              <a:gd name="T0" fmla="*/ 0 w 153"/>
              <a:gd name="T1" fmla="*/ 108 h 108"/>
              <a:gd name="T2" fmla="*/ 153 w 153"/>
              <a:gd name="T3" fmla="*/ 108 h 108"/>
              <a:gd name="T4" fmla="*/ 153 w 153"/>
              <a:gd name="T5" fmla="*/ 0 h 108"/>
              <a:gd name="T6" fmla="*/ 148 w 153"/>
              <a:gd name="T7" fmla="*/ 0 h 108"/>
              <a:gd name="T8" fmla="*/ 148 w 153"/>
              <a:gd name="T9" fmla="*/ 104 h 108"/>
              <a:gd name="T10" fmla="*/ 0 w 153"/>
              <a:gd name="T11" fmla="*/ 104 h 108"/>
              <a:gd name="T12" fmla="*/ 0 w 153"/>
              <a:gd name="T13" fmla="*/ 108 h 108"/>
              <a:gd name="T14" fmla="*/ 0 60000 65536"/>
              <a:gd name="T15" fmla="*/ 0 60000 65536"/>
              <a:gd name="T16" fmla="*/ 0 60000 65536"/>
              <a:gd name="T17" fmla="*/ 0 60000 65536"/>
              <a:gd name="T18" fmla="*/ 0 60000 65536"/>
              <a:gd name="T19" fmla="*/ 0 60000 65536"/>
              <a:gd name="T20" fmla="*/ 0 60000 65536"/>
              <a:gd name="T21" fmla="*/ 0 w 153"/>
              <a:gd name="T22" fmla="*/ 0 h 108"/>
              <a:gd name="T23" fmla="*/ 153 w 153"/>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 h="108">
                <a:moveTo>
                  <a:pt x="0" y="108"/>
                </a:moveTo>
                <a:lnTo>
                  <a:pt x="153" y="108"/>
                </a:lnTo>
                <a:lnTo>
                  <a:pt x="153" y="0"/>
                </a:lnTo>
                <a:lnTo>
                  <a:pt x="148" y="0"/>
                </a:lnTo>
                <a:lnTo>
                  <a:pt x="148" y="104"/>
                </a:lnTo>
                <a:lnTo>
                  <a:pt x="0" y="104"/>
                </a:lnTo>
                <a:lnTo>
                  <a:pt x="0" y="108"/>
                </a:lnTo>
                <a:close/>
              </a:path>
            </a:pathLst>
          </a:custGeom>
          <a:solidFill>
            <a:srgbClr val="B8B8FF"/>
          </a:solidFill>
          <a:ln w="9525">
            <a:noFill/>
            <a:round/>
            <a:headEnd/>
            <a:tailEnd/>
          </a:ln>
        </p:spPr>
        <p:txBody>
          <a:bodyPr/>
          <a:lstStyle/>
          <a:p>
            <a:endParaRPr lang="en-US"/>
          </a:p>
        </p:txBody>
      </p:sp>
      <p:sp>
        <p:nvSpPr>
          <p:cNvPr id="30792" name="Freeform 70"/>
          <p:cNvSpPr>
            <a:spLocks/>
          </p:cNvSpPr>
          <p:nvPr/>
        </p:nvSpPr>
        <p:spPr bwMode="auto">
          <a:xfrm>
            <a:off x="4430713" y="2840038"/>
            <a:ext cx="234950" cy="165100"/>
          </a:xfrm>
          <a:custGeom>
            <a:avLst/>
            <a:gdLst>
              <a:gd name="T0" fmla="*/ 0 w 148"/>
              <a:gd name="T1" fmla="*/ 104 h 104"/>
              <a:gd name="T2" fmla="*/ 148 w 148"/>
              <a:gd name="T3" fmla="*/ 104 h 104"/>
              <a:gd name="T4" fmla="*/ 148 w 148"/>
              <a:gd name="T5" fmla="*/ 0 h 104"/>
              <a:gd name="T6" fmla="*/ 143 w 148"/>
              <a:gd name="T7" fmla="*/ 0 h 104"/>
              <a:gd name="T8" fmla="*/ 143 w 148"/>
              <a:gd name="T9" fmla="*/ 101 h 104"/>
              <a:gd name="T10" fmla="*/ 0 w 148"/>
              <a:gd name="T11" fmla="*/ 101 h 104"/>
              <a:gd name="T12" fmla="*/ 0 w 148"/>
              <a:gd name="T13" fmla="*/ 104 h 104"/>
              <a:gd name="T14" fmla="*/ 0 60000 65536"/>
              <a:gd name="T15" fmla="*/ 0 60000 65536"/>
              <a:gd name="T16" fmla="*/ 0 60000 65536"/>
              <a:gd name="T17" fmla="*/ 0 60000 65536"/>
              <a:gd name="T18" fmla="*/ 0 60000 65536"/>
              <a:gd name="T19" fmla="*/ 0 60000 65536"/>
              <a:gd name="T20" fmla="*/ 0 60000 65536"/>
              <a:gd name="T21" fmla="*/ 0 w 148"/>
              <a:gd name="T22" fmla="*/ 0 h 104"/>
              <a:gd name="T23" fmla="*/ 148 w 148"/>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104">
                <a:moveTo>
                  <a:pt x="0" y="104"/>
                </a:moveTo>
                <a:lnTo>
                  <a:pt x="148" y="104"/>
                </a:lnTo>
                <a:lnTo>
                  <a:pt x="148" y="0"/>
                </a:lnTo>
                <a:lnTo>
                  <a:pt x="143" y="0"/>
                </a:lnTo>
                <a:lnTo>
                  <a:pt x="143" y="101"/>
                </a:lnTo>
                <a:lnTo>
                  <a:pt x="0" y="101"/>
                </a:lnTo>
                <a:lnTo>
                  <a:pt x="0" y="104"/>
                </a:lnTo>
                <a:close/>
              </a:path>
            </a:pathLst>
          </a:custGeom>
          <a:solidFill>
            <a:srgbClr val="BBBBFF"/>
          </a:solidFill>
          <a:ln w="9525">
            <a:noFill/>
            <a:round/>
            <a:headEnd/>
            <a:tailEnd/>
          </a:ln>
        </p:spPr>
        <p:txBody>
          <a:bodyPr/>
          <a:lstStyle/>
          <a:p>
            <a:endParaRPr lang="en-US"/>
          </a:p>
        </p:txBody>
      </p:sp>
      <p:sp>
        <p:nvSpPr>
          <p:cNvPr id="30793" name="Freeform 71"/>
          <p:cNvSpPr>
            <a:spLocks/>
          </p:cNvSpPr>
          <p:nvPr/>
        </p:nvSpPr>
        <p:spPr bwMode="auto">
          <a:xfrm>
            <a:off x="4430713" y="2840038"/>
            <a:ext cx="227012" cy="160337"/>
          </a:xfrm>
          <a:custGeom>
            <a:avLst/>
            <a:gdLst>
              <a:gd name="T0" fmla="*/ 0 w 143"/>
              <a:gd name="T1" fmla="*/ 101 h 101"/>
              <a:gd name="T2" fmla="*/ 143 w 143"/>
              <a:gd name="T3" fmla="*/ 101 h 101"/>
              <a:gd name="T4" fmla="*/ 143 w 143"/>
              <a:gd name="T5" fmla="*/ 0 h 101"/>
              <a:gd name="T6" fmla="*/ 138 w 143"/>
              <a:gd name="T7" fmla="*/ 0 h 101"/>
              <a:gd name="T8" fmla="*/ 138 w 143"/>
              <a:gd name="T9" fmla="*/ 97 h 101"/>
              <a:gd name="T10" fmla="*/ 0 w 143"/>
              <a:gd name="T11" fmla="*/ 97 h 101"/>
              <a:gd name="T12" fmla="*/ 0 w 143"/>
              <a:gd name="T13" fmla="*/ 101 h 101"/>
              <a:gd name="T14" fmla="*/ 0 60000 65536"/>
              <a:gd name="T15" fmla="*/ 0 60000 65536"/>
              <a:gd name="T16" fmla="*/ 0 60000 65536"/>
              <a:gd name="T17" fmla="*/ 0 60000 65536"/>
              <a:gd name="T18" fmla="*/ 0 60000 65536"/>
              <a:gd name="T19" fmla="*/ 0 60000 65536"/>
              <a:gd name="T20" fmla="*/ 0 60000 65536"/>
              <a:gd name="T21" fmla="*/ 0 w 143"/>
              <a:gd name="T22" fmla="*/ 0 h 101"/>
              <a:gd name="T23" fmla="*/ 143 w 143"/>
              <a:gd name="T24" fmla="*/ 101 h 1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101">
                <a:moveTo>
                  <a:pt x="0" y="101"/>
                </a:moveTo>
                <a:lnTo>
                  <a:pt x="143" y="101"/>
                </a:lnTo>
                <a:lnTo>
                  <a:pt x="143" y="0"/>
                </a:lnTo>
                <a:lnTo>
                  <a:pt x="138" y="0"/>
                </a:lnTo>
                <a:lnTo>
                  <a:pt x="138" y="97"/>
                </a:lnTo>
                <a:lnTo>
                  <a:pt x="0" y="97"/>
                </a:lnTo>
                <a:lnTo>
                  <a:pt x="0" y="101"/>
                </a:lnTo>
                <a:close/>
              </a:path>
            </a:pathLst>
          </a:custGeom>
          <a:solidFill>
            <a:srgbClr val="BFBFFF"/>
          </a:solidFill>
          <a:ln w="9525">
            <a:noFill/>
            <a:round/>
            <a:headEnd/>
            <a:tailEnd/>
          </a:ln>
        </p:spPr>
        <p:txBody>
          <a:bodyPr/>
          <a:lstStyle/>
          <a:p>
            <a:endParaRPr lang="en-US"/>
          </a:p>
        </p:txBody>
      </p:sp>
      <p:sp>
        <p:nvSpPr>
          <p:cNvPr id="30794" name="Freeform 72"/>
          <p:cNvSpPr>
            <a:spLocks/>
          </p:cNvSpPr>
          <p:nvPr/>
        </p:nvSpPr>
        <p:spPr bwMode="auto">
          <a:xfrm>
            <a:off x="4430713" y="2840038"/>
            <a:ext cx="219075" cy="153987"/>
          </a:xfrm>
          <a:custGeom>
            <a:avLst/>
            <a:gdLst>
              <a:gd name="T0" fmla="*/ 0 w 138"/>
              <a:gd name="T1" fmla="*/ 97 h 97"/>
              <a:gd name="T2" fmla="*/ 138 w 138"/>
              <a:gd name="T3" fmla="*/ 97 h 97"/>
              <a:gd name="T4" fmla="*/ 138 w 138"/>
              <a:gd name="T5" fmla="*/ 0 h 97"/>
              <a:gd name="T6" fmla="*/ 133 w 138"/>
              <a:gd name="T7" fmla="*/ 0 h 97"/>
              <a:gd name="T8" fmla="*/ 133 w 138"/>
              <a:gd name="T9" fmla="*/ 93 h 97"/>
              <a:gd name="T10" fmla="*/ 0 w 138"/>
              <a:gd name="T11" fmla="*/ 93 h 97"/>
              <a:gd name="T12" fmla="*/ 0 w 138"/>
              <a:gd name="T13" fmla="*/ 97 h 97"/>
              <a:gd name="T14" fmla="*/ 0 60000 65536"/>
              <a:gd name="T15" fmla="*/ 0 60000 65536"/>
              <a:gd name="T16" fmla="*/ 0 60000 65536"/>
              <a:gd name="T17" fmla="*/ 0 60000 65536"/>
              <a:gd name="T18" fmla="*/ 0 60000 65536"/>
              <a:gd name="T19" fmla="*/ 0 60000 65536"/>
              <a:gd name="T20" fmla="*/ 0 60000 65536"/>
              <a:gd name="T21" fmla="*/ 0 w 138"/>
              <a:gd name="T22" fmla="*/ 0 h 97"/>
              <a:gd name="T23" fmla="*/ 138 w 138"/>
              <a:gd name="T24" fmla="*/ 97 h 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97">
                <a:moveTo>
                  <a:pt x="0" y="97"/>
                </a:moveTo>
                <a:lnTo>
                  <a:pt x="138" y="97"/>
                </a:lnTo>
                <a:lnTo>
                  <a:pt x="138" y="0"/>
                </a:lnTo>
                <a:lnTo>
                  <a:pt x="133" y="0"/>
                </a:lnTo>
                <a:lnTo>
                  <a:pt x="133" y="93"/>
                </a:lnTo>
                <a:lnTo>
                  <a:pt x="0" y="93"/>
                </a:lnTo>
                <a:lnTo>
                  <a:pt x="0" y="97"/>
                </a:lnTo>
                <a:close/>
              </a:path>
            </a:pathLst>
          </a:custGeom>
          <a:solidFill>
            <a:srgbClr val="C3C3FF"/>
          </a:solidFill>
          <a:ln w="9525">
            <a:noFill/>
            <a:round/>
            <a:headEnd/>
            <a:tailEnd/>
          </a:ln>
        </p:spPr>
        <p:txBody>
          <a:bodyPr/>
          <a:lstStyle/>
          <a:p>
            <a:endParaRPr lang="en-US"/>
          </a:p>
        </p:txBody>
      </p:sp>
      <p:sp>
        <p:nvSpPr>
          <p:cNvPr id="30795" name="Freeform 73"/>
          <p:cNvSpPr>
            <a:spLocks/>
          </p:cNvSpPr>
          <p:nvPr/>
        </p:nvSpPr>
        <p:spPr bwMode="auto">
          <a:xfrm>
            <a:off x="4430713" y="2840038"/>
            <a:ext cx="211137" cy="147637"/>
          </a:xfrm>
          <a:custGeom>
            <a:avLst/>
            <a:gdLst>
              <a:gd name="T0" fmla="*/ 0 w 133"/>
              <a:gd name="T1" fmla="*/ 93 h 93"/>
              <a:gd name="T2" fmla="*/ 133 w 133"/>
              <a:gd name="T3" fmla="*/ 93 h 93"/>
              <a:gd name="T4" fmla="*/ 133 w 133"/>
              <a:gd name="T5" fmla="*/ 0 h 93"/>
              <a:gd name="T6" fmla="*/ 126 w 133"/>
              <a:gd name="T7" fmla="*/ 0 h 93"/>
              <a:gd name="T8" fmla="*/ 126 w 133"/>
              <a:gd name="T9" fmla="*/ 89 h 93"/>
              <a:gd name="T10" fmla="*/ 0 w 133"/>
              <a:gd name="T11" fmla="*/ 89 h 93"/>
              <a:gd name="T12" fmla="*/ 0 w 133"/>
              <a:gd name="T13" fmla="*/ 93 h 93"/>
              <a:gd name="T14" fmla="*/ 0 60000 65536"/>
              <a:gd name="T15" fmla="*/ 0 60000 65536"/>
              <a:gd name="T16" fmla="*/ 0 60000 65536"/>
              <a:gd name="T17" fmla="*/ 0 60000 65536"/>
              <a:gd name="T18" fmla="*/ 0 60000 65536"/>
              <a:gd name="T19" fmla="*/ 0 60000 65536"/>
              <a:gd name="T20" fmla="*/ 0 60000 65536"/>
              <a:gd name="T21" fmla="*/ 0 w 133"/>
              <a:gd name="T22" fmla="*/ 0 h 93"/>
              <a:gd name="T23" fmla="*/ 133 w 133"/>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3" h="93">
                <a:moveTo>
                  <a:pt x="0" y="93"/>
                </a:moveTo>
                <a:lnTo>
                  <a:pt x="133" y="93"/>
                </a:lnTo>
                <a:lnTo>
                  <a:pt x="133" y="0"/>
                </a:lnTo>
                <a:lnTo>
                  <a:pt x="126" y="0"/>
                </a:lnTo>
                <a:lnTo>
                  <a:pt x="126" y="89"/>
                </a:lnTo>
                <a:lnTo>
                  <a:pt x="0" y="89"/>
                </a:lnTo>
                <a:lnTo>
                  <a:pt x="0" y="93"/>
                </a:lnTo>
                <a:close/>
              </a:path>
            </a:pathLst>
          </a:custGeom>
          <a:solidFill>
            <a:srgbClr val="C6C6FF"/>
          </a:solidFill>
          <a:ln w="9525">
            <a:noFill/>
            <a:round/>
            <a:headEnd/>
            <a:tailEnd/>
          </a:ln>
        </p:spPr>
        <p:txBody>
          <a:bodyPr/>
          <a:lstStyle/>
          <a:p>
            <a:endParaRPr lang="en-US"/>
          </a:p>
        </p:txBody>
      </p:sp>
      <p:sp>
        <p:nvSpPr>
          <p:cNvPr id="30796" name="Freeform 74"/>
          <p:cNvSpPr>
            <a:spLocks/>
          </p:cNvSpPr>
          <p:nvPr/>
        </p:nvSpPr>
        <p:spPr bwMode="auto">
          <a:xfrm>
            <a:off x="4430713" y="2840038"/>
            <a:ext cx="200025" cy="141287"/>
          </a:xfrm>
          <a:custGeom>
            <a:avLst/>
            <a:gdLst>
              <a:gd name="T0" fmla="*/ 0 w 126"/>
              <a:gd name="T1" fmla="*/ 89 h 89"/>
              <a:gd name="T2" fmla="*/ 126 w 126"/>
              <a:gd name="T3" fmla="*/ 89 h 89"/>
              <a:gd name="T4" fmla="*/ 126 w 126"/>
              <a:gd name="T5" fmla="*/ 0 h 89"/>
              <a:gd name="T6" fmla="*/ 121 w 126"/>
              <a:gd name="T7" fmla="*/ 0 h 89"/>
              <a:gd name="T8" fmla="*/ 121 w 126"/>
              <a:gd name="T9" fmla="*/ 85 h 89"/>
              <a:gd name="T10" fmla="*/ 0 w 126"/>
              <a:gd name="T11" fmla="*/ 85 h 89"/>
              <a:gd name="T12" fmla="*/ 0 w 126"/>
              <a:gd name="T13" fmla="*/ 89 h 89"/>
              <a:gd name="T14" fmla="*/ 0 60000 65536"/>
              <a:gd name="T15" fmla="*/ 0 60000 65536"/>
              <a:gd name="T16" fmla="*/ 0 60000 65536"/>
              <a:gd name="T17" fmla="*/ 0 60000 65536"/>
              <a:gd name="T18" fmla="*/ 0 60000 65536"/>
              <a:gd name="T19" fmla="*/ 0 60000 65536"/>
              <a:gd name="T20" fmla="*/ 0 60000 65536"/>
              <a:gd name="T21" fmla="*/ 0 w 126"/>
              <a:gd name="T22" fmla="*/ 0 h 89"/>
              <a:gd name="T23" fmla="*/ 126 w 126"/>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 h="89">
                <a:moveTo>
                  <a:pt x="0" y="89"/>
                </a:moveTo>
                <a:lnTo>
                  <a:pt x="126" y="89"/>
                </a:lnTo>
                <a:lnTo>
                  <a:pt x="126" y="0"/>
                </a:lnTo>
                <a:lnTo>
                  <a:pt x="121" y="0"/>
                </a:lnTo>
                <a:lnTo>
                  <a:pt x="121" y="85"/>
                </a:lnTo>
                <a:lnTo>
                  <a:pt x="0" y="85"/>
                </a:lnTo>
                <a:lnTo>
                  <a:pt x="0" y="89"/>
                </a:lnTo>
                <a:close/>
              </a:path>
            </a:pathLst>
          </a:custGeom>
          <a:solidFill>
            <a:srgbClr val="CACAFF"/>
          </a:solidFill>
          <a:ln w="9525">
            <a:noFill/>
            <a:round/>
            <a:headEnd/>
            <a:tailEnd/>
          </a:ln>
        </p:spPr>
        <p:txBody>
          <a:bodyPr/>
          <a:lstStyle/>
          <a:p>
            <a:endParaRPr lang="en-US"/>
          </a:p>
        </p:txBody>
      </p:sp>
      <p:sp>
        <p:nvSpPr>
          <p:cNvPr id="30797" name="Freeform 75"/>
          <p:cNvSpPr>
            <a:spLocks/>
          </p:cNvSpPr>
          <p:nvPr/>
        </p:nvSpPr>
        <p:spPr bwMode="auto">
          <a:xfrm>
            <a:off x="4430713" y="2840038"/>
            <a:ext cx="192087" cy="134937"/>
          </a:xfrm>
          <a:custGeom>
            <a:avLst/>
            <a:gdLst>
              <a:gd name="T0" fmla="*/ 0 w 121"/>
              <a:gd name="T1" fmla="*/ 85 h 85"/>
              <a:gd name="T2" fmla="*/ 121 w 121"/>
              <a:gd name="T3" fmla="*/ 85 h 85"/>
              <a:gd name="T4" fmla="*/ 121 w 121"/>
              <a:gd name="T5" fmla="*/ 0 h 85"/>
              <a:gd name="T6" fmla="*/ 115 w 121"/>
              <a:gd name="T7" fmla="*/ 0 h 85"/>
              <a:gd name="T8" fmla="*/ 115 w 121"/>
              <a:gd name="T9" fmla="*/ 80 h 85"/>
              <a:gd name="T10" fmla="*/ 0 w 121"/>
              <a:gd name="T11" fmla="*/ 80 h 85"/>
              <a:gd name="T12" fmla="*/ 0 w 121"/>
              <a:gd name="T13" fmla="*/ 85 h 85"/>
              <a:gd name="T14" fmla="*/ 0 60000 65536"/>
              <a:gd name="T15" fmla="*/ 0 60000 65536"/>
              <a:gd name="T16" fmla="*/ 0 60000 65536"/>
              <a:gd name="T17" fmla="*/ 0 60000 65536"/>
              <a:gd name="T18" fmla="*/ 0 60000 65536"/>
              <a:gd name="T19" fmla="*/ 0 60000 65536"/>
              <a:gd name="T20" fmla="*/ 0 60000 65536"/>
              <a:gd name="T21" fmla="*/ 0 w 121"/>
              <a:gd name="T22" fmla="*/ 0 h 85"/>
              <a:gd name="T23" fmla="*/ 121 w 121"/>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 h="85">
                <a:moveTo>
                  <a:pt x="0" y="85"/>
                </a:moveTo>
                <a:lnTo>
                  <a:pt x="121" y="85"/>
                </a:lnTo>
                <a:lnTo>
                  <a:pt x="121" y="0"/>
                </a:lnTo>
                <a:lnTo>
                  <a:pt x="115" y="0"/>
                </a:lnTo>
                <a:lnTo>
                  <a:pt x="115" y="80"/>
                </a:lnTo>
                <a:lnTo>
                  <a:pt x="0" y="80"/>
                </a:lnTo>
                <a:lnTo>
                  <a:pt x="0" y="85"/>
                </a:lnTo>
                <a:close/>
              </a:path>
            </a:pathLst>
          </a:custGeom>
          <a:solidFill>
            <a:srgbClr val="CECEFF"/>
          </a:solidFill>
          <a:ln w="9525">
            <a:noFill/>
            <a:round/>
            <a:headEnd/>
            <a:tailEnd/>
          </a:ln>
        </p:spPr>
        <p:txBody>
          <a:bodyPr/>
          <a:lstStyle/>
          <a:p>
            <a:endParaRPr lang="en-US"/>
          </a:p>
        </p:txBody>
      </p:sp>
      <p:sp>
        <p:nvSpPr>
          <p:cNvPr id="30798" name="Freeform 76"/>
          <p:cNvSpPr>
            <a:spLocks/>
          </p:cNvSpPr>
          <p:nvPr/>
        </p:nvSpPr>
        <p:spPr bwMode="auto">
          <a:xfrm>
            <a:off x="4430713" y="2840038"/>
            <a:ext cx="182562" cy="127000"/>
          </a:xfrm>
          <a:custGeom>
            <a:avLst/>
            <a:gdLst>
              <a:gd name="T0" fmla="*/ 0 w 115"/>
              <a:gd name="T1" fmla="*/ 80 h 80"/>
              <a:gd name="T2" fmla="*/ 115 w 115"/>
              <a:gd name="T3" fmla="*/ 80 h 80"/>
              <a:gd name="T4" fmla="*/ 115 w 115"/>
              <a:gd name="T5" fmla="*/ 0 h 80"/>
              <a:gd name="T6" fmla="*/ 109 w 115"/>
              <a:gd name="T7" fmla="*/ 0 h 80"/>
              <a:gd name="T8" fmla="*/ 109 w 115"/>
              <a:gd name="T9" fmla="*/ 77 h 80"/>
              <a:gd name="T10" fmla="*/ 0 w 115"/>
              <a:gd name="T11" fmla="*/ 77 h 80"/>
              <a:gd name="T12" fmla="*/ 0 w 115"/>
              <a:gd name="T13" fmla="*/ 80 h 80"/>
              <a:gd name="T14" fmla="*/ 0 60000 65536"/>
              <a:gd name="T15" fmla="*/ 0 60000 65536"/>
              <a:gd name="T16" fmla="*/ 0 60000 65536"/>
              <a:gd name="T17" fmla="*/ 0 60000 65536"/>
              <a:gd name="T18" fmla="*/ 0 60000 65536"/>
              <a:gd name="T19" fmla="*/ 0 60000 65536"/>
              <a:gd name="T20" fmla="*/ 0 60000 65536"/>
              <a:gd name="T21" fmla="*/ 0 w 115"/>
              <a:gd name="T22" fmla="*/ 0 h 80"/>
              <a:gd name="T23" fmla="*/ 115 w 115"/>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80">
                <a:moveTo>
                  <a:pt x="0" y="80"/>
                </a:moveTo>
                <a:lnTo>
                  <a:pt x="115" y="80"/>
                </a:lnTo>
                <a:lnTo>
                  <a:pt x="115" y="0"/>
                </a:lnTo>
                <a:lnTo>
                  <a:pt x="109" y="0"/>
                </a:lnTo>
                <a:lnTo>
                  <a:pt x="109" y="77"/>
                </a:lnTo>
                <a:lnTo>
                  <a:pt x="0" y="77"/>
                </a:lnTo>
                <a:lnTo>
                  <a:pt x="0" y="80"/>
                </a:lnTo>
                <a:close/>
              </a:path>
            </a:pathLst>
          </a:custGeom>
          <a:solidFill>
            <a:srgbClr val="D1D1FF"/>
          </a:solidFill>
          <a:ln w="9525">
            <a:noFill/>
            <a:round/>
            <a:headEnd/>
            <a:tailEnd/>
          </a:ln>
        </p:spPr>
        <p:txBody>
          <a:bodyPr/>
          <a:lstStyle/>
          <a:p>
            <a:endParaRPr lang="en-US"/>
          </a:p>
        </p:txBody>
      </p:sp>
      <p:sp>
        <p:nvSpPr>
          <p:cNvPr id="30799" name="Freeform 77"/>
          <p:cNvSpPr>
            <a:spLocks/>
          </p:cNvSpPr>
          <p:nvPr/>
        </p:nvSpPr>
        <p:spPr bwMode="auto">
          <a:xfrm>
            <a:off x="4430713" y="2840038"/>
            <a:ext cx="173037" cy="122237"/>
          </a:xfrm>
          <a:custGeom>
            <a:avLst/>
            <a:gdLst>
              <a:gd name="T0" fmla="*/ 0 w 109"/>
              <a:gd name="T1" fmla="*/ 77 h 77"/>
              <a:gd name="T2" fmla="*/ 109 w 109"/>
              <a:gd name="T3" fmla="*/ 77 h 77"/>
              <a:gd name="T4" fmla="*/ 109 w 109"/>
              <a:gd name="T5" fmla="*/ 0 h 77"/>
              <a:gd name="T6" fmla="*/ 101 w 109"/>
              <a:gd name="T7" fmla="*/ 0 h 77"/>
              <a:gd name="T8" fmla="*/ 101 w 109"/>
              <a:gd name="T9" fmla="*/ 71 h 77"/>
              <a:gd name="T10" fmla="*/ 0 w 109"/>
              <a:gd name="T11" fmla="*/ 71 h 77"/>
              <a:gd name="T12" fmla="*/ 0 w 109"/>
              <a:gd name="T13" fmla="*/ 77 h 77"/>
              <a:gd name="T14" fmla="*/ 0 60000 65536"/>
              <a:gd name="T15" fmla="*/ 0 60000 65536"/>
              <a:gd name="T16" fmla="*/ 0 60000 65536"/>
              <a:gd name="T17" fmla="*/ 0 60000 65536"/>
              <a:gd name="T18" fmla="*/ 0 60000 65536"/>
              <a:gd name="T19" fmla="*/ 0 60000 65536"/>
              <a:gd name="T20" fmla="*/ 0 60000 65536"/>
              <a:gd name="T21" fmla="*/ 0 w 109"/>
              <a:gd name="T22" fmla="*/ 0 h 77"/>
              <a:gd name="T23" fmla="*/ 109 w 109"/>
              <a:gd name="T24" fmla="*/ 77 h 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77">
                <a:moveTo>
                  <a:pt x="0" y="77"/>
                </a:moveTo>
                <a:lnTo>
                  <a:pt x="109" y="77"/>
                </a:lnTo>
                <a:lnTo>
                  <a:pt x="109" y="0"/>
                </a:lnTo>
                <a:lnTo>
                  <a:pt x="101" y="0"/>
                </a:lnTo>
                <a:lnTo>
                  <a:pt x="101" y="71"/>
                </a:lnTo>
                <a:lnTo>
                  <a:pt x="0" y="71"/>
                </a:lnTo>
                <a:lnTo>
                  <a:pt x="0" y="77"/>
                </a:lnTo>
                <a:close/>
              </a:path>
            </a:pathLst>
          </a:custGeom>
          <a:solidFill>
            <a:srgbClr val="D5D5FF"/>
          </a:solidFill>
          <a:ln w="9525">
            <a:noFill/>
            <a:round/>
            <a:headEnd/>
            <a:tailEnd/>
          </a:ln>
        </p:spPr>
        <p:txBody>
          <a:bodyPr/>
          <a:lstStyle/>
          <a:p>
            <a:endParaRPr lang="en-US"/>
          </a:p>
        </p:txBody>
      </p:sp>
      <p:sp>
        <p:nvSpPr>
          <p:cNvPr id="30800" name="Freeform 78"/>
          <p:cNvSpPr>
            <a:spLocks/>
          </p:cNvSpPr>
          <p:nvPr/>
        </p:nvSpPr>
        <p:spPr bwMode="auto">
          <a:xfrm>
            <a:off x="4427538" y="2838450"/>
            <a:ext cx="163512" cy="114300"/>
          </a:xfrm>
          <a:custGeom>
            <a:avLst/>
            <a:gdLst>
              <a:gd name="T0" fmla="*/ 2 w 103"/>
              <a:gd name="T1" fmla="*/ 72 h 72"/>
              <a:gd name="T2" fmla="*/ 103 w 103"/>
              <a:gd name="T3" fmla="*/ 72 h 72"/>
              <a:gd name="T4" fmla="*/ 103 w 103"/>
              <a:gd name="T5" fmla="*/ 1 h 72"/>
              <a:gd name="T6" fmla="*/ 97 w 103"/>
              <a:gd name="T7" fmla="*/ 0 h 72"/>
              <a:gd name="T8" fmla="*/ 97 w 103"/>
              <a:gd name="T9" fmla="*/ 67 h 72"/>
              <a:gd name="T10" fmla="*/ 0 w 103"/>
              <a:gd name="T11" fmla="*/ 67 h 72"/>
              <a:gd name="T12" fmla="*/ 2 w 103"/>
              <a:gd name="T13" fmla="*/ 72 h 72"/>
              <a:gd name="T14" fmla="*/ 0 60000 65536"/>
              <a:gd name="T15" fmla="*/ 0 60000 65536"/>
              <a:gd name="T16" fmla="*/ 0 60000 65536"/>
              <a:gd name="T17" fmla="*/ 0 60000 65536"/>
              <a:gd name="T18" fmla="*/ 0 60000 65536"/>
              <a:gd name="T19" fmla="*/ 0 60000 65536"/>
              <a:gd name="T20" fmla="*/ 0 60000 65536"/>
              <a:gd name="T21" fmla="*/ 0 w 103"/>
              <a:gd name="T22" fmla="*/ 0 h 72"/>
              <a:gd name="T23" fmla="*/ 103 w 103"/>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72">
                <a:moveTo>
                  <a:pt x="2" y="72"/>
                </a:moveTo>
                <a:lnTo>
                  <a:pt x="103" y="72"/>
                </a:lnTo>
                <a:lnTo>
                  <a:pt x="103" y="1"/>
                </a:lnTo>
                <a:lnTo>
                  <a:pt x="97" y="0"/>
                </a:lnTo>
                <a:lnTo>
                  <a:pt x="97" y="67"/>
                </a:lnTo>
                <a:lnTo>
                  <a:pt x="0" y="67"/>
                </a:lnTo>
                <a:lnTo>
                  <a:pt x="2" y="72"/>
                </a:lnTo>
                <a:close/>
              </a:path>
            </a:pathLst>
          </a:custGeom>
          <a:solidFill>
            <a:srgbClr val="D9D9FF"/>
          </a:solidFill>
          <a:ln w="9525">
            <a:noFill/>
            <a:round/>
            <a:headEnd/>
            <a:tailEnd/>
          </a:ln>
        </p:spPr>
        <p:txBody>
          <a:bodyPr/>
          <a:lstStyle/>
          <a:p>
            <a:endParaRPr lang="en-US"/>
          </a:p>
        </p:txBody>
      </p:sp>
      <p:sp>
        <p:nvSpPr>
          <p:cNvPr id="30801" name="Freeform 79"/>
          <p:cNvSpPr>
            <a:spLocks/>
          </p:cNvSpPr>
          <p:nvPr/>
        </p:nvSpPr>
        <p:spPr bwMode="auto">
          <a:xfrm>
            <a:off x="4427538" y="2838450"/>
            <a:ext cx="153987" cy="106363"/>
          </a:xfrm>
          <a:custGeom>
            <a:avLst/>
            <a:gdLst>
              <a:gd name="T0" fmla="*/ 0 w 97"/>
              <a:gd name="T1" fmla="*/ 67 h 67"/>
              <a:gd name="T2" fmla="*/ 97 w 97"/>
              <a:gd name="T3" fmla="*/ 67 h 67"/>
              <a:gd name="T4" fmla="*/ 97 w 97"/>
              <a:gd name="T5" fmla="*/ 0 h 67"/>
              <a:gd name="T6" fmla="*/ 89 w 97"/>
              <a:gd name="T7" fmla="*/ 1 h 67"/>
              <a:gd name="T8" fmla="*/ 89 w 97"/>
              <a:gd name="T9" fmla="*/ 62 h 67"/>
              <a:gd name="T10" fmla="*/ 2 w 97"/>
              <a:gd name="T11" fmla="*/ 62 h 67"/>
              <a:gd name="T12" fmla="*/ 0 w 97"/>
              <a:gd name="T13" fmla="*/ 67 h 67"/>
              <a:gd name="T14" fmla="*/ 0 60000 65536"/>
              <a:gd name="T15" fmla="*/ 0 60000 65536"/>
              <a:gd name="T16" fmla="*/ 0 60000 65536"/>
              <a:gd name="T17" fmla="*/ 0 60000 65536"/>
              <a:gd name="T18" fmla="*/ 0 60000 65536"/>
              <a:gd name="T19" fmla="*/ 0 60000 65536"/>
              <a:gd name="T20" fmla="*/ 0 60000 65536"/>
              <a:gd name="T21" fmla="*/ 0 w 97"/>
              <a:gd name="T22" fmla="*/ 0 h 67"/>
              <a:gd name="T23" fmla="*/ 97 w 9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 h="67">
                <a:moveTo>
                  <a:pt x="0" y="67"/>
                </a:moveTo>
                <a:lnTo>
                  <a:pt x="97" y="67"/>
                </a:lnTo>
                <a:lnTo>
                  <a:pt x="97" y="0"/>
                </a:lnTo>
                <a:lnTo>
                  <a:pt x="89" y="1"/>
                </a:lnTo>
                <a:lnTo>
                  <a:pt x="89" y="62"/>
                </a:lnTo>
                <a:lnTo>
                  <a:pt x="2" y="62"/>
                </a:lnTo>
                <a:lnTo>
                  <a:pt x="0" y="67"/>
                </a:lnTo>
                <a:close/>
              </a:path>
            </a:pathLst>
          </a:custGeom>
          <a:solidFill>
            <a:srgbClr val="DDDDFF"/>
          </a:solidFill>
          <a:ln w="9525">
            <a:noFill/>
            <a:round/>
            <a:headEnd/>
            <a:tailEnd/>
          </a:ln>
        </p:spPr>
        <p:txBody>
          <a:bodyPr/>
          <a:lstStyle/>
          <a:p>
            <a:endParaRPr lang="en-US"/>
          </a:p>
        </p:txBody>
      </p:sp>
      <p:sp>
        <p:nvSpPr>
          <p:cNvPr id="30802" name="Freeform 80"/>
          <p:cNvSpPr>
            <a:spLocks/>
          </p:cNvSpPr>
          <p:nvPr/>
        </p:nvSpPr>
        <p:spPr bwMode="auto">
          <a:xfrm>
            <a:off x="4430713" y="2840038"/>
            <a:ext cx="138112" cy="96837"/>
          </a:xfrm>
          <a:custGeom>
            <a:avLst/>
            <a:gdLst>
              <a:gd name="T0" fmla="*/ 0 w 87"/>
              <a:gd name="T1" fmla="*/ 61 h 61"/>
              <a:gd name="T2" fmla="*/ 87 w 87"/>
              <a:gd name="T3" fmla="*/ 61 h 61"/>
              <a:gd name="T4" fmla="*/ 87 w 87"/>
              <a:gd name="T5" fmla="*/ 0 h 61"/>
              <a:gd name="T6" fmla="*/ 80 w 87"/>
              <a:gd name="T7" fmla="*/ 0 h 61"/>
              <a:gd name="T8" fmla="*/ 80 w 87"/>
              <a:gd name="T9" fmla="*/ 56 h 61"/>
              <a:gd name="T10" fmla="*/ 0 w 87"/>
              <a:gd name="T11" fmla="*/ 56 h 61"/>
              <a:gd name="T12" fmla="*/ 0 w 87"/>
              <a:gd name="T13" fmla="*/ 61 h 61"/>
              <a:gd name="T14" fmla="*/ 0 60000 65536"/>
              <a:gd name="T15" fmla="*/ 0 60000 65536"/>
              <a:gd name="T16" fmla="*/ 0 60000 65536"/>
              <a:gd name="T17" fmla="*/ 0 60000 65536"/>
              <a:gd name="T18" fmla="*/ 0 60000 65536"/>
              <a:gd name="T19" fmla="*/ 0 60000 65536"/>
              <a:gd name="T20" fmla="*/ 0 60000 65536"/>
              <a:gd name="T21" fmla="*/ 0 w 87"/>
              <a:gd name="T22" fmla="*/ 0 h 61"/>
              <a:gd name="T23" fmla="*/ 87 w 87"/>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1">
                <a:moveTo>
                  <a:pt x="0" y="61"/>
                </a:moveTo>
                <a:lnTo>
                  <a:pt x="87" y="61"/>
                </a:lnTo>
                <a:lnTo>
                  <a:pt x="87" y="0"/>
                </a:lnTo>
                <a:lnTo>
                  <a:pt x="80" y="0"/>
                </a:lnTo>
                <a:lnTo>
                  <a:pt x="80" y="56"/>
                </a:lnTo>
                <a:lnTo>
                  <a:pt x="0" y="56"/>
                </a:lnTo>
                <a:lnTo>
                  <a:pt x="0" y="61"/>
                </a:lnTo>
                <a:close/>
              </a:path>
            </a:pathLst>
          </a:custGeom>
          <a:solidFill>
            <a:srgbClr val="E0E0FF"/>
          </a:solidFill>
          <a:ln w="9525">
            <a:noFill/>
            <a:round/>
            <a:headEnd/>
            <a:tailEnd/>
          </a:ln>
        </p:spPr>
        <p:txBody>
          <a:bodyPr/>
          <a:lstStyle/>
          <a:p>
            <a:endParaRPr lang="en-US"/>
          </a:p>
        </p:txBody>
      </p:sp>
      <p:sp>
        <p:nvSpPr>
          <p:cNvPr id="30803" name="Freeform 81"/>
          <p:cNvSpPr>
            <a:spLocks/>
          </p:cNvSpPr>
          <p:nvPr/>
        </p:nvSpPr>
        <p:spPr bwMode="auto">
          <a:xfrm>
            <a:off x="4430713" y="2840038"/>
            <a:ext cx="127000" cy="88900"/>
          </a:xfrm>
          <a:custGeom>
            <a:avLst/>
            <a:gdLst>
              <a:gd name="T0" fmla="*/ 0 w 80"/>
              <a:gd name="T1" fmla="*/ 56 h 56"/>
              <a:gd name="T2" fmla="*/ 80 w 80"/>
              <a:gd name="T3" fmla="*/ 56 h 56"/>
              <a:gd name="T4" fmla="*/ 80 w 80"/>
              <a:gd name="T5" fmla="*/ 0 h 56"/>
              <a:gd name="T6" fmla="*/ 71 w 80"/>
              <a:gd name="T7" fmla="*/ 0 h 56"/>
              <a:gd name="T8" fmla="*/ 71 w 80"/>
              <a:gd name="T9" fmla="*/ 50 h 56"/>
              <a:gd name="T10" fmla="*/ 0 w 80"/>
              <a:gd name="T11" fmla="*/ 50 h 56"/>
              <a:gd name="T12" fmla="*/ 0 w 80"/>
              <a:gd name="T13" fmla="*/ 56 h 56"/>
              <a:gd name="T14" fmla="*/ 0 60000 65536"/>
              <a:gd name="T15" fmla="*/ 0 60000 65536"/>
              <a:gd name="T16" fmla="*/ 0 60000 65536"/>
              <a:gd name="T17" fmla="*/ 0 60000 65536"/>
              <a:gd name="T18" fmla="*/ 0 60000 65536"/>
              <a:gd name="T19" fmla="*/ 0 60000 65536"/>
              <a:gd name="T20" fmla="*/ 0 60000 65536"/>
              <a:gd name="T21" fmla="*/ 0 w 80"/>
              <a:gd name="T22" fmla="*/ 0 h 56"/>
              <a:gd name="T23" fmla="*/ 80 w 80"/>
              <a:gd name="T24" fmla="*/ 56 h 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56">
                <a:moveTo>
                  <a:pt x="0" y="56"/>
                </a:moveTo>
                <a:lnTo>
                  <a:pt x="80" y="56"/>
                </a:lnTo>
                <a:lnTo>
                  <a:pt x="80" y="0"/>
                </a:lnTo>
                <a:lnTo>
                  <a:pt x="71" y="0"/>
                </a:lnTo>
                <a:lnTo>
                  <a:pt x="71" y="50"/>
                </a:lnTo>
                <a:lnTo>
                  <a:pt x="0" y="50"/>
                </a:lnTo>
                <a:lnTo>
                  <a:pt x="0" y="56"/>
                </a:lnTo>
                <a:close/>
              </a:path>
            </a:pathLst>
          </a:custGeom>
          <a:solidFill>
            <a:srgbClr val="E4E4FF"/>
          </a:solidFill>
          <a:ln w="9525">
            <a:noFill/>
            <a:round/>
            <a:headEnd/>
            <a:tailEnd/>
          </a:ln>
        </p:spPr>
        <p:txBody>
          <a:bodyPr/>
          <a:lstStyle/>
          <a:p>
            <a:endParaRPr lang="en-US"/>
          </a:p>
        </p:txBody>
      </p:sp>
      <p:sp>
        <p:nvSpPr>
          <p:cNvPr id="30804" name="Freeform 82"/>
          <p:cNvSpPr>
            <a:spLocks/>
          </p:cNvSpPr>
          <p:nvPr/>
        </p:nvSpPr>
        <p:spPr bwMode="auto">
          <a:xfrm>
            <a:off x="4430713" y="2840038"/>
            <a:ext cx="112712" cy="79375"/>
          </a:xfrm>
          <a:custGeom>
            <a:avLst/>
            <a:gdLst>
              <a:gd name="T0" fmla="*/ 0 w 71"/>
              <a:gd name="T1" fmla="*/ 50 h 50"/>
              <a:gd name="T2" fmla="*/ 71 w 71"/>
              <a:gd name="T3" fmla="*/ 50 h 50"/>
              <a:gd name="T4" fmla="*/ 71 w 71"/>
              <a:gd name="T5" fmla="*/ 0 h 50"/>
              <a:gd name="T6" fmla="*/ 62 w 71"/>
              <a:gd name="T7" fmla="*/ 0 h 50"/>
              <a:gd name="T8" fmla="*/ 62 w 71"/>
              <a:gd name="T9" fmla="*/ 44 h 50"/>
              <a:gd name="T10" fmla="*/ 0 w 71"/>
              <a:gd name="T11" fmla="*/ 44 h 50"/>
              <a:gd name="T12" fmla="*/ 0 w 71"/>
              <a:gd name="T13" fmla="*/ 50 h 50"/>
              <a:gd name="T14" fmla="*/ 0 60000 65536"/>
              <a:gd name="T15" fmla="*/ 0 60000 65536"/>
              <a:gd name="T16" fmla="*/ 0 60000 65536"/>
              <a:gd name="T17" fmla="*/ 0 60000 65536"/>
              <a:gd name="T18" fmla="*/ 0 60000 65536"/>
              <a:gd name="T19" fmla="*/ 0 60000 65536"/>
              <a:gd name="T20" fmla="*/ 0 60000 65536"/>
              <a:gd name="T21" fmla="*/ 0 w 71"/>
              <a:gd name="T22" fmla="*/ 0 h 50"/>
              <a:gd name="T23" fmla="*/ 71 w 71"/>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0">
                <a:moveTo>
                  <a:pt x="0" y="50"/>
                </a:moveTo>
                <a:lnTo>
                  <a:pt x="71" y="50"/>
                </a:lnTo>
                <a:lnTo>
                  <a:pt x="71" y="0"/>
                </a:lnTo>
                <a:lnTo>
                  <a:pt x="62" y="0"/>
                </a:lnTo>
                <a:lnTo>
                  <a:pt x="62" y="44"/>
                </a:lnTo>
                <a:lnTo>
                  <a:pt x="0" y="44"/>
                </a:lnTo>
                <a:lnTo>
                  <a:pt x="0" y="50"/>
                </a:lnTo>
                <a:close/>
              </a:path>
            </a:pathLst>
          </a:custGeom>
          <a:solidFill>
            <a:srgbClr val="E8E8FF"/>
          </a:solidFill>
          <a:ln w="9525">
            <a:noFill/>
            <a:round/>
            <a:headEnd/>
            <a:tailEnd/>
          </a:ln>
        </p:spPr>
        <p:txBody>
          <a:bodyPr/>
          <a:lstStyle/>
          <a:p>
            <a:endParaRPr lang="en-US"/>
          </a:p>
        </p:txBody>
      </p:sp>
      <p:sp>
        <p:nvSpPr>
          <p:cNvPr id="30805" name="Freeform 83"/>
          <p:cNvSpPr>
            <a:spLocks/>
          </p:cNvSpPr>
          <p:nvPr/>
        </p:nvSpPr>
        <p:spPr bwMode="auto">
          <a:xfrm>
            <a:off x="4430713" y="2840038"/>
            <a:ext cx="98425" cy="69850"/>
          </a:xfrm>
          <a:custGeom>
            <a:avLst/>
            <a:gdLst>
              <a:gd name="T0" fmla="*/ 0 w 62"/>
              <a:gd name="T1" fmla="*/ 44 h 44"/>
              <a:gd name="T2" fmla="*/ 62 w 62"/>
              <a:gd name="T3" fmla="*/ 44 h 44"/>
              <a:gd name="T4" fmla="*/ 62 w 62"/>
              <a:gd name="T5" fmla="*/ 0 h 44"/>
              <a:gd name="T6" fmla="*/ 53 w 62"/>
              <a:gd name="T7" fmla="*/ 0 h 44"/>
              <a:gd name="T8" fmla="*/ 53 w 62"/>
              <a:gd name="T9" fmla="*/ 37 h 44"/>
              <a:gd name="T10" fmla="*/ 0 w 62"/>
              <a:gd name="T11" fmla="*/ 37 h 44"/>
              <a:gd name="T12" fmla="*/ 0 w 62"/>
              <a:gd name="T13" fmla="*/ 44 h 44"/>
              <a:gd name="T14" fmla="*/ 0 60000 65536"/>
              <a:gd name="T15" fmla="*/ 0 60000 65536"/>
              <a:gd name="T16" fmla="*/ 0 60000 65536"/>
              <a:gd name="T17" fmla="*/ 0 60000 65536"/>
              <a:gd name="T18" fmla="*/ 0 60000 65536"/>
              <a:gd name="T19" fmla="*/ 0 60000 65536"/>
              <a:gd name="T20" fmla="*/ 0 60000 65536"/>
              <a:gd name="T21" fmla="*/ 0 w 62"/>
              <a:gd name="T22" fmla="*/ 0 h 44"/>
              <a:gd name="T23" fmla="*/ 62 w 62"/>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44">
                <a:moveTo>
                  <a:pt x="0" y="44"/>
                </a:moveTo>
                <a:lnTo>
                  <a:pt x="62" y="44"/>
                </a:lnTo>
                <a:lnTo>
                  <a:pt x="62" y="0"/>
                </a:lnTo>
                <a:lnTo>
                  <a:pt x="53" y="0"/>
                </a:lnTo>
                <a:lnTo>
                  <a:pt x="53" y="37"/>
                </a:lnTo>
                <a:lnTo>
                  <a:pt x="0" y="37"/>
                </a:lnTo>
                <a:lnTo>
                  <a:pt x="0" y="44"/>
                </a:lnTo>
                <a:close/>
              </a:path>
            </a:pathLst>
          </a:custGeom>
          <a:solidFill>
            <a:srgbClr val="EBEBFF"/>
          </a:solidFill>
          <a:ln w="9525">
            <a:noFill/>
            <a:round/>
            <a:headEnd/>
            <a:tailEnd/>
          </a:ln>
        </p:spPr>
        <p:txBody>
          <a:bodyPr/>
          <a:lstStyle/>
          <a:p>
            <a:endParaRPr lang="en-US"/>
          </a:p>
        </p:txBody>
      </p:sp>
      <p:sp>
        <p:nvSpPr>
          <p:cNvPr id="30806" name="Freeform 84"/>
          <p:cNvSpPr>
            <a:spLocks/>
          </p:cNvSpPr>
          <p:nvPr/>
        </p:nvSpPr>
        <p:spPr bwMode="auto">
          <a:xfrm>
            <a:off x="4430713" y="2840038"/>
            <a:ext cx="84137" cy="58737"/>
          </a:xfrm>
          <a:custGeom>
            <a:avLst/>
            <a:gdLst>
              <a:gd name="T0" fmla="*/ 0 w 53"/>
              <a:gd name="T1" fmla="*/ 37 h 37"/>
              <a:gd name="T2" fmla="*/ 53 w 53"/>
              <a:gd name="T3" fmla="*/ 37 h 37"/>
              <a:gd name="T4" fmla="*/ 53 w 53"/>
              <a:gd name="T5" fmla="*/ 0 h 37"/>
              <a:gd name="T6" fmla="*/ 44 w 53"/>
              <a:gd name="T7" fmla="*/ 0 h 37"/>
              <a:gd name="T8" fmla="*/ 44 w 53"/>
              <a:gd name="T9" fmla="*/ 31 h 37"/>
              <a:gd name="T10" fmla="*/ 0 w 53"/>
              <a:gd name="T11" fmla="*/ 31 h 37"/>
              <a:gd name="T12" fmla="*/ 0 w 53"/>
              <a:gd name="T13" fmla="*/ 37 h 37"/>
              <a:gd name="T14" fmla="*/ 0 60000 65536"/>
              <a:gd name="T15" fmla="*/ 0 60000 65536"/>
              <a:gd name="T16" fmla="*/ 0 60000 65536"/>
              <a:gd name="T17" fmla="*/ 0 60000 65536"/>
              <a:gd name="T18" fmla="*/ 0 60000 65536"/>
              <a:gd name="T19" fmla="*/ 0 60000 65536"/>
              <a:gd name="T20" fmla="*/ 0 60000 65536"/>
              <a:gd name="T21" fmla="*/ 0 w 53"/>
              <a:gd name="T22" fmla="*/ 0 h 37"/>
              <a:gd name="T23" fmla="*/ 53 w 53"/>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37">
                <a:moveTo>
                  <a:pt x="0" y="37"/>
                </a:moveTo>
                <a:lnTo>
                  <a:pt x="53" y="37"/>
                </a:lnTo>
                <a:lnTo>
                  <a:pt x="53" y="0"/>
                </a:lnTo>
                <a:lnTo>
                  <a:pt x="44" y="0"/>
                </a:lnTo>
                <a:lnTo>
                  <a:pt x="44" y="31"/>
                </a:lnTo>
                <a:lnTo>
                  <a:pt x="0" y="31"/>
                </a:lnTo>
                <a:lnTo>
                  <a:pt x="0" y="37"/>
                </a:lnTo>
                <a:close/>
              </a:path>
            </a:pathLst>
          </a:custGeom>
          <a:solidFill>
            <a:srgbClr val="EFEFFF"/>
          </a:solidFill>
          <a:ln w="9525">
            <a:noFill/>
            <a:round/>
            <a:headEnd/>
            <a:tailEnd/>
          </a:ln>
        </p:spPr>
        <p:txBody>
          <a:bodyPr/>
          <a:lstStyle/>
          <a:p>
            <a:endParaRPr lang="en-US"/>
          </a:p>
        </p:txBody>
      </p:sp>
      <p:sp>
        <p:nvSpPr>
          <p:cNvPr id="30807" name="Freeform 85"/>
          <p:cNvSpPr>
            <a:spLocks/>
          </p:cNvSpPr>
          <p:nvPr/>
        </p:nvSpPr>
        <p:spPr bwMode="auto">
          <a:xfrm>
            <a:off x="4430713" y="2840038"/>
            <a:ext cx="69850" cy="49212"/>
          </a:xfrm>
          <a:custGeom>
            <a:avLst/>
            <a:gdLst>
              <a:gd name="T0" fmla="*/ 0 w 44"/>
              <a:gd name="T1" fmla="*/ 31 h 31"/>
              <a:gd name="T2" fmla="*/ 44 w 44"/>
              <a:gd name="T3" fmla="*/ 31 h 31"/>
              <a:gd name="T4" fmla="*/ 44 w 44"/>
              <a:gd name="T5" fmla="*/ 0 h 31"/>
              <a:gd name="T6" fmla="*/ 34 w 44"/>
              <a:gd name="T7" fmla="*/ 0 h 31"/>
              <a:gd name="T8" fmla="*/ 34 w 44"/>
              <a:gd name="T9" fmla="*/ 25 h 31"/>
              <a:gd name="T10" fmla="*/ 0 w 44"/>
              <a:gd name="T11" fmla="*/ 25 h 31"/>
              <a:gd name="T12" fmla="*/ 0 w 44"/>
              <a:gd name="T13" fmla="*/ 31 h 31"/>
              <a:gd name="T14" fmla="*/ 0 60000 65536"/>
              <a:gd name="T15" fmla="*/ 0 60000 65536"/>
              <a:gd name="T16" fmla="*/ 0 60000 65536"/>
              <a:gd name="T17" fmla="*/ 0 60000 65536"/>
              <a:gd name="T18" fmla="*/ 0 60000 65536"/>
              <a:gd name="T19" fmla="*/ 0 60000 65536"/>
              <a:gd name="T20" fmla="*/ 0 60000 65536"/>
              <a:gd name="T21" fmla="*/ 0 w 44"/>
              <a:gd name="T22" fmla="*/ 0 h 31"/>
              <a:gd name="T23" fmla="*/ 44 w 44"/>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1">
                <a:moveTo>
                  <a:pt x="0" y="31"/>
                </a:moveTo>
                <a:lnTo>
                  <a:pt x="44" y="31"/>
                </a:lnTo>
                <a:lnTo>
                  <a:pt x="44" y="0"/>
                </a:lnTo>
                <a:lnTo>
                  <a:pt x="34" y="0"/>
                </a:lnTo>
                <a:lnTo>
                  <a:pt x="34" y="25"/>
                </a:lnTo>
                <a:lnTo>
                  <a:pt x="0" y="25"/>
                </a:lnTo>
                <a:lnTo>
                  <a:pt x="0" y="31"/>
                </a:lnTo>
                <a:close/>
              </a:path>
            </a:pathLst>
          </a:custGeom>
          <a:solidFill>
            <a:srgbClr val="F3F3FF"/>
          </a:solidFill>
          <a:ln w="9525">
            <a:noFill/>
            <a:round/>
            <a:headEnd/>
            <a:tailEnd/>
          </a:ln>
        </p:spPr>
        <p:txBody>
          <a:bodyPr/>
          <a:lstStyle/>
          <a:p>
            <a:endParaRPr lang="en-US"/>
          </a:p>
        </p:txBody>
      </p:sp>
      <p:sp>
        <p:nvSpPr>
          <p:cNvPr id="30808" name="Freeform 86"/>
          <p:cNvSpPr>
            <a:spLocks/>
          </p:cNvSpPr>
          <p:nvPr/>
        </p:nvSpPr>
        <p:spPr bwMode="auto">
          <a:xfrm>
            <a:off x="4427538" y="2838450"/>
            <a:ext cx="57150" cy="41275"/>
          </a:xfrm>
          <a:custGeom>
            <a:avLst/>
            <a:gdLst>
              <a:gd name="T0" fmla="*/ 2 w 36"/>
              <a:gd name="T1" fmla="*/ 26 h 26"/>
              <a:gd name="T2" fmla="*/ 36 w 36"/>
              <a:gd name="T3" fmla="*/ 26 h 26"/>
              <a:gd name="T4" fmla="*/ 36 w 36"/>
              <a:gd name="T5" fmla="*/ 1 h 26"/>
              <a:gd name="T6" fmla="*/ 26 w 36"/>
              <a:gd name="T7" fmla="*/ 0 h 26"/>
              <a:gd name="T8" fmla="*/ 26 w 36"/>
              <a:gd name="T9" fmla="*/ 18 h 26"/>
              <a:gd name="T10" fmla="*/ 0 w 36"/>
              <a:gd name="T11" fmla="*/ 18 h 26"/>
              <a:gd name="T12" fmla="*/ 2 w 36"/>
              <a:gd name="T13" fmla="*/ 26 h 26"/>
              <a:gd name="T14" fmla="*/ 0 60000 65536"/>
              <a:gd name="T15" fmla="*/ 0 60000 65536"/>
              <a:gd name="T16" fmla="*/ 0 60000 65536"/>
              <a:gd name="T17" fmla="*/ 0 60000 65536"/>
              <a:gd name="T18" fmla="*/ 0 60000 65536"/>
              <a:gd name="T19" fmla="*/ 0 60000 65536"/>
              <a:gd name="T20" fmla="*/ 0 60000 65536"/>
              <a:gd name="T21" fmla="*/ 0 w 36"/>
              <a:gd name="T22" fmla="*/ 0 h 26"/>
              <a:gd name="T23" fmla="*/ 36 w 36"/>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26">
                <a:moveTo>
                  <a:pt x="2" y="26"/>
                </a:moveTo>
                <a:lnTo>
                  <a:pt x="36" y="26"/>
                </a:lnTo>
                <a:lnTo>
                  <a:pt x="36" y="1"/>
                </a:lnTo>
                <a:lnTo>
                  <a:pt x="26" y="0"/>
                </a:lnTo>
                <a:lnTo>
                  <a:pt x="26" y="18"/>
                </a:lnTo>
                <a:lnTo>
                  <a:pt x="0" y="18"/>
                </a:lnTo>
                <a:lnTo>
                  <a:pt x="2" y="26"/>
                </a:lnTo>
                <a:close/>
              </a:path>
            </a:pathLst>
          </a:custGeom>
          <a:solidFill>
            <a:srgbClr val="F7F7FF"/>
          </a:solidFill>
          <a:ln w="9525">
            <a:noFill/>
            <a:round/>
            <a:headEnd/>
            <a:tailEnd/>
          </a:ln>
        </p:spPr>
        <p:txBody>
          <a:bodyPr/>
          <a:lstStyle/>
          <a:p>
            <a:endParaRPr lang="en-US"/>
          </a:p>
        </p:txBody>
      </p:sp>
      <p:sp>
        <p:nvSpPr>
          <p:cNvPr id="30809" name="Freeform 87"/>
          <p:cNvSpPr>
            <a:spLocks/>
          </p:cNvSpPr>
          <p:nvPr/>
        </p:nvSpPr>
        <p:spPr bwMode="auto">
          <a:xfrm>
            <a:off x="4427538" y="2838450"/>
            <a:ext cx="41275" cy="28575"/>
          </a:xfrm>
          <a:custGeom>
            <a:avLst/>
            <a:gdLst>
              <a:gd name="T0" fmla="*/ 0 w 26"/>
              <a:gd name="T1" fmla="*/ 18 h 18"/>
              <a:gd name="T2" fmla="*/ 26 w 26"/>
              <a:gd name="T3" fmla="*/ 18 h 18"/>
              <a:gd name="T4" fmla="*/ 26 w 26"/>
              <a:gd name="T5" fmla="*/ 0 h 18"/>
              <a:gd name="T6" fmla="*/ 14 w 26"/>
              <a:gd name="T7" fmla="*/ 1 h 18"/>
              <a:gd name="T8" fmla="*/ 14 w 26"/>
              <a:gd name="T9" fmla="*/ 10 h 18"/>
              <a:gd name="T10" fmla="*/ 2 w 26"/>
              <a:gd name="T11" fmla="*/ 10 h 18"/>
              <a:gd name="T12" fmla="*/ 0 w 26"/>
              <a:gd name="T13" fmla="*/ 18 h 18"/>
              <a:gd name="T14" fmla="*/ 0 60000 65536"/>
              <a:gd name="T15" fmla="*/ 0 60000 65536"/>
              <a:gd name="T16" fmla="*/ 0 60000 65536"/>
              <a:gd name="T17" fmla="*/ 0 60000 65536"/>
              <a:gd name="T18" fmla="*/ 0 60000 65536"/>
              <a:gd name="T19" fmla="*/ 0 60000 65536"/>
              <a:gd name="T20" fmla="*/ 0 60000 65536"/>
              <a:gd name="T21" fmla="*/ 0 w 26"/>
              <a:gd name="T22" fmla="*/ 0 h 18"/>
              <a:gd name="T23" fmla="*/ 26 w 26"/>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8">
                <a:moveTo>
                  <a:pt x="0" y="18"/>
                </a:moveTo>
                <a:lnTo>
                  <a:pt x="26" y="18"/>
                </a:lnTo>
                <a:lnTo>
                  <a:pt x="26" y="0"/>
                </a:lnTo>
                <a:lnTo>
                  <a:pt x="14" y="1"/>
                </a:lnTo>
                <a:lnTo>
                  <a:pt x="14" y="10"/>
                </a:lnTo>
                <a:lnTo>
                  <a:pt x="2" y="10"/>
                </a:lnTo>
                <a:lnTo>
                  <a:pt x="0" y="18"/>
                </a:lnTo>
                <a:close/>
              </a:path>
            </a:pathLst>
          </a:custGeom>
          <a:solidFill>
            <a:srgbClr val="FAFAFF"/>
          </a:solidFill>
          <a:ln w="9525">
            <a:noFill/>
            <a:round/>
            <a:headEnd/>
            <a:tailEnd/>
          </a:ln>
        </p:spPr>
        <p:txBody>
          <a:bodyPr/>
          <a:lstStyle/>
          <a:p>
            <a:endParaRPr lang="en-US"/>
          </a:p>
        </p:txBody>
      </p:sp>
      <p:sp>
        <p:nvSpPr>
          <p:cNvPr id="30810" name="Freeform 88"/>
          <p:cNvSpPr>
            <a:spLocks/>
          </p:cNvSpPr>
          <p:nvPr/>
        </p:nvSpPr>
        <p:spPr bwMode="auto">
          <a:xfrm>
            <a:off x="4427538" y="2838450"/>
            <a:ext cx="22225" cy="15875"/>
          </a:xfrm>
          <a:custGeom>
            <a:avLst/>
            <a:gdLst>
              <a:gd name="T0" fmla="*/ 2 w 14"/>
              <a:gd name="T1" fmla="*/ 10 h 10"/>
              <a:gd name="T2" fmla="*/ 14 w 14"/>
              <a:gd name="T3" fmla="*/ 10 h 10"/>
              <a:gd name="T4" fmla="*/ 14 w 14"/>
              <a:gd name="T5" fmla="*/ 1 h 10"/>
              <a:gd name="T6" fmla="*/ 2 w 14"/>
              <a:gd name="T7" fmla="*/ 0 h 10"/>
              <a:gd name="T8" fmla="*/ 2 w 14"/>
              <a:gd name="T9" fmla="*/ 1 h 10"/>
              <a:gd name="T10" fmla="*/ 0 w 14"/>
              <a:gd name="T11" fmla="*/ 1 h 10"/>
              <a:gd name="T12" fmla="*/ 2 w 14"/>
              <a:gd name="T13" fmla="*/ 1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2" y="10"/>
                </a:moveTo>
                <a:lnTo>
                  <a:pt x="14" y="10"/>
                </a:lnTo>
                <a:lnTo>
                  <a:pt x="14" y="1"/>
                </a:lnTo>
                <a:lnTo>
                  <a:pt x="2" y="0"/>
                </a:lnTo>
                <a:lnTo>
                  <a:pt x="2" y="1"/>
                </a:lnTo>
                <a:lnTo>
                  <a:pt x="0" y="1"/>
                </a:lnTo>
                <a:lnTo>
                  <a:pt x="2" y="10"/>
                </a:lnTo>
                <a:close/>
              </a:path>
            </a:pathLst>
          </a:custGeom>
          <a:solidFill>
            <a:srgbClr val="FEFEFF"/>
          </a:solidFill>
          <a:ln w="9525">
            <a:noFill/>
            <a:round/>
            <a:headEnd/>
            <a:tailEnd/>
          </a:ln>
        </p:spPr>
        <p:txBody>
          <a:bodyPr/>
          <a:lstStyle/>
          <a:p>
            <a:endParaRPr lang="en-US"/>
          </a:p>
        </p:txBody>
      </p:sp>
      <p:sp>
        <p:nvSpPr>
          <p:cNvPr id="30811" name="Freeform 89"/>
          <p:cNvSpPr>
            <a:spLocks/>
          </p:cNvSpPr>
          <p:nvPr/>
        </p:nvSpPr>
        <p:spPr bwMode="auto">
          <a:xfrm>
            <a:off x="4427538" y="2838450"/>
            <a:ext cx="3175" cy="1588"/>
          </a:xfrm>
          <a:custGeom>
            <a:avLst/>
            <a:gdLst>
              <a:gd name="T0" fmla="*/ 0 w 2"/>
              <a:gd name="T1" fmla="*/ 1 h 1"/>
              <a:gd name="T2" fmla="*/ 2 w 2"/>
              <a:gd name="T3" fmla="*/ 1 h 1"/>
              <a:gd name="T4" fmla="*/ 2 w 2"/>
              <a:gd name="T5" fmla="*/ 0 h 1"/>
              <a:gd name="T6" fmla="*/ 2 w 2"/>
              <a:gd name="T7" fmla="*/ 1 h 1"/>
              <a:gd name="T8" fmla="*/ 2 w 2"/>
              <a:gd name="T9" fmla="*/ 1 h 1"/>
              <a:gd name="T10" fmla="*/ 2 w 2"/>
              <a:gd name="T11" fmla="*/ 1 h 1"/>
              <a:gd name="T12" fmla="*/ 0 w 2"/>
              <a:gd name="T13" fmla="*/ 1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1"/>
                </a:moveTo>
                <a:lnTo>
                  <a:pt x="2" y="1"/>
                </a:lnTo>
                <a:lnTo>
                  <a:pt x="2" y="0"/>
                </a:lnTo>
                <a:lnTo>
                  <a:pt x="2" y="1"/>
                </a:lnTo>
                <a:lnTo>
                  <a:pt x="0" y="1"/>
                </a:lnTo>
                <a:close/>
              </a:path>
            </a:pathLst>
          </a:custGeom>
          <a:solidFill>
            <a:srgbClr val="FFFFFF"/>
          </a:solidFill>
          <a:ln w="9525">
            <a:noFill/>
            <a:round/>
            <a:headEnd/>
            <a:tailEnd/>
          </a:ln>
        </p:spPr>
        <p:txBody>
          <a:bodyPr/>
          <a:lstStyle/>
          <a:p>
            <a:endParaRPr lang="en-US"/>
          </a:p>
        </p:txBody>
      </p:sp>
      <p:sp>
        <p:nvSpPr>
          <p:cNvPr id="30812" name="Freeform 90"/>
          <p:cNvSpPr>
            <a:spLocks/>
          </p:cNvSpPr>
          <p:nvPr/>
        </p:nvSpPr>
        <p:spPr bwMode="auto">
          <a:xfrm>
            <a:off x="4408488" y="2820988"/>
            <a:ext cx="365125" cy="271462"/>
          </a:xfrm>
          <a:custGeom>
            <a:avLst/>
            <a:gdLst>
              <a:gd name="T0" fmla="*/ 230 w 230"/>
              <a:gd name="T1" fmla="*/ 0 h 171"/>
              <a:gd name="T2" fmla="*/ 0 w 230"/>
              <a:gd name="T3" fmla="*/ 0 h 171"/>
              <a:gd name="T4" fmla="*/ 0 w 230"/>
              <a:gd name="T5" fmla="*/ 171 h 171"/>
              <a:gd name="T6" fmla="*/ 4 w 230"/>
              <a:gd name="T7" fmla="*/ 171 h 171"/>
              <a:gd name="T8" fmla="*/ 4 w 230"/>
              <a:gd name="T9" fmla="*/ 2 h 171"/>
              <a:gd name="T10" fmla="*/ 230 w 230"/>
              <a:gd name="T11" fmla="*/ 2 h 171"/>
              <a:gd name="T12" fmla="*/ 230 w 230"/>
              <a:gd name="T13" fmla="*/ 0 h 171"/>
              <a:gd name="T14" fmla="*/ 0 60000 65536"/>
              <a:gd name="T15" fmla="*/ 0 60000 65536"/>
              <a:gd name="T16" fmla="*/ 0 60000 65536"/>
              <a:gd name="T17" fmla="*/ 0 60000 65536"/>
              <a:gd name="T18" fmla="*/ 0 60000 65536"/>
              <a:gd name="T19" fmla="*/ 0 60000 65536"/>
              <a:gd name="T20" fmla="*/ 0 60000 65536"/>
              <a:gd name="T21" fmla="*/ 0 w 230"/>
              <a:gd name="T22" fmla="*/ 0 h 171"/>
              <a:gd name="T23" fmla="*/ 230 w 230"/>
              <a:gd name="T24" fmla="*/ 171 h 1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 h="171">
                <a:moveTo>
                  <a:pt x="230" y="0"/>
                </a:moveTo>
                <a:lnTo>
                  <a:pt x="0" y="0"/>
                </a:lnTo>
                <a:lnTo>
                  <a:pt x="0" y="171"/>
                </a:lnTo>
                <a:lnTo>
                  <a:pt x="4" y="171"/>
                </a:lnTo>
                <a:lnTo>
                  <a:pt x="4" y="2"/>
                </a:lnTo>
                <a:lnTo>
                  <a:pt x="230" y="2"/>
                </a:lnTo>
                <a:lnTo>
                  <a:pt x="230" y="0"/>
                </a:lnTo>
                <a:close/>
              </a:path>
            </a:pathLst>
          </a:custGeom>
          <a:solidFill>
            <a:srgbClr val="9A9A9A"/>
          </a:solidFill>
          <a:ln w="9525">
            <a:noFill/>
            <a:round/>
            <a:headEnd/>
            <a:tailEnd/>
          </a:ln>
        </p:spPr>
        <p:txBody>
          <a:bodyPr/>
          <a:lstStyle/>
          <a:p>
            <a:endParaRPr lang="en-US"/>
          </a:p>
        </p:txBody>
      </p:sp>
      <p:sp>
        <p:nvSpPr>
          <p:cNvPr id="30813" name="Freeform 91"/>
          <p:cNvSpPr>
            <a:spLocks/>
          </p:cNvSpPr>
          <p:nvPr/>
        </p:nvSpPr>
        <p:spPr bwMode="auto">
          <a:xfrm>
            <a:off x="4414838" y="2824163"/>
            <a:ext cx="358775" cy="268287"/>
          </a:xfrm>
          <a:custGeom>
            <a:avLst/>
            <a:gdLst>
              <a:gd name="T0" fmla="*/ 226 w 226"/>
              <a:gd name="T1" fmla="*/ 0 h 169"/>
              <a:gd name="T2" fmla="*/ 0 w 226"/>
              <a:gd name="T3" fmla="*/ 0 h 169"/>
              <a:gd name="T4" fmla="*/ 0 w 226"/>
              <a:gd name="T5" fmla="*/ 169 h 169"/>
              <a:gd name="T6" fmla="*/ 5 w 226"/>
              <a:gd name="T7" fmla="*/ 169 h 169"/>
              <a:gd name="T8" fmla="*/ 5 w 226"/>
              <a:gd name="T9" fmla="*/ 4 h 169"/>
              <a:gd name="T10" fmla="*/ 226 w 226"/>
              <a:gd name="T11" fmla="*/ 4 h 169"/>
              <a:gd name="T12" fmla="*/ 226 w 226"/>
              <a:gd name="T13" fmla="*/ 0 h 169"/>
              <a:gd name="T14" fmla="*/ 0 60000 65536"/>
              <a:gd name="T15" fmla="*/ 0 60000 65536"/>
              <a:gd name="T16" fmla="*/ 0 60000 65536"/>
              <a:gd name="T17" fmla="*/ 0 60000 65536"/>
              <a:gd name="T18" fmla="*/ 0 60000 65536"/>
              <a:gd name="T19" fmla="*/ 0 60000 65536"/>
              <a:gd name="T20" fmla="*/ 0 60000 65536"/>
              <a:gd name="T21" fmla="*/ 0 w 226"/>
              <a:gd name="T22" fmla="*/ 0 h 169"/>
              <a:gd name="T23" fmla="*/ 226 w 226"/>
              <a:gd name="T24" fmla="*/ 169 h 1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6" h="169">
                <a:moveTo>
                  <a:pt x="226" y="0"/>
                </a:moveTo>
                <a:lnTo>
                  <a:pt x="0" y="0"/>
                </a:lnTo>
                <a:lnTo>
                  <a:pt x="0" y="169"/>
                </a:lnTo>
                <a:lnTo>
                  <a:pt x="5" y="169"/>
                </a:lnTo>
                <a:lnTo>
                  <a:pt x="5" y="4"/>
                </a:lnTo>
                <a:lnTo>
                  <a:pt x="226" y="4"/>
                </a:lnTo>
                <a:lnTo>
                  <a:pt x="226" y="0"/>
                </a:lnTo>
                <a:close/>
              </a:path>
            </a:pathLst>
          </a:custGeom>
          <a:solidFill>
            <a:srgbClr val="9D9D9D"/>
          </a:solidFill>
          <a:ln w="9525">
            <a:noFill/>
            <a:round/>
            <a:headEnd/>
            <a:tailEnd/>
          </a:ln>
        </p:spPr>
        <p:txBody>
          <a:bodyPr/>
          <a:lstStyle/>
          <a:p>
            <a:endParaRPr lang="en-US"/>
          </a:p>
        </p:txBody>
      </p:sp>
      <p:sp>
        <p:nvSpPr>
          <p:cNvPr id="30814" name="Freeform 92"/>
          <p:cNvSpPr>
            <a:spLocks/>
          </p:cNvSpPr>
          <p:nvPr/>
        </p:nvSpPr>
        <p:spPr bwMode="auto">
          <a:xfrm>
            <a:off x="4422775" y="2830513"/>
            <a:ext cx="350838" cy="261937"/>
          </a:xfrm>
          <a:custGeom>
            <a:avLst/>
            <a:gdLst>
              <a:gd name="T0" fmla="*/ 221 w 221"/>
              <a:gd name="T1" fmla="*/ 0 h 165"/>
              <a:gd name="T2" fmla="*/ 0 w 221"/>
              <a:gd name="T3" fmla="*/ 0 h 165"/>
              <a:gd name="T4" fmla="*/ 0 w 221"/>
              <a:gd name="T5" fmla="*/ 165 h 165"/>
              <a:gd name="T6" fmla="*/ 5 w 221"/>
              <a:gd name="T7" fmla="*/ 165 h 165"/>
              <a:gd name="T8" fmla="*/ 5 w 221"/>
              <a:gd name="T9" fmla="*/ 4 h 165"/>
              <a:gd name="T10" fmla="*/ 221 w 221"/>
              <a:gd name="T11" fmla="*/ 4 h 165"/>
              <a:gd name="T12" fmla="*/ 221 w 221"/>
              <a:gd name="T13" fmla="*/ 0 h 165"/>
              <a:gd name="T14" fmla="*/ 0 60000 65536"/>
              <a:gd name="T15" fmla="*/ 0 60000 65536"/>
              <a:gd name="T16" fmla="*/ 0 60000 65536"/>
              <a:gd name="T17" fmla="*/ 0 60000 65536"/>
              <a:gd name="T18" fmla="*/ 0 60000 65536"/>
              <a:gd name="T19" fmla="*/ 0 60000 65536"/>
              <a:gd name="T20" fmla="*/ 0 60000 65536"/>
              <a:gd name="T21" fmla="*/ 0 w 221"/>
              <a:gd name="T22" fmla="*/ 0 h 165"/>
              <a:gd name="T23" fmla="*/ 221 w 221"/>
              <a:gd name="T24" fmla="*/ 165 h 1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65">
                <a:moveTo>
                  <a:pt x="221" y="0"/>
                </a:moveTo>
                <a:lnTo>
                  <a:pt x="0" y="0"/>
                </a:lnTo>
                <a:lnTo>
                  <a:pt x="0" y="165"/>
                </a:lnTo>
                <a:lnTo>
                  <a:pt x="5" y="165"/>
                </a:lnTo>
                <a:lnTo>
                  <a:pt x="5" y="4"/>
                </a:lnTo>
                <a:lnTo>
                  <a:pt x="221" y="4"/>
                </a:lnTo>
                <a:lnTo>
                  <a:pt x="221" y="0"/>
                </a:lnTo>
                <a:close/>
              </a:path>
            </a:pathLst>
          </a:custGeom>
          <a:solidFill>
            <a:srgbClr val="A0A0A0"/>
          </a:solidFill>
          <a:ln w="9525">
            <a:noFill/>
            <a:round/>
            <a:headEnd/>
            <a:tailEnd/>
          </a:ln>
        </p:spPr>
        <p:txBody>
          <a:bodyPr/>
          <a:lstStyle/>
          <a:p>
            <a:endParaRPr lang="en-US"/>
          </a:p>
        </p:txBody>
      </p:sp>
      <p:sp>
        <p:nvSpPr>
          <p:cNvPr id="30815" name="Freeform 93"/>
          <p:cNvSpPr>
            <a:spLocks/>
          </p:cNvSpPr>
          <p:nvPr/>
        </p:nvSpPr>
        <p:spPr bwMode="auto">
          <a:xfrm>
            <a:off x="4430713" y="2836863"/>
            <a:ext cx="342900" cy="255587"/>
          </a:xfrm>
          <a:custGeom>
            <a:avLst/>
            <a:gdLst>
              <a:gd name="T0" fmla="*/ 216 w 216"/>
              <a:gd name="T1" fmla="*/ 0 h 161"/>
              <a:gd name="T2" fmla="*/ 0 w 216"/>
              <a:gd name="T3" fmla="*/ 0 h 161"/>
              <a:gd name="T4" fmla="*/ 0 w 216"/>
              <a:gd name="T5" fmla="*/ 161 h 161"/>
              <a:gd name="T6" fmla="*/ 5 w 216"/>
              <a:gd name="T7" fmla="*/ 161 h 161"/>
              <a:gd name="T8" fmla="*/ 5 w 216"/>
              <a:gd name="T9" fmla="*/ 4 h 161"/>
              <a:gd name="T10" fmla="*/ 216 w 216"/>
              <a:gd name="T11" fmla="*/ 4 h 161"/>
              <a:gd name="T12" fmla="*/ 216 w 216"/>
              <a:gd name="T13" fmla="*/ 0 h 161"/>
              <a:gd name="T14" fmla="*/ 0 60000 65536"/>
              <a:gd name="T15" fmla="*/ 0 60000 65536"/>
              <a:gd name="T16" fmla="*/ 0 60000 65536"/>
              <a:gd name="T17" fmla="*/ 0 60000 65536"/>
              <a:gd name="T18" fmla="*/ 0 60000 65536"/>
              <a:gd name="T19" fmla="*/ 0 60000 65536"/>
              <a:gd name="T20" fmla="*/ 0 60000 65536"/>
              <a:gd name="T21" fmla="*/ 0 w 216"/>
              <a:gd name="T22" fmla="*/ 0 h 161"/>
              <a:gd name="T23" fmla="*/ 216 w 216"/>
              <a:gd name="T24" fmla="*/ 161 h 1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 h="161">
                <a:moveTo>
                  <a:pt x="216" y="0"/>
                </a:moveTo>
                <a:lnTo>
                  <a:pt x="0" y="0"/>
                </a:lnTo>
                <a:lnTo>
                  <a:pt x="0" y="161"/>
                </a:lnTo>
                <a:lnTo>
                  <a:pt x="5" y="161"/>
                </a:lnTo>
                <a:lnTo>
                  <a:pt x="5" y="4"/>
                </a:lnTo>
                <a:lnTo>
                  <a:pt x="216" y="4"/>
                </a:lnTo>
                <a:lnTo>
                  <a:pt x="216" y="0"/>
                </a:lnTo>
                <a:close/>
              </a:path>
            </a:pathLst>
          </a:custGeom>
          <a:solidFill>
            <a:srgbClr val="A3A3A3"/>
          </a:solidFill>
          <a:ln w="9525">
            <a:noFill/>
            <a:round/>
            <a:headEnd/>
            <a:tailEnd/>
          </a:ln>
        </p:spPr>
        <p:txBody>
          <a:bodyPr/>
          <a:lstStyle/>
          <a:p>
            <a:endParaRPr lang="en-US"/>
          </a:p>
        </p:txBody>
      </p:sp>
      <p:sp>
        <p:nvSpPr>
          <p:cNvPr id="30816" name="Freeform 94"/>
          <p:cNvSpPr>
            <a:spLocks/>
          </p:cNvSpPr>
          <p:nvPr/>
        </p:nvSpPr>
        <p:spPr bwMode="auto">
          <a:xfrm>
            <a:off x="4438650" y="2843213"/>
            <a:ext cx="334963" cy="249237"/>
          </a:xfrm>
          <a:custGeom>
            <a:avLst/>
            <a:gdLst>
              <a:gd name="T0" fmla="*/ 211 w 211"/>
              <a:gd name="T1" fmla="*/ 0 h 157"/>
              <a:gd name="T2" fmla="*/ 0 w 211"/>
              <a:gd name="T3" fmla="*/ 0 h 157"/>
              <a:gd name="T4" fmla="*/ 0 w 211"/>
              <a:gd name="T5" fmla="*/ 157 h 157"/>
              <a:gd name="T6" fmla="*/ 5 w 211"/>
              <a:gd name="T7" fmla="*/ 157 h 157"/>
              <a:gd name="T8" fmla="*/ 5 w 211"/>
              <a:gd name="T9" fmla="*/ 4 h 157"/>
              <a:gd name="T10" fmla="*/ 211 w 211"/>
              <a:gd name="T11" fmla="*/ 4 h 157"/>
              <a:gd name="T12" fmla="*/ 211 w 211"/>
              <a:gd name="T13" fmla="*/ 0 h 157"/>
              <a:gd name="T14" fmla="*/ 0 60000 65536"/>
              <a:gd name="T15" fmla="*/ 0 60000 65536"/>
              <a:gd name="T16" fmla="*/ 0 60000 65536"/>
              <a:gd name="T17" fmla="*/ 0 60000 65536"/>
              <a:gd name="T18" fmla="*/ 0 60000 65536"/>
              <a:gd name="T19" fmla="*/ 0 60000 65536"/>
              <a:gd name="T20" fmla="*/ 0 60000 65536"/>
              <a:gd name="T21" fmla="*/ 0 w 211"/>
              <a:gd name="T22" fmla="*/ 0 h 157"/>
              <a:gd name="T23" fmla="*/ 211 w 211"/>
              <a:gd name="T24" fmla="*/ 157 h 1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1" h="157">
                <a:moveTo>
                  <a:pt x="211" y="0"/>
                </a:moveTo>
                <a:lnTo>
                  <a:pt x="0" y="0"/>
                </a:lnTo>
                <a:lnTo>
                  <a:pt x="0" y="157"/>
                </a:lnTo>
                <a:lnTo>
                  <a:pt x="5" y="157"/>
                </a:lnTo>
                <a:lnTo>
                  <a:pt x="5" y="4"/>
                </a:lnTo>
                <a:lnTo>
                  <a:pt x="211" y="4"/>
                </a:lnTo>
                <a:lnTo>
                  <a:pt x="211" y="0"/>
                </a:lnTo>
                <a:close/>
              </a:path>
            </a:pathLst>
          </a:custGeom>
          <a:solidFill>
            <a:srgbClr val="A6A6A6"/>
          </a:solidFill>
          <a:ln w="9525">
            <a:noFill/>
            <a:round/>
            <a:headEnd/>
            <a:tailEnd/>
          </a:ln>
        </p:spPr>
        <p:txBody>
          <a:bodyPr/>
          <a:lstStyle/>
          <a:p>
            <a:endParaRPr lang="en-US"/>
          </a:p>
        </p:txBody>
      </p:sp>
      <p:sp>
        <p:nvSpPr>
          <p:cNvPr id="30817" name="Freeform 95"/>
          <p:cNvSpPr>
            <a:spLocks/>
          </p:cNvSpPr>
          <p:nvPr/>
        </p:nvSpPr>
        <p:spPr bwMode="auto">
          <a:xfrm>
            <a:off x="4446588" y="2849563"/>
            <a:ext cx="327025" cy="242887"/>
          </a:xfrm>
          <a:custGeom>
            <a:avLst/>
            <a:gdLst>
              <a:gd name="T0" fmla="*/ 206 w 206"/>
              <a:gd name="T1" fmla="*/ 0 h 153"/>
              <a:gd name="T2" fmla="*/ 0 w 206"/>
              <a:gd name="T3" fmla="*/ 0 h 153"/>
              <a:gd name="T4" fmla="*/ 0 w 206"/>
              <a:gd name="T5" fmla="*/ 153 h 153"/>
              <a:gd name="T6" fmla="*/ 5 w 206"/>
              <a:gd name="T7" fmla="*/ 153 h 153"/>
              <a:gd name="T8" fmla="*/ 5 w 206"/>
              <a:gd name="T9" fmla="*/ 3 h 153"/>
              <a:gd name="T10" fmla="*/ 206 w 206"/>
              <a:gd name="T11" fmla="*/ 3 h 153"/>
              <a:gd name="T12" fmla="*/ 206 w 206"/>
              <a:gd name="T13" fmla="*/ 0 h 153"/>
              <a:gd name="T14" fmla="*/ 0 60000 65536"/>
              <a:gd name="T15" fmla="*/ 0 60000 65536"/>
              <a:gd name="T16" fmla="*/ 0 60000 65536"/>
              <a:gd name="T17" fmla="*/ 0 60000 65536"/>
              <a:gd name="T18" fmla="*/ 0 60000 65536"/>
              <a:gd name="T19" fmla="*/ 0 60000 65536"/>
              <a:gd name="T20" fmla="*/ 0 60000 65536"/>
              <a:gd name="T21" fmla="*/ 0 w 206"/>
              <a:gd name="T22" fmla="*/ 0 h 153"/>
              <a:gd name="T23" fmla="*/ 206 w 206"/>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153">
                <a:moveTo>
                  <a:pt x="206" y="0"/>
                </a:moveTo>
                <a:lnTo>
                  <a:pt x="0" y="0"/>
                </a:lnTo>
                <a:lnTo>
                  <a:pt x="0" y="153"/>
                </a:lnTo>
                <a:lnTo>
                  <a:pt x="5" y="153"/>
                </a:lnTo>
                <a:lnTo>
                  <a:pt x="5" y="3"/>
                </a:lnTo>
                <a:lnTo>
                  <a:pt x="206" y="3"/>
                </a:lnTo>
                <a:lnTo>
                  <a:pt x="206" y="0"/>
                </a:lnTo>
                <a:close/>
              </a:path>
            </a:pathLst>
          </a:custGeom>
          <a:solidFill>
            <a:srgbClr val="A9A9A9"/>
          </a:solidFill>
          <a:ln w="9525">
            <a:noFill/>
            <a:round/>
            <a:headEnd/>
            <a:tailEnd/>
          </a:ln>
        </p:spPr>
        <p:txBody>
          <a:bodyPr/>
          <a:lstStyle/>
          <a:p>
            <a:endParaRPr lang="en-US"/>
          </a:p>
        </p:txBody>
      </p:sp>
      <p:sp>
        <p:nvSpPr>
          <p:cNvPr id="30818" name="Freeform 96"/>
          <p:cNvSpPr>
            <a:spLocks/>
          </p:cNvSpPr>
          <p:nvPr/>
        </p:nvSpPr>
        <p:spPr bwMode="auto">
          <a:xfrm>
            <a:off x="4454525" y="2854325"/>
            <a:ext cx="319088" cy="238125"/>
          </a:xfrm>
          <a:custGeom>
            <a:avLst/>
            <a:gdLst>
              <a:gd name="T0" fmla="*/ 201 w 201"/>
              <a:gd name="T1" fmla="*/ 0 h 150"/>
              <a:gd name="T2" fmla="*/ 0 w 201"/>
              <a:gd name="T3" fmla="*/ 0 h 150"/>
              <a:gd name="T4" fmla="*/ 0 w 201"/>
              <a:gd name="T5" fmla="*/ 150 h 150"/>
              <a:gd name="T6" fmla="*/ 5 w 201"/>
              <a:gd name="T7" fmla="*/ 150 h 150"/>
              <a:gd name="T8" fmla="*/ 5 w 201"/>
              <a:gd name="T9" fmla="*/ 4 h 150"/>
              <a:gd name="T10" fmla="*/ 201 w 201"/>
              <a:gd name="T11" fmla="*/ 4 h 150"/>
              <a:gd name="T12" fmla="*/ 201 w 201"/>
              <a:gd name="T13" fmla="*/ 0 h 150"/>
              <a:gd name="T14" fmla="*/ 0 60000 65536"/>
              <a:gd name="T15" fmla="*/ 0 60000 65536"/>
              <a:gd name="T16" fmla="*/ 0 60000 65536"/>
              <a:gd name="T17" fmla="*/ 0 60000 65536"/>
              <a:gd name="T18" fmla="*/ 0 60000 65536"/>
              <a:gd name="T19" fmla="*/ 0 60000 65536"/>
              <a:gd name="T20" fmla="*/ 0 60000 65536"/>
              <a:gd name="T21" fmla="*/ 0 w 201"/>
              <a:gd name="T22" fmla="*/ 0 h 150"/>
              <a:gd name="T23" fmla="*/ 201 w 201"/>
              <a:gd name="T24" fmla="*/ 150 h 1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1" h="150">
                <a:moveTo>
                  <a:pt x="201" y="0"/>
                </a:moveTo>
                <a:lnTo>
                  <a:pt x="0" y="0"/>
                </a:lnTo>
                <a:lnTo>
                  <a:pt x="0" y="150"/>
                </a:lnTo>
                <a:lnTo>
                  <a:pt x="5" y="150"/>
                </a:lnTo>
                <a:lnTo>
                  <a:pt x="5" y="4"/>
                </a:lnTo>
                <a:lnTo>
                  <a:pt x="201" y="4"/>
                </a:lnTo>
                <a:lnTo>
                  <a:pt x="201" y="0"/>
                </a:lnTo>
                <a:close/>
              </a:path>
            </a:pathLst>
          </a:custGeom>
          <a:solidFill>
            <a:srgbClr val="ACACAC"/>
          </a:solidFill>
          <a:ln w="9525">
            <a:noFill/>
            <a:round/>
            <a:headEnd/>
            <a:tailEnd/>
          </a:ln>
        </p:spPr>
        <p:txBody>
          <a:bodyPr/>
          <a:lstStyle/>
          <a:p>
            <a:endParaRPr lang="en-US"/>
          </a:p>
        </p:txBody>
      </p:sp>
      <p:sp>
        <p:nvSpPr>
          <p:cNvPr id="30819" name="Freeform 97"/>
          <p:cNvSpPr>
            <a:spLocks/>
          </p:cNvSpPr>
          <p:nvPr/>
        </p:nvSpPr>
        <p:spPr bwMode="auto">
          <a:xfrm>
            <a:off x="4462463" y="2860675"/>
            <a:ext cx="311150" cy="231775"/>
          </a:xfrm>
          <a:custGeom>
            <a:avLst/>
            <a:gdLst>
              <a:gd name="T0" fmla="*/ 196 w 196"/>
              <a:gd name="T1" fmla="*/ 0 h 146"/>
              <a:gd name="T2" fmla="*/ 0 w 196"/>
              <a:gd name="T3" fmla="*/ 0 h 146"/>
              <a:gd name="T4" fmla="*/ 0 w 196"/>
              <a:gd name="T5" fmla="*/ 146 h 146"/>
              <a:gd name="T6" fmla="*/ 5 w 196"/>
              <a:gd name="T7" fmla="*/ 146 h 146"/>
              <a:gd name="T8" fmla="*/ 5 w 196"/>
              <a:gd name="T9" fmla="*/ 4 h 146"/>
              <a:gd name="T10" fmla="*/ 196 w 196"/>
              <a:gd name="T11" fmla="*/ 4 h 146"/>
              <a:gd name="T12" fmla="*/ 196 w 196"/>
              <a:gd name="T13" fmla="*/ 0 h 146"/>
              <a:gd name="T14" fmla="*/ 0 60000 65536"/>
              <a:gd name="T15" fmla="*/ 0 60000 65536"/>
              <a:gd name="T16" fmla="*/ 0 60000 65536"/>
              <a:gd name="T17" fmla="*/ 0 60000 65536"/>
              <a:gd name="T18" fmla="*/ 0 60000 65536"/>
              <a:gd name="T19" fmla="*/ 0 60000 65536"/>
              <a:gd name="T20" fmla="*/ 0 60000 65536"/>
              <a:gd name="T21" fmla="*/ 0 w 196"/>
              <a:gd name="T22" fmla="*/ 0 h 146"/>
              <a:gd name="T23" fmla="*/ 196 w 196"/>
              <a:gd name="T24" fmla="*/ 146 h 14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46">
                <a:moveTo>
                  <a:pt x="196" y="0"/>
                </a:moveTo>
                <a:lnTo>
                  <a:pt x="0" y="0"/>
                </a:lnTo>
                <a:lnTo>
                  <a:pt x="0" y="146"/>
                </a:lnTo>
                <a:lnTo>
                  <a:pt x="5" y="146"/>
                </a:lnTo>
                <a:lnTo>
                  <a:pt x="5" y="4"/>
                </a:lnTo>
                <a:lnTo>
                  <a:pt x="196" y="4"/>
                </a:lnTo>
                <a:lnTo>
                  <a:pt x="196" y="0"/>
                </a:lnTo>
                <a:close/>
              </a:path>
            </a:pathLst>
          </a:custGeom>
          <a:solidFill>
            <a:srgbClr val="AEAEAE"/>
          </a:solidFill>
          <a:ln w="9525">
            <a:noFill/>
            <a:round/>
            <a:headEnd/>
            <a:tailEnd/>
          </a:ln>
        </p:spPr>
        <p:txBody>
          <a:bodyPr/>
          <a:lstStyle/>
          <a:p>
            <a:endParaRPr lang="en-US"/>
          </a:p>
        </p:txBody>
      </p:sp>
      <p:sp>
        <p:nvSpPr>
          <p:cNvPr id="30820" name="Freeform 98"/>
          <p:cNvSpPr>
            <a:spLocks/>
          </p:cNvSpPr>
          <p:nvPr/>
        </p:nvSpPr>
        <p:spPr bwMode="auto">
          <a:xfrm>
            <a:off x="4470400" y="2867025"/>
            <a:ext cx="303213" cy="225425"/>
          </a:xfrm>
          <a:custGeom>
            <a:avLst/>
            <a:gdLst>
              <a:gd name="T0" fmla="*/ 191 w 191"/>
              <a:gd name="T1" fmla="*/ 0 h 142"/>
              <a:gd name="T2" fmla="*/ 0 w 191"/>
              <a:gd name="T3" fmla="*/ 0 h 142"/>
              <a:gd name="T4" fmla="*/ 0 w 191"/>
              <a:gd name="T5" fmla="*/ 142 h 142"/>
              <a:gd name="T6" fmla="*/ 5 w 191"/>
              <a:gd name="T7" fmla="*/ 142 h 142"/>
              <a:gd name="T8" fmla="*/ 5 w 191"/>
              <a:gd name="T9" fmla="*/ 4 h 142"/>
              <a:gd name="T10" fmla="*/ 191 w 191"/>
              <a:gd name="T11" fmla="*/ 4 h 142"/>
              <a:gd name="T12" fmla="*/ 191 w 191"/>
              <a:gd name="T13" fmla="*/ 0 h 142"/>
              <a:gd name="T14" fmla="*/ 0 60000 65536"/>
              <a:gd name="T15" fmla="*/ 0 60000 65536"/>
              <a:gd name="T16" fmla="*/ 0 60000 65536"/>
              <a:gd name="T17" fmla="*/ 0 60000 65536"/>
              <a:gd name="T18" fmla="*/ 0 60000 65536"/>
              <a:gd name="T19" fmla="*/ 0 60000 65536"/>
              <a:gd name="T20" fmla="*/ 0 60000 65536"/>
              <a:gd name="T21" fmla="*/ 0 w 191"/>
              <a:gd name="T22" fmla="*/ 0 h 142"/>
              <a:gd name="T23" fmla="*/ 191 w 191"/>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1" h="142">
                <a:moveTo>
                  <a:pt x="191" y="0"/>
                </a:moveTo>
                <a:lnTo>
                  <a:pt x="0" y="0"/>
                </a:lnTo>
                <a:lnTo>
                  <a:pt x="0" y="142"/>
                </a:lnTo>
                <a:lnTo>
                  <a:pt x="5" y="142"/>
                </a:lnTo>
                <a:lnTo>
                  <a:pt x="5" y="4"/>
                </a:lnTo>
                <a:lnTo>
                  <a:pt x="191" y="4"/>
                </a:lnTo>
                <a:lnTo>
                  <a:pt x="191" y="0"/>
                </a:lnTo>
                <a:close/>
              </a:path>
            </a:pathLst>
          </a:custGeom>
          <a:solidFill>
            <a:srgbClr val="B1B1B1"/>
          </a:solidFill>
          <a:ln w="9525">
            <a:noFill/>
            <a:round/>
            <a:headEnd/>
            <a:tailEnd/>
          </a:ln>
        </p:spPr>
        <p:txBody>
          <a:bodyPr/>
          <a:lstStyle/>
          <a:p>
            <a:endParaRPr lang="en-US"/>
          </a:p>
        </p:txBody>
      </p:sp>
      <p:sp>
        <p:nvSpPr>
          <p:cNvPr id="30821" name="Freeform 99"/>
          <p:cNvSpPr>
            <a:spLocks/>
          </p:cNvSpPr>
          <p:nvPr/>
        </p:nvSpPr>
        <p:spPr bwMode="auto">
          <a:xfrm>
            <a:off x="4478338" y="2873375"/>
            <a:ext cx="295275" cy="219075"/>
          </a:xfrm>
          <a:custGeom>
            <a:avLst/>
            <a:gdLst>
              <a:gd name="T0" fmla="*/ 186 w 186"/>
              <a:gd name="T1" fmla="*/ 0 h 138"/>
              <a:gd name="T2" fmla="*/ 0 w 186"/>
              <a:gd name="T3" fmla="*/ 0 h 138"/>
              <a:gd name="T4" fmla="*/ 0 w 186"/>
              <a:gd name="T5" fmla="*/ 138 h 138"/>
              <a:gd name="T6" fmla="*/ 5 w 186"/>
              <a:gd name="T7" fmla="*/ 138 h 138"/>
              <a:gd name="T8" fmla="*/ 5 w 186"/>
              <a:gd name="T9" fmla="*/ 4 h 138"/>
              <a:gd name="T10" fmla="*/ 186 w 186"/>
              <a:gd name="T11" fmla="*/ 4 h 138"/>
              <a:gd name="T12" fmla="*/ 186 w 186"/>
              <a:gd name="T13" fmla="*/ 0 h 138"/>
              <a:gd name="T14" fmla="*/ 0 60000 65536"/>
              <a:gd name="T15" fmla="*/ 0 60000 65536"/>
              <a:gd name="T16" fmla="*/ 0 60000 65536"/>
              <a:gd name="T17" fmla="*/ 0 60000 65536"/>
              <a:gd name="T18" fmla="*/ 0 60000 65536"/>
              <a:gd name="T19" fmla="*/ 0 60000 65536"/>
              <a:gd name="T20" fmla="*/ 0 60000 65536"/>
              <a:gd name="T21" fmla="*/ 0 w 186"/>
              <a:gd name="T22" fmla="*/ 0 h 138"/>
              <a:gd name="T23" fmla="*/ 186 w 186"/>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8">
                <a:moveTo>
                  <a:pt x="186" y="0"/>
                </a:moveTo>
                <a:lnTo>
                  <a:pt x="0" y="0"/>
                </a:lnTo>
                <a:lnTo>
                  <a:pt x="0" y="138"/>
                </a:lnTo>
                <a:lnTo>
                  <a:pt x="5" y="138"/>
                </a:lnTo>
                <a:lnTo>
                  <a:pt x="5" y="4"/>
                </a:lnTo>
                <a:lnTo>
                  <a:pt x="186" y="4"/>
                </a:lnTo>
                <a:lnTo>
                  <a:pt x="186" y="0"/>
                </a:lnTo>
                <a:close/>
              </a:path>
            </a:pathLst>
          </a:custGeom>
          <a:solidFill>
            <a:srgbClr val="B3B3B3"/>
          </a:solidFill>
          <a:ln w="9525">
            <a:noFill/>
            <a:round/>
            <a:headEnd/>
            <a:tailEnd/>
          </a:ln>
        </p:spPr>
        <p:txBody>
          <a:bodyPr/>
          <a:lstStyle/>
          <a:p>
            <a:endParaRPr lang="en-US"/>
          </a:p>
        </p:txBody>
      </p:sp>
      <p:sp>
        <p:nvSpPr>
          <p:cNvPr id="30822" name="Freeform 100"/>
          <p:cNvSpPr>
            <a:spLocks/>
          </p:cNvSpPr>
          <p:nvPr/>
        </p:nvSpPr>
        <p:spPr bwMode="auto">
          <a:xfrm>
            <a:off x="4486275" y="2879725"/>
            <a:ext cx="287338" cy="212725"/>
          </a:xfrm>
          <a:custGeom>
            <a:avLst/>
            <a:gdLst>
              <a:gd name="T0" fmla="*/ 181 w 181"/>
              <a:gd name="T1" fmla="*/ 0 h 134"/>
              <a:gd name="T2" fmla="*/ 0 w 181"/>
              <a:gd name="T3" fmla="*/ 0 h 134"/>
              <a:gd name="T4" fmla="*/ 0 w 181"/>
              <a:gd name="T5" fmla="*/ 134 h 134"/>
              <a:gd name="T6" fmla="*/ 7 w 181"/>
              <a:gd name="T7" fmla="*/ 134 h 134"/>
              <a:gd name="T8" fmla="*/ 7 w 181"/>
              <a:gd name="T9" fmla="*/ 3 h 134"/>
              <a:gd name="T10" fmla="*/ 181 w 181"/>
              <a:gd name="T11" fmla="*/ 3 h 134"/>
              <a:gd name="T12" fmla="*/ 181 w 181"/>
              <a:gd name="T13" fmla="*/ 0 h 134"/>
              <a:gd name="T14" fmla="*/ 0 60000 65536"/>
              <a:gd name="T15" fmla="*/ 0 60000 65536"/>
              <a:gd name="T16" fmla="*/ 0 60000 65536"/>
              <a:gd name="T17" fmla="*/ 0 60000 65536"/>
              <a:gd name="T18" fmla="*/ 0 60000 65536"/>
              <a:gd name="T19" fmla="*/ 0 60000 65536"/>
              <a:gd name="T20" fmla="*/ 0 60000 65536"/>
              <a:gd name="T21" fmla="*/ 0 w 181"/>
              <a:gd name="T22" fmla="*/ 0 h 134"/>
              <a:gd name="T23" fmla="*/ 181 w 181"/>
              <a:gd name="T24" fmla="*/ 134 h 1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1" h="134">
                <a:moveTo>
                  <a:pt x="181" y="0"/>
                </a:moveTo>
                <a:lnTo>
                  <a:pt x="0" y="0"/>
                </a:lnTo>
                <a:lnTo>
                  <a:pt x="0" y="134"/>
                </a:lnTo>
                <a:lnTo>
                  <a:pt x="7" y="134"/>
                </a:lnTo>
                <a:lnTo>
                  <a:pt x="7" y="3"/>
                </a:lnTo>
                <a:lnTo>
                  <a:pt x="181" y="3"/>
                </a:lnTo>
                <a:lnTo>
                  <a:pt x="181" y="0"/>
                </a:lnTo>
                <a:close/>
              </a:path>
            </a:pathLst>
          </a:custGeom>
          <a:solidFill>
            <a:srgbClr val="B5B5B5"/>
          </a:solidFill>
          <a:ln w="9525">
            <a:noFill/>
            <a:round/>
            <a:headEnd/>
            <a:tailEnd/>
          </a:ln>
        </p:spPr>
        <p:txBody>
          <a:bodyPr/>
          <a:lstStyle/>
          <a:p>
            <a:endParaRPr lang="en-US"/>
          </a:p>
        </p:txBody>
      </p:sp>
      <p:sp>
        <p:nvSpPr>
          <p:cNvPr id="30823" name="Freeform 101"/>
          <p:cNvSpPr>
            <a:spLocks/>
          </p:cNvSpPr>
          <p:nvPr/>
        </p:nvSpPr>
        <p:spPr bwMode="auto">
          <a:xfrm>
            <a:off x="4497388" y="2884488"/>
            <a:ext cx="276225" cy="207962"/>
          </a:xfrm>
          <a:custGeom>
            <a:avLst/>
            <a:gdLst>
              <a:gd name="T0" fmla="*/ 174 w 174"/>
              <a:gd name="T1" fmla="*/ 0 h 131"/>
              <a:gd name="T2" fmla="*/ 0 w 174"/>
              <a:gd name="T3" fmla="*/ 0 h 131"/>
              <a:gd name="T4" fmla="*/ 0 w 174"/>
              <a:gd name="T5" fmla="*/ 131 h 131"/>
              <a:gd name="T6" fmla="*/ 5 w 174"/>
              <a:gd name="T7" fmla="*/ 131 h 131"/>
              <a:gd name="T8" fmla="*/ 5 w 174"/>
              <a:gd name="T9" fmla="*/ 4 h 131"/>
              <a:gd name="T10" fmla="*/ 174 w 174"/>
              <a:gd name="T11" fmla="*/ 4 h 131"/>
              <a:gd name="T12" fmla="*/ 174 w 174"/>
              <a:gd name="T13" fmla="*/ 0 h 131"/>
              <a:gd name="T14" fmla="*/ 0 60000 65536"/>
              <a:gd name="T15" fmla="*/ 0 60000 65536"/>
              <a:gd name="T16" fmla="*/ 0 60000 65536"/>
              <a:gd name="T17" fmla="*/ 0 60000 65536"/>
              <a:gd name="T18" fmla="*/ 0 60000 65536"/>
              <a:gd name="T19" fmla="*/ 0 60000 65536"/>
              <a:gd name="T20" fmla="*/ 0 60000 65536"/>
              <a:gd name="T21" fmla="*/ 0 w 174"/>
              <a:gd name="T22" fmla="*/ 0 h 131"/>
              <a:gd name="T23" fmla="*/ 174 w 174"/>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4" h="131">
                <a:moveTo>
                  <a:pt x="174" y="0"/>
                </a:moveTo>
                <a:lnTo>
                  <a:pt x="0" y="0"/>
                </a:lnTo>
                <a:lnTo>
                  <a:pt x="0" y="131"/>
                </a:lnTo>
                <a:lnTo>
                  <a:pt x="5" y="131"/>
                </a:lnTo>
                <a:lnTo>
                  <a:pt x="5" y="4"/>
                </a:lnTo>
                <a:lnTo>
                  <a:pt x="174" y="4"/>
                </a:lnTo>
                <a:lnTo>
                  <a:pt x="174" y="0"/>
                </a:lnTo>
                <a:close/>
              </a:path>
            </a:pathLst>
          </a:custGeom>
          <a:solidFill>
            <a:srgbClr val="B8B8B8"/>
          </a:solidFill>
          <a:ln w="9525">
            <a:noFill/>
            <a:round/>
            <a:headEnd/>
            <a:tailEnd/>
          </a:ln>
        </p:spPr>
        <p:txBody>
          <a:bodyPr/>
          <a:lstStyle/>
          <a:p>
            <a:endParaRPr lang="en-US"/>
          </a:p>
        </p:txBody>
      </p:sp>
      <p:sp>
        <p:nvSpPr>
          <p:cNvPr id="30824" name="Freeform 102"/>
          <p:cNvSpPr>
            <a:spLocks/>
          </p:cNvSpPr>
          <p:nvPr/>
        </p:nvSpPr>
        <p:spPr bwMode="auto">
          <a:xfrm>
            <a:off x="4505325" y="2890838"/>
            <a:ext cx="268288" cy="201612"/>
          </a:xfrm>
          <a:custGeom>
            <a:avLst/>
            <a:gdLst>
              <a:gd name="T0" fmla="*/ 169 w 169"/>
              <a:gd name="T1" fmla="*/ 0 h 127"/>
              <a:gd name="T2" fmla="*/ 0 w 169"/>
              <a:gd name="T3" fmla="*/ 0 h 127"/>
              <a:gd name="T4" fmla="*/ 0 w 169"/>
              <a:gd name="T5" fmla="*/ 127 h 127"/>
              <a:gd name="T6" fmla="*/ 6 w 169"/>
              <a:gd name="T7" fmla="*/ 127 h 127"/>
              <a:gd name="T8" fmla="*/ 6 w 169"/>
              <a:gd name="T9" fmla="*/ 5 h 127"/>
              <a:gd name="T10" fmla="*/ 169 w 169"/>
              <a:gd name="T11" fmla="*/ 5 h 127"/>
              <a:gd name="T12" fmla="*/ 169 w 169"/>
              <a:gd name="T13" fmla="*/ 0 h 127"/>
              <a:gd name="T14" fmla="*/ 0 60000 65536"/>
              <a:gd name="T15" fmla="*/ 0 60000 65536"/>
              <a:gd name="T16" fmla="*/ 0 60000 65536"/>
              <a:gd name="T17" fmla="*/ 0 60000 65536"/>
              <a:gd name="T18" fmla="*/ 0 60000 65536"/>
              <a:gd name="T19" fmla="*/ 0 60000 65536"/>
              <a:gd name="T20" fmla="*/ 0 60000 65536"/>
              <a:gd name="T21" fmla="*/ 0 w 169"/>
              <a:gd name="T22" fmla="*/ 0 h 127"/>
              <a:gd name="T23" fmla="*/ 169 w 169"/>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127">
                <a:moveTo>
                  <a:pt x="169" y="0"/>
                </a:moveTo>
                <a:lnTo>
                  <a:pt x="0" y="0"/>
                </a:lnTo>
                <a:lnTo>
                  <a:pt x="0" y="127"/>
                </a:lnTo>
                <a:lnTo>
                  <a:pt x="6" y="127"/>
                </a:lnTo>
                <a:lnTo>
                  <a:pt x="6" y="5"/>
                </a:lnTo>
                <a:lnTo>
                  <a:pt x="169" y="5"/>
                </a:lnTo>
                <a:lnTo>
                  <a:pt x="169" y="0"/>
                </a:lnTo>
                <a:close/>
              </a:path>
            </a:pathLst>
          </a:custGeom>
          <a:solidFill>
            <a:srgbClr val="BABABA"/>
          </a:solidFill>
          <a:ln w="9525">
            <a:noFill/>
            <a:round/>
            <a:headEnd/>
            <a:tailEnd/>
          </a:ln>
        </p:spPr>
        <p:txBody>
          <a:bodyPr/>
          <a:lstStyle/>
          <a:p>
            <a:endParaRPr lang="en-US"/>
          </a:p>
        </p:txBody>
      </p:sp>
      <p:sp>
        <p:nvSpPr>
          <p:cNvPr id="30825" name="Freeform 103"/>
          <p:cNvSpPr>
            <a:spLocks/>
          </p:cNvSpPr>
          <p:nvPr/>
        </p:nvSpPr>
        <p:spPr bwMode="auto">
          <a:xfrm>
            <a:off x="4514850" y="2898775"/>
            <a:ext cx="258763" cy="193675"/>
          </a:xfrm>
          <a:custGeom>
            <a:avLst/>
            <a:gdLst>
              <a:gd name="T0" fmla="*/ 163 w 163"/>
              <a:gd name="T1" fmla="*/ 0 h 122"/>
              <a:gd name="T2" fmla="*/ 0 w 163"/>
              <a:gd name="T3" fmla="*/ 0 h 122"/>
              <a:gd name="T4" fmla="*/ 0 w 163"/>
              <a:gd name="T5" fmla="*/ 122 h 122"/>
              <a:gd name="T6" fmla="*/ 5 w 163"/>
              <a:gd name="T7" fmla="*/ 122 h 122"/>
              <a:gd name="T8" fmla="*/ 5 w 163"/>
              <a:gd name="T9" fmla="*/ 4 h 122"/>
              <a:gd name="T10" fmla="*/ 163 w 163"/>
              <a:gd name="T11" fmla="*/ 4 h 122"/>
              <a:gd name="T12" fmla="*/ 163 w 163"/>
              <a:gd name="T13" fmla="*/ 0 h 122"/>
              <a:gd name="T14" fmla="*/ 0 60000 65536"/>
              <a:gd name="T15" fmla="*/ 0 60000 65536"/>
              <a:gd name="T16" fmla="*/ 0 60000 65536"/>
              <a:gd name="T17" fmla="*/ 0 60000 65536"/>
              <a:gd name="T18" fmla="*/ 0 60000 65536"/>
              <a:gd name="T19" fmla="*/ 0 60000 65536"/>
              <a:gd name="T20" fmla="*/ 0 60000 65536"/>
              <a:gd name="T21" fmla="*/ 0 w 163"/>
              <a:gd name="T22" fmla="*/ 0 h 122"/>
              <a:gd name="T23" fmla="*/ 163 w 163"/>
              <a:gd name="T24" fmla="*/ 122 h 1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3" h="122">
                <a:moveTo>
                  <a:pt x="163" y="0"/>
                </a:moveTo>
                <a:lnTo>
                  <a:pt x="0" y="0"/>
                </a:lnTo>
                <a:lnTo>
                  <a:pt x="0" y="122"/>
                </a:lnTo>
                <a:lnTo>
                  <a:pt x="5" y="122"/>
                </a:lnTo>
                <a:lnTo>
                  <a:pt x="5" y="4"/>
                </a:lnTo>
                <a:lnTo>
                  <a:pt x="163" y="4"/>
                </a:lnTo>
                <a:lnTo>
                  <a:pt x="163" y="0"/>
                </a:lnTo>
                <a:close/>
              </a:path>
            </a:pathLst>
          </a:custGeom>
          <a:solidFill>
            <a:srgbClr val="BDBDBD"/>
          </a:solidFill>
          <a:ln w="9525">
            <a:noFill/>
            <a:round/>
            <a:headEnd/>
            <a:tailEnd/>
          </a:ln>
        </p:spPr>
        <p:txBody>
          <a:bodyPr/>
          <a:lstStyle/>
          <a:p>
            <a:endParaRPr lang="en-US"/>
          </a:p>
        </p:txBody>
      </p:sp>
      <p:sp>
        <p:nvSpPr>
          <p:cNvPr id="30826" name="Freeform 104"/>
          <p:cNvSpPr>
            <a:spLocks/>
          </p:cNvSpPr>
          <p:nvPr/>
        </p:nvSpPr>
        <p:spPr bwMode="auto">
          <a:xfrm>
            <a:off x="4522788" y="2905125"/>
            <a:ext cx="250825" cy="187325"/>
          </a:xfrm>
          <a:custGeom>
            <a:avLst/>
            <a:gdLst>
              <a:gd name="T0" fmla="*/ 158 w 158"/>
              <a:gd name="T1" fmla="*/ 0 h 118"/>
              <a:gd name="T2" fmla="*/ 0 w 158"/>
              <a:gd name="T3" fmla="*/ 0 h 118"/>
              <a:gd name="T4" fmla="*/ 0 w 158"/>
              <a:gd name="T5" fmla="*/ 118 h 118"/>
              <a:gd name="T6" fmla="*/ 6 w 158"/>
              <a:gd name="T7" fmla="*/ 118 h 118"/>
              <a:gd name="T8" fmla="*/ 6 w 158"/>
              <a:gd name="T9" fmla="*/ 5 h 118"/>
              <a:gd name="T10" fmla="*/ 158 w 158"/>
              <a:gd name="T11" fmla="*/ 5 h 118"/>
              <a:gd name="T12" fmla="*/ 158 w 158"/>
              <a:gd name="T13" fmla="*/ 0 h 118"/>
              <a:gd name="T14" fmla="*/ 0 60000 65536"/>
              <a:gd name="T15" fmla="*/ 0 60000 65536"/>
              <a:gd name="T16" fmla="*/ 0 60000 65536"/>
              <a:gd name="T17" fmla="*/ 0 60000 65536"/>
              <a:gd name="T18" fmla="*/ 0 60000 65536"/>
              <a:gd name="T19" fmla="*/ 0 60000 65536"/>
              <a:gd name="T20" fmla="*/ 0 60000 65536"/>
              <a:gd name="T21" fmla="*/ 0 w 158"/>
              <a:gd name="T22" fmla="*/ 0 h 118"/>
              <a:gd name="T23" fmla="*/ 158 w 158"/>
              <a:gd name="T24" fmla="*/ 118 h 1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8">
                <a:moveTo>
                  <a:pt x="158" y="0"/>
                </a:moveTo>
                <a:lnTo>
                  <a:pt x="0" y="0"/>
                </a:lnTo>
                <a:lnTo>
                  <a:pt x="0" y="118"/>
                </a:lnTo>
                <a:lnTo>
                  <a:pt x="6" y="118"/>
                </a:lnTo>
                <a:lnTo>
                  <a:pt x="6" y="5"/>
                </a:lnTo>
                <a:lnTo>
                  <a:pt x="158" y="5"/>
                </a:lnTo>
                <a:lnTo>
                  <a:pt x="158" y="0"/>
                </a:lnTo>
                <a:close/>
              </a:path>
            </a:pathLst>
          </a:custGeom>
          <a:solidFill>
            <a:srgbClr val="BFBFBF"/>
          </a:solidFill>
          <a:ln w="9525">
            <a:noFill/>
            <a:round/>
            <a:headEnd/>
            <a:tailEnd/>
          </a:ln>
        </p:spPr>
        <p:txBody>
          <a:bodyPr/>
          <a:lstStyle/>
          <a:p>
            <a:endParaRPr lang="en-US"/>
          </a:p>
        </p:txBody>
      </p:sp>
      <p:sp>
        <p:nvSpPr>
          <p:cNvPr id="30827" name="Freeform 105"/>
          <p:cNvSpPr>
            <a:spLocks/>
          </p:cNvSpPr>
          <p:nvPr/>
        </p:nvSpPr>
        <p:spPr bwMode="auto">
          <a:xfrm>
            <a:off x="4532313" y="2913063"/>
            <a:ext cx="241300" cy="179387"/>
          </a:xfrm>
          <a:custGeom>
            <a:avLst/>
            <a:gdLst>
              <a:gd name="T0" fmla="*/ 152 w 152"/>
              <a:gd name="T1" fmla="*/ 0 h 113"/>
              <a:gd name="T2" fmla="*/ 0 w 152"/>
              <a:gd name="T3" fmla="*/ 0 h 113"/>
              <a:gd name="T4" fmla="*/ 0 w 152"/>
              <a:gd name="T5" fmla="*/ 113 h 113"/>
              <a:gd name="T6" fmla="*/ 7 w 152"/>
              <a:gd name="T7" fmla="*/ 113 h 113"/>
              <a:gd name="T8" fmla="*/ 7 w 152"/>
              <a:gd name="T9" fmla="*/ 5 h 113"/>
              <a:gd name="T10" fmla="*/ 152 w 152"/>
              <a:gd name="T11" fmla="*/ 5 h 113"/>
              <a:gd name="T12" fmla="*/ 152 w 152"/>
              <a:gd name="T13" fmla="*/ 0 h 113"/>
              <a:gd name="T14" fmla="*/ 0 60000 65536"/>
              <a:gd name="T15" fmla="*/ 0 60000 65536"/>
              <a:gd name="T16" fmla="*/ 0 60000 65536"/>
              <a:gd name="T17" fmla="*/ 0 60000 65536"/>
              <a:gd name="T18" fmla="*/ 0 60000 65536"/>
              <a:gd name="T19" fmla="*/ 0 60000 65536"/>
              <a:gd name="T20" fmla="*/ 0 60000 65536"/>
              <a:gd name="T21" fmla="*/ 0 w 152"/>
              <a:gd name="T22" fmla="*/ 0 h 113"/>
              <a:gd name="T23" fmla="*/ 152 w 152"/>
              <a:gd name="T24" fmla="*/ 113 h 1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2" h="113">
                <a:moveTo>
                  <a:pt x="152" y="0"/>
                </a:moveTo>
                <a:lnTo>
                  <a:pt x="0" y="0"/>
                </a:lnTo>
                <a:lnTo>
                  <a:pt x="0" y="113"/>
                </a:lnTo>
                <a:lnTo>
                  <a:pt x="7" y="113"/>
                </a:lnTo>
                <a:lnTo>
                  <a:pt x="7" y="5"/>
                </a:lnTo>
                <a:lnTo>
                  <a:pt x="152" y="5"/>
                </a:lnTo>
                <a:lnTo>
                  <a:pt x="152" y="0"/>
                </a:lnTo>
                <a:close/>
              </a:path>
            </a:pathLst>
          </a:custGeom>
          <a:solidFill>
            <a:srgbClr val="C1C1C1"/>
          </a:solidFill>
          <a:ln w="9525">
            <a:noFill/>
            <a:round/>
            <a:headEnd/>
            <a:tailEnd/>
          </a:ln>
        </p:spPr>
        <p:txBody>
          <a:bodyPr/>
          <a:lstStyle/>
          <a:p>
            <a:endParaRPr lang="en-US"/>
          </a:p>
        </p:txBody>
      </p:sp>
      <p:sp>
        <p:nvSpPr>
          <p:cNvPr id="30828" name="Freeform 106"/>
          <p:cNvSpPr>
            <a:spLocks/>
          </p:cNvSpPr>
          <p:nvPr/>
        </p:nvSpPr>
        <p:spPr bwMode="auto">
          <a:xfrm>
            <a:off x="4543425" y="2921000"/>
            <a:ext cx="230188" cy="171450"/>
          </a:xfrm>
          <a:custGeom>
            <a:avLst/>
            <a:gdLst>
              <a:gd name="T0" fmla="*/ 145 w 145"/>
              <a:gd name="T1" fmla="*/ 0 h 108"/>
              <a:gd name="T2" fmla="*/ 0 w 145"/>
              <a:gd name="T3" fmla="*/ 0 h 108"/>
              <a:gd name="T4" fmla="*/ 0 w 145"/>
              <a:gd name="T5" fmla="*/ 108 h 108"/>
              <a:gd name="T6" fmla="*/ 7 w 145"/>
              <a:gd name="T7" fmla="*/ 108 h 108"/>
              <a:gd name="T8" fmla="*/ 7 w 145"/>
              <a:gd name="T9" fmla="*/ 5 h 108"/>
              <a:gd name="T10" fmla="*/ 145 w 145"/>
              <a:gd name="T11" fmla="*/ 5 h 108"/>
              <a:gd name="T12" fmla="*/ 145 w 145"/>
              <a:gd name="T13" fmla="*/ 0 h 108"/>
              <a:gd name="T14" fmla="*/ 0 60000 65536"/>
              <a:gd name="T15" fmla="*/ 0 60000 65536"/>
              <a:gd name="T16" fmla="*/ 0 60000 65536"/>
              <a:gd name="T17" fmla="*/ 0 60000 65536"/>
              <a:gd name="T18" fmla="*/ 0 60000 65536"/>
              <a:gd name="T19" fmla="*/ 0 60000 65536"/>
              <a:gd name="T20" fmla="*/ 0 60000 65536"/>
              <a:gd name="T21" fmla="*/ 0 w 145"/>
              <a:gd name="T22" fmla="*/ 0 h 108"/>
              <a:gd name="T23" fmla="*/ 145 w 145"/>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8">
                <a:moveTo>
                  <a:pt x="145" y="0"/>
                </a:moveTo>
                <a:lnTo>
                  <a:pt x="0" y="0"/>
                </a:lnTo>
                <a:lnTo>
                  <a:pt x="0" y="108"/>
                </a:lnTo>
                <a:lnTo>
                  <a:pt x="7" y="108"/>
                </a:lnTo>
                <a:lnTo>
                  <a:pt x="7" y="5"/>
                </a:lnTo>
                <a:lnTo>
                  <a:pt x="145" y="5"/>
                </a:lnTo>
                <a:lnTo>
                  <a:pt x="145" y="0"/>
                </a:lnTo>
                <a:close/>
              </a:path>
            </a:pathLst>
          </a:custGeom>
          <a:solidFill>
            <a:srgbClr val="C4C4C4"/>
          </a:solidFill>
          <a:ln w="9525">
            <a:noFill/>
            <a:round/>
            <a:headEnd/>
            <a:tailEnd/>
          </a:ln>
        </p:spPr>
        <p:txBody>
          <a:bodyPr/>
          <a:lstStyle/>
          <a:p>
            <a:endParaRPr lang="en-US"/>
          </a:p>
        </p:txBody>
      </p:sp>
      <p:sp>
        <p:nvSpPr>
          <p:cNvPr id="30829" name="Freeform 107"/>
          <p:cNvSpPr>
            <a:spLocks/>
          </p:cNvSpPr>
          <p:nvPr/>
        </p:nvSpPr>
        <p:spPr bwMode="auto">
          <a:xfrm>
            <a:off x="4554538" y="2928938"/>
            <a:ext cx="219075" cy="163512"/>
          </a:xfrm>
          <a:custGeom>
            <a:avLst/>
            <a:gdLst>
              <a:gd name="T0" fmla="*/ 138 w 138"/>
              <a:gd name="T1" fmla="*/ 0 h 103"/>
              <a:gd name="T2" fmla="*/ 0 w 138"/>
              <a:gd name="T3" fmla="*/ 0 h 103"/>
              <a:gd name="T4" fmla="*/ 0 w 138"/>
              <a:gd name="T5" fmla="*/ 103 h 103"/>
              <a:gd name="T6" fmla="*/ 7 w 138"/>
              <a:gd name="T7" fmla="*/ 103 h 103"/>
              <a:gd name="T8" fmla="*/ 7 w 138"/>
              <a:gd name="T9" fmla="*/ 5 h 103"/>
              <a:gd name="T10" fmla="*/ 138 w 138"/>
              <a:gd name="T11" fmla="*/ 5 h 103"/>
              <a:gd name="T12" fmla="*/ 138 w 138"/>
              <a:gd name="T13" fmla="*/ 0 h 103"/>
              <a:gd name="T14" fmla="*/ 0 60000 65536"/>
              <a:gd name="T15" fmla="*/ 0 60000 65536"/>
              <a:gd name="T16" fmla="*/ 0 60000 65536"/>
              <a:gd name="T17" fmla="*/ 0 60000 65536"/>
              <a:gd name="T18" fmla="*/ 0 60000 65536"/>
              <a:gd name="T19" fmla="*/ 0 60000 65536"/>
              <a:gd name="T20" fmla="*/ 0 60000 65536"/>
              <a:gd name="T21" fmla="*/ 0 w 138"/>
              <a:gd name="T22" fmla="*/ 0 h 103"/>
              <a:gd name="T23" fmla="*/ 138 w 138"/>
              <a:gd name="T24" fmla="*/ 103 h 1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03">
                <a:moveTo>
                  <a:pt x="138" y="0"/>
                </a:moveTo>
                <a:lnTo>
                  <a:pt x="0" y="0"/>
                </a:lnTo>
                <a:lnTo>
                  <a:pt x="0" y="103"/>
                </a:lnTo>
                <a:lnTo>
                  <a:pt x="7" y="103"/>
                </a:lnTo>
                <a:lnTo>
                  <a:pt x="7" y="5"/>
                </a:lnTo>
                <a:lnTo>
                  <a:pt x="138" y="5"/>
                </a:lnTo>
                <a:lnTo>
                  <a:pt x="138" y="0"/>
                </a:lnTo>
                <a:close/>
              </a:path>
            </a:pathLst>
          </a:custGeom>
          <a:solidFill>
            <a:srgbClr val="C6C6C6"/>
          </a:solidFill>
          <a:ln w="9525">
            <a:noFill/>
            <a:round/>
            <a:headEnd/>
            <a:tailEnd/>
          </a:ln>
        </p:spPr>
        <p:txBody>
          <a:bodyPr/>
          <a:lstStyle/>
          <a:p>
            <a:endParaRPr lang="en-US"/>
          </a:p>
        </p:txBody>
      </p:sp>
      <p:sp>
        <p:nvSpPr>
          <p:cNvPr id="30830" name="Freeform 108"/>
          <p:cNvSpPr>
            <a:spLocks/>
          </p:cNvSpPr>
          <p:nvPr/>
        </p:nvSpPr>
        <p:spPr bwMode="auto">
          <a:xfrm>
            <a:off x="4565650" y="2936875"/>
            <a:ext cx="207963" cy="155575"/>
          </a:xfrm>
          <a:custGeom>
            <a:avLst/>
            <a:gdLst>
              <a:gd name="T0" fmla="*/ 131 w 131"/>
              <a:gd name="T1" fmla="*/ 0 h 98"/>
              <a:gd name="T2" fmla="*/ 0 w 131"/>
              <a:gd name="T3" fmla="*/ 0 h 98"/>
              <a:gd name="T4" fmla="*/ 0 w 131"/>
              <a:gd name="T5" fmla="*/ 98 h 98"/>
              <a:gd name="T6" fmla="*/ 7 w 131"/>
              <a:gd name="T7" fmla="*/ 98 h 98"/>
              <a:gd name="T8" fmla="*/ 7 w 131"/>
              <a:gd name="T9" fmla="*/ 5 h 98"/>
              <a:gd name="T10" fmla="*/ 131 w 131"/>
              <a:gd name="T11" fmla="*/ 5 h 98"/>
              <a:gd name="T12" fmla="*/ 131 w 131"/>
              <a:gd name="T13" fmla="*/ 0 h 98"/>
              <a:gd name="T14" fmla="*/ 0 60000 65536"/>
              <a:gd name="T15" fmla="*/ 0 60000 65536"/>
              <a:gd name="T16" fmla="*/ 0 60000 65536"/>
              <a:gd name="T17" fmla="*/ 0 60000 65536"/>
              <a:gd name="T18" fmla="*/ 0 60000 65536"/>
              <a:gd name="T19" fmla="*/ 0 60000 65536"/>
              <a:gd name="T20" fmla="*/ 0 60000 65536"/>
              <a:gd name="T21" fmla="*/ 0 w 131"/>
              <a:gd name="T22" fmla="*/ 0 h 98"/>
              <a:gd name="T23" fmla="*/ 131 w 131"/>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1" h="98">
                <a:moveTo>
                  <a:pt x="131" y="0"/>
                </a:moveTo>
                <a:lnTo>
                  <a:pt x="0" y="0"/>
                </a:lnTo>
                <a:lnTo>
                  <a:pt x="0" y="98"/>
                </a:lnTo>
                <a:lnTo>
                  <a:pt x="7" y="98"/>
                </a:lnTo>
                <a:lnTo>
                  <a:pt x="7" y="5"/>
                </a:lnTo>
                <a:lnTo>
                  <a:pt x="131" y="5"/>
                </a:lnTo>
                <a:lnTo>
                  <a:pt x="131" y="0"/>
                </a:lnTo>
                <a:close/>
              </a:path>
            </a:pathLst>
          </a:custGeom>
          <a:solidFill>
            <a:srgbClr val="C9C9C9"/>
          </a:solidFill>
          <a:ln w="9525">
            <a:noFill/>
            <a:round/>
            <a:headEnd/>
            <a:tailEnd/>
          </a:ln>
        </p:spPr>
        <p:txBody>
          <a:bodyPr/>
          <a:lstStyle/>
          <a:p>
            <a:endParaRPr lang="en-US"/>
          </a:p>
        </p:txBody>
      </p:sp>
      <p:sp>
        <p:nvSpPr>
          <p:cNvPr id="30831" name="Freeform 109"/>
          <p:cNvSpPr>
            <a:spLocks/>
          </p:cNvSpPr>
          <p:nvPr/>
        </p:nvSpPr>
        <p:spPr bwMode="auto">
          <a:xfrm>
            <a:off x="4576763" y="2944813"/>
            <a:ext cx="196850" cy="147637"/>
          </a:xfrm>
          <a:custGeom>
            <a:avLst/>
            <a:gdLst>
              <a:gd name="T0" fmla="*/ 124 w 124"/>
              <a:gd name="T1" fmla="*/ 0 h 93"/>
              <a:gd name="T2" fmla="*/ 0 w 124"/>
              <a:gd name="T3" fmla="*/ 0 h 93"/>
              <a:gd name="T4" fmla="*/ 0 w 124"/>
              <a:gd name="T5" fmla="*/ 93 h 93"/>
              <a:gd name="T6" fmla="*/ 8 w 124"/>
              <a:gd name="T7" fmla="*/ 93 h 93"/>
              <a:gd name="T8" fmla="*/ 8 w 124"/>
              <a:gd name="T9" fmla="*/ 7 h 93"/>
              <a:gd name="T10" fmla="*/ 124 w 124"/>
              <a:gd name="T11" fmla="*/ 7 h 93"/>
              <a:gd name="T12" fmla="*/ 124 w 124"/>
              <a:gd name="T13" fmla="*/ 0 h 93"/>
              <a:gd name="T14" fmla="*/ 0 60000 65536"/>
              <a:gd name="T15" fmla="*/ 0 60000 65536"/>
              <a:gd name="T16" fmla="*/ 0 60000 65536"/>
              <a:gd name="T17" fmla="*/ 0 60000 65536"/>
              <a:gd name="T18" fmla="*/ 0 60000 65536"/>
              <a:gd name="T19" fmla="*/ 0 60000 65536"/>
              <a:gd name="T20" fmla="*/ 0 60000 65536"/>
              <a:gd name="T21" fmla="*/ 0 w 124"/>
              <a:gd name="T22" fmla="*/ 0 h 93"/>
              <a:gd name="T23" fmla="*/ 124 w 124"/>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93">
                <a:moveTo>
                  <a:pt x="124" y="0"/>
                </a:moveTo>
                <a:lnTo>
                  <a:pt x="0" y="0"/>
                </a:lnTo>
                <a:lnTo>
                  <a:pt x="0" y="93"/>
                </a:lnTo>
                <a:lnTo>
                  <a:pt x="8" y="93"/>
                </a:lnTo>
                <a:lnTo>
                  <a:pt x="8" y="7"/>
                </a:lnTo>
                <a:lnTo>
                  <a:pt x="124" y="7"/>
                </a:lnTo>
                <a:lnTo>
                  <a:pt x="124" y="0"/>
                </a:lnTo>
                <a:close/>
              </a:path>
            </a:pathLst>
          </a:custGeom>
          <a:solidFill>
            <a:srgbClr val="CBCBCB"/>
          </a:solidFill>
          <a:ln w="9525">
            <a:noFill/>
            <a:round/>
            <a:headEnd/>
            <a:tailEnd/>
          </a:ln>
        </p:spPr>
        <p:txBody>
          <a:bodyPr/>
          <a:lstStyle/>
          <a:p>
            <a:endParaRPr lang="en-US"/>
          </a:p>
        </p:txBody>
      </p:sp>
      <p:sp>
        <p:nvSpPr>
          <p:cNvPr id="30832" name="Freeform 110"/>
          <p:cNvSpPr>
            <a:spLocks/>
          </p:cNvSpPr>
          <p:nvPr/>
        </p:nvSpPr>
        <p:spPr bwMode="auto">
          <a:xfrm>
            <a:off x="4589463" y="2955925"/>
            <a:ext cx="184150" cy="136525"/>
          </a:xfrm>
          <a:custGeom>
            <a:avLst/>
            <a:gdLst>
              <a:gd name="T0" fmla="*/ 116 w 116"/>
              <a:gd name="T1" fmla="*/ 0 h 86"/>
              <a:gd name="T2" fmla="*/ 0 w 116"/>
              <a:gd name="T3" fmla="*/ 0 h 86"/>
              <a:gd name="T4" fmla="*/ 0 w 116"/>
              <a:gd name="T5" fmla="*/ 86 h 86"/>
              <a:gd name="T6" fmla="*/ 9 w 116"/>
              <a:gd name="T7" fmla="*/ 85 h 86"/>
              <a:gd name="T8" fmla="*/ 9 w 116"/>
              <a:gd name="T9" fmla="*/ 6 h 86"/>
              <a:gd name="T10" fmla="*/ 115 w 116"/>
              <a:gd name="T11" fmla="*/ 6 h 86"/>
              <a:gd name="T12" fmla="*/ 116 w 116"/>
              <a:gd name="T13" fmla="*/ 0 h 86"/>
              <a:gd name="T14" fmla="*/ 0 60000 65536"/>
              <a:gd name="T15" fmla="*/ 0 60000 65536"/>
              <a:gd name="T16" fmla="*/ 0 60000 65536"/>
              <a:gd name="T17" fmla="*/ 0 60000 65536"/>
              <a:gd name="T18" fmla="*/ 0 60000 65536"/>
              <a:gd name="T19" fmla="*/ 0 60000 65536"/>
              <a:gd name="T20" fmla="*/ 0 60000 65536"/>
              <a:gd name="T21" fmla="*/ 0 w 116"/>
              <a:gd name="T22" fmla="*/ 0 h 86"/>
              <a:gd name="T23" fmla="*/ 116 w 116"/>
              <a:gd name="T24" fmla="*/ 86 h 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6" h="86">
                <a:moveTo>
                  <a:pt x="116" y="0"/>
                </a:moveTo>
                <a:lnTo>
                  <a:pt x="0" y="0"/>
                </a:lnTo>
                <a:lnTo>
                  <a:pt x="0" y="86"/>
                </a:lnTo>
                <a:lnTo>
                  <a:pt x="9" y="85"/>
                </a:lnTo>
                <a:lnTo>
                  <a:pt x="9" y="6"/>
                </a:lnTo>
                <a:lnTo>
                  <a:pt x="115" y="6"/>
                </a:lnTo>
                <a:lnTo>
                  <a:pt x="116" y="0"/>
                </a:lnTo>
                <a:close/>
              </a:path>
            </a:pathLst>
          </a:custGeom>
          <a:solidFill>
            <a:srgbClr val="CDCDCD"/>
          </a:solidFill>
          <a:ln w="9525">
            <a:noFill/>
            <a:round/>
            <a:headEnd/>
            <a:tailEnd/>
          </a:ln>
        </p:spPr>
        <p:txBody>
          <a:bodyPr/>
          <a:lstStyle/>
          <a:p>
            <a:endParaRPr lang="en-US"/>
          </a:p>
        </p:txBody>
      </p:sp>
      <p:sp>
        <p:nvSpPr>
          <p:cNvPr id="30833" name="Freeform 111"/>
          <p:cNvSpPr>
            <a:spLocks/>
          </p:cNvSpPr>
          <p:nvPr/>
        </p:nvSpPr>
        <p:spPr bwMode="auto">
          <a:xfrm>
            <a:off x="4603750" y="2965450"/>
            <a:ext cx="168275" cy="125413"/>
          </a:xfrm>
          <a:custGeom>
            <a:avLst/>
            <a:gdLst>
              <a:gd name="T0" fmla="*/ 106 w 106"/>
              <a:gd name="T1" fmla="*/ 0 h 79"/>
              <a:gd name="T2" fmla="*/ 0 w 106"/>
              <a:gd name="T3" fmla="*/ 0 h 79"/>
              <a:gd name="T4" fmla="*/ 0 w 106"/>
              <a:gd name="T5" fmla="*/ 79 h 79"/>
              <a:gd name="T6" fmla="*/ 7 w 106"/>
              <a:gd name="T7" fmla="*/ 79 h 79"/>
              <a:gd name="T8" fmla="*/ 7 w 106"/>
              <a:gd name="T9" fmla="*/ 6 h 79"/>
              <a:gd name="T10" fmla="*/ 106 w 106"/>
              <a:gd name="T11" fmla="*/ 6 h 79"/>
              <a:gd name="T12" fmla="*/ 106 w 106"/>
              <a:gd name="T13" fmla="*/ 0 h 79"/>
              <a:gd name="T14" fmla="*/ 0 60000 65536"/>
              <a:gd name="T15" fmla="*/ 0 60000 65536"/>
              <a:gd name="T16" fmla="*/ 0 60000 65536"/>
              <a:gd name="T17" fmla="*/ 0 60000 65536"/>
              <a:gd name="T18" fmla="*/ 0 60000 65536"/>
              <a:gd name="T19" fmla="*/ 0 60000 65536"/>
              <a:gd name="T20" fmla="*/ 0 60000 65536"/>
              <a:gd name="T21" fmla="*/ 0 w 106"/>
              <a:gd name="T22" fmla="*/ 0 h 79"/>
              <a:gd name="T23" fmla="*/ 106 w 106"/>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79">
                <a:moveTo>
                  <a:pt x="106" y="0"/>
                </a:moveTo>
                <a:lnTo>
                  <a:pt x="0" y="0"/>
                </a:lnTo>
                <a:lnTo>
                  <a:pt x="0" y="79"/>
                </a:lnTo>
                <a:lnTo>
                  <a:pt x="7" y="79"/>
                </a:lnTo>
                <a:lnTo>
                  <a:pt x="7" y="6"/>
                </a:lnTo>
                <a:lnTo>
                  <a:pt x="106" y="6"/>
                </a:lnTo>
                <a:lnTo>
                  <a:pt x="106" y="0"/>
                </a:lnTo>
                <a:close/>
              </a:path>
            </a:pathLst>
          </a:custGeom>
          <a:solidFill>
            <a:srgbClr val="D0D0D0"/>
          </a:solidFill>
          <a:ln w="9525">
            <a:noFill/>
            <a:round/>
            <a:headEnd/>
            <a:tailEnd/>
          </a:ln>
        </p:spPr>
        <p:txBody>
          <a:bodyPr/>
          <a:lstStyle/>
          <a:p>
            <a:endParaRPr lang="en-US"/>
          </a:p>
        </p:txBody>
      </p:sp>
      <p:sp>
        <p:nvSpPr>
          <p:cNvPr id="30834" name="Freeform 112"/>
          <p:cNvSpPr>
            <a:spLocks/>
          </p:cNvSpPr>
          <p:nvPr/>
        </p:nvSpPr>
        <p:spPr bwMode="auto">
          <a:xfrm>
            <a:off x="4614863" y="2974975"/>
            <a:ext cx="158750" cy="117475"/>
          </a:xfrm>
          <a:custGeom>
            <a:avLst/>
            <a:gdLst>
              <a:gd name="T0" fmla="*/ 99 w 100"/>
              <a:gd name="T1" fmla="*/ 0 h 74"/>
              <a:gd name="T2" fmla="*/ 0 w 100"/>
              <a:gd name="T3" fmla="*/ 0 h 74"/>
              <a:gd name="T4" fmla="*/ 0 w 100"/>
              <a:gd name="T5" fmla="*/ 73 h 74"/>
              <a:gd name="T6" fmla="*/ 9 w 100"/>
              <a:gd name="T7" fmla="*/ 74 h 74"/>
              <a:gd name="T8" fmla="*/ 9 w 100"/>
              <a:gd name="T9" fmla="*/ 7 h 74"/>
              <a:gd name="T10" fmla="*/ 100 w 100"/>
              <a:gd name="T11" fmla="*/ 7 h 74"/>
              <a:gd name="T12" fmla="*/ 99 w 100"/>
              <a:gd name="T13" fmla="*/ 0 h 74"/>
              <a:gd name="T14" fmla="*/ 0 60000 65536"/>
              <a:gd name="T15" fmla="*/ 0 60000 65536"/>
              <a:gd name="T16" fmla="*/ 0 60000 65536"/>
              <a:gd name="T17" fmla="*/ 0 60000 65536"/>
              <a:gd name="T18" fmla="*/ 0 60000 65536"/>
              <a:gd name="T19" fmla="*/ 0 60000 65536"/>
              <a:gd name="T20" fmla="*/ 0 60000 65536"/>
              <a:gd name="T21" fmla="*/ 0 w 100"/>
              <a:gd name="T22" fmla="*/ 0 h 74"/>
              <a:gd name="T23" fmla="*/ 100 w 100"/>
              <a:gd name="T24" fmla="*/ 74 h 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74">
                <a:moveTo>
                  <a:pt x="99" y="0"/>
                </a:moveTo>
                <a:lnTo>
                  <a:pt x="0" y="0"/>
                </a:lnTo>
                <a:lnTo>
                  <a:pt x="0" y="73"/>
                </a:lnTo>
                <a:lnTo>
                  <a:pt x="9" y="74"/>
                </a:lnTo>
                <a:lnTo>
                  <a:pt x="9" y="7"/>
                </a:lnTo>
                <a:lnTo>
                  <a:pt x="100" y="7"/>
                </a:lnTo>
                <a:lnTo>
                  <a:pt x="99" y="0"/>
                </a:lnTo>
                <a:close/>
              </a:path>
            </a:pathLst>
          </a:custGeom>
          <a:solidFill>
            <a:srgbClr val="D2D2D2"/>
          </a:solidFill>
          <a:ln w="9525">
            <a:noFill/>
            <a:round/>
            <a:headEnd/>
            <a:tailEnd/>
          </a:ln>
        </p:spPr>
        <p:txBody>
          <a:bodyPr/>
          <a:lstStyle/>
          <a:p>
            <a:endParaRPr lang="en-US"/>
          </a:p>
        </p:txBody>
      </p:sp>
      <p:sp>
        <p:nvSpPr>
          <p:cNvPr id="30835" name="Freeform 113"/>
          <p:cNvSpPr>
            <a:spLocks/>
          </p:cNvSpPr>
          <p:nvPr/>
        </p:nvSpPr>
        <p:spPr bwMode="auto">
          <a:xfrm>
            <a:off x="4629150" y="2986088"/>
            <a:ext cx="144463" cy="106362"/>
          </a:xfrm>
          <a:custGeom>
            <a:avLst/>
            <a:gdLst>
              <a:gd name="T0" fmla="*/ 91 w 91"/>
              <a:gd name="T1" fmla="*/ 0 h 67"/>
              <a:gd name="T2" fmla="*/ 0 w 91"/>
              <a:gd name="T3" fmla="*/ 0 h 67"/>
              <a:gd name="T4" fmla="*/ 0 w 91"/>
              <a:gd name="T5" fmla="*/ 67 h 67"/>
              <a:gd name="T6" fmla="*/ 10 w 91"/>
              <a:gd name="T7" fmla="*/ 66 h 67"/>
              <a:gd name="T8" fmla="*/ 10 w 91"/>
              <a:gd name="T9" fmla="*/ 6 h 67"/>
              <a:gd name="T10" fmla="*/ 90 w 91"/>
              <a:gd name="T11" fmla="*/ 6 h 67"/>
              <a:gd name="T12" fmla="*/ 91 w 91"/>
              <a:gd name="T13" fmla="*/ 0 h 67"/>
              <a:gd name="T14" fmla="*/ 0 60000 65536"/>
              <a:gd name="T15" fmla="*/ 0 60000 65536"/>
              <a:gd name="T16" fmla="*/ 0 60000 65536"/>
              <a:gd name="T17" fmla="*/ 0 60000 65536"/>
              <a:gd name="T18" fmla="*/ 0 60000 65536"/>
              <a:gd name="T19" fmla="*/ 0 60000 65536"/>
              <a:gd name="T20" fmla="*/ 0 60000 65536"/>
              <a:gd name="T21" fmla="*/ 0 w 91"/>
              <a:gd name="T22" fmla="*/ 0 h 67"/>
              <a:gd name="T23" fmla="*/ 91 w 91"/>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 h="67">
                <a:moveTo>
                  <a:pt x="91" y="0"/>
                </a:moveTo>
                <a:lnTo>
                  <a:pt x="0" y="0"/>
                </a:lnTo>
                <a:lnTo>
                  <a:pt x="0" y="67"/>
                </a:lnTo>
                <a:lnTo>
                  <a:pt x="10" y="66"/>
                </a:lnTo>
                <a:lnTo>
                  <a:pt x="10" y="6"/>
                </a:lnTo>
                <a:lnTo>
                  <a:pt x="90" y="6"/>
                </a:lnTo>
                <a:lnTo>
                  <a:pt x="91" y="0"/>
                </a:lnTo>
                <a:close/>
              </a:path>
            </a:pathLst>
          </a:custGeom>
          <a:solidFill>
            <a:srgbClr val="D5D5D5"/>
          </a:solidFill>
          <a:ln w="9525">
            <a:noFill/>
            <a:round/>
            <a:headEnd/>
            <a:tailEnd/>
          </a:ln>
        </p:spPr>
        <p:txBody>
          <a:bodyPr/>
          <a:lstStyle/>
          <a:p>
            <a:endParaRPr lang="en-US"/>
          </a:p>
        </p:txBody>
      </p:sp>
      <p:sp>
        <p:nvSpPr>
          <p:cNvPr id="30836" name="Freeform 114"/>
          <p:cNvSpPr>
            <a:spLocks/>
          </p:cNvSpPr>
          <p:nvPr/>
        </p:nvSpPr>
        <p:spPr bwMode="auto">
          <a:xfrm>
            <a:off x="4645025" y="2995613"/>
            <a:ext cx="128588" cy="96837"/>
          </a:xfrm>
          <a:custGeom>
            <a:avLst/>
            <a:gdLst>
              <a:gd name="T0" fmla="*/ 80 w 81"/>
              <a:gd name="T1" fmla="*/ 0 h 61"/>
              <a:gd name="T2" fmla="*/ 0 w 81"/>
              <a:gd name="T3" fmla="*/ 0 h 61"/>
              <a:gd name="T4" fmla="*/ 0 w 81"/>
              <a:gd name="T5" fmla="*/ 60 h 61"/>
              <a:gd name="T6" fmla="*/ 10 w 81"/>
              <a:gd name="T7" fmla="*/ 61 h 61"/>
              <a:gd name="T8" fmla="*/ 10 w 81"/>
              <a:gd name="T9" fmla="*/ 8 h 61"/>
              <a:gd name="T10" fmla="*/ 81 w 81"/>
              <a:gd name="T11" fmla="*/ 8 h 61"/>
              <a:gd name="T12" fmla="*/ 80 w 81"/>
              <a:gd name="T13" fmla="*/ 0 h 61"/>
              <a:gd name="T14" fmla="*/ 0 60000 65536"/>
              <a:gd name="T15" fmla="*/ 0 60000 65536"/>
              <a:gd name="T16" fmla="*/ 0 60000 65536"/>
              <a:gd name="T17" fmla="*/ 0 60000 65536"/>
              <a:gd name="T18" fmla="*/ 0 60000 65536"/>
              <a:gd name="T19" fmla="*/ 0 60000 65536"/>
              <a:gd name="T20" fmla="*/ 0 60000 65536"/>
              <a:gd name="T21" fmla="*/ 0 w 81"/>
              <a:gd name="T22" fmla="*/ 0 h 61"/>
              <a:gd name="T23" fmla="*/ 81 w 81"/>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61">
                <a:moveTo>
                  <a:pt x="80" y="0"/>
                </a:moveTo>
                <a:lnTo>
                  <a:pt x="0" y="0"/>
                </a:lnTo>
                <a:lnTo>
                  <a:pt x="0" y="60"/>
                </a:lnTo>
                <a:lnTo>
                  <a:pt x="10" y="61"/>
                </a:lnTo>
                <a:lnTo>
                  <a:pt x="10" y="8"/>
                </a:lnTo>
                <a:lnTo>
                  <a:pt x="81" y="8"/>
                </a:lnTo>
                <a:lnTo>
                  <a:pt x="80" y="0"/>
                </a:lnTo>
                <a:close/>
              </a:path>
            </a:pathLst>
          </a:custGeom>
          <a:solidFill>
            <a:srgbClr val="D7D7D7"/>
          </a:solidFill>
          <a:ln w="9525">
            <a:noFill/>
            <a:round/>
            <a:headEnd/>
            <a:tailEnd/>
          </a:ln>
        </p:spPr>
        <p:txBody>
          <a:bodyPr/>
          <a:lstStyle/>
          <a:p>
            <a:endParaRPr lang="en-US"/>
          </a:p>
        </p:txBody>
      </p:sp>
      <p:sp>
        <p:nvSpPr>
          <p:cNvPr id="30837" name="Freeform 115"/>
          <p:cNvSpPr>
            <a:spLocks/>
          </p:cNvSpPr>
          <p:nvPr/>
        </p:nvSpPr>
        <p:spPr bwMode="auto">
          <a:xfrm>
            <a:off x="4660900" y="3008313"/>
            <a:ext cx="112713" cy="84137"/>
          </a:xfrm>
          <a:custGeom>
            <a:avLst/>
            <a:gdLst>
              <a:gd name="T0" fmla="*/ 71 w 71"/>
              <a:gd name="T1" fmla="*/ 0 h 53"/>
              <a:gd name="T2" fmla="*/ 0 w 71"/>
              <a:gd name="T3" fmla="*/ 0 h 53"/>
              <a:gd name="T4" fmla="*/ 0 w 71"/>
              <a:gd name="T5" fmla="*/ 53 h 53"/>
              <a:gd name="T6" fmla="*/ 11 w 71"/>
              <a:gd name="T7" fmla="*/ 52 h 53"/>
              <a:gd name="T8" fmla="*/ 11 w 71"/>
              <a:gd name="T9" fmla="*/ 7 h 53"/>
              <a:gd name="T10" fmla="*/ 70 w 71"/>
              <a:gd name="T11" fmla="*/ 7 h 53"/>
              <a:gd name="T12" fmla="*/ 71 w 71"/>
              <a:gd name="T13" fmla="*/ 0 h 53"/>
              <a:gd name="T14" fmla="*/ 0 60000 65536"/>
              <a:gd name="T15" fmla="*/ 0 60000 65536"/>
              <a:gd name="T16" fmla="*/ 0 60000 65536"/>
              <a:gd name="T17" fmla="*/ 0 60000 65536"/>
              <a:gd name="T18" fmla="*/ 0 60000 65536"/>
              <a:gd name="T19" fmla="*/ 0 60000 65536"/>
              <a:gd name="T20" fmla="*/ 0 60000 65536"/>
              <a:gd name="T21" fmla="*/ 0 w 71"/>
              <a:gd name="T22" fmla="*/ 0 h 53"/>
              <a:gd name="T23" fmla="*/ 71 w 71"/>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3">
                <a:moveTo>
                  <a:pt x="71" y="0"/>
                </a:moveTo>
                <a:lnTo>
                  <a:pt x="0" y="0"/>
                </a:lnTo>
                <a:lnTo>
                  <a:pt x="0" y="53"/>
                </a:lnTo>
                <a:lnTo>
                  <a:pt x="11" y="52"/>
                </a:lnTo>
                <a:lnTo>
                  <a:pt x="11" y="7"/>
                </a:lnTo>
                <a:lnTo>
                  <a:pt x="70" y="7"/>
                </a:lnTo>
                <a:lnTo>
                  <a:pt x="71" y="0"/>
                </a:lnTo>
                <a:close/>
              </a:path>
            </a:pathLst>
          </a:custGeom>
          <a:solidFill>
            <a:srgbClr val="D9D9D9"/>
          </a:solidFill>
          <a:ln w="9525">
            <a:noFill/>
            <a:round/>
            <a:headEnd/>
            <a:tailEnd/>
          </a:ln>
        </p:spPr>
        <p:txBody>
          <a:bodyPr/>
          <a:lstStyle/>
          <a:p>
            <a:endParaRPr lang="en-US"/>
          </a:p>
        </p:txBody>
      </p:sp>
      <p:sp>
        <p:nvSpPr>
          <p:cNvPr id="30838" name="Freeform 116"/>
          <p:cNvSpPr>
            <a:spLocks/>
          </p:cNvSpPr>
          <p:nvPr/>
        </p:nvSpPr>
        <p:spPr bwMode="auto">
          <a:xfrm>
            <a:off x="4678363" y="3019425"/>
            <a:ext cx="93662" cy="71438"/>
          </a:xfrm>
          <a:custGeom>
            <a:avLst/>
            <a:gdLst>
              <a:gd name="T0" fmla="*/ 59 w 59"/>
              <a:gd name="T1" fmla="*/ 0 h 45"/>
              <a:gd name="T2" fmla="*/ 0 w 59"/>
              <a:gd name="T3" fmla="*/ 0 h 45"/>
              <a:gd name="T4" fmla="*/ 0 w 59"/>
              <a:gd name="T5" fmla="*/ 45 h 45"/>
              <a:gd name="T6" fmla="*/ 10 w 59"/>
              <a:gd name="T7" fmla="*/ 45 h 45"/>
              <a:gd name="T8" fmla="*/ 10 w 59"/>
              <a:gd name="T9" fmla="*/ 8 h 45"/>
              <a:gd name="T10" fmla="*/ 59 w 59"/>
              <a:gd name="T11" fmla="*/ 8 h 45"/>
              <a:gd name="T12" fmla="*/ 59 w 59"/>
              <a:gd name="T13" fmla="*/ 0 h 45"/>
              <a:gd name="T14" fmla="*/ 0 60000 65536"/>
              <a:gd name="T15" fmla="*/ 0 60000 65536"/>
              <a:gd name="T16" fmla="*/ 0 60000 65536"/>
              <a:gd name="T17" fmla="*/ 0 60000 65536"/>
              <a:gd name="T18" fmla="*/ 0 60000 65536"/>
              <a:gd name="T19" fmla="*/ 0 60000 65536"/>
              <a:gd name="T20" fmla="*/ 0 60000 65536"/>
              <a:gd name="T21" fmla="*/ 0 w 59"/>
              <a:gd name="T22" fmla="*/ 0 h 45"/>
              <a:gd name="T23" fmla="*/ 59 w 59"/>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45">
                <a:moveTo>
                  <a:pt x="59" y="0"/>
                </a:moveTo>
                <a:lnTo>
                  <a:pt x="0" y="0"/>
                </a:lnTo>
                <a:lnTo>
                  <a:pt x="0" y="45"/>
                </a:lnTo>
                <a:lnTo>
                  <a:pt x="10" y="45"/>
                </a:lnTo>
                <a:lnTo>
                  <a:pt x="10" y="8"/>
                </a:lnTo>
                <a:lnTo>
                  <a:pt x="59" y="8"/>
                </a:lnTo>
                <a:lnTo>
                  <a:pt x="59" y="0"/>
                </a:lnTo>
                <a:close/>
              </a:path>
            </a:pathLst>
          </a:custGeom>
          <a:solidFill>
            <a:srgbClr val="DCDCDC"/>
          </a:solidFill>
          <a:ln w="9525">
            <a:noFill/>
            <a:round/>
            <a:headEnd/>
            <a:tailEnd/>
          </a:ln>
        </p:spPr>
        <p:txBody>
          <a:bodyPr/>
          <a:lstStyle/>
          <a:p>
            <a:endParaRPr lang="en-US"/>
          </a:p>
        </p:txBody>
      </p:sp>
      <p:sp>
        <p:nvSpPr>
          <p:cNvPr id="30839" name="Freeform 117"/>
          <p:cNvSpPr>
            <a:spLocks/>
          </p:cNvSpPr>
          <p:nvPr/>
        </p:nvSpPr>
        <p:spPr bwMode="auto">
          <a:xfrm>
            <a:off x="4694238" y="3032125"/>
            <a:ext cx="77787" cy="58738"/>
          </a:xfrm>
          <a:custGeom>
            <a:avLst/>
            <a:gdLst>
              <a:gd name="T0" fmla="*/ 49 w 49"/>
              <a:gd name="T1" fmla="*/ 0 h 37"/>
              <a:gd name="T2" fmla="*/ 0 w 49"/>
              <a:gd name="T3" fmla="*/ 0 h 37"/>
              <a:gd name="T4" fmla="*/ 0 w 49"/>
              <a:gd name="T5" fmla="*/ 37 h 37"/>
              <a:gd name="T6" fmla="*/ 11 w 49"/>
              <a:gd name="T7" fmla="*/ 37 h 37"/>
              <a:gd name="T8" fmla="*/ 11 w 49"/>
              <a:gd name="T9" fmla="*/ 9 h 37"/>
              <a:gd name="T10" fmla="*/ 49 w 49"/>
              <a:gd name="T11" fmla="*/ 9 h 37"/>
              <a:gd name="T12" fmla="*/ 49 w 49"/>
              <a:gd name="T13" fmla="*/ 0 h 37"/>
              <a:gd name="T14" fmla="*/ 0 60000 65536"/>
              <a:gd name="T15" fmla="*/ 0 60000 65536"/>
              <a:gd name="T16" fmla="*/ 0 60000 65536"/>
              <a:gd name="T17" fmla="*/ 0 60000 65536"/>
              <a:gd name="T18" fmla="*/ 0 60000 65536"/>
              <a:gd name="T19" fmla="*/ 0 60000 65536"/>
              <a:gd name="T20" fmla="*/ 0 60000 65536"/>
              <a:gd name="T21" fmla="*/ 0 w 49"/>
              <a:gd name="T22" fmla="*/ 0 h 37"/>
              <a:gd name="T23" fmla="*/ 49 w 49"/>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37">
                <a:moveTo>
                  <a:pt x="49" y="0"/>
                </a:moveTo>
                <a:lnTo>
                  <a:pt x="0" y="0"/>
                </a:lnTo>
                <a:lnTo>
                  <a:pt x="0" y="37"/>
                </a:lnTo>
                <a:lnTo>
                  <a:pt x="11" y="37"/>
                </a:lnTo>
                <a:lnTo>
                  <a:pt x="11" y="9"/>
                </a:lnTo>
                <a:lnTo>
                  <a:pt x="49" y="9"/>
                </a:lnTo>
                <a:lnTo>
                  <a:pt x="49" y="0"/>
                </a:lnTo>
                <a:close/>
              </a:path>
            </a:pathLst>
          </a:custGeom>
          <a:solidFill>
            <a:srgbClr val="DEDEDE"/>
          </a:solidFill>
          <a:ln w="9525">
            <a:noFill/>
            <a:round/>
            <a:headEnd/>
            <a:tailEnd/>
          </a:ln>
        </p:spPr>
        <p:txBody>
          <a:bodyPr/>
          <a:lstStyle/>
          <a:p>
            <a:endParaRPr lang="en-US"/>
          </a:p>
        </p:txBody>
      </p:sp>
      <p:sp>
        <p:nvSpPr>
          <p:cNvPr id="30840" name="Freeform 118"/>
          <p:cNvSpPr>
            <a:spLocks/>
          </p:cNvSpPr>
          <p:nvPr/>
        </p:nvSpPr>
        <p:spPr bwMode="auto">
          <a:xfrm>
            <a:off x="4711700" y="3046413"/>
            <a:ext cx="61913" cy="46037"/>
          </a:xfrm>
          <a:custGeom>
            <a:avLst/>
            <a:gdLst>
              <a:gd name="T0" fmla="*/ 38 w 39"/>
              <a:gd name="T1" fmla="*/ 0 h 29"/>
              <a:gd name="T2" fmla="*/ 0 w 39"/>
              <a:gd name="T3" fmla="*/ 0 h 29"/>
              <a:gd name="T4" fmla="*/ 0 w 39"/>
              <a:gd name="T5" fmla="*/ 28 h 29"/>
              <a:gd name="T6" fmla="*/ 13 w 39"/>
              <a:gd name="T7" fmla="*/ 29 h 29"/>
              <a:gd name="T8" fmla="*/ 13 w 39"/>
              <a:gd name="T9" fmla="*/ 9 h 29"/>
              <a:gd name="T10" fmla="*/ 39 w 39"/>
              <a:gd name="T11" fmla="*/ 9 h 29"/>
              <a:gd name="T12" fmla="*/ 38 w 39"/>
              <a:gd name="T13" fmla="*/ 0 h 29"/>
              <a:gd name="T14" fmla="*/ 0 60000 65536"/>
              <a:gd name="T15" fmla="*/ 0 60000 65536"/>
              <a:gd name="T16" fmla="*/ 0 60000 65536"/>
              <a:gd name="T17" fmla="*/ 0 60000 65536"/>
              <a:gd name="T18" fmla="*/ 0 60000 65536"/>
              <a:gd name="T19" fmla="*/ 0 60000 65536"/>
              <a:gd name="T20" fmla="*/ 0 60000 65536"/>
              <a:gd name="T21" fmla="*/ 0 w 39"/>
              <a:gd name="T22" fmla="*/ 0 h 29"/>
              <a:gd name="T23" fmla="*/ 39 w 3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9">
                <a:moveTo>
                  <a:pt x="38" y="0"/>
                </a:moveTo>
                <a:lnTo>
                  <a:pt x="0" y="0"/>
                </a:lnTo>
                <a:lnTo>
                  <a:pt x="0" y="28"/>
                </a:lnTo>
                <a:lnTo>
                  <a:pt x="13" y="29"/>
                </a:lnTo>
                <a:lnTo>
                  <a:pt x="13" y="9"/>
                </a:lnTo>
                <a:lnTo>
                  <a:pt x="39" y="9"/>
                </a:lnTo>
                <a:lnTo>
                  <a:pt x="38" y="0"/>
                </a:lnTo>
                <a:close/>
              </a:path>
            </a:pathLst>
          </a:custGeom>
          <a:solidFill>
            <a:srgbClr val="E1E1E1"/>
          </a:solidFill>
          <a:ln w="9525">
            <a:noFill/>
            <a:round/>
            <a:headEnd/>
            <a:tailEnd/>
          </a:ln>
        </p:spPr>
        <p:txBody>
          <a:bodyPr/>
          <a:lstStyle/>
          <a:p>
            <a:endParaRPr lang="en-US"/>
          </a:p>
        </p:txBody>
      </p:sp>
      <p:sp>
        <p:nvSpPr>
          <p:cNvPr id="30841" name="Freeform 119"/>
          <p:cNvSpPr>
            <a:spLocks/>
          </p:cNvSpPr>
          <p:nvPr/>
        </p:nvSpPr>
        <p:spPr bwMode="auto">
          <a:xfrm>
            <a:off x="4732338" y="3060700"/>
            <a:ext cx="41275" cy="31750"/>
          </a:xfrm>
          <a:custGeom>
            <a:avLst/>
            <a:gdLst>
              <a:gd name="T0" fmla="*/ 26 w 26"/>
              <a:gd name="T1" fmla="*/ 0 h 20"/>
              <a:gd name="T2" fmla="*/ 0 w 26"/>
              <a:gd name="T3" fmla="*/ 0 h 20"/>
              <a:gd name="T4" fmla="*/ 0 w 26"/>
              <a:gd name="T5" fmla="*/ 20 h 20"/>
              <a:gd name="T6" fmla="*/ 12 w 26"/>
              <a:gd name="T7" fmla="*/ 19 h 20"/>
              <a:gd name="T8" fmla="*/ 12 w 26"/>
              <a:gd name="T9" fmla="*/ 10 h 20"/>
              <a:gd name="T10" fmla="*/ 25 w 26"/>
              <a:gd name="T11" fmla="*/ 10 h 20"/>
              <a:gd name="T12" fmla="*/ 26 w 26"/>
              <a:gd name="T13" fmla="*/ 0 h 20"/>
              <a:gd name="T14" fmla="*/ 0 60000 65536"/>
              <a:gd name="T15" fmla="*/ 0 60000 65536"/>
              <a:gd name="T16" fmla="*/ 0 60000 65536"/>
              <a:gd name="T17" fmla="*/ 0 60000 65536"/>
              <a:gd name="T18" fmla="*/ 0 60000 65536"/>
              <a:gd name="T19" fmla="*/ 0 60000 65536"/>
              <a:gd name="T20" fmla="*/ 0 60000 65536"/>
              <a:gd name="T21" fmla="*/ 0 w 26"/>
              <a:gd name="T22" fmla="*/ 0 h 20"/>
              <a:gd name="T23" fmla="*/ 26 w 26"/>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0">
                <a:moveTo>
                  <a:pt x="26" y="0"/>
                </a:moveTo>
                <a:lnTo>
                  <a:pt x="0" y="0"/>
                </a:lnTo>
                <a:lnTo>
                  <a:pt x="0" y="20"/>
                </a:lnTo>
                <a:lnTo>
                  <a:pt x="12" y="19"/>
                </a:lnTo>
                <a:lnTo>
                  <a:pt x="12" y="10"/>
                </a:lnTo>
                <a:lnTo>
                  <a:pt x="25" y="10"/>
                </a:lnTo>
                <a:lnTo>
                  <a:pt x="26" y="0"/>
                </a:lnTo>
                <a:close/>
              </a:path>
            </a:pathLst>
          </a:custGeom>
          <a:solidFill>
            <a:srgbClr val="E3E3E3"/>
          </a:solidFill>
          <a:ln w="9525">
            <a:noFill/>
            <a:round/>
            <a:headEnd/>
            <a:tailEnd/>
          </a:ln>
        </p:spPr>
        <p:txBody>
          <a:bodyPr/>
          <a:lstStyle/>
          <a:p>
            <a:endParaRPr lang="en-US"/>
          </a:p>
        </p:txBody>
      </p:sp>
      <p:sp>
        <p:nvSpPr>
          <p:cNvPr id="30842" name="Freeform 120"/>
          <p:cNvSpPr>
            <a:spLocks/>
          </p:cNvSpPr>
          <p:nvPr/>
        </p:nvSpPr>
        <p:spPr bwMode="auto">
          <a:xfrm>
            <a:off x="4751388" y="3076575"/>
            <a:ext cx="22225" cy="15875"/>
          </a:xfrm>
          <a:custGeom>
            <a:avLst/>
            <a:gdLst>
              <a:gd name="T0" fmla="*/ 13 w 14"/>
              <a:gd name="T1" fmla="*/ 0 h 10"/>
              <a:gd name="T2" fmla="*/ 0 w 14"/>
              <a:gd name="T3" fmla="*/ 0 h 10"/>
              <a:gd name="T4" fmla="*/ 0 w 14"/>
              <a:gd name="T5" fmla="*/ 9 h 10"/>
              <a:gd name="T6" fmla="*/ 14 w 14"/>
              <a:gd name="T7" fmla="*/ 10 h 10"/>
              <a:gd name="T8" fmla="*/ 14 w 14"/>
              <a:gd name="T9" fmla="*/ 10 h 10"/>
              <a:gd name="T10" fmla="*/ 14 w 14"/>
              <a:gd name="T11" fmla="*/ 10 h 10"/>
              <a:gd name="T12" fmla="*/ 13 w 14"/>
              <a:gd name="T13" fmla="*/ 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13" y="0"/>
                </a:moveTo>
                <a:lnTo>
                  <a:pt x="0" y="0"/>
                </a:lnTo>
                <a:lnTo>
                  <a:pt x="0" y="9"/>
                </a:lnTo>
                <a:lnTo>
                  <a:pt x="14" y="10"/>
                </a:lnTo>
                <a:lnTo>
                  <a:pt x="13" y="0"/>
                </a:lnTo>
                <a:close/>
              </a:path>
            </a:pathLst>
          </a:custGeom>
          <a:solidFill>
            <a:srgbClr val="E6E6E6"/>
          </a:solidFill>
          <a:ln w="9525">
            <a:noFill/>
            <a:round/>
            <a:headEnd/>
            <a:tailEnd/>
          </a:ln>
        </p:spPr>
        <p:txBody>
          <a:bodyPr/>
          <a:lstStyle/>
          <a:p>
            <a:endParaRPr lang="en-US"/>
          </a:p>
        </p:txBody>
      </p:sp>
      <p:sp>
        <p:nvSpPr>
          <p:cNvPr id="30843" name="Line 121"/>
          <p:cNvSpPr>
            <a:spLocks noChangeShapeType="1"/>
          </p:cNvSpPr>
          <p:nvPr/>
        </p:nvSpPr>
        <p:spPr bwMode="auto">
          <a:xfrm>
            <a:off x="4487863" y="3128963"/>
            <a:ext cx="1587" cy="22225"/>
          </a:xfrm>
          <a:prstGeom prst="line">
            <a:avLst/>
          </a:prstGeom>
          <a:noFill/>
          <a:ln w="1588">
            <a:solidFill>
              <a:srgbClr val="000000"/>
            </a:solidFill>
            <a:round/>
            <a:headEnd/>
            <a:tailEnd/>
          </a:ln>
        </p:spPr>
        <p:txBody>
          <a:bodyPr/>
          <a:lstStyle/>
          <a:p>
            <a:endParaRPr lang="en-US"/>
          </a:p>
        </p:txBody>
      </p:sp>
      <p:sp>
        <p:nvSpPr>
          <p:cNvPr id="30844" name="Line 122"/>
          <p:cNvSpPr>
            <a:spLocks noChangeShapeType="1"/>
          </p:cNvSpPr>
          <p:nvPr/>
        </p:nvSpPr>
        <p:spPr bwMode="auto">
          <a:xfrm>
            <a:off x="4432300" y="3128963"/>
            <a:ext cx="1588" cy="22225"/>
          </a:xfrm>
          <a:prstGeom prst="line">
            <a:avLst/>
          </a:prstGeom>
          <a:noFill/>
          <a:ln w="1588">
            <a:solidFill>
              <a:srgbClr val="000000"/>
            </a:solidFill>
            <a:round/>
            <a:headEnd/>
            <a:tailEnd/>
          </a:ln>
        </p:spPr>
        <p:txBody>
          <a:bodyPr/>
          <a:lstStyle/>
          <a:p>
            <a:endParaRPr lang="en-US"/>
          </a:p>
        </p:txBody>
      </p:sp>
      <p:sp>
        <p:nvSpPr>
          <p:cNvPr id="30845" name="Line 123"/>
          <p:cNvSpPr>
            <a:spLocks noChangeShapeType="1"/>
          </p:cNvSpPr>
          <p:nvPr/>
        </p:nvSpPr>
        <p:spPr bwMode="auto">
          <a:xfrm>
            <a:off x="4365625" y="3128963"/>
            <a:ext cx="452438" cy="1587"/>
          </a:xfrm>
          <a:prstGeom prst="line">
            <a:avLst/>
          </a:prstGeom>
          <a:noFill/>
          <a:ln w="1588">
            <a:solidFill>
              <a:srgbClr val="000000"/>
            </a:solidFill>
            <a:round/>
            <a:headEnd/>
            <a:tailEnd/>
          </a:ln>
        </p:spPr>
        <p:txBody>
          <a:bodyPr/>
          <a:lstStyle/>
          <a:p>
            <a:endParaRPr lang="en-US"/>
          </a:p>
        </p:txBody>
      </p:sp>
      <p:sp>
        <p:nvSpPr>
          <p:cNvPr id="30846" name="Rectangle 124"/>
          <p:cNvSpPr>
            <a:spLocks noChangeArrowheads="1"/>
          </p:cNvSpPr>
          <p:nvPr/>
        </p:nvSpPr>
        <p:spPr bwMode="auto">
          <a:xfrm>
            <a:off x="4710113" y="3230563"/>
            <a:ext cx="55562" cy="4762"/>
          </a:xfrm>
          <a:prstGeom prst="rect">
            <a:avLst/>
          </a:prstGeom>
          <a:solidFill>
            <a:srgbClr val="E6E6E6"/>
          </a:solidFill>
          <a:ln w="9525">
            <a:noFill/>
            <a:miter lim="800000"/>
            <a:headEnd/>
            <a:tailEnd/>
          </a:ln>
        </p:spPr>
        <p:txBody>
          <a:bodyPr/>
          <a:lstStyle/>
          <a:p>
            <a:endParaRPr lang="en-US"/>
          </a:p>
        </p:txBody>
      </p:sp>
      <p:sp>
        <p:nvSpPr>
          <p:cNvPr id="30847" name="Rectangle 125"/>
          <p:cNvSpPr>
            <a:spLocks noChangeArrowheads="1"/>
          </p:cNvSpPr>
          <p:nvPr/>
        </p:nvSpPr>
        <p:spPr bwMode="auto">
          <a:xfrm>
            <a:off x="4710113" y="3228975"/>
            <a:ext cx="55562" cy="1588"/>
          </a:xfrm>
          <a:prstGeom prst="rect">
            <a:avLst/>
          </a:prstGeom>
          <a:solidFill>
            <a:srgbClr val="DDDDDD"/>
          </a:solidFill>
          <a:ln w="9525">
            <a:noFill/>
            <a:miter lim="800000"/>
            <a:headEnd/>
            <a:tailEnd/>
          </a:ln>
        </p:spPr>
        <p:txBody>
          <a:bodyPr/>
          <a:lstStyle/>
          <a:p>
            <a:endParaRPr lang="en-US"/>
          </a:p>
        </p:txBody>
      </p:sp>
      <p:sp>
        <p:nvSpPr>
          <p:cNvPr id="30848" name="Rectangle 126"/>
          <p:cNvSpPr>
            <a:spLocks noChangeArrowheads="1"/>
          </p:cNvSpPr>
          <p:nvPr/>
        </p:nvSpPr>
        <p:spPr bwMode="auto">
          <a:xfrm>
            <a:off x="4710113" y="3227388"/>
            <a:ext cx="55562" cy="1587"/>
          </a:xfrm>
          <a:prstGeom prst="rect">
            <a:avLst/>
          </a:prstGeom>
          <a:solidFill>
            <a:srgbClr val="D5D5D5"/>
          </a:solidFill>
          <a:ln w="9525">
            <a:noFill/>
            <a:miter lim="800000"/>
            <a:headEnd/>
            <a:tailEnd/>
          </a:ln>
        </p:spPr>
        <p:txBody>
          <a:bodyPr/>
          <a:lstStyle/>
          <a:p>
            <a:endParaRPr lang="en-US"/>
          </a:p>
        </p:txBody>
      </p:sp>
      <p:sp>
        <p:nvSpPr>
          <p:cNvPr id="30849" name="Rectangle 127"/>
          <p:cNvSpPr>
            <a:spLocks noChangeArrowheads="1"/>
          </p:cNvSpPr>
          <p:nvPr/>
        </p:nvSpPr>
        <p:spPr bwMode="auto">
          <a:xfrm>
            <a:off x="4710113" y="3225800"/>
            <a:ext cx="55562" cy="1588"/>
          </a:xfrm>
          <a:prstGeom prst="rect">
            <a:avLst/>
          </a:prstGeom>
          <a:solidFill>
            <a:srgbClr val="CDCDCD"/>
          </a:solidFill>
          <a:ln w="9525">
            <a:noFill/>
            <a:miter lim="800000"/>
            <a:headEnd/>
            <a:tailEnd/>
          </a:ln>
        </p:spPr>
        <p:txBody>
          <a:bodyPr/>
          <a:lstStyle/>
          <a:p>
            <a:endParaRPr lang="en-US"/>
          </a:p>
        </p:txBody>
      </p:sp>
      <p:sp>
        <p:nvSpPr>
          <p:cNvPr id="30850" name="Rectangle 128"/>
          <p:cNvSpPr>
            <a:spLocks noChangeArrowheads="1"/>
          </p:cNvSpPr>
          <p:nvPr/>
        </p:nvSpPr>
        <p:spPr bwMode="auto">
          <a:xfrm>
            <a:off x="4710113" y="3222625"/>
            <a:ext cx="55562" cy="3175"/>
          </a:xfrm>
          <a:prstGeom prst="rect">
            <a:avLst/>
          </a:prstGeom>
          <a:solidFill>
            <a:srgbClr val="C6C6C6"/>
          </a:solidFill>
          <a:ln w="9525">
            <a:noFill/>
            <a:miter lim="800000"/>
            <a:headEnd/>
            <a:tailEnd/>
          </a:ln>
        </p:spPr>
        <p:txBody>
          <a:bodyPr/>
          <a:lstStyle/>
          <a:p>
            <a:endParaRPr lang="en-US"/>
          </a:p>
        </p:txBody>
      </p:sp>
      <p:sp>
        <p:nvSpPr>
          <p:cNvPr id="30851" name="Rectangle 129"/>
          <p:cNvSpPr>
            <a:spLocks noChangeArrowheads="1"/>
          </p:cNvSpPr>
          <p:nvPr/>
        </p:nvSpPr>
        <p:spPr bwMode="auto">
          <a:xfrm>
            <a:off x="4710113" y="3221038"/>
            <a:ext cx="55562" cy="1587"/>
          </a:xfrm>
          <a:prstGeom prst="rect">
            <a:avLst/>
          </a:prstGeom>
          <a:solidFill>
            <a:srgbClr val="BEBEBE"/>
          </a:solidFill>
          <a:ln w="9525">
            <a:noFill/>
            <a:miter lim="800000"/>
            <a:headEnd/>
            <a:tailEnd/>
          </a:ln>
        </p:spPr>
        <p:txBody>
          <a:bodyPr/>
          <a:lstStyle/>
          <a:p>
            <a:endParaRPr lang="en-US"/>
          </a:p>
        </p:txBody>
      </p:sp>
      <p:sp>
        <p:nvSpPr>
          <p:cNvPr id="30852" name="Rectangle 130"/>
          <p:cNvSpPr>
            <a:spLocks noChangeArrowheads="1"/>
          </p:cNvSpPr>
          <p:nvPr/>
        </p:nvSpPr>
        <p:spPr bwMode="auto">
          <a:xfrm>
            <a:off x="4710113" y="3219450"/>
            <a:ext cx="55562" cy="1588"/>
          </a:xfrm>
          <a:prstGeom prst="rect">
            <a:avLst/>
          </a:prstGeom>
          <a:solidFill>
            <a:srgbClr val="B6B6B6"/>
          </a:solidFill>
          <a:ln w="9525">
            <a:noFill/>
            <a:miter lim="800000"/>
            <a:headEnd/>
            <a:tailEnd/>
          </a:ln>
        </p:spPr>
        <p:txBody>
          <a:bodyPr/>
          <a:lstStyle/>
          <a:p>
            <a:endParaRPr lang="en-US"/>
          </a:p>
        </p:txBody>
      </p:sp>
      <p:sp>
        <p:nvSpPr>
          <p:cNvPr id="30853" name="Freeform 131"/>
          <p:cNvSpPr>
            <a:spLocks/>
          </p:cNvSpPr>
          <p:nvPr/>
        </p:nvSpPr>
        <p:spPr bwMode="auto">
          <a:xfrm>
            <a:off x="4708525" y="3217863"/>
            <a:ext cx="57150" cy="1587"/>
          </a:xfrm>
          <a:custGeom>
            <a:avLst/>
            <a:gdLst>
              <a:gd name="T0" fmla="*/ 1 w 36"/>
              <a:gd name="T1" fmla="*/ 1 h 1"/>
              <a:gd name="T2" fmla="*/ 36 w 36"/>
              <a:gd name="T3" fmla="*/ 1 h 1"/>
              <a:gd name="T4" fmla="*/ 35 w 36"/>
              <a:gd name="T5" fmla="*/ 0 h 1"/>
              <a:gd name="T6" fmla="*/ 0 w 36"/>
              <a:gd name="T7" fmla="*/ 0 h 1"/>
              <a:gd name="T8" fmla="*/ 1 w 36"/>
              <a:gd name="T9" fmla="*/ 1 h 1"/>
              <a:gd name="T10" fmla="*/ 0 60000 65536"/>
              <a:gd name="T11" fmla="*/ 0 60000 65536"/>
              <a:gd name="T12" fmla="*/ 0 60000 65536"/>
              <a:gd name="T13" fmla="*/ 0 60000 65536"/>
              <a:gd name="T14" fmla="*/ 0 60000 65536"/>
              <a:gd name="T15" fmla="*/ 0 w 36"/>
              <a:gd name="T16" fmla="*/ 0 h 1"/>
              <a:gd name="T17" fmla="*/ 36 w 36"/>
              <a:gd name="T18" fmla="*/ 1 h 1"/>
            </a:gdLst>
            <a:ahLst/>
            <a:cxnLst>
              <a:cxn ang="T10">
                <a:pos x="T0" y="T1"/>
              </a:cxn>
              <a:cxn ang="T11">
                <a:pos x="T2" y="T3"/>
              </a:cxn>
              <a:cxn ang="T12">
                <a:pos x="T4" y="T5"/>
              </a:cxn>
              <a:cxn ang="T13">
                <a:pos x="T6" y="T7"/>
              </a:cxn>
              <a:cxn ang="T14">
                <a:pos x="T8" y="T9"/>
              </a:cxn>
            </a:cxnLst>
            <a:rect l="T15" t="T16" r="T17" b="T18"/>
            <a:pathLst>
              <a:path w="36" h="1">
                <a:moveTo>
                  <a:pt x="1" y="1"/>
                </a:moveTo>
                <a:lnTo>
                  <a:pt x="36" y="1"/>
                </a:lnTo>
                <a:lnTo>
                  <a:pt x="35" y="0"/>
                </a:lnTo>
                <a:lnTo>
                  <a:pt x="0" y="0"/>
                </a:lnTo>
                <a:lnTo>
                  <a:pt x="1" y="1"/>
                </a:lnTo>
                <a:close/>
              </a:path>
            </a:pathLst>
          </a:custGeom>
          <a:solidFill>
            <a:srgbClr val="AEAEAE"/>
          </a:solidFill>
          <a:ln w="9525">
            <a:noFill/>
            <a:round/>
            <a:headEnd/>
            <a:tailEnd/>
          </a:ln>
        </p:spPr>
        <p:txBody>
          <a:bodyPr/>
          <a:lstStyle/>
          <a:p>
            <a:endParaRPr lang="en-US"/>
          </a:p>
        </p:txBody>
      </p:sp>
      <p:sp>
        <p:nvSpPr>
          <p:cNvPr id="30854" name="Rectangle 132"/>
          <p:cNvSpPr>
            <a:spLocks noChangeArrowheads="1"/>
          </p:cNvSpPr>
          <p:nvPr/>
        </p:nvSpPr>
        <p:spPr bwMode="auto">
          <a:xfrm>
            <a:off x="4708525" y="3214688"/>
            <a:ext cx="55563" cy="3175"/>
          </a:xfrm>
          <a:prstGeom prst="rect">
            <a:avLst/>
          </a:prstGeom>
          <a:solidFill>
            <a:srgbClr val="A6A6A6"/>
          </a:solidFill>
          <a:ln w="9525">
            <a:noFill/>
            <a:miter lim="800000"/>
            <a:headEnd/>
            <a:tailEnd/>
          </a:ln>
        </p:spPr>
        <p:txBody>
          <a:bodyPr/>
          <a:lstStyle/>
          <a:p>
            <a:endParaRPr lang="en-US"/>
          </a:p>
        </p:txBody>
      </p:sp>
      <p:sp>
        <p:nvSpPr>
          <p:cNvPr id="30855" name="Freeform 133"/>
          <p:cNvSpPr>
            <a:spLocks/>
          </p:cNvSpPr>
          <p:nvPr/>
        </p:nvSpPr>
        <p:spPr bwMode="auto">
          <a:xfrm>
            <a:off x="4708525" y="3213100"/>
            <a:ext cx="57150" cy="1588"/>
          </a:xfrm>
          <a:custGeom>
            <a:avLst/>
            <a:gdLst>
              <a:gd name="T0" fmla="*/ 0 w 36"/>
              <a:gd name="T1" fmla="*/ 1 h 1"/>
              <a:gd name="T2" fmla="*/ 35 w 36"/>
              <a:gd name="T3" fmla="*/ 1 h 1"/>
              <a:gd name="T4" fmla="*/ 36 w 36"/>
              <a:gd name="T5" fmla="*/ 0 h 1"/>
              <a:gd name="T6" fmla="*/ 1 w 36"/>
              <a:gd name="T7" fmla="*/ 0 h 1"/>
              <a:gd name="T8" fmla="*/ 0 w 36"/>
              <a:gd name="T9" fmla="*/ 1 h 1"/>
              <a:gd name="T10" fmla="*/ 0 60000 65536"/>
              <a:gd name="T11" fmla="*/ 0 60000 65536"/>
              <a:gd name="T12" fmla="*/ 0 60000 65536"/>
              <a:gd name="T13" fmla="*/ 0 60000 65536"/>
              <a:gd name="T14" fmla="*/ 0 60000 65536"/>
              <a:gd name="T15" fmla="*/ 0 w 36"/>
              <a:gd name="T16" fmla="*/ 0 h 1"/>
              <a:gd name="T17" fmla="*/ 36 w 36"/>
              <a:gd name="T18" fmla="*/ 1 h 1"/>
            </a:gdLst>
            <a:ahLst/>
            <a:cxnLst>
              <a:cxn ang="T10">
                <a:pos x="T0" y="T1"/>
              </a:cxn>
              <a:cxn ang="T11">
                <a:pos x="T2" y="T3"/>
              </a:cxn>
              <a:cxn ang="T12">
                <a:pos x="T4" y="T5"/>
              </a:cxn>
              <a:cxn ang="T13">
                <a:pos x="T6" y="T7"/>
              </a:cxn>
              <a:cxn ang="T14">
                <a:pos x="T8" y="T9"/>
              </a:cxn>
            </a:cxnLst>
            <a:rect l="T15" t="T16" r="T17" b="T18"/>
            <a:pathLst>
              <a:path w="36" h="1">
                <a:moveTo>
                  <a:pt x="0" y="1"/>
                </a:moveTo>
                <a:lnTo>
                  <a:pt x="35" y="1"/>
                </a:lnTo>
                <a:lnTo>
                  <a:pt x="36" y="0"/>
                </a:lnTo>
                <a:lnTo>
                  <a:pt x="1" y="0"/>
                </a:lnTo>
                <a:lnTo>
                  <a:pt x="0" y="1"/>
                </a:lnTo>
                <a:close/>
              </a:path>
            </a:pathLst>
          </a:custGeom>
          <a:solidFill>
            <a:srgbClr val="9E9E9E"/>
          </a:solidFill>
          <a:ln w="9525">
            <a:noFill/>
            <a:round/>
            <a:headEnd/>
            <a:tailEnd/>
          </a:ln>
        </p:spPr>
        <p:txBody>
          <a:bodyPr/>
          <a:lstStyle/>
          <a:p>
            <a:endParaRPr lang="en-US"/>
          </a:p>
        </p:txBody>
      </p:sp>
      <p:sp>
        <p:nvSpPr>
          <p:cNvPr id="30856" name="Rectangle 134"/>
          <p:cNvSpPr>
            <a:spLocks noChangeArrowheads="1"/>
          </p:cNvSpPr>
          <p:nvPr/>
        </p:nvSpPr>
        <p:spPr bwMode="auto">
          <a:xfrm>
            <a:off x="4710113" y="3213100"/>
            <a:ext cx="55562" cy="1588"/>
          </a:xfrm>
          <a:prstGeom prst="rect">
            <a:avLst/>
          </a:prstGeom>
          <a:solidFill>
            <a:srgbClr val="9A9A9A"/>
          </a:solidFill>
          <a:ln w="9525">
            <a:noFill/>
            <a:miter lim="800000"/>
            <a:headEnd/>
            <a:tailEnd/>
          </a:ln>
        </p:spPr>
        <p:txBody>
          <a:bodyPr/>
          <a:lstStyle/>
          <a:p>
            <a:endParaRPr lang="en-US"/>
          </a:p>
        </p:txBody>
      </p:sp>
      <p:sp>
        <p:nvSpPr>
          <p:cNvPr id="30857" name="Rectangle 135"/>
          <p:cNvSpPr>
            <a:spLocks noChangeArrowheads="1"/>
          </p:cNvSpPr>
          <p:nvPr/>
        </p:nvSpPr>
        <p:spPr bwMode="auto">
          <a:xfrm>
            <a:off x="4657725" y="3219450"/>
            <a:ext cx="130175" cy="7938"/>
          </a:xfrm>
          <a:prstGeom prst="rect">
            <a:avLst/>
          </a:prstGeom>
          <a:solidFill>
            <a:srgbClr val="000000"/>
          </a:solidFill>
          <a:ln w="9525">
            <a:noFill/>
            <a:miter lim="800000"/>
            <a:headEnd/>
            <a:tailEnd/>
          </a:ln>
        </p:spPr>
        <p:txBody>
          <a:bodyPr/>
          <a:lstStyle/>
          <a:p>
            <a:endParaRPr lang="en-US"/>
          </a:p>
        </p:txBody>
      </p:sp>
      <p:sp>
        <p:nvSpPr>
          <p:cNvPr id="30858" name="Freeform 136"/>
          <p:cNvSpPr>
            <a:spLocks noEditPoints="1"/>
          </p:cNvSpPr>
          <p:nvPr/>
        </p:nvSpPr>
        <p:spPr bwMode="auto">
          <a:xfrm>
            <a:off x="4306888" y="3198813"/>
            <a:ext cx="73025" cy="38100"/>
          </a:xfrm>
          <a:custGeom>
            <a:avLst/>
            <a:gdLst>
              <a:gd name="T0" fmla="*/ 0 w 46"/>
              <a:gd name="T1" fmla="*/ 24 h 24"/>
              <a:gd name="T2" fmla="*/ 0 w 46"/>
              <a:gd name="T3" fmla="*/ 0 h 24"/>
              <a:gd name="T4" fmla="*/ 2 w 46"/>
              <a:gd name="T5" fmla="*/ 0 h 24"/>
              <a:gd name="T6" fmla="*/ 2 w 46"/>
              <a:gd name="T7" fmla="*/ 24 h 24"/>
              <a:gd name="T8" fmla="*/ 0 w 46"/>
              <a:gd name="T9" fmla="*/ 24 h 24"/>
              <a:gd name="T10" fmla="*/ 46 w 46"/>
              <a:gd name="T11" fmla="*/ 0 h 24"/>
              <a:gd name="T12" fmla="*/ 46 w 46"/>
              <a:gd name="T13" fmla="*/ 24 h 24"/>
              <a:gd name="T14" fmla="*/ 44 w 46"/>
              <a:gd name="T15" fmla="*/ 24 h 24"/>
              <a:gd name="T16" fmla="*/ 44 w 46"/>
              <a:gd name="T17" fmla="*/ 0 h 24"/>
              <a:gd name="T18" fmla="*/ 46 w 46"/>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6"/>
              <a:gd name="T31" fmla="*/ 0 h 24"/>
              <a:gd name="T32" fmla="*/ 46 w 46"/>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6" h="24">
                <a:moveTo>
                  <a:pt x="0" y="24"/>
                </a:moveTo>
                <a:lnTo>
                  <a:pt x="0" y="0"/>
                </a:lnTo>
                <a:lnTo>
                  <a:pt x="2" y="0"/>
                </a:lnTo>
                <a:lnTo>
                  <a:pt x="2" y="24"/>
                </a:lnTo>
                <a:lnTo>
                  <a:pt x="0" y="24"/>
                </a:lnTo>
                <a:close/>
                <a:moveTo>
                  <a:pt x="46" y="0"/>
                </a:moveTo>
                <a:lnTo>
                  <a:pt x="46" y="24"/>
                </a:lnTo>
                <a:lnTo>
                  <a:pt x="44" y="24"/>
                </a:lnTo>
                <a:lnTo>
                  <a:pt x="44" y="0"/>
                </a:lnTo>
                <a:lnTo>
                  <a:pt x="46" y="0"/>
                </a:lnTo>
                <a:close/>
              </a:path>
            </a:pathLst>
          </a:custGeom>
          <a:solidFill>
            <a:srgbClr val="C0C0C0"/>
          </a:solidFill>
          <a:ln w="9525">
            <a:noFill/>
            <a:round/>
            <a:headEnd/>
            <a:tailEnd/>
          </a:ln>
        </p:spPr>
        <p:txBody>
          <a:bodyPr/>
          <a:lstStyle/>
          <a:p>
            <a:endParaRPr lang="en-US"/>
          </a:p>
        </p:txBody>
      </p:sp>
      <p:sp>
        <p:nvSpPr>
          <p:cNvPr id="30859" name="Freeform 137"/>
          <p:cNvSpPr>
            <a:spLocks noEditPoints="1"/>
          </p:cNvSpPr>
          <p:nvPr/>
        </p:nvSpPr>
        <p:spPr bwMode="auto">
          <a:xfrm>
            <a:off x="4310063" y="3198813"/>
            <a:ext cx="66675" cy="38100"/>
          </a:xfrm>
          <a:custGeom>
            <a:avLst/>
            <a:gdLst>
              <a:gd name="T0" fmla="*/ 0 w 42"/>
              <a:gd name="T1" fmla="*/ 24 h 24"/>
              <a:gd name="T2" fmla="*/ 0 w 42"/>
              <a:gd name="T3" fmla="*/ 0 h 24"/>
              <a:gd name="T4" fmla="*/ 1 w 42"/>
              <a:gd name="T5" fmla="*/ 0 h 24"/>
              <a:gd name="T6" fmla="*/ 1 w 42"/>
              <a:gd name="T7" fmla="*/ 24 h 24"/>
              <a:gd name="T8" fmla="*/ 0 w 42"/>
              <a:gd name="T9" fmla="*/ 24 h 24"/>
              <a:gd name="T10" fmla="*/ 42 w 42"/>
              <a:gd name="T11" fmla="*/ 0 h 24"/>
              <a:gd name="T12" fmla="*/ 42 w 42"/>
              <a:gd name="T13" fmla="*/ 24 h 24"/>
              <a:gd name="T14" fmla="*/ 40 w 42"/>
              <a:gd name="T15" fmla="*/ 24 h 24"/>
              <a:gd name="T16" fmla="*/ 40 w 42"/>
              <a:gd name="T17" fmla="*/ 0 h 24"/>
              <a:gd name="T18" fmla="*/ 42 w 42"/>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2"/>
              <a:gd name="T31" fmla="*/ 0 h 24"/>
              <a:gd name="T32" fmla="*/ 42 w 42"/>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2" h="24">
                <a:moveTo>
                  <a:pt x="0" y="24"/>
                </a:moveTo>
                <a:lnTo>
                  <a:pt x="0" y="0"/>
                </a:lnTo>
                <a:lnTo>
                  <a:pt x="1" y="0"/>
                </a:lnTo>
                <a:lnTo>
                  <a:pt x="1" y="24"/>
                </a:lnTo>
                <a:lnTo>
                  <a:pt x="0" y="24"/>
                </a:lnTo>
                <a:close/>
                <a:moveTo>
                  <a:pt x="42" y="0"/>
                </a:moveTo>
                <a:lnTo>
                  <a:pt x="42" y="24"/>
                </a:lnTo>
                <a:lnTo>
                  <a:pt x="40" y="24"/>
                </a:lnTo>
                <a:lnTo>
                  <a:pt x="40" y="0"/>
                </a:lnTo>
                <a:lnTo>
                  <a:pt x="42" y="0"/>
                </a:lnTo>
                <a:close/>
              </a:path>
            </a:pathLst>
          </a:custGeom>
          <a:solidFill>
            <a:srgbClr val="C7A9A9"/>
          </a:solidFill>
          <a:ln w="9525">
            <a:noFill/>
            <a:round/>
            <a:headEnd/>
            <a:tailEnd/>
          </a:ln>
        </p:spPr>
        <p:txBody>
          <a:bodyPr/>
          <a:lstStyle/>
          <a:p>
            <a:endParaRPr lang="en-US"/>
          </a:p>
        </p:txBody>
      </p:sp>
      <p:sp>
        <p:nvSpPr>
          <p:cNvPr id="30860" name="Freeform 138"/>
          <p:cNvSpPr>
            <a:spLocks noEditPoints="1"/>
          </p:cNvSpPr>
          <p:nvPr/>
        </p:nvSpPr>
        <p:spPr bwMode="auto">
          <a:xfrm>
            <a:off x="4311650" y="3198813"/>
            <a:ext cx="61913" cy="38100"/>
          </a:xfrm>
          <a:custGeom>
            <a:avLst/>
            <a:gdLst>
              <a:gd name="T0" fmla="*/ 0 w 39"/>
              <a:gd name="T1" fmla="*/ 24 h 24"/>
              <a:gd name="T2" fmla="*/ 0 w 39"/>
              <a:gd name="T3" fmla="*/ 0 h 24"/>
              <a:gd name="T4" fmla="*/ 1 w 39"/>
              <a:gd name="T5" fmla="*/ 0 h 24"/>
              <a:gd name="T6" fmla="*/ 1 w 39"/>
              <a:gd name="T7" fmla="*/ 24 h 24"/>
              <a:gd name="T8" fmla="*/ 0 w 39"/>
              <a:gd name="T9" fmla="*/ 24 h 24"/>
              <a:gd name="T10" fmla="*/ 39 w 39"/>
              <a:gd name="T11" fmla="*/ 0 h 24"/>
              <a:gd name="T12" fmla="*/ 39 w 39"/>
              <a:gd name="T13" fmla="*/ 24 h 24"/>
              <a:gd name="T14" fmla="*/ 38 w 39"/>
              <a:gd name="T15" fmla="*/ 24 h 24"/>
              <a:gd name="T16" fmla="*/ 38 w 39"/>
              <a:gd name="T17" fmla="*/ 0 h 24"/>
              <a:gd name="T18" fmla="*/ 39 w 3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
              <a:gd name="T31" fmla="*/ 0 h 24"/>
              <a:gd name="T32" fmla="*/ 39 w 3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 h="24">
                <a:moveTo>
                  <a:pt x="0" y="24"/>
                </a:moveTo>
                <a:lnTo>
                  <a:pt x="0" y="0"/>
                </a:lnTo>
                <a:lnTo>
                  <a:pt x="1" y="0"/>
                </a:lnTo>
                <a:lnTo>
                  <a:pt x="1" y="24"/>
                </a:lnTo>
                <a:lnTo>
                  <a:pt x="0" y="24"/>
                </a:lnTo>
                <a:close/>
                <a:moveTo>
                  <a:pt x="39" y="0"/>
                </a:moveTo>
                <a:lnTo>
                  <a:pt x="39" y="24"/>
                </a:lnTo>
                <a:lnTo>
                  <a:pt x="38" y="24"/>
                </a:lnTo>
                <a:lnTo>
                  <a:pt x="38" y="0"/>
                </a:lnTo>
                <a:lnTo>
                  <a:pt x="39" y="0"/>
                </a:lnTo>
                <a:close/>
              </a:path>
            </a:pathLst>
          </a:custGeom>
          <a:solidFill>
            <a:srgbClr val="CD9696"/>
          </a:solidFill>
          <a:ln w="9525">
            <a:noFill/>
            <a:round/>
            <a:headEnd/>
            <a:tailEnd/>
          </a:ln>
        </p:spPr>
        <p:txBody>
          <a:bodyPr/>
          <a:lstStyle/>
          <a:p>
            <a:endParaRPr lang="en-US"/>
          </a:p>
        </p:txBody>
      </p:sp>
      <p:sp>
        <p:nvSpPr>
          <p:cNvPr id="30861" name="Freeform 139"/>
          <p:cNvSpPr>
            <a:spLocks noEditPoints="1"/>
          </p:cNvSpPr>
          <p:nvPr/>
        </p:nvSpPr>
        <p:spPr bwMode="auto">
          <a:xfrm>
            <a:off x="4313238" y="3198813"/>
            <a:ext cx="58737" cy="38100"/>
          </a:xfrm>
          <a:custGeom>
            <a:avLst/>
            <a:gdLst>
              <a:gd name="T0" fmla="*/ 0 w 37"/>
              <a:gd name="T1" fmla="*/ 24 h 24"/>
              <a:gd name="T2" fmla="*/ 0 w 37"/>
              <a:gd name="T3" fmla="*/ 0 h 24"/>
              <a:gd name="T4" fmla="*/ 2 w 37"/>
              <a:gd name="T5" fmla="*/ 0 h 24"/>
              <a:gd name="T6" fmla="*/ 2 w 37"/>
              <a:gd name="T7" fmla="*/ 24 h 24"/>
              <a:gd name="T8" fmla="*/ 0 w 37"/>
              <a:gd name="T9" fmla="*/ 24 h 24"/>
              <a:gd name="T10" fmla="*/ 37 w 37"/>
              <a:gd name="T11" fmla="*/ 0 h 24"/>
              <a:gd name="T12" fmla="*/ 37 w 37"/>
              <a:gd name="T13" fmla="*/ 24 h 24"/>
              <a:gd name="T14" fmla="*/ 36 w 37"/>
              <a:gd name="T15" fmla="*/ 24 h 24"/>
              <a:gd name="T16" fmla="*/ 36 w 37"/>
              <a:gd name="T17" fmla="*/ 0 h 24"/>
              <a:gd name="T18" fmla="*/ 37 w 3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24"/>
              <a:gd name="T32" fmla="*/ 37 w 3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24">
                <a:moveTo>
                  <a:pt x="0" y="24"/>
                </a:moveTo>
                <a:lnTo>
                  <a:pt x="0" y="0"/>
                </a:lnTo>
                <a:lnTo>
                  <a:pt x="2" y="0"/>
                </a:lnTo>
                <a:lnTo>
                  <a:pt x="2" y="24"/>
                </a:lnTo>
                <a:lnTo>
                  <a:pt x="0" y="24"/>
                </a:lnTo>
                <a:close/>
                <a:moveTo>
                  <a:pt x="37" y="0"/>
                </a:moveTo>
                <a:lnTo>
                  <a:pt x="37" y="24"/>
                </a:lnTo>
                <a:lnTo>
                  <a:pt x="36" y="24"/>
                </a:lnTo>
                <a:lnTo>
                  <a:pt x="36" y="0"/>
                </a:lnTo>
                <a:lnTo>
                  <a:pt x="37" y="0"/>
                </a:lnTo>
                <a:close/>
              </a:path>
            </a:pathLst>
          </a:custGeom>
          <a:solidFill>
            <a:srgbClr val="D38484"/>
          </a:solidFill>
          <a:ln w="9525">
            <a:noFill/>
            <a:round/>
            <a:headEnd/>
            <a:tailEnd/>
          </a:ln>
        </p:spPr>
        <p:txBody>
          <a:bodyPr/>
          <a:lstStyle/>
          <a:p>
            <a:endParaRPr lang="en-US"/>
          </a:p>
        </p:txBody>
      </p:sp>
      <p:sp>
        <p:nvSpPr>
          <p:cNvPr id="30862" name="Freeform 140"/>
          <p:cNvSpPr>
            <a:spLocks noEditPoints="1"/>
          </p:cNvSpPr>
          <p:nvPr/>
        </p:nvSpPr>
        <p:spPr bwMode="auto">
          <a:xfrm>
            <a:off x="4316413" y="3198813"/>
            <a:ext cx="53975" cy="38100"/>
          </a:xfrm>
          <a:custGeom>
            <a:avLst/>
            <a:gdLst>
              <a:gd name="T0" fmla="*/ 0 w 34"/>
              <a:gd name="T1" fmla="*/ 24 h 24"/>
              <a:gd name="T2" fmla="*/ 0 w 34"/>
              <a:gd name="T3" fmla="*/ 0 h 24"/>
              <a:gd name="T4" fmla="*/ 1 w 34"/>
              <a:gd name="T5" fmla="*/ 0 h 24"/>
              <a:gd name="T6" fmla="*/ 1 w 34"/>
              <a:gd name="T7" fmla="*/ 24 h 24"/>
              <a:gd name="T8" fmla="*/ 0 w 34"/>
              <a:gd name="T9" fmla="*/ 24 h 24"/>
              <a:gd name="T10" fmla="*/ 34 w 34"/>
              <a:gd name="T11" fmla="*/ 0 h 24"/>
              <a:gd name="T12" fmla="*/ 34 w 34"/>
              <a:gd name="T13" fmla="*/ 24 h 24"/>
              <a:gd name="T14" fmla="*/ 32 w 34"/>
              <a:gd name="T15" fmla="*/ 24 h 24"/>
              <a:gd name="T16" fmla="*/ 32 w 34"/>
              <a:gd name="T17" fmla="*/ 0 h 24"/>
              <a:gd name="T18" fmla="*/ 34 w 3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24"/>
              <a:gd name="T32" fmla="*/ 34 w 3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24">
                <a:moveTo>
                  <a:pt x="0" y="24"/>
                </a:moveTo>
                <a:lnTo>
                  <a:pt x="0" y="0"/>
                </a:lnTo>
                <a:lnTo>
                  <a:pt x="1" y="0"/>
                </a:lnTo>
                <a:lnTo>
                  <a:pt x="1" y="24"/>
                </a:lnTo>
                <a:lnTo>
                  <a:pt x="0" y="24"/>
                </a:lnTo>
                <a:close/>
                <a:moveTo>
                  <a:pt x="34" y="0"/>
                </a:moveTo>
                <a:lnTo>
                  <a:pt x="34" y="24"/>
                </a:lnTo>
                <a:lnTo>
                  <a:pt x="32" y="24"/>
                </a:lnTo>
                <a:lnTo>
                  <a:pt x="32" y="0"/>
                </a:lnTo>
                <a:lnTo>
                  <a:pt x="34" y="0"/>
                </a:lnTo>
                <a:close/>
              </a:path>
            </a:pathLst>
          </a:custGeom>
          <a:solidFill>
            <a:srgbClr val="D87575"/>
          </a:solidFill>
          <a:ln w="9525">
            <a:noFill/>
            <a:round/>
            <a:headEnd/>
            <a:tailEnd/>
          </a:ln>
        </p:spPr>
        <p:txBody>
          <a:bodyPr/>
          <a:lstStyle/>
          <a:p>
            <a:endParaRPr lang="en-US"/>
          </a:p>
        </p:txBody>
      </p:sp>
      <p:sp>
        <p:nvSpPr>
          <p:cNvPr id="30863" name="Freeform 141"/>
          <p:cNvSpPr>
            <a:spLocks noEditPoints="1"/>
          </p:cNvSpPr>
          <p:nvPr/>
        </p:nvSpPr>
        <p:spPr bwMode="auto">
          <a:xfrm>
            <a:off x="4318000" y="3198813"/>
            <a:ext cx="49213" cy="38100"/>
          </a:xfrm>
          <a:custGeom>
            <a:avLst/>
            <a:gdLst>
              <a:gd name="T0" fmla="*/ 0 w 31"/>
              <a:gd name="T1" fmla="*/ 24 h 24"/>
              <a:gd name="T2" fmla="*/ 0 w 31"/>
              <a:gd name="T3" fmla="*/ 0 h 24"/>
              <a:gd name="T4" fmla="*/ 1 w 31"/>
              <a:gd name="T5" fmla="*/ 0 h 24"/>
              <a:gd name="T6" fmla="*/ 1 w 31"/>
              <a:gd name="T7" fmla="*/ 24 h 24"/>
              <a:gd name="T8" fmla="*/ 0 w 31"/>
              <a:gd name="T9" fmla="*/ 24 h 24"/>
              <a:gd name="T10" fmla="*/ 31 w 31"/>
              <a:gd name="T11" fmla="*/ 0 h 24"/>
              <a:gd name="T12" fmla="*/ 31 w 31"/>
              <a:gd name="T13" fmla="*/ 24 h 24"/>
              <a:gd name="T14" fmla="*/ 30 w 31"/>
              <a:gd name="T15" fmla="*/ 24 h 24"/>
              <a:gd name="T16" fmla="*/ 30 w 31"/>
              <a:gd name="T17" fmla="*/ 0 h 24"/>
              <a:gd name="T18" fmla="*/ 31 w 3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4"/>
              <a:gd name="T32" fmla="*/ 31 w 3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4">
                <a:moveTo>
                  <a:pt x="0" y="24"/>
                </a:moveTo>
                <a:lnTo>
                  <a:pt x="0" y="0"/>
                </a:lnTo>
                <a:lnTo>
                  <a:pt x="1" y="0"/>
                </a:lnTo>
                <a:lnTo>
                  <a:pt x="1" y="24"/>
                </a:lnTo>
                <a:lnTo>
                  <a:pt x="0" y="24"/>
                </a:lnTo>
                <a:close/>
                <a:moveTo>
                  <a:pt x="31" y="0"/>
                </a:moveTo>
                <a:lnTo>
                  <a:pt x="31" y="24"/>
                </a:lnTo>
                <a:lnTo>
                  <a:pt x="30" y="24"/>
                </a:lnTo>
                <a:lnTo>
                  <a:pt x="30" y="0"/>
                </a:lnTo>
                <a:lnTo>
                  <a:pt x="31" y="0"/>
                </a:lnTo>
                <a:close/>
              </a:path>
            </a:pathLst>
          </a:custGeom>
          <a:solidFill>
            <a:srgbClr val="DD6666"/>
          </a:solidFill>
          <a:ln w="9525">
            <a:noFill/>
            <a:round/>
            <a:headEnd/>
            <a:tailEnd/>
          </a:ln>
        </p:spPr>
        <p:txBody>
          <a:bodyPr/>
          <a:lstStyle/>
          <a:p>
            <a:endParaRPr lang="en-US"/>
          </a:p>
        </p:txBody>
      </p:sp>
      <p:sp>
        <p:nvSpPr>
          <p:cNvPr id="30864" name="Freeform 142"/>
          <p:cNvSpPr>
            <a:spLocks noEditPoints="1"/>
          </p:cNvSpPr>
          <p:nvPr/>
        </p:nvSpPr>
        <p:spPr bwMode="auto">
          <a:xfrm>
            <a:off x="4319588" y="3198813"/>
            <a:ext cx="46037" cy="38100"/>
          </a:xfrm>
          <a:custGeom>
            <a:avLst/>
            <a:gdLst>
              <a:gd name="T0" fmla="*/ 0 w 29"/>
              <a:gd name="T1" fmla="*/ 24 h 24"/>
              <a:gd name="T2" fmla="*/ 0 w 29"/>
              <a:gd name="T3" fmla="*/ 0 h 24"/>
              <a:gd name="T4" fmla="*/ 1 w 29"/>
              <a:gd name="T5" fmla="*/ 0 h 24"/>
              <a:gd name="T6" fmla="*/ 1 w 29"/>
              <a:gd name="T7" fmla="*/ 24 h 24"/>
              <a:gd name="T8" fmla="*/ 0 w 29"/>
              <a:gd name="T9" fmla="*/ 24 h 24"/>
              <a:gd name="T10" fmla="*/ 29 w 29"/>
              <a:gd name="T11" fmla="*/ 0 h 24"/>
              <a:gd name="T12" fmla="*/ 29 w 29"/>
              <a:gd name="T13" fmla="*/ 24 h 24"/>
              <a:gd name="T14" fmla="*/ 28 w 29"/>
              <a:gd name="T15" fmla="*/ 24 h 24"/>
              <a:gd name="T16" fmla="*/ 28 w 29"/>
              <a:gd name="T17" fmla="*/ 0 h 24"/>
              <a:gd name="T18" fmla="*/ 29 w 2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24"/>
              <a:gd name="T32" fmla="*/ 29 w 2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24">
                <a:moveTo>
                  <a:pt x="0" y="24"/>
                </a:moveTo>
                <a:lnTo>
                  <a:pt x="0" y="0"/>
                </a:lnTo>
                <a:lnTo>
                  <a:pt x="1" y="0"/>
                </a:lnTo>
                <a:lnTo>
                  <a:pt x="1" y="24"/>
                </a:lnTo>
                <a:lnTo>
                  <a:pt x="0" y="24"/>
                </a:lnTo>
                <a:close/>
                <a:moveTo>
                  <a:pt x="29" y="0"/>
                </a:moveTo>
                <a:lnTo>
                  <a:pt x="29" y="24"/>
                </a:lnTo>
                <a:lnTo>
                  <a:pt x="28" y="24"/>
                </a:lnTo>
                <a:lnTo>
                  <a:pt x="28" y="0"/>
                </a:lnTo>
                <a:lnTo>
                  <a:pt x="29" y="0"/>
                </a:lnTo>
                <a:close/>
              </a:path>
            </a:pathLst>
          </a:custGeom>
          <a:solidFill>
            <a:srgbClr val="E15959"/>
          </a:solidFill>
          <a:ln w="9525">
            <a:noFill/>
            <a:round/>
            <a:headEnd/>
            <a:tailEnd/>
          </a:ln>
        </p:spPr>
        <p:txBody>
          <a:bodyPr/>
          <a:lstStyle/>
          <a:p>
            <a:endParaRPr lang="en-US"/>
          </a:p>
        </p:txBody>
      </p:sp>
      <p:sp>
        <p:nvSpPr>
          <p:cNvPr id="30865" name="Freeform 143"/>
          <p:cNvSpPr>
            <a:spLocks noEditPoints="1"/>
          </p:cNvSpPr>
          <p:nvPr/>
        </p:nvSpPr>
        <p:spPr bwMode="auto">
          <a:xfrm>
            <a:off x="4321175" y="3198813"/>
            <a:ext cx="42863" cy="38100"/>
          </a:xfrm>
          <a:custGeom>
            <a:avLst/>
            <a:gdLst>
              <a:gd name="T0" fmla="*/ 0 w 27"/>
              <a:gd name="T1" fmla="*/ 24 h 24"/>
              <a:gd name="T2" fmla="*/ 0 w 27"/>
              <a:gd name="T3" fmla="*/ 0 h 24"/>
              <a:gd name="T4" fmla="*/ 2 w 27"/>
              <a:gd name="T5" fmla="*/ 0 h 24"/>
              <a:gd name="T6" fmla="*/ 2 w 27"/>
              <a:gd name="T7" fmla="*/ 24 h 24"/>
              <a:gd name="T8" fmla="*/ 0 w 27"/>
              <a:gd name="T9" fmla="*/ 24 h 24"/>
              <a:gd name="T10" fmla="*/ 27 w 27"/>
              <a:gd name="T11" fmla="*/ 0 h 24"/>
              <a:gd name="T12" fmla="*/ 27 w 27"/>
              <a:gd name="T13" fmla="*/ 24 h 24"/>
              <a:gd name="T14" fmla="*/ 26 w 27"/>
              <a:gd name="T15" fmla="*/ 24 h 24"/>
              <a:gd name="T16" fmla="*/ 26 w 27"/>
              <a:gd name="T17" fmla="*/ 0 h 24"/>
              <a:gd name="T18" fmla="*/ 27 w 2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
              <a:gd name="T31" fmla="*/ 0 h 24"/>
              <a:gd name="T32" fmla="*/ 27 w 2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 h="24">
                <a:moveTo>
                  <a:pt x="0" y="24"/>
                </a:moveTo>
                <a:lnTo>
                  <a:pt x="0" y="0"/>
                </a:lnTo>
                <a:lnTo>
                  <a:pt x="2" y="0"/>
                </a:lnTo>
                <a:lnTo>
                  <a:pt x="2" y="24"/>
                </a:lnTo>
                <a:lnTo>
                  <a:pt x="0" y="24"/>
                </a:lnTo>
                <a:close/>
                <a:moveTo>
                  <a:pt x="27" y="0"/>
                </a:moveTo>
                <a:lnTo>
                  <a:pt x="27" y="24"/>
                </a:lnTo>
                <a:lnTo>
                  <a:pt x="26" y="24"/>
                </a:lnTo>
                <a:lnTo>
                  <a:pt x="26" y="0"/>
                </a:lnTo>
                <a:lnTo>
                  <a:pt x="27" y="0"/>
                </a:lnTo>
                <a:close/>
              </a:path>
            </a:pathLst>
          </a:custGeom>
          <a:solidFill>
            <a:srgbClr val="E54D4D"/>
          </a:solidFill>
          <a:ln w="9525">
            <a:noFill/>
            <a:round/>
            <a:headEnd/>
            <a:tailEnd/>
          </a:ln>
        </p:spPr>
        <p:txBody>
          <a:bodyPr/>
          <a:lstStyle/>
          <a:p>
            <a:endParaRPr lang="en-US"/>
          </a:p>
        </p:txBody>
      </p:sp>
      <p:sp>
        <p:nvSpPr>
          <p:cNvPr id="30866" name="Freeform 144"/>
          <p:cNvSpPr>
            <a:spLocks noEditPoints="1"/>
          </p:cNvSpPr>
          <p:nvPr/>
        </p:nvSpPr>
        <p:spPr bwMode="auto">
          <a:xfrm>
            <a:off x="4324350" y="3198813"/>
            <a:ext cx="38100" cy="38100"/>
          </a:xfrm>
          <a:custGeom>
            <a:avLst/>
            <a:gdLst>
              <a:gd name="T0" fmla="*/ 0 w 24"/>
              <a:gd name="T1" fmla="*/ 24 h 24"/>
              <a:gd name="T2" fmla="*/ 0 w 24"/>
              <a:gd name="T3" fmla="*/ 0 h 24"/>
              <a:gd name="T4" fmla="*/ 1 w 24"/>
              <a:gd name="T5" fmla="*/ 0 h 24"/>
              <a:gd name="T6" fmla="*/ 1 w 24"/>
              <a:gd name="T7" fmla="*/ 24 h 24"/>
              <a:gd name="T8" fmla="*/ 0 w 24"/>
              <a:gd name="T9" fmla="*/ 24 h 24"/>
              <a:gd name="T10" fmla="*/ 24 w 24"/>
              <a:gd name="T11" fmla="*/ 0 h 24"/>
              <a:gd name="T12" fmla="*/ 24 w 24"/>
              <a:gd name="T13" fmla="*/ 24 h 24"/>
              <a:gd name="T14" fmla="*/ 22 w 24"/>
              <a:gd name="T15" fmla="*/ 24 h 24"/>
              <a:gd name="T16" fmla="*/ 22 w 24"/>
              <a:gd name="T17" fmla="*/ 0 h 24"/>
              <a:gd name="T18" fmla="*/ 24 w 2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4"/>
              <a:gd name="T32" fmla="*/ 24 w 2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4">
                <a:moveTo>
                  <a:pt x="0" y="24"/>
                </a:moveTo>
                <a:lnTo>
                  <a:pt x="0" y="0"/>
                </a:lnTo>
                <a:lnTo>
                  <a:pt x="1" y="0"/>
                </a:lnTo>
                <a:lnTo>
                  <a:pt x="1" y="24"/>
                </a:lnTo>
                <a:lnTo>
                  <a:pt x="0" y="24"/>
                </a:lnTo>
                <a:close/>
                <a:moveTo>
                  <a:pt x="24" y="0"/>
                </a:moveTo>
                <a:lnTo>
                  <a:pt x="24" y="24"/>
                </a:lnTo>
                <a:lnTo>
                  <a:pt x="22" y="24"/>
                </a:lnTo>
                <a:lnTo>
                  <a:pt x="22" y="0"/>
                </a:lnTo>
                <a:lnTo>
                  <a:pt x="24" y="0"/>
                </a:lnTo>
                <a:close/>
              </a:path>
            </a:pathLst>
          </a:custGeom>
          <a:solidFill>
            <a:srgbClr val="E94343"/>
          </a:solidFill>
          <a:ln w="9525">
            <a:noFill/>
            <a:round/>
            <a:headEnd/>
            <a:tailEnd/>
          </a:ln>
        </p:spPr>
        <p:txBody>
          <a:bodyPr/>
          <a:lstStyle/>
          <a:p>
            <a:endParaRPr lang="en-US"/>
          </a:p>
        </p:txBody>
      </p:sp>
      <p:sp>
        <p:nvSpPr>
          <p:cNvPr id="30867" name="Freeform 145"/>
          <p:cNvSpPr>
            <a:spLocks noEditPoints="1"/>
          </p:cNvSpPr>
          <p:nvPr/>
        </p:nvSpPr>
        <p:spPr bwMode="auto">
          <a:xfrm>
            <a:off x="4325938" y="3198813"/>
            <a:ext cx="33337" cy="38100"/>
          </a:xfrm>
          <a:custGeom>
            <a:avLst/>
            <a:gdLst>
              <a:gd name="T0" fmla="*/ 0 w 21"/>
              <a:gd name="T1" fmla="*/ 24 h 24"/>
              <a:gd name="T2" fmla="*/ 0 w 21"/>
              <a:gd name="T3" fmla="*/ 0 h 24"/>
              <a:gd name="T4" fmla="*/ 1 w 21"/>
              <a:gd name="T5" fmla="*/ 0 h 24"/>
              <a:gd name="T6" fmla="*/ 1 w 21"/>
              <a:gd name="T7" fmla="*/ 24 h 24"/>
              <a:gd name="T8" fmla="*/ 0 w 21"/>
              <a:gd name="T9" fmla="*/ 24 h 24"/>
              <a:gd name="T10" fmla="*/ 21 w 21"/>
              <a:gd name="T11" fmla="*/ 0 h 24"/>
              <a:gd name="T12" fmla="*/ 21 w 21"/>
              <a:gd name="T13" fmla="*/ 24 h 24"/>
              <a:gd name="T14" fmla="*/ 20 w 21"/>
              <a:gd name="T15" fmla="*/ 24 h 24"/>
              <a:gd name="T16" fmla="*/ 20 w 21"/>
              <a:gd name="T17" fmla="*/ 0 h 24"/>
              <a:gd name="T18" fmla="*/ 21 w 2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
              <a:gd name="T31" fmla="*/ 0 h 24"/>
              <a:gd name="T32" fmla="*/ 21 w 2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 h="24">
                <a:moveTo>
                  <a:pt x="0" y="24"/>
                </a:moveTo>
                <a:lnTo>
                  <a:pt x="0" y="0"/>
                </a:lnTo>
                <a:lnTo>
                  <a:pt x="1" y="0"/>
                </a:lnTo>
                <a:lnTo>
                  <a:pt x="1" y="24"/>
                </a:lnTo>
                <a:lnTo>
                  <a:pt x="0" y="24"/>
                </a:lnTo>
                <a:close/>
                <a:moveTo>
                  <a:pt x="21" y="0"/>
                </a:moveTo>
                <a:lnTo>
                  <a:pt x="21" y="24"/>
                </a:lnTo>
                <a:lnTo>
                  <a:pt x="20" y="24"/>
                </a:lnTo>
                <a:lnTo>
                  <a:pt x="20" y="0"/>
                </a:lnTo>
                <a:lnTo>
                  <a:pt x="21" y="0"/>
                </a:lnTo>
                <a:close/>
              </a:path>
            </a:pathLst>
          </a:custGeom>
          <a:solidFill>
            <a:srgbClr val="EC3838"/>
          </a:solidFill>
          <a:ln w="9525">
            <a:noFill/>
            <a:round/>
            <a:headEnd/>
            <a:tailEnd/>
          </a:ln>
        </p:spPr>
        <p:txBody>
          <a:bodyPr/>
          <a:lstStyle/>
          <a:p>
            <a:endParaRPr lang="en-US"/>
          </a:p>
        </p:txBody>
      </p:sp>
      <p:sp>
        <p:nvSpPr>
          <p:cNvPr id="30868" name="Freeform 146"/>
          <p:cNvSpPr>
            <a:spLocks noEditPoints="1"/>
          </p:cNvSpPr>
          <p:nvPr/>
        </p:nvSpPr>
        <p:spPr bwMode="auto">
          <a:xfrm>
            <a:off x="4327525" y="3198813"/>
            <a:ext cx="30163" cy="38100"/>
          </a:xfrm>
          <a:custGeom>
            <a:avLst/>
            <a:gdLst>
              <a:gd name="T0" fmla="*/ 0 w 19"/>
              <a:gd name="T1" fmla="*/ 24 h 24"/>
              <a:gd name="T2" fmla="*/ 0 w 19"/>
              <a:gd name="T3" fmla="*/ 0 h 24"/>
              <a:gd name="T4" fmla="*/ 1 w 19"/>
              <a:gd name="T5" fmla="*/ 0 h 24"/>
              <a:gd name="T6" fmla="*/ 1 w 19"/>
              <a:gd name="T7" fmla="*/ 24 h 24"/>
              <a:gd name="T8" fmla="*/ 0 w 19"/>
              <a:gd name="T9" fmla="*/ 24 h 24"/>
              <a:gd name="T10" fmla="*/ 19 w 19"/>
              <a:gd name="T11" fmla="*/ 0 h 24"/>
              <a:gd name="T12" fmla="*/ 19 w 19"/>
              <a:gd name="T13" fmla="*/ 24 h 24"/>
              <a:gd name="T14" fmla="*/ 18 w 19"/>
              <a:gd name="T15" fmla="*/ 24 h 24"/>
              <a:gd name="T16" fmla="*/ 18 w 19"/>
              <a:gd name="T17" fmla="*/ 0 h 24"/>
              <a:gd name="T18" fmla="*/ 19 w 1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4"/>
              <a:gd name="T32" fmla="*/ 19 w 1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4">
                <a:moveTo>
                  <a:pt x="0" y="24"/>
                </a:moveTo>
                <a:lnTo>
                  <a:pt x="0" y="0"/>
                </a:lnTo>
                <a:lnTo>
                  <a:pt x="1" y="0"/>
                </a:lnTo>
                <a:lnTo>
                  <a:pt x="1" y="24"/>
                </a:lnTo>
                <a:lnTo>
                  <a:pt x="0" y="24"/>
                </a:lnTo>
                <a:close/>
                <a:moveTo>
                  <a:pt x="19" y="0"/>
                </a:moveTo>
                <a:lnTo>
                  <a:pt x="19" y="24"/>
                </a:lnTo>
                <a:lnTo>
                  <a:pt x="18" y="24"/>
                </a:lnTo>
                <a:lnTo>
                  <a:pt x="18" y="0"/>
                </a:lnTo>
                <a:lnTo>
                  <a:pt x="19" y="0"/>
                </a:lnTo>
                <a:close/>
              </a:path>
            </a:pathLst>
          </a:custGeom>
          <a:solidFill>
            <a:srgbClr val="EF2F2F"/>
          </a:solidFill>
          <a:ln w="9525">
            <a:noFill/>
            <a:round/>
            <a:headEnd/>
            <a:tailEnd/>
          </a:ln>
        </p:spPr>
        <p:txBody>
          <a:bodyPr/>
          <a:lstStyle/>
          <a:p>
            <a:endParaRPr lang="en-US"/>
          </a:p>
        </p:txBody>
      </p:sp>
      <p:sp>
        <p:nvSpPr>
          <p:cNvPr id="30869" name="Freeform 147"/>
          <p:cNvSpPr>
            <a:spLocks noEditPoints="1"/>
          </p:cNvSpPr>
          <p:nvPr/>
        </p:nvSpPr>
        <p:spPr bwMode="auto">
          <a:xfrm>
            <a:off x="4329113" y="3198813"/>
            <a:ext cx="26987" cy="38100"/>
          </a:xfrm>
          <a:custGeom>
            <a:avLst/>
            <a:gdLst>
              <a:gd name="T0" fmla="*/ 0 w 17"/>
              <a:gd name="T1" fmla="*/ 24 h 24"/>
              <a:gd name="T2" fmla="*/ 0 w 17"/>
              <a:gd name="T3" fmla="*/ 0 h 24"/>
              <a:gd name="T4" fmla="*/ 2 w 17"/>
              <a:gd name="T5" fmla="*/ 0 h 24"/>
              <a:gd name="T6" fmla="*/ 2 w 17"/>
              <a:gd name="T7" fmla="*/ 24 h 24"/>
              <a:gd name="T8" fmla="*/ 0 w 17"/>
              <a:gd name="T9" fmla="*/ 24 h 24"/>
              <a:gd name="T10" fmla="*/ 17 w 17"/>
              <a:gd name="T11" fmla="*/ 0 h 24"/>
              <a:gd name="T12" fmla="*/ 17 w 17"/>
              <a:gd name="T13" fmla="*/ 24 h 24"/>
              <a:gd name="T14" fmla="*/ 16 w 17"/>
              <a:gd name="T15" fmla="*/ 24 h 24"/>
              <a:gd name="T16" fmla="*/ 16 w 17"/>
              <a:gd name="T17" fmla="*/ 0 h 24"/>
              <a:gd name="T18" fmla="*/ 17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24"/>
                </a:moveTo>
                <a:lnTo>
                  <a:pt x="0" y="0"/>
                </a:lnTo>
                <a:lnTo>
                  <a:pt x="2" y="0"/>
                </a:lnTo>
                <a:lnTo>
                  <a:pt x="2" y="24"/>
                </a:lnTo>
                <a:lnTo>
                  <a:pt x="0" y="24"/>
                </a:lnTo>
                <a:close/>
                <a:moveTo>
                  <a:pt x="17" y="0"/>
                </a:moveTo>
                <a:lnTo>
                  <a:pt x="17" y="24"/>
                </a:lnTo>
                <a:lnTo>
                  <a:pt x="16" y="24"/>
                </a:lnTo>
                <a:lnTo>
                  <a:pt x="16" y="0"/>
                </a:lnTo>
                <a:lnTo>
                  <a:pt x="17" y="0"/>
                </a:lnTo>
                <a:close/>
              </a:path>
            </a:pathLst>
          </a:custGeom>
          <a:solidFill>
            <a:srgbClr val="F22626"/>
          </a:solidFill>
          <a:ln w="9525">
            <a:noFill/>
            <a:round/>
            <a:headEnd/>
            <a:tailEnd/>
          </a:ln>
        </p:spPr>
        <p:txBody>
          <a:bodyPr/>
          <a:lstStyle/>
          <a:p>
            <a:endParaRPr lang="en-US"/>
          </a:p>
        </p:txBody>
      </p:sp>
      <p:sp>
        <p:nvSpPr>
          <p:cNvPr id="30870" name="Freeform 148"/>
          <p:cNvSpPr>
            <a:spLocks noEditPoints="1"/>
          </p:cNvSpPr>
          <p:nvPr/>
        </p:nvSpPr>
        <p:spPr bwMode="auto">
          <a:xfrm>
            <a:off x="4332288" y="3197225"/>
            <a:ext cx="22225" cy="39688"/>
          </a:xfrm>
          <a:custGeom>
            <a:avLst/>
            <a:gdLst>
              <a:gd name="T0" fmla="*/ 0 w 14"/>
              <a:gd name="T1" fmla="*/ 25 h 25"/>
              <a:gd name="T2" fmla="*/ 0 w 14"/>
              <a:gd name="T3" fmla="*/ 1 h 25"/>
              <a:gd name="T4" fmla="*/ 1 w 14"/>
              <a:gd name="T5" fmla="*/ 0 h 25"/>
              <a:gd name="T6" fmla="*/ 1 w 14"/>
              <a:gd name="T7" fmla="*/ 24 h 25"/>
              <a:gd name="T8" fmla="*/ 0 w 14"/>
              <a:gd name="T9" fmla="*/ 25 h 25"/>
              <a:gd name="T10" fmla="*/ 14 w 14"/>
              <a:gd name="T11" fmla="*/ 1 h 25"/>
              <a:gd name="T12" fmla="*/ 14 w 14"/>
              <a:gd name="T13" fmla="*/ 25 h 25"/>
              <a:gd name="T14" fmla="*/ 12 w 14"/>
              <a:gd name="T15" fmla="*/ 24 h 25"/>
              <a:gd name="T16" fmla="*/ 12 w 14"/>
              <a:gd name="T17" fmla="*/ 0 h 25"/>
              <a:gd name="T18" fmla="*/ 14 w 14"/>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5"/>
              <a:gd name="T32" fmla="*/ 14 w 14"/>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5">
                <a:moveTo>
                  <a:pt x="0" y="25"/>
                </a:moveTo>
                <a:lnTo>
                  <a:pt x="0" y="1"/>
                </a:lnTo>
                <a:lnTo>
                  <a:pt x="1" y="0"/>
                </a:lnTo>
                <a:lnTo>
                  <a:pt x="1" y="24"/>
                </a:lnTo>
                <a:lnTo>
                  <a:pt x="0" y="25"/>
                </a:lnTo>
                <a:close/>
                <a:moveTo>
                  <a:pt x="14" y="1"/>
                </a:moveTo>
                <a:lnTo>
                  <a:pt x="14" y="25"/>
                </a:lnTo>
                <a:lnTo>
                  <a:pt x="12" y="24"/>
                </a:lnTo>
                <a:lnTo>
                  <a:pt x="12" y="0"/>
                </a:lnTo>
                <a:lnTo>
                  <a:pt x="14" y="1"/>
                </a:lnTo>
                <a:close/>
              </a:path>
            </a:pathLst>
          </a:custGeom>
          <a:solidFill>
            <a:srgbClr val="F41E1E"/>
          </a:solidFill>
          <a:ln w="9525">
            <a:noFill/>
            <a:round/>
            <a:headEnd/>
            <a:tailEnd/>
          </a:ln>
        </p:spPr>
        <p:txBody>
          <a:bodyPr/>
          <a:lstStyle/>
          <a:p>
            <a:endParaRPr lang="en-US"/>
          </a:p>
        </p:txBody>
      </p:sp>
      <p:sp>
        <p:nvSpPr>
          <p:cNvPr id="30871" name="Freeform 149"/>
          <p:cNvSpPr>
            <a:spLocks noEditPoints="1"/>
          </p:cNvSpPr>
          <p:nvPr/>
        </p:nvSpPr>
        <p:spPr bwMode="auto">
          <a:xfrm>
            <a:off x="4333875" y="3197225"/>
            <a:ext cx="17463" cy="39688"/>
          </a:xfrm>
          <a:custGeom>
            <a:avLst/>
            <a:gdLst>
              <a:gd name="T0" fmla="*/ 0 w 11"/>
              <a:gd name="T1" fmla="*/ 24 h 25"/>
              <a:gd name="T2" fmla="*/ 0 w 11"/>
              <a:gd name="T3" fmla="*/ 0 h 25"/>
              <a:gd name="T4" fmla="*/ 1 w 11"/>
              <a:gd name="T5" fmla="*/ 1 h 25"/>
              <a:gd name="T6" fmla="*/ 1 w 11"/>
              <a:gd name="T7" fmla="*/ 25 h 25"/>
              <a:gd name="T8" fmla="*/ 0 w 11"/>
              <a:gd name="T9" fmla="*/ 24 h 25"/>
              <a:gd name="T10" fmla="*/ 11 w 11"/>
              <a:gd name="T11" fmla="*/ 0 h 25"/>
              <a:gd name="T12" fmla="*/ 11 w 11"/>
              <a:gd name="T13" fmla="*/ 24 h 25"/>
              <a:gd name="T14" fmla="*/ 10 w 11"/>
              <a:gd name="T15" fmla="*/ 25 h 25"/>
              <a:gd name="T16" fmla="*/ 10 w 11"/>
              <a:gd name="T17" fmla="*/ 1 h 25"/>
              <a:gd name="T18" fmla="*/ 11 w 11"/>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5"/>
              <a:gd name="T32" fmla="*/ 11 w 11"/>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5">
                <a:moveTo>
                  <a:pt x="0" y="24"/>
                </a:moveTo>
                <a:lnTo>
                  <a:pt x="0" y="0"/>
                </a:lnTo>
                <a:lnTo>
                  <a:pt x="1" y="1"/>
                </a:lnTo>
                <a:lnTo>
                  <a:pt x="1" y="25"/>
                </a:lnTo>
                <a:lnTo>
                  <a:pt x="0" y="24"/>
                </a:lnTo>
                <a:close/>
                <a:moveTo>
                  <a:pt x="11" y="0"/>
                </a:moveTo>
                <a:lnTo>
                  <a:pt x="11" y="24"/>
                </a:lnTo>
                <a:lnTo>
                  <a:pt x="10" y="25"/>
                </a:lnTo>
                <a:lnTo>
                  <a:pt x="10" y="1"/>
                </a:lnTo>
                <a:lnTo>
                  <a:pt x="11" y="0"/>
                </a:lnTo>
                <a:close/>
              </a:path>
            </a:pathLst>
          </a:custGeom>
          <a:solidFill>
            <a:srgbClr val="F71717"/>
          </a:solidFill>
          <a:ln w="9525">
            <a:noFill/>
            <a:round/>
            <a:headEnd/>
            <a:tailEnd/>
          </a:ln>
        </p:spPr>
        <p:txBody>
          <a:bodyPr/>
          <a:lstStyle/>
          <a:p>
            <a:endParaRPr lang="en-US"/>
          </a:p>
        </p:txBody>
      </p:sp>
      <p:sp>
        <p:nvSpPr>
          <p:cNvPr id="30872" name="Freeform 150"/>
          <p:cNvSpPr>
            <a:spLocks noEditPoints="1"/>
          </p:cNvSpPr>
          <p:nvPr/>
        </p:nvSpPr>
        <p:spPr bwMode="auto">
          <a:xfrm>
            <a:off x="4335463" y="3197225"/>
            <a:ext cx="14287" cy="39688"/>
          </a:xfrm>
          <a:custGeom>
            <a:avLst/>
            <a:gdLst>
              <a:gd name="T0" fmla="*/ 0 w 9"/>
              <a:gd name="T1" fmla="*/ 25 h 25"/>
              <a:gd name="T2" fmla="*/ 0 w 9"/>
              <a:gd name="T3" fmla="*/ 1 h 25"/>
              <a:gd name="T4" fmla="*/ 1 w 9"/>
              <a:gd name="T5" fmla="*/ 0 h 25"/>
              <a:gd name="T6" fmla="*/ 1 w 9"/>
              <a:gd name="T7" fmla="*/ 24 h 25"/>
              <a:gd name="T8" fmla="*/ 0 w 9"/>
              <a:gd name="T9" fmla="*/ 25 h 25"/>
              <a:gd name="T10" fmla="*/ 9 w 9"/>
              <a:gd name="T11" fmla="*/ 1 h 25"/>
              <a:gd name="T12" fmla="*/ 9 w 9"/>
              <a:gd name="T13" fmla="*/ 25 h 25"/>
              <a:gd name="T14" fmla="*/ 8 w 9"/>
              <a:gd name="T15" fmla="*/ 24 h 25"/>
              <a:gd name="T16" fmla="*/ 8 w 9"/>
              <a:gd name="T17" fmla="*/ 0 h 25"/>
              <a:gd name="T18" fmla="*/ 9 w 9"/>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25"/>
              <a:gd name="T32" fmla="*/ 9 w 9"/>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25">
                <a:moveTo>
                  <a:pt x="0" y="25"/>
                </a:moveTo>
                <a:lnTo>
                  <a:pt x="0" y="1"/>
                </a:lnTo>
                <a:lnTo>
                  <a:pt x="1" y="0"/>
                </a:lnTo>
                <a:lnTo>
                  <a:pt x="1" y="24"/>
                </a:lnTo>
                <a:lnTo>
                  <a:pt x="0" y="25"/>
                </a:lnTo>
                <a:close/>
                <a:moveTo>
                  <a:pt x="9" y="1"/>
                </a:moveTo>
                <a:lnTo>
                  <a:pt x="9" y="25"/>
                </a:lnTo>
                <a:lnTo>
                  <a:pt x="8" y="24"/>
                </a:lnTo>
                <a:lnTo>
                  <a:pt x="8" y="0"/>
                </a:lnTo>
                <a:lnTo>
                  <a:pt x="9" y="1"/>
                </a:lnTo>
                <a:close/>
              </a:path>
            </a:pathLst>
          </a:custGeom>
          <a:solidFill>
            <a:srgbClr val="F91010"/>
          </a:solidFill>
          <a:ln w="9525">
            <a:noFill/>
            <a:round/>
            <a:headEnd/>
            <a:tailEnd/>
          </a:ln>
        </p:spPr>
        <p:txBody>
          <a:bodyPr/>
          <a:lstStyle/>
          <a:p>
            <a:endParaRPr lang="en-US"/>
          </a:p>
        </p:txBody>
      </p:sp>
      <p:sp>
        <p:nvSpPr>
          <p:cNvPr id="30873" name="Freeform 151"/>
          <p:cNvSpPr>
            <a:spLocks noEditPoints="1"/>
          </p:cNvSpPr>
          <p:nvPr/>
        </p:nvSpPr>
        <p:spPr bwMode="auto">
          <a:xfrm>
            <a:off x="4337050" y="3197225"/>
            <a:ext cx="11113" cy="39688"/>
          </a:xfrm>
          <a:custGeom>
            <a:avLst/>
            <a:gdLst>
              <a:gd name="T0" fmla="*/ 0 w 7"/>
              <a:gd name="T1" fmla="*/ 24 h 25"/>
              <a:gd name="T2" fmla="*/ 0 w 7"/>
              <a:gd name="T3" fmla="*/ 0 h 25"/>
              <a:gd name="T4" fmla="*/ 2 w 7"/>
              <a:gd name="T5" fmla="*/ 1 h 25"/>
              <a:gd name="T6" fmla="*/ 2 w 7"/>
              <a:gd name="T7" fmla="*/ 25 h 25"/>
              <a:gd name="T8" fmla="*/ 0 w 7"/>
              <a:gd name="T9" fmla="*/ 24 h 25"/>
              <a:gd name="T10" fmla="*/ 7 w 7"/>
              <a:gd name="T11" fmla="*/ 0 h 25"/>
              <a:gd name="T12" fmla="*/ 7 w 7"/>
              <a:gd name="T13" fmla="*/ 24 h 25"/>
              <a:gd name="T14" fmla="*/ 6 w 7"/>
              <a:gd name="T15" fmla="*/ 25 h 25"/>
              <a:gd name="T16" fmla="*/ 6 w 7"/>
              <a:gd name="T17" fmla="*/ 1 h 25"/>
              <a:gd name="T18" fmla="*/ 7 w 7"/>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25"/>
              <a:gd name="T32" fmla="*/ 7 w 7"/>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25">
                <a:moveTo>
                  <a:pt x="0" y="24"/>
                </a:moveTo>
                <a:lnTo>
                  <a:pt x="0" y="0"/>
                </a:lnTo>
                <a:lnTo>
                  <a:pt x="2" y="1"/>
                </a:lnTo>
                <a:lnTo>
                  <a:pt x="2" y="25"/>
                </a:lnTo>
                <a:lnTo>
                  <a:pt x="0" y="24"/>
                </a:lnTo>
                <a:close/>
                <a:moveTo>
                  <a:pt x="7" y="0"/>
                </a:moveTo>
                <a:lnTo>
                  <a:pt x="7" y="24"/>
                </a:lnTo>
                <a:lnTo>
                  <a:pt x="6" y="25"/>
                </a:lnTo>
                <a:lnTo>
                  <a:pt x="6" y="1"/>
                </a:lnTo>
                <a:lnTo>
                  <a:pt x="7" y="0"/>
                </a:lnTo>
                <a:close/>
              </a:path>
            </a:pathLst>
          </a:custGeom>
          <a:solidFill>
            <a:srgbClr val="FB0909"/>
          </a:solidFill>
          <a:ln w="9525">
            <a:noFill/>
            <a:round/>
            <a:headEnd/>
            <a:tailEnd/>
          </a:ln>
        </p:spPr>
        <p:txBody>
          <a:bodyPr/>
          <a:lstStyle/>
          <a:p>
            <a:endParaRPr lang="en-US"/>
          </a:p>
        </p:txBody>
      </p:sp>
      <p:sp>
        <p:nvSpPr>
          <p:cNvPr id="30874" name="Freeform 152"/>
          <p:cNvSpPr>
            <a:spLocks noEditPoints="1"/>
          </p:cNvSpPr>
          <p:nvPr/>
        </p:nvSpPr>
        <p:spPr bwMode="auto">
          <a:xfrm>
            <a:off x="4340225" y="3198813"/>
            <a:ext cx="6350" cy="38100"/>
          </a:xfrm>
          <a:custGeom>
            <a:avLst/>
            <a:gdLst>
              <a:gd name="T0" fmla="*/ 0 w 4"/>
              <a:gd name="T1" fmla="*/ 24 h 24"/>
              <a:gd name="T2" fmla="*/ 0 w 4"/>
              <a:gd name="T3" fmla="*/ 0 h 24"/>
              <a:gd name="T4" fmla="*/ 1 w 4"/>
              <a:gd name="T5" fmla="*/ 0 h 24"/>
              <a:gd name="T6" fmla="*/ 1 w 4"/>
              <a:gd name="T7" fmla="*/ 24 h 24"/>
              <a:gd name="T8" fmla="*/ 0 w 4"/>
              <a:gd name="T9" fmla="*/ 24 h 24"/>
              <a:gd name="T10" fmla="*/ 4 w 4"/>
              <a:gd name="T11" fmla="*/ 0 h 24"/>
              <a:gd name="T12" fmla="*/ 4 w 4"/>
              <a:gd name="T13" fmla="*/ 24 h 24"/>
              <a:gd name="T14" fmla="*/ 2 w 4"/>
              <a:gd name="T15" fmla="*/ 24 h 24"/>
              <a:gd name="T16" fmla="*/ 2 w 4"/>
              <a:gd name="T17" fmla="*/ 0 h 24"/>
              <a:gd name="T18" fmla="*/ 4 w 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24"/>
              <a:gd name="T32" fmla="*/ 4 w 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24">
                <a:moveTo>
                  <a:pt x="0" y="24"/>
                </a:moveTo>
                <a:lnTo>
                  <a:pt x="0" y="0"/>
                </a:lnTo>
                <a:lnTo>
                  <a:pt x="1" y="0"/>
                </a:lnTo>
                <a:lnTo>
                  <a:pt x="1" y="24"/>
                </a:lnTo>
                <a:lnTo>
                  <a:pt x="0" y="24"/>
                </a:lnTo>
                <a:close/>
                <a:moveTo>
                  <a:pt x="4" y="0"/>
                </a:moveTo>
                <a:lnTo>
                  <a:pt x="4" y="24"/>
                </a:lnTo>
                <a:lnTo>
                  <a:pt x="2" y="24"/>
                </a:lnTo>
                <a:lnTo>
                  <a:pt x="2" y="0"/>
                </a:lnTo>
                <a:lnTo>
                  <a:pt x="4" y="0"/>
                </a:lnTo>
                <a:close/>
              </a:path>
            </a:pathLst>
          </a:custGeom>
          <a:solidFill>
            <a:srgbClr val="FD0303"/>
          </a:solidFill>
          <a:ln w="9525">
            <a:noFill/>
            <a:round/>
            <a:headEnd/>
            <a:tailEnd/>
          </a:ln>
        </p:spPr>
        <p:txBody>
          <a:bodyPr/>
          <a:lstStyle/>
          <a:p>
            <a:endParaRPr lang="en-US"/>
          </a:p>
        </p:txBody>
      </p:sp>
      <p:sp>
        <p:nvSpPr>
          <p:cNvPr id="30875" name="Freeform 153"/>
          <p:cNvSpPr>
            <a:spLocks noEditPoints="1"/>
          </p:cNvSpPr>
          <p:nvPr/>
        </p:nvSpPr>
        <p:spPr bwMode="auto">
          <a:xfrm>
            <a:off x="4341813" y="3198813"/>
            <a:ext cx="1587" cy="38100"/>
          </a:xfrm>
          <a:custGeom>
            <a:avLst/>
            <a:gdLst>
              <a:gd name="T0" fmla="*/ 0 w 1"/>
              <a:gd name="T1" fmla="*/ 24 h 24"/>
              <a:gd name="T2" fmla="*/ 0 w 1"/>
              <a:gd name="T3" fmla="*/ 0 h 24"/>
              <a:gd name="T4" fmla="*/ 1 w 1"/>
              <a:gd name="T5" fmla="*/ 0 h 24"/>
              <a:gd name="T6" fmla="*/ 1 w 1"/>
              <a:gd name="T7" fmla="*/ 24 h 24"/>
              <a:gd name="T8" fmla="*/ 0 w 1"/>
              <a:gd name="T9" fmla="*/ 24 h 24"/>
              <a:gd name="T10" fmla="*/ 1 w 1"/>
              <a:gd name="T11" fmla="*/ 0 h 24"/>
              <a:gd name="T12" fmla="*/ 1 w 1"/>
              <a:gd name="T13" fmla="*/ 24 h 24"/>
              <a:gd name="T14" fmla="*/ 1 w 1"/>
              <a:gd name="T15" fmla="*/ 24 h 24"/>
              <a:gd name="T16" fmla="*/ 1 w 1"/>
              <a:gd name="T17" fmla="*/ 0 h 24"/>
              <a:gd name="T18" fmla="*/ 1 w 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24"/>
              <a:gd name="T32" fmla="*/ 1 w 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24">
                <a:moveTo>
                  <a:pt x="0" y="24"/>
                </a:moveTo>
                <a:lnTo>
                  <a:pt x="0" y="0"/>
                </a:lnTo>
                <a:lnTo>
                  <a:pt x="1" y="0"/>
                </a:lnTo>
                <a:lnTo>
                  <a:pt x="1" y="24"/>
                </a:lnTo>
                <a:lnTo>
                  <a:pt x="0" y="24"/>
                </a:lnTo>
                <a:close/>
                <a:moveTo>
                  <a:pt x="1" y="0"/>
                </a:moveTo>
                <a:lnTo>
                  <a:pt x="1" y="24"/>
                </a:lnTo>
                <a:lnTo>
                  <a:pt x="1" y="0"/>
                </a:lnTo>
                <a:close/>
              </a:path>
            </a:pathLst>
          </a:custGeom>
          <a:solidFill>
            <a:srgbClr val="FF0000"/>
          </a:solidFill>
          <a:ln w="9525">
            <a:noFill/>
            <a:round/>
            <a:headEnd/>
            <a:tailEnd/>
          </a:ln>
        </p:spPr>
        <p:txBody>
          <a:bodyPr/>
          <a:lstStyle/>
          <a:p>
            <a:endParaRPr lang="en-US"/>
          </a:p>
        </p:txBody>
      </p:sp>
      <p:sp>
        <p:nvSpPr>
          <p:cNvPr id="30876" name="Freeform 154"/>
          <p:cNvSpPr>
            <a:spLocks/>
          </p:cNvSpPr>
          <p:nvPr/>
        </p:nvSpPr>
        <p:spPr bwMode="auto">
          <a:xfrm>
            <a:off x="4289425" y="2708275"/>
            <a:ext cx="679450" cy="679450"/>
          </a:xfrm>
          <a:custGeom>
            <a:avLst/>
            <a:gdLst>
              <a:gd name="T0" fmla="*/ 0 w 428"/>
              <a:gd name="T1" fmla="*/ 428 h 428"/>
              <a:gd name="T2" fmla="*/ 0 w 428"/>
              <a:gd name="T3" fmla="*/ 298 h 428"/>
              <a:gd name="T4" fmla="*/ 44 w 428"/>
              <a:gd name="T5" fmla="*/ 252 h 428"/>
              <a:gd name="T6" fmla="*/ 48 w 428"/>
              <a:gd name="T7" fmla="*/ 252 h 428"/>
              <a:gd name="T8" fmla="*/ 48 w 428"/>
              <a:gd name="T9" fmla="*/ 48 h 428"/>
              <a:gd name="T10" fmla="*/ 95 w 428"/>
              <a:gd name="T11" fmla="*/ 0 h 428"/>
              <a:gd name="T12" fmla="*/ 380 w 428"/>
              <a:gd name="T13" fmla="*/ 0 h 428"/>
              <a:gd name="T14" fmla="*/ 380 w 428"/>
              <a:gd name="T15" fmla="*/ 143 h 428"/>
              <a:gd name="T16" fmla="*/ 369 w 428"/>
              <a:gd name="T17" fmla="*/ 179 h 428"/>
              <a:gd name="T18" fmla="*/ 369 w 428"/>
              <a:gd name="T19" fmla="*/ 243 h 428"/>
              <a:gd name="T20" fmla="*/ 362 w 428"/>
              <a:gd name="T21" fmla="*/ 250 h 428"/>
              <a:gd name="T22" fmla="*/ 428 w 428"/>
              <a:gd name="T23" fmla="*/ 250 h 428"/>
              <a:gd name="T24" fmla="*/ 428 w 428"/>
              <a:gd name="T25" fmla="*/ 380 h 428"/>
              <a:gd name="T26" fmla="*/ 380 w 428"/>
              <a:gd name="T27" fmla="*/ 428 h 428"/>
              <a:gd name="T28" fmla="*/ 0 w 428"/>
              <a:gd name="T29" fmla="*/ 428 h 42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8"/>
              <a:gd name="T46" fmla="*/ 0 h 428"/>
              <a:gd name="T47" fmla="*/ 428 w 428"/>
              <a:gd name="T48" fmla="*/ 428 h 42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8" h="428">
                <a:moveTo>
                  <a:pt x="0" y="428"/>
                </a:moveTo>
                <a:lnTo>
                  <a:pt x="0" y="298"/>
                </a:lnTo>
                <a:lnTo>
                  <a:pt x="44" y="252"/>
                </a:lnTo>
                <a:lnTo>
                  <a:pt x="48" y="252"/>
                </a:lnTo>
                <a:lnTo>
                  <a:pt x="48" y="48"/>
                </a:lnTo>
                <a:lnTo>
                  <a:pt x="95" y="0"/>
                </a:lnTo>
                <a:lnTo>
                  <a:pt x="380" y="0"/>
                </a:lnTo>
                <a:lnTo>
                  <a:pt x="380" y="143"/>
                </a:lnTo>
                <a:lnTo>
                  <a:pt x="369" y="179"/>
                </a:lnTo>
                <a:lnTo>
                  <a:pt x="369" y="243"/>
                </a:lnTo>
                <a:lnTo>
                  <a:pt x="362" y="250"/>
                </a:lnTo>
                <a:lnTo>
                  <a:pt x="428" y="250"/>
                </a:lnTo>
                <a:lnTo>
                  <a:pt x="428" y="380"/>
                </a:lnTo>
                <a:lnTo>
                  <a:pt x="380" y="428"/>
                </a:lnTo>
                <a:lnTo>
                  <a:pt x="0" y="428"/>
                </a:lnTo>
              </a:path>
            </a:pathLst>
          </a:custGeom>
          <a:noFill/>
          <a:ln w="12700">
            <a:solidFill>
              <a:srgbClr val="000000"/>
            </a:solidFill>
            <a:round/>
            <a:headEnd/>
            <a:tailEnd/>
          </a:ln>
        </p:spPr>
        <p:txBody>
          <a:bodyPr/>
          <a:lstStyle/>
          <a:p>
            <a:endParaRPr lang="en-US"/>
          </a:p>
        </p:txBody>
      </p:sp>
      <p:sp>
        <p:nvSpPr>
          <p:cNvPr id="30877" name="Rectangle 155"/>
          <p:cNvSpPr>
            <a:spLocks noChangeArrowheads="1"/>
          </p:cNvSpPr>
          <p:nvPr/>
        </p:nvSpPr>
        <p:spPr bwMode="auto">
          <a:xfrm>
            <a:off x="4184650" y="2300288"/>
            <a:ext cx="882650" cy="365125"/>
          </a:xfrm>
          <a:prstGeom prst="rect">
            <a:avLst/>
          </a:prstGeom>
          <a:noFill/>
          <a:ln w="9525">
            <a:noFill/>
            <a:miter lim="800000"/>
            <a:headEnd/>
            <a:tailEnd/>
          </a:ln>
        </p:spPr>
        <p:txBody>
          <a:bodyPr wrap="none" lIns="0" tIns="0" rIns="0" bIns="0">
            <a:spAutoFit/>
          </a:bodyPr>
          <a:lstStyle/>
          <a:p>
            <a:pPr eaLnBrk="0" hangingPunct="0"/>
            <a:r>
              <a:rPr lang="en-US" sz="2400" u="none">
                <a:solidFill>
                  <a:srgbClr val="000000"/>
                </a:solidFill>
                <a:latin typeface="Arial" pitchFamily="34" charset="0"/>
              </a:rPr>
              <a:t>Hà nội</a:t>
            </a:r>
            <a:endParaRPr lang="en-US" sz="2400" u="none">
              <a:latin typeface="Courier New" pitchFamily="49" charset="0"/>
            </a:endParaRPr>
          </a:p>
        </p:txBody>
      </p:sp>
      <p:sp>
        <p:nvSpPr>
          <p:cNvPr id="30878" name="Freeform 156"/>
          <p:cNvSpPr>
            <a:spLocks/>
          </p:cNvSpPr>
          <p:nvPr/>
        </p:nvSpPr>
        <p:spPr bwMode="auto">
          <a:xfrm>
            <a:off x="7740650" y="3181350"/>
            <a:ext cx="93663" cy="36513"/>
          </a:xfrm>
          <a:custGeom>
            <a:avLst/>
            <a:gdLst>
              <a:gd name="T0" fmla="*/ 35 w 59"/>
              <a:gd name="T1" fmla="*/ 23 h 23"/>
              <a:gd name="T2" fmla="*/ 59 w 59"/>
              <a:gd name="T3" fmla="*/ 0 h 23"/>
              <a:gd name="T4" fmla="*/ 0 w 59"/>
              <a:gd name="T5" fmla="*/ 0 h 23"/>
              <a:gd name="T6" fmla="*/ 35 w 59"/>
              <a:gd name="T7" fmla="*/ 23 h 23"/>
              <a:gd name="T8" fmla="*/ 0 60000 65536"/>
              <a:gd name="T9" fmla="*/ 0 60000 65536"/>
              <a:gd name="T10" fmla="*/ 0 60000 65536"/>
              <a:gd name="T11" fmla="*/ 0 60000 65536"/>
              <a:gd name="T12" fmla="*/ 0 w 59"/>
              <a:gd name="T13" fmla="*/ 0 h 23"/>
              <a:gd name="T14" fmla="*/ 59 w 59"/>
              <a:gd name="T15" fmla="*/ 23 h 23"/>
            </a:gdLst>
            <a:ahLst/>
            <a:cxnLst>
              <a:cxn ang="T8">
                <a:pos x="T0" y="T1"/>
              </a:cxn>
              <a:cxn ang="T9">
                <a:pos x="T2" y="T3"/>
              </a:cxn>
              <a:cxn ang="T10">
                <a:pos x="T4" y="T5"/>
              </a:cxn>
              <a:cxn ang="T11">
                <a:pos x="T6" y="T7"/>
              </a:cxn>
            </a:cxnLst>
            <a:rect l="T12" t="T13" r="T14" b="T15"/>
            <a:pathLst>
              <a:path w="59" h="23">
                <a:moveTo>
                  <a:pt x="35" y="23"/>
                </a:moveTo>
                <a:lnTo>
                  <a:pt x="59" y="0"/>
                </a:lnTo>
                <a:lnTo>
                  <a:pt x="0" y="0"/>
                </a:lnTo>
                <a:lnTo>
                  <a:pt x="35" y="23"/>
                </a:lnTo>
                <a:close/>
              </a:path>
            </a:pathLst>
          </a:custGeom>
          <a:solidFill>
            <a:srgbClr val="E6E6E6"/>
          </a:solidFill>
          <a:ln w="9525">
            <a:noFill/>
            <a:round/>
            <a:headEnd/>
            <a:tailEnd/>
          </a:ln>
        </p:spPr>
        <p:txBody>
          <a:bodyPr/>
          <a:lstStyle/>
          <a:p>
            <a:endParaRPr lang="en-US"/>
          </a:p>
        </p:txBody>
      </p:sp>
      <p:sp>
        <p:nvSpPr>
          <p:cNvPr id="30879" name="Freeform 157"/>
          <p:cNvSpPr>
            <a:spLocks/>
          </p:cNvSpPr>
          <p:nvPr/>
        </p:nvSpPr>
        <p:spPr bwMode="auto">
          <a:xfrm>
            <a:off x="7154863" y="3184525"/>
            <a:ext cx="150812" cy="71438"/>
          </a:xfrm>
          <a:custGeom>
            <a:avLst/>
            <a:gdLst>
              <a:gd name="T0" fmla="*/ 95 w 95"/>
              <a:gd name="T1" fmla="*/ 45 h 45"/>
              <a:gd name="T2" fmla="*/ 44 w 95"/>
              <a:gd name="T3" fmla="*/ 0 h 45"/>
              <a:gd name="T4" fmla="*/ 0 w 95"/>
              <a:gd name="T5" fmla="*/ 45 h 45"/>
              <a:gd name="T6" fmla="*/ 95 w 95"/>
              <a:gd name="T7" fmla="*/ 45 h 45"/>
              <a:gd name="T8" fmla="*/ 0 60000 65536"/>
              <a:gd name="T9" fmla="*/ 0 60000 65536"/>
              <a:gd name="T10" fmla="*/ 0 60000 65536"/>
              <a:gd name="T11" fmla="*/ 0 60000 65536"/>
              <a:gd name="T12" fmla="*/ 0 w 95"/>
              <a:gd name="T13" fmla="*/ 0 h 45"/>
              <a:gd name="T14" fmla="*/ 95 w 95"/>
              <a:gd name="T15" fmla="*/ 45 h 45"/>
            </a:gdLst>
            <a:ahLst/>
            <a:cxnLst>
              <a:cxn ang="T8">
                <a:pos x="T0" y="T1"/>
              </a:cxn>
              <a:cxn ang="T9">
                <a:pos x="T2" y="T3"/>
              </a:cxn>
              <a:cxn ang="T10">
                <a:pos x="T4" y="T5"/>
              </a:cxn>
              <a:cxn ang="T11">
                <a:pos x="T6" y="T7"/>
              </a:cxn>
            </a:cxnLst>
            <a:rect l="T12" t="T13" r="T14" b="T15"/>
            <a:pathLst>
              <a:path w="95" h="45">
                <a:moveTo>
                  <a:pt x="95" y="45"/>
                </a:moveTo>
                <a:lnTo>
                  <a:pt x="44" y="0"/>
                </a:lnTo>
                <a:lnTo>
                  <a:pt x="0" y="45"/>
                </a:lnTo>
                <a:lnTo>
                  <a:pt x="95" y="45"/>
                </a:lnTo>
                <a:close/>
              </a:path>
            </a:pathLst>
          </a:custGeom>
          <a:solidFill>
            <a:srgbClr val="E6E6E6"/>
          </a:solidFill>
          <a:ln w="9525">
            <a:noFill/>
            <a:round/>
            <a:headEnd/>
            <a:tailEnd/>
          </a:ln>
        </p:spPr>
        <p:txBody>
          <a:bodyPr/>
          <a:lstStyle/>
          <a:p>
            <a:endParaRPr lang="en-US"/>
          </a:p>
        </p:txBody>
      </p:sp>
      <p:sp>
        <p:nvSpPr>
          <p:cNvPr id="30880" name="Freeform 158"/>
          <p:cNvSpPr>
            <a:spLocks/>
          </p:cNvSpPr>
          <p:nvPr/>
        </p:nvSpPr>
        <p:spPr bwMode="auto">
          <a:xfrm>
            <a:off x="7231063" y="3181350"/>
            <a:ext cx="573087" cy="74613"/>
          </a:xfrm>
          <a:custGeom>
            <a:avLst/>
            <a:gdLst>
              <a:gd name="T0" fmla="*/ 361 w 361"/>
              <a:gd name="T1" fmla="*/ 17 h 47"/>
              <a:gd name="T2" fmla="*/ 326 w 361"/>
              <a:gd name="T3" fmla="*/ 0 h 47"/>
              <a:gd name="T4" fmla="*/ 47 w 361"/>
              <a:gd name="T5" fmla="*/ 0 h 47"/>
              <a:gd name="T6" fmla="*/ 0 w 361"/>
              <a:gd name="T7" fmla="*/ 23 h 47"/>
              <a:gd name="T8" fmla="*/ 47 w 361"/>
              <a:gd name="T9" fmla="*/ 47 h 47"/>
              <a:gd name="T10" fmla="*/ 332 w 361"/>
              <a:gd name="T11" fmla="*/ 47 h 47"/>
              <a:gd name="T12" fmla="*/ 361 w 361"/>
              <a:gd name="T13" fmla="*/ 17 h 47"/>
              <a:gd name="T14" fmla="*/ 0 60000 65536"/>
              <a:gd name="T15" fmla="*/ 0 60000 65536"/>
              <a:gd name="T16" fmla="*/ 0 60000 65536"/>
              <a:gd name="T17" fmla="*/ 0 60000 65536"/>
              <a:gd name="T18" fmla="*/ 0 60000 65536"/>
              <a:gd name="T19" fmla="*/ 0 60000 65536"/>
              <a:gd name="T20" fmla="*/ 0 60000 65536"/>
              <a:gd name="T21" fmla="*/ 0 w 361"/>
              <a:gd name="T22" fmla="*/ 0 h 47"/>
              <a:gd name="T23" fmla="*/ 361 w 361"/>
              <a:gd name="T24" fmla="*/ 47 h 4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 h="47">
                <a:moveTo>
                  <a:pt x="361" y="17"/>
                </a:moveTo>
                <a:lnTo>
                  <a:pt x="326" y="0"/>
                </a:lnTo>
                <a:lnTo>
                  <a:pt x="47" y="0"/>
                </a:lnTo>
                <a:lnTo>
                  <a:pt x="0" y="23"/>
                </a:lnTo>
                <a:lnTo>
                  <a:pt x="47" y="47"/>
                </a:lnTo>
                <a:lnTo>
                  <a:pt x="332" y="47"/>
                </a:lnTo>
                <a:lnTo>
                  <a:pt x="361" y="17"/>
                </a:lnTo>
                <a:close/>
              </a:path>
            </a:pathLst>
          </a:custGeom>
          <a:solidFill>
            <a:srgbClr val="9A9A9A"/>
          </a:solidFill>
          <a:ln w="9525">
            <a:noFill/>
            <a:round/>
            <a:headEnd/>
            <a:tailEnd/>
          </a:ln>
        </p:spPr>
        <p:txBody>
          <a:bodyPr/>
          <a:lstStyle/>
          <a:p>
            <a:endParaRPr lang="en-US"/>
          </a:p>
        </p:txBody>
      </p:sp>
      <p:sp>
        <p:nvSpPr>
          <p:cNvPr id="30881" name="Freeform 159"/>
          <p:cNvSpPr>
            <a:spLocks/>
          </p:cNvSpPr>
          <p:nvPr/>
        </p:nvSpPr>
        <p:spPr bwMode="auto">
          <a:xfrm>
            <a:off x="7324725" y="3227388"/>
            <a:ext cx="339725" cy="23812"/>
          </a:xfrm>
          <a:custGeom>
            <a:avLst/>
            <a:gdLst>
              <a:gd name="T0" fmla="*/ 214 w 214"/>
              <a:gd name="T1" fmla="*/ 0 h 15"/>
              <a:gd name="T2" fmla="*/ 214 w 214"/>
              <a:gd name="T3" fmla="*/ 15 h 15"/>
              <a:gd name="T4" fmla="*/ 0 w 214"/>
              <a:gd name="T5" fmla="*/ 15 h 15"/>
              <a:gd name="T6" fmla="*/ 0 w 214"/>
              <a:gd name="T7" fmla="*/ 14 h 15"/>
              <a:gd name="T8" fmla="*/ 30 w 214"/>
              <a:gd name="T9" fmla="*/ 14 h 15"/>
              <a:gd name="T10" fmla="*/ 59 w 214"/>
              <a:gd name="T11" fmla="*/ 14 h 15"/>
              <a:gd name="T12" fmla="*/ 87 w 214"/>
              <a:gd name="T13" fmla="*/ 13 h 15"/>
              <a:gd name="T14" fmla="*/ 112 w 214"/>
              <a:gd name="T15" fmla="*/ 13 h 15"/>
              <a:gd name="T16" fmla="*/ 136 w 214"/>
              <a:gd name="T17" fmla="*/ 11 h 15"/>
              <a:gd name="T18" fmla="*/ 158 w 214"/>
              <a:gd name="T19" fmla="*/ 9 h 15"/>
              <a:gd name="T20" fmla="*/ 176 w 214"/>
              <a:gd name="T21" fmla="*/ 7 h 15"/>
              <a:gd name="T22" fmla="*/ 190 w 214"/>
              <a:gd name="T23" fmla="*/ 6 h 15"/>
              <a:gd name="T24" fmla="*/ 200 w 214"/>
              <a:gd name="T25" fmla="*/ 4 h 15"/>
              <a:gd name="T26" fmla="*/ 206 w 214"/>
              <a:gd name="T27" fmla="*/ 2 h 15"/>
              <a:gd name="T28" fmla="*/ 209 w 214"/>
              <a:gd name="T29" fmla="*/ 0 h 15"/>
              <a:gd name="T30" fmla="*/ 214 w 214"/>
              <a:gd name="T31" fmla="*/ 0 h 1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4"/>
              <a:gd name="T49" fmla="*/ 0 h 15"/>
              <a:gd name="T50" fmla="*/ 214 w 214"/>
              <a:gd name="T51" fmla="*/ 15 h 1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4" h="15">
                <a:moveTo>
                  <a:pt x="214" y="0"/>
                </a:moveTo>
                <a:lnTo>
                  <a:pt x="214" y="15"/>
                </a:lnTo>
                <a:lnTo>
                  <a:pt x="0" y="15"/>
                </a:lnTo>
                <a:lnTo>
                  <a:pt x="0" y="14"/>
                </a:lnTo>
                <a:lnTo>
                  <a:pt x="30" y="14"/>
                </a:lnTo>
                <a:lnTo>
                  <a:pt x="59" y="14"/>
                </a:lnTo>
                <a:lnTo>
                  <a:pt x="87" y="13"/>
                </a:lnTo>
                <a:lnTo>
                  <a:pt x="112" y="13"/>
                </a:lnTo>
                <a:lnTo>
                  <a:pt x="136" y="11"/>
                </a:lnTo>
                <a:lnTo>
                  <a:pt x="158" y="9"/>
                </a:lnTo>
                <a:lnTo>
                  <a:pt x="176" y="7"/>
                </a:lnTo>
                <a:lnTo>
                  <a:pt x="190" y="6"/>
                </a:lnTo>
                <a:lnTo>
                  <a:pt x="200" y="4"/>
                </a:lnTo>
                <a:lnTo>
                  <a:pt x="206" y="2"/>
                </a:lnTo>
                <a:lnTo>
                  <a:pt x="209" y="0"/>
                </a:lnTo>
                <a:lnTo>
                  <a:pt x="214" y="0"/>
                </a:lnTo>
                <a:close/>
              </a:path>
            </a:pathLst>
          </a:custGeom>
          <a:solidFill>
            <a:srgbClr val="C0C0C0"/>
          </a:solidFill>
          <a:ln w="9525">
            <a:noFill/>
            <a:round/>
            <a:headEnd/>
            <a:tailEnd/>
          </a:ln>
        </p:spPr>
        <p:txBody>
          <a:bodyPr/>
          <a:lstStyle/>
          <a:p>
            <a:endParaRPr lang="en-US"/>
          </a:p>
        </p:txBody>
      </p:sp>
      <p:sp>
        <p:nvSpPr>
          <p:cNvPr id="30882" name="Freeform 160"/>
          <p:cNvSpPr>
            <a:spLocks/>
          </p:cNvSpPr>
          <p:nvPr/>
        </p:nvSpPr>
        <p:spPr bwMode="auto">
          <a:xfrm>
            <a:off x="7324725" y="3227388"/>
            <a:ext cx="331788" cy="22225"/>
          </a:xfrm>
          <a:custGeom>
            <a:avLst/>
            <a:gdLst>
              <a:gd name="T0" fmla="*/ 0 w 209"/>
              <a:gd name="T1" fmla="*/ 14 h 14"/>
              <a:gd name="T2" fmla="*/ 30 w 209"/>
              <a:gd name="T3" fmla="*/ 14 h 14"/>
              <a:gd name="T4" fmla="*/ 59 w 209"/>
              <a:gd name="T5" fmla="*/ 14 h 14"/>
              <a:gd name="T6" fmla="*/ 87 w 209"/>
              <a:gd name="T7" fmla="*/ 13 h 14"/>
              <a:gd name="T8" fmla="*/ 112 w 209"/>
              <a:gd name="T9" fmla="*/ 13 h 14"/>
              <a:gd name="T10" fmla="*/ 136 w 209"/>
              <a:gd name="T11" fmla="*/ 11 h 14"/>
              <a:gd name="T12" fmla="*/ 158 w 209"/>
              <a:gd name="T13" fmla="*/ 9 h 14"/>
              <a:gd name="T14" fmla="*/ 176 w 209"/>
              <a:gd name="T15" fmla="*/ 7 h 14"/>
              <a:gd name="T16" fmla="*/ 190 w 209"/>
              <a:gd name="T17" fmla="*/ 6 h 14"/>
              <a:gd name="T18" fmla="*/ 200 w 209"/>
              <a:gd name="T19" fmla="*/ 4 h 14"/>
              <a:gd name="T20" fmla="*/ 206 w 209"/>
              <a:gd name="T21" fmla="*/ 2 h 14"/>
              <a:gd name="T22" fmla="*/ 209 w 209"/>
              <a:gd name="T23" fmla="*/ 0 h 14"/>
              <a:gd name="T24" fmla="*/ 203 w 209"/>
              <a:gd name="T25" fmla="*/ 0 h 14"/>
              <a:gd name="T26" fmla="*/ 201 w 209"/>
              <a:gd name="T27" fmla="*/ 2 h 14"/>
              <a:gd name="T28" fmla="*/ 193 w 209"/>
              <a:gd name="T29" fmla="*/ 4 h 14"/>
              <a:gd name="T30" fmla="*/ 182 w 209"/>
              <a:gd name="T31" fmla="*/ 6 h 14"/>
              <a:gd name="T32" fmla="*/ 164 w 209"/>
              <a:gd name="T33" fmla="*/ 9 h 14"/>
              <a:gd name="T34" fmla="*/ 144 w 209"/>
              <a:gd name="T35" fmla="*/ 10 h 14"/>
              <a:gd name="T36" fmla="*/ 120 w 209"/>
              <a:gd name="T37" fmla="*/ 11 h 14"/>
              <a:gd name="T38" fmla="*/ 92 w 209"/>
              <a:gd name="T39" fmla="*/ 13 h 14"/>
              <a:gd name="T40" fmla="*/ 63 w 209"/>
              <a:gd name="T41" fmla="*/ 14 h 14"/>
              <a:gd name="T42" fmla="*/ 32 w 209"/>
              <a:gd name="T43" fmla="*/ 14 h 14"/>
              <a:gd name="T44" fmla="*/ 0 w 209"/>
              <a:gd name="T45" fmla="*/ 14 h 14"/>
              <a:gd name="T46" fmla="*/ 0 w 209"/>
              <a:gd name="T47" fmla="*/ 14 h 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9"/>
              <a:gd name="T73" fmla="*/ 0 h 14"/>
              <a:gd name="T74" fmla="*/ 209 w 209"/>
              <a:gd name="T75" fmla="*/ 14 h 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9" h="14">
                <a:moveTo>
                  <a:pt x="0" y="14"/>
                </a:moveTo>
                <a:lnTo>
                  <a:pt x="30" y="14"/>
                </a:lnTo>
                <a:lnTo>
                  <a:pt x="59" y="14"/>
                </a:lnTo>
                <a:lnTo>
                  <a:pt x="87" y="13"/>
                </a:lnTo>
                <a:lnTo>
                  <a:pt x="112" y="13"/>
                </a:lnTo>
                <a:lnTo>
                  <a:pt x="136" y="11"/>
                </a:lnTo>
                <a:lnTo>
                  <a:pt x="158" y="9"/>
                </a:lnTo>
                <a:lnTo>
                  <a:pt x="176" y="7"/>
                </a:lnTo>
                <a:lnTo>
                  <a:pt x="190" y="6"/>
                </a:lnTo>
                <a:lnTo>
                  <a:pt x="200" y="4"/>
                </a:lnTo>
                <a:lnTo>
                  <a:pt x="206" y="2"/>
                </a:lnTo>
                <a:lnTo>
                  <a:pt x="209" y="0"/>
                </a:lnTo>
                <a:lnTo>
                  <a:pt x="203" y="0"/>
                </a:lnTo>
                <a:lnTo>
                  <a:pt x="201" y="2"/>
                </a:lnTo>
                <a:lnTo>
                  <a:pt x="193" y="4"/>
                </a:lnTo>
                <a:lnTo>
                  <a:pt x="182" y="6"/>
                </a:lnTo>
                <a:lnTo>
                  <a:pt x="164" y="9"/>
                </a:lnTo>
                <a:lnTo>
                  <a:pt x="144" y="10"/>
                </a:lnTo>
                <a:lnTo>
                  <a:pt x="120" y="11"/>
                </a:lnTo>
                <a:lnTo>
                  <a:pt x="92" y="13"/>
                </a:lnTo>
                <a:lnTo>
                  <a:pt x="63" y="14"/>
                </a:lnTo>
                <a:lnTo>
                  <a:pt x="32" y="14"/>
                </a:lnTo>
                <a:lnTo>
                  <a:pt x="0" y="14"/>
                </a:lnTo>
                <a:close/>
              </a:path>
            </a:pathLst>
          </a:custGeom>
          <a:solidFill>
            <a:srgbClr val="BBBBBB"/>
          </a:solidFill>
          <a:ln w="9525">
            <a:noFill/>
            <a:round/>
            <a:headEnd/>
            <a:tailEnd/>
          </a:ln>
        </p:spPr>
        <p:txBody>
          <a:bodyPr/>
          <a:lstStyle/>
          <a:p>
            <a:endParaRPr lang="en-US"/>
          </a:p>
        </p:txBody>
      </p:sp>
      <p:sp>
        <p:nvSpPr>
          <p:cNvPr id="30883" name="Freeform 161"/>
          <p:cNvSpPr>
            <a:spLocks/>
          </p:cNvSpPr>
          <p:nvPr/>
        </p:nvSpPr>
        <p:spPr bwMode="auto">
          <a:xfrm>
            <a:off x="7324725" y="3227388"/>
            <a:ext cx="322263" cy="22225"/>
          </a:xfrm>
          <a:custGeom>
            <a:avLst/>
            <a:gdLst>
              <a:gd name="T0" fmla="*/ 203 w 203"/>
              <a:gd name="T1" fmla="*/ 0 h 14"/>
              <a:gd name="T2" fmla="*/ 201 w 203"/>
              <a:gd name="T3" fmla="*/ 2 h 14"/>
              <a:gd name="T4" fmla="*/ 193 w 203"/>
              <a:gd name="T5" fmla="*/ 4 h 14"/>
              <a:gd name="T6" fmla="*/ 182 w 203"/>
              <a:gd name="T7" fmla="*/ 6 h 14"/>
              <a:gd name="T8" fmla="*/ 164 w 203"/>
              <a:gd name="T9" fmla="*/ 9 h 14"/>
              <a:gd name="T10" fmla="*/ 144 w 203"/>
              <a:gd name="T11" fmla="*/ 10 h 14"/>
              <a:gd name="T12" fmla="*/ 120 w 203"/>
              <a:gd name="T13" fmla="*/ 11 h 14"/>
              <a:gd name="T14" fmla="*/ 92 w 203"/>
              <a:gd name="T15" fmla="*/ 13 h 14"/>
              <a:gd name="T16" fmla="*/ 63 w 203"/>
              <a:gd name="T17" fmla="*/ 14 h 14"/>
              <a:gd name="T18" fmla="*/ 32 w 203"/>
              <a:gd name="T19" fmla="*/ 14 h 14"/>
              <a:gd name="T20" fmla="*/ 0 w 203"/>
              <a:gd name="T21" fmla="*/ 14 h 14"/>
              <a:gd name="T22" fmla="*/ 0 w 203"/>
              <a:gd name="T23" fmla="*/ 14 h 14"/>
              <a:gd name="T24" fmla="*/ 31 w 203"/>
              <a:gd name="T25" fmla="*/ 14 h 14"/>
              <a:gd name="T26" fmla="*/ 62 w 203"/>
              <a:gd name="T27" fmla="*/ 13 h 14"/>
              <a:gd name="T28" fmla="*/ 89 w 203"/>
              <a:gd name="T29" fmla="*/ 13 h 14"/>
              <a:gd name="T30" fmla="*/ 116 w 203"/>
              <a:gd name="T31" fmla="*/ 11 h 14"/>
              <a:gd name="T32" fmla="*/ 140 w 203"/>
              <a:gd name="T33" fmla="*/ 10 h 14"/>
              <a:gd name="T34" fmla="*/ 160 w 203"/>
              <a:gd name="T35" fmla="*/ 7 h 14"/>
              <a:gd name="T36" fmla="*/ 177 w 203"/>
              <a:gd name="T37" fmla="*/ 6 h 14"/>
              <a:gd name="T38" fmla="*/ 188 w 203"/>
              <a:gd name="T39" fmla="*/ 4 h 14"/>
              <a:gd name="T40" fmla="*/ 196 w 203"/>
              <a:gd name="T41" fmla="*/ 2 h 14"/>
              <a:gd name="T42" fmla="*/ 198 w 203"/>
              <a:gd name="T43" fmla="*/ 0 h 14"/>
              <a:gd name="T44" fmla="*/ 203 w 203"/>
              <a:gd name="T45" fmla="*/ 0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3"/>
              <a:gd name="T70" fmla="*/ 0 h 14"/>
              <a:gd name="T71" fmla="*/ 203 w 203"/>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3" h="14">
                <a:moveTo>
                  <a:pt x="203" y="0"/>
                </a:moveTo>
                <a:lnTo>
                  <a:pt x="201" y="2"/>
                </a:lnTo>
                <a:lnTo>
                  <a:pt x="193" y="4"/>
                </a:lnTo>
                <a:lnTo>
                  <a:pt x="182" y="6"/>
                </a:lnTo>
                <a:lnTo>
                  <a:pt x="164" y="9"/>
                </a:lnTo>
                <a:lnTo>
                  <a:pt x="144" y="10"/>
                </a:lnTo>
                <a:lnTo>
                  <a:pt x="120" y="11"/>
                </a:lnTo>
                <a:lnTo>
                  <a:pt x="92" y="13"/>
                </a:lnTo>
                <a:lnTo>
                  <a:pt x="63" y="14"/>
                </a:lnTo>
                <a:lnTo>
                  <a:pt x="32" y="14"/>
                </a:lnTo>
                <a:lnTo>
                  <a:pt x="0" y="14"/>
                </a:lnTo>
                <a:lnTo>
                  <a:pt x="31" y="14"/>
                </a:lnTo>
                <a:lnTo>
                  <a:pt x="62" y="13"/>
                </a:lnTo>
                <a:lnTo>
                  <a:pt x="89" y="13"/>
                </a:lnTo>
                <a:lnTo>
                  <a:pt x="116" y="11"/>
                </a:lnTo>
                <a:lnTo>
                  <a:pt x="140" y="10"/>
                </a:lnTo>
                <a:lnTo>
                  <a:pt x="160" y="7"/>
                </a:lnTo>
                <a:lnTo>
                  <a:pt x="177" y="6"/>
                </a:lnTo>
                <a:lnTo>
                  <a:pt x="188" y="4"/>
                </a:lnTo>
                <a:lnTo>
                  <a:pt x="196" y="2"/>
                </a:lnTo>
                <a:lnTo>
                  <a:pt x="198" y="0"/>
                </a:lnTo>
                <a:lnTo>
                  <a:pt x="203" y="0"/>
                </a:lnTo>
                <a:close/>
              </a:path>
            </a:pathLst>
          </a:custGeom>
          <a:solidFill>
            <a:srgbClr val="B7B7B7"/>
          </a:solidFill>
          <a:ln w="9525">
            <a:noFill/>
            <a:round/>
            <a:headEnd/>
            <a:tailEnd/>
          </a:ln>
        </p:spPr>
        <p:txBody>
          <a:bodyPr/>
          <a:lstStyle/>
          <a:p>
            <a:endParaRPr lang="en-US"/>
          </a:p>
        </p:txBody>
      </p:sp>
      <p:sp>
        <p:nvSpPr>
          <p:cNvPr id="30884" name="Freeform 162"/>
          <p:cNvSpPr>
            <a:spLocks/>
          </p:cNvSpPr>
          <p:nvPr/>
        </p:nvSpPr>
        <p:spPr bwMode="auto">
          <a:xfrm>
            <a:off x="7324725" y="3227388"/>
            <a:ext cx="314325" cy="22225"/>
          </a:xfrm>
          <a:custGeom>
            <a:avLst/>
            <a:gdLst>
              <a:gd name="T0" fmla="*/ 0 w 198"/>
              <a:gd name="T1" fmla="*/ 14 h 14"/>
              <a:gd name="T2" fmla="*/ 31 w 198"/>
              <a:gd name="T3" fmla="*/ 14 h 14"/>
              <a:gd name="T4" fmla="*/ 62 w 198"/>
              <a:gd name="T5" fmla="*/ 13 h 14"/>
              <a:gd name="T6" fmla="*/ 89 w 198"/>
              <a:gd name="T7" fmla="*/ 13 h 14"/>
              <a:gd name="T8" fmla="*/ 116 w 198"/>
              <a:gd name="T9" fmla="*/ 11 h 14"/>
              <a:gd name="T10" fmla="*/ 140 w 198"/>
              <a:gd name="T11" fmla="*/ 10 h 14"/>
              <a:gd name="T12" fmla="*/ 160 w 198"/>
              <a:gd name="T13" fmla="*/ 7 h 14"/>
              <a:gd name="T14" fmla="*/ 177 w 198"/>
              <a:gd name="T15" fmla="*/ 6 h 14"/>
              <a:gd name="T16" fmla="*/ 188 w 198"/>
              <a:gd name="T17" fmla="*/ 4 h 14"/>
              <a:gd name="T18" fmla="*/ 196 w 198"/>
              <a:gd name="T19" fmla="*/ 2 h 14"/>
              <a:gd name="T20" fmla="*/ 198 w 198"/>
              <a:gd name="T21" fmla="*/ 0 h 14"/>
              <a:gd name="T22" fmla="*/ 192 w 198"/>
              <a:gd name="T23" fmla="*/ 0 h 14"/>
              <a:gd name="T24" fmla="*/ 190 w 198"/>
              <a:gd name="T25" fmla="*/ 2 h 14"/>
              <a:gd name="T26" fmla="*/ 183 w 198"/>
              <a:gd name="T27" fmla="*/ 4 h 14"/>
              <a:gd name="T28" fmla="*/ 172 w 198"/>
              <a:gd name="T29" fmla="*/ 6 h 14"/>
              <a:gd name="T30" fmla="*/ 155 w 198"/>
              <a:gd name="T31" fmla="*/ 7 h 14"/>
              <a:gd name="T32" fmla="*/ 136 w 198"/>
              <a:gd name="T33" fmla="*/ 9 h 14"/>
              <a:gd name="T34" fmla="*/ 114 w 198"/>
              <a:gd name="T35" fmla="*/ 11 h 14"/>
              <a:gd name="T36" fmla="*/ 87 w 198"/>
              <a:gd name="T37" fmla="*/ 11 h 14"/>
              <a:gd name="T38" fmla="*/ 59 w 198"/>
              <a:gd name="T39" fmla="*/ 13 h 14"/>
              <a:gd name="T40" fmla="*/ 30 w 198"/>
              <a:gd name="T41" fmla="*/ 13 h 14"/>
              <a:gd name="T42" fmla="*/ 0 w 198"/>
              <a:gd name="T43" fmla="*/ 14 h 14"/>
              <a:gd name="T44" fmla="*/ 0 w 198"/>
              <a:gd name="T45" fmla="*/ 14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8"/>
              <a:gd name="T70" fmla="*/ 0 h 14"/>
              <a:gd name="T71" fmla="*/ 198 w 198"/>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8" h="14">
                <a:moveTo>
                  <a:pt x="0" y="14"/>
                </a:moveTo>
                <a:lnTo>
                  <a:pt x="31" y="14"/>
                </a:lnTo>
                <a:lnTo>
                  <a:pt x="62" y="13"/>
                </a:lnTo>
                <a:lnTo>
                  <a:pt x="89" y="13"/>
                </a:lnTo>
                <a:lnTo>
                  <a:pt x="116" y="11"/>
                </a:lnTo>
                <a:lnTo>
                  <a:pt x="140" y="10"/>
                </a:lnTo>
                <a:lnTo>
                  <a:pt x="160" y="7"/>
                </a:lnTo>
                <a:lnTo>
                  <a:pt x="177" y="6"/>
                </a:lnTo>
                <a:lnTo>
                  <a:pt x="188" y="4"/>
                </a:lnTo>
                <a:lnTo>
                  <a:pt x="196" y="2"/>
                </a:lnTo>
                <a:lnTo>
                  <a:pt x="198" y="0"/>
                </a:lnTo>
                <a:lnTo>
                  <a:pt x="192" y="0"/>
                </a:lnTo>
                <a:lnTo>
                  <a:pt x="190" y="2"/>
                </a:lnTo>
                <a:lnTo>
                  <a:pt x="183" y="4"/>
                </a:lnTo>
                <a:lnTo>
                  <a:pt x="172" y="6"/>
                </a:lnTo>
                <a:lnTo>
                  <a:pt x="155" y="7"/>
                </a:lnTo>
                <a:lnTo>
                  <a:pt x="136" y="9"/>
                </a:lnTo>
                <a:lnTo>
                  <a:pt x="114" y="11"/>
                </a:lnTo>
                <a:lnTo>
                  <a:pt x="87" y="11"/>
                </a:lnTo>
                <a:lnTo>
                  <a:pt x="59" y="13"/>
                </a:lnTo>
                <a:lnTo>
                  <a:pt x="30" y="13"/>
                </a:lnTo>
                <a:lnTo>
                  <a:pt x="0" y="14"/>
                </a:lnTo>
                <a:close/>
              </a:path>
            </a:pathLst>
          </a:custGeom>
          <a:solidFill>
            <a:srgbClr val="B3B3B3"/>
          </a:solidFill>
          <a:ln w="9525">
            <a:noFill/>
            <a:round/>
            <a:headEnd/>
            <a:tailEnd/>
          </a:ln>
        </p:spPr>
        <p:txBody>
          <a:bodyPr/>
          <a:lstStyle/>
          <a:p>
            <a:endParaRPr lang="en-US"/>
          </a:p>
        </p:txBody>
      </p:sp>
      <p:sp>
        <p:nvSpPr>
          <p:cNvPr id="30885" name="Freeform 163"/>
          <p:cNvSpPr>
            <a:spLocks/>
          </p:cNvSpPr>
          <p:nvPr/>
        </p:nvSpPr>
        <p:spPr bwMode="auto">
          <a:xfrm>
            <a:off x="7324725" y="3227388"/>
            <a:ext cx="304800" cy="22225"/>
          </a:xfrm>
          <a:custGeom>
            <a:avLst/>
            <a:gdLst>
              <a:gd name="T0" fmla="*/ 192 w 192"/>
              <a:gd name="T1" fmla="*/ 0 h 14"/>
              <a:gd name="T2" fmla="*/ 190 w 192"/>
              <a:gd name="T3" fmla="*/ 2 h 14"/>
              <a:gd name="T4" fmla="*/ 183 w 192"/>
              <a:gd name="T5" fmla="*/ 4 h 14"/>
              <a:gd name="T6" fmla="*/ 172 w 192"/>
              <a:gd name="T7" fmla="*/ 6 h 14"/>
              <a:gd name="T8" fmla="*/ 155 w 192"/>
              <a:gd name="T9" fmla="*/ 7 h 14"/>
              <a:gd name="T10" fmla="*/ 136 w 192"/>
              <a:gd name="T11" fmla="*/ 9 h 14"/>
              <a:gd name="T12" fmla="*/ 114 w 192"/>
              <a:gd name="T13" fmla="*/ 11 h 14"/>
              <a:gd name="T14" fmla="*/ 87 w 192"/>
              <a:gd name="T15" fmla="*/ 11 h 14"/>
              <a:gd name="T16" fmla="*/ 59 w 192"/>
              <a:gd name="T17" fmla="*/ 13 h 14"/>
              <a:gd name="T18" fmla="*/ 30 w 192"/>
              <a:gd name="T19" fmla="*/ 13 h 14"/>
              <a:gd name="T20" fmla="*/ 0 w 192"/>
              <a:gd name="T21" fmla="*/ 14 h 14"/>
              <a:gd name="T22" fmla="*/ 0 w 192"/>
              <a:gd name="T23" fmla="*/ 13 h 14"/>
              <a:gd name="T24" fmla="*/ 29 w 192"/>
              <a:gd name="T25" fmla="*/ 13 h 14"/>
              <a:gd name="T26" fmla="*/ 58 w 192"/>
              <a:gd name="T27" fmla="*/ 13 h 14"/>
              <a:gd name="T28" fmla="*/ 84 w 192"/>
              <a:gd name="T29" fmla="*/ 11 h 14"/>
              <a:gd name="T30" fmla="*/ 110 w 192"/>
              <a:gd name="T31" fmla="*/ 10 h 14"/>
              <a:gd name="T32" fmla="*/ 131 w 192"/>
              <a:gd name="T33" fmla="*/ 9 h 14"/>
              <a:gd name="T34" fmla="*/ 150 w 192"/>
              <a:gd name="T35" fmla="*/ 7 h 14"/>
              <a:gd name="T36" fmla="*/ 165 w 192"/>
              <a:gd name="T37" fmla="*/ 6 h 14"/>
              <a:gd name="T38" fmla="*/ 177 w 192"/>
              <a:gd name="T39" fmla="*/ 4 h 14"/>
              <a:gd name="T40" fmla="*/ 184 w 192"/>
              <a:gd name="T41" fmla="*/ 2 h 14"/>
              <a:gd name="T42" fmla="*/ 186 w 192"/>
              <a:gd name="T43" fmla="*/ 0 h 14"/>
              <a:gd name="T44" fmla="*/ 192 w 192"/>
              <a:gd name="T45" fmla="*/ 0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4"/>
              <a:gd name="T71" fmla="*/ 192 w 192"/>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4">
                <a:moveTo>
                  <a:pt x="192" y="0"/>
                </a:moveTo>
                <a:lnTo>
                  <a:pt x="190" y="2"/>
                </a:lnTo>
                <a:lnTo>
                  <a:pt x="183" y="4"/>
                </a:lnTo>
                <a:lnTo>
                  <a:pt x="172" y="6"/>
                </a:lnTo>
                <a:lnTo>
                  <a:pt x="155" y="7"/>
                </a:lnTo>
                <a:lnTo>
                  <a:pt x="136" y="9"/>
                </a:lnTo>
                <a:lnTo>
                  <a:pt x="114" y="11"/>
                </a:lnTo>
                <a:lnTo>
                  <a:pt x="87" y="11"/>
                </a:lnTo>
                <a:lnTo>
                  <a:pt x="59" y="13"/>
                </a:lnTo>
                <a:lnTo>
                  <a:pt x="30" y="13"/>
                </a:lnTo>
                <a:lnTo>
                  <a:pt x="0" y="14"/>
                </a:lnTo>
                <a:lnTo>
                  <a:pt x="0" y="13"/>
                </a:lnTo>
                <a:lnTo>
                  <a:pt x="29" y="13"/>
                </a:lnTo>
                <a:lnTo>
                  <a:pt x="58" y="13"/>
                </a:lnTo>
                <a:lnTo>
                  <a:pt x="84" y="11"/>
                </a:lnTo>
                <a:lnTo>
                  <a:pt x="110" y="10"/>
                </a:lnTo>
                <a:lnTo>
                  <a:pt x="131" y="9"/>
                </a:lnTo>
                <a:lnTo>
                  <a:pt x="150" y="7"/>
                </a:lnTo>
                <a:lnTo>
                  <a:pt x="165" y="6"/>
                </a:lnTo>
                <a:lnTo>
                  <a:pt x="177" y="4"/>
                </a:lnTo>
                <a:lnTo>
                  <a:pt x="184" y="2"/>
                </a:lnTo>
                <a:lnTo>
                  <a:pt x="186" y="0"/>
                </a:lnTo>
                <a:lnTo>
                  <a:pt x="192" y="0"/>
                </a:lnTo>
                <a:close/>
              </a:path>
            </a:pathLst>
          </a:custGeom>
          <a:solidFill>
            <a:srgbClr val="AFAFAF"/>
          </a:solidFill>
          <a:ln w="9525">
            <a:noFill/>
            <a:round/>
            <a:headEnd/>
            <a:tailEnd/>
          </a:ln>
        </p:spPr>
        <p:txBody>
          <a:bodyPr/>
          <a:lstStyle/>
          <a:p>
            <a:endParaRPr lang="en-US"/>
          </a:p>
        </p:txBody>
      </p:sp>
      <p:sp>
        <p:nvSpPr>
          <p:cNvPr id="30886" name="Freeform 164"/>
          <p:cNvSpPr>
            <a:spLocks/>
          </p:cNvSpPr>
          <p:nvPr/>
        </p:nvSpPr>
        <p:spPr bwMode="auto">
          <a:xfrm>
            <a:off x="7324725" y="3227388"/>
            <a:ext cx="295275" cy="20637"/>
          </a:xfrm>
          <a:custGeom>
            <a:avLst/>
            <a:gdLst>
              <a:gd name="T0" fmla="*/ 0 w 186"/>
              <a:gd name="T1" fmla="*/ 13 h 13"/>
              <a:gd name="T2" fmla="*/ 29 w 186"/>
              <a:gd name="T3" fmla="*/ 13 h 13"/>
              <a:gd name="T4" fmla="*/ 58 w 186"/>
              <a:gd name="T5" fmla="*/ 13 h 13"/>
              <a:gd name="T6" fmla="*/ 84 w 186"/>
              <a:gd name="T7" fmla="*/ 11 h 13"/>
              <a:gd name="T8" fmla="*/ 110 w 186"/>
              <a:gd name="T9" fmla="*/ 10 h 13"/>
              <a:gd name="T10" fmla="*/ 131 w 186"/>
              <a:gd name="T11" fmla="*/ 9 h 13"/>
              <a:gd name="T12" fmla="*/ 150 w 186"/>
              <a:gd name="T13" fmla="*/ 7 h 13"/>
              <a:gd name="T14" fmla="*/ 165 w 186"/>
              <a:gd name="T15" fmla="*/ 6 h 13"/>
              <a:gd name="T16" fmla="*/ 177 w 186"/>
              <a:gd name="T17" fmla="*/ 4 h 13"/>
              <a:gd name="T18" fmla="*/ 184 w 186"/>
              <a:gd name="T19" fmla="*/ 2 h 13"/>
              <a:gd name="T20" fmla="*/ 186 w 186"/>
              <a:gd name="T21" fmla="*/ 0 h 13"/>
              <a:gd name="T22" fmla="*/ 179 w 186"/>
              <a:gd name="T23" fmla="*/ 0 h 13"/>
              <a:gd name="T24" fmla="*/ 178 w 186"/>
              <a:gd name="T25" fmla="*/ 2 h 13"/>
              <a:gd name="T26" fmla="*/ 171 w 186"/>
              <a:gd name="T27" fmla="*/ 4 h 13"/>
              <a:gd name="T28" fmla="*/ 160 w 186"/>
              <a:gd name="T29" fmla="*/ 5 h 13"/>
              <a:gd name="T30" fmla="*/ 145 w 186"/>
              <a:gd name="T31" fmla="*/ 7 h 13"/>
              <a:gd name="T32" fmla="*/ 127 w 186"/>
              <a:gd name="T33" fmla="*/ 9 h 13"/>
              <a:gd name="T34" fmla="*/ 106 w 186"/>
              <a:gd name="T35" fmla="*/ 10 h 13"/>
              <a:gd name="T36" fmla="*/ 82 w 186"/>
              <a:gd name="T37" fmla="*/ 11 h 13"/>
              <a:gd name="T38" fmla="*/ 55 w 186"/>
              <a:gd name="T39" fmla="*/ 11 h 13"/>
              <a:gd name="T40" fmla="*/ 29 w 186"/>
              <a:gd name="T41" fmla="*/ 13 h 13"/>
              <a:gd name="T42" fmla="*/ 0 w 186"/>
              <a:gd name="T43" fmla="*/ 13 h 13"/>
              <a:gd name="T44" fmla="*/ 0 w 186"/>
              <a:gd name="T45" fmla="*/ 13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6"/>
              <a:gd name="T70" fmla="*/ 0 h 13"/>
              <a:gd name="T71" fmla="*/ 186 w 186"/>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6" h="13">
                <a:moveTo>
                  <a:pt x="0" y="13"/>
                </a:moveTo>
                <a:lnTo>
                  <a:pt x="29" y="13"/>
                </a:lnTo>
                <a:lnTo>
                  <a:pt x="58" y="13"/>
                </a:lnTo>
                <a:lnTo>
                  <a:pt x="84" y="11"/>
                </a:lnTo>
                <a:lnTo>
                  <a:pt x="110" y="10"/>
                </a:lnTo>
                <a:lnTo>
                  <a:pt x="131" y="9"/>
                </a:lnTo>
                <a:lnTo>
                  <a:pt x="150" y="7"/>
                </a:lnTo>
                <a:lnTo>
                  <a:pt x="165" y="6"/>
                </a:lnTo>
                <a:lnTo>
                  <a:pt x="177" y="4"/>
                </a:lnTo>
                <a:lnTo>
                  <a:pt x="184" y="2"/>
                </a:lnTo>
                <a:lnTo>
                  <a:pt x="186" y="0"/>
                </a:lnTo>
                <a:lnTo>
                  <a:pt x="179" y="0"/>
                </a:lnTo>
                <a:lnTo>
                  <a:pt x="178" y="2"/>
                </a:lnTo>
                <a:lnTo>
                  <a:pt x="171" y="4"/>
                </a:lnTo>
                <a:lnTo>
                  <a:pt x="160" y="5"/>
                </a:lnTo>
                <a:lnTo>
                  <a:pt x="145" y="7"/>
                </a:lnTo>
                <a:lnTo>
                  <a:pt x="127" y="9"/>
                </a:lnTo>
                <a:lnTo>
                  <a:pt x="106" y="10"/>
                </a:lnTo>
                <a:lnTo>
                  <a:pt x="82" y="11"/>
                </a:lnTo>
                <a:lnTo>
                  <a:pt x="55" y="11"/>
                </a:lnTo>
                <a:lnTo>
                  <a:pt x="29" y="13"/>
                </a:lnTo>
                <a:lnTo>
                  <a:pt x="0" y="13"/>
                </a:lnTo>
                <a:close/>
              </a:path>
            </a:pathLst>
          </a:custGeom>
          <a:solidFill>
            <a:srgbClr val="AAAAAA"/>
          </a:solidFill>
          <a:ln w="9525">
            <a:noFill/>
            <a:round/>
            <a:headEnd/>
            <a:tailEnd/>
          </a:ln>
        </p:spPr>
        <p:txBody>
          <a:bodyPr/>
          <a:lstStyle/>
          <a:p>
            <a:endParaRPr lang="en-US"/>
          </a:p>
        </p:txBody>
      </p:sp>
      <p:sp>
        <p:nvSpPr>
          <p:cNvPr id="30887" name="Freeform 165"/>
          <p:cNvSpPr>
            <a:spLocks/>
          </p:cNvSpPr>
          <p:nvPr/>
        </p:nvSpPr>
        <p:spPr bwMode="auto">
          <a:xfrm>
            <a:off x="7324725" y="3227388"/>
            <a:ext cx="284163" cy="20637"/>
          </a:xfrm>
          <a:custGeom>
            <a:avLst/>
            <a:gdLst>
              <a:gd name="T0" fmla="*/ 179 w 179"/>
              <a:gd name="T1" fmla="*/ 0 h 13"/>
              <a:gd name="T2" fmla="*/ 178 w 179"/>
              <a:gd name="T3" fmla="*/ 2 h 13"/>
              <a:gd name="T4" fmla="*/ 171 w 179"/>
              <a:gd name="T5" fmla="*/ 4 h 13"/>
              <a:gd name="T6" fmla="*/ 160 w 179"/>
              <a:gd name="T7" fmla="*/ 5 h 13"/>
              <a:gd name="T8" fmla="*/ 145 w 179"/>
              <a:gd name="T9" fmla="*/ 7 h 13"/>
              <a:gd name="T10" fmla="*/ 127 w 179"/>
              <a:gd name="T11" fmla="*/ 9 h 13"/>
              <a:gd name="T12" fmla="*/ 106 w 179"/>
              <a:gd name="T13" fmla="*/ 10 h 13"/>
              <a:gd name="T14" fmla="*/ 82 w 179"/>
              <a:gd name="T15" fmla="*/ 11 h 13"/>
              <a:gd name="T16" fmla="*/ 55 w 179"/>
              <a:gd name="T17" fmla="*/ 11 h 13"/>
              <a:gd name="T18" fmla="*/ 29 w 179"/>
              <a:gd name="T19" fmla="*/ 13 h 13"/>
              <a:gd name="T20" fmla="*/ 0 w 179"/>
              <a:gd name="T21" fmla="*/ 13 h 13"/>
              <a:gd name="T22" fmla="*/ 0 w 179"/>
              <a:gd name="T23" fmla="*/ 11 h 13"/>
              <a:gd name="T24" fmla="*/ 27 w 179"/>
              <a:gd name="T25" fmla="*/ 11 h 13"/>
              <a:gd name="T26" fmla="*/ 54 w 179"/>
              <a:gd name="T27" fmla="*/ 11 h 13"/>
              <a:gd name="T28" fmla="*/ 78 w 179"/>
              <a:gd name="T29" fmla="*/ 10 h 13"/>
              <a:gd name="T30" fmla="*/ 102 w 179"/>
              <a:gd name="T31" fmla="*/ 10 h 13"/>
              <a:gd name="T32" fmla="*/ 122 w 179"/>
              <a:gd name="T33" fmla="*/ 9 h 13"/>
              <a:gd name="T34" fmla="*/ 140 w 179"/>
              <a:gd name="T35" fmla="*/ 7 h 13"/>
              <a:gd name="T36" fmla="*/ 154 w 179"/>
              <a:gd name="T37" fmla="*/ 5 h 13"/>
              <a:gd name="T38" fmla="*/ 164 w 179"/>
              <a:gd name="T39" fmla="*/ 4 h 13"/>
              <a:gd name="T40" fmla="*/ 171 w 179"/>
              <a:gd name="T41" fmla="*/ 1 h 13"/>
              <a:gd name="T42" fmla="*/ 173 w 179"/>
              <a:gd name="T43" fmla="*/ 0 h 13"/>
              <a:gd name="T44" fmla="*/ 179 w 179"/>
              <a:gd name="T45" fmla="*/ 0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9"/>
              <a:gd name="T70" fmla="*/ 0 h 13"/>
              <a:gd name="T71" fmla="*/ 179 w 179"/>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9" h="13">
                <a:moveTo>
                  <a:pt x="179" y="0"/>
                </a:moveTo>
                <a:lnTo>
                  <a:pt x="178" y="2"/>
                </a:lnTo>
                <a:lnTo>
                  <a:pt x="171" y="4"/>
                </a:lnTo>
                <a:lnTo>
                  <a:pt x="160" y="5"/>
                </a:lnTo>
                <a:lnTo>
                  <a:pt x="145" y="7"/>
                </a:lnTo>
                <a:lnTo>
                  <a:pt x="127" y="9"/>
                </a:lnTo>
                <a:lnTo>
                  <a:pt x="106" y="10"/>
                </a:lnTo>
                <a:lnTo>
                  <a:pt x="82" y="11"/>
                </a:lnTo>
                <a:lnTo>
                  <a:pt x="55" y="11"/>
                </a:lnTo>
                <a:lnTo>
                  <a:pt x="29" y="13"/>
                </a:lnTo>
                <a:lnTo>
                  <a:pt x="0" y="13"/>
                </a:lnTo>
                <a:lnTo>
                  <a:pt x="0" y="11"/>
                </a:lnTo>
                <a:lnTo>
                  <a:pt x="27" y="11"/>
                </a:lnTo>
                <a:lnTo>
                  <a:pt x="54" y="11"/>
                </a:lnTo>
                <a:lnTo>
                  <a:pt x="78" y="10"/>
                </a:lnTo>
                <a:lnTo>
                  <a:pt x="102" y="10"/>
                </a:lnTo>
                <a:lnTo>
                  <a:pt x="122" y="9"/>
                </a:lnTo>
                <a:lnTo>
                  <a:pt x="140" y="7"/>
                </a:lnTo>
                <a:lnTo>
                  <a:pt x="154" y="5"/>
                </a:lnTo>
                <a:lnTo>
                  <a:pt x="164" y="4"/>
                </a:lnTo>
                <a:lnTo>
                  <a:pt x="171" y="1"/>
                </a:lnTo>
                <a:lnTo>
                  <a:pt x="173" y="0"/>
                </a:lnTo>
                <a:lnTo>
                  <a:pt x="179" y="0"/>
                </a:lnTo>
                <a:close/>
              </a:path>
            </a:pathLst>
          </a:custGeom>
          <a:solidFill>
            <a:srgbClr val="A6A6A6"/>
          </a:solidFill>
          <a:ln w="9525">
            <a:noFill/>
            <a:round/>
            <a:headEnd/>
            <a:tailEnd/>
          </a:ln>
        </p:spPr>
        <p:txBody>
          <a:bodyPr/>
          <a:lstStyle/>
          <a:p>
            <a:endParaRPr lang="en-US"/>
          </a:p>
        </p:txBody>
      </p:sp>
      <p:sp>
        <p:nvSpPr>
          <p:cNvPr id="30888" name="Freeform 166"/>
          <p:cNvSpPr>
            <a:spLocks/>
          </p:cNvSpPr>
          <p:nvPr/>
        </p:nvSpPr>
        <p:spPr bwMode="auto">
          <a:xfrm>
            <a:off x="7324725" y="3227388"/>
            <a:ext cx="274638" cy="17462"/>
          </a:xfrm>
          <a:custGeom>
            <a:avLst/>
            <a:gdLst>
              <a:gd name="T0" fmla="*/ 0 w 173"/>
              <a:gd name="T1" fmla="*/ 11 h 11"/>
              <a:gd name="T2" fmla="*/ 27 w 173"/>
              <a:gd name="T3" fmla="*/ 11 h 11"/>
              <a:gd name="T4" fmla="*/ 54 w 173"/>
              <a:gd name="T5" fmla="*/ 11 h 11"/>
              <a:gd name="T6" fmla="*/ 78 w 173"/>
              <a:gd name="T7" fmla="*/ 10 h 11"/>
              <a:gd name="T8" fmla="*/ 102 w 173"/>
              <a:gd name="T9" fmla="*/ 10 h 11"/>
              <a:gd name="T10" fmla="*/ 122 w 173"/>
              <a:gd name="T11" fmla="*/ 9 h 11"/>
              <a:gd name="T12" fmla="*/ 140 w 173"/>
              <a:gd name="T13" fmla="*/ 7 h 11"/>
              <a:gd name="T14" fmla="*/ 154 w 173"/>
              <a:gd name="T15" fmla="*/ 5 h 11"/>
              <a:gd name="T16" fmla="*/ 164 w 173"/>
              <a:gd name="T17" fmla="*/ 4 h 11"/>
              <a:gd name="T18" fmla="*/ 171 w 173"/>
              <a:gd name="T19" fmla="*/ 1 h 11"/>
              <a:gd name="T20" fmla="*/ 173 w 173"/>
              <a:gd name="T21" fmla="*/ 0 h 11"/>
              <a:gd name="T22" fmla="*/ 165 w 173"/>
              <a:gd name="T23" fmla="*/ 0 h 11"/>
              <a:gd name="T24" fmla="*/ 163 w 173"/>
              <a:gd name="T25" fmla="*/ 2 h 11"/>
              <a:gd name="T26" fmla="*/ 155 w 173"/>
              <a:gd name="T27" fmla="*/ 4 h 11"/>
              <a:gd name="T28" fmla="*/ 144 w 173"/>
              <a:gd name="T29" fmla="*/ 6 h 11"/>
              <a:gd name="T30" fmla="*/ 127 w 173"/>
              <a:gd name="T31" fmla="*/ 7 h 11"/>
              <a:gd name="T32" fmla="*/ 107 w 173"/>
              <a:gd name="T33" fmla="*/ 9 h 11"/>
              <a:gd name="T34" fmla="*/ 83 w 173"/>
              <a:gd name="T35" fmla="*/ 10 h 11"/>
              <a:gd name="T36" fmla="*/ 57 w 173"/>
              <a:gd name="T37" fmla="*/ 11 h 11"/>
              <a:gd name="T38" fmla="*/ 29 w 173"/>
              <a:gd name="T39" fmla="*/ 11 h 11"/>
              <a:gd name="T40" fmla="*/ 0 w 173"/>
              <a:gd name="T41" fmla="*/ 11 h 11"/>
              <a:gd name="T42" fmla="*/ 0 w 173"/>
              <a:gd name="T43" fmla="*/ 11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3"/>
              <a:gd name="T67" fmla="*/ 0 h 11"/>
              <a:gd name="T68" fmla="*/ 173 w 173"/>
              <a:gd name="T69" fmla="*/ 11 h 1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3" h="11">
                <a:moveTo>
                  <a:pt x="0" y="11"/>
                </a:moveTo>
                <a:lnTo>
                  <a:pt x="27" y="11"/>
                </a:lnTo>
                <a:lnTo>
                  <a:pt x="54" y="11"/>
                </a:lnTo>
                <a:lnTo>
                  <a:pt x="78" y="10"/>
                </a:lnTo>
                <a:lnTo>
                  <a:pt x="102" y="10"/>
                </a:lnTo>
                <a:lnTo>
                  <a:pt x="122" y="9"/>
                </a:lnTo>
                <a:lnTo>
                  <a:pt x="140" y="7"/>
                </a:lnTo>
                <a:lnTo>
                  <a:pt x="154" y="5"/>
                </a:lnTo>
                <a:lnTo>
                  <a:pt x="164" y="4"/>
                </a:lnTo>
                <a:lnTo>
                  <a:pt x="171" y="1"/>
                </a:lnTo>
                <a:lnTo>
                  <a:pt x="173" y="0"/>
                </a:lnTo>
                <a:lnTo>
                  <a:pt x="165" y="0"/>
                </a:lnTo>
                <a:lnTo>
                  <a:pt x="163" y="2"/>
                </a:lnTo>
                <a:lnTo>
                  <a:pt x="155" y="4"/>
                </a:lnTo>
                <a:lnTo>
                  <a:pt x="144" y="6"/>
                </a:lnTo>
                <a:lnTo>
                  <a:pt x="127" y="7"/>
                </a:lnTo>
                <a:lnTo>
                  <a:pt x="107" y="9"/>
                </a:lnTo>
                <a:lnTo>
                  <a:pt x="83" y="10"/>
                </a:lnTo>
                <a:lnTo>
                  <a:pt x="57" y="11"/>
                </a:lnTo>
                <a:lnTo>
                  <a:pt x="29" y="11"/>
                </a:lnTo>
                <a:lnTo>
                  <a:pt x="0" y="11"/>
                </a:lnTo>
                <a:close/>
              </a:path>
            </a:pathLst>
          </a:custGeom>
          <a:solidFill>
            <a:srgbClr val="A2A2A2"/>
          </a:solidFill>
          <a:ln w="9525">
            <a:noFill/>
            <a:round/>
            <a:headEnd/>
            <a:tailEnd/>
          </a:ln>
        </p:spPr>
        <p:txBody>
          <a:bodyPr/>
          <a:lstStyle/>
          <a:p>
            <a:endParaRPr lang="en-US"/>
          </a:p>
        </p:txBody>
      </p:sp>
      <p:sp>
        <p:nvSpPr>
          <p:cNvPr id="30889" name="Freeform 167"/>
          <p:cNvSpPr>
            <a:spLocks/>
          </p:cNvSpPr>
          <p:nvPr/>
        </p:nvSpPr>
        <p:spPr bwMode="auto">
          <a:xfrm>
            <a:off x="7324725" y="3227388"/>
            <a:ext cx="261938" cy="17462"/>
          </a:xfrm>
          <a:custGeom>
            <a:avLst/>
            <a:gdLst>
              <a:gd name="T0" fmla="*/ 165 w 165"/>
              <a:gd name="T1" fmla="*/ 0 h 11"/>
              <a:gd name="T2" fmla="*/ 163 w 165"/>
              <a:gd name="T3" fmla="*/ 2 h 11"/>
              <a:gd name="T4" fmla="*/ 155 w 165"/>
              <a:gd name="T5" fmla="*/ 4 h 11"/>
              <a:gd name="T6" fmla="*/ 144 w 165"/>
              <a:gd name="T7" fmla="*/ 6 h 11"/>
              <a:gd name="T8" fmla="*/ 127 w 165"/>
              <a:gd name="T9" fmla="*/ 7 h 11"/>
              <a:gd name="T10" fmla="*/ 107 w 165"/>
              <a:gd name="T11" fmla="*/ 9 h 11"/>
              <a:gd name="T12" fmla="*/ 83 w 165"/>
              <a:gd name="T13" fmla="*/ 10 h 11"/>
              <a:gd name="T14" fmla="*/ 57 w 165"/>
              <a:gd name="T15" fmla="*/ 11 h 11"/>
              <a:gd name="T16" fmla="*/ 29 w 165"/>
              <a:gd name="T17" fmla="*/ 11 h 11"/>
              <a:gd name="T18" fmla="*/ 0 w 165"/>
              <a:gd name="T19" fmla="*/ 11 h 11"/>
              <a:gd name="T20" fmla="*/ 0 w 165"/>
              <a:gd name="T21" fmla="*/ 11 h 11"/>
              <a:gd name="T22" fmla="*/ 27 w 165"/>
              <a:gd name="T23" fmla="*/ 11 h 11"/>
              <a:gd name="T24" fmla="*/ 54 w 165"/>
              <a:gd name="T25" fmla="*/ 10 h 11"/>
              <a:gd name="T26" fmla="*/ 79 w 165"/>
              <a:gd name="T27" fmla="*/ 10 h 11"/>
              <a:gd name="T28" fmla="*/ 102 w 165"/>
              <a:gd name="T29" fmla="*/ 9 h 11"/>
              <a:gd name="T30" fmla="*/ 121 w 165"/>
              <a:gd name="T31" fmla="*/ 7 h 11"/>
              <a:gd name="T32" fmla="*/ 138 w 165"/>
              <a:gd name="T33" fmla="*/ 5 h 11"/>
              <a:gd name="T34" fmla="*/ 149 w 165"/>
              <a:gd name="T35" fmla="*/ 4 h 11"/>
              <a:gd name="T36" fmla="*/ 157 w 165"/>
              <a:gd name="T37" fmla="*/ 2 h 11"/>
              <a:gd name="T38" fmla="*/ 158 w 165"/>
              <a:gd name="T39" fmla="*/ 0 h 11"/>
              <a:gd name="T40" fmla="*/ 165 w 165"/>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5"/>
              <a:gd name="T64" fmla="*/ 0 h 11"/>
              <a:gd name="T65" fmla="*/ 165 w 165"/>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5" h="11">
                <a:moveTo>
                  <a:pt x="165" y="0"/>
                </a:moveTo>
                <a:lnTo>
                  <a:pt x="163" y="2"/>
                </a:lnTo>
                <a:lnTo>
                  <a:pt x="155" y="4"/>
                </a:lnTo>
                <a:lnTo>
                  <a:pt x="144" y="6"/>
                </a:lnTo>
                <a:lnTo>
                  <a:pt x="127" y="7"/>
                </a:lnTo>
                <a:lnTo>
                  <a:pt x="107" y="9"/>
                </a:lnTo>
                <a:lnTo>
                  <a:pt x="83" y="10"/>
                </a:lnTo>
                <a:lnTo>
                  <a:pt x="57" y="11"/>
                </a:lnTo>
                <a:lnTo>
                  <a:pt x="29" y="11"/>
                </a:lnTo>
                <a:lnTo>
                  <a:pt x="0" y="11"/>
                </a:lnTo>
                <a:lnTo>
                  <a:pt x="27" y="11"/>
                </a:lnTo>
                <a:lnTo>
                  <a:pt x="54" y="10"/>
                </a:lnTo>
                <a:lnTo>
                  <a:pt x="79" y="10"/>
                </a:lnTo>
                <a:lnTo>
                  <a:pt x="102" y="9"/>
                </a:lnTo>
                <a:lnTo>
                  <a:pt x="121" y="7"/>
                </a:lnTo>
                <a:lnTo>
                  <a:pt x="138" y="5"/>
                </a:lnTo>
                <a:lnTo>
                  <a:pt x="149" y="4"/>
                </a:lnTo>
                <a:lnTo>
                  <a:pt x="157" y="2"/>
                </a:lnTo>
                <a:lnTo>
                  <a:pt x="158" y="0"/>
                </a:lnTo>
                <a:lnTo>
                  <a:pt x="165" y="0"/>
                </a:lnTo>
                <a:close/>
              </a:path>
            </a:pathLst>
          </a:custGeom>
          <a:solidFill>
            <a:srgbClr val="9E9E9E"/>
          </a:solidFill>
          <a:ln w="9525">
            <a:noFill/>
            <a:round/>
            <a:headEnd/>
            <a:tailEnd/>
          </a:ln>
        </p:spPr>
        <p:txBody>
          <a:bodyPr/>
          <a:lstStyle/>
          <a:p>
            <a:endParaRPr lang="en-US"/>
          </a:p>
        </p:txBody>
      </p:sp>
      <p:sp>
        <p:nvSpPr>
          <p:cNvPr id="30890" name="Freeform 168"/>
          <p:cNvSpPr>
            <a:spLocks/>
          </p:cNvSpPr>
          <p:nvPr/>
        </p:nvSpPr>
        <p:spPr bwMode="auto">
          <a:xfrm>
            <a:off x="7324725" y="3227388"/>
            <a:ext cx="250825" cy="17462"/>
          </a:xfrm>
          <a:custGeom>
            <a:avLst/>
            <a:gdLst>
              <a:gd name="T0" fmla="*/ 0 w 158"/>
              <a:gd name="T1" fmla="*/ 11 h 11"/>
              <a:gd name="T2" fmla="*/ 27 w 158"/>
              <a:gd name="T3" fmla="*/ 11 h 11"/>
              <a:gd name="T4" fmla="*/ 54 w 158"/>
              <a:gd name="T5" fmla="*/ 10 h 11"/>
              <a:gd name="T6" fmla="*/ 79 w 158"/>
              <a:gd name="T7" fmla="*/ 10 h 11"/>
              <a:gd name="T8" fmla="*/ 102 w 158"/>
              <a:gd name="T9" fmla="*/ 9 h 11"/>
              <a:gd name="T10" fmla="*/ 121 w 158"/>
              <a:gd name="T11" fmla="*/ 7 h 11"/>
              <a:gd name="T12" fmla="*/ 138 w 158"/>
              <a:gd name="T13" fmla="*/ 5 h 11"/>
              <a:gd name="T14" fmla="*/ 149 w 158"/>
              <a:gd name="T15" fmla="*/ 4 h 11"/>
              <a:gd name="T16" fmla="*/ 157 w 158"/>
              <a:gd name="T17" fmla="*/ 2 h 11"/>
              <a:gd name="T18" fmla="*/ 158 w 158"/>
              <a:gd name="T19" fmla="*/ 0 h 11"/>
              <a:gd name="T20" fmla="*/ 150 w 158"/>
              <a:gd name="T21" fmla="*/ 0 h 11"/>
              <a:gd name="T22" fmla="*/ 148 w 158"/>
              <a:gd name="T23" fmla="*/ 1 h 11"/>
              <a:gd name="T24" fmla="*/ 141 w 158"/>
              <a:gd name="T25" fmla="*/ 4 h 11"/>
              <a:gd name="T26" fmla="*/ 130 w 158"/>
              <a:gd name="T27" fmla="*/ 5 h 11"/>
              <a:gd name="T28" fmla="*/ 115 w 158"/>
              <a:gd name="T29" fmla="*/ 6 h 11"/>
              <a:gd name="T30" fmla="*/ 97 w 158"/>
              <a:gd name="T31" fmla="*/ 7 h 11"/>
              <a:gd name="T32" fmla="*/ 76 w 158"/>
              <a:gd name="T33" fmla="*/ 9 h 11"/>
              <a:gd name="T34" fmla="*/ 51 w 158"/>
              <a:gd name="T35" fmla="*/ 10 h 11"/>
              <a:gd name="T36" fmla="*/ 26 w 158"/>
              <a:gd name="T37" fmla="*/ 10 h 11"/>
              <a:gd name="T38" fmla="*/ 0 w 158"/>
              <a:gd name="T39" fmla="*/ 10 h 11"/>
              <a:gd name="T40" fmla="*/ 0 w 158"/>
              <a:gd name="T41" fmla="*/ 11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
              <a:gd name="T64" fmla="*/ 0 h 11"/>
              <a:gd name="T65" fmla="*/ 158 w 158"/>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 h="11">
                <a:moveTo>
                  <a:pt x="0" y="11"/>
                </a:moveTo>
                <a:lnTo>
                  <a:pt x="27" y="11"/>
                </a:lnTo>
                <a:lnTo>
                  <a:pt x="54" y="10"/>
                </a:lnTo>
                <a:lnTo>
                  <a:pt x="79" y="10"/>
                </a:lnTo>
                <a:lnTo>
                  <a:pt x="102" y="9"/>
                </a:lnTo>
                <a:lnTo>
                  <a:pt x="121" y="7"/>
                </a:lnTo>
                <a:lnTo>
                  <a:pt x="138" y="5"/>
                </a:lnTo>
                <a:lnTo>
                  <a:pt x="149" y="4"/>
                </a:lnTo>
                <a:lnTo>
                  <a:pt x="157" y="2"/>
                </a:lnTo>
                <a:lnTo>
                  <a:pt x="158" y="0"/>
                </a:lnTo>
                <a:lnTo>
                  <a:pt x="150" y="0"/>
                </a:lnTo>
                <a:lnTo>
                  <a:pt x="148" y="1"/>
                </a:lnTo>
                <a:lnTo>
                  <a:pt x="141" y="4"/>
                </a:lnTo>
                <a:lnTo>
                  <a:pt x="130" y="5"/>
                </a:lnTo>
                <a:lnTo>
                  <a:pt x="115" y="6"/>
                </a:lnTo>
                <a:lnTo>
                  <a:pt x="97" y="7"/>
                </a:lnTo>
                <a:lnTo>
                  <a:pt x="76" y="9"/>
                </a:lnTo>
                <a:lnTo>
                  <a:pt x="51" y="10"/>
                </a:lnTo>
                <a:lnTo>
                  <a:pt x="26" y="10"/>
                </a:lnTo>
                <a:lnTo>
                  <a:pt x="0" y="10"/>
                </a:lnTo>
                <a:lnTo>
                  <a:pt x="0" y="11"/>
                </a:lnTo>
                <a:close/>
              </a:path>
            </a:pathLst>
          </a:custGeom>
          <a:solidFill>
            <a:srgbClr val="999999"/>
          </a:solidFill>
          <a:ln w="9525">
            <a:noFill/>
            <a:round/>
            <a:headEnd/>
            <a:tailEnd/>
          </a:ln>
        </p:spPr>
        <p:txBody>
          <a:bodyPr/>
          <a:lstStyle/>
          <a:p>
            <a:endParaRPr lang="en-US"/>
          </a:p>
        </p:txBody>
      </p:sp>
      <p:sp>
        <p:nvSpPr>
          <p:cNvPr id="30891" name="Freeform 169"/>
          <p:cNvSpPr>
            <a:spLocks/>
          </p:cNvSpPr>
          <p:nvPr/>
        </p:nvSpPr>
        <p:spPr bwMode="auto">
          <a:xfrm>
            <a:off x="7324725" y="3227388"/>
            <a:ext cx="238125" cy="15875"/>
          </a:xfrm>
          <a:custGeom>
            <a:avLst/>
            <a:gdLst>
              <a:gd name="T0" fmla="*/ 150 w 150"/>
              <a:gd name="T1" fmla="*/ 0 h 10"/>
              <a:gd name="T2" fmla="*/ 148 w 150"/>
              <a:gd name="T3" fmla="*/ 1 h 10"/>
              <a:gd name="T4" fmla="*/ 141 w 150"/>
              <a:gd name="T5" fmla="*/ 4 h 10"/>
              <a:gd name="T6" fmla="*/ 130 w 150"/>
              <a:gd name="T7" fmla="*/ 5 h 10"/>
              <a:gd name="T8" fmla="*/ 115 w 150"/>
              <a:gd name="T9" fmla="*/ 6 h 10"/>
              <a:gd name="T10" fmla="*/ 97 w 150"/>
              <a:gd name="T11" fmla="*/ 7 h 10"/>
              <a:gd name="T12" fmla="*/ 76 w 150"/>
              <a:gd name="T13" fmla="*/ 9 h 10"/>
              <a:gd name="T14" fmla="*/ 51 w 150"/>
              <a:gd name="T15" fmla="*/ 10 h 10"/>
              <a:gd name="T16" fmla="*/ 26 w 150"/>
              <a:gd name="T17" fmla="*/ 10 h 10"/>
              <a:gd name="T18" fmla="*/ 0 w 150"/>
              <a:gd name="T19" fmla="*/ 10 h 10"/>
              <a:gd name="T20" fmla="*/ 0 w 150"/>
              <a:gd name="T21" fmla="*/ 10 h 10"/>
              <a:gd name="T22" fmla="*/ 25 w 150"/>
              <a:gd name="T23" fmla="*/ 10 h 10"/>
              <a:gd name="T24" fmla="*/ 49 w 150"/>
              <a:gd name="T25" fmla="*/ 9 h 10"/>
              <a:gd name="T26" fmla="*/ 70 w 150"/>
              <a:gd name="T27" fmla="*/ 9 h 10"/>
              <a:gd name="T28" fmla="*/ 91 w 150"/>
              <a:gd name="T29" fmla="*/ 7 h 10"/>
              <a:gd name="T30" fmla="*/ 108 w 150"/>
              <a:gd name="T31" fmla="*/ 6 h 10"/>
              <a:gd name="T32" fmla="*/ 124 w 150"/>
              <a:gd name="T33" fmla="*/ 5 h 10"/>
              <a:gd name="T34" fmla="*/ 134 w 150"/>
              <a:gd name="T35" fmla="*/ 4 h 10"/>
              <a:gd name="T36" fmla="*/ 140 w 150"/>
              <a:gd name="T37" fmla="*/ 1 h 10"/>
              <a:gd name="T38" fmla="*/ 143 w 150"/>
              <a:gd name="T39" fmla="*/ 0 h 10"/>
              <a:gd name="T40" fmla="*/ 150 w 150"/>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0"/>
              <a:gd name="T64" fmla="*/ 0 h 10"/>
              <a:gd name="T65" fmla="*/ 150 w 150"/>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0" h="10">
                <a:moveTo>
                  <a:pt x="150" y="0"/>
                </a:moveTo>
                <a:lnTo>
                  <a:pt x="148" y="1"/>
                </a:lnTo>
                <a:lnTo>
                  <a:pt x="141" y="4"/>
                </a:lnTo>
                <a:lnTo>
                  <a:pt x="130" y="5"/>
                </a:lnTo>
                <a:lnTo>
                  <a:pt x="115" y="6"/>
                </a:lnTo>
                <a:lnTo>
                  <a:pt x="97" y="7"/>
                </a:lnTo>
                <a:lnTo>
                  <a:pt x="76" y="9"/>
                </a:lnTo>
                <a:lnTo>
                  <a:pt x="51" y="10"/>
                </a:lnTo>
                <a:lnTo>
                  <a:pt x="26" y="10"/>
                </a:lnTo>
                <a:lnTo>
                  <a:pt x="0" y="10"/>
                </a:lnTo>
                <a:lnTo>
                  <a:pt x="25" y="10"/>
                </a:lnTo>
                <a:lnTo>
                  <a:pt x="49" y="9"/>
                </a:lnTo>
                <a:lnTo>
                  <a:pt x="70" y="9"/>
                </a:lnTo>
                <a:lnTo>
                  <a:pt x="91" y="7"/>
                </a:lnTo>
                <a:lnTo>
                  <a:pt x="108" y="6"/>
                </a:lnTo>
                <a:lnTo>
                  <a:pt x="124" y="5"/>
                </a:lnTo>
                <a:lnTo>
                  <a:pt x="134" y="4"/>
                </a:lnTo>
                <a:lnTo>
                  <a:pt x="140" y="1"/>
                </a:lnTo>
                <a:lnTo>
                  <a:pt x="143" y="0"/>
                </a:lnTo>
                <a:lnTo>
                  <a:pt x="150" y="0"/>
                </a:lnTo>
                <a:close/>
              </a:path>
            </a:pathLst>
          </a:custGeom>
          <a:solidFill>
            <a:srgbClr val="959595"/>
          </a:solidFill>
          <a:ln w="9525">
            <a:noFill/>
            <a:round/>
            <a:headEnd/>
            <a:tailEnd/>
          </a:ln>
        </p:spPr>
        <p:txBody>
          <a:bodyPr/>
          <a:lstStyle/>
          <a:p>
            <a:endParaRPr lang="en-US"/>
          </a:p>
        </p:txBody>
      </p:sp>
      <p:sp>
        <p:nvSpPr>
          <p:cNvPr id="30892" name="Freeform 170"/>
          <p:cNvSpPr>
            <a:spLocks/>
          </p:cNvSpPr>
          <p:nvPr/>
        </p:nvSpPr>
        <p:spPr bwMode="auto">
          <a:xfrm>
            <a:off x="7324725" y="3227388"/>
            <a:ext cx="227013" cy="15875"/>
          </a:xfrm>
          <a:custGeom>
            <a:avLst/>
            <a:gdLst>
              <a:gd name="T0" fmla="*/ 0 w 143"/>
              <a:gd name="T1" fmla="*/ 10 h 10"/>
              <a:gd name="T2" fmla="*/ 25 w 143"/>
              <a:gd name="T3" fmla="*/ 10 h 10"/>
              <a:gd name="T4" fmla="*/ 49 w 143"/>
              <a:gd name="T5" fmla="*/ 9 h 10"/>
              <a:gd name="T6" fmla="*/ 70 w 143"/>
              <a:gd name="T7" fmla="*/ 9 h 10"/>
              <a:gd name="T8" fmla="*/ 91 w 143"/>
              <a:gd name="T9" fmla="*/ 7 h 10"/>
              <a:gd name="T10" fmla="*/ 108 w 143"/>
              <a:gd name="T11" fmla="*/ 6 h 10"/>
              <a:gd name="T12" fmla="*/ 124 w 143"/>
              <a:gd name="T13" fmla="*/ 5 h 10"/>
              <a:gd name="T14" fmla="*/ 134 w 143"/>
              <a:gd name="T15" fmla="*/ 4 h 10"/>
              <a:gd name="T16" fmla="*/ 140 w 143"/>
              <a:gd name="T17" fmla="*/ 1 h 10"/>
              <a:gd name="T18" fmla="*/ 143 w 143"/>
              <a:gd name="T19" fmla="*/ 0 h 10"/>
              <a:gd name="T20" fmla="*/ 133 w 143"/>
              <a:gd name="T21" fmla="*/ 0 h 10"/>
              <a:gd name="T22" fmla="*/ 131 w 143"/>
              <a:gd name="T23" fmla="*/ 1 h 10"/>
              <a:gd name="T24" fmla="*/ 125 w 143"/>
              <a:gd name="T25" fmla="*/ 4 h 10"/>
              <a:gd name="T26" fmla="*/ 115 w 143"/>
              <a:gd name="T27" fmla="*/ 5 h 10"/>
              <a:gd name="T28" fmla="*/ 102 w 143"/>
              <a:gd name="T29" fmla="*/ 6 h 10"/>
              <a:gd name="T30" fmla="*/ 86 w 143"/>
              <a:gd name="T31" fmla="*/ 7 h 10"/>
              <a:gd name="T32" fmla="*/ 67 w 143"/>
              <a:gd name="T33" fmla="*/ 7 h 10"/>
              <a:gd name="T34" fmla="*/ 45 w 143"/>
              <a:gd name="T35" fmla="*/ 9 h 10"/>
              <a:gd name="T36" fmla="*/ 24 w 143"/>
              <a:gd name="T37" fmla="*/ 9 h 10"/>
              <a:gd name="T38" fmla="*/ 0 w 143"/>
              <a:gd name="T39" fmla="*/ 9 h 10"/>
              <a:gd name="T40" fmla="*/ 0 w 143"/>
              <a:gd name="T41" fmla="*/ 1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3"/>
              <a:gd name="T64" fmla="*/ 0 h 10"/>
              <a:gd name="T65" fmla="*/ 143 w 143"/>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3" h="10">
                <a:moveTo>
                  <a:pt x="0" y="10"/>
                </a:moveTo>
                <a:lnTo>
                  <a:pt x="25" y="10"/>
                </a:lnTo>
                <a:lnTo>
                  <a:pt x="49" y="9"/>
                </a:lnTo>
                <a:lnTo>
                  <a:pt x="70" y="9"/>
                </a:lnTo>
                <a:lnTo>
                  <a:pt x="91" y="7"/>
                </a:lnTo>
                <a:lnTo>
                  <a:pt x="108" y="6"/>
                </a:lnTo>
                <a:lnTo>
                  <a:pt x="124" y="5"/>
                </a:lnTo>
                <a:lnTo>
                  <a:pt x="134" y="4"/>
                </a:lnTo>
                <a:lnTo>
                  <a:pt x="140" y="1"/>
                </a:lnTo>
                <a:lnTo>
                  <a:pt x="143" y="0"/>
                </a:lnTo>
                <a:lnTo>
                  <a:pt x="133" y="0"/>
                </a:lnTo>
                <a:lnTo>
                  <a:pt x="131" y="1"/>
                </a:lnTo>
                <a:lnTo>
                  <a:pt x="125" y="4"/>
                </a:lnTo>
                <a:lnTo>
                  <a:pt x="115" y="5"/>
                </a:lnTo>
                <a:lnTo>
                  <a:pt x="102" y="6"/>
                </a:lnTo>
                <a:lnTo>
                  <a:pt x="86" y="7"/>
                </a:lnTo>
                <a:lnTo>
                  <a:pt x="67" y="7"/>
                </a:lnTo>
                <a:lnTo>
                  <a:pt x="45" y="9"/>
                </a:lnTo>
                <a:lnTo>
                  <a:pt x="24" y="9"/>
                </a:lnTo>
                <a:lnTo>
                  <a:pt x="0" y="9"/>
                </a:lnTo>
                <a:lnTo>
                  <a:pt x="0" y="10"/>
                </a:lnTo>
                <a:close/>
              </a:path>
            </a:pathLst>
          </a:custGeom>
          <a:solidFill>
            <a:srgbClr val="919191"/>
          </a:solidFill>
          <a:ln w="9525">
            <a:noFill/>
            <a:round/>
            <a:headEnd/>
            <a:tailEnd/>
          </a:ln>
        </p:spPr>
        <p:txBody>
          <a:bodyPr/>
          <a:lstStyle/>
          <a:p>
            <a:endParaRPr lang="en-US"/>
          </a:p>
        </p:txBody>
      </p:sp>
      <p:sp>
        <p:nvSpPr>
          <p:cNvPr id="30893" name="Freeform 171"/>
          <p:cNvSpPr>
            <a:spLocks/>
          </p:cNvSpPr>
          <p:nvPr/>
        </p:nvSpPr>
        <p:spPr bwMode="auto">
          <a:xfrm>
            <a:off x="7324725" y="3227388"/>
            <a:ext cx="211138" cy="14287"/>
          </a:xfrm>
          <a:custGeom>
            <a:avLst/>
            <a:gdLst>
              <a:gd name="T0" fmla="*/ 133 w 133"/>
              <a:gd name="T1" fmla="*/ 0 h 9"/>
              <a:gd name="T2" fmla="*/ 131 w 133"/>
              <a:gd name="T3" fmla="*/ 1 h 9"/>
              <a:gd name="T4" fmla="*/ 125 w 133"/>
              <a:gd name="T5" fmla="*/ 4 h 9"/>
              <a:gd name="T6" fmla="*/ 115 w 133"/>
              <a:gd name="T7" fmla="*/ 5 h 9"/>
              <a:gd name="T8" fmla="*/ 102 w 133"/>
              <a:gd name="T9" fmla="*/ 6 h 9"/>
              <a:gd name="T10" fmla="*/ 86 w 133"/>
              <a:gd name="T11" fmla="*/ 7 h 9"/>
              <a:gd name="T12" fmla="*/ 67 w 133"/>
              <a:gd name="T13" fmla="*/ 7 h 9"/>
              <a:gd name="T14" fmla="*/ 45 w 133"/>
              <a:gd name="T15" fmla="*/ 9 h 9"/>
              <a:gd name="T16" fmla="*/ 24 w 133"/>
              <a:gd name="T17" fmla="*/ 9 h 9"/>
              <a:gd name="T18" fmla="*/ 0 w 133"/>
              <a:gd name="T19" fmla="*/ 9 h 9"/>
              <a:gd name="T20" fmla="*/ 0 w 133"/>
              <a:gd name="T21" fmla="*/ 9 h 9"/>
              <a:gd name="T22" fmla="*/ 24 w 133"/>
              <a:gd name="T23" fmla="*/ 9 h 9"/>
              <a:gd name="T24" fmla="*/ 48 w 133"/>
              <a:gd name="T25" fmla="*/ 7 h 9"/>
              <a:gd name="T26" fmla="*/ 69 w 133"/>
              <a:gd name="T27" fmla="*/ 7 h 9"/>
              <a:gd name="T28" fmla="*/ 87 w 133"/>
              <a:gd name="T29" fmla="*/ 6 h 9"/>
              <a:gd name="T30" fmla="*/ 103 w 133"/>
              <a:gd name="T31" fmla="*/ 5 h 9"/>
              <a:gd name="T32" fmla="*/ 115 w 133"/>
              <a:gd name="T33" fmla="*/ 4 h 9"/>
              <a:gd name="T34" fmla="*/ 121 w 133"/>
              <a:gd name="T35" fmla="*/ 1 h 9"/>
              <a:gd name="T36" fmla="*/ 124 w 133"/>
              <a:gd name="T37" fmla="*/ 0 h 9"/>
              <a:gd name="T38" fmla="*/ 133 w 133"/>
              <a:gd name="T39" fmla="*/ 0 h 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9"/>
              <a:gd name="T62" fmla="*/ 133 w 133"/>
              <a:gd name="T63" fmla="*/ 9 h 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9">
                <a:moveTo>
                  <a:pt x="133" y="0"/>
                </a:moveTo>
                <a:lnTo>
                  <a:pt x="131" y="1"/>
                </a:lnTo>
                <a:lnTo>
                  <a:pt x="125" y="4"/>
                </a:lnTo>
                <a:lnTo>
                  <a:pt x="115" y="5"/>
                </a:lnTo>
                <a:lnTo>
                  <a:pt x="102" y="6"/>
                </a:lnTo>
                <a:lnTo>
                  <a:pt x="86" y="7"/>
                </a:lnTo>
                <a:lnTo>
                  <a:pt x="67" y="7"/>
                </a:lnTo>
                <a:lnTo>
                  <a:pt x="45" y="9"/>
                </a:lnTo>
                <a:lnTo>
                  <a:pt x="24" y="9"/>
                </a:lnTo>
                <a:lnTo>
                  <a:pt x="0" y="9"/>
                </a:lnTo>
                <a:lnTo>
                  <a:pt x="24" y="9"/>
                </a:lnTo>
                <a:lnTo>
                  <a:pt x="48" y="7"/>
                </a:lnTo>
                <a:lnTo>
                  <a:pt x="69" y="7"/>
                </a:lnTo>
                <a:lnTo>
                  <a:pt x="87" y="6"/>
                </a:lnTo>
                <a:lnTo>
                  <a:pt x="103" y="5"/>
                </a:lnTo>
                <a:lnTo>
                  <a:pt x="115" y="4"/>
                </a:lnTo>
                <a:lnTo>
                  <a:pt x="121" y="1"/>
                </a:lnTo>
                <a:lnTo>
                  <a:pt x="124" y="0"/>
                </a:lnTo>
                <a:lnTo>
                  <a:pt x="133" y="0"/>
                </a:lnTo>
                <a:close/>
              </a:path>
            </a:pathLst>
          </a:custGeom>
          <a:solidFill>
            <a:srgbClr val="8D8D8D"/>
          </a:solidFill>
          <a:ln w="9525">
            <a:noFill/>
            <a:round/>
            <a:headEnd/>
            <a:tailEnd/>
          </a:ln>
        </p:spPr>
        <p:txBody>
          <a:bodyPr/>
          <a:lstStyle/>
          <a:p>
            <a:endParaRPr lang="en-US"/>
          </a:p>
        </p:txBody>
      </p:sp>
      <p:sp>
        <p:nvSpPr>
          <p:cNvPr id="30894" name="Freeform 172"/>
          <p:cNvSpPr>
            <a:spLocks/>
          </p:cNvSpPr>
          <p:nvPr/>
        </p:nvSpPr>
        <p:spPr bwMode="auto">
          <a:xfrm>
            <a:off x="7324725" y="3227388"/>
            <a:ext cx="196850" cy="14287"/>
          </a:xfrm>
          <a:custGeom>
            <a:avLst/>
            <a:gdLst>
              <a:gd name="T0" fmla="*/ 0 w 124"/>
              <a:gd name="T1" fmla="*/ 9 h 9"/>
              <a:gd name="T2" fmla="*/ 24 w 124"/>
              <a:gd name="T3" fmla="*/ 9 h 9"/>
              <a:gd name="T4" fmla="*/ 48 w 124"/>
              <a:gd name="T5" fmla="*/ 7 h 9"/>
              <a:gd name="T6" fmla="*/ 69 w 124"/>
              <a:gd name="T7" fmla="*/ 7 h 9"/>
              <a:gd name="T8" fmla="*/ 87 w 124"/>
              <a:gd name="T9" fmla="*/ 6 h 9"/>
              <a:gd name="T10" fmla="*/ 103 w 124"/>
              <a:gd name="T11" fmla="*/ 5 h 9"/>
              <a:gd name="T12" fmla="*/ 115 w 124"/>
              <a:gd name="T13" fmla="*/ 4 h 9"/>
              <a:gd name="T14" fmla="*/ 121 w 124"/>
              <a:gd name="T15" fmla="*/ 1 h 9"/>
              <a:gd name="T16" fmla="*/ 124 w 124"/>
              <a:gd name="T17" fmla="*/ 0 h 9"/>
              <a:gd name="T18" fmla="*/ 114 w 124"/>
              <a:gd name="T19" fmla="*/ 0 h 9"/>
              <a:gd name="T20" fmla="*/ 111 w 124"/>
              <a:gd name="T21" fmla="*/ 1 h 9"/>
              <a:gd name="T22" fmla="*/ 105 w 124"/>
              <a:gd name="T23" fmla="*/ 2 h 9"/>
              <a:gd name="T24" fmla="*/ 95 w 124"/>
              <a:gd name="T25" fmla="*/ 4 h 9"/>
              <a:gd name="T26" fmla="*/ 81 w 124"/>
              <a:gd name="T27" fmla="*/ 5 h 9"/>
              <a:gd name="T28" fmla="*/ 63 w 124"/>
              <a:gd name="T29" fmla="*/ 6 h 9"/>
              <a:gd name="T30" fmla="*/ 44 w 124"/>
              <a:gd name="T31" fmla="*/ 7 h 9"/>
              <a:gd name="T32" fmla="*/ 22 w 124"/>
              <a:gd name="T33" fmla="*/ 7 h 9"/>
              <a:gd name="T34" fmla="*/ 0 w 124"/>
              <a:gd name="T35" fmla="*/ 7 h 9"/>
              <a:gd name="T36" fmla="*/ 0 w 124"/>
              <a:gd name="T37" fmla="*/ 9 h 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9"/>
              <a:gd name="T59" fmla="*/ 124 w 124"/>
              <a:gd name="T60" fmla="*/ 9 h 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9">
                <a:moveTo>
                  <a:pt x="0" y="9"/>
                </a:moveTo>
                <a:lnTo>
                  <a:pt x="24" y="9"/>
                </a:lnTo>
                <a:lnTo>
                  <a:pt x="48" y="7"/>
                </a:lnTo>
                <a:lnTo>
                  <a:pt x="69" y="7"/>
                </a:lnTo>
                <a:lnTo>
                  <a:pt x="87" y="6"/>
                </a:lnTo>
                <a:lnTo>
                  <a:pt x="103" y="5"/>
                </a:lnTo>
                <a:lnTo>
                  <a:pt x="115" y="4"/>
                </a:lnTo>
                <a:lnTo>
                  <a:pt x="121" y="1"/>
                </a:lnTo>
                <a:lnTo>
                  <a:pt x="124" y="0"/>
                </a:lnTo>
                <a:lnTo>
                  <a:pt x="114" y="0"/>
                </a:lnTo>
                <a:lnTo>
                  <a:pt x="111" y="1"/>
                </a:lnTo>
                <a:lnTo>
                  <a:pt x="105" y="2"/>
                </a:lnTo>
                <a:lnTo>
                  <a:pt x="95" y="4"/>
                </a:lnTo>
                <a:lnTo>
                  <a:pt x="81" y="5"/>
                </a:lnTo>
                <a:lnTo>
                  <a:pt x="63" y="6"/>
                </a:lnTo>
                <a:lnTo>
                  <a:pt x="44" y="7"/>
                </a:lnTo>
                <a:lnTo>
                  <a:pt x="22" y="7"/>
                </a:lnTo>
                <a:lnTo>
                  <a:pt x="0" y="7"/>
                </a:lnTo>
                <a:lnTo>
                  <a:pt x="0" y="9"/>
                </a:lnTo>
                <a:close/>
              </a:path>
            </a:pathLst>
          </a:custGeom>
          <a:solidFill>
            <a:srgbClr val="888888"/>
          </a:solidFill>
          <a:ln w="9525">
            <a:noFill/>
            <a:round/>
            <a:headEnd/>
            <a:tailEnd/>
          </a:ln>
        </p:spPr>
        <p:txBody>
          <a:bodyPr/>
          <a:lstStyle/>
          <a:p>
            <a:endParaRPr lang="en-US"/>
          </a:p>
        </p:txBody>
      </p:sp>
      <p:sp>
        <p:nvSpPr>
          <p:cNvPr id="30895" name="Freeform 173"/>
          <p:cNvSpPr>
            <a:spLocks/>
          </p:cNvSpPr>
          <p:nvPr/>
        </p:nvSpPr>
        <p:spPr bwMode="auto">
          <a:xfrm>
            <a:off x="7324725" y="3227388"/>
            <a:ext cx="180975" cy="11112"/>
          </a:xfrm>
          <a:custGeom>
            <a:avLst/>
            <a:gdLst>
              <a:gd name="T0" fmla="*/ 114 w 114"/>
              <a:gd name="T1" fmla="*/ 0 h 7"/>
              <a:gd name="T2" fmla="*/ 111 w 114"/>
              <a:gd name="T3" fmla="*/ 1 h 7"/>
              <a:gd name="T4" fmla="*/ 105 w 114"/>
              <a:gd name="T5" fmla="*/ 2 h 7"/>
              <a:gd name="T6" fmla="*/ 95 w 114"/>
              <a:gd name="T7" fmla="*/ 4 h 7"/>
              <a:gd name="T8" fmla="*/ 81 w 114"/>
              <a:gd name="T9" fmla="*/ 5 h 7"/>
              <a:gd name="T10" fmla="*/ 63 w 114"/>
              <a:gd name="T11" fmla="*/ 6 h 7"/>
              <a:gd name="T12" fmla="*/ 44 w 114"/>
              <a:gd name="T13" fmla="*/ 7 h 7"/>
              <a:gd name="T14" fmla="*/ 22 w 114"/>
              <a:gd name="T15" fmla="*/ 7 h 7"/>
              <a:gd name="T16" fmla="*/ 0 w 114"/>
              <a:gd name="T17" fmla="*/ 7 h 7"/>
              <a:gd name="T18" fmla="*/ 0 w 114"/>
              <a:gd name="T19" fmla="*/ 7 h 7"/>
              <a:gd name="T20" fmla="*/ 20 w 114"/>
              <a:gd name="T21" fmla="*/ 7 h 7"/>
              <a:gd name="T22" fmla="*/ 39 w 114"/>
              <a:gd name="T23" fmla="*/ 6 h 7"/>
              <a:gd name="T24" fmla="*/ 57 w 114"/>
              <a:gd name="T25" fmla="*/ 6 h 7"/>
              <a:gd name="T26" fmla="*/ 73 w 114"/>
              <a:gd name="T27" fmla="*/ 5 h 7"/>
              <a:gd name="T28" fmla="*/ 86 w 114"/>
              <a:gd name="T29" fmla="*/ 4 h 7"/>
              <a:gd name="T30" fmla="*/ 95 w 114"/>
              <a:gd name="T31" fmla="*/ 2 h 7"/>
              <a:gd name="T32" fmla="*/ 101 w 114"/>
              <a:gd name="T33" fmla="*/ 1 h 7"/>
              <a:gd name="T34" fmla="*/ 102 w 114"/>
              <a:gd name="T35" fmla="*/ 0 h 7"/>
              <a:gd name="T36" fmla="*/ 114 w 114"/>
              <a:gd name="T37" fmla="*/ 0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4"/>
              <a:gd name="T58" fmla="*/ 0 h 7"/>
              <a:gd name="T59" fmla="*/ 114 w 114"/>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4" h="7">
                <a:moveTo>
                  <a:pt x="114" y="0"/>
                </a:moveTo>
                <a:lnTo>
                  <a:pt x="111" y="1"/>
                </a:lnTo>
                <a:lnTo>
                  <a:pt x="105" y="2"/>
                </a:lnTo>
                <a:lnTo>
                  <a:pt x="95" y="4"/>
                </a:lnTo>
                <a:lnTo>
                  <a:pt x="81" y="5"/>
                </a:lnTo>
                <a:lnTo>
                  <a:pt x="63" y="6"/>
                </a:lnTo>
                <a:lnTo>
                  <a:pt x="44" y="7"/>
                </a:lnTo>
                <a:lnTo>
                  <a:pt x="22" y="7"/>
                </a:lnTo>
                <a:lnTo>
                  <a:pt x="0" y="7"/>
                </a:lnTo>
                <a:lnTo>
                  <a:pt x="20" y="7"/>
                </a:lnTo>
                <a:lnTo>
                  <a:pt x="39" y="6"/>
                </a:lnTo>
                <a:lnTo>
                  <a:pt x="57" y="6"/>
                </a:lnTo>
                <a:lnTo>
                  <a:pt x="73" y="5"/>
                </a:lnTo>
                <a:lnTo>
                  <a:pt x="86" y="4"/>
                </a:lnTo>
                <a:lnTo>
                  <a:pt x="95" y="2"/>
                </a:lnTo>
                <a:lnTo>
                  <a:pt x="101" y="1"/>
                </a:lnTo>
                <a:lnTo>
                  <a:pt x="102" y="0"/>
                </a:lnTo>
                <a:lnTo>
                  <a:pt x="114" y="0"/>
                </a:lnTo>
                <a:close/>
              </a:path>
            </a:pathLst>
          </a:custGeom>
          <a:solidFill>
            <a:srgbClr val="848484"/>
          </a:solidFill>
          <a:ln w="9525">
            <a:noFill/>
            <a:round/>
            <a:headEnd/>
            <a:tailEnd/>
          </a:ln>
        </p:spPr>
        <p:txBody>
          <a:bodyPr/>
          <a:lstStyle/>
          <a:p>
            <a:endParaRPr lang="en-US"/>
          </a:p>
        </p:txBody>
      </p:sp>
      <p:sp>
        <p:nvSpPr>
          <p:cNvPr id="30896" name="Freeform 174"/>
          <p:cNvSpPr>
            <a:spLocks/>
          </p:cNvSpPr>
          <p:nvPr/>
        </p:nvSpPr>
        <p:spPr bwMode="auto">
          <a:xfrm>
            <a:off x="7324725" y="3227388"/>
            <a:ext cx="161925" cy="11112"/>
          </a:xfrm>
          <a:custGeom>
            <a:avLst/>
            <a:gdLst>
              <a:gd name="T0" fmla="*/ 0 w 102"/>
              <a:gd name="T1" fmla="*/ 7 h 7"/>
              <a:gd name="T2" fmla="*/ 20 w 102"/>
              <a:gd name="T3" fmla="*/ 7 h 7"/>
              <a:gd name="T4" fmla="*/ 39 w 102"/>
              <a:gd name="T5" fmla="*/ 6 h 7"/>
              <a:gd name="T6" fmla="*/ 57 w 102"/>
              <a:gd name="T7" fmla="*/ 6 h 7"/>
              <a:gd name="T8" fmla="*/ 73 w 102"/>
              <a:gd name="T9" fmla="*/ 5 h 7"/>
              <a:gd name="T10" fmla="*/ 86 w 102"/>
              <a:gd name="T11" fmla="*/ 4 h 7"/>
              <a:gd name="T12" fmla="*/ 95 w 102"/>
              <a:gd name="T13" fmla="*/ 2 h 7"/>
              <a:gd name="T14" fmla="*/ 101 w 102"/>
              <a:gd name="T15" fmla="*/ 1 h 7"/>
              <a:gd name="T16" fmla="*/ 102 w 102"/>
              <a:gd name="T17" fmla="*/ 0 h 7"/>
              <a:gd name="T18" fmla="*/ 91 w 102"/>
              <a:gd name="T19" fmla="*/ 0 h 7"/>
              <a:gd name="T20" fmla="*/ 89 w 102"/>
              <a:gd name="T21" fmla="*/ 1 h 7"/>
              <a:gd name="T22" fmla="*/ 82 w 102"/>
              <a:gd name="T23" fmla="*/ 2 h 7"/>
              <a:gd name="T24" fmla="*/ 72 w 102"/>
              <a:gd name="T25" fmla="*/ 4 h 7"/>
              <a:gd name="T26" fmla="*/ 57 w 102"/>
              <a:gd name="T27" fmla="*/ 5 h 7"/>
              <a:gd name="T28" fmla="*/ 40 w 102"/>
              <a:gd name="T29" fmla="*/ 6 h 7"/>
              <a:gd name="T30" fmla="*/ 20 w 102"/>
              <a:gd name="T31" fmla="*/ 6 h 7"/>
              <a:gd name="T32" fmla="*/ 0 w 102"/>
              <a:gd name="T33" fmla="*/ 6 h 7"/>
              <a:gd name="T34" fmla="*/ 0 w 102"/>
              <a:gd name="T35" fmla="*/ 7 h 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2"/>
              <a:gd name="T55" fmla="*/ 0 h 7"/>
              <a:gd name="T56" fmla="*/ 102 w 102"/>
              <a:gd name="T57" fmla="*/ 7 h 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2" h="7">
                <a:moveTo>
                  <a:pt x="0" y="7"/>
                </a:moveTo>
                <a:lnTo>
                  <a:pt x="20" y="7"/>
                </a:lnTo>
                <a:lnTo>
                  <a:pt x="39" y="6"/>
                </a:lnTo>
                <a:lnTo>
                  <a:pt x="57" y="6"/>
                </a:lnTo>
                <a:lnTo>
                  <a:pt x="73" y="5"/>
                </a:lnTo>
                <a:lnTo>
                  <a:pt x="86" y="4"/>
                </a:lnTo>
                <a:lnTo>
                  <a:pt x="95" y="2"/>
                </a:lnTo>
                <a:lnTo>
                  <a:pt x="101" y="1"/>
                </a:lnTo>
                <a:lnTo>
                  <a:pt x="102" y="0"/>
                </a:lnTo>
                <a:lnTo>
                  <a:pt x="91" y="0"/>
                </a:lnTo>
                <a:lnTo>
                  <a:pt x="89" y="1"/>
                </a:lnTo>
                <a:lnTo>
                  <a:pt x="82" y="2"/>
                </a:lnTo>
                <a:lnTo>
                  <a:pt x="72" y="4"/>
                </a:lnTo>
                <a:lnTo>
                  <a:pt x="57" y="5"/>
                </a:lnTo>
                <a:lnTo>
                  <a:pt x="40" y="6"/>
                </a:lnTo>
                <a:lnTo>
                  <a:pt x="20" y="6"/>
                </a:lnTo>
                <a:lnTo>
                  <a:pt x="0" y="6"/>
                </a:lnTo>
                <a:lnTo>
                  <a:pt x="0" y="7"/>
                </a:lnTo>
                <a:close/>
              </a:path>
            </a:pathLst>
          </a:custGeom>
          <a:solidFill>
            <a:srgbClr val="808080"/>
          </a:solidFill>
          <a:ln w="9525">
            <a:noFill/>
            <a:round/>
            <a:headEnd/>
            <a:tailEnd/>
          </a:ln>
        </p:spPr>
        <p:txBody>
          <a:bodyPr/>
          <a:lstStyle/>
          <a:p>
            <a:endParaRPr lang="en-US"/>
          </a:p>
        </p:txBody>
      </p:sp>
      <p:sp>
        <p:nvSpPr>
          <p:cNvPr id="30897" name="Freeform 175"/>
          <p:cNvSpPr>
            <a:spLocks/>
          </p:cNvSpPr>
          <p:nvPr/>
        </p:nvSpPr>
        <p:spPr bwMode="auto">
          <a:xfrm>
            <a:off x="7324725" y="3227388"/>
            <a:ext cx="144463" cy="9525"/>
          </a:xfrm>
          <a:custGeom>
            <a:avLst/>
            <a:gdLst>
              <a:gd name="T0" fmla="*/ 91 w 91"/>
              <a:gd name="T1" fmla="*/ 0 h 6"/>
              <a:gd name="T2" fmla="*/ 89 w 91"/>
              <a:gd name="T3" fmla="*/ 1 h 6"/>
              <a:gd name="T4" fmla="*/ 82 w 91"/>
              <a:gd name="T5" fmla="*/ 2 h 6"/>
              <a:gd name="T6" fmla="*/ 72 w 91"/>
              <a:gd name="T7" fmla="*/ 4 h 6"/>
              <a:gd name="T8" fmla="*/ 57 w 91"/>
              <a:gd name="T9" fmla="*/ 5 h 6"/>
              <a:gd name="T10" fmla="*/ 40 w 91"/>
              <a:gd name="T11" fmla="*/ 6 h 6"/>
              <a:gd name="T12" fmla="*/ 20 w 91"/>
              <a:gd name="T13" fmla="*/ 6 h 6"/>
              <a:gd name="T14" fmla="*/ 0 w 91"/>
              <a:gd name="T15" fmla="*/ 6 h 6"/>
              <a:gd name="T16" fmla="*/ 0 w 91"/>
              <a:gd name="T17" fmla="*/ 5 h 6"/>
              <a:gd name="T18" fmla="*/ 17 w 91"/>
              <a:gd name="T19" fmla="*/ 5 h 6"/>
              <a:gd name="T20" fmla="*/ 34 w 91"/>
              <a:gd name="T21" fmla="*/ 5 h 6"/>
              <a:gd name="T22" fmla="*/ 49 w 91"/>
              <a:gd name="T23" fmla="*/ 4 h 6"/>
              <a:gd name="T24" fmla="*/ 62 w 91"/>
              <a:gd name="T25" fmla="*/ 4 h 6"/>
              <a:gd name="T26" fmla="*/ 70 w 91"/>
              <a:gd name="T27" fmla="*/ 2 h 6"/>
              <a:gd name="T28" fmla="*/ 77 w 91"/>
              <a:gd name="T29" fmla="*/ 1 h 6"/>
              <a:gd name="T30" fmla="*/ 79 w 91"/>
              <a:gd name="T31" fmla="*/ 0 h 6"/>
              <a:gd name="T32" fmla="*/ 91 w 91"/>
              <a:gd name="T33" fmla="*/ 0 h 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1"/>
              <a:gd name="T52" fmla="*/ 0 h 6"/>
              <a:gd name="T53" fmla="*/ 91 w 91"/>
              <a:gd name="T54" fmla="*/ 6 h 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1" h="6">
                <a:moveTo>
                  <a:pt x="91" y="0"/>
                </a:moveTo>
                <a:lnTo>
                  <a:pt x="89" y="1"/>
                </a:lnTo>
                <a:lnTo>
                  <a:pt x="82" y="2"/>
                </a:lnTo>
                <a:lnTo>
                  <a:pt x="72" y="4"/>
                </a:lnTo>
                <a:lnTo>
                  <a:pt x="57" y="5"/>
                </a:lnTo>
                <a:lnTo>
                  <a:pt x="40" y="6"/>
                </a:lnTo>
                <a:lnTo>
                  <a:pt x="20" y="6"/>
                </a:lnTo>
                <a:lnTo>
                  <a:pt x="0" y="6"/>
                </a:lnTo>
                <a:lnTo>
                  <a:pt x="0" y="5"/>
                </a:lnTo>
                <a:lnTo>
                  <a:pt x="17" y="5"/>
                </a:lnTo>
                <a:lnTo>
                  <a:pt x="34" y="5"/>
                </a:lnTo>
                <a:lnTo>
                  <a:pt x="49" y="4"/>
                </a:lnTo>
                <a:lnTo>
                  <a:pt x="62" y="4"/>
                </a:lnTo>
                <a:lnTo>
                  <a:pt x="70" y="2"/>
                </a:lnTo>
                <a:lnTo>
                  <a:pt x="77" y="1"/>
                </a:lnTo>
                <a:lnTo>
                  <a:pt x="79" y="0"/>
                </a:lnTo>
                <a:lnTo>
                  <a:pt x="91" y="0"/>
                </a:lnTo>
                <a:close/>
              </a:path>
            </a:pathLst>
          </a:custGeom>
          <a:solidFill>
            <a:srgbClr val="7B7B7B"/>
          </a:solidFill>
          <a:ln w="9525">
            <a:noFill/>
            <a:round/>
            <a:headEnd/>
            <a:tailEnd/>
          </a:ln>
        </p:spPr>
        <p:txBody>
          <a:bodyPr/>
          <a:lstStyle/>
          <a:p>
            <a:endParaRPr lang="en-US"/>
          </a:p>
        </p:txBody>
      </p:sp>
      <p:sp>
        <p:nvSpPr>
          <p:cNvPr id="30898" name="Freeform 176"/>
          <p:cNvSpPr>
            <a:spLocks/>
          </p:cNvSpPr>
          <p:nvPr/>
        </p:nvSpPr>
        <p:spPr bwMode="auto">
          <a:xfrm>
            <a:off x="7324725" y="3227388"/>
            <a:ext cx="125413" cy="7937"/>
          </a:xfrm>
          <a:custGeom>
            <a:avLst/>
            <a:gdLst>
              <a:gd name="T0" fmla="*/ 0 w 79"/>
              <a:gd name="T1" fmla="*/ 5 h 5"/>
              <a:gd name="T2" fmla="*/ 17 w 79"/>
              <a:gd name="T3" fmla="*/ 5 h 5"/>
              <a:gd name="T4" fmla="*/ 34 w 79"/>
              <a:gd name="T5" fmla="*/ 5 h 5"/>
              <a:gd name="T6" fmla="*/ 49 w 79"/>
              <a:gd name="T7" fmla="*/ 4 h 5"/>
              <a:gd name="T8" fmla="*/ 62 w 79"/>
              <a:gd name="T9" fmla="*/ 4 h 5"/>
              <a:gd name="T10" fmla="*/ 70 w 79"/>
              <a:gd name="T11" fmla="*/ 2 h 5"/>
              <a:gd name="T12" fmla="*/ 77 w 79"/>
              <a:gd name="T13" fmla="*/ 1 h 5"/>
              <a:gd name="T14" fmla="*/ 79 w 79"/>
              <a:gd name="T15" fmla="*/ 0 h 5"/>
              <a:gd name="T16" fmla="*/ 65 w 79"/>
              <a:gd name="T17" fmla="*/ 0 h 5"/>
              <a:gd name="T18" fmla="*/ 63 w 79"/>
              <a:gd name="T19" fmla="*/ 1 h 5"/>
              <a:gd name="T20" fmla="*/ 57 w 79"/>
              <a:gd name="T21" fmla="*/ 2 h 5"/>
              <a:gd name="T22" fmla="*/ 46 w 79"/>
              <a:gd name="T23" fmla="*/ 4 h 5"/>
              <a:gd name="T24" fmla="*/ 32 w 79"/>
              <a:gd name="T25" fmla="*/ 4 h 5"/>
              <a:gd name="T26" fmla="*/ 17 w 79"/>
              <a:gd name="T27" fmla="*/ 4 h 5"/>
              <a:gd name="T28" fmla="*/ 0 w 79"/>
              <a:gd name="T29" fmla="*/ 5 h 5"/>
              <a:gd name="T30" fmla="*/ 0 w 79"/>
              <a:gd name="T31" fmla="*/ 5 h 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9"/>
              <a:gd name="T49" fmla="*/ 0 h 5"/>
              <a:gd name="T50" fmla="*/ 79 w 79"/>
              <a:gd name="T51" fmla="*/ 5 h 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9" h="5">
                <a:moveTo>
                  <a:pt x="0" y="5"/>
                </a:moveTo>
                <a:lnTo>
                  <a:pt x="17" y="5"/>
                </a:lnTo>
                <a:lnTo>
                  <a:pt x="34" y="5"/>
                </a:lnTo>
                <a:lnTo>
                  <a:pt x="49" y="4"/>
                </a:lnTo>
                <a:lnTo>
                  <a:pt x="62" y="4"/>
                </a:lnTo>
                <a:lnTo>
                  <a:pt x="70" y="2"/>
                </a:lnTo>
                <a:lnTo>
                  <a:pt x="77" y="1"/>
                </a:lnTo>
                <a:lnTo>
                  <a:pt x="79" y="0"/>
                </a:lnTo>
                <a:lnTo>
                  <a:pt x="65" y="0"/>
                </a:lnTo>
                <a:lnTo>
                  <a:pt x="63" y="1"/>
                </a:lnTo>
                <a:lnTo>
                  <a:pt x="57" y="2"/>
                </a:lnTo>
                <a:lnTo>
                  <a:pt x="46" y="4"/>
                </a:lnTo>
                <a:lnTo>
                  <a:pt x="32" y="4"/>
                </a:lnTo>
                <a:lnTo>
                  <a:pt x="17" y="4"/>
                </a:lnTo>
                <a:lnTo>
                  <a:pt x="0" y="5"/>
                </a:lnTo>
                <a:close/>
              </a:path>
            </a:pathLst>
          </a:custGeom>
          <a:solidFill>
            <a:srgbClr val="777777"/>
          </a:solidFill>
          <a:ln w="9525">
            <a:noFill/>
            <a:round/>
            <a:headEnd/>
            <a:tailEnd/>
          </a:ln>
        </p:spPr>
        <p:txBody>
          <a:bodyPr/>
          <a:lstStyle/>
          <a:p>
            <a:endParaRPr lang="en-US"/>
          </a:p>
        </p:txBody>
      </p:sp>
      <p:sp>
        <p:nvSpPr>
          <p:cNvPr id="30899" name="Freeform 177"/>
          <p:cNvSpPr>
            <a:spLocks/>
          </p:cNvSpPr>
          <p:nvPr/>
        </p:nvSpPr>
        <p:spPr bwMode="auto">
          <a:xfrm>
            <a:off x="7324725" y="3227388"/>
            <a:ext cx="103188" cy="7937"/>
          </a:xfrm>
          <a:custGeom>
            <a:avLst/>
            <a:gdLst>
              <a:gd name="T0" fmla="*/ 65 w 65"/>
              <a:gd name="T1" fmla="*/ 0 h 5"/>
              <a:gd name="T2" fmla="*/ 63 w 65"/>
              <a:gd name="T3" fmla="*/ 1 h 5"/>
              <a:gd name="T4" fmla="*/ 57 w 65"/>
              <a:gd name="T5" fmla="*/ 2 h 5"/>
              <a:gd name="T6" fmla="*/ 46 w 65"/>
              <a:gd name="T7" fmla="*/ 4 h 5"/>
              <a:gd name="T8" fmla="*/ 32 w 65"/>
              <a:gd name="T9" fmla="*/ 4 h 5"/>
              <a:gd name="T10" fmla="*/ 17 w 65"/>
              <a:gd name="T11" fmla="*/ 4 h 5"/>
              <a:gd name="T12" fmla="*/ 0 w 65"/>
              <a:gd name="T13" fmla="*/ 5 h 5"/>
              <a:gd name="T14" fmla="*/ 0 w 65"/>
              <a:gd name="T15" fmla="*/ 4 h 5"/>
              <a:gd name="T16" fmla="*/ 16 w 65"/>
              <a:gd name="T17" fmla="*/ 4 h 5"/>
              <a:gd name="T18" fmla="*/ 30 w 65"/>
              <a:gd name="T19" fmla="*/ 2 h 5"/>
              <a:gd name="T20" fmla="*/ 41 w 65"/>
              <a:gd name="T21" fmla="*/ 2 h 5"/>
              <a:gd name="T22" fmla="*/ 49 w 65"/>
              <a:gd name="T23" fmla="*/ 1 h 5"/>
              <a:gd name="T24" fmla="*/ 51 w 65"/>
              <a:gd name="T25" fmla="*/ 0 h 5"/>
              <a:gd name="T26" fmla="*/ 65 w 65"/>
              <a:gd name="T27" fmla="*/ 0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
              <a:gd name="T43" fmla="*/ 0 h 5"/>
              <a:gd name="T44" fmla="*/ 65 w 65"/>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 h="5">
                <a:moveTo>
                  <a:pt x="65" y="0"/>
                </a:moveTo>
                <a:lnTo>
                  <a:pt x="63" y="1"/>
                </a:lnTo>
                <a:lnTo>
                  <a:pt x="57" y="2"/>
                </a:lnTo>
                <a:lnTo>
                  <a:pt x="46" y="4"/>
                </a:lnTo>
                <a:lnTo>
                  <a:pt x="32" y="4"/>
                </a:lnTo>
                <a:lnTo>
                  <a:pt x="17" y="4"/>
                </a:lnTo>
                <a:lnTo>
                  <a:pt x="0" y="5"/>
                </a:lnTo>
                <a:lnTo>
                  <a:pt x="0" y="4"/>
                </a:lnTo>
                <a:lnTo>
                  <a:pt x="16" y="4"/>
                </a:lnTo>
                <a:lnTo>
                  <a:pt x="30" y="2"/>
                </a:lnTo>
                <a:lnTo>
                  <a:pt x="41" y="2"/>
                </a:lnTo>
                <a:lnTo>
                  <a:pt x="49" y="1"/>
                </a:lnTo>
                <a:lnTo>
                  <a:pt x="51" y="0"/>
                </a:lnTo>
                <a:lnTo>
                  <a:pt x="65" y="0"/>
                </a:lnTo>
                <a:close/>
              </a:path>
            </a:pathLst>
          </a:custGeom>
          <a:solidFill>
            <a:srgbClr val="737373"/>
          </a:solidFill>
          <a:ln w="9525">
            <a:noFill/>
            <a:round/>
            <a:headEnd/>
            <a:tailEnd/>
          </a:ln>
        </p:spPr>
        <p:txBody>
          <a:bodyPr/>
          <a:lstStyle/>
          <a:p>
            <a:endParaRPr lang="en-US"/>
          </a:p>
        </p:txBody>
      </p:sp>
      <p:sp>
        <p:nvSpPr>
          <p:cNvPr id="30900" name="Freeform 178"/>
          <p:cNvSpPr>
            <a:spLocks/>
          </p:cNvSpPr>
          <p:nvPr/>
        </p:nvSpPr>
        <p:spPr bwMode="auto">
          <a:xfrm>
            <a:off x="7324725" y="3227388"/>
            <a:ext cx="80963" cy="6350"/>
          </a:xfrm>
          <a:custGeom>
            <a:avLst/>
            <a:gdLst>
              <a:gd name="T0" fmla="*/ 0 w 51"/>
              <a:gd name="T1" fmla="*/ 4 h 4"/>
              <a:gd name="T2" fmla="*/ 16 w 51"/>
              <a:gd name="T3" fmla="*/ 4 h 4"/>
              <a:gd name="T4" fmla="*/ 30 w 51"/>
              <a:gd name="T5" fmla="*/ 2 h 4"/>
              <a:gd name="T6" fmla="*/ 41 w 51"/>
              <a:gd name="T7" fmla="*/ 2 h 4"/>
              <a:gd name="T8" fmla="*/ 49 w 51"/>
              <a:gd name="T9" fmla="*/ 1 h 4"/>
              <a:gd name="T10" fmla="*/ 51 w 51"/>
              <a:gd name="T11" fmla="*/ 0 h 4"/>
              <a:gd name="T12" fmla="*/ 35 w 51"/>
              <a:gd name="T13" fmla="*/ 0 h 4"/>
              <a:gd name="T14" fmla="*/ 34 w 51"/>
              <a:gd name="T15" fmla="*/ 1 h 4"/>
              <a:gd name="T16" fmla="*/ 29 w 51"/>
              <a:gd name="T17" fmla="*/ 1 h 4"/>
              <a:gd name="T18" fmla="*/ 21 w 51"/>
              <a:gd name="T19" fmla="*/ 2 h 4"/>
              <a:gd name="T20" fmla="*/ 11 w 51"/>
              <a:gd name="T21" fmla="*/ 2 h 4"/>
              <a:gd name="T22" fmla="*/ 0 w 51"/>
              <a:gd name="T23" fmla="*/ 2 h 4"/>
              <a:gd name="T24" fmla="*/ 0 w 51"/>
              <a:gd name="T25" fmla="*/ 4 h 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1"/>
              <a:gd name="T40" fmla="*/ 0 h 4"/>
              <a:gd name="T41" fmla="*/ 51 w 51"/>
              <a:gd name="T42" fmla="*/ 4 h 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1" h="4">
                <a:moveTo>
                  <a:pt x="0" y="4"/>
                </a:moveTo>
                <a:lnTo>
                  <a:pt x="16" y="4"/>
                </a:lnTo>
                <a:lnTo>
                  <a:pt x="30" y="2"/>
                </a:lnTo>
                <a:lnTo>
                  <a:pt x="41" y="2"/>
                </a:lnTo>
                <a:lnTo>
                  <a:pt x="49" y="1"/>
                </a:lnTo>
                <a:lnTo>
                  <a:pt x="51" y="0"/>
                </a:lnTo>
                <a:lnTo>
                  <a:pt x="35" y="0"/>
                </a:lnTo>
                <a:lnTo>
                  <a:pt x="34" y="1"/>
                </a:lnTo>
                <a:lnTo>
                  <a:pt x="29" y="1"/>
                </a:lnTo>
                <a:lnTo>
                  <a:pt x="21" y="2"/>
                </a:lnTo>
                <a:lnTo>
                  <a:pt x="11" y="2"/>
                </a:lnTo>
                <a:lnTo>
                  <a:pt x="0" y="2"/>
                </a:lnTo>
                <a:lnTo>
                  <a:pt x="0" y="4"/>
                </a:lnTo>
                <a:close/>
              </a:path>
            </a:pathLst>
          </a:custGeom>
          <a:solidFill>
            <a:srgbClr val="6E6E6E"/>
          </a:solidFill>
          <a:ln w="9525">
            <a:noFill/>
            <a:round/>
            <a:headEnd/>
            <a:tailEnd/>
          </a:ln>
        </p:spPr>
        <p:txBody>
          <a:bodyPr/>
          <a:lstStyle/>
          <a:p>
            <a:endParaRPr lang="en-US"/>
          </a:p>
        </p:txBody>
      </p:sp>
      <p:sp>
        <p:nvSpPr>
          <p:cNvPr id="30901" name="Freeform 179"/>
          <p:cNvSpPr>
            <a:spLocks/>
          </p:cNvSpPr>
          <p:nvPr/>
        </p:nvSpPr>
        <p:spPr bwMode="auto">
          <a:xfrm>
            <a:off x="7324725" y="3227388"/>
            <a:ext cx="55563" cy="3175"/>
          </a:xfrm>
          <a:custGeom>
            <a:avLst/>
            <a:gdLst>
              <a:gd name="T0" fmla="*/ 35 w 35"/>
              <a:gd name="T1" fmla="*/ 0 h 2"/>
              <a:gd name="T2" fmla="*/ 34 w 35"/>
              <a:gd name="T3" fmla="*/ 1 h 2"/>
              <a:gd name="T4" fmla="*/ 29 w 35"/>
              <a:gd name="T5" fmla="*/ 1 h 2"/>
              <a:gd name="T6" fmla="*/ 21 w 35"/>
              <a:gd name="T7" fmla="*/ 2 h 2"/>
              <a:gd name="T8" fmla="*/ 11 w 35"/>
              <a:gd name="T9" fmla="*/ 2 h 2"/>
              <a:gd name="T10" fmla="*/ 0 w 35"/>
              <a:gd name="T11" fmla="*/ 2 h 2"/>
              <a:gd name="T12" fmla="*/ 0 w 35"/>
              <a:gd name="T13" fmla="*/ 1 h 2"/>
              <a:gd name="T14" fmla="*/ 7 w 35"/>
              <a:gd name="T15" fmla="*/ 1 h 2"/>
              <a:gd name="T16" fmla="*/ 13 w 35"/>
              <a:gd name="T17" fmla="*/ 1 h 2"/>
              <a:gd name="T18" fmla="*/ 17 w 35"/>
              <a:gd name="T19" fmla="*/ 0 h 2"/>
              <a:gd name="T20" fmla="*/ 19 w 35"/>
              <a:gd name="T21" fmla="*/ 0 h 2"/>
              <a:gd name="T22" fmla="*/ 35 w 35"/>
              <a:gd name="T23" fmla="*/ 0 h 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
              <a:gd name="T37" fmla="*/ 0 h 2"/>
              <a:gd name="T38" fmla="*/ 35 w 35"/>
              <a:gd name="T39" fmla="*/ 2 h 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 h="2">
                <a:moveTo>
                  <a:pt x="35" y="0"/>
                </a:moveTo>
                <a:lnTo>
                  <a:pt x="34" y="1"/>
                </a:lnTo>
                <a:lnTo>
                  <a:pt x="29" y="1"/>
                </a:lnTo>
                <a:lnTo>
                  <a:pt x="21" y="2"/>
                </a:lnTo>
                <a:lnTo>
                  <a:pt x="11" y="2"/>
                </a:lnTo>
                <a:lnTo>
                  <a:pt x="0" y="2"/>
                </a:lnTo>
                <a:lnTo>
                  <a:pt x="0" y="1"/>
                </a:lnTo>
                <a:lnTo>
                  <a:pt x="7" y="1"/>
                </a:lnTo>
                <a:lnTo>
                  <a:pt x="13" y="1"/>
                </a:lnTo>
                <a:lnTo>
                  <a:pt x="17" y="0"/>
                </a:lnTo>
                <a:lnTo>
                  <a:pt x="19" y="0"/>
                </a:lnTo>
                <a:lnTo>
                  <a:pt x="35" y="0"/>
                </a:lnTo>
                <a:close/>
              </a:path>
            </a:pathLst>
          </a:custGeom>
          <a:solidFill>
            <a:srgbClr val="6A6A6A"/>
          </a:solidFill>
          <a:ln w="9525">
            <a:noFill/>
            <a:round/>
            <a:headEnd/>
            <a:tailEnd/>
          </a:ln>
        </p:spPr>
        <p:txBody>
          <a:bodyPr/>
          <a:lstStyle/>
          <a:p>
            <a:endParaRPr lang="en-US"/>
          </a:p>
        </p:txBody>
      </p:sp>
      <p:sp>
        <p:nvSpPr>
          <p:cNvPr id="30902" name="Freeform 180"/>
          <p:cNvSpPr>
            <a:spLocks/>
          </p:cNvSpPr>
          <p:nvPr/>
        </p:nvSpPr>
        <p:spPr bwMode="auto">
          <a:xfrm>
            <a:off x="7324725" y="3227388"/>
            <a:ext cx="30163" cy="1587"/>
          </a:xfrm>
          <a:custGeom>
            <a:avLst/>
            <a:gdLst>
              <a:gd name="T0" fmla="*/ 0 w 19"/>
              <a:gd name="T1" fmla="*/ 1 h 1"/>
              <a:gd name="T2" fmla="*/ 7 w 19"/>
              <a:gd name="T3" fmla="*/ 1 h 1"/>
              <a:gd name="T4" fmla="*/ 13 w 19"/>
              <a:gd name="T5" fmla="*/ 1 h 1"/>
              <a:gd name="T6" fmla="*/ 17 w 19"/>
              <a:gd name="T7" fmla="*/ 0 h 1"/>
              <a:gd name="T8" fmla="*/ 19 w 19"/>
              <a:gd name="T9" fmla="*/ 0 h 1"/>
              <a:gd name="T10" fmla="*/ 1 w 19"/>
              <a:gd name="T11" fmla="*/ 0 h 1"/>
              <a:gd name="T12" fmla="*/ 0 w 19"/>
              <a:gd name="T13" fmla="*/ 0 h 1"/>
              <a:gd name="T14" fmla="*/ 0 w 19"/>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
              <a:gd name="T26" fmla="*/ 19 w 19"/>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
                <a:moveTo>
                  <a:pt x="0" y="1"/>
                </a:moveTo>
                <a:lnTo>
                  <a:pt x="7" y="1"/>
                </a:lnTo>
                <a:lnTo>
                  <a:pt x="13" y="1"/>
                </a:lnTo>
                <a:lnTo>
                  <a:pt x="17" y="0"/>
                </a:lnTo>
                <a:lnTo>
                  <a:pt x="19" y="0"/>
                </a:lnTo>
                <a:lnTo>
                  <a:pt x="1" y="0"/>
                </a:lnTo>
                <a:lnTo>
                  <a:pt x="0" y="0"/>
                </a:lnTo>
                <a:lnTo>
                  <a:pt x="0" y="1"/>
                </a:lnTo>
                <a:close/>
              </a:path>
            </a:pathLst>
          </a:custGeom>
          <a:solidFill>
            <a:srgbClr val="666666"/>
          </a:solidFill>
          <a:ln w="9525">
            <a:noFill/>
            <a:round/>
            <a:headEnd/>
            <a:tailEnd/>
          </a:ln>
        </p:spPr>
        <p:txBody>
          <a:bodyPr/>
          <a:lstStyle/>
          <a:p>
            <a:endParaRPr lang="en-US"/>
          </a:p>
        </p:txBody>
      </p:sp>
      <p:sp>
        <p:nvSpPr>
          <p:cNvPr id="30903" name="Freeform 181"/>
          <p:cNvSpPr>
            <a:spLocks/>
          </p:cNvSpPr>
          <p:nvPr/>
        </p:nvSpPr>
        <p:spPr bwMode="auto">
          <a:xfrm>
            <a:off x="7324725" y="3227388"/>
            <a:ext cx="1588" cy="1587"/>
          </a:xfrm>
          <a:custGeom>
            <a:avLst/>
            <a:gdLst>
              <a:gd name="T0" fmla="*/ 1 w 1"/>
              <a:gd name="T1" fmla="*/ 0 h 1587"/>
              <a:gd name="T2" fmla="*/ 0 w 1"/>
              <a:gd name="T3" fmla="*/ 0 h 1587"/>
              <a:gd name="T4" fmla="*/ 0 w 1"/>
              <a:gd name="T5" fmla="*/ 0 h 1587"/>
              <a:gd name="T6" fmla="*/ 0 w 1"/>
              <a:gd name="T7" fmla="*/ 0 h 1587"/>
              <a:gd name="T8" fmla="*/ 1 w 1"/>
              <a:gd name="T9" fmla="*/ 0 h 1587"/>
              <a:gd name="T10" fmla="*/ 0 60000 65536"/>
              <a:gd name="T11" fmla="*/ 0 60000 65536"/>
              <a:gd name="T12" fmla="*/ 0 60000 65536"/>
              <a:gd name="T13" fmla="*/ 0 60000 65536"/>
              <a:gd name="T14" fmla="*/ 0 60000 65536"/>
              <a:gd name="T15" fmla="*/ 0 w 1"/>
              <a:gd name="T16" fmla="*/ 0 h 1587"/>
              <a:gd name="T17" fmla="*/ 1 w 1"/>
              <a:gd name="T18" fmla="*/ 1587 h 1587"/>
            </a:gdLst>
            <a:ahLst/>
            <a:cxnLst>
              <a:cxn ang="T10">
                <a:pos x="T0" y="T1"/>
              </a:cxn>
              <a:cxn ang="T11">
                <a:pos x="T2" y="T3"/>
              </a:cxn>
              <a:cxn ang="T12">
                <a:pos x="T4" y="T5"/>
              </a:cxn>
              <a:cxn ang="T13">
                <a:pos x="T6" y="T7"/>
              </a:cxn>
              <a:cxn ang="T14">
                <a:pos x="T8" y="T9"/>
              </a:cxn>
            </a:cxnLst>
            <a:rect l="T15" t="T16" r="T17" b="T18"/>
            <a:pathLst>
              <a:path w="1" h="1587">
                <a:moveTo>
                  <a:pt x="1" y="0"/>
                </a:moveTo>
                <a:lnTo>
                  <a:pt x="0" y="0"/>
                </a:lnTo>
                <a:lnTo>
                  <a:pt x="1" y="0"/>
                </a:lnTo>
                <a:close/>
              </a:path>
            </a:pathLst>
          </a:custGeom>
          <a:solidFill>
            <a:srgbClr val="666666"/>
          </a:solidFill>
          <a:ln w="9525">
            <a:noFill/>
            <a:round/>
            <a:headEnd/>
            <a:tailEnd/>
          </a:ln>
        </p:spPr>
        <p:txBody>
          <a:bodyPr/>
          <a:lstStyle/>
          <a:p>
            <a:endParaRPr lang="en-US"/>
          </a:p>
        </p:txBody>
      </p:sp>
      <p:sp>
        <p:nvSpPr>
          <p:cNvPr id="30904" name="Freeform 182"/>
          <p:cNvSpPr>
            <a:spLocks/>
          </p:cNvSpPr>
          <p:nvPr/>
        </p:nvSpPr>
        <p:spPr bwMode="auto">
          <a:xfrm>
            <a:off x="7758113" y="3181350"/>
            <a:ext cx="76200" cy="280988"/>
          </a:xfrm>
          <a:custGeom>
            <a:avLst/>
            <a:gdLst>
              <a:gd name="T0" fmla="*/ 0 w 48"/>
              <a:gd name="T1" fmla="*/ 47 h 177"/>
              <a:gd name="T2" fmla="*/ 48 w 48"/>
              <a:gd name="T3" fmla="*/ 0 h 177"/>
              <a:gd name="T4" fmla="*/ 48 w 48"/>
              <a:gd name="T5" fmla="*/ 130 h 177"/>
              <a:gd name="T6" fmla="*/ 0 w 48"/>
              <a:gd name="T7" fmla="*/ 177 h 177"/>
              <a:gd name="T8" fmla="*/ 0 w 48"/>
              <a:gd name="T9" fmla="*/ 47 h 177"/>
              <a:gd name="T10" fmla="*/ 0 60000 65536"/>
              <a:gd name="T11" fmla="*/ 0 60000 65536"/>
              <a:gd name="T12" fmla="*/ 0 60000 65536"/>
              <a:gd name="T13" fmla="*/ 0 60000 65536"/>
              <a:gd name="T14" fmla="*/ 0 60000 65536"/>
              <a:gd name="T15" fmla="*/ 0 w 48"/>
              <a:gd name="T16" fmla="*/ 0 h 177"/>
              <a:gd name="T17" fmla="*/ 48 w 48"/>
              <a:gd name="T18" fmla="*/ 177 h 177"/>
            </a:gdLst>
            <a:ahLst/>
            <a:cxnLst>
              <a:cxn ang="T10">
                <a:pos x="T0" y="T1"/>
              </a:cxn>
              <a:cxn ang="T11">
                <a:pos x="T2" y="T3"/>
              </a:cxn>
              <a:cxn ang="T12">
                <a:pos x="T4" y="T5"/>
              </a:cxn>
              <a:cxn ang="T13">
                <a:pos x="T6" y="T7"/>
              </a:cxn>
              <a:cxn ang="T14">
                <a:pos x="T8" y="T9"/>
              </a:cxn>
            </a:cxnLst>
            <a:rect l="T15" t="T16" r="T17" b="T18"/>
            <a:pathLst>
              <a:path w="48" h="177">
                <a:moveTo>
                  <a:pt x="0" y="47"/>
                </a:moveTo>
                <a:lnTo>
                  <a:pt x="48" y="0"/>
                </a:lnTo>
                <a:lnTo>
                  <a:pt x="48" y="130"/>
                </a:lnTo>
                <a:lnTo>
                  <a:pt x="0" y="177"/>
                </a:lnTo>
                <a:lnTo>
                  <a:pt x="0" y="47"/>
                </a:lnTo>
                <a:close/>
              </a:path>
            </a:pathLst>
          </a:custGeom>
          <a:solidFill>
            <a:srgbClr val="9A9A9A"/>
          </a:solidFill>
          <a:ln w="9525">
            <a:noFill/>
            <a:round/>
            <a:headEnd/>
            <a:tailEnd/>
          </a:ln>
        </p:spPr>
        <p:txBody>
          <a:bodyPr/>
          <a:lstStyle/>
          <a:p>
            <a:endParaRPr lang="en-US"/>
          </a:p>
        </p:txBody>
      </p:sp>
      <p:sp>
        <p:nvSpPr>
          <p:cNvPr id="30905" name="Rectangle 183"/>
          <p:cNvSpPr>
            <a:spLocks noChangeArrowheads="1"/>
          </p:cNvSpPr>
          <p:nvPr/>
        </p:nvSpPr>
        <p:spPr bwMode="auto">
          <a:xfrm>
            <a:off x="7154863" y="3255963"/>
            <a:ext cx="603250" cy="165100"/>
          </a:xfrm>
          <a:prstGeom prst="rect">
            <a:avLst/>
          </a:prstGeom>
          <a:solidFill>
            <a:srgbClr val="C0C0C0"/>
          </a:solidFill>
          <a:ln w="4763">
            <a:solidFill>
              <a:srgbClr val="000000"/>
            </a:solidFill>
            <a:miter lim="800000"/>
            <a:headEnd/>
            <a:tailEnd/>
          </a:ln>
        </p:spPr>
        <p:txBody>
          <a:bodyPr/>
          <a:lstStyle/>
          <a:p>
            <a:endParaRPr lang="en-US"/>
          </a:p>
        </p:txBody>
      </p:sp>
      <p:sp>
        <p:nvSpPr>
          <p:cNvPr id="30906" name="Freeform 184"/>
          <p:cNvSpPr>
            <a:spLocks/>
          </p:cNvSpPr>
          <p:nvPr/>
        </p:nvSpPr>
        <p:spPr bwMode="auto">
          <a:xfrm>
            <a:off x="7343775" y="3255963"/>
            <a:ext cx="7938" cy="165100"/>
          </a:xfrm>
          <a:custGeom>
            <a:avLst/>
            <a:gdLst>
              <a:gd name="T0" fmla="*/ 5 w 5"/>
              <a:gd name="T1" fmla="*/ 0 h 104"/>
              <a:gd name="T2" fmla="*/ 1 w 5"/>
              <a:gd name="T3" fmla="*/ 26 h 104"/>
              <a:gd name="T4" fmla="*/ 0 w 5"/>
              <a:gd name="T5" fmla="*/ 52 h 104"/>
              <a:gd name="T6" fmla="*/ 1 w 5"/>
              <a:gd name="T7" fmla="*/ 78 h 104"/>
              <a:gd name="T8" fmla="*/ 5 w 5"/>
              <a:gd name="T9" fmla="*/ 104 h 104"/>
              <a:gd name="T10" fmla="*/ 0 60000 65536"/>
              <a:gd name="T11" fmla="*/ 0 60000 65536"/>
              <a:gd name="T12" fmla="*/ 0 60000 65536"/>
              <a:gd name="T13" fmla="*/ 0 60000 65536"/>
              <a:gd name="T14" fmla="*/ 0 60000 65536"/>
              <a:gd name="T15" fmla="*/ 0 w 5"/>
              <a:gd name="T16" fmla="*/ 0 h 104"/>
              <a:gd name="T17" fmla="*/ 5 w 5"/>
              <a:gd name="T18" fmla="*/ 104 h 104"/>
            </a:gdLst>
            <a:ahLst/>
            <a:cxnLst>
              <a:cxn ang="T10">
                <a:pos x="T0" y="T1"/>
              </a:cxn>
              <a:cxn ang="T11">
                <a:pos x="T2" y="T3"/>
              </a:cxn>
              <a:cxn ang="T12">
                <a:pos x="T4" y="T5"/>
              </a:cxn>
              <a:cxn ang="T13">
                <a:pos x="T6" y="T7"/>
              </a:cxn>
              <a:cxn ang="T14">
                <a:pos x="T8" y="T9"/>
              </a:cxn>
            </a:cxnLst>
            <a:rect l="T15" t="T16" r="T17" b="T18"/>
            <a:pathLst>
              <a:path w="5" h="104">
                <a:moveTo>
                  <a:pt x="5" y="0"/>
                </a:moveTo>
                <a:lnTo>
                  <a:pt x="1" y="26"/>
                </a:lnTo>
                <a:lnTo>
                  <a:pt x="0" y="52"/>
                </a:lnTo>
                <a:lnTo>
                  <a:pt x="1" y="78"/>
                </a:lnTo>
                <a:lnTo>
                  <a:pt x="5" y="104"/>
                </a:lnTo>
              </a:path>
            </a:pathLst>
          </a:custGeom>
          <a:noFill/>
          <a:ln w="4763">
            <a:solidFill>
              <a:srgbClr val="000000"/>
            </a:solidFill>
            <a:round/>
            <a:headEnd/>
            <a:tailEnd/>
          </a:ln>
        </p:spPr>
        <p:txBody>
          <a:bodyPr/>
          <a:lstStyle/>
          <a:p>
            <a:endParaRPr lang="en-US"/>
          </a:p>
        </p:txBody>
      </p:sp>
      <p:sp>
        <p:nvSpPr>
          <p:cNvPr id="30907" name="Rectangle 185"/>
          <p:cNvSpPr>
            <a:spLocks noChangeArrowheads="1"/>
          </p:cNvSpPr>
          <p:nvPr/>
        </p:nvSpPr>
        <p:spPr bwMode="auto">
          <a:xfrm>
            <a:off x="7154863" y="3421063"/>
            <a:ext cx="603250" cy="41275"/>
          </a:xfrm>
          <a:prstGeom prst="rect">
            <a:avLst/>
          </a:prstGeom>
          <a:solidFill>
            <a:srgbClr val="9A9A9A"/>
          </a:solidFill>
          <a:ln w="4763">
            <a:solidFill>
              <a:srgbClr val="000000"/>
            </a:solidFill>
            <a:miter lim="800000"/>
            <a:headEnd/>
            <a:tailEnd/>
          </a:ln>
        </p:spPr>
        <p:txBody>
          <a:bodyPr/>
          <a:lstStyle/>
          <a:p>
            <a:endParaRPr lang="en-US"/>
          </a:p>
        </p:txBody>
      </p:sp>
      <p:sp>
        <p:nvSpPr>
          <p:cNvPr id="30908" name="Rectangle 186"/>
          <p:cNvSpPr>
            <a:spLocks noChangeArrowheads="1"/>
          </p:cNvSpPr>
          <p:nvPr/>
        </p:nvSpPr>
        <p:spPr bwMode="auto">
          <a:xfrm>
            <a:off x="7620000" y="3308350"/>
            <a:ext cx="23813" cy="7938"/>
          </a:xfrm>
          <a:prstGeom prst="rect">
            <a:avLst/>
          </a:prstGeom>
          <a:solidFill>
            <a:srgbClr val="C0C0C0"/>
          </a:solidFill>
          <a:ln w="9525">
            <a:noFill/>
            <a:miter lim="800000"/>
            <a:headEnd/>
            <a:tailEnd/>
          </a:ln>
        </p:spPr>
        <p:txBody>
          <a:bodyPr/>
          <a:lstStyle/>
          <a:p>
            <a:endParaRPr lang="en-US"/>
          </a:p>
        </p:txBody>
      </p:sp>
      <p:sp>
        <p:nvSpPr>
          <p:cNvPr id="30909" name="Freeform 187"/>
          <p:cNvSpPr>
            <a:spLocks noEditPoints="1"/>
          </p:cNvSpPr>
          <p:nvPr/>
        </p:nvSpPr>
        <p:spPr bwMode="auto">
          <a:xfrm>
            <a:off x="7372350" y="3294063"/>
            <a:ext cx="98425" cy="9525"/>
          </a:xfrm>
          <a:custGeom>
            <a:avLst/>
            <a:gdLst>
              <a:gd name="T0" fmla="*/ 0 w 62"/>
              <a:gd name="T1" fmla="*/ 6 h 6"/>
              <a:gd name="T2" fmla="*/ 18 w 62"/>
              <a:gd name="T3" fmla="*/ 6 h 6"/>
              <a:gd name="T4" fmla="*/ 18 w 62"/>
              <a:gd name="T5" fmla="*/ 0 h 6"/>
              <a:gd name="T6" fmla="*/ 0 w 62"/>
              <a:gd name="T7" fmla="*/ 0 h 6"/>
              <a:gd name="T8" fmla="*/ 0 w 62"/>
              <a:gd name="T9" fmla="*/ 6 h 6"/>
              <a:gd name="T10" fmla="*/ 27 w 62"/>
              <a:gd name="T11" fmla="*/ 6 h 6"/>
              <a:gd name="T12" fmla="*/ 35 w 62"/>
              <a:gd name="T13" fmla="*/ 6 h 6"/>
              <a:gd name="T14" fmla="*/ 35 w 62"/>
              <a:gd name="T15" fmla="*/ 0 h 6"/>
              <a:gd name="T16" fmla="*/ 27 w 62"/>
              <a:gd name="T17" fmla="*/ 0 h 6"/>
              <a:gd name="T18" fmla="*/ 27 w 62"/>
              <a:gd name="T19" fmla="*/ 6 h 6"/>
              <a:gd name="T20" fmla="*/ 44 w 62"/>
              <a:gd name="T21" fmla="*/ 6 h 6"/>
              <a:gd name="T22" fmla="*/ 62 w 62"/>
              <a:gd name="T23" fmla="*/ 6 h 6"/>
              <a:gd name="T24" fmla="*/ 62 w 62"/>
              <a:gd name="T25" fmla="*/ 0 h 6"/>
              <a:gd name="T26" fmla="*/ 44 w 62"/>
              <a:gd name="T27" fmla="*/ 0 h 6"/>
              <a:gd name="T28" fmla="*/ 44 w 6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
              <a:gd name="T46" fmla="*/ 0 h 6"/>
              <a:gd name="T47" fmla="*/ 62 w 6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 h="6">
                <a:moveTo>
                  <a:pt x="0" y="6"/>
                </a:moveTo>
                <a:lnTo>
                  <a:pt x="18" y="6"/>
                </a:lnTo>
                <a:lnTo>
                  <a:pt x="18" y="0"/>
                </a:lnTo>
                <a:lnTo>
                  <a:pt x="0" y="0"/>
                </a:lnTo>
                <a:lnTo>
                  <a:pt x="0" y="6"/>
                </a:lnTo>
                <a:close/>
                <a:moveTo>
                  <a:pt x="27" y="6"/>
                </a:moveTo>
                <a:lnTo>
                  <a:pt x="35" y="6"/>
                </a:lnTo>
                <a:lnTo>
                  <a:pt x="35" y="0"/>
                </a:lnTo>
                <a:lnTo>
                  <a:pt x="27" y="0"/>
                </a:lnTo>
                <a:lnTo>
                  <a:pt x="27" y="6"/>
                </a:lnTo>
                <a:close/>
                <a:moveTo>
                  <a:pt x="44" y="6"/>
                </a:moveTo>
                <a:lnTo>
                  <a:pt x="62" y="6"/>
                </a:lnTo>
                <a:lnTo>
                  <a:pt x="62" y="0"/>
                </a:lnTo>
                <a:lnTo>
                  <a:pt x="44" y="0"/>
                </a:lnTo>
                <a:lnTo>
                  <a:pt x="44" y="6"/>
                </a:lnTo>
                <a:close/>
              </a:path>
            </a:pathLst>
          </a:custGeom>
          <a:solidFill>
            <a:srgbClr val="C0C0C0"/>
          </a:solidFill>
          <a:ln w="1588">
            <a:solidFill>
              <a:srgbClr val="000000"/>
            </a:solidFill>
            <a:round/>
            <a:headEnd/>
            <a:tailEnd/>
          </a:ln>
        </p:spPr>
        <p:txBody>
          <a:bodyPr/>
          <a:lstStyle/>
          <a:p>
            <a:endParaRPr lang="en-US"/>
          </a:p>
        </p:txBody>
      </p:sp>
      <p:sp>
        <p:nvSpPr>
          <p:cNvPr id="30910" name="Freeform 188"/>
          <p:cNvSpPr>
            <a:spLocks noEditPoints="1"/>
          </p:cNvSpPr>
          <p:nvPr/>
        </p:nvSpPr>
        <p:spPr bwMode="auto">
          <a:xfrm>
            <a:off x="7173913" y="3273425"/>
            <a:ext cx="434975" cy="61913"/>
          </a:xfrm>
          <a:custGeom>
            <a:avLst/>
            <a:gdLst>
              <a:gd name="T0" fmla="*/ 0 w 274"/>
              <a:gd name="T1" fmla="*/ 39 h 39"/>
              <a:gd name="T2" fmla="*/ 36 w 274"/>
              <a:gd name="T3" fmla="*/ 39 h 39"/>
              <a:gd name="T4" fmla="*/ 36 w 274"/>
              <a:gd name="T5" fmla="*/ 0 h 39"/>
              <a:gd name="T6" fmla="*/ 0 w 274"/>
              <a:gd name="T7" fmla="*/ 0 h 39"/>
              <a:gd name="T8" fmla="*/ 0 w 274"/>
              <a:gd name="T9" fmla="*/ 39 h 39"/>
              <a:gd name="T10" fmla="*/ 243 w 274"/>
              <a:gd name="T11" fmla="*/ 29 h 39"/>
              <a:gd name="T12" fmla="*/ 274 w 274"/>
              <a:gd name="T13" fmla="*/ 29 h 39"/>
              <a:gd name="T14" fmla="*/ 274 w 274"/>
              <a:gd name="T15" fmla="*/ 9 h 39"/>
              <a:gd name="T16" fmla="*/ 243 w 274"/>
              <a:gd name="T17" fmla="*/ 9 h 39"/>
              <a:gd name="T18" fmla="*/ 243 w 274"/>
              <a:gd name="T19" fmla="*/ 29 h 3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4"/>
              <a:gd name="T31" fmla="*/ 0 h 39"/>
              <a:gd name="T32" fmla="*/ 274 w 274"/>
              <a:gd name="T33" fmla="*/ 39 h 3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4" h="39">
                <a:moveTo>
                  <a:pt x="0" y="39"/>
                </a:moveTo>
                <a:lnTo>
                  <a:pt x="36" y="39"/>
                </a:lnTo>
                <a:lnTo>
                  <a:pt x="36" y="0"/>
                </a:lnTo>
                <a:lnTo>
                  <a:pt x="0" y="0"/>
                </a:lnTo>
                <a:lnTo>
                  <a:pt x="0" y="39"/>
                </a:lnTo>
                <a:close/>
                <a:moveTo>
                  <a:pt x="243" y="29"/>
                </a:moveTo>
                <a:lnTo>
                  <a:pt x="274" y="29"/>
                </a:lnTo>
                <a:lnTo>
                  <a:pt x="274" y="9"/>
                </a:lnTo>
                <a:lnTo>
                  <a:pt x="243" y="9"/>
                </a:lnTo>
                <a:lnTo>
                  <a:pt x="243" y="29"/>
                </a:lnTo>
                <a:close/>
              </a:path>
            </a:pathLst>
          </a:custGeom>
          <a:solidFill>
            <a:srgbClr val="C0C0C0"/>
          </a:solidFill>
          <a:ln w="9525">
            <a:noFill/>
            <a:round/>
            <a:headEnd/>
            <a:tailEnd/>
          </a:ln>
        </p:spPr>
        <p:txBody>
          <a:bodyPr/>
          <a:lstStyle/>
          <a:p>
            <a:endParaRPr lang="en-US"/>
          </a:p>
        </p:txBody>
      </p:sp>
      <p:sp>
        <p:nvSpPr>
          <p:cNvPr id="30911" name="Freeform 189"/>
          <p:cNvSpPr>
            <a:spLocks noEditPoints="1"/>
          </p:cNvSpPr>
          <p:nvPr/>
        </p:nvSpPr>
        <p:spPr bwMode="auto">
          <a:xfrm>
            <a:off x="7159625" y="3263900"/>
            <a:ext cx="595313" cy="187325"/>
          </a:xfrm>
          <a:custGeom>
            <a:avLst/>
            <a:gdLst>
              <a:gd name="T0" fmla="*/ 129 w 375"/>
              <a:gd name="T1" fmla="*/ 94 h 118"/>
              <a:gd name="T2" fmla="*/ 372 w 375"/>
              <a:gd name="T3" fmla="*/ 94 h 118"/>
              <a:gd name="T4" fmla="*/ 372 w 375"/>
              <a:gd name="T5" fmla="*/ 0 h 118"/>
              <a:gd name="T6" fmla="*/ 129 w 375"/>
              <a:gd name="T7" fmla="*/ 0 h 118"/>
              <a:gd name="T8" fmla="*/ 125 w 375"/>
              <a:gd name="T9" fmla="*/ 23 h 118"/>
              <a:gd name="T10" fmla="*/ 124 w 375"/>
              <a:gd name="T11" fmla="*/ 47 h 118"/>
              <a:gd name="T12" fmla="*/ 125 w 375"/>
              <a:gd name="T13" fmla="*/ 71 h 118"/>
              <a:gd name="T14" fmla="*/ 129 w 375"/>
              <a:gd name="T15" fmla="*/ 94 h 118"/>
              <a:gd name="T16" fmla="*/ 220 w 375"/>
              <a:gd name="T17" fmla="*/ 82 h 118"/>
              <a:gd name="T18" fmla="*/ 359 w 375"/>
              <a:gd name="T19" fmla="*/ 82 h 118"/>
              <a:gd name="T20" fmla="*/ 359 w 375"/>
              <a:gd name="T21" fmla="*/ 12 h 118"/>
              <a:gd name="T22" fmla="*/ 220 w 375"/>
              <a:gd name="T23" fmla="*/ 12 h 118"/>
              <a:gd name="T24" fmla="*/ 220 w 375"/>
              <a:gd name="T25" fmla="*/ 82 h 118"/>
              <a:gd name="T26" fmla="*/ 339 w 375"/>
              <a:gd name="T27" fmla="*/ 118 h 118"/>
              <a:gd name="T28" fmla="*/ 368 w 375"/>
              <a:gd name="T29" fmla="*/ 118 h 118"/>
              <a:gd name="T30" fmla="*/ 372 w 375"/>
              <a:gd name="T31" fmla="*/ 116 h 118"/>
              <a:gd name="T32" fmla="*/ 375 w 375"/>
              <a:gd name="T33" fmla="*/ 113 h 118"/>
              <a:gd name="T34" fmla="*/ 372 w 375"/>
              <a:gd name="T35" fmla="*/ 107 h 118"/>
              <a:gd name="T36" fmla="*/ 368 w 375"/>
              <a:gd name="T37" fmla="*/ 106 h 118"/>
              <a:gd name="T38" fmla="*/ 339 w 375"/>
              <a:gd name="T39" fmla="*/ 106 h 118"/>
              <a:gd name="T40" fmla="*/ 339 w 375"/>
              <a:gd name="T41" fmla="*/ 118 h 118"/>
              <a:gd name="T42" fmla="*/ 35 w 375"/>
              <a:gd name="T43" fmla="*/ 118 h 118"/>
              <a:gd name="T44" fmla="*/ 6 w 375"/>
              <a:gd name="T45" fmla="*/ 118 h 118"/>
              <a:gd name="T46" fmla="*/ 2 w 375"/>
              <a:gd name="T47" fmla="*/ 116 h 118"/>
              <a:gd name="T48" fmla="*/ 0 w 375"/>
              <a:gd name="T49" fmla="*/ 113 h 118"/>
              <a:gd name="T50" fmla="*/ 2 w 375"/>
              <a:gd name="T51" fmla="*/ 107 h 118"/>
              <a:gd name="T52" fmla="*/ 6 w 375"/>
              <a:gd name="T53" fmla="*/ 106 h 118"/>
              <a:gd name="T54" fmla="*/ 35 w 375"/>
              <a:gd name="T55" fmla="*/ 106 h 118"/>
              <a:gd name="T56" fmla="*/ 35 w 375"/>
              <a:gd name="T57" fmla="*/ 118 h 118"/>
              <a:gd name="T58" fmla="*/ 134 w 375"/>
              <a:gd name="T59" fmla="*/ 25 h 118"/>
              <a:gd name="T60" fmla="*/ 196 w 375"/>
              <a:gd name="T61" fmla="*/ 25 h 118"/>
              <a:gd name="T62" fmla="*/ 196 w 375"/>
              <a:gd name="T63" fmla="*/ 19 h 118"/>
              <a:gd name="T64" fmla="*/ 134 w 375"/>
              <a:gd name="T65" fmla="*/ 19 h 118"/>
              <a:gd name="T66" fmla="*/ 134 w 375"/>
              <a:gd name="T67" fmla="*/ 25 h 11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5"/>
              <a:gd name="T103" fmla="*/ 0 h 118"/>
              <a:gd name="T104" fmla="*/ 375 w 375"/>
              <a:gd name="T105" fmla="*/ 118 h 11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5" h="118">
                <a:moveTo>
                  <a:pt x="129" y="94"/>
                </a:moveTo>
                <a:lnTo>
                  <a:pt x="372" y="94"/>
                </a:lnTo>
                <a:lnTo>
                  <a:pt x="372" y="0"/>
                </a:lnTo>
                <a:lnTo>
                  <a:pt x="129" y="0"/>
                </a:lnTo>
                <a:lnTo>
                  <a:pt x="125" y="23"/>
                </a:lnTo>
                <a:lnTo>
                  <a:pt x="124" y="47"/>
                </a:lnTo>
                <a:lnTo>
                  <a:pt x="125" y="71"/>
                </a:lnTo>
                <a:lnTo>
                  <a:pt x="129" y="94"/>
                </a:lnTo>
                <a:close/>
                <a:moveTo>
                  <a:pt x="220" y="82"/>
                </a:moveTo>
                <a:lnTo>
                  <a:pt x="359" y="82"/>
                </a:lnTo>
                <a:lnTo>
                  <a:pt x="359" y="12"/>
                </a:lnTo>
                <a:lnTo>
                  <a:pt x="220" y="12"/>
                </a:lnTo>
                <a:lnTo>
                  <a:pt x="220" y="82"/>
                </a:lnTo>
                <a:close/>
                <a:moveTo>
                  <a:pt x="339" y="118"/>
                </a:moveTo>
                <a:lnTo>
                  <a:pt x="368" y="118"/>
                </a:lnTo>
                <a:lnTo>
                  <a:pt x="372" y="116"/>
                </a:lnTo>
                <a:lnTo>
                  <a:pt x="375" y="113"/>
                </a:lnTo>
                <a:lnTo>
                  <a:pt x="372" y="107"/>
                </a:lnTo>
                <a:lnTo>
                  <a:pt x="368" y="106"/>
                </a:lnTo>
                <a:lnTo>
                  <a:pt x="339" y="106"/>
                </a:lnTo>
                <a:lnTo>
                  <a:pt x="339" y="118"/>
                </a:lnTo>
                <a:close/>
                <a:moveTo>
                  <a:pt x="35" y="118"/>
                </a:moveTo>
                <a:lnTo>
                  <a:pt x="6" y="118"/>
                </a:lnTo>
                <a:lnTo>
                  <a:pt x="2" y="116"/>
                </a:lnTo>
                <a:lnTo>
                  <a:pt x="0" y="113"/>
                </a:lnTo>
                <a:lnTo>
                  <a:pt x="2" y="107"/>
                </a:lnTo>
                <a:lnTo>
                  <a:pt x="6" y="106"/>
                </a:lnTo>
                <a:lnTo>
                  <a:pt x="35" y="106"/>
                </a:lnTo>
                <a:lnTo>
                  <a:pt x="35" y="118"/>
                </a:lnTo>
                <a:close/>
                <a:moveTo>
                  <a:pt x="134" y="25"/>
                </a:moveTo>
                <a:lnTo>
                  <a:pt x="196" y="25"/>
                </a:lnTo>
                <a:lnTo>
                  <a:pt x="196" y="19"/>
                </a:lnTo>
                <a:lnTo>
                  <a:pt x="134" y="19"/>
                </a:lnTo>
                <a:lnTo>
                  <a:pt x="134" y="25"/>
                </a:lnTo>
                <a:close/>
              </a:path>
            </a:pathLst>
          </a:custGeom>
          <a:solidFill>
            <a:srgbClr val="C0C0C0"/>
          </a:solidFill>
          <a:ln w="1588">
            <a:solidFill>
              <a:srgbClr val="000000"/>
            </a:solidFill>
            <a:round/>
            <a:headEnd/>
            <a:tailEnd/>
          </a:ln>
        </p:spPr>
        <p:txBody>
          <a:bodyPr/>
          <a:lstStyle/>
          <a:p>
            <a:endParaRPr lang="en-US"/>
          </a:p>
        </p:txBody>
      </p:sp>
      <p:sp>
        <p:nvSpPr>
          <p:cNvPr id="30912" name="Line 190"/>
          <p:cNvSpPr>
            <a:spLocks noChangeShapeType="1"/>
          </p:cNvSpPr>
          <p:nvPr/>
        </p:nvSpPr>
        <p:spPr bwMode="auto">
          <a:xfrm>
            <a:off x="7475538" y="3263900"/>
            <a:ext cx="1587" cy="149225"/>
          </a:xfrm>
          <a:prstGeom prst="line">
            <a:avLst/>
          </a:prstGeom>
          <a:noFill/>
          <a:ln w="1588">
            <a:solidFill>
              <a:srgbClr val="000000"/>
            </a:solidFill>
            <a:round/>
            <a:headEnd/>
            <a:tailEnd/>
          </a:ln>
        </p:spPr>
        <p:txBody>
          <a:bodyPr/>
          <a:lstStyle/>
          <a:p>
            <a:endParaRPr lang="en-US"/>
          </a:p>
        </p:txBody>
      </p:sp>
      <p:sp>
        <p:nvSpPr>
          <p:cNvPr id="30913" name="Line 191"/>
          <p:cNvSpPr>
            <a:spLocks noChangeShapeType="1"/>
          </p:cNvSpPr>
          <p:nvPr/>
        </p:nvSpPr>
        <p:spPr bwMode="auto">
          <a:xfrm flipH="1">
            <a:off x="7356475" y="3313113"/>
            <a:ext cx="119063" cy="1587"/>
          </a:xfrm>
          <a:prstGeom prst="line">
            <a:avLst/>
          </a:prstGeom>
          <a:noFill/>
          <a:ln w="1588">
            <a:solidFill>
              <a:srgbClr val="000000"/>
            </a:solidFill>
            <a:round/>
            <a:headEnd/>
            <a:tailEnd/>
          </a:ln>
        </p:spPr>
        <p:txBody>
          <a:bodyPr/>
          <a:lstStyle/>
          <a:p>
            <a:endParaRPr lang="en-US"/>
          </a:p>
        </p:txBody>
      </p:sp>
      <p:sp>
        <p:nvSpPr>
          <p:cNvPr id="30914" name="Line 192"/>
          <p:cNvSpPr>
            <a:spLocks noChangeShapeType="1"/>
          </p:cNvSpPr>
          <p:nvPr/>
        </p:nvSpPr>
        <p:spPr bwMode="auto">
          <a:xfrm flipH="1">
            <a:off x="7356475" y="3363913"/>
            <a:ext cx="119063" cy="1587"/>
          </a:xfrm>
          <a:prstGeom prst="line">
            <a:avLst/>
          </a:prstGeom>
          <a:noFill/>
          <a:ln w="1588">
            <a:solidFill>
              <a:srgbClr val="000000"/>
            </a:solidFill>
            <a:round/>
            <a:headEnd/>
            <a:tailEnd/>
          </a:ln>
        </p:spPr>
        <p:txBody>
          <a:bodyPr/>
          <a:lstStyle/>
          <a:p>
            <a:endParaRPr lang="en-US"/>
          </a:p>
        </p:txBody>
      </p:sp>
      <p:sp>
        <p:nvSpPr>
          <p:cNvPr id="30915" name="Line 193"/>
          <p:cNvSpPr>
            <a:spLocks noChangeShapeType="1"/>
          </p:cNvSpPr>
          <p:nvPr/>
        </p:nvSpPr>
        <p:spPr bwMode="auto">
          <a:xfrm>
            <a:off x="7659688" y="3282950"/>
            <a:ext cx="1587" cy="42863"/>
          </a:xfrm>
          <a:prstGeom prst="line">
            <a:avLst/>
          </a:prstGeom>
          <a:noFill/>
          <a:ln w="1588">
            <a:solidFill>
              <a:srgbClr val="000000"/>
            </a:solidFill>
            <a:round/>
            <a:headEnd/>
            <a:tailEnd/>
          </a:ln>
        </p:spPr>
        <p:txBody>
          <a:bodyPr/>
          <a:lstStyle/>
          <a:p>
            <a:endParaRPr lang="en-US"/>
          </a:p>
        </p:txBody>
      </p:sp>
      <p:sp>
        <p:nvSpPr>
          <p:cNvPr id="30916" name="Line 194"/>
          <p:cNvSpPr>
            <a:spLocks noChangeShapeType="1"/>
          </p:cNvSpPr>
          <p:nvPr/>
        </p:nvSpPr>
        <p:spPr bwMode="auto">
          <a:xfrm>
            <a:off x="7508875" y="3325813"/>
            <a:ext cx="220663" cy="1587"/>
          </a:xfrm>
          <a:prstGeom prst="line">
            <a:avLst/>
          </a:prstGeom>
          <a:noFill/>
          <a:ln w="1588">
            <a:solidFill>
              <a:srgbClr val="000000"/>
            </a:solidFill>
            <a:round/>
            <a:headEnd/>
            <a:tailEnd/>
          </a:ln>
        </p:spPr>
        <p:txBody>
          <a:bodyPr/>
          <a:lstStyle/>
          <a:p>
            <a:endParaRPr lang="en-US"/>
          </a:p>
        </p:txBody>
      </p:sp>
      <p:sp>
        <p:nvSpPr>
          <p:cNvPr id="30917" name="Line 195"/>
          <p:cNvSpPr>
            <a:spLocks noChangeShapeType="1"/>
          </p:cNvSpPr>
          <p:nvPr/>
        </p:nvSpPr>
        <p:spPr bwMode="auto">
          <a:xfrm flipV="1">
            <a:off x="7372350" y="3255963"/>
            <a:ext cx="1588" cy="7937"/>
          </a:xfrm>
          <a:prstGeom prst="line">
            <a:avLst/>
          </a:prstGeom>
          <a:noFill/>
          <a:ln w="1588">
            <a:solidFill>
              <a:srgbClr val="000000"/>
            </a:solidFill>
            <a:round/>
            <a:headEnd/>
            <a:tailEnd/>
          </a:ln>
        </p:spPr>
        <p:txBody>
          <a:bodyPr/>
          <a:lstStyle/>
          <a:p>
            <a:endParaRPr lang="en-US"/>
          </a:p>
        </p:txBody>
      </p:sp>
      <p:sp>
        <p:nvSpPr>
          <p:cNvPr id="30918" name="Line 196"/>
          <p:cNvSpPr>
            <a:spLocks noChangeShapeType="1"/>
          </p:cNvSpPr>
          <p:nvPr/>
        </p:nvSpPr>
        <p:spPr bwMode="auto">
          <a:xfrm flipV="1">
            <a:off x="7372350" y="3413125"/>
            <a:ext cx="1588" cy="7938"/>
          </a:xfrm>
          <a:prstGeom prst="line">
            <a:avLst/>
          </a:prstGeom>
          <a:noFill/>
          <a:ln w="1588">
            <a:solidFill>
              <a:srgbClr val="000000"/>
            </a:solidFill>
            <a:round/>
            <a:headEnd/>
            <a:tailEnd/>
          </a:ln>
        </p:spPr>
        <p:txBody>
          <a:bodyPr/>
          <a:lstStyle/>
          <a:p>
            <a:endParaRPr lang="en-US"/>
          </a:p>
        </p:txBody>
      </p:sp>
      <p:sp>
        <p:nvSpPr>
          <p:cNvPr id="30919" name="Line 197"/>
          <p:cNvSpPr>
            <a:spLocks noChangeShapeType="1"/>
          </p:cNvSpPr>
          <p:nvPr/>
        </p:nvSpPr>
        <p:spPr bwMode="auto">
          <a:xfrm>
            <a:off x="7375525" y="3340100"/>
            <a:ext cx="9525" cy="1588"/>
          </a:xfrm>
          <a:prstGeom prst="line">
            <a:avLst/>
          </a:prstGeom>
          <a:noFill/>
          <a:ln w="4763">
            <a:solidFill>
              <a:srgbClr val="00FF00"/>
            </a:solidFill>
            <a:round/>
            <a:headEnd/>
            <a:tailEnd/>
          </a:ln>
        </p:spPr>
        <p:txBody>
          <a:bodyPr/>
          <a:lstStyle/>
          <a:p>
            <a:endParaRPr lang="en-US"/>
          </a:p>
        </p:txBody>
      </p:sp>
      <p:sp>
        <p:nvSpPr>
          <p:cNvPr id="30920" name="Line 198"/>
          <p:cNvSpPr>
            <a:spLocks noChangeShapeType="1"/>
          </p:cNvSpPr>
          <p:nvPr/>
        </p:nvSpPr>
        <p:spPr bwMode="auto">
          <a:xfrm>
            <a:off x="7375525" y="3297238"/>
            <a:ext cx="9525" cy="1587"/>
          </a:xfrm>
          <a:prstGeom prst="line">
            <a:avLst/>
          </a:prstGeom>
          <a:noFill/>
          <a:ln w="4763">
            <a:solidFill>
              <a:srgbClr val="00FF00"/>
            </a:solidFill>
            <a:round/>
            <a:headEnd/>
            <a:tailEnd/>
          </a:ln>
        </p:spPr>
        <p:txBody>
          <a:bodyPr/>
          <a:lstStyle/>
          <a:p>
            <a:endParaRPr lang="en-US"/>
          </a:p>
        </p:txBody>
      </p:sp>
      <p:sp>
        <p:nvSpPr>
          <p:cNvPr id="30921" name="Line 199"/>
          <p:cNvSpPr>
            <a:spLocks noChangeShapeType="1"/>
          </p:cNvSpPr>
          <p:nvPr/>
        </p:nvSpPr>
        <p:spPr bwMode="auto">
          <a:xfrm>
            <a:off x="7446963" y="3297238"/>
            <a:ext cx="7937" cy="1587"/>
          </a:xfrm>
          <a:prstGeom prst="line">
            <a:avLst/>
          </a:prstGeom>
          <a:noFill/>
          <a:ln w="4763">
            <a:solidFill>
              <a:srgbClr val="00FF00"/>
            </a:solidFill>
            <a:round/>
            <a:headEnd/>
            <a:tailEnd/>
          </a:ln>
        </p:spPr>
        <p:txBody>
          <a:bodyPr/>
          <a:lstStyle/>
          <a:p>
            <a:endParaRPr lang="en-US"/>
          </a:p>
        </p:txBody>
      </p:sp>
      <p:sp>
        <p:nvSpPr>
          <p:cNvPr id="30922" name="Line 200"/>
          <p:cNvSpPr>
            <a:spLocks noChangeShapeType="1"/>
          </p:cNvSpPr>
          <p:nvPr/>
        </p:nvSpPr>
        <p:spPr bwMode="auto">
          <a:xfrm>
            <a:off x="7537450" y="3313113"/>
            <a:ext cx="9525" cy="1587"/>
          </a:xfrm>
          <a:prstGeom prst="line">
            <a:avLst/>
          </a:prstGeom>
          <a:noFill/>
          <a:ln w="4763">
            <a:solidFill>
              <a:srgbClr val="00FF00"/>
            </a:solidFill>
            <a:round/>
            <a:headEnd/>
            <a:tailEnd/>
          </a:ln>
        </p:spPr>
        <p:txBody>
          <a:bodyPr/>
          <a:lstStyle/>
          <a:p>
            <a:endParaRPr lang="en-US"/>
          </a:p>
        </p:txBody>
      </p:sp>
      <p:sp>
        <p:nvSpPr>
          <p:cNvPr id="30923" name="Freeform 201"/>
          <p:cNvSpPr>
            <a:spLocks/>
          </p:cNvSpPr>
          <p:nvPr/>
        </p:nvSpPr>
        <p:spPr bwMode="auto">
          <a:xfrm>
            <a:off x="7683500" y="2784475"/>
            <a:ext cx="74613" cy="442913"/>
          </a:xfrm>
          <a:custGeom>
            <a:avLst/>
            <a:gdLst>
              <a:gd name="T0" fmla="*/ 0 w 47"/>
              <a:gd name="T1" fmla="*/ 279 h 279"/>
              <a:gd name="T2" fmla="*/ 36 w 47"/>
              <a:gd name="T3" fmla="*/ 243 h 279"/>
              <a:gd name="T4" fmla="*/ 36 w 47"/>
              <a:gd name="T5" fmla="*/ 177 h 279"/>
              <a:gd name="T6" fmla="*/ 47 w 47"/>
              <a:gd name="T7" fmla="*/ 142 h 279"/>
              <a:gd name="T8" fmla="*/ 47 w 47"/>
              <a:gd name="T9" fmla="*/ 0 h 279"/>
              <a:gd name="T10" fmla="*/ 0 w 47"/>
              <a:gd name="T11" fmla="*/ 47 h 279"/>
              <a:gd name="T12" fmla="*/ 0 w 47"/>
              <a:gd name="T13" fmla="*/ 279 h 279"/>
              <a:gd name="T14" fmla="*/ 0 60000 65536"/>
              <a:gd name="T15" fmla="*/ 0 60000 65536"/>
              <a:gd name="T16" fmla="*/ 0 60000 65536"/>
              <a:gd name="T17" fmla="*/ 0 60000 65536"/>
              <a:gd name="T18" fmla="*/ 0 60000 65536"/>
              <a:gd name="T19" fmla="*/ 0 60000 65536"/>
              <a:gd name="T20" fmla="*/ 0 60000 65536"/>
              <a:gd name="T21" fmla="*/ 0 w 47"/>
              <a:gd name="T22" fmla="*/ 0 h 279"/>
              <a:gd name="T23" fmla="*/ 47 w 47"/>
              <a:gd name="T24" fmla="*/ 279 h 2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279">
                <a:moveTo>
                  <a:pt x="0" y="279"/>
                </a:moveTo>
                <a:lnTo>
                  <a:pt x="36" y="243"/>
                </a:lnTo>
                <a:lnTo>
                  <a:pt x="36" y="177"/>
                </a:lnTo>
                <a:lnTo>
                  <a:pt x="47" y="142"/>
                </a:lnTo>
                <a:lnTo>
                  <a:pt x="47" y="0"/>
                </a:lnTo>
                <a:lnTo>
                  <a:pt x="0" y="47"/>
                </a:lnTo>
                <a:lnTo>
                  <a:pt x="0" y="279"/>
                </a:lnTo>
                <a:close/>
              </a:path>
            </a:pathLst>
          </a:custGeom>
          <a:solidFill>
            <a:srgbClr val="9A9A9A"/>
          </a:solidFill>
          <a:ln w="9525">
            <a:noFill/>
            <a:round/>
            <a:headEnd/>
            <a:tailEnd/>
          </a:ln>
        </p:spPr>
        <p:txBody>
          <a:bodyPr/>
          <a:lstStyle/>
          <a:p>
            <a:endParaRPr lang="en-US"/>
          </a:p>
        </p:txBody>
      </p:sp>
      <p:sp>
        <p:nvSpPr>
          <p:cNvPr id="30924" name="Freeform 202"/>
          <p:cNvSpPr>
            <a:spLocks/>
          </p:cNvSpPr>
          <p:nvPr/>
        </p:nvSpPr>
        <p:spPr bwMode="auto">
          <a:xfrm>
            <a:off x="7231063" y="2784475"/>
            <a:ext cx="527050" cy="74613"/>
          </a:xfrm>
          <a:custGeom>
            <a:avLst/>
            <a:gdLst>
              <a:gd name="T0" fmla="*/ 332 w 332"/>
              <a:gd name="T1" fmla="*/ 0 h 47"/>
              <a:gd name="T2" fmla="*/ 47 w 332"/>
              <a:gd name="T3" fmla="*/ 0 h 47"/>
              <a:gd name="T4" fmla="*/ 0 w 332"/>
              <a:gd name="T5" fmla="*/ 47 h 47"/>
              <a:gd name="T6" fmla="*/ 285 w 332"/>
              <a:gd name="T7" fmla="*/ 47 h 47"/>
              <a:gd name="T8" fmla="*/ 332 w 332"/>
              <a:gd name="T9" fmla="*/ 0 h 47"/>
              <a:gd name="T10" fmla="*/ 0 60000 65536"/>
              <a:gd name="T11" fmla="*/ 0 60000 65536"/>
              <a:gd name="T12" fmla="*/ 0 60000 65536"/>
              <a:gd name="T13" fmla="*/ 0 60000 65536"/>
              <a:gd name="T14" fmla="*/ 0 60000 65536"/>
              <a:gd name="T15" fmla="*/ 0 w 332"/>
              <a:gd name="T16" fmla="*/ 0 h 47"/>
              <a:gd name="T17" fmla="*/ 332 w 332"/>
              <a:gd name="T18" fmla="*/ 47 h 47"/>
            </a:gdLst>
            <a:ahLst/>
            <a:cxnLst>
              <a:cxn ang="T10">
                <a:pos x="T0" y="T1"/>
              </a:cxn>
              <a:cxn ang="T11">
                <a:pos x="T2" y="T3"/>
              </a:cxn>
              <a:cxn ang="T12">
                <a:pos x="T4" y="T5"/>
              </a:cxn>
              <a:cxn ang="T13">
                <a:pos x="T6" y="T7"/>
              </a:cxn>
              <a:cxn ang="T14">
                <a:pos x="T8" y="T9"/>
              </a:cxn>
            </a:cxnLst>
            <a:rect l="T15" t="T16" r="T17" b="T18"/>
            <a:pathLst>
              <a:path w="332" h="47">
                <a:moveTo>
                  <a:pt x="332" y="0"/>
                </a:moveTo>
                <a:lnTo>
                  <a:pt x="47" y="0"/>
                </a:lnTo>
                <a:lnTo>
                  <a:pt x="0" y="47"/>
                </a:lnTo>
                <a:lnTo>
                  <a:pt x="285" y="47"/>
                </a:lnTo>
                <a:lnTo>
                  <a:pt x="332" y="0"/>
                </a:lnTo>
                <a:close/>
              </a:path>
            </a:pathLst>
          </a:custGeom>
          <a:solidFill>
            <a:srgbClr val="E6E6E6"/>
          </a:solidFill>
          <a:ln w="9525">
            <a:noFill/>
            <a:round/>
            <a:headEnd/>
            <a:tailEnd/>
          </a:ln>
        </p:spPr>
        <p:txBody>
          <a:bodyPr/>
          <a:lstStyle/>
          <a:p>
            <a:endParaRPr lang="en-US"/>
          </a:p>
        </p:txBody>
      </p:sp>
      <p:grpSp>
        <p:nvGrpSpPr>
          <p:cNvPr id="30925" name="Group 203"/>
          <p:cNvGrpSpPr>
            <a:grpSpLocks/>
          </p:cNvGrpSpPr>
          <p:nvPr/>
        </p:nvGrpSpPr>
        <p:grpSpPr bwMode="auto">
          <a:xfrm>
            <a:off x="4440238" y="2784475"/>
            <a:ext cx="3805237" cy="1962150"/>
            <a:chOff x="2797" y="1754"/>
            <a:chExt cx="2397" cy="1236"/>
          </a:xfrm>
        </p:grpSpPr>
        <p:sp>
          <p:nvSpPr>
            <p:cNvPr id="31428" name="Rectangle 204"/>
            <p:cNvSpPr>
              <a:spLocks noChangeArrowheads="1"/>
            </p:cNvSpPr>
            <p:nvPr/>
          </p:nvSpPr>
          <p:spPr bwMode="auto">
            <a:xfrm>
              <a:off x="4555" y="1801"/>
              <a:ext cx="285" cy="232"/>
            </a:xfrm>
            <a:prstGeom prst="rect">
              <a:avLst/>
            </a:prstGeom>
            <a:solidFill>
              <a:srgbClr val="C0C0C0"/>
            </a:solidFill>
            <a:ln w="4763">
              <a:solidFill>
                <a:srgbClr val="000000"/>
              </a:solidFill>
              <a:miter lim="800000"/>
              <a:headEnd/>
              <a:tailEnd/>
            </a:ln>
          </p:spPr>
          <p:txBody>
            <a:bodyPr/>
            <a:lstStyle/>
            <a:p>
              <a:endParaRPr lang="en-US"/>
            </a:p>
          </p:txBody>
        </p:sp>
        <p:sp>
          <p:nvSpPr>
            <p:cNvPr id="31429" name="Rectangle 205"/>
            <p:cNvSpPr>
              <a:spLocks noChangeArrowheads="1"/>
            </p:cNvSpPr>
            <p:nvPr/>
          </p:nvSpPr>
          <p:spPr bwMode="auto">
            <a:xfrm>
              <a:off x="4811" y="2004"/>
              <a:ext cx="14" cy="7"/>
            </a:xfrm>
            <a:prstGeom prst="rect">
              <a:avLst/>
            </a:prstGeom>
            <a:solidFill>
              <a:srgbClr val="00FF00"/>
            </a:solidFill>
            <a:ln w="9525">
              <a:noFill/>
              <a:miter lim="800000"/>
              <a:headEnd/>
              <a:tailEnd/>
            </a:ln>
          </p:spPr>
          <p:txBody>
            <a:bodyPr/>
            <a:lstStyle/>
            <a:p>
              <a:endParaRPr lang="en-US"/>
            </a:p>
          </p:txBody>
        </p:sp>
        <p:sp>
          <p:nvSpPr>
            <p:cNvPr id="31430" name="Freeform 206"/>
            <p:cNvSpPr>
              <a:spLocks/>
            </p:cNvSpPr>
            <p:nvPr/>
          </p:nvSpPr>
          <p:spPr bwMode="auto">
            <a:xfrm>
              <a:off x="4596" y="1836"/>
              <a:ext cx="202" cy="144"/>
            </a:xfrm>
            <a:custGeom>
              <a:avLst/>
              <a:gdLst>
                <a:gd name="T0" fmla="*/ 0 w 202"/>
                <a:gd name="T1" fmla="*/ 144 h 144"/>
                <a:gd name="T2" fmla="*/ 202 w 202"/>
                <a:gd name="T3" fmla="*/ 144 h 144"/>
                <a:gd name="T4" fmla="*/ 202 w 202"/>
                <a:gd name="T5" fmla="*/ 0 h 144"/>
                <a:gd name="T6" fmla="*/ 197 w 202"/>
                <a:gd name="T7" fmla="*/ 0 h 144"/>
                <a:gd name="T8" fmla="*/ 197 w 202"/>
                <a:gd name="T9" fmla="*/ 140 h 144"/>
                <a:gd name="T10" fmla="*/ 0 w 202"/>
                <a:gd name="T11" fmla="*/ 140 h 144"/>
                <a:gd name="T12" fmla="*/ 0 w 202"/>
                <a:gd name="T13" fmla="*/ 144 h 144"/>
                <a:gd name="T14" fmla="*/ 0 60000 65536"/>
                <a:gd name="T15" fmla="*/ 0 60000 65536"/>
                <a:gd name="T16" fmla="*/ 0 60000 65536"/>
                <a:gd name="T17" fmla="*/ 0 60000 65536"/>
                <a:gd name="T18" fmla="*/ 0 60000 65536"/>
                <a:gd name="T19" fmla="*/ 0 60000 65536"/>
                <a:gd name="T20" fmla="*/ 0 60000 65536"/>
                <a:gd name="T21" fmla="*/ 0 w 202"/>
                <a:gd name="T22" fmla="*/ 0 h 144"/>
                <a:gd name="T23" fmla="*/ 202 w 202"/>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 h="144">
                  <a:moveTo>
                    <a:pt x="0" y="144"/>
                  </a:moveTo>
                  <a:lnTo>
                    <a:pt x="202" y="144"/>
                  </a:lnTo>
                  <a:lnTo>
                    <a:pt x="202" y="0"/>
                  </a:lnTo>
                  <a:lnTo>
                    <a:pt x="197" y="0"/>
                  </a:lnTo>
                  <a:lnTo>
                    <a:pt x="197" y="140"/>
                  </a:lnTo>
                  <a:lnTo>
                    <a:pt x="0" y="140"/>
                  </a:lnTo>
                  <a:lnTo>
                    <a:pt x="0" y="144"/>
                  </a:lnTo>
                  <a:close/>
                </a:path>
              </a:pathLst>
            </a:custGeom>
            <a:solidFill>
              <a:srgbClr val="8A8AFF"/>
            </a:solidFill>
            <a:ln w="9525">
              <a:noFill/>
              <a:round/>
              <a:headEnd/>
              <a:tailEnd/>
            </a:ln>
          </p:spPr>
          <p:txBody>
            <a:bodyPr/>
            <a:lstStyle/>
            <a:p>
              <a:endParaRPr lang="en-US"/>
            </a:p>
          </p:txBody>
        </p:sp>
        <p:sp>
          <p:nvSpPr>
            <p:cNvPr id="31431" name="Freeform 207"/>
            <p:cNvSpPr>
              <a:spLocks/>
            </p:cNvSpPr>
            <p:nvPr/>
          </p:nvSpPr>
          <p:spPr bwMode="auto">
            <a:xfrm>
              <a:off x="4596" y="1836"/>
              <a:ext cx="197" cy="140"/>
            </a:xfrm>
            <a:custGeom>
              <a:avLst/>
              <a:gdLst>
                <a:gd name="T0" fmla="*/ 0 w 197"/>
                <a:gd name="T1" fmla="*/ 140 h 140"/>
                <a:gd name="T2" fmla="*/ 197 w 197"/>
                <a:gd name="T3" fmla="*/ 140 h 140"/>
                <a:gd name="T4" fmla="*/ 197 w 197"/>
                <a:gd name="T5" fmla="*/ 0 h 140"/>
                <a:gd name="T6" fmla="*/ 194 w 197"/>
                <a:gd name="T7" fmla="*/ 0 h 140"/>
                <a:gd name="T8" fmla="*/ 194 w 197"/>
                <a:gd name="T9" fmla="*/ 137 h 140"/>
                <a:gd name="T10" fmla="*/ 0 w 197"/>
                <a:gd name="T11" fmla="*/ 137 h 140"/>
                <a:gd name="T12" fmla="*/ 0 w 197"/>
                <a:gd name="T13" fmla="*/ 140 h 140"/>
                <a:gd name="T14" fmla="*/ 0 60000 65536"/>
                <a:gd name="T15" fmla="*/ 0 60000 65536"/>
                <a:gd name="T16" fmla="*/ 0 60000 65536"/>
                <a:gd name="T17" fmla="*/ 0 60000 65536"/>
                <a:gd name="T18" fmla="*/ 0 60000 65536"/>
                <a:gd name="T19" fmla="*/ 0 60000 65536"/>
                <a:gd name="T20" fmla="*/ 0 60000 65536"/>
                <a:gd name="T21" fmla="*/ 0 w 197"/>
                <a:gd name="T22" fmla="*/ 0 h 140"/>
                <a:gd name="T23" fmla="*/ 197 w 197"/>
                <a:gd name="T24" fmla="*/ 140 h 1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40">
                  <a:moveTo>
                    <a:pt x="0" y="140"/>
                  </a:moveTo>
                  <a:lnTo>
                    <a:pt x="197" y="140"/>
                  </a:lnTo>
                  <a:lnTo>
                    <a:pt x="197" y="0"/>
                  </a:lnTo>
                  <a:lnTo>
                    <a:pt x="194" y="0"/>
                  </a:lnTo>
                  <a:lnTo>
                    <a:pt x="194" y="137"/>
                  </a:lnTo>
                  <a:lnTo>
                    <a:pt x="0" y="137"/>
                  </a:lnTo>
                  <a:lnTo>
                    <a:pt x="0" y="140"/>
                  </a:lnTo>
                  <a:close/>
                </a:path>
              </a:pathLst>
            </a:custGeom>
            <a:solidFill>
              <a:srgbClr val="8E8EFF"/>
            </a:solidFill>
            <a:ln w="9525">
              <a:noFill/>
              <a:round/>
              <a:headEnd/>
              <a:tailEnd/>
            </a:ln>
          </p:spPr>
          <p:txBody>
            <a:bodyPr/>
            <a:lstStyle/>
            <a:p>
              <a:endParaRPr lang="en-US"/>
            </a:p>
          </p:txBody>
        </p:sp>
        <p:sp>
          <p:nvSpPr>
            <p:cNvPr id="31432" name="Freeform 208"/>
            <p:cNvSpPr>
              <a:spLocks/>
            </p:cNvSpPr>
            <p:nvPr/>
          </p:nvSpPr>
          <p:spPr bwMode="auto">
            <a:xfrm>
              <a:off x="4596" y="1836"/>
              <a:ext cx="194" cy="137"/>
            </a:xfrm>
            <a:custGeom>
              <a:avLst/>
              <a:gdLst>
                <a:gd name="T0" fmla="*/ 0 w 194"/>
                <a:gd name="T1" fmla="*/ 137 h 137"/>
                <a:gd name="T2" fmla="*/ 194 w 194"/>
                <a:gd name="T3" fmla="*/ 137 h 137"/>
                <a:gd name="T4" fmla="*/ 194 w 194"/>
                <a:gd name="T5" fmla="*/ 0 h 137"/>
                <a:gd name="T6" fmla="*/ 190 w 194"/>
                <a:gd name="T7" fmla="*/ 0 h 137"/>
                <a:gd name="T8" fmla="*/ 190 w 194"/>
                <a:gd name="T9" fmla="*/ 135 h 137"/>
                <a:gd name="T10" fmla="*/ 0 w 194"/>
                <a:gd name="T11" fmla="*/ 135 h 137"/>
                <a:gd name="T12" fmla="*/ 0 w 194"/>
                <a:gd name="T13" fmla="*/ 137 h 137"/>
                <a:gd name="T14" fmla="*/ 0 60000 65536"/>
                <a:gd name="T15" fmla="*/ 0 60000 65536"/>
                <a:gd name="T16" fmla="*/ 0 60000 65536"/>
                <a:gd name="T17" fmla="*/ 0 60000 65536"/>
                <a:gd name="T18" fmla="*/ 0 60000 65536"/>
                <a:gd name="T19" fmla="*/ 0 60000 65536"/>
                <a:gd name="T20" fmla="*/ 0 60000 65536"/>
                <a:gd name="T21" fmla="*/ 0 w 194"/>
                <a:gd name="T22" fmla="*/ 0 h 137"/>
                <a:gd name="T23" fmla="*/ 194 w 194"/>
                <a:gd name="T24" fmla="*/ 137 h 1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4" h="137">
                  <a:moveTo>
                    <a:pt x="0" y="137"/>
                  </a:moveTo>
                  <a:lnTo>
                    <a:pt x="194" y="137"/>
                  </a:lnTo>
                  <a:lnTo>
                    <a:pt x="194" y="0"/>
                  </a:lnTo>
                  <a:lnTo>
                    <a:pt x="190" y="0"/>
                  </a:lnTo>
                  <a:lnTo>
                    <a:pt x="190" y="135"/>
                  </a:lnTo>
                  <a:lnTo>
                    <a:pt x="0" y="135"/>
                  </a:lnTo>
                  <a:lnTo>
                    <a:pt x="0" y="137"/>
                  </a:lnTo>
                  <a:close/>
                </a:path>
              </a:pathLst>
            </a:custGeom>
            <a:solidFill>
              <a:srgbClr val="9292FF"/>
            </a:solidFill>
            <a:ln w="9525">
              <a:noFill/>
              <a:round/>
              <a:headEnd/>
              <a:tailEnd/>
            </a:ln>
          </p:spPr>
          <p:txBody>
            <a:bodyPr/>
            <a:lstStyle/>
            <a:p>
              <a:endParaRPr lang="en-US"/>
            </a:p>
          </p:txBody>
        </p:sp>
        <p:sp>
          <p:nvSpPr>
            <p:cNvPr id="31433" name="Freeform 209"/>
            <p:cNvSpPr>
              <a:spLocks/>
            </p:cNvSpPr>
            <p:nvPr/>
          </p:nvSpPr>
          <p:spPr bwMode="auto">
            <a:xfrm>
              <a:off x="4596" y="1836"/>
              <a:ext cx="190" cy="135"/>
            </a:xfrm>
            <a:custGeom>
              <a:avLst/>
              <a:gdLst>
                <a:gd name="T0" fmla="*/ 0 w 190"/>
                <a:gd name="T1" fmla="*/ 135 h 135"/>
                <a:gd name="T2" fmla="*/ 190 w 190"/>
                <a:gd name="T3" fmla="*/ 135 h 135"/>
                <a:gd name="T4" fmla="*/ 190 w 190"/>
                <a:gd name="T5" fmla="*/ 0 h 135"/>
                <a:gd name="T6" fmla="*/ 186 w 190"/>
                <a:gd name="T7" fmla="*/ 0 h 135"/>
                <a:gd name="T8" fmla="*/ 186 w 190"/>
                <a:gd name="T9" fmla="*/ 132 h 135"/>
                <a:gd name="T10" fmla="*/ 0 w 190"/>
                <a:gd name="T11" fmla="*/ 132 h 135"/>
                <a:gd name="T12" fmla="*/ 0 w 190"/>
                <a:gd name="T13" fmla="*/ 135 h 135"/>
                <a:gd name="T14" fmla="*/ 0 60000 65536"/>
                <a:gd name="T15" fmla="*/ 0 60000 65536"/>
                <a:gd name="T16" fmla="*/ 0 60000 65536"/>
                <a:gd name="T17" fmla="*/ 0 60000 65536"/>
                <a:gd name="T18" fmla="*/ 0 60000 65536"/>
                <a:gd name="T19" fmla="*/ 0 60000 65536"/>
                <a:gd name="T20" fmla="*/ 0 60000 65536"/>
                <a:gd name="T21" fmla="*/ 0 w 190"/>
                <a:gd name="T22" fmla="*/ 0 h 135"/>
                <a:gd name="T23" fmla="*/ 190 w 190"/>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 h="135">
                  <a:moveTo>
                    <a:pt x="0" y="135"/>
                  </a:moveTo>
                  <a:lnTo>
                    <a:pt x="190" y="135"/>
                  </a:lnTo>
                  <a:lnTo>
                    <a:pt x="190" y="0"/>
                  </a:lnTo>
                  <a:lnTo>
                    <a:pt x="186" y="0"/>
                  </a:lnTo>
                  <a:lnTo>
                    <a:pt x="186" y="132"/>
                  </a:lnTo>
                  <a:lnTo>
                    <a:pt x="0" y="132"/>
                  </a:lnTo>
                  <a:lnTo>
                    <a:pt x="0" y="135"/>
                  </a:lnTo>
                  <a:close/>
                </a:path>
              </a:pathLst>
            </a:custGeom>
            <a:solidFill>
              <a:srgbClr val="9696FF"/>
            </a:solidFill>
            <a:ln w="9525">
              <a:noFill/>
              <a:round/>
              <a:headEnd/>
              <a:tailEnd/>
            </a:ln>
          </p:spPr>
          <p:txBody>
            <a:bodyPr/>
            <a:lstStyle/>
            <a:p>
              <a:endParaRPr lang="en-US"/>
            </a:p>
          </p:txBody>
        </p:sp>
        <p:sp>
          <p:nvSpPr>
            <p:cNvPr id="31434" name="Freeform 210"/>
            <p:cNvSpPr>
              <a:spLocks/>
            </p:cNvSpPr>
            <p:nvPr/>
          </p:nvSpPr>
          <p:spPr bwMode="auto">
            <a:xfrm>
              <a:off x="4596" y="1836"/>
              <a:ext cx="186" cy="132"/>
            </a:xfrm>
            <a:custGeom>
              <a:avLst/>
              <a:gdLst>
                <a:gd name="T0" fmla="*/ 0 w 186"/>
                <a:gd name="T1" fmla="*/ 132 h 132"/>
                <a:gd name="T2" fmla="*/ 186 w 186"/>
                <a:gd name="T3" fmla="*/ 132 h 132"/>
                <a:gd name="T4" fmla="*/ 186 w 186"/>
                <a:gd name="T5" fmla="*/ 0 h 132"/>
                <a:gd name="T6" fmla="*/ 182 w 186"/>
                <a:gd name="T7" fmla="*/ 0 h 132"/>
                <a:gd name="T8" fmla="*/ 182 w 186"/>
                <a:gd name="T9" fmla="*/ 130 h 132"/>
                <a:gd name="T10" fmla="*/ 0 w 186"/>
                <a:gd name="T11" fmla="*/ 130 h 132"/>
                <a:gd name="T12" fmla="*/ 0 w 186"/>
                <a:gd name="T13" fmla="*/ 132 h 132"/>
                <a:gd name="T14" fmla="*/ 0 60000 65536"/>
                <a:gd name="T15" fmla="*/ 0 60000 65536"/>
                <a:gd name="T16" fmla="*/ 0 60000 65536"/>
                <a:gd name="T17" fmla="*/ 0 60000 65536"/>
                <a:gd name="T18" fmla="*/ 0 60000 65536"/>
                <a:gd name="T19" fmla="*/ 0 60000 65536"/>
                <a:gd name="T20" fmla="*/ 0 60000 65536"/>
                <a:gd name="T21" fmla="*/ 0 w 186"/>
                <a:gd name="T22" fmla="*/ 0 h 132"/>
                <a:gd name="T23" fmla="*/ 186 w 186"/>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2">
                  <a:moveTo>
                    <a:pt x="0" y="132"/>
                  </a:moveTo>
                  <a:lnTo>
                    <a:pt x="186" y="132"/>
                  </a:lnTo>
                  <a:lnTo>
                    <a:pt x="186" y="0"/>
                  </a:lnTo>
                  <a:lnTo>
                    <a:pt x="182" y="0"/>
                  </a:lnTo>
                  <a:lnTo>
                    <a:pt x="182" y="130"/>
                  </a:lnTo>
                  <a:lnTo>
                    <a:pt x="0" y="130"/>
                  </a:lnTo>
                  <a:lnTo>
                    <a:pt x="0" y="132"/>
                  </a:lnTo>
                  <a:close/>
                </a:path>
              </a:pathLst>
            </a:custGeom>
            <a:solidFill>
              <a:srgbClr val="9A9AFF"/>
            </a:solidFill>
            <a:ln w="9525">
              <a:noFill/>
              <a:round/>
              <a:headEnd/>
              <a:tailEnd/>
            </a:ln>
          </p:spPr>
          <p:txBody>
            <a:bodyPr/>
            <a:lstStyle/>
            <a:p>
              <a:endParaRPr lang="en-US"/>
            </a:p>
          </p:txBody>
        </p:sp>
        <p:sp>
          <p:nvSpPr>
            <p:cNvPr id="31435" name="Freeform 211"/>
            <p:cNvSpPr>
              <a:spLocks/>
            </p:cNvSpPr>
            <p:nvPr/>
          </p:nvSpPr>
          <p:spPr bwMode="auto">
            <a:xfrm>
              <a:off x="4596" y="1836"/>
              <a:ext cx="182" cy="130"/>
            </a:xfrm>
            <a:custGeom>
              <a:avLst/>
              <a:gdLst>
                <a:gd name="T0" fmla="*/ 0 w 182"/>
                <a:gd name="T1" fmla="*/ 130 h 130"/>
                <a:gd name="T2" fmla="*/ 182 w 182"/>
                <a:gd name="T3" fmla="*/ 130 h 130"/>
                <a:gd name="T4" fmla="*/ 182 w 182"/>
                <a:gd name="T5" fmla="*/ 0 h 130"/>
                <a:gd name="T6" fmla="*/ 178 w 182"/>
                <a:gd name="T7" fmla="*/ 0 h 130"/>
                <a:gd name="T8" fmla="*/ 178 w 182"/>
                <a:gd name="T9" fmla="*/ 127 h 130"/>
                <a:gd name="T10" fmla="*/ 0 w 182"/>
                <a:gd name="T11" fmla="*/ 127 h 130"/>
                <a:gd name="T12" fmla="*/ 0 w 182"/>
                <a:gd name="T13" fmla="*/ 130 h 130"/>
                <a:gd name="T14" fmla="*/ 0 60000 65536"/>
                <a:gd name="T15" fmla="*/ 0 60000 65536"/>
                <a:gd name="T16" fmla="*/ 0 60000 65536"/>
                <a:gd name="T17" fmla="*/ 0 60000 65536"/>
                <a:gd name="T18" fmla="*/ 0 60000 65536"/>
                <a:gd name="T19" fmla="*/ 0 60000 65536"/>
                <a:gd name="T20" fmla="*/ 0 60000 65536"/>
                <a:gd name="T21" fmla="*/ 0 w 182"/>
                <a:gd name="T22" fmla="*/ 0 h 130"/>
                <a:gd name="T23" fmla="*/ 182 w 182"/>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2" h="130">
                  <a:moveTo>
                    <a:pt x="0" y="130"/>
                  </a:moveTo>
                  <a:lnTo>
                    <a:pt x="182" y="130"/>
                  </a:lnTo>
                  <a:lnTo>
                    <a:pt x="182" y="0"/>
                  </a:lnTo>
                  <a:lnTo>
                    <a:pt x="178" y="0"/>
                  </a:lnTo>
                  <a:lnTo>
                    <a:pt x="178" y="127"/>
                  </a:lnTo>
                  <a:lnTo>
                    <a:pt x="0" y="127"/>
                  </a:lnTo>
                  <a:lnTo>
                    <a:pt x="0" y="130"/>
                  </a:lnTo>
                  <a:close/>
                </a:path>
              </a:pathLst>
            </a:custGeom>
            <a:solidFill>
              <a:srgbClr val="9E9EFF"/>
            </a:solidFill>
            <a:ln w="9525">
              <a:noFill/>
              <a:round/>
              <a:headEnd/>
              <a:tailEnd/>
            </a:ln>
          </p:spPr>
          <p:txBody>
            <a:bodyPr/>
            <a:lstStyle/>
            <a:p>
              <a:endParaRPr lang="en-US"/>
            </a:p>
          </p:txBody>
        </p:sp>
        <p:sp>
          <p:nvSpPr>
            <p:cNvPr id="31436" name="Freeform 212"/>
            <p:cNvSpPr>
              <a:spLocks/>
            </p:cNvSpPr>
            <p:nvPr/>
          </p:nvSpPr>
          <p:spPr bwMode="auto">
            <a:xfrm>
              <a:off x="4596" y="1836"/>
              <a:ext cx="178" cy="127"/>
            </a:xfrm>
            <a:custGeom>
              <a:avLst/>
              <a:gdLst>
                <a:gd name="T0" fmla="*/ 0 w 178"/>
                <a:gd name="T1" fmla="*/ 127 h 127"/>
                <a:gd name="T2" fmla="*/ 178 w 178"/>
                <a:gd name="T3" fmla="*/ 127 h 127"/>
                <a:gd name="T4" fmla="*/ 178 w 178"/>
                <a:gd name="T5" fmla="*/ 0 h 127"/>
                <a:gd name="T6" fmla="*/ 175 w 178"/>
                <a:gd name="T7" fmla="*/ 0 h 127"/>
                <a:gd name="T8" fmla="*/ 175 w 178"/>
                <a:gd name="T9" fmla="*/ 125 h 127"/>
                <a:gd name="T10" fmla="*/ 0 w 178"/>
                <a:gd name="T11" fmla="*/ 125 h 127"/>
                <a:gd name="T12" fmla="*/ 0 w 178"/>
                <a:gd name="T13" fmla="*/ 127 h 127"/>
                <a:gd name="T14" fmla="*/ 0 60000 65536"/>
                <a:gd name="T15" fmla="*/ 0 60000 65536"/>
                <a:gd name="T16" fmla="*/ 0 60000 65536"/>
                <a:gd name="T17" fmla="*/ 0 60000 65536"/>
                <a:gd name="T18" fmla="*/ 0 60000 65536"/>
                <a:gd name="T19" fmla="*/ 0 60000 65536"/>
                <a:gd name="T20" fmla="*/ 0 60000 65536"/>
                <a:gd name="T21" fmla="*/ 0 w 178"/>
                <a:gd name="T22" fmla="*/ 0 h 127"/>
                <a:gd name="T23" fmla="*/ 178 w 178"/>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 h="127">
                  <a:moveTo>
                    <a:pt x="0" y="127"/>
                  </a:moveTo>
                  <a:lnTo>
                    <a:pt x="178" y="127"/>
                  </a:lnTo>
                  <a:lnTo>
                    <a:pt x="178" y="0"/>
                  </a:lnTo>
                  <a:lnTo>
                    <a:pt x="175" y="0"/>
                  </a:lnTo>
                  <a:lnTo>
                    <a:pt x="175" y="125"/>
                  </a:lnTo>
                  <a:lnTo>
                    <a:pt x="0" y="125"/>
                  </a:lnTo>
                  <a:lnTo>
                    <a:pt x="0" y="127"/>
                  </a:lnTo>
                  <a:close/>
                </a:path>
              </a:pathLst>
            </a:custGeom>
            <a:solidFill>
              <a:srgbClr val="A2A2FF"/>
            </a:solidFill>
            <a:ln w="9525">
              <a:noFill/>
              <a:round/>
              <a:headEnd/>
              <a:tailEnd/>
            </a:ln>
          </p:spPr>
          <p:txBody>
            <a:bodyPr/>
            <a:lstStyle/>
            <a:p>
              <a:endParaRPr lang="en-US"/>
            </a:p>
          </p:txBody>
        </p:sp>
        <p:sp>
          <p:nvSpPr>
            <p:cNvPr id="31437" name="Freeform 213"/>
            <p:cNvSpPr>
              <a:spLocks/>
            </p:cNvSpPr>
            <p:nvPr/>
          </p:nvSpPr>
          <p:spPr bwMode="auto">
            <a:xfrm>
              <a:off x="4596" y="1836"/>
              <a:ext cx="175" cy="125"/>
            </a:xfrm>
            <a:custGeom>
              <a:avLst/>
              <a:gdLst>
                <a:gd name="T0" fmla="*/ 0 w 175"/>
                <a:gd name="T1" fmla="*/ 125 h 125"/>
                <a:gd name="T2" fmla="*/ 175 w 175"/>
                <a:gd name="T3" fmla="*/ 125 h 125"/>
                <a:gd name="T4" fmla="*/ 175 w 175"/>
                <a:gd name="T5" fmla="*/ 0 h 125"/>
                <a:gd name="T6" fmla="*/ 171 w 175"/>
                <a:gd name="T7" fmla="*/ 0 h 125"/>
                <a:gd name="T8" fmla="*/ 171 w 175"/>
                <a:gd name="T9" fmla="*/ 121 h 125"/>
                <a:gd name="T10" fmla="*/ 0 w 175"/>
                <a:gd name="T11" fmla="*/ 121 h 125"/>
                <a:gd name="T12" fmla="*/ 0 w 175"/>
                <a:gd name="T13" fmla="*/ 125 h 125"/>
                <a:gd name="T14" fmla="*/ 0 60000 65536"/>
                <a:gd name="T15" fmla="*/ 0 60000 65536"/>
                <a:gd name="T16" fmla="*/ 0 60000 65536"/>
                <a:gd name="T17" fmla="*/ 0 60000 65536"/>
                <a:gd name="T18" fmla="*/ 0 60000 65536"/>
                <a:gd name="T19" fmla="*/ 0 60000 65536"/>
                <a:gd name="T20" fmla="*/ 0 60000 65536"/>
                <a:gd name="T21" fmla="*/ 0 w 175"/>
                <a:gd name="T22" fmla="*/ 0 h 125"/>
                <a:gd name="T23" fmla="*/ 175 w 175"/>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125">
                  <a:moveTo>
                    <a:pt x="0" y="125"/>
                  </a:moveTo>
                  <a:lnTo>
                    <a:pt x="175" y="125"/>
                  </a:lnTo>
                  <a:lnTo>
                    <a:pt x="175" y="0"/>
                  </a:lnTo>
                  <a:lnTo>
                    <a:pt x="171" y="0"/>
                  </a:lnTo>
                  <a:lnTo>
                    <a:pt x="171" y="121"/>
                  </a:lnTo>
                  <a:lnTo>
                    <a:pt x="0" y="121"/>
                  </a:lnTo>
                  <a:lnTo>
                    <a:pt x="0" y="125"/>
                  </a:lnTo>
                  <a:close/>
                </a:path>
              </a:pathLst>
            </a:custGeom>
            <a:solidFill>
              <a:srgbClr val="A5A5FF"/>
            </a:solidFill>
            <a:ln w="9525">
              <a:noFill/>
              <a:round/>
              <a:headEnd/>
              <a:tailEnd/>
            </a:ln>
          </p:spPr>
          <p:txBody>
            <a:bodyPr/>
            <a:lstStyle/>
            <a:p>
              <a:endParaRPr lang="en-US"/>
            </a:p>
          </p:txBody>
        </p:sp>
        <p:sp>
          <p:nvSpPr>
            <p:cNvPr id="31438" name="Freeform 214"/>
            <p:cNvSpPr>
              <a:spLocks/>
            </p:cNvSpPr>
            <p:nvPr/>
          </p:nvSpPr>
          <p:spPr bwMode="auto">
            <a:xfrm>
              <a:off x="4596" y="1836"/>
              <a:ext cx="171" cy="121"/>
            </a:xfrm>
            <a:custGeom>
              <a:avLst/>
              <a:gdLst>
                <a:gd name="T0" fmla="*/ 0 w 171"/>
                <a:gd name="T1" fmla="*/ 121 h 121"/>
                <a:gd name="T2" fmla="*/ 171 w 171"/>
                <a:gd name="T3" fmla="*/ 121 h 121"/>
                <a:gd name="T4" fmla="*/ 171 w 171"/>
                <a:gd name="T5" fmla="*/ 0 h 121"/>
                <a:gd name="T6" fmla="*/ 167 w 171"/>
                <a:gd name="T7" fmla="*/ 0 h 121"/>
                <a:gd name="T8" fmla="*/ 167 w 171"/>
                <a:gd name="T9" fmla="*/ 118 h 121"/>
                <a:gd name="T10" fmla="*/ 0 w 171"/>
                <a:gd name="T11" fmla="*/ 118 h 121"/>
                <a:gd name="T12" fmla="*/ 0 w 171"/>
                <a:gd name="T13" fmla="*/ 121 h 121"/>
                <a:gd name="T14" fmla="*/ 0 60000 65536"/>
                <a:gd name="T15" fmla="*/ 0 60000 65536"/>
                <a:gd name="T16" fmla="*/ 0 60000 65536"/>
                <a:gd name="T17" fmla="*/ 0 60000 65536"/>
                <a:gd name="T18" fmla="*/ 0 60000 65536"/>
                <a:gd name="T19" fmla="*/ 0 60000 65536"/>
                <a:gd name="T20" fmla="*/ 0 60000 65536"/>
                <a:gd name="T21" fmla="*/ 0 w 171"/>
                <a:gd name="T22" fmla="*/ 0 h 121"/>
                <a:gd name="T23" fmla="*/ 171 w 171"/>
                <a:gd name="T24" fmla="*/ 121 h 1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1" h="121">
                  <a:moveTo>
                    <a:pt x="0" y="121"/>
                  </a:moveTo>
                  <a:lnTo>
                    <a:pt x="171" y="121"/>
                  </a:lnTo>
                  <a:lnTo>
                    <a:pt x="171" y="0"/>
                  </a:lnTo>
                  <a:lnTo>
                    <a:pt x="167" y="0"/>
                  </a:lnTo>
                  <a:lnTo>
                    <a:pt x="167" y="118"/>
                  </a:lnTo>
                  <a:lnTo>
                    <a:pt x="0" y="118"/>
                  </a:lnTo>
                  <a:lnTo>
                    <a:pt x="0" y="121"/>
                  </a:lnTo>
                  <a:close/>
                </a:path>
              </a:pathLst>
            </a:custGeom>
            <a:solidFill>
              <a:srgbClr val="A9A9FF"/>
            </a:solidFill>
            <a:ln w="9525">
              <a:noFill/>
              <a:round/>
              <a:headEnd/>
              <a:tailEnd/>
            </a:ln>
          </p:spPr>
          <p:txBody>
            <a:bodyPr/>
            <a:lstStyle/>
            <a:p>
              <a:endParaRPr lang="en-US"/>
            </a:p>
          </p:txBody>
        </p:sp>
        <p:sp>
          <p:nvSpPr>
            <p:cNvPr id="31439" name="Freeform 215"/>
            <p:cNvSpPr>
              <a:spLocks/>
            </p:cNvSpPr>
            <p:nvPr/>
          </p:nvSpPr>
          <p:spPr bwMode="auto">
            <a:xfrm>
              <a:off x="4596" y="1836"/>
              <a:ext cx="167" cy="118"/>
            </a:xfrm>
            <a:custGeom>
              <a:avLst/>
              <a:gdLst>
                <a:gd name="T0" fmla="*/ 0 w 167"/>
                <a:gd name="T1" fmla="*/ 118 h 118"/>
                <a:gd name="T2" fmla="*/ 167 w 167"/>
                <a:gd name="T3" fmla="*/ 118 h 118"/>
                <a:gd name="T4" fmla="*/ 167 w 167"/>
                <a:gd name="T5" fmla="*/ 0 h 118"/>
                <a:gd name="T6" fmla="*/ 162 w 167"/>
                <a:gd name="T7" fmla="*/ 0 h 118"/>
                <a:gd name="T8" fmla="*/ 162 w 167"/>
                <a:gd name="T9" fmla="*/ 116 h 118"/>
                <a:gd name="T10" fmla="*/ 0 w 167"/>
                <a:gd name="T11" fmla="*/ 116 h 118"/>
                <a:gd name="T12" fmla="*/ 0 w 167"/>
                <a:gd name="T13" fmla="*/ 118 h 118"/>
                <a:gd name="T14" fmla="*/ 0 60000 65536"/>
                <a:gd name="T15" fmla="*/ 0 60000 65536"/>
                <a:gd name="T16" fmla="*/ 0 60000 65536"/>
                <a:gd name="T17" fmla="*/ 0 60000 65536"/>
                <a:gd name="T18" fmla="*/ 0 60000 65536"/>
                <a:gd name="T19" fmla="*/ 0 60000 65536"/>
                <a:gd name="T20" fmla="*/ 0 60000 65536"/>
                <a:gd name="T21" fmla="*/ 0 w 167"/>
                <a:gd name="T22" fmla="*/ 0 h 118"/>
                <a:gd name="T23" fmla="*/ 167 w 167"/>
                <a:gd name="T24" fmla="*/ 118 h 1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 h="118">
                  <a:moveTo>
                    <a:pt x="0" y="118"/>
                  </a:moveTo>
                  <a:lnTo>
                    <a:pt x="167" y="118"/>
                  </a:lnTo>
                  <a:lnTo>
                    <a:pt x="167" y="0"/>
                  </a:lnTo>
                  <a:lnTo>
                    <a:pt x="162" y="0"/>
                  </a:lnTo>
                  <a:lnTo>
                    <a:pt x="162" y="116"/>
                  </a:lnTo>
                  <a:lnTo>
                    <a:pt x="0" y="116"/>
                  </a:lnTo>
                  <a:lnTo>
                    <a:pt x="0" y="118"/>
                  </a:lnTo>
                  <a:close/>
                </a:path>
              </a:pathLst>
            </a:custGeom>
            <a:solidFill>
              <a:srgbClr val="ADADFF"/>
            </a:solidFill>
            <a:ln w="9525">
              <a:noFill/>
              <a:round/>
              <a:headEnd/>
              <a:tailEnd/>
            </a:ln>
          </p:spPr>
          <p:txBody>
            <a:bodyPr/>
            <a:lstStyle/>
            <a:p>
              <a:endParaRPr lang="en-US"/>
            </a:p>
          </p:txBody>
        </p:sp>
        <p:sp>
          <p:nvSpPr>
            <p:cNvPr id="31440" name="Freeform 216"/>
            <p:cNvSpPr>
              <a:spLocks/>
            </p:cNvSpPr>
            <p:nvPr/>
          </p:nvSpPr>
          <p:spPr bwMode="auto">
            <a:xfrm>
              <a:off x="4596" y="1836"/>
              <a:ext cx="162" cy="116"/>
            </a:xfrm>
            <a:custGeom>
              <a:avLst/>
              <a:gdLst>
                <a:gd name="T0" fmla="*/ 0 w 162"/>
                <a:gd name="T1" fmla="*/ 116 h 116"/>
                <a:gd name="T2" fmla="*/ 162 w 162"/>
                <a:gd name="T3" fmla="*/ 116 h 116"/>
                <a:gd name="T4" fmla="*/ 162 w 162"/>
                <a:gd name="T5" fmla="*/ 0 h 116"/>
                <a:gd name="T6" fmla="*/ 158 w 162"/>
                <a:gd name="T7" fmla="*/ 0 h 116"/>
                <a:gd name="T8" fmla="*/ 158 w 162"/>
                <a:gd name="T9" fmla="*/ 112 h 116"/>
                <a:gd name="T10" fmla="*/ 0 w 162"/>
                <a:gd name="T11" fmla="*/ 112 h 116"/>
                <a:gd name="T12" fmla="*/ 0 w 162"/>
                <a:gd name="T13" fmla="*/ 116 h 116"/>
                <a:gd name="T14" fmla="*/ 0 60000 65536"/>
                <a:gd name="T15" fmla="*/ 0 60000 65536"/>
                <a:gd name="T16" fmla="*/ 0 60000 65536"/>
                <a:gd name="T17" fmla="*/ 0 60000 65536"/>
                <a:gd name="T18" fmla="*/ 0 60000 65536"/>
                <a:gd name="T19" fmla="*/ 0 60000 65536"/>
                <a:gd name="T20" fmla="*/ 0 60000 65536"/>
                <a:gd name="T21" fmla="*/ 0 w 162"/>
                <a:gd name="T22" fmla="*/ 0 h 116"/>
                <a:gd name="T23" fmla="*/ 162 w 162"/>
                <a:gd name="T24" fmla="*/ 116 h 1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116">
                  <a:moveTo>
                    <a:pt x="0" y="116"/>
                  </a:moveTo>
                  <a:lnTo>
                    <a:pt x="162" y="116"/>
                  </a:lnTo>
                  <a:lnTo>
                    <a:pt x="162" y="0"/>
                  </a:lnTo>
                  <a:lnTo>
                    <a:pt x="158" y="0"/>
                  </a:lnTo>
                  <a:lnTo>
                    <a:pt x="158" y="112"/>
                  </a:lnTo>
                  <a:lnTo>
                    <a:pt x="0" y="112"/>
                  </a:lnTo>
                  <a:lnTo>
                    <a:pt x="0" y="116"/>
                  </a:lnTo>
                  <a:close/>
                </a:path>
              </a:pathLst>
            </a:custGeom>
            <a:solidFill>
              <a:srgbClr val="B0B0FF"/>
            </a:solidFill>
            <a:ln w="9525">
              <a:noFill/>
              <a:round/>
              <a:headEnd/>
              <a:tailEnd/>
            </a:ln>
          </p:spPr>
          <p:txBody>
            <a:bodyPr/>
            <a:lstStyle/>
            <a:p>
              <a:endParaRPr lang="en-US"/>
            </a:p>
          </p:txBody>
        </p:sp>
        <p:sp>
          <p:nvSpPr>
            <p:cNvPr id="31441" name="Freeform 217"/>
            <p:cNvSpPr>
              <a:spLocks/>
            </p:cNvSpPr>
            <p:nvPr/>
          </p:nvSpPr>
          <p:spPr bwMode="auto">
            <a:xfrm>
              <a:off x="4596" y="1836"/>
              <a:ext cx="158" cy="112"/>
            </a:xfrm>
            <a:custGeom>
              <a:avLst/>
              <a:gdLst>
                <a:gd name="T0" fmla="*/ 0 w 158"/>
                <a:gd name="T1" fmla="*/ 112 h 112"/>
                <a:gd name="T2" fmla="*/ 158 w 158"/>
                <a:gd name="T3" fmla="*/ 112 h 112"/>
                <a:gd name="T4" fmla="*/ 158 w 158"/>
                <a:gd name="T5" fmla="*/ 0 h 112"/>
                <a:gd name="T6" fmla="*/ 153 w 158"/>
                <a:gd name="T7" fmla="*/ 0 h 112"/>
                <a:gd name="T8" fmla="*/ 153 w 158"/>
                <a:gd name="T9" fmla="*/ 108 h 112"/>
                <a:gd name="T10" fmla="*/ 0 w 158"/>
                <a:gd name="T11" fmla="*/ 108 h 112"/>
                <a:gd name="T12" fmla="*/ 0 w 158"/>
                <a:gd name="T13" fmla="*/ 112 h 112"/>
                <a:gd name="T14" fmla="*/ 0 60000 65536"/>
                <a:gd name="T15" fmla="*/ 0 60000 65536"/>
                <a:gd name="T16" fmla="*/ 0 60000 65536"/>
                <a:gd name="T17" fmla="*/ 0 60000 65536"/>
                <a:gd name="T18" fmla="*/ 0 60000 65536"/>
                <a:gd name="T19" fmla="*/ 0 60000 65536"/>
                <a:gd name="T20" fmla="*/ 0 60000 65536"/>
                <a:gd name="T21" fmla="*/ 0 w 158"/>
                <a:gd name="T22" fmla="*/ 0 h 112"/>
                <a:gd name="T23" fmla="*/ 158 w 158"/>
                <a:gd name="T24" fmla="*/ 112 h 1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2">
                  <a:moveTo>
                    <a:pt x="0" y="112"/>
                  </a:moveTo>
                  <a:lnTo>
                    <a:pt x="158" y="112"/>
                  </a:lnTo>
                  <a:lnTo>
                    <a:pt x="158" y="0"/>
                  </a:lnTo>
                  <a:lnTo>
                    <a:pt x="153" y="0"/>
                  </a:lnTo>
                  <a:lnTo>
                    <a:pt x="153" y="108"/>
                  </a:lnTo>
                  <a:lnTo>
                    <a:pt x="0" y="108"/>
                  </a:lnTo>
                  <a:lnTo>
                    <a:pt x="0" y="112"/>
                  </a:lnTo>
                  <a:close/>
                </a:path>
              </a:pathLst>
            </a:custGeom>
            <a:solidFill>
              <a:srgbClr val="B4B4FF"/>
            </a:solidFill>
            <a:ln w="9525">
              <a:noFill/>
              <a:round/>
              <a:headEnd/>
              <a:tailEnd/>
            </a:ln>
          </p:spPr>
          <p:txBody>
            <a:bodyPr/>
            <a:lstStyle/>
            <a:p>
              <a:endParaRPr lang="en-US"/>
            </a:p>
          </p:txBody>
        </p:sp>
        <p:sp>
          <p:nvSpPr>
            <p:cNvPr id="31442" name="Freeform 218"/>
            <p:cNvSpPr>
              <a:spLocks/>
            </p:cNvSpPr>
            <p:nvPr/>
          </p:nvSpPr>
          <p:spPr bwMode="auto">
            <a:xfrm>
              <a:off x="4596" y="1836"/>
              <a:ext cx="153" cy="108"/>
            </a:xfrm>
            <a:custGeom>
              <a:avLst/>
              <a:gdLst>
                <a:gd name="T0" fmla="*/ 0 w 153"/>
                <a:gd name="T1" fmla="*/ 108 h 108"/>
                <a:gd name="T2" fmla="*/ 153 w 153"/>
                <a:gd name="T3" fmla="*/ 108 h 108"/>
                <a:gd name="T4" fmla="*/ 153 w 153"/>
                <a:gd name="T5" fmla="*/ 0 h 108"/>
                <a:gd name="T6" fmla="*/ 148 w 153"/>
                <a:gd name="T7" fmla="*/ 0 h 108"/>
                <a:gd name="T8" fmla="*/ 148 w 153"/>
                <a:gd name="T9" fmla="*/ 106 h 108"/>
                <a:gd name="T10" fmla="*/ 0 w 153"/>
                <a:gd name="T11" fmla="*/ 106 h 108"/>
                <a:gd name="T12" fmla="*/ 0 w 153"/>
                <a:gd name="T13" fmla="*/ 108 h 108"/>
                <a:gd name="T14" fmla="*/ 0 60000 65536"/>
                <a:gd name="T15" fmla="*/ 0 60000 65536"/>
                <a:gd name="T16" fmla="*/ 0 60000 65536"/>
                <a:gd name="T17" fmla="*/ 0 60000 65536"/>
                <a:gd name="T18" fmla="*/ 0 60000 65536"/>
                <a:gd name="T19" fmla="*/ 0 60000 65536"/>
                <a:gd name="T20" fmla="*/ 0 60000 65536"/>
                <a:gd name="T21" fmla="*/ 0 w 153"/>
                <a:gd name="T22" fmla="*/ 0 h 108"/>
                <a:gd name="T23" fmla="*/ 153 w 153"/>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 h="108">
                  <a:moveTo>
                    <a:pt x="0" y="108"/>
                  </a:moveTo>
                  <a:lnTo>
                    <a:pt x="153" y="108"/>
                  </a:lnTo>
                  <a:lnTo>
                    <a:pt x="153" y="0"/>
                  </a:lnTo>
                  <a:lnTo>
                    <a:pt x="148" y="0"/>
                  </a:lnTo>
                  <a:lnTo>
                    <a:pt x="148" y="106"/>
                  </a:lnTo>
                  <a:lnTo>
                    <a:pt x="0" y="106"/>
                  </a:lnTo>
                  <a:lnTo>
                    <a:pt x="0" y="108"/>
                  </a:lnTo>
                  <a:close/>
                </a:path>
              </a:pathLst>
            </a:custGeom>
            <a:solidFill>
              <a:srgbClr val="B8B8FF"/>
            </a:solidFill>
            <a:ln w="9525">
              <a:noFill/>
              <a:round/>
              <a:headEnd/>
              <a:tailEnd/>
            </a:ln>
          </p:spPr>
          <p:txBody>
            <a:bodyPr/>
            <a:lstStyle/>
            <a:p>
              <a:endParaRPr lang="en-US"/>
            </a:p>
          </p:txBody>
        </p:sp>
        <p:sp>
          <p:nvSpPr>
            <p:cNvPr id="31443" name="Freeform 219"/>
            <p:cNvSpPr>
              <a:spLocks/>
            </p:cNvSpPr>
            <p:nvPr/>
          </p:nvSpPr>
          <p:spPr bwMode="auto">
            <a:xfrm>
              <a:off x="4596" y="1836"/>
              <a:ext cx="148" cy="106"/>
            </a:xfrm>
            <a:custGeom>
              <a:avLst/>
              <a:gdLst>
                <a:gd name="T0" fmla="*/ 0 w 148"/>
                <a:gd name="T1" fmla="*/ 106 h 106"/>
                <a:gd name="T2" fmla="*/ 148 w 148"/>
                <a:gd name="T3" fmla="*/ 106 h 106"/>
                <a:gd name="T4" fmla="*/ 148 w 148"/>
                <a:gd name="T5" fmla="*/ 0 h 106"/>
                <a:gd name="T6" fmla="*/ 143 w 148"/>
                <a:gd name="T7" fmla="*/ 0 h 106"/>
                <a:gd name="T8" fmla="*/ 143 w 148"/>
                <a:gd name="T9" fmla="*/ 102 h 106"/>
                <a:gd name="T10" fmla="*/ 0 w 148"/>
                <a:gd name="T11" fmla="*/ 102 h 106"/>
                <a:gd name="T12" fmla="*/ 0 w 148"/>
                <a:gd name="T13" fmla="*/ 106 h 106"/>
                <a:gd name="T14" fmla="*/ 0 60000 65536"/>
                <a:gd name="T15" fmla="*/ 0 60000 65536"/>
                <a:gd name="T16" fmla="*/ 0 60000 65536"/>
                <a:gd name="T17" fmla="*/ 0 60000 65536"/>
                <a:gd name="T18" fmla="*/ 0 60000 65536"/>
                <a:gd name="T19" fmla="*/ 0 60000 65536"/>
                <a:gd name="T20" fmla="*/ 0 60000 65536"/>
                <a:gd name="T21" fmla="*/ 0 w 148"/>
                <a:gd name="T22" fmla="*/ 0 h 106"/>
                <a:gd name="T23" fmla="*/ 148 w 148"/>
                <a:gd name="T24" fmla="*/ 106 h 1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106">
                  <a:moveTo>
                    <a:pt x="0" y="106"/>
                  </a:moveTo>
                  <a:lnTo>
                    <a:pt x="148" y="106"/>
                  </a:lnTo>
                  <a:lnTo>
                    <a:pt x="148" y="0"/>
                  </a:lnTo>
                  <a:lnTo>
                    <a:pt x="143" y="0"/>
                  </a:lnTo>
                  <a:lnTo>
                    <a:pt x="143" y="102"/>
                  </a:lnTo>
                  <a:lnTo>
                    <a:pt x="0" y="102"/>
                  </a:lnTo>
                  <a:lnTo>
                    <a:pt x="0" y="106"/>
                  </a:lnTo>
                  <a:close/>
                </a:path>
              </a:pathLst>
            </a:custGeom>
            <a:solidFill>
              <a:srgbClr val="BBBBFF"/>
            </a:solidFill>
            <a:ln w="9525">
              <a:noFill/>
              <a:round/>
              <a:headEnd/>
              <a:tailEnd/>
            </a:ln>
          </p:spPr>
          <p:txBody>
            <a:bodyPr/>
            <a:lstStyle/>
            <a:p>
              <a:endParaRPr lang="en-US"/>
            </a:p>
          </p:txBody>
        </p:sp>
        <p:sp>
          <p:nvSpPr>
            <p:cNvPr id="31444" name="Freeform 220"/>
            <p:cNvSpPr>
              <a:spLocks/>
            </p:cNvSpPr>
            <p:nvPr/>
          </p:nvSpPr>
          <p:spPr bwMode="auto">
            <a:xfrm>
              <a:off x="4596" y="1836"/>
              <a:ext cx="143" cy="102"/>
            </a:xfrm>
            <a:custGeom>
              <a:avLst/>
              <a:gdLst>
                <a:gd name="T0" fmla="*/ 0 w 143"/>
                <a:gd name="T1" fmla="*/ 102 h 102"/>
                <a:gd name="T2" fmla="*/ 143 w 143"/>
                <a:gd name="T3" fmla="*/ 102 h 102"/>
                <a:gd name="T4" fmla="*/ 143 w 143"/>
                <a:gd name="T5" fmla="*/ 0 h 102"/>
                <a:gd name="T6" fmla="*/ 138 w 143"/>
                <a:gd name="T7" fmla="*/ 0 h 102"/>
                <a:gd name="T8" fmla="*/ 138 w 143"/>
                <a:gd name="T9" fmla="*/ 98 h 102"/>
                <a:gd name="T10" fmla="*/ 0 w 143"/>
                <a:gd name="T11" fmla="*/ 98 h 102"/>
                <a:gd name="T12" fmla="*/ 0 w 143"/>
                <a:gd name="T13" fmla="*/ 102 h 102"/>
                <a:gd name="T14" fmla="*/ 0 60000 65536"/>
                <a:gd name="T15" fmla="*/ 0 60000 65536"/>
                <a:gd name="T16" fmla="*/ 0 60000 65536"/>
                <a:gd name="T17" fmla="*/ 0 60000 65536"/>
                <a:gd name="T18" fmla="*/ 0 60000 65536"/>
                <a:gd name="T19" fmla="*/ 0 60000 65536"/>
                <a:gd name="T20" fmla="*/ 0 60000 65536"/>
                <a:gd name="T21" fmla="*/ 0 w 143"/>
                <a:gd name="T22" fmla="*/ 0 h 102"/>
                <a:gd name="T23" fmla="*/ 143 w 143"/>
                <a:gd name="T24" fmla="*/ 102 h 1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102">
                  <a:moveTo>
                    <a:pt x="0" y="102"/>
                  </a:moveTo>
                  <a:lnTo>
                    <a:pt x="143" y="102"/>
                  </a:lnTo>
                  <a:lnTo>
                    <a:pt x="143" y="0"/>
                  </a:lnTo>
                  <a:lnTo>
                    <a:pt x="138" y="0"/>
                  </a:lnTo>
                  <a:lnTo>
                    <a:pt x="138" y="98"/>
                  </a:lnTo>
                  <a:lnTo>
                    <a:pt x="0" y="98"/>
                  </a:lnTo>
                  <a:lnTo>
                    <a:pt x="0" y="102"/>
                  </a:lnTo>
                  <a:close/>
                </a:path>
              </a:pathLst>
            </a:custGeom>
            <a:solidFill>
              <a:srgbClr val="BFBFFF"/>
            </a:solidFill>
            <a:ln w="9525">
              <a:noFill/>
              <a:round/>
              <a:headEnd/>
              <a:tailEnd/>
            </a:ln>
          </p:spPr>
          <p:txBody>
            <a:bodyPr/>
            <a:lstStyle/>
            <a:p>
              <a:endParaRPr lang="en-US"/>
            </a:p>
          </p:txBody>
        </p:sp>
        <p:sp>
          <p:nvSpPr>
            <p:cNvPr id="31445" name="Freeform 221"/>
            <p:cNvSpPr>
              <a:spLocks/>
            </p:cNvSpPr>
            <p:nvPr/>
          </p:nvSpPr>
          <p:spPr bwMode="auto">
            <a:xfrm>
              <a:off x="4596" y="1836"/>
              <a:ext cx="138" cy="98"/>
            </a:xfrm>
            <a:custGeom>
              <a:avLst/>
              <a:gdLst>
                <a:gd name="T0" fmla="*/ 0 w 138"/>
                <a:gd name="T1" fmla="*/ 98 h 98"/>
                <a:gd name="T2" fmla="*/ 138 w 138"/>
                <a:gd name="T3" fmla="*/ 98 h 98"/>
                <a:gd name="T4" fmla="*/ 138 w 138"/>
                <a:gd name="T5" fmla="*/ 0 h 98"/>
                <a:gd name="T6" fmla="*/ 133 w 138"/>
                <a:gd name="T7" fmla="*/ 0 h 98"/>
                <a:gd name="T8" fmla="*/ 133 w 138"/>
                <a:gd name="T9" fmla="*/ 94 h 98"/>
                <a:gd name="T10" fmla="*/ 0 w 138"/>
                <a:gd name="T11" fmla="*/ 94 h 98"/>
                <a:gd name="T12" fmla="*/ 0 w 138"/>
                <a:gd name="T13" fmla="*/ 98 h 98"/>
                <a:gd name="T14" fmla="*/ 0 60000 65536"/>
                <a:gd name="T15" fmla="*/ 0 60000 65536"/>
                <a:gd name="T16" fmla="*/ 0 60000 65536"/>
                <a:gd name="T17" fmla="*/ 0 60000 65536"/>
                <a:gd name="T18" fmla="*/ 0 60000 65536"/>
                <a:gd name="T19" fmla="*/ 0 60000 65536"/>
                <a:gd name="T20" fmla="*/ 0 60000 65536"/>
                <a:gd name="T21" fmla="*/ 0 w 138"/>
                <a:gd name="T22" fmla="*/ 0 h 98"/>
                <a:gd name="T23" fmla="*/ 138 w 138"/>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98">
                  <a:moveTo>
                    <a:pt x="0" y="98"/>
                  </a:moveTo>
                  <a:lnTo>
                    <a:pt x="138" y="98"/>
                  </a:lnTo>
                  <a:lnTo>
                    <a:pt x="138" y="0"/>
                  </a:lnTo>
                  <a:lnTo>
                    <a:pt x="133" y="0"/>
                  </a:lnTo>
                  <a:lnTo>
                    <a:pt x="133" y="94"/>
                  </a:lnTo>
                  <a:lnTo>
                    <a:pt x="0" y="94"/>
                  </a:lnTo>
                  <a:lnTo>
                    <a:pt x="0" y="98"/>
                  </a:lnTo>
                  <a:close/>
                </a:path>
              </a:pathLst>
            </a:custGeom>
            <a:solidFill>
              <a:srgbClr val="C3C3FF"/>
            </a:solidFill>
            <a:ln w="9525">
              <a:noFill/>
              <a:round/>
              <a:headEnd/>
              <a:tailEnd/>
            </a:ln>
          </p:spPr>
          <p:txBody>
            <a:bodyPr/>
            <a:lstStyle/>
            <a:p>
              <a:endParaRPr lang="en-US"/>
            </a:p>
          </p:txBody>
        </p:sp>
        <p:sp>
          <p:nvSpPr>
            <p:cNvPr id="31446" name="Freeform 222"/>
            <p:cNvSpPr>
              <a:spLocks/>
            </p:cNvSpPr>
            <p:nvPr/>
          </p:nvSpPr>
          <p:spPr bwMode="auto">
            <a:xfrm>
              <a:off x="4596" y="1836"/>
              <a:ext cx="133" cy="94"/>
            </a:xfrm>
            <a:custGeom>
              <a:avLst/>
              <a:gdLst>
                <a:gd name="T0" fmla="*/ 0 w 133"/>
                <a:gd name="T1" fmla="*/ 94 h 94"/>
                <a:gd name="T2" fmla="*/ 133 w 133"/>
                <a:gd name="T3" fmla="*/ 94 h 94"/>
                <a:gd name="T4" fmla="*/ 133 w 133"/>
                <a:gd name="T5" fmla="*/ 0 h 94"/>
                <a:gd name="T6" fmla="*/ 126 w 133"/>
                <a:gd name="T7" fmla="*/ 0 h 94"/>
                <a:gd name="T8" fmla="*/ 126 w 133"/>
                <a:gd name="T9" fmla="*/ 90 h 94"/>
                <a:gd name="T10" fmla="*/ 0 w 133"/>
                <a:gd name="T11" fmla="*/ 90 h 94"/>
                <a:gd name="T12" fmla="*/ 0 w 133"/>
                <a:gd name="T13" fmla="*/ 94 h 94"/>
                <a:gd name="T14" fmla="*/ 0 60000 65536"/>
                <a:gd name="T15" fmla="*/ 0 60000 65536"/>
                <a:gd name="T16" fmla="*/ 0 60000 65536"/>
                <a:gd name="T17" fmla="*/ 0 60000 65536"/>
                <a:gd name="T18" fmla="*/ 0 60000 65536"/>
                <a:gd name="T19" fmla="*/ 0 60000 65536"/>
                <a:gd name="T20" fmla="*/ 0 60000 65536"/>
                <a:gd name="T21" fmla="*/ 0 w 133"/>
                <a:gd name="T22" fmla="*/ 0 h 94"/>
                <a:gd name="T23" fmla="*/ 133 w 133"/>
                <a:gd name="T24" fmla="*/ 94 h 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3" h="94">
                  <a:moveTo>
                    <a:pt x="0" y="94"/>
                  </a:moveTo>
                  <a:lnTo>
                    <a:pt x="133" y="94"/>
                  </a:lnTo>
                  <a:lnTo>
                    <a:pt x="133" y="0"/>
                  </a:lnTo>
                  <a:lnTo>
                    <a:pt x="126" y="0"/>
                  </a:lnTo>
                  <a:lnTo>
                    <a:pt x="126" y="90"/>
                  </a:lnTo>
                  <a:lnTo>
                    <a:pt x="0" y="90"/>
                  </a:lnTo>
                  <a:lnTo>
                    <a:pt x="0" y="94"/>
                  </a:lnTo>
                  <a:close/>
                </a:path>
              </a:pathLst>
            </a:custGeom>
            <a:solidFill>
              <a:srgbClr val="C6C6FF"/>
            </a:solidFill>
            <a:ln w="9525">
              <a:noFill/>
              <a:round/>
              <a:headEnd/>
              <a:tailEnd/>
            </a:ln>
          </p:spPr>
          <p:txBody>
            <a:bodyPr/>
            <a:lstStyle/>
            <a:p>
              <a:endParaRPr lang="en-US"/>
            </a:p>
          </p:txBody>
        </p:sp>
        <p:sp>
          <p:nvSpPr>
            <p:cNvPr id="31447" name="Freeform 223"/>
            <p:cNvSpPr>
              <a:spLocks/>
            </p:cNvSpPr>
            <p:nvPr/>
          </p:nvSpPr>
          <p:spPr bwMode="auto">
            <a:xfrm>
              <a:off x="4596" y="1836"/>
              <a:ext cx="126" cy="90"/>
            </a:xfrm>
            <a:custGeom>
              <a:avLst/>
              <a:gdLst>
                <a:gd name="T0" fmla="*/ 0 w 126"/>
                <a:gd name="T1" fmla="*/ 90 h 90"/>
                <a:gd name="T2" fmla="*/ 126 w 126"/>
                <a:gd name="T3" fmla="*/ 90 h 90"/>
                <a:gd name="T4" fmla="*/ 126 w 126"/>
                <a:gd name="T5" fmla="*/ 0 h 90"/>
                <a:gd name="T6" fmla="*/ 121 w 126"/>
                <a:gd name="T7" fmla="*/ 0 h 90"/>
                <a:gd name="T8" fmla="*/ 121 w 126"/>
                <a:gd name="T9" fmla="*/ 85 h 90"/>
                <a:gd name="T10" fmla="*/ 0 w 126"/>
                <a:gd name="T11" fmla="*/ 85 h 90"/>
                <a:gd name="T12" fmla="*/ 0 w 126"/>
                <a:gd name="T13" fmla="*/ 90 h 90"/>
                <a:gd name="T14" fmla="*/ 0 60000 65536"/>
                <a:gd name="T15" fmla="*/ 0 60000 65536"/>
                <a:gd name="T16" fmla="*/ 0 60000 65536"/>
                <a:gd name="T17" fmla="*/ 0 60000 65536"/>
                <a:gd name="T18" fmla="*/ 0 60000 65536"/>
                <a:gd name="T19" fmla="*/ 0 60000 65536"/>
                <a:gd name="T20" fmla="*/ 0 60000 65536"/>
                <a:gd name="T21" fmla="*/ 0 w 126"/>
                <a:gd name="T22" fmla="*/ 0 h 90"/>
                <a:gd name="T23" fmla="*/ 126 w 126"/>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 h="90">
                  <a:moveTo>
                    <a:pt x="0" y="90"/>
                  </a:moveTo>
                  <a:lnTo>
                    <a:pt x="126" y="90"/>
                  </a:lnTo>
                  <a:lnTo>
                    <a:pt x="126" y="0"/>
                  </a:lnTo>
                  <a:lnTo>
                    <a:pt x="121" y="0"/>
                  </a:lnTo>
                  <a:lnTo>
                    <a:pt x="121" y="85"/>
                  </a:lnTo>
                  <a:lnTo>
                    <a:pt x="0" y="85"/>
                  </a:lnTo>
                  <a:lnTo>
                    <a:pt x="0" y="90"/>
                  </a:lnTo>
                  <a:close/>
                </a:path>
              </a:pathLst>
            </a:custGeom>
            <a:solidFill>
              <a:srgbClr val="CACAFF"/>
            </a:solidFill>
            <a:ln w="9525">
              <a:noFill/>
              <a:round/>
              <a:headEnd/>
              <a:tailEnd/>
            </a:ln>
          </p:spPr>
          <p:txBody>
            <a:bodyPr/>
            <a:lstStyle/>
            <a:p>
              <a:endParaRPr lang="en-US"/>
            </a:p>
          </p:txBody>
        </p:sp>
        <p:sp>
          <p:nvSpPr>
            <p:cNvPr id="31448" name="Freeform 224"/>
            <p:cNvSpPr>
              <a:spLocks/>
            </p:cNvSpPr>
            <p:nvPr/>
          </p:nvSpPr>
          <p:spPr bwMode="auto">
            <a:xfrm>
              <a:off x="4596" y="1836"/>
              <a:ext cx="121" cy="85"/>
            </a:xfrm>
            <a:custGeom>
              <a:avLst/>
              <a:gdLst>
                <a:gd name="T0" fmla="*/ 0 w 121"/>
                <a:gd name="T1" fmla="*/ 85 h 85"/>
                <a:gd name="T2" fmla="*/ 121 w 121"/>
                <a:gd name="T3" fmla="*/ 85 h 85"/>
                <a:gd name="T4" fmla="*/ 121 w 121"/>
                <a:gd name="T5" fmla="*/ 0 h 85"/>
                <a:gd name="T6" fmla="*/ 115 w 121"/>
                <a:gd name="T7" fmla="*/ 0 h 85"/>
                <a:gd name="T8" fmla="*/ 115 w 121"/>
                <a:gd name="T9" fmla="*/ 82 h 85"/>
                <a:gd name="T10" fmla="*/ 0 w 121"/>
                <a:gd name="T11" fmla="*/ 82 h 85"/>
                <a:gd name="T12" fmla="*/ 0 w 121"/>
                <a:gd name="T13" fmla="*/ 85 h 85"/>
                <a:gd name="T14" fmla="*/ 0 60000 65536"/>
                <a:gd name="T15" fmla="*/ 0 60000 65536"/>
                <a:gd name="T16" fmla="*/ 0 60000 65536"/>
                <a:gd name="T17" fmla="*/ 0 60000 65536"/>
                <a:gd name="T18" fmla="*/ 0 60000 65536"/>
                <a:gd name="T19" fmla="*/ 0 60000 65536"/>
                <a:gd name="T20" fmla="*/ 0 60000 65536"/>
                <a:gd name="T21" fmla="*/ 0 w 121"/>
                <a:gd name="T22" fmla="*/ 0 h 85"/>
                <a:gd name="T23" fmla="*/ 121 w 121"/>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 h="85">
                  <a:moveTo>
                    <a:pt x="0" y="85"/>
                  </a:moveTo>
                  <a:lnTo>
                    <a:pt x="121" y="85"/>
                  </a:lnTo>
                  <a:lnTo>
                    <a:pt x="121" y="0"/>
                  </a:lnTo>
                  <a:lnTo>
                    <a:pt x="115" y="0"/>
                  </a:lnTo>
                  <a:lnTo>
                    <a:pt x="115" y="82"/>
                  </a:lnTo>
                  <a:lnTo>
                    <a:pt x="0" y="82"/>
                  </a:lnTo>
                  <a:lnTo>
                    <a:pt x="0" y="85"/>
                  </a:lnTo>
                  <a:close/>
                </a:path>
              </a:pathLst>
            </a:custGeom>
            <a:solidFill>
              <a:srgbClr val="CECEFF"/>
            </a:solidFill>
            <a:ln w="9525">
              <a:noFill/>
              <a:round/>
              <a:headEnd/>
              <a:tailEnd/>
            </a:ln>
          </p:spPr>
          <p:txBody>
            <a:bodyPr/>
            <a:lstStyle/>
            <a:p>
              <a:endParaRPr lang="en-US"/>
            </a:p>
          </p:txBody>
        </p:sp>
        <p:sp>
          <p:nvSpPr>
            <p:cNvPr id="31449" name="Freeform 225"/>
            <p:cNvSpPr>
              <a:spLocks/>
            </p:cNvSpPr>
            <p:nvPr/>
          </p:nvSpPr>
          <p:spPr bwMode="auto">
            <a:xfrm>
              <a:off x="4596" y="1836"/>
              <a:ext cx="115" cy="82"/>
            </a:xfrm>
            <a:custGeom>
              <a:avLst/>
              <a:gdLst>
                <a:gd name="T0" fmla="*/ 0 w 115"/>
                <a:gd name="T1" fmla="*/ 82 h 82"/>
                <a:gd name="T2" fmla="*/ 115 w 115"/>
                <a:gd name="T3" fmla="*/ 82 h 82"/>
                <a:gd name="T4" fmla="*/ 115 w 115"/>
                <a:gd name="T5" fmla="*/ 0 h 82"/>
                <a:gd name="T6" fmla="*/ 109 w 115"/>
                <a:gd name="T7" fmla="*/ 0 h 82"/>
                <a:gd name="T8" fmla="*/ 109 w 115"/>
                <a:gd name="T9" fmla="*/ 76 h 82"/>
                <a:gd name="T10" fmla="*/ 0 w 115"/>
                <a:gd name="T11" fmla="*/ 76 h 82"/>
                <a:gd name="T12" fmla="*/ 0 w 115"/>
                <a:gd name="T13" fmla="*/ 82 h 82"/>
                <a:gd name="T14" fmla="*/ 0 60000 65536"/>
                <a:gd name="T15" fmla="*/ 0 60000 65536"/>
                <a:gd name="T16" fmla="*/ 0 60000 65536"/>
                <a:gd name="T17" fmla="*/ 0 60000 65536"/>
                <a:gd name="T18" fmla="*/ 0 60000 65536"/>
                <a:gd name="T19" fmla="*/ 0 60000 65536"/>
                <a:gd name="T20" fmla="*/ 0 60000 65536"/>
                <a:gd name="T21" fmla="*/ 0 w 115"/>
                <a:gd name="T22" fmla="*/ 0 h 82"/>
                <a:gd name="T23" fmla="*/ 115 w 115"/>
                <a:gd name="T24" fmla="*/ 82 h 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82">
                  <a:moveTo>
                    <a:pt x="0" y="82"/>
                  </a:moveTo>
                  <a:lnTo>
                    <a:pt x="115" y="82"/>
                  </a:lnTo>
                  <a:lnTo>
                    <a:pt x="115" y="0"/>
                  </a:lnTo>
                  <a:lnTo>
                    <a:pt x="109" y="0"/>
                  </a:lnTo>
                  <a:lnTo>
                    <a:pt x="109" y="76"/>
                  </a:lnTo>
                  <a:lnTo>
                    <a:pt x="0" y="76"/>
                  </a:lnTo>
                  <a:lnTo>
                    <a:pt x="0" y="82"/>
                  </a:lnTo>
                  <a:close/>
                </a:path>
              </a:pathLst>
            </a:custGeom>
            <a:solidFill>
              <a:srgbClr val="D1D1FF"/>
            </a:solidFill>
            <a:ln w="9525">
              <a:noFill/>
              <a:round/>
              <a:headEnd/>
              <a:tailEnd/>
            </a:ln>
          </p:spPr>
          <p:txBody>
            <a:bodyPr/>
            <a:lstStyle/>
            <a:p>
              <a:endParaRPr lang="en-US"/>
            </a:p>
          </p:txBody>
        </p:sp>
        <p:sp>
          <p:nvSpPr>
            <p:cNvPr id="31450" name="Freeform 226"/>
            <p:cNvSpPr>
              <a:spLocks/>
            </p:cNvSpPr>
            <p:nvPr/>
          </p:nvSpPr>
          <p:spPr bwMode="auto">
            <a:xfrm>
              <a:off x="4596" y="1836"/>
              <a:ext cx="109" cy="76"/>
            </a:xfrm>
            <a:custGeom>
              <a:avLst/>
              <a:gdLst>
                <a:gd name="T0" fmla="*/ 0 w 109"/>
                <a:gd name="T1" fmla="*/ 76 h 76"/>
                <a:gd name="T2" fmla="*/ 109 w 109"/>
                <a:gd name="T3" fmla="*/ 76 h 76"/>
                <a:gd name="T4" fmla="*/ 109 w 109"/>
                <a:gd name="T5" fmla="*/ 0 h 76"/>
                <a:gd name="T6" fmla="*/ 101 w 109"/>
                <a:gd name="T7" fmla="*/ 0 h 76"/>
                <a:gd name="T8" fmla="*/ 101 w 109"/>
                <a:gd name="T9" fmla="*/ 73 h 76"/>
                <a:gd name="T10" fmla="*/ 0 w 109"/>
                <a:gd name="T11" fmla="*/ 73 h 76"/>
                <a:gd name="T12" fmla="*/ 0 w 109"/>
                <a:gd name="T13" fmla="*/ 76 h 76"/>
                <a:gd name="T14" fmla="*/ 0 60000 65536"/>
                <a:gd name="T15" fmla="*/ 0 60000 65536"/>
                <a:gd name="T16" fmla="*/ 0 60000 65536"/>
                <a:gd name="T17" fmla="*/ 0 60000 65536"/>
                <a:gd name="T18" fmla="*/ 0 60000 65536"/>
                <a:gd name="T19" fmla="*/ 0 60000 65536"/>
                <a:gd name="T20" fmla="*/ 0 60000 65536"/>
                <a:gd name="T21" fmla="*/ 0 w 109"/>
                <a:gd name="T22" fmla="*/ 0 h 76"/>
                <a:gd name="T23" fmla="*/ 109 w 10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76">
                  <a:moveTo>
                    <a:pt x="0" y="76"/>
                  </a:moveTo>
                  <a:lnTo>
                    <a:pt x="109" y="76"/>
                  </a:lnTo>
                  <a:lnTo>
                    <a:pt x="109" y="0"/>
                  </a:lnTo>
                  <a:lnTo>
                    <a:pt x="101" y="0"/>
                  </a:lnTo>
                  <a:lnTo>
                    <a:pt x="101" y="73"/>
                  </a:lnTo>
                  <a:lnTo>
                    <a:pt x="0" y="73"/>
                  </a:lnTo>
                  <a:lnTo>
                    <a:pt x="0" y="76"/>
                  </a:lnTo>
                  <a:close/>
                </a:path>
              </a:pathLst>
            </a:custGeom>
            <a:solidFill>
              <a:srgbClr val="D5D5FF"/>
            </a:solidFill>
            <a:ln w="9525">
              <a:noFill/>
              <a:round/>
              <a:headEnd/>
              <a:tailEnd/>
            </a:ln>
          </p:spPr>
          <p:txBody>
            <a:bodyPr/>
            <a:lstStyle/>
            <a:p>
              <a:endParaRPr lang="en-US"/>
            </a:p>
          </p:txBody>
        </p:sp>
        <p:sp>
          <p:nvSpPr>
            <p:cNvPr id="31451" name="Freeform 227"/>
            <p:cNvSpPr>
              <a:spLocks/>
            </p:cNvSpPr>
            <p:nvPr/>
          </p:nvSpPr>
          <p:spPr bwMode="auto">
            <a:xfrm>
              <a:off x="4595" y="1835"/>
              <a:ext cx="102" cy="74"/>
            </a:xfrm>
            <a:custGeom>
              <a:avLst/>
              <a:gdLst>
                <a:gd name="T0" fmla="*/ 1 w 102"/>
                <a:gd name="T1" fmla="*/ 74 h 74"/>
                <a:gd name="T2" fmla="*/ 102 w 102"/>
                <a:gd name="T3" fmla="*/ 74 h 74"/>
                <a:gd name="T4" fmla="*/ 102 w 102"/>
                <a:gd name="T5" fmla="*/ 1 h 74"/>
                <a:gd name="T6" fmla="*/ 96 w 102"/>
                <a:gd name="T7" fmla="*/ 0 h 74"/>
                <a:gd name="T8" fmla="*/ 96 w 102"/>
                <a:gd name="T9" fmla="*/ 69 h 74"/>
                <a:gd name="T10" fmla="*/ 0 w 102"/>
                <a:gd name="T11" fmla="*/ 69 h 74"/>
                <a:gd name="T12" fmla="*/ 1 w 102"/>
                <a:gd name="T13" fmla="*/ 74 h 74"/>
                <a:gd name="T14" fmla="*/ 0 60000 65536"/>
                <a:gd name="T15" fmla="*/ 0 60000 65536"/>
                <a:gd name="T16" fmla="*/ 0 60000 65536"/>
                <a:gd name="T17" fmla="*/ 0 60000 65536"/>
                <a:gd name="T18" fmla="*/ 0 60000 65536"/>
                <a:gd name="T19" fmla="*/ 0 60000 65536"/>
                <a:gd name="T20" fmla="*/ 0 60000 65536"/>
                <a:gd name="T21" fmla="*/ 0 w 102"/>
                <a:gd name="T22" fmla="*/ 0 h 74"/>
                <a:gd name="T23" fmla="*/ 102 w 102"/>
                <a:gd name="T24" fmla="*/ 74 h 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2" h="74">
                  <a:moveTo>
                    <a:pt x="1" y="74"/>
                  </a:moveTo>
                  <a:lnTo>
                    <a:pt x="102" y="74"/>
                  </a:lnTo>
                  <a:lnTo>
                    <a:pt x="102" y="1"/>
                  </a:lnTo>
                  <a:lnTo>
                    <a:pt x="96" y="0"/>
                  </a:lnTo>
                  <a:lnTo>
                    <a:pt x="96" y="69"/>
                  </a:lnTo>
                  <a:lnTo>
                    <a:pt x="0" y="69"/>
                  </a:lnTo>
                  <a:lnTo>
                    <a:pt x="1" y="74"/>
                  </a:lnTo>
                  <a:close/>
                </a:path>
              </a:pathLst>
            </a:custGeom>
            <a:solidFill>
              <a:srgbClr val="D9D9FF"/>
            </a:solidFill>
            <a:ln w="9525">
              <a:noFill/>
              <a:round/>
              <a:headEnd/>
              <a:tailEnd/>
            </a:ln>
          </p:spPr>
          <p:txBody>
            <a:bodyPr/>
            <a:lstStyle/>
            <a:p>
              <a:endParaRPr lang="en-US"/>
            </a:p>
          </p:txBody>
        </p:sp>
        <p:sp>
          <p:nvSpPr>
            <p:cNvPr id="31452" name="Freeform 228"/>
            <p:cNvSpPr>
              <a:spLocks/>
            </p:cNvSpPr>
            <p:nvPr/>
          </p:nvSpPr>
          <p:spPr bwMode="auto">
            <a:xfrm>
              <a:off x="4595" y="1835"/>
              <a:ext cx="96" cy="69"/>
            </a:xfrm>
            <a:custGeom>
              <a:avLst/>
              <a:gdLst>
                <a:gd name="T0" fmla="*/ 0 w 96"/>
                <a:gd name="T1" fmla="*/ 69 h 69"/>
                <a:gd name="T2" fmla="*/ 96 w 96"/>
                <a:gd name="T3" fmla="*/ 69 h 69"/>
                <a:gd name="T4" fmla="*/ 96 w 96"/>
                <a:gd name="T5" fmla="*/ 0 h 69"/>
                <a:gd name="T6" fmla="*/ 88 w 96"/>
                <a:gd name="T7" fmla="*/ 1 h 69"/>
                <a:gd name="T8" fmla="*/ 88 w 96"/>
                <a:gd name="T9" fmla="*/ 62 h 69"/>
                <a:gd name="T10" fmla="*/ 1 w 96"/>
                <a:gd name="T11" fmla="*/ 62 h 69"/>
                <a:gd name="T12" fmla="*/ 0 w 96"/>
                <a:gd name="T13" fmla="*/ 69 h 69"/>
                <a:gd name="T14" fmla="*/ 0 60000 65536"/>
                <a:gd name="T15" fmla="*/ 0 60000 65536"/>
                <a:gd name="T16" fmla="*/ 0 60000 65536"/>
                <a:gd name="T17" fmla="*/ 0 60000 65536"/>
                <a:gd name="T18" fmla="*/ 0 60000 65536"/>
                <a:gd name="T19" fmla="*/ 0 60000 65536"/>
                <a:gd name="T20" fmla="*/ 0 60000 65536"/>
                <a:gd name="T21" fmla="*/ 0 w 96"/>
                <a:gd name="T22" fmla="*/ 0 h 69"/>
                <a:gd name="T23" fmla="*/ 96 w 96"/>
                <a:gd name="T24" fmla="*/ 69 h 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6" h="69">
                  <a:moveTo>
                    <a:pt x="0" y="69"/>
                  </a:moveTo>
                  <a:lnTo>
                    <a:pt x="96" y="69"/>
                  </a:lnTo>
                  <a:lnTo>
                    <a:pt x="96" y="0"/>
                  </a:lnTo>
                  <a:lnTo>
                    <a:pt x="88" y="1"/>
                  </a:lnTo>
                  <a:lnTo>
                    <a:pt x="88" y="62"/>
                  </a:lnTo>
                  <a:lnTo>
                    <a:pt x="1" y="62"/>
                  </a:lnTo>
                  <a:lnTo>
                    <a:pt x="0" y="69"/>
                  </a:lnTo>
                  <a:close/>
                </a:path>
              </a:pathLst>
            </a:custGeom>
            <a:solidFill>
              <a:srgbClr val="DDDDFF"/>
            </a:solidFill>
            <a:ln w="9525">
              <a:noFill/>
              <a:round/>
              <a:headEnd/>
              <a:tailEnd/>
            </a:ln>
          </p:spPr>
          <p:txBody>
            <a:bodyPr/>
            <a:lstStyle/>
            <a:p>
              <a:endParaRPr lang="en-US"/>
            </a:p>
          </p:txBody>
        </p:sp>
        <p:sp>
          <p:nvSpPr>
            <p:cNvPr id="31453" name="Freeform 229"/>
            <p:cNvSpPr>
              <a:spLocks/>
            </p:cNvSpPr>
            <p:nvPr/>
          </p:nvSpPr>
          <p:spPr bwMode="auto">
            <a:xfrm>
              <a:off x="4596" y="1836"/>
              <a:ext cx="87" cy="61"/>
            </a:xfrm>
            <a:custGeom>
              <a:avLst/>
              <a:gdLst>
                <a:gd name="T0" fmla="*/ 0 w 87"/>
                <a:gd name="T1" fmla="*/ 61 h 61"/>
                <a:gd name="T2" fmla="*/ 87 w 87"/>
                <a:gd name="T3" fmla="*/ 61 h 61"/>
                <a:gd name="T4" fmla="*/ 87 w 87"/>
                <a:gd name="T5" fmla="*/ 0 h 61"/>
                <a:gd name="T6" fmla="*/ 80 w 87"/>
                <a:gd name="T7" fmla="*/ 0 h 61"/>
                <a:gd name="T8" fmla="*/ 80 w 87"/>
                <a:gd name="T9" fmla="*/ 56 h 61"/>
                <a:gd name="T10" fmla="*/ 0 w 87"/>
                <a:gd name="T11" fmla="*/ 56 h 61"/>
                <a:gd name="T12" fmla="*/ 0 w 87"/>
                <a:gd name="T13" fmla="*/ 61 h 61"/>
                <a:gd name="T14" fmla="*/ 0 60000 65536"/>
                <a:gd name="T15" fmla="*/ 0 60000 65536"/>
                <a:gd name="T16" fmla="*/ 0 60000 65536"/>
                <a:gd name="T17" fmla="*/ 0 60000 65536"/>
                <a:gd name="T18" fmla="*/ 0 60000 65536"/>
                <a:gd name="T19" fmla="*/ 0 60000 65536"/>
                <a:gd name="T20" fmla="*/ 0 60000 65536"/>
                <a:gd name="T21" fmla="*/ 0 w 87"/>
                <a:gd name="T22" fmla="*/ 0 h 61"/>
                <a:gd name="T23" fmla="*/ 87 w 87"/>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1">
                  <a:moveTo>
                    <a:pt x="0" y="61"/>
                  </a:moveTo>
                  <a:lnTo>
                    <a:pt x="87" y="61"/>
                  </a:lnTo>
                  <a:lnTo>
                    <a:pt x="87" y="0"/>
                  </a:lnTo>
                  <a:lnTo>
                    <a:pt x="80" y="0"/>
                  </a:lnTo>
                  <a:lnTo>
                    <a:pt x="80" y="56"/>
                  </a:lnTo>
                  <a:lnTo>
                    <a:pt x="0" y="56"/>
                  </a:lnTo>
                  <a:lnTo>
                    <a:pt x="0" y="61"/>
                  </a:lnTo>
                  <a:close/>
                </a:path>
              </a:pathLst>
            </a:custGeom>
            <a:solidFill>
              <a:srgbClr val="E0E0FF"/>
            </a:solidFill>
            <a:ln w="9525">
              <a:noFill/>
              <a:round/>
              <a:headEnd/>
              <a:tailEnd/>
            </a:ln>
          </p:spPr>
          <p:txBody>
            <a:bodyPr/>
            <a:lstStyle/>
            <a:p>
              <a:endParaRPr lang="en-US"/>
            </a:p>
          </p:txBody>
        </p:sp>
        <p:sp>
          <p:nvSpPr>
            <p:cNvPr id="31454" name="Freeform 230"/>
            <p:cNvSpPr>
              <a:spLocks/>
            </p:cNvSpPr>
            <p:nvPr/>
          </p:nvSpPr>
          <p:spPr bwMode="auto">
            <a:xfrm>
              <a:off x="4596" y="1836"/>
              <a:ext cx="80" cy="56"/>
            </a:xfrm>
            <a:custGeom>
              <a:avLst/>
              <a:gdLst>
                <a:gd name="T0" fmla="*/ 0 w 80"/>
                <a:gd name="T1" fmla="*/ 56 h 56"/>
                <a:gd name="T2" fmla="*/ 80 w 80"/>
                <a:gd name="T3" fmla="*/ 56 h 56"/>
                <a:gd name="T4" fmla="*/ 80 w 80"/>
                <a:gd name="T5" fmla="*/ 0 h 56"/>
                <a:gd name="T6" fmla="*/ 71 w 80"/>
                <a:gd name="T7" fmla="*/ 0 h 56"/>
                <a:gd name="T8" fmla="*/ 71 w 80"/>
                <a:gd name="T9" fmla="*/ 51 h 56"/>
                <a:gd name="T10" fmla="*/ 0 w 80"/>
                <a:gd name="T11" fmla="*/ 51 h 56"/>
                <a:gd name="T12" fmla="*/ 0 w 80"/>
                <a:gd name="T13" fmla="*/ 56 h 56"/>
                <a:gd name="T14" fmla="*/ 0 60000 65536"/>
                <a:gd name="T15" fmla="*/ 0 60000 65536"/>
                <a:gd name="T16" fmla="*/ 0 60000 65536"/>
                <a:gd name="T17" fmla="*/ 0 60000 65536"/>
                <a:gd name="T18" fmla="*/ 0 60000 65536"/>
                <a:gd name="T19" fmla="*/ 0 60000 65536"/>
                <a:gd name="T20" fmla="*/ 0 60000 65536"/>
                <a:gd name="T21" fmla="*/ 0 w 80"/>
                <a:gd name="T22" fmla="*/ 0 h 56"/>
                <a:gd name="T23" fmla="*/ 80 w 80"/>
                <a:gd name="T24" fmla="*/ 56 h 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56">
                  <a:moveTo>
                    <a:pt x="0" y="56"/>
                  </a:moveTo>
                  <a:lnTo>
                    <a:pt x="80" y="56"/>
                  </a:lnTo>
                  <a:lnTo>
                    <a:pt x="80" y="0"/>
                  </a:lnTo>
                  <a:lnTo>
                    <a:pt x="71" y="0"/>
                  </a:lnTo>
                  <a:lnTo>
                    <a:pt x="71" y="51"/>
                  </a:lnTo>
                  <a:lnTo>
                    <a:pt x="0" y="51"/>
                  </a:lnTo>
                  <a:lnTo>
                    <a:pt x="0" y="56"/>
                  </a:lnTo>
                  <a:close/>
                </a:path>
              </a:pathLst>
            </a:custGeom>
            <a:solidFill>
              <a:srgbClr val="E4E4FF"/>
            </a:solidFill>
            <a:ln w="9525">
              <a:noFill/>
              <a:round/>
              <a:headEnd/>
              <a:tailEnd/>
            </a:ln>
          </p:spPr>
          <p:txBody>
            <a:bodyPr/>
            <a:lstStyle/>
            <a:p>
              <a:endParaRPr lang="en-US"/>
            </a:p>
          </p:txBody>
        </p:sp>
        <p:sp>
          <p:nvSpPr>
            <p:cNvPr id="31455" name="Freeform 231"/>
            <p:cNvSpPr>
              <a:spLocks/>
            </p:cNvSpPr>
            <p:nvPr/>
          </p:nvSpPr>
          <p:spPr bwMode="auto">
            <a:xfrm>
              <a:off x="4596" y="1836"/>
              <a:ext cx="71" cy="51"/>
            </a:xfrm>
            <a:custGeom>
              <a:avLst/>
              <a:gdLst>
                <a:gd name="T0" fmla="*/ 0 w 71"/>
                <a:gd name="T1" fmla="*/ 51 h 51"/>
                <a:gd name="T2" fmla="*/ 71 w 71"/>
                <a:gd name="T3" fmla="*/ 51 h 51"/>
                <a:gd name="T4" fmla="*/ 71 w 71"/>
                <a:gd name="T5" fmla="*/ 0 h 51"/>
                <a:gd name="T6" fmla="*/ 62 w 71"/>
                <a:gd name="T7" fmla="*/ 0 h 51"/>
                <a:gd name="T8" fmla="*/ 62 w 71"/>
                <a:gd name="T9" fmla="*/ 45 h 51"/>
                <a:gd name="T10" fmla="*/ 0 w 71"/>
                <a:gd name="T11" fmla="*/ 45 h 51"/>
                <a:gd name="T12" fmla="*/ 0 w 71"/>
                <a:gd name="T13" fmla="*/ 51 h 51"/>
                <a:gd name="T14" fmla="*/ 0 60000 65536"/>
                <a:gd name="T15" fmla="*/ 0 60000 65536"/>
                <a:gd name="T16" fmla="*/ 0 60000 65536"/>
                <a:gd name="T17" fmla="*/ 0 60000 65536"/>
                <a:gd name="T18" fmla="*/ 0 60000 65536"/>
                <a:gd name="T19" fmla="*/ 0 60000 65536"/>
                <a:gd name="T20" fmla="*/ 0 60000 65536"/>
                <a:gd name="T21" fmla="*/ 0 w 71"/>
                <a:gd name="T22" fmla="*/ 0 h 51"/>
                <a:gd name="T23" fmla="*/ 71 w 71"/>
                <a:gd name="T24" fmla="*/ 51 h 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1">
                  <a:moveTo>
                    <a:pt x="0" y="51"/>
                  </a:moveTo>
                  <a:lnTo>
                    <a:pt x="71" y="51"/>
                  </a:lnTo>
                  <a:lnTo>
                    <a:pt x="71" y="0"/>
                  </a:lnTo>
                  <a:lnTo>
                    <a:pt x="62" y="0"/>
                  </a:lnTo>
                  <a:lnTo>
                    <a:pt x="62" y="45"/>
                  </a:lnTo>
                  <a:lnTo>
                    <a:pt x="0" y="45"/>
                  </a:lnTo>
                  <a:lnTo>
                    <a:pt x="0" y="51"/>
                  </a:lnTo>
                  <a:close/>
                </a:path>
              </a:pathLst>
            </a:custGeom>
            <a:solidFill>
              <a:srgbClr val="E8E8FF"/>
            </a:solidFill>
            <a:ln w="9525">
              <a:noFill/>
              <a:round/>
              <a:headEnd/>
              <a:tailEnd/>
            </a:ln>
          </p:spPr>
          <p:txBody>
            <a:bodyPr/>
            <a:lstStyle/>
            <a:p>
              <a:endParaRPr lang="en-US"/>
            </a:p>
          </p:txBody>
        </p:sp>
        <p:sp>
          <p:nvSpPr>
            <p:cNvPr id="31456" name="Freeform 232"/>
            <p:cNvSpPr>
              <a:spLocks/>
            </p:cNvSpPr>
            <p:nvPr/>
          </p:nvSpPr>
          <p:spPr bwMode="auto">
            <a:xfrm>
              <a:off x="4596" y="1836"/>
              <a:ext cx="62" cy="45"/>
            </a:xfrm>
            <a:custGeom>
              <a:avLst/>
              <a:gdLst>
                <a:gd name="T0" fmla="*/ 0 w 62"/>
                <a:gd name="T1" fmla="*/ 45 h 45"/>
                <a:gd name="T2" fmla="*/ 62 w 62"/>
                <a:gd name="T3" fmla="*/ 45 h 45"/>
                <a:gd name="T4" fmla="*/ 62 w 62"/>
                <a:gd name="T5" fmla="*/ 0 h 45"/>
                <a:gd name="T6" fmla="*/ 53 w 62"/>
                <a:gd name="T7" fmla="*/ 0 h 45"/>
                <a:gd name="T8" fmla="*/ 53 w 62"/>
                <a:gd name="T9" fmla="*/ 38 h 45"/>
                <a:gd name="T10" fmla="*/ 0 w 62"/>
                <a:gd name="T11" fmla="*/ 38 h 45"/>
                <a:gd name="T12" fmla="*/ 0 w 62"/>
                <a:gd name="T13" fmla="*/ 45 h 45"/>
                <a:gd name="T14" fmla="*/ 0 60000 65536"/>
                <a:gd name="T15" fmla="*/ 0 60000 65536"/>
                <a:gd name="T16" fmla="*/ 0 60000 65536"/>
                <a:gd name="T17" fmla="*/ 0 60000 65536"/>
                <a:gd name="T18" fmla="*/ 0 60000 65536"/>
                <a:gd name="T19" fmla="*/ 0 60000 65536"/>
                <a:gd name="T20" fmla="*/ 0 60000 65536"/>
                <a:gd name="T21" fmla="*/ 0 w 62"/>
                <a:gd name="T22" fmla="*/ 0 h 45"/>
                <a:gd name="T23" fmla="*/ 62 w 62"/>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45">
                  <a:moveTo>
                    <a:pt x="0" y="45"/>
                  </a:moveTo>
                  <a:lnTo>
                    <a:pt x="62" y="45"/>
                  </a:lnTo>
                  <a:lnTo>
                    <a:pt x="62" y="0"/>
                  </a:lnTo>
                  <a:lnTo>
                    <a:pt x="53" y="0"/>
                  </a:lnTo>
                  <a:lnTo>
                    <a:pt x="53" y="38"/>
                  </a:lnTo>
                  <a:lnTo>
                    <a:pt x="0" y="38"/>
                  </a:lnTo>
                  <a:lnTo>
                    <a:pt x="0" y="45"/>
                  </a:lnTo>
                  <a:close/>
                </a:path>
              </a:pathLst>
            </a:custGeom>
            <a:solidFill>
              <a:srgbClr val="EBEBFF"/>
            </a:solidFill>
            <a:ln w="9525">
              <a:noFill/>
              <a:round/>
              <a:headEnd/>
              <a:tailEnd/>
            </a:ln>
          </p:spPr>
          <p:txBody>
            <a:bodyPr/>
            <a:lstStyle/>
            <a:p>
              <a:endParaRPr lang="en-US"/>
            </a:p>
          </p:txBody>
        </p:sp>
        <p:sp>
          <p:nvSpPr>
            <p:cNvPr id="31457" name="Freeform 233"/>
            <p:cNvSpPr>
              <a:spLocks/>
            </p:cNvSpPr>
            <p:nvPr/>
          </p:nvSpPr>
          <p:spPr bwMode="auto">
            <a:xfrm>
              <a:off x="4596" y="1836"/>
              <a:ext cx="53" cy="38"/>
            </a:xfrm>
            <a:custGeom>
              <a:avLst/>
              <a:gdLst>
                <a:gd name="T0" fmla="*/ 0 w 53"/>
                <a:gd name="T1" fmla="*/ 38 h 38"/>
                <a:gd name="T2" fmla="*/ 53 w 53"/>
                <a:gd name="T3" fmla="*/ 38 h 38"/>
                <a:gd name="T4" fmla="*/ 53 w 53"/>
                <a:gd name="T5" fmla="*/ 0 h 38"/>
                <a:gd name="T6" fmla="*/ 44 w 53"/>
                <a:gd name="T7" fmla="*/ 0 h 38"/>
                <a:gd name="T8" fmla="*/ 44 w 53"/>
                <a:gd name="T9" fmla="*/ 31 h 38"/>
                <a:gd name="T10" fmla="*/ 0 w 53"/>
                <a:gd name="T11" fmla="*/ 31 h 38"/>
                <a:gd name="T12" fmla="*/ 0 w 53"/>
                <a:gd name="T13" fmla="*/ 38 h 38"/>
                <a:gd name="T14" fmla="*/ 0 60000 65536"/>
                <a:gd name="T15" fmla="*/ 0 60000 65536"/>
                <a:gd name="T16" fmla="*/ 0 60000 65536"/>
                <a:gd name="T17" fmla="*/ 0 60000 65536"/>
                <a:gd name="T18" fmla="*/ 0 60000 65536"/>
                <a:gd name="T19" fmla="*/ 0 60000 65536"/>
                <a:gd name="T20" fmla="*/ 0 60000 65536"/>
                <a:gd name="T21" fmla="*/ 0 w 53"/>
                <a:gd name="T22" fmla="*/ 0 h 38"/>
                <a:gd name="T23" fmla="*/ 53 w 53"/>
                <a:gd name="T24" fmla="*/ 38 h 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38">
                  <a:moveTo>
                    <a:pt x="0" y="38"/>
                  </a:moveTo>
                  <a:lnTo>
                    <a:pt x="53" y="38"/>
                  </a:lnTo>
                  <a:lnTo>
                    <a:pt x="53" y="0"/>
                  </a:lnTo>
                  <a:lnTo>
                    <a:pt x="44" y="0"/>
                  </a:lnTo>
                  <a:lnTo>
                    <a:pt x="44" y="31"/>
                  </a:lnTo>
                  <a:lnTo>
                    <a:pt x="0" y="31"/>
                  </a:lnTo>
                  <a:lnTo>
                    <a:pt x="0" y="38"/>
                  </a:lnTo>
                  <a:close/>
                </a:path>
              </a:pathLst>
            </a:custGeom>
            <a:solidFill>
              <a:srgbClr val="EFEFFF"/>
            </a:solidFill>
            <a:ln w="9525">
              <a:noFill/>
              <a:round/>
              <a:headEnd/>
              <a:tailEnd/>
            </a:ln>
          </p:spPr>
          <p:txBody>
            <a:bodyPr/>
            <a:lstStyle/>
            <a:p>
              <a:endParaRPr lang="en-US"/>
            </a:p>
          </p:txBody>
        </p:sp>
        <p:sp>
          <p:nvSpPr>
            <p:cNvPr id="31458" name="Freeform 234"/>
            <p:cNvSpPr>
              <a:spLocks/>
            </p:cNvSpPr>
            <p:nvPr/>
          </p:nvSpPr>
          <p:spPr bwMode="auto">
            <a:xfrm>
              <a:off x="4596" y="1836"/>
              <a:ext cx="44" cy="31"/>
            </a:xfrm>
            <a:custGeom>
              <a:avLst/>
              <a:gdLst>
                <a:gd name="T0" fmla="*/ 0 w 44"/>
                <a:gd name="T1" fmla="*/ 31 h 31"/>
                <a:gd name="T2" fmla="*/ 44 w 44"/>
                <a:gd name="T3" fmla="*/ 31 h 31"/>
                <a:gd name="T4" fmla="*/ 44 w 44"/>
                <a:gd name="T5" fmla="*/ 0 h 31"/>
                <a:gd name="T6" fmla="*/ 34 w 44"/>
                <a:gd name="T7" fmla="*/ 0 h 31"/>
                <a:gd name="T8" fmla="*/ 34 w 44"/>
                <a:gd name="T9" fmla="*/ 24 h 31"/>
                <a:gd name="T10" fmla="*/ 0 w 44"/>
                <a:gd name="T11" fmla="*/ 24 h 31"/>
                <a:gd name="T12" fmla="*/ 0 w 44"/>
                <a:gd name="T13" fmla="*/ 31 h 31"/>
                <a:gd name="T14" fmla="*/ 0 60000 65536"/>
                <a:gd name="T15" fmla="*/ 0 60000 65536"/>
                <a:gd name="T16" fmla="*/ 0 60000 65536"/>
                <a:gd name="T17" fmla="*/ 0 60000 65536"/>
                <a:gd name="T18" fmla="*/ 0 60000 65536"/>
                <a:gd name="T19" fmla="*/ 0 60000 65536"/>
                <a:gd name="T20" fmla="*/ 0 60000 65536"/>
                <a:gd name="T21" fmla="*/ 0 w 44"/>
                <a:gd name="T22" fmla="*/ 0 h 31"/>
                <a:gd name="T23" fmla="*/ 44 w 44"/>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1">
                  <a:moveTo>
                    <a:pt x="0" y="31"/>
                  </a:moveTo>
                  <a:lnTo>
                    <a:pt x="44" y="31"/>
                  </a:lnTo>
                  <a:lnTo>
                    <a:pt x="44" y="0"/>
                  </a:lnTo>
                  <a:lnTo>
                    <a:pt x="34" y="0"/>
                  </a:lnTo>
                  <a:lnTo>
                    <a:pt x="34" y="24"/>
                  </a:lnTo>
                  <a:lnTo>
                    <a:pt x="0" y="24"/>
                  </a:lnTo>
                  <a:lnTo>
                    <a:pt x="0" y="31"/>
                  </a:lnTo>
                  <a:close/>
                </a:path>
              </a:pathLst>
            </a:custGeom>
            <a:solidFill>
              <a:srgbClr val="F3F3FF"/>
            </a:solidFill>
            <a:ln w="9525">
              <a:noFill/>
              <a:round/>
              <a:headEnd/>
              <a:tailEnd/>
            </a:ln>
          </p:spPr>
          <p:txBody>
            <a:bodyPr/>
            <a:lstStyle/>
            <a:p>
              <a:endParaRPr lang="en-US"/>
            </a:p>
          </p:txBody>
        </p:sp>
        <p:sp>
          <p:nvSpPr>
            <p:cNvPr id="31459" name="Freeform 235"/>
            <p:cNvSpPr>
              <a:spLocks/>
            </p:cNvSpPr>
            <p:nvPr/>
          </p:nvSpPr>
          <p:spPr bwMode="auto">
            <a:xfrm>
              <a:off x="4595" y="1835"/>
              <a:ext cx="35" cy="25"/>
            </a:xfrm>
            <a:custGeom>
              <a:avLst/>
              <a:gdLst>
                <a:gd name="T0" fmla="*/ 1 w 35"/>
                <a:gd name="T1" fmla="*/ 25 h 25"/>
                <a:gd name="T2" fmla="*/ 35 w 35"/>
                <a:gd name="T3" fmla="*/ 25 h 25"/>
                <a:gd name="T4" fmla="*/ 35 w 35"/>
                <a:gd name="T5" fmla="*/ 1 h 25"/>
                <a:gd name="T6" fmla="*/ 25 w 35"/>
                <a:gd name="T7" fmla="*/ 0 h 25"/>
                <a:gd name="T8" fmla="*/ 25 w 35"/>
                <a:gd name="T9" fmla="*/ 18 h 25"/>
                <a:gd name="T10" fmla="*/ 0 w 35"/>
                <a:gd name="T11" fmla="*/ 18 h 25"/>
                <a:gd name="T12" fmla="*/ 1 w 35"/>
                <a:gd name="T13" fmla="*/ 25 h 25"/>
                <a:gd name="T14" fmla="*/ 0 60000 65536"/>
                <a:gd name="T15" fmla="*/ 0 60000 65536"/>
                <a:gd name="T16" fmla="*/ 0 60000 65536"/>
                <a:gd name="T17" fmla="*/ 0 60000 65536"/>
                <a:gd name="T18" fmla="*/ 0 60000 65536"/>
                <a:gd name="T19" fmla="*/ 0 60000 65536"/>
                <a:gd name="T20" fmla="*/ 0 60000 65536"/>
                <a:gd name="T21" fmla="*/ 0 w 35"/>
                <a:gd name="T22" fmla="*/ 0 h 25"/>
                <a:gd name="T23" fmla="*/ 35 w 35"/>
                <a:gd name="T24" fmla="*/ 25 h 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25">
                  <a:moveTo>
                    <a:pt x="1" y="25"/>
                  </a:moveTo>
                  <a:lnTo>
                    <a:pt x="35" y="25"/>
                  </a:lnTo>
                  <a:lnTo>
                    <a:pt x="35" y="1"/>
                  </a:lnTo>
                  <a:lnTo>
                    <a:pt x="25" y="0"/>
                  </a:lnTo>
                  <a:lnTo>
                    <a:pt x="25" y="18"/>
                  </a:lnTo>
                  <a:lnTo>
                    <a:pt x="0" y="18"/>
                  </a:lnTo>
                  <a:lnTo>
                    <a:pt x="1" y="25"/>
                  </a:lnTo>
                  <a:close/>
                </a:path>
              </a:pathLst>
            </a:custGeom>
            <a:solidFill>
              <a:srgbClr val="F7F7FF"/>
            </a:solidFill>
            <a:ln w="9525">
              <a:noFill/>
              <a:round/>
              <a:headEnd/>
              <a:tailEnd/>
            </a:ln>
          </p:spPr>
          <p:txBody>
            <a:bodyPr/>
            <a:lstStyle/>
            <a:p>
              <a:endParaRPr lang="en-US"/>
            </a:p>
          </p:txBody>
        </p:sp>
        <p:sp>
          <p:nvSpPr>
            <p:cNvPr id="31460" name="Freeform 236"/>
            <p:cNvSpPr>
              <a:spLocks/>
            </p:cNvSpPr>
            <p:nvPr/>
          </p:nvSpPr>
          <p:spPr bwMode="auto">
            <a:xfrm>
              <a:off x="4595" y="1835"/>
              <a:ext cx="25" cy="18"/>
            </a:xfrm>
            <a:custGeom>
              <a:avLst/>
              <a:gdLst>
                <a:gd name="T0" fmla="*/ 0 w 25"/>
                <a:gd name="T1" fmla="*/ 18 h 18"/>
                <a:gd name="T2" fmla="*/ 25 w 25"/>
                <a:gd name="T3" fmla="*/ 18 h 18"/>
                <a:gd name="T4" fmla="*/ 25 w 25"/>
                <a:gd name="T5" fmla="*/ 0 h 18"/>
                <a:gd name="T6" fmla="*/ 13 w 25"/>
                <a:gd name="T7" fmla="*/ 1 h 18"/>
                <a:gd name="T8" fmla="*/ 13 w 25"/>
                <a:gd name="T9" fmla="*/ 10 h 18"/>
                <a:gd name="T10" fmla="*/ 1 w 25"/>
                <a:gd name="T11" fmla="*/ 10 h 18"/>
                <a:gd name="T12" fmla="*/ 0 w 25"/>
                <a:gd name="T13" fmla="*/ 18 h 18"/>
                <a:gd name="T14" fmla="*/ 0 60000 65536"/>
                <a:gd name="T15" fmla="*/ 0 60000 65536"/>
                <a:gd name="T16" fmla="*/ 0 60000 65536"/>
                <a:gd name="T17" fmla="*/ 0 60000 65536"/>
                <a:gd name="T18" fmla="*/ 0 60000 65536"/>
                <a:gd name="T19" fmla="*/ 0 60000 65536"/>
                <a:gd name="T20" fmla="*/ 0 60000 65536"/>
                <a:gd name="T21" fmla="*/ 0 w 25"/>
                <a:gd name="T22" fmla="*/ 0 h 18"/>
                <a:gd name="T23" fmla="*/ 25 w 25"/>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5" h="18">
                  <a:moveTo>
                    <a:pt x="0" y="18"/>
                  </a:moveTo>
                  <a:lnTo>
                    <a:pt x="25" y="18"/>
                  </a:lnTo>
                  <a:lnTo>
                    <a:pt x="25" y="0"/>
                  </a:lnTo>
                  <a:lnTo>
                    <a:pt x="13" y="1"/>
                  </a:lnTo>
                  <a:lnTo>
                    <a:pt x="13" y="10"/>
                  </a:lnTo>
                  <a:lnTo>
                    <a:pt x="1" y="10"/>
                  </a:lnTo>
                  <a:lnTo>
                    <a:pt x="0" y="18"/>
                  </a:lnTo>
                  <a:close/>
                </a:path>
              </a:pathLst>
            </a:custGeom>
            <a:solidFill>
              <a:srgbClr val="FAFAFF"/>
            </a:solidFill>
            <a:ln w="9525">
              <a:noFill/>
              <a:round/>
              <a:headEnd/>
              <a:tailEnd/>
            </a:ln>
          </p:spPr>
          <p:txBody>
            <a:bodyPr/>
            <a:lstStyle/>
            <a:p>
              <a:endParaRPr lang="en-US"/>
            </a:p>
          </p:txBody>
        </p:sp>
        <p:sp>
          <p:nvSpPr>
            <p:cNvPr id="31461" name="Freeform 237"/>
            <p:cNvSpPr>
              <a:spLocks/>
            </p:cNvSpPr>
            <p:nvPr/>
          </p:nvSpPr>
          <p:spPr bwMode="auto">
            <a:xfrm>
              <a:off x="4595" y="1835"/>
              <a:ext cx="13" cy="10"/>
            </a:xfrm>
            <a:custGeom>
              <a:avLst/>
              <a:gdLst>
                <a:gd name="T0" fmla="*/ 1 w 13"/>
                <a:gd name="T1" fmla="*/ 10 h 10"/>
                <a:gd name="T2" fmla="*/ 13 w 13"/>
                <a:gd name="T3" fmla="*/ 10 h 10"/>
                <a:gd name="T4" fmla="*/ 13 w 13"/>
                <a:gd name="T5" fmla="*/ 1 h 10"/>
                <a:gd name="T6" fmla="*/ 1 w 13"/>
                <a:gd name="T7" fmla="*/ 0 h 10"/>
                <a:gd name="T8" fmla="*/ 1 w 13"/>
                <a:gd name="T9" fmla="*/ 1 h 10"/>
                <a:gd name="T10" fmla="*/ 0 w 13"/>
                <a:gd name="T11" fmla="*/ 1 h 10"/>
                <a:gd name="T12" fmla="*/ 1 w 13"/>
                <a:gd name="T13" fmla="*/ 10 h 10"/>
                <a:gd name="T14" fmla="*/ 0 60000 65536"/>
                <a:gd name="T15" fmla="*/ 0 60000 65536"/>
                <a:gd name="T16" fmla="*/ 0 60000 65536"/>
                <a:gd name="T17" fmla="*/ 0 60000 65536"/>
                <a:gd name="T18" fmla="*/ 0 60000 65536"/>
                <a:gd name="T19" fmla="*/ 0 60000 65536"/>
                <a:gd name="T20" fmla="*/ 0 60000 65536"/>
                <a:gd name="T21" fmla="*/ 0 w 13"/>
                <a:gd name="T22" fmla="*/ 0 h 10"/>
                <a:gd name="T23" fmla="*/ 13 w 13"/>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10">
                  <a:moveTo>
                    <a:pt x="1" y="10"/>
                  </a:moveTo>
                  <a:lnTo>
                    <a:pt x="13" y="10"/>
                  </a:lnTo>
                  <a:lnTo>
                    <a:pt x="13" y="1"/>
                  </a:lnTo>
                  <a:lnTo>
                    <a:pt x="1" y="0"/>
                  </a:lnTo>
                  <a:lnTo>
                    <a:pt x="1" y="1"/>
                  </a:lnTo>
                  <a:lnTo>
                    <a:pt x="0" y="1"/>
                  </a:lnTo>
                  <a:lnTo>
                    <a:pt x="1" y="10"/>
                  </a:lnTo>
                  <a:close/>
                </a:path>
              </a:pathLst>
            </a:custGeom>
            <a:solidFill>
              <a:srgbClr val="FEFEFF"/>
            </a:solidFill>
            <a:ln w="9525">
              <a:noFill/>
              <a:round/>
              <a:headEnd/>
              <a:tailEnd/>
            </a:ln>
          </p:spPr>
          <p:txBody>
            <a:bodyPr/>
            <a:lstStyle/>
            <a:p>
              <a:endParaRPr lang="en-US"/>
            </a:p>
          </p:txBody>
        </p:sp>
        <p:sp>
          <p:nvSpPr>
            <p:cNvPr id="31462" name="Freeform 238"/>
            <p:cNvSpPr>
              <a:spLocks/>
            </p:cNvSpPr>
            <p:nvPr/>
          </p:nvSpPr>
          <p:spPr bwMode="auto">
            <a:xfrm>
              <a:off x="4595" y="1835"/>
              <a:ext cx="1" cy="1"/>
            </a:xfrm>
            <a:custGeom>
              <a:avLst/>
              <a:gdLst>
                <a:gd name="T0" fmla="*/ 0 w 1"/>
                <a:gd name="T1" fmla="*/ 1 h 1"/>
                <a:gd name="T2" fmla="*/ 1 w 1"/>
                <a:gd name="T3" fmla="*/ 1 h 1"/>
                <a:gd name="T4" fmla="*/ 1 w 1"/>
                <a:gd name="T5" fmla="*/ 0 h 1"/>
                <a:gd name="T6" fmla="*/ 1 w 1"/>
                <a:gd name="T7" fmla="*/ 1 h 1"/>
                <a:gd name="T8" fmla="*/ 1 w 1"/>
                <a:gd name="T9" fmla="*/ 1 h 1"/>
                <a:gd name="T10" fmla="*/ 1 w 1"/>
                <a:gd name="T11" fmla="*/ 1 h 1"/>
                <a:gd name="T12" fmla="*/ 0 w 1"/>
                <a:gd name="T13" fmla="*/ 1 h 1"/>
                <a:gd name="T14" fmla="*/ 0 60000 65536"/>
                <a:gd name="T15" fmla="*/ 0 60000 65536"/>
                <a:gd name="T16" fmla="*/ 0 60000 65536"/>
                <a:gd name="T17" fmla="*/ 0 60000 65536"/>
                <a:gd name="T18" fmla="*/ 0 60000 65536"/>
                <a:gd name="T19" fmla="*/ 0 60000 65536"/>
                <a:gd name="T20" fmla="*/ 0 60000 65536"/>
                <a:gd name="T21" fmla="*/ 0 w 1"/>
                <a:gd name="T22" fmla="*/ 0 h 1"/>
                <a:gd name="T23" fmla="*/ 1 w 1"/>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1">
                  <a:moveTo>
                    <a:pt x="0" y="1"/>
                  </a:moveTo>
                  <a:lnTo>
                    <a:pt x="1" y="1"/>
                  </a:lnTo>
                  <a:lnTo>
                    <a:pt x="1" y="0"/>
                  </a:lnTo>
                  <a:lnTo>
                    <a:pt x="1" y="1"/>
                  </a:lnTo>
                  <a:lnTo>
                    <a:pt x="0" y="1"/>
                  </a:lnTo>
                  <a:close/>
                </a:path>
              </a:pathLst>
            </a:custGeom>
            <a:solidFill>
              <a:srgbClr val="FFFFFF"/>
            </a:solidFill>
            <a:ln w="9525">
              <a:noFill/>
              <a:round/>
              <a:headEnd/>
              <a:tailEnd/>
            </a:ln>
          </p:spPr>
          <p:txBody>
            <a:bodyPr/>
            <a:lstStyle/>
            <a:p>
              <a:endParaRPr lang="en-US"/>
            </a:p>
          </p:txBody>
        </p:sp>
        <p:sp>
          <p:nvSpPr>
            <p:cNvPr id="31463" name="Freeform 239"/>
            <p:cNvSpPr>
              <a:spLocks/>
            </p:cNvSpPr>
            <p:nvPr/>
          </p:nvSpPr>
          <p:spPr bwMode="auto">
            <a:xfrm>
              <a:off x="4582" y="1824"/>
              <a:ext cx="230" cy="172"/>
            </a:xfrm>
            <a:custGeom>
              <a:avLst/>
              <a:gdLst>
                <a:gd name="T0" fmla="*/ 230 w 230"/>
                <a:gd name="T1" fmla="*/ 0 h 172"/>
                <a:gd name="T2" fmla="*/ 0 w 230"/>
                <a:gd name="T3" fmla="*/ 0 h 172"/>
                <a:gd name="T4" fmla="*/ 0 w 230"/>
                <a:gd name="T5" fmla="*/ 172 h 172"/>
                <a:gd name="T6" fmla="*/ 4 w 230"/>
                <a:gd name="T7" fmla="*/ 172 h 172"/>
                <a:gd name="T8" fmla="*/ 4 w 230"/>
                <a:gd name="T9" fmla="*/ 2 h 172"/>
                <a:gd name="T10" fmla="*/ 230 w 230"/>
                <a:gd name="T11" fmla="*/ 2 h 172"/>
                <a:gd name="T12" fmla="*/ 230 w 230"/>
                <a:gd name="T13" fmla="*/ 0 h 172"/>
                <a:gd name="T14" fmla="*/ 0 60000 65536"/>
                <a:gd name="T15" fmla="*/ 0 60000 65536"/>
                <a:gd name="T16" fmla="*/ 0 60000 65536"/>
                <a:gd name="T17" fmla="*/ 0 60000 65536"/>
                <a:gd name="T18" fmla="*/ 0 60000 65536"/>
                <a:gd name="T19" fmla="*/ 0 60000 65536"/>
                <a:gd name="T20" fmla="*/ 0 60000 65536"/>
                <a:gd name="T21" fmla="*/ 0 w 230"/>
                <a:gd name="T22" fmla="*/ 0 h 172"/>
                <a:gd name="T23" fmla="*/ 230 w 230"/>
                <a:gd name="T24" fmla="*/ 172 h 1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 h="172">
                  <a:moveTo>
                    <a:pt x="230" y="0"/>
                  </a:moveTo>
                  <a:lnTo>
                    <a:pt x="0" y="0"/>
                  </a:lnTo>
                  <a:lnTo>
                    <a:pt x="0" y="172"/>
                  </a:lnTo>
                  <a:lnTo>
                    <a:pt x="4" y="172"/>
                  </a:lnTo>
                  <a:lnTo>
                    <a:pt x="4" y="2"/>
                  </a:lnTo>
                  <a:lnTo>
                    <a:pt x="230" y="2"/>
                  </a:lnTo>
                  <a:lnTo>
                    <a:pt x="230" y="0"/>
                  </a:lnTo>
                  <a:close/>
                </a:path>
              </a:pathLst>
            </a:custGeom>
            <a:solidFill>
              <a:srgbClr val="9A9A9A"/>
            </a:solidFill>
            <a:ln w="9525">
              <a:noFill/>
              <a:round/>
              <a:headEnd/>
              <a:tailEnd/>
            </a:ln>
          </p:spPr>
          <p:txBody>
            <a:bodyPr/>
            <a:lstStyle/>
            <a:p>
              <a:endParaRPr lang="en-US"/>
            </a:p>
          </p:txBody>
        </p:sp>
        <p:sp>
          <p:nvSpPr>
            <p:cNvPr id="31464" name="Freeform 240"/>
            <p:cNvSpPr>
              <a:spLocks/>
            </p:cNvSpPr>
            <p:nvPr/>
          </p:nvSpPr>
          <p:spPr bwMode="auto">
            <a:xfrm>
              <a:off x="4586" y="1826"/>
              <a:ext cx="226" cy="170"/>
            </a:xfrm>
            <a:custGeom>
              <a:avLst/>
              <a:gdLst>
                <a:gd name="T0" fmla="*/ 226 w 226"/>
                <a:gd name="T1" fmla="*/ 0 h 170"/>
                <a:gd name="T2" fmla="*/ 0 w 226"/>
                <a:gd name="T3" fmla="*/ 0 h 170"/>
                <a:gd name="T4" fmla="*/ 0 w 226"/>
                <a:gd name="T5" fmla="*/ 170 h 170"/>
                <a:gd name="T6" fmla="*/ 5 w 226"/>
                <a:gd name="T7" fmla="*/ 170 h 170"/>
                <a:gd name="T8" fmla="*/ 5 w 226"/>
                <a:gd name="T9" fmla="*/ 4 h 170"/>
                <a:gd name="T10" fmla="*/ 226 w 226"/>
                <a:gd name="T11" fmla="*/ 4 h 170"/>
                <a:gd name="T12" fmla="*/ 226 w 226"/>
                <a:gd name="T13" fmla="*/ 0 h 170"/>
                <a:gd name="T14" fmla="*/ 0 60000 65536"/>
                <a:gd name="T15" fmla="*/ 0 60000 65536"/>
                <a:gd name="T16" fmla="*/ 0 60000 65536"/>
                <a:gd name="T17" fmla="*/ 0 60000 65536"/>
                <a:gd name="T18" fmla="*/ 0 60000 65536"/>
                <a:gd name="T19" fmla="*/ 0 60000 65536"/>
                <a:gd name="T20" fmla="*/ 0 60000 65536"/>
                <a:gd name="T21" fmla="*/ 0 w 226"/>
                <a:gd name="T22" fmla="*/ 0 h 170"/>
                <a:gd name="T23" fmla="*/ 226 w 226"/>
                <a:gd name="T24" fmla="*/ 170 h 1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6" h="170">
                  <a:moveTo>
                    <a:pt x="226" y="0"/>
                  </a:moveTo>
                  <a:lnTo>
                    <a:pt x="0" y="0"/>
                  </a:lnTo>
                  <a:lnTo>
                    <a:pt x="0" y="170"/>
                  </a:lnTo>
                  <a:lnTo>
                    <a:pt x="5" y="170"/>
                  </a:lnTo>
                  <a:lnTo>
                    <a:pt x="5" y="4"/>
                  </a:lnTo>
                  <a:lnTo>
                    <a:pt x="226" y="4"/>
                  </a:lnTo>
                  <a:lnTo>
                    <a:pt x="226" y="0"/>
                  </a:lnTo>
                  <a:close/>
                </a:path>
              </a:pathLst>
            </a:custGeom>
            <a:solidFill>
              <a:srgbClr val="9D9D9D"/>
            </a:solidFill>
            <a:ln w="9525">
              <a:noFill/>
              <a:round/>
              <a:headEnd/>
              <a:tailEnd/>
            </a:ln>
          </p:spPr>
          <p:txBody>
            <a:bodyPr/>
            <a:lstStyle/>
            <a:p>
              <a:endParaRPr lang="en-US"/>
            </a:p>
          </p:txBody>
        </p:sp>
        <p:sp>
          <p:nvSpPr>
            <p:cNvPr id="31465" name="Freeform 241"/>
            <p:cNvSpPr>
              <a:spLocks/>
            </p:cNvSpPr>
            <p:nvPr/>
          </p:nvSpPr>
          <p:spPr bwMode="auto">
            <a:xfrm>
              <a:off x="4591" y="1830"/>
              <a:ext cx="221" cy="166"/>
            </a:xfrm>
            <a:custGeom>
              <a:avLst/>
              <a:gdLst>
                <a:gd name="T0" fmla="*/ 221 w 221"/>
                <a:gd name="T1" fmla="*/ 0 h 166"/>
                <a:gd name="T2" fmla="*/ 0 w 221"/>
                <a:gd name="T3" fmla="*/ 0 h 166"/>
                <a:gd name="T4" fmla="*/ 0 w 221"/>
                <a:gd name="T5" fmla="*/ 166 h 166"/>
                <a:gd name="T6" fmla="*/ 5 w 221"/>
                <a:gd name="T7" fmla="*/ 166 h 166"/>
                <a:gd name="T8" fmla="*/ 5 w 221"/>
                <a:gd name="T9" fmla="*/ 4 h 166"/>
                <a:gd name="T10" fmla="*/ 221 w 221"/>
                <a:gd name="T11" fmla="*/ 4 h 166"/>
                <a:gd name="T12" fmla="*/ 221 w 221"/>
                <a:gd name="T13" fmla="*/ 0 h 166"/>
                <a:gd name="T14" fmla="*/ 0 60000 65536"/>
                <a:gd name="T15" fmla="*/ 0 60000 65536"/>
                <a:gd name="T16" fmla="*/ 0 60000 65536"/>
                <a:gd name="T17" fmla="*/ 0 60000 65536"/>
                <a:gd name="T18" fmla="*/ 0 60000 65536"/>
                <a:gd name="T19" fmla="*/ 0 60000 65536"/>
                <a:gd name="T20" fmla="*/ 0 60000 65536"/>
                <a:gd name="T21" fmla="*/ 0 w 221"/>
                <a:gd name="T22" fmla="*/ 0 h 166"/>
                <a:gd name="T23" fmla="*/ 221 w 221"/>
                <a:gd name="T24" fmla="*/ 166 h 1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66">
                  <a:moveTo>
                    <a:pt x="221" y="0"/>
                  </a:moveTo>
                  <a:lnTo>
                    <a:pt x="0" y="0"/>
                  </a:lnTo>
                  <a:lnTo>
                    <a:pt x="0" y="166"/>
                  </a:lnTo>
                  <a:lnTo>
                    <a:pt x="5" y="166"/>
                  </a:lnTo>
                  <a:lnTo>
                    <a:pt x="5" y="4"/>
                  </a:lnTo>
                  <a:lnTo>
                    <a:pt x="221" y="4"/>
                  </a:lnTo>
                  <a:lnTo>
                    <a:pt x="221" y="0"/>
                  </a:lnTo>
                  <a:close/>
                </a:path>
              </a:pathLst>
            </a:custGeom>
            <a:solidFill>
              <a:srgbClr val="A0A0A0"/>
            </a:solidFill>
            <a:ln w="9525">
              <a:noFill/>
              <a:round/>
              <a:headEnd/>
              <a:tailEnd/>
            </a:ln>
          </p:spPr>
          <p:txBody>
            <a:bodyPr/>
            <a:lstStyle/>
            <a:p>
              <a:endParaRPr lang="en-US"/>
            </a:p>
          </p:txBody>
        </p:sp>
        <p:sp>
          <p:nvSpPr>
            <p:cNvPr id="31466" name="Freeform 242"/>
            <p:cNvSpPr>
              <a:spLocks/>
            </p:cNvSpPr>
            <p:nvPr/>
          </p:nvSpPr>
          <p:spPr bwMode="auto">
            <a:xfrm>
              <a:off x="4596" y="1834"/>
              <a:ext cx="216" cy="162"/>
            </a:xfrm>
            <a:custGeom>
              <a:avLst/>
              <a:gdLst>
                <a:gd name="T0" fmla="*/ 216 w 216"/>
                <a:gd name="T1" fmla="*/ 0 h 162"/>
                <a:gd name="T2" fmla="*/ 0 w 216"/>
                <a:gd name="T3" fmla="*/ 0 h 162"/>
                <a:gd name="T4" fmla="*/ 0 w 216"/>
                <a:gd name="T5" fmla="*/ 162 h 162"/>
                <a:gd name="T6" fmla="*/ 5 w 216"/>
                <a:gd name="T7" fmla="*/ 162 h 162"/>
                <a:gd name="T8" fmla="*/ 5 w 216"/>
                <a:gd name="T9" fmla="*/ 4 h 162"/>
                <a:gd name="T10" fmla="*/ 216 w 216"/>
                <a:gd name="T11" fmla="*/ 4 h 162"/>
                <a:gd name="T12" fmla="*/ 216 w 216"/>
                <a:gd name="T13" fmla="*/ 0 h 162"/>
                <a:gd name="T14" fmla="*/ 0 60000 65536"/>
                <a:gd name="T15" fmla="*/ 0 60000 65536"/>
                <a:gd name="T16" fmla="*/ 0 60000 65536"/>
                <a:gd name="T17" fmla="*/ 0 60000 65536"/>
                <a:gd name="T18" fmla="*/ 0 60000 65536"/>
                <a:gd name="T19" fmla="*/ 0 60000 65536"/>
                <a:gd name="T20" fmla="*/ 0 60000 65536"/>
                <a:gd name="T21" fmla="*/ 0 w 216"/>
                <a:gd name="T22" fmla="*/ 0 h 162"/>
                <a:gd name="T23" fmla="*/ 216 w 216"/>
                <a:gd name="T24" fmla="*/ 162 h 1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 h="162">
                  <a:moveTo>
                    <a:pt x="216" y="0"/>
                  </a:moveTo>
                  <a:lnTo>
                    <a:pt x="0" y="0"/>
                  </a:lnTo>
                  <a:lnTo>
                    <a:pt x="0" y="162"/>
                  </a:lnTo>
                  <a:lnTo>
                    <a:pt x="5" y="162"/>
                  </a:lnTo>
                  <a:lnTo>
                    <a:pt x="5" y="4"/>
                  </a:lnTo>
                  <a:lnTo>
                    <a:pt x="216" y="4"/>
                  </a:lnTo>
                  <a:lnTo>
                    <a:pt x="216" y="0"/>
                  </a:lnTo>
                  <a:close/>
                </a:path>
              </a:pathLst>
            </a:custGeom>
            <a:solidFill>
              <a:srgbClr val="A3A3A3"/>
            </a:solidFill>
            <a:ln w="9525">
              <a:noFill/>
              <a:round/>
              <a:headEnd/>
              <a:tailEnd/>
            </a:ln>
          </p:spPr>
          <p:txBody>
            <a:bodyPr/>
            <a:lstStyle/>
            <a:p>
              <a:endParaRPr lang="en-US"/>
            </a:p>
          </p:txBody>
        </p:sp>
        <p:sp>
          <p:nvSpPr>
            <p:cNvPr id="31467" name="Freeform 243"/>
            <p:cNvSpPr>
              <a:spLocks/>
            </p:cNvSpPr>
            <p:nvPr/>
          </p:nvSpPr>
          <p:spPr bwMode="auto">
            <a:xfrm>
              <a:off x="4601" y="1838"/>
              <a:ext cx="211" cy="158"/>
            </a:xfrm>
            <a:custGeom>
              <a:avLst/>
              <a:gdLst>
                <a:gd name="T0" fmla="*/ 211 w 211"/>
                <a:gd name="T1" fmla="*/ 0 h 158"/>
                <a:gd name="T2" fmla="*/ 0 w 211"/>
                <a:gd name="T3" fmla="*/ 0 h 158"/>
                <a:gd name="T4" fmla="*/ 0 w 211"/>
                <a:gd name="T5" fmla="*/ 158 h 158"/>
                <a:gd name="T6" fmla="*/ 5 w 211"/>
                <a:gd name="T7" fmla="*/ 158 h 158"/>
                <a:gd name="T8" fmla="*/ 5 w 211"/>
                <a:gd name="T9" fmla="*/ 3 h 158"/>
                <a:gd name="T10" fmla="*/ 211 w 211"/>
                <a:gd name="T11" fmla="*/ 3 h 158"/>
                <a:gd name="T12" fmla="*/ 211 w 211"/>
                <a:gd name="T13" fmla="*/ 0 h 158"/>
                <a:gd name="T14" fmla="*/ 0 60000 65536"/>
                <a:gd name="T15" fmla="*/ 0 60000 65536"/>
                <a:gd name="T16" fmla="*/ 0 60000 65536"/>
                <a:gd name="T17" fmla="*/ 0 60000 65536"/>
                <a:gd name="T18" fmla="*/ 0 60000 65536"/>
                <a:gd name="T19" fmla="*/ 0 60000 65536"/>
                <a:gd name="T20" fmla="*/ 0 60000 65536"/>
                <a:gd name="T21" fmla="*/ 0 w 211"/>
                <a:gd name="T22" fmla="*/ 0 h 158"/>
                <a:gd name="T23" fmla="*/ 211 w 211"/>
                <a:gd name="T24" fmla="*/ 158 h 15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1" h="158">
                  <a:moveTo>
                    <a:pt x="211" y="0"/>
                  </a:moveTo>
                  <a:lnTo>
                    <a:pt x="0" y="0"/>
                  </a:lnTo>
                  <a:lnTo>
                    <a:pt x="0" y="158"/>
                  </a:lnTo>
                  <a:lnTo>
                    <a:pt x="5" y="158"/>
                  </a:lnTo>
                  <a:lnTo>
                    <a:pt x="5" y="3"/>
                  </a:lnTo>
                  <a:lnTo>
                    <a:pt x="211" y="3"/>
                  </a:lnTo>
                  <a:lnTo>
                    <a:pt x="211" y="0"/>
                  </a:lnTo>
                  <a:close/>
                </a:path>
              </a:pathLst>
            </a:custGeom>
            <a:solidFill>
              <a:srgbClr val="A6A6A6"/>
            </a:solidFill>
            <a:ln w="9525">
              <a:noFill/>
              <a:round/>
              <a:headEnd/>
              <a:tailEnd/>
            </a:ln>
          </p:spPr>
          <p:txBody>
            <a:bodyPr/>
            <a:lstStyle/>
            <a:p>
              <a:endParaRPr lang="en-US"/>
            </a:p>
          </p:txBody>
        </p:sp>
        <p:sp>
          <p:nvSpPr>
            <p:cNvPr id="31468" name="Freeform 244"/>
            <p:cNvSpPr>
              <a:spLocks/>
            </p:cNvSpPr>
            <p:nvPr/>
          </p:nvSpPr>
          <p:spPr bwMode="auto">
            <a:xfrm>
              <a:off x="4606" y="1841"/>
              <a:ext cx="206" cy="155"/>
            </a:xfrm>
            <a:custGeom>
              <a:avLst/>
              <a:gdLst>
                <a:gd name="T0" fmla="*/ 206 w 206"/>
                <a:gd name="T1" fmla="*/ 0 h 155"/>
                <a:gd name="T2" fmla="*/ 0 w 206"/>
                <a:gd name="T3" fmla="*/ 0 h 155"/>
                <a:gd name="T4" fmla="*/ 0 w 206"/>
                <a:gd name="T5" fmla="*/ 155 h 155"/>
                <a:gd name="T6" fmla="*/ 5 w 206"/>
                <a:gd name="T7" fmla="*/ 155 h 155"/>
                <a:gd name="T8" fmla="*/ 5 w 206"/>
                <a:gd name="T9" fmla="*/ 4 h 155"/>
                <a:gd name="T10" fmla="*/ 206 w 206"/>
                <a:gd name="T11" fmla="*/ 4 h 155"/>
                <a:gd name="T12" fmla="*/ 206 w 206"/>
                <a:gd name="T13" fmla="*/ 0 h 155"/>
                <a:gd name="T14" fmla="*/ 0 60000 65536"/>
                <a:gd name="T15" fmla="*/ 0 60000 65536"/>
                <a:gd name="T16" fmla="*/ 0 60000 65536"/>
                <a:gd name="T17" fmla="*/ 0 60000 65536"/>
                <a:gd name="T18" fmla="*/ 0 60000 65536"/>
                <a:gd name="T19" fmla="*/ 0 60000 65536"/>
                <a:gd name="T20" fmla="*/ 0 60000 65536"/>
                <a:gd name="T21" fmla="*/ 0 w 206"/>
                <a:gd name="T22" fmla="*/ 0 h 155"/>
                <a:gd name="T23" fmla="*/ 206 w 206"/>
                <a:gd name="T24" fmla="*/ 155 h 1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155">
                  <a:moveTo>
                    <a:pt x="206" y="0"/>
                  </a:moveTo>
                  <a:lnTo>
                    <a:pt x="0" y="0"/>
                  </a:lnTo>
                  <a:lnTo>
                    <a:pt x="0" y="155"/>
                  </a:lnTo>
                  <a:lnTo>
                    <a:pt x="5" y="155"/>
                  </a:lnTo>
                  <a:lnTo>
                    <a:pt x="5" y="4"/>
                  </a:lnTo>
                  <a:lnTo>
                    <a:pt x="206" y="4"/>
                  </a:lnTo>
                  <a:lnTo>
                    <a:pt x="206" y="0"/>
                  </a:lnTo>
                  <a:close/>
                </a:path>
              </a:pathLst>
            </a:custGeom>
            <a:solidFill>
              <a:srgbClr val="A9A9A9"/>
            </a:solidFill>
            <a:ln w="9525">
              <a:noFill/>
              <a:round/>
              <a:headEnd/>
              <a:tailEnd/>
            </a:ln>
          </p:spPr>
          <p:txBody>
            <a:bodyPr/>
            <a:lstStyle/>
            <a:p>
              <a:endParaRPr lang="en-US"/>
            </a:p>
          </p:txBody>
        </p:sp>
        <p:sp>
          <p:nvSpPr>
            <p:cNvPr id="31469" name="Freeform 245"/>
            <p:cNvSpPr>
              <a:spLocks/>
            </p:cNvSpPr>
            <p:nvPr/>
          </p:nvSpPr>
          <p:spPr bwMode="auto">
            <a:xfrm>
              <a:off x="4611" y="1845"/>
              <a:ext cx="201" cy="151"/>
            </a:xfrm>
            <a:custGeom>
              <a:avLst/>
              <a:gdLst>
                <a:gd name="T0" fmla="*/ 201 w 201"/>
                <a:gd name="T1" fmla="*/ 0 h 151"/>
                <a:gd name="T2" fmla="*/ 0 w 201"/>
                <a:gd name="T3" fmla="*/ 0 h 151"/>
                <a:gd name="T4" fmla="*/ 0 w 201"/>
                <a:gd name="T5" fmla="*/ 151 h 151"/>
                <a:gd name="T6" fmla="*/ 5 w 201"/>
                <a:gd name="T7" fmla="*/ 151 h 151"/>
                <a:gd name="T8" fmla="*/ 5 w 201"/>
                <a:gd name="T9" fmla="*/ 4 h 151"/>
                <a:gd name="T10" fmla="*/ 201 w 201"/>
                <a:gd name="T11" fmla="*/ 4 h 151"/>
                <a:gd name="T12" fmla="*/ 201 w 201"/>
                <a:gd name="T13" fmla="*/ 0 h 151"/>
                <a:gd name="T14" fmla="*/ 0 60000 65536"/>
                <a:gd name="T15" fmla="*/ 0 60000 65536"/>
                <a:gd name="T16" fmla="*/ 0 60000 65536"/>
                <a:gd name="T17" fmla="*/ 0 60000 65536"/>
                <a:gd name="T18" fmla="*/ 0 60000 65536"/>
                <a:gd name="T19" fmla="*/ 0 60000 65536"/>
                <a:gd name="T20" fmla="*/ 0 60000 65536"/>
                <a:gd name="T21" fmla="*/ 0 w 201"/>
                <a:gd name="T22" fmla="*/ 0 h 151"/>
                <a:gd name="T23" fmla="*/ 201 w 201"/>
                <a:gd name="T24" fmla="*/ 151 h 1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1" h="151">
                  <a:moveTo>
                    <a:pt x="201" y="0"/>
                  </a:moveTo>
                  <a:lnTo>
                    <a:pt x="0" y="0"/>
                  </a:lnTo>
                  <a:lnTo>
                    <a:pt x="0" y="151"/>
                  </a:lnTo>
                  <a:lnTo>
                    <a:pt x="5" y="151"/>
                  </a:lnTo>
                  <a:lnTo>
                    <a:pt x="5" y="4"/>
                  </a:lnTo>
                  <a:lnTo>
                    <a:pt x="201" y="4"/>
                  </a:lnTo>
                  <a:lnTo>
                    <a:pt x="201" y="0"/>
                  </a:lnTo>
                  <a:close/>
                </a:path>
              </a:pathLst>
            </a:custGeom>
            <a:solidFill>
              <a:srgbClr val="ACACAC"/>
            </a:solidFill>
            <a:ln w="9525">
              <a:noFill/>
              <a:round/>
              <a:headEnd/>
              <a:tailEnd/>
            </a:ln>
          </p:spPr>
          <p:txBody>
            <a:bodyPr/>
            <a:lstStyle/>
            <a:p>
              <a:endParaRPr lang="en-US"/>
            </a:p>
          </p:txBody>
        </p:sp>
        <p:sp>
          <p:nvSpPr>
            <p:cNvPr id="31470" name="Freeform 246"/>
            <p:cNvSpPr>
              <a:spLocks/>
            </p:cNvSpPr>
            <p:nvPr/>
          </p:nvSpPr>
          <p:spPr bwMode="auto">
            <a:xfrm>
              <a:off x="4616" y="1849"/>
              <a:ext cx="196" cy="147"/>
            </a:xfrm>
            <a:custGeom>
              <a:avLst/>
              <a:gdLst>
                <a:gd name="T0" fmla="*/ 196 w 196"/>
                <a:gd name="T1" fmla="*/ 0 h 147"/>
                <a:gd name="T2" fmla="*/ 0 w 196"/>
                <a:gd name="T3" fmla="*/ 0 h 147"/>
                <a:gd name="T4" fmla="*/ 0 w 196"/>
                <a:gd name="T5" fmla="*/ 147 h 147"/>
                <a:gd name="T6" fmla="*/ 5 w 196"/>
                <a:gd name="T7" fmla="*/ 147 h 147"/>
                <a:gd name="T8" fmla="*/ 5 w 196"/>
                <a:gd name="T9" fmla="*/ 4 h 147"/>
                <a:gd name="T10" fmla="*/ 196 w 196"/>
                <a:gd name="T11" fmla="*/ 4 h 147"/>
                <a:gd name="T12" fmla="*/ 196 w 196"/>
                <a:gd name="T13" fmla="*/ 0 h 147"/>
                <a:gd name="T14" fmla="*/ 0 60000 65536"/>
                <a:gd name="T15" fmla="*/ 0 60000 65536"/>
                <a:gd name="T16" fmla="*/ 0 60000 65536"/>
                <a:gd name="T17" fmla="*/ 0 60000 65536"/>
                <a:gd name="T18" fmla="*/ 0 60000 65536"/>
                <a:gd name="T19" fmla="*/ 0 60000 65536"/>
                <a:gd name="T20" fmla="*/ 0 60000 65536"/>
                <a:gd name="T21" fmla="*/ 0 w 196"/>
                <a:gd name="T22" fmla="*/ 0 h 147"/>
                <a:gd name="T23" fmla="*/ 196 w 196"/>
                <a:gd name="T24" fmla="*/ 147 h 14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47">
                  <a:moveTo>
                    <a:pt x="196" y="0"/>
                  </a:moveTo>
                  <a:lnTo>
                    <a:pt x="0" y="0"/>
                  </a:lnTo>
                  <a:lnTo>
                    <a:pt x="0" y="147"/>
                  </a:lnTo>
                  <a:lnTo>
                    <a:pt x="5" y="147"/>
                  </a:lnTo>
                  <a:lnTo>
                    <a:pt x="5" y="4"/>
                  </a:lnTo>
                  <a:lnTo>
                    <a:pt x="196" y="4"/>
                  </a:lnTo>
                  <a:lnTo>
                    <a:pt x="196" y="0"/>
                  </a:lnTo>
                  <a:close/>
                </a:path>
              </a:pathLst>
            </a:custGeom>
            <a:solidFill>
              <a:srgbClr val="AEAEAE"/>
            </a:solidFill>
            <a:ln w="9525">
              <a:noFill/>
              <a:round/>
              <a:headEnd/>
              <a:tailEnd/>
            </a:ln>
          </p:spPr>
          <p:txBody>
            <a:bodyPr/>
            <a:lstStyle/>
            <a:p>
              <a:endParaRPr lang="en-US"/>
            </a:p>
          </p:txBody>
        </p:sp>
        <p:sp>
          <p:nvSpPr>
            <p:cNvPr id="31471" name="Freeform 247"/>
            <p:cNvSpPr>
              <a:spLocks/>
            </p:cNvSpPr>
            <p:nvPr/>
          </p:nvSpPr>
          <p:spPr bwMode="auto">
            <a:xfrm>
              <a:off x="4621" y="1853"/>
              <a:ext cx="191" cy="143"/>
            </a:xfrm>
            <a:custGeom>
              <a:avLst/>
              <a:gdLst>
                <a:gd name="T0" fmla="*/ 191 w 191"/>
                <a:gd name="T1" fmla="*/ 0 h 143"/>
                <a:gd name="T2" fmla="*/ 0 w 191"/>
                <a:gd name="T3" fmla="*/ 0 h 143"/>
                <a:gd name="T4" fmla="*/ 0 w 191"/>
                <a:gd name="T5" fmla="*/ 143 h 143"/>
                <a:gd name="T6" fmla="*/ 5 w 191"/>
                <a:gd name="T7" fmla="*/ 143 h 143"/>
                <a:gd name="T8" fmla="*/ 5 w 191"/>
                <a:gd name="T9" fmla="*/ 4 h 143"/>
                <a:gd name="T10" fmla="*/ 191 w 191"/>
                <a:gd name="T11" fmla="*/ 4 h 143"/>
                <a:gd name="T12" fmla="*/ 191 w 191"/>
                <a:gd name="T13" fmla="*/ 0 h 143"/>
                <a:gd name="T14" fmla="*/ 0 60000 65536"/>
                <a:gd name="T15" fmla="*/ 0 60000 65536"/>
                <a:gd name="T16" fmla="*/ 0 60000 65536"/>
                <a:gd name="T17" fmla="*/ 0 60000 65536"/>
                <a:gd name="T18" fmla="*/ 0 60000 65536"/>
                <a:gd name="T19" fmla="*/ 0 60000 65536"/>
                <a:gd name="T20" fmla="*/ 0 60000 65536"/>
                <a:gd name="T21" fmla="*/ 0 w 191"/>
                <a:gd name="T22" fmla="*/ 0 h 143"/>
                <a:gd name="T23" fmla="*/ 191 w 191"/>
                <a:gd name="T24" fmla="*/ 143 h 1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1" h="143">
                  <a:moveTo>
                    <a:pt x="191" y="0"/>
                  </a:moveTo>
                  <a:lnTo>
                    <a:pt x="0" y="0"/>
                  </a:lnTo>
                  <a:lnTo>
                    <a:pt x="0" y="143"/>
                  </a:lnTo>
                  <a:lnTo>
                    <a:pt x="5" y="143"/>
                  </a:lnTo>
                  <a:lnTo>
                    <a:pt x="5" y="4"/>
                  </a:lnTo>
                  <a:lnTo>
                    <a:pt x="191" y="4"/>
                  </a:lnTo>
                  <a:lnTo>
                    <a:pt x="191" y="0"/>
                  </a:lnTo>
                  <a:close/>
                </a:path>
              </a:pathLst>
            </a:custGeom>
            <a:solidFill>
              <a:srgbClr val="B1B1B1"/>
            </a:solidFill>
            <a:ln w="9525">
              <a:noFill/>
              <a:round/>
              <a:headEnd/>
              <a:tailEnd/>
            </a:ln>
          </p:spPr>
          <p:txBody>
            <a:bodyPr/>
            <a:lstStyle/>
            <a:p>
              <a:endParaRPr lang="en-US"/>
            </a:p>
          </p:txBody>
        </p:sp>
        <p:sp>
          <p:nvSpPr>
            <p:cNvPr id="31472" name="Freeform 248"/>
            <p:cNvSpPr>
              <a:spLocks/>
            </p:cNvSpPr>
            <p:nvPr/>
          </p:nvSpPr>
          <p:spPr bwMode="auto">
            <a:xfrm>
              <a:off x="4626" y="1857"/>
              <a:ext cx="186" cy="139"/>
            </a:xfrm>
            <a:custGeom>
              <a:avLst/>
              <a:gdLst>
                <a:gd name="T0" fmla="*/ 186 w 186"/>
                <a:gd name="T1" fmla="*/ 0 h 139"/>
                <a:gd name="T2" fmla="*/ 0 w 186"/>
                <a:gd name="T3" fmla="*/ 0 h 139"/>
                <a:gd name="T4" fmla="*/ 0 w 186"/>
                <a:gd name="T5" fmla="*/ 139 h 139"/>
                <a:gd name="T6" fmla="*/ 5 w 186"/>
                <a:gd name="T7" fmla="*/ 139 h 139"/>
                <a:gd name="T8" fmla="*/ 5 w 186"/>
                <a:gd name="T9" fmla="*/ 3 h 139"/>
                <a:gd name="T10" fmla="*/ 186 w 186"/>
                <a:gd name="T11" fmla="*/ 3 h 139"/>
                <a:gd name="T12" fmla="*/ 186 w 186"/>
                <a:gd name="T13" fmla="*/ 0 h 139"/>
                <a:gd name="T14" fmla="*/ 0 60000 65536"/>
                <a:gd name="T15" fmla="*/ 0 60000 65536"/>
                <a:gd name="T16" fmla="*/ 0 60000 65536"/>
                <a:gd name="T17" fmla="*/ 0 60000 65536"/>
                <a:gd name="T18" fmla="*/ 0 60000 65536"/>
                <a:gd name="T19" fmla="*/ 0 60000 65536"/>
                <a:gd name="T20" fmla="*/ 0 60000 65536"/>
                <a:gd name="T21" fmla="*/ 0 w 186"/>
                <a:gd name="T22" fmla="*/ 0 h 139"/>
                <a:gd name="T23" fmla="*/ 186 w 186"/>
                <a:gd name="T24" fmla="*/ 139 h 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9">
                  <a:moveTo>
                    <a:pt x="186" y="0"/>
                  </a:moveTo>
                  <a:lnTo>
                    <a:pt x="0" y="0"/>
                  </a:lnTo>
                  <a:lnTo>
                    <a:pt x="0" y="139"/>
                  </a:lnTo>
                  <a:lnTo>
                    <a:pt x="5" y="139"/>
                  </a:lnTo>
                  <a:lnTo>
                    <a:pt x="5" y="3"/>
                  </a:lnTo>
                  <a:lnTo>
                    <a:pt x="186" y="3"/>
                  </a:lnTo>
                  <a:lnTo>
                    <a:pt x="186" y="0"/>
                  </a:lnTo>
                  <a:close/>
                </a:path>
              </a:pathLst>
            </a:custGeom>
            <a:solidFill>
              <a:srgbClr val="B3B3B3"/>
            </a:solidFill>
            <a:ln w="9525">
              <a:noFill/>
              <a:round/>
              <a:headEnd/>
              <a:tailEnd/>
            </a:ln>
          </p:spPr>
          <p:txBody>
            <a:bodyPr/>
            <a:lstStyle/>
            <a:p>
              <a:endParaRPr lang="en-US"/>
            </a:p>
          </p:txBody>
        </p:sp>
        <p:sp>
          <p:nvSpPr>
            <p:cNvPr id="31473" name="Freeform 249"/>
            <p:cNvSpPr>
              <a:spLocks/>
            </p:cNvSpPr>
            <p:nvPr/>
          </p:nvSpPr>
          <p:spPr bwMode="auto">
            <a:xfrm>
              <a:off x="4631" y="1860"/>
              <a:ext cx="181" cy="136"/>
            </a:xfrm>
            <a:custGeom>
              <a:avLst/>
              <a:gdLst>
                <a:gd name="T0" fmla="*/ 181 w 181"/>
                <a:gd name="T1" fmla="*/ 0 h 136"/>
                <a:gd name="T2" fmla="*/ 0 w 181"/>
                <a:gd name="T3" fmla="*/ 0 h 136"/>
                <a:gd name="T4" fmla="*/ 0 w 181"/>
                <a:gd name="T5" fmla="*/ 136 h 136"/>
                <a:gd name="T6" fmla="*/ 7 w 181"/>
                <a:gd name="T7" fmla="*/ 136 h 136"/>
                <a:gd name="T8" fmla="*/ 7 w 181"/>
                <a:gd name="T9" fmla="*/ 4 h 136"/>
                <a:gd name="T10" fmla="*/ 181 w 181"/>
                <a:gd name="T11" fmla="*/ 4 h 136"/>
                <a:gd name="T12" fmla="*/ 181 w 181"/>
                <a:gd name="T13" fmla="*/ 0 h 136"/>
                <a:gd name="T14" fmla="*/ 0 60000 65536"/>
                <a:gd name="T15" fmla="*/ 0 60000 65536"/>
                <a:gd name="T16" fmla="*/ 0 60000 65536"/>
                <a:gd name="T17" fmla="*/ 0 60000 65536"/>
                <a:gd name="T18" fmla="*/ 0 60000 65536"/>
                <a:gd name="T19" fmla="*/ 0 60000 65536"/>
                <a:gd name="T20" fmla="*/ 0 60000 65536"/>
                <a:gd name="T21" fmla="*/ 0 w 181"/>
                <a:gd name="T22" fmla="*/ 0 h 136"/>
                <a:gd name="T23" fmla="*/ 181 w 181"/>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1" h="136">
                  <a:moveTo>
                    <a:pt x="181" y="0"/>
                  </a:moveTo>
                  <a:lnTo>
                    <a:pt x="0" y="0"/>
                  </a:lnTo>
                  <a:lnTo>
                    <a:pt x="0" y="136"/>
                  </a:lnTo>
                  <a:lnTo>
                    <a:pt x="7" y="136"/>
                  </a:lnTo>
                  <a:lnTo>
                    <a:pt x="7" y="4"/>
                  </a:lnTo>
                  <a:lnTo>
                    <a:pt x="181" y="4"/>
                  </a:lnTo>
                  <a:lnTo>
                    <a:pt x="181" y="0"/>
                  </a:lnTo>
                  <a:close/>
                </a:path>
              </a:pathLst>
            </a:custGeom>
            <a:solidFill>
              <a:srgbClr val="B5B5B5"/>
            </a:solidFill>
            <a:ln w="9525">
              <a:noFill/>
              <a:round/>
              <a:headEnd/>
              <a:tailEnd/>
            </a:ln>
          </p:spPr>
          <p:txBody>
            <a:bodyPr/>
            <a:lstStyle/>
            <a:p>
              <a:endParaRPr lang="en-US"/>
            </a:p>
          </p:txBody>
        </p:sp>
        <p:sp>
          <p:nvSpPr>
            <p:cNvPr id="31474" name="Freeform 250"/>
            <p:cNvSpPr>
              <a:spLocks/>
            </p:cNvSpPr>
            <p:nvPr/>
          </p:nvSpPr>
          <p:spPr bwMode="auto">
            <a:xfrm>
              <a:off x="4638" y="1864"/>
              <a:ext cx="174" cy="132"/>
            </a:xfrm>
            <a:custGeom>
              <a:avLst/>
              <a:gdLst>
                <a:gd name="T0" fmla="*/ 174 w 174"/>
                <a:gd name="T1" fmla="*/ 0 h 132"/>
                <a:gd name="T2" fmla="*/ 0 w 174"/>
                <a:gd name="T3" fmla="*/ 0 h 132"/>
                <a:gd name="T4" fmla="*/ 0 w 174"/>
                <a:gd name="T5" fmla="*/ 132 h 132"/>
                <a:gd name="T6" fmla="*/ 5 w 174"/>
                <a:gd name="T7" fmla="*/ 132 h 132"/>
                <a:gd name="T8" fmla="*/ 5 w 174"/>
                <a:gd name="T9" fmla="*/ 5 h 132"/>
                <a:gd name="T10" fmla="*/ 174 w 174"/>
                <a:gd name="T11" fmla="*/ 5 h 132"/>
                <a:gd name="T12" fmla="*/ 174 w 174"/>
                <a:gd name="T13" fmla="*/ 0 h 132"/>
                <a:gd name="T14" fmla="*/ 0 60000 65536"/>
                <a:gd name="T15" fmla="*/ 0 60000 65536"/>
                <a:gd name="T16" fmla="*/ 0 60000 65536"/>
                <a:gd name="T17" fmla="*/ 0 60000 65536"/>
                <a:gd name="T18" fmla="*/ 0 60000 65536"/>
                <a:gd name="T19" fmla="*/ 0 60000 65536"/>
                <a:gd name="T20" fmla="*/ 0 60000 65536"/>
                <a:gd name="T21" fmla="*/ 0 w 174"/>
                <a:gd name="T22" fmla="*/ 0 h 132"/>
                <a:gd name="T23" fmla="*/ 174 w 174"/>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4" h="132">
                  <a:moveTo>
                    <a:pt x="174" y="0"/>
                  </a:moveTo>
                  <a:lnTo>
                    <a:pt x="0" y="0"/>
                  </a:lnTo>
                  <a:lnTo>
                    <a:pt x="0" y="132"/>
                  </a:lnTo>
                  <a:lnTo>
                    <a:pt x="5" y="132"/>
                  </a:lnTo>
                  <a:lnTo>
                    <a:pt x="5" y="5"/>
                  </a:lnTo>
                  <a:lnTo>
                    <a:pt x="174" y="5"/>
                  </a:lnTo>
                  <a:lnTo>
                    <a:pt x="174" y="0"/>
                  </a:lnTo>
                  <a:close/>
                </a:path>
              </a:pathLst>
            </a:custGeom>
            <a:solidFill>
              <a:srgbClr val="B8B8B8"/>
            </a:solidFill>
            <a:ln w="9525">
              <a:noFill/>
              <a:round/>
              <a:headEnd/>
              <a:tailEnd/>
            </a:ln>
          </p:spPr>
          <p:txBody>
            <a:bodyPr/>
            <a:lstStyle/>
            <a:p>
              <a:endParaRPr lang="en-US"/>
            </a:p>
          </p:txBody>
        </p:sp>
        <p:sp>
          <p:nvSpPr>
            <p:cNvPr id="31475" name="Freeform 251"/>
            <p:cNvSpPr>
              <a:spLocks/>
            </p:cNvSpPr>
            <p:nvPr/>
          </p:nvSpPr>
          <p:spPr bwMode="auto">
            <a:xfrm>
              <a:off x="4643" y="1869"/>
              <a:ext cx="169" cy="127"/>
            </a:xfrm>
            <a:custGeom>
              <a:avLst/>
              <a:gdLst>
                <a:gd name="T0" fmla="*/ 169 w 169"/>
                <a:gd name="T1" fmla="*/ 0 h 127"/>
                <a:gd name="T2" fmla="*/ 0 w 169"/>
                <a:gd name="T3" fmla="*/ 0 h 127"/>
                <a:gd name="T4" fmla="*/ 0 w 169"/>
                <a:gd name="T5" fmla="*/ 127 h 127"/>
                <a:gd name="T6" fmla="*/ 6 w 169"/>
                <a:gd name="T7" fmla="*/ 127 h 127"/>
                <a:gd name="T8" fmla="*/ 6 w 169"/>
                <a:gd name="T9" fmla="*/ 4 h 127"/>
                <a:gd name="T10" fmla="*/ 169 w 169"/>
                <a:gd name="T11" fmla="*/ 4 h 127"/>
                <a:gd name="T12" fmla="*/ 169 w 169"/>
                <a:gd name="T13" fmla="*/ 0 h 127"/>
                <a:gd name="T14" fmla="*/ 0 60000 65536"/>
                <a:gd name="T15" fmla="*/ 0 60000 65536"/>
                <a:gd name="T16" fmla="*/ 0 60000 65536"/>
                <a:gd name="T17" fmla="*/ 0 60000 65536"/>
                <a:gd name="T18" fmla="*/ 0 60000 65536"/>
                <a:gd name="T19" fmla="*/ 0 60000 65536"/>
                <a:gd name="T20" fmla="*/ 0 60000 65536"/>
                <a:gd name="T21" fmla="*/ 0 w 169"/>
                <a:gd name="T22" fmla="*/ 0 h 127"/>
                <a:gd name="T23" fmla="*/ 169 w 169"/>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127">
                  <a:moveTo>
                    <a:pt x="169" y="0"/>
                  </a:moveTo>
                  <a:lnTo>
                    <a:pt x="0" y="0"/>
                  </a:lnTo>
                  <a:lnTo>
                    <a:pt x="0" y="127"/>
                  </a:lnTo>
                  <a:lnTo>
                    <a:pt x="6" y="127"/>
                  </a:lnTo>
                  <a:lnTo>
                    <a:pt x="6" y="4"/>
                  </a:lnTo>
                  <a:lnTo>
                    <a:pt x="169" y="4"/>
                  </a:lnTo>
                  <a:lnTo>
                    <a:pt x="169" y="0"/>
                  </a:lnTo>
                  <a:close/>
                </a:path>
              </a:pathLst>
            </a:custGeom>
            <a:solidFill>
              <a:srgbClr val="BABABA"/>
            </a:solidFill>
            <a:ln w="9525">
              <a:noFill/>
              <a:round/>
              <a:headEnd/>
              <a:tailEnd/>
            </a:ln>
          </p:spPr>
          <p:txBody>
            <a:bodyPr/>
            <a:lstStyle/>
            <a:p>
              <a:endParaRPr lang="en-US"/>
            </a:p>
          </p:txBody>
        </p:sp>
        <p:sp>
          <p:nvSpPr>
            <p:cNvPr id="31476" name="Freeform 252"/>
            <p:cNvSpPr>
              <a:spLocks/>
            </p:cNvSpPr>
            <p:nvPr/>
          </p:nvSpPr>
          <p:spPr bwMode="auto">
            <a:xfrm>
              <a:off x="4649" y="1873"/>
              <a:ext cx="163" cy="123"/>
            </a:xfrm>
            <a:custGeom>
              <a:avLst/>
              <a:gdLst>
                <a:gd name="T0" fmla="*/ 163 w 163"/>
                <a:gd name="T1" fmla="*/ 0 h 123"/>
                <a:gd name="T2" fmla="*/ 0 w 163"/>
                <a:gd name="T3" fmla="*/ 0 h 123"/>
                <a:gd name="T4" fmla="*/ 0 w 163"/>
                <a:gd name="T5" fmla="*/ 123 h 123"/>
                <a:gd name="T6" fmla="*/ 5 w 163"/>
                <a:gd name="T7" fmla="*/ 123 h 123"/>
                <a:gd name="T8" fmla="*/ 5 w 163"/>
                <a:gd name="T9" fmla="*/ 5 h 123"/>
                <a:gd name="T10" fmla="*/ 163 w 163"/>
                <a:gd name="T11" fmla="*/ 5 h 123"/>
                <a:gd name="T12" fmla="*/ 163 w 163"/>
                <a:gd name="T13" fmla="*/ 0 h 123"/>
                <a:gd name="T14" fmla="*/ 0 60000 65536"/>
                <a:gd name="T15" fmla="*/ 0 60000 65536"/>
                <a:gd name="T16" fmla="*/ 0 60000 65536"/>
                <a:gd name="T17" fmla="*/ 0 60000 65536"/>
                <a:gd name="T18" fmla="*/ 0 60000 65536"/>
                <a:gd name="T19" fmla="*/ 0 60000 65536"/>
                <a:gd name="T20" fmla="*/ 0 60000 65536"/>
                <a:gd name="T21" fmla="*/ 0 w 163"/>
                <a:gd name="T22" fmla="*/ 0 h 123"/>
                <a:gd name="T23" fmla="*/ 163 w 163"/>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3" h="123">
                  <a:moveTo>
                    <a:pt x="163" y="0"/>
                  </a:moveTo>
                  <a:lnTo>
                    <a:pt x="0" y="0"/>
                  </a:lnTo>
                  <a:lnTo>
                    <a:pt x="0" y="123"/>
                  </a:lnTo>
                  <a:lnTo>
                    <a:pt x="5" y="123"/>
                  </a:lnTo>
                  <a:lnTo>
                    <a:pt x="5" y="5"/>
                  </a:lnTo>
                  <a:lnTo>
                    <a:pt x="163" y="5"/>
                  </a:lnTo>
                  <a:lnTo>
                    <a:pt x="163" y="0"/>
                  </a:lnTo>
                  <a:close/>
                </a:path>
              </a:pathLst>
            </a:custGeom>
            <a:solidFill>
              <a:srgbClr val="BDBDBD"/>
            </a:solidFill>
            <a:ln w="9525">
              <a:noFill/>
              <a:round/>
              <a:headEnd/>
              <a:tailEnd/>
            </a:ln>
          </p:spPr>
          <p:txBody>
            <a:bodyPr/>
            <a:lstStyle/>
            <a:p>
              <a:endParaRPr lang="en-US"/>
            </a:p>
          </p:txBody>
        </p:sp>
        <p:sp>
          <p:nvSpPr>
            <p:cNvPr id="31477" name="Freeform 253"/>
            <p:cNvSpPr>
              <a:spLocks/>
            </p:cNvSpPr>
            <p:nvPr/>
          </p:nvSpPr>
          <p:spPr bwMode="auto">
            <a:xfrm>
              <a:off x="4654" y="1878"/>
              <a:ext cx="158" cy="118"/>
            </a:xfrm>
            <a:custGeom>
              <a:avLst/>
              <a:gdLst>
                <a:gd name="T0" fmla="*/ 158 w 158"/>
                <a:gd name="T1" fmla="*/ 0 h 118"/>
                <a:gd name="T2" fmla="*/ 0 w 158"/>
                <a:gd name="T3" fmla="*/ 0 h 118"/>
                <a:gd name="T4" fmla="*/ 0 w 158"/>
                <a:gd name="T5" fmla="*/ 118 h 118"/>
                <a:gd name="T6" fmla="*/ 6 w 158"/>
                <a:gd name="T7" fmla="*/ 118 h 118"/>
                <a:gd name="T8" fmla="*/ 6 w 158"/>
                <a:gd name="T9" fmla="*/ 4 h 118"/>
                <a:gd name="T10" fmla="*/ 158 w 158"/>
                <a:gd name="T11" fmla="*/ 4 h 118"/>
                <a:gd name="T12" fmla="*/ 158 w 158"/>
                <a:gd name="T13" fmla="*/ 0 h 118"/>
                <a:gd name="T14" fmla="*/ 0 60000 65536"/>
                <a:gd name="T15" fmla="*/ 0 60000 65536"/>
                <a:gd name="T16" fmla="*/ 0 60000 65536"/>
                <a:gd name="T17" fmla="*/ 0 60000 65536"/>
                <a:gd name="T18" fmla="*/ 0 60000 65536"/>
                <a:gd name="T19" fmla="*/ 0 60000 65536"/>
                <a:gd name="T20" fmla="*/ 0 60000 65536"/>
                <a:gd name="T21" fmla="*/ 0 w 158"/>
                <a:gd name="T22" fmla="*/ 0 h 118"/>
                <a:gd name="T23" fmla="*/ 158 w 158"/>
                <a:gd name="T24" fmla="*/ 118 h 1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8">
                  <a:moveTo>
                    <a:pt x="158" y="0"/>
                  </a:moveTo>
                  <a:lnTo>
                    <a:pt x="0" y="0"/>
                  </a:lnTo>
                  <a:lnTo>
                    <a:pt x="0" y="118"/>
                  </a:lnTo>
                  <a:lnTo>
                    <a:pt x="6" y="118"/>
                  </a:lnTo>
                  <a:lnTo>
                    <a:pt x="6" y="4"/>
                  </a:lnTo>
                  <a:lnTo>
                    <a:pt x="158" y="4"/>
                  </a:lnTo>
                  <a:lnTo>
                    <a:pt x="158" y="0"/>
                  </a:lnTo>
                  <a:close/>
                </a:path>
              </a:pathLst>
            </a:custGeom>
            <a:solidFill>
              <a:srgbClr val="BFBFBF"/>
            </a:solidFill>
            <a:ln w="9525">
              <a:noFill/>
              <a:round/>
              <a:headEnd/>
              <a:tailEnd/>
            </a:ln>
          </p:spPr>
          <p:txBody>
            <a:bodyPr/>
            <a:lstStyle/>
            <a:p>
              <a:endParaRPr lang="en-US"/>
            </a:p>
          </p:txBody>
        </p:sp>
        <p:sp>
          <p:nvSpPr>
            <p:cNvPr id="31478" name="Freeform 254"/>
            <p:cNvSpPr>
              <a:spLocks/>
            </p:cNvSpPr>
            <p:nvPr/>
          </p:nvSpPr>
          <p:spPr bwMode="auto">
            <a:xfrm>
              <a:off x="4660" y="1882"/>
              <a:ext cx="152" cy="114"/>
            </a:xfrm>
            <a:custGeom>
              <a:avLst/>
              <a:gdLst>
                <a:gd name="T0" fmla="*/ 152 w 152"/>
                <a:gd name="T1" fmla="*/ 0 h 114"/>
                <a:gd name="T2" fmla="*/ 0 w 152"/>
                <a:gd name="T3" fmla="*/ 0 h 114"/>
                <a:gd name="T4" fmla="*/ 0 w 152"/>
                <a:gd name="T5" fmla="*/ 114 h 114"/>
                <a:gd name="T6" fmla="*/ 7 w 152"/>
                <a:gd name="T7" fmla="*/ 114 h 114"/>
                <a:gd name="T8" fmla="*/ 7 w 152"/>
                <a:gd name="T9" fmla="*/ 5 h 114"/>
                <a:gd name="T10" fmla="*/ 152 w 152"/>
                <a:gd name="T11" fmla="*/ 5 h 114"/>
                <a:gd name="T12" fmla="*/ 152 w 152"/>
                <a:gd name="T13" fmla="*/ 0 h 114"/>
                <a:gd name="T14" fmla="*/ 0 60000 65536"/>
                <a:gd name="T15" fmla="*/ 0 60000 65536"/>
                <a:gd name="T16" fmla="*/ 0 60000 65536"/>
                <a:gd name="T17" fmla="*/ 0 60000 65536"/>
                <a:gd name="T18" fmla="*/ 0 60000 65536"/>
                <a:gd name="T19" fmla="*/ 0 60000 65536"/>
                <a:gd name="T20" fmla="*/ 0 60000 65536"/>
                <a:gd name="T21" fmla="*/ 0 w 152"/>
                <a:gd name="T22" fmla="*/ 0 h 114"/>
                <a:gd name="T23" fmla="*/ 152 w 152"/>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2" h="114">
                  <a:moveTo>
                    <a:pt x="152" y="0"/>
                  </a:moveTo>
                  <a:lnTo>
                    <a:pt x="0" y="0"/>
                  </a:lnTo>
                  <a:lnTo>
                    <a:pt x="0" y="114"/>
                  </a:lnTo>
                  <a:lnTo>
                    <a:pt x="7" y="114"/>
                  </a:lnTo>
                  <a:lnTo>
                    <a:pt x="7" y="5"/>
                  </a:lnTo>
                  <a:lnTo>
                    <a:pt x="152" y="5"/>
                  </a:lnTo>
                  <a:lnTo>
                    <a:pt x="152" y="0"/>
                  </a:lnTo>
                  <a:close/>
                </a:path>
              </a:pathLst>
            </a:custGeom>
            <a:solidFill>
              <a:srgbClr val="C1C1C1"/>
            </a:solidFill>
            <a:ln w="9525">
              <a:noFill/>
              <a:round/>
              <a:headEnd/>
              <a:tailEnd/>
            </a:ln>
          </p:spPr>
          <p:txBody>
            <a:bodyPr/>
            <a:lstStyle/>
            <a:p>
              <a:endParaRPr lang="en-US"/>
            </a:p>
          </p:txBody>
        </p:sp>
        <p:sp>
          <p:nvSpPr>
            <p:cNvPr id="31479" name="Freeform 255"/>
            <p:cNvSpPr>
              <a:spLocks/>
            </p:cNvSpPr>
            <p:nvPr/>
          </p:nvSpPr>
          <p:spPr bwMode="auto">
            <a:xfrm>
              <a:off x="4667" y="1887"/>
              <a:ext cx="145" cy="109"/>
            </a:xfrm>
            <a:custGeom>
              <a:avLst/>
              <a:gdLst>
                <a:gd name="T0" fmla="*/ 145 w 145"/>
                <a:gd name="T1" fmla="*/ 0 h 109"/>
                <a:gd name="T2" fmla="*/ 0 w 145"/>
                <a:gd name="T3" fmla="*/ 0 h 109"/>
                <a:gd name="T4" fmla="*/ 0 w 145"/>
                <a:gd name="T5" fmla="*/ 109 h 109"/>
                <a:gd name="T6" fmla="*/ 7 w 145"/>
                <a:gd name="T7" fmla="*/ 109 h 109"/>
                <a:gd name="T8" fmla="*/ 7 w 145"/>
                <a:gd name="T9" fmla="*/ 5 h 109"/>
                <a:gd name="T10" fmla="*/ 145 w 145"/>
                <a:gd name="T11" fmla="*/ 5 h 109"/>
                <a:gd name="T12" fmla="*/ 145 w 145"/>
                <a:gd name="T13" fmla="*/ 0 h 109"/>
                <a:gd name="T14" fmla="*/ 0 60000 65536"/>
                <a:gd name="T15" fmla="*/ 0 60000 65536"/>
                <a:gd name="T16" fmla="*/ 0 60000 65536"/>
                <a:gd name="T17" fmla="*/ 0 60000 65536"/>
                <a:gd name="T18" fmla="*/ 0 60000 65536"/>
                <a:gd name="T19" fmla="*/ 0 60000 65536"/>
                <a:gd name="T20" fmla="*/ 0 60000 65536"/>
                <a:gd name="T21" fmla="*/ 0 w 145"/>
                <a:gd name="T22" fmla="*/ 0 h 109"/>
                <a:gd name="T23" fmla="*/ 145 w 145"/>
                <a:gd name="T24" fmla="*/ 109 h 1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9">
                  <a:moveTo>
                    <a:pt x="145" y="0"/>
                  </a:moveTo>
                  <a:lnTo>
                    <a:pt x="0" y="0"/>
                  </a:lnTo>
                  <a:lnTo>
                    <a:pt x="0" y="109"/>
                  </a:lnTo>
                  <a:lnTo>
                    <a:pt x="7" y="109"/>
                  </a:lnTo>
                  <a:lnTo>
                    <a:pt x="7" y="5"/>
                  </a:lnTo>
                  <a:lnTo>
                    <a:pt x="145" y="5"/>
                  </a:lnTo>
                  <a:lnTo>
                    <a:pt x="145" y="0"/>
                  </a:lnTo>
                  <a:close/>
                </a:path>
              </a:pathLst>
            </a:custGeom>
            <a:solidFill>
              <a:srgbClr val="C4C4C4"/>
            </a:solidFill>
            <a:ln w="9525">
              <a:noFill/>
              <a:round/>
              <a:headEnd/>
              <a:tailEnd/>
            </a:ln>
          </p:spPr>
          <p:txBody>
            <a:bodyPr/>
            <a:lstStyle/>
            <a:p>
              <a:endParaRPr lang="en-US"/>
            </a:p>
          </p:txBody>
        </p:sp>
        <p:sp>
          <p:nvSpPr>
            <p:cNvPr id="31480" name="Freeform 256"/>
            <p:cNvSpPr>
              <a:spLocks/>
            </p:cNvSpPr>
            <p:nvPr/>
          </p:nvSpPr>
          <p:spPr bwMode="auto">
            <a:xfrm>
              <a:off x="4674" y="1892"/>
              <a:ext cx="138" cy="104"/>
            </a:xfrm>
            <a:custGeom>
              <a:avLst/>
              <a:gdLst>
                <a:gd name="T0" fmla="*/ 138 w 138"/>
                <a:gd name="T1" fmla="*/ 0 h 104"/>
                <a:gd name="T2" fmla="*/ 0 w 138"/>
                <a:gd name="T3" fmla="*/ 0 h 104"/>
                <a:gd name="T4" fmla="*/ 0 w 138"/>
                <a:gd name="T5" fmla="*/ 104 h 104"/>
                <a:gd name="T6" fmla="*/ 7 w 138"/>
                <a:gd name="T7" fmla="*/ 104 h 104"/>
                <a:gd name="T8" fmla="*/ 7 w 138"/>
                <a:gd name="T9" fmla="*/ 5 h 104"/>
                <a:gd name="T10" fmla="*/ 138 w 138"/>
                <a:gd name="T11" fmla="*/ 5 h 104"/>
                <a:gd name="T12" fmla="*/ 138 w 138"/>
                <a:gd name="T13" fmla="*/ 0 h 104"/>
                <a:gd name="T14" fmla="*/ 0 60000 65536"/>
                <a:gd name="T15" fmla="*/ 0 60000 65536"/>
                <a:gd name="T16" fmla="*/ 0 60000 65536"/>
                <a:gd name="T17" fmla="*/ 0 60000 65536"/>
                <a:gd name="T18" fmla="*/ 0 60000 65536"/>
                <a:gd name="T19" fmla="*/ 0 60000 65536"/>
                <a:gd name="T20" fmla="*/ 0 60000 65536"/>
                <a:gd name="T21" fmla="*/ 0 w 138"/>
                <a:gd name="T22" fmla="*/ 0 h 104"/>
                <a:gd name="T23" fmla="*/ 138 w 138"/>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04">
                  <a:moveTo>
                    <a:pt x="138" y="0"/>
                  </a:moveTo>
                  <a:lnTo>
                    <a:pt x="0" y="0"/>
                  </a:lnTo>
                  <a:lnTo>
                    <a:pt x="0" y="104"/>
                  </a:lnTo>
                  <a:lnTo>
                    <a:pt x="7" y="104"/>
                  </a:lnTo>
                  <a:lnTo>
                    <a:pt x="7" y="5"/>
                  </a:lnTo>
                  <a:lnTo>
                    <a:pt x="138" y="5"/>
                  </a:lnTo>
                  <a:lnTo>
                    <a:pt x="138" y="0"/>
                  </a:lnTo>
                  <a:close/>
                </a:path>
              </a:pathLst>
            </a:custGeom>
            <a:solidFill>
              <a:srgbClr val="C6C6C6"/>
            </a:solidFill>
            <a:ln w="9525">
              <a:noFill/>
              <a:round/>
              <a:headEnd/>
              <a:tailEnd/>
            </a:ln>
          </p:spPr>
          <p:txBody>
            <a:bodyPr/>
            <a:lstStyle/>
            <a:p>
              <a:endParaRPr lang="en-US"/>
            </a:p>
          </p:txBody>
        </p:sp>
        <p:sp>
          <p:nvSpPr>
            <p:cNvPr id="31481" name="Freeform 257"/>
            <p:cNvSpPr>
              <a:spLocks/>
            </p:cNvSpPr>
            <p:nvPr/>
          </p:nvSpPr>
          <p:spPr bwMode="auto">
            <a:xfrm>
              <a:off x="4681" y="1897"/>
              <a:ext cx="131" cy="99"/>
            </a:xfrm>
            <a:custGeom>
              <a:avLst/>
              <a:gdLst>
                <a:gd name="T0" fmla="*/ 131 w 131"/>
                <a:gd name="T1" fmla="*/ 0 h 99"/>
                <a:gd name="T2" fmla="*/ 0 w 131"/>
                <a:gd name="T3" fmla="*/ 0 h 99"/>
                <a:gd name="T4" fmla="*/ 0 w 131"/>
                <a:gd name="T5" fmla="*/ 99 h 99"/>
                <a:gd name="T6" fmla="*/ 7 w 131"/>
                <a:gd name="T7" fmla="*/ 99 h 99"/>
                <a:gd name="T8" fmla="*/ 7 w 131"/>
                <a:gd name="T9" fmla="*/ 7 h 99"/>
                <a:gd name="T10" fmla="*/ 131 w 131"/>
                <a:gd name="T11" fmla="*/ 7 h 99"/>
                <a:gd name="T12" fmla="*/ 131 w 131"/>
                <a:gd name="T13" fmla="*/ 0 h 99"/>
                <a:gd name="T14" fmla="*/ 0 60000 65536"/>
                <a:gd name="T15" fmla="*/ 0 60000 65536"/>
                <a:gd name="T16" fmla="*/ 0 60000 65536"/>
                <a:gd name="T17" fmla="*/ 0 60000 65536"/>
                <a:gd name="T18" fmla="*/ 0 60000 65536"/>
                <a:gd name="T19" fmla="*/ 0 60000 65536"/>
                <a:gd name="T20" fmla="*/ 0 60000 65536"/>
                <a:gd name="T21" fmla="*/ 0 w 131"/>
                <a:gd name="T22" fmla="*/ 0 h 99"/>
                <a:gd name="T23" fmla="*/ 131 w 131"/>
                <a:gd name="T24" fmla="*/ 99 h 9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1" h="99">
                  <a:moveTo>
                    <a:pt x="131" y="0"/>
                  </a:moveTo>
                  <a:lnTo>
                    <a:pt x="0" y="0"/>
                  </a:lnTo>
                  <a:lnTo>
                    <a:pt x="0" y="99"/>
                  </a:lnTo>
                  <a:lnTo>
                    <a:pt x="7" y="99"/>
                  </a:lnTo>
                  <a:lnTo>
                    <a:pt x="7" y="7"/>
                  </a:lnTo>
                  <a:lnTo>
                    <a:pt x="131" y="7"/>
                  </a:lnTo>
                  <a:lnTo>
                    <a:pt x="131" y="0"/>
                  </a:lnTo>
                  <a:close/>
                </a:path>
              </a:pathLst>
            </a:custGeom>
            <a:solidFill>
              <a:srgbClr val="C9C9C9"/>
            </a:solidFill>
            <a:ln w="9525">
              <a:noFill/>
              <a:round/>
              <a:headEnd/>
              <a:tailEnd/>
            </a:ln>
          </p:spPr>
          <p:txBody>
            <a:bodyPr/>
            <a:lstStyle/>
            <a:p>
              <a:endParaRPr lang="en-US"/>
            </a:p>
          </p:txBody>
        </p:sp>
        <p:sp>
          <p:nvSpPr>
            <p:cNvPr id="31482" name="Freeform 258"/>
            <p:cNvSpPr>
              <a:spLocks/>
            </p:cNvSpPr>
            <p:nvPr/>
          </p:nvSpPr>
          <p:spPr bwMode="auto">
            <a:xfrm>
              <a:off x="4688" y="1904"/>
              <a:ext cx="124" cy="92"/>
            </a:xfrm>
            <a:custGeom>
              <a:avLst/>
              <a:gdLst>
                <a:gd name="T0" fmla="*/ 124 w 124"/>
                <a:gd name="T1" fmla="*/ 0 h 92"/>
                <a:gd name="T2" fmla="*/ 0 w 124"/>
                <a:gd name="T3" fmla="*/ 0 h 92"/>
                <a:gd name="T4" fmla="*/ 0 w 124"/>
                <a:gd name="T5" fmla="*/ 92 h 92"/>
                <a:gd name="T6" fmla="*/ 8 w 124"/>
                <a:gd name="T7" fmla="*/ 92 h 92"/>
                <a:gd name="T8" fmla="*/ 8 w 124"/>
                <a:gd name="T9" fmla="*/ 5 h 92"/>
                <a:gd name="T10" fmla="*/ 124 w 124"/>
                <a:gd name="T11" fmla="*/ 5 h 92"/>
                <a:gd name="T12" fmla="*/ 124 w 124"/>
                <a:gd name="T13" fmla="*/ 0 h 92"/>
                <a:gd name="T14" fmla="*/ 0 60000 65536"/>
                <a:gd name="T15" fmla="*/ 0 60000 65536"/>
                <a:gd name="T16" fmla="*/ 0 60000 65536"/>
                <a:gd name="T17" fmla="*/ 0 60000 65536"/>
                <a:gd name="T18" fmla="*/ 0 60000 65536"/>
                <a:gd name="T19" fmla="*/ 0 60000 65536"/>
                <a:gd name="T20" fmla="*/ 0 60000 65536"/>
                <a:gd name="T21" fmla="*/ 0 w 124"/>
                <a:gd name="T22" fmla="*/ 0 h 92"/>
                <a:gd name="T23" fmla="*/ 124 w 124"/>
                <a:gd name="T24" fmla="*/ 92 h 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92">
                  <a:moveTo>
                    <a:pt x="124" y="0"/>
                  </a:moveTo>
                  <a:lnTo>
                    <a:pt x="0" y="0"/>
                  </a:lnTo>
                  <a:lnTo>
                    <a:pt x="0" y="92"/>
                  </a:lnTo>
                  <a:lnTo>
                    <a:pt x="8" y="92"/>
                  </a:lnTo>
                  <a:lnTo>
                    <a:pt x="8" y="5"/>
                  </a:lnTo>
                  <a:lnTo>
                    <a:pt x="124" y="5"/>
                  </a:lnTo>
                  <a:lnTo>
                    <a:pt x="124" y="0"/>
                  </a:lnTo>
                  <a:close/>
                </a:path>
              </a:pathLst>
            </a:custGeom>
            <a:solidFill>
              <a:srgbClr val="CBCBCB"/>
            </a:solidFill>
            <a:ln w="9525">
              <a:noFill/>
              <a:round/>
              <a:headEnd/>
              <a:tailEnd/>
            </a:ln>
          </p:spPr>
          <p:txBody>
            <a:bodyPr/>
            <a:lstStyle/>
            <a:p>
              <a:endParaRPr lang="en-US"/>
            </a:p>
          </p:txBody>
        </p:sp>
        <p:sp>
          <p:nvSpPr>
            <p:cNvPr id="31483" name="Freeform 259"/>
            <p:cNvSpPr>
              <a:spLocks/>
            </p:cNvSpPr>
            <p:nvPr/>
          </p:nvSpPr>
          <p:spPr bwMode="auto">
            <a:xfrm>
              <a:off x="4696" y="1909"/>
              <a:ext cx="116" cy="87"/>
            </a:xfrm>
            <a:custGeom>
              <a:avLst/>
              <a:gdLst>
                <a:gd name="T0" fmla="*/ 116 w 116"/>
                <a:gd name="T1" fmla="*/ 0 h 87"/>
                <a:gd name="T2" fmla="*/ 0 w 116"/>
                <a:gd name="T3" fmla="*/ 0 h 87"/>
                <a:gd name="T4" fmla="*/ 0 w 116"/>
                <a:gd name="T5" fmla="*/ 87 h 87"/>
                <a:gd name="T6" fmla="*/ 9 w 116"/>
                <a:gd name="T7" fmla="*/ 86 h 87"/>
                <a:gd name="T8" fmla="*/ 9 w 116"/>
                <a:gd name="T9" fmla="*/ 6 h 87"/>
                <a:gd name="T10" fmla="*/ 115 w 116"/>
                <a:gd name="T11" fmla="*/ 6 h 87"/>
                <a:gd name="T12" fmla="*/ 116 w 116"/>
                <a:gd name="T13" fmla="*/ 0 h 87"/>
                <a:gd name="T14" fmla="*/ 0 60000 65536"/>
                <a:gd name="T15" fmla="*/ 0 60000 65536"/>
                <a:gd name="T16" fmla="*/ 0 60000 65536"/>
                <a:gd name="T17" fmla="*/ 0 60000 65536"/>
                <a:gd name="T18" fmla="*/ 0 60000 65536"/>
                <a:gd name="T19" fmla="*/ 0 60000 65536"/>
                <a:gd name="T20" fmla="*/ 0 60000 65536"/>
                <a:gd name="T21" fmla="*/ 0 w 116"/>
                <a:gd name="T22" fmla="*/ 0 h 87"/>
                <a:gd name="T23" fmla="*/ 116 w 116"/>
                <a:gd name="T24" fmla="*/ 87 h 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6" h="87">
                  <a:moveTo>
                    <a:pt x="116" y="0"/>
                  </a:moveTo>
                  <a:lnTo>
                    <a:pt x="0" y="0"/>
                  </a:lnTo>
                  <a:lnTo>
                    <a:pt x="0" y="87"/>
                  </a:lnTo>
                  <a:lnTo>
                    <a:pt x="9" y="86"/>
                  </a:lnTo>
                  <a:lnTo>
                    <a:pt x="9" y="6"/>
                  </a:lnTo>
                  <a:lnTo>
                    <a:pt x="115" y="6"/>
                  </a:lnTo>
                  <a:lnTo>
                    <a:pt x="116" y="0"/>
                  </a:lnTo>
                  <a:close/>
                </a:path>
              </a:pathLst>
            </a:custGeom>
            <a:solidFill>
              <a:srgbClr val="CDCDCD"/>
            </a:solidFill>
            <a:ln w="9525">
              <a:noFill/>
              <a:round/>
              <a:headEnd/>
              <a:tailEnd/>
            </a:ln>
          </p:spPr>
          <p:txBody>
            <a:bodyPr/>
            <a:lstStyle/>
            <a:p>
              <a:endParaRPr lang="en-US"/>
            </a:p>
          </p:txBody>
        </p:sp>
        <p:sp>
          <p:nvSpPr>
            <p:cNvPr id="31484" name="Freeform 260"/>
            <p:cNvSpPr>
              <a:spLocks/>
            </p:cNvSpPr>
            <p:nvPr/>
          </p:nvSpPr>
          <p:spPr bwMode="auto">
            <a:xfrm>
              <a:off x="4705" y="1915"/>
              <a:ext cx="106" cy="80"/>
            </a:xfrm>
            <a:custGeom>
              <a:avLst/>
              <a:gdLst>
                <a:gd name="T0" fmla="*/ 106 w 106"/>
                <a:gd name="T1" fmla="*/ 0 h 80"/>
                <a:gd name="T2" fmla="*/ 0 w 106"/>
                <a:gd name="T3" fmla="*/ 0 h 80"/>
                <a:gd name="T4" fmla="*/ 0 w 106"/>
                <a:gd name="T5" fmla="*/ 80 h 80"/>
                <a:gd name="T6" fmla="*/ 7 w 106"/>
                <a:gd name="T7" fmla="*/ 80 h 80"/>
                <a:gd name="T8" fmla="*/ 7 w 106"/>
                <a:gd name="T9" fmla="*/ 6 h 80"/>
                <a:gd name="T10" fmla="*/ 106 w 106"/>
                <a:gd name="T11" fmla="*/ 6 h 80"/>
                <a:gd name="T12" fmla="*/ 106 w 106"/>
                <a:gd name="T13" fmla="*/ 0 h 80"/>
                <a:gd name="T14" fmla="*/ 0 60000 65536"/>
                <a:gd name="T15" fmla="*/ 0 60000 65536"/>
                <a:gd name="T16" fmla="*/ 0 60000 65536"/>
                <a:gd name="T17" fmla="*/ 0 60000 65536"/>
                <a:gd name="T18" fmla="*/ 0 60000 65536"/>
                <a:gd name="T19" fmla="*/ 0 60000 65536"/>
                <a:gd name="T20" fmla="*/ 0 60000 65536"/>
                <a:gd name="T21" fmla="*/ 0 w 106"/>
                <a:gd name="T22" fmla="*/ 0 h 80"/>
                <a:gd name="T23" fmla="*/ 106 w 106"/>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80">
                  <a:moveTo>
                    <a:pt x="106" y="0"/>
                  </a:moveTo>
                  <a:lnTo>
                    <a:pt x="0" y="0"/>
                  </a:lnTo>
                  <a:lnTo>
                    <a:pt x="0" y="80"/>
                  </a:lnTo>
                  <a:lnTo>
                    <a:pt x="7" y="80"/>
                  </a:lnTo>
                  <a:lnTo>
                    <a:pt x="7" y="6"/>
                  </a:lnTo>
                  <a:lnTo>
                    <a:pt x="106" y="6"/>
                  </a:lnTo>
                  <a:lnTo>
                    <a:pt x="106" y="0"/>
                  </a:lnTo>
                  <a:close/>
                </a:path>
              </a:pathLst>
            </a:custGeom>
            <a:solidFill>
              <a:srgbClr val="D0D0D0"/>
            </a:solidFill>
            <a:ln w="9525">
              <a:noFill/>
              <a:round/>
              <a:headEnd/>
              <a:tailEnd/>
            </a:ln>
          </p:spPr>
          <p:txBody>
            <a:bodyPr/>
            <a:lstStyle/>
            <a:p>
              <a:endParaRPr lang="en-US"/>
            </a:p>
          </p:txBody>
        </p:sp>
        <p:sp>
          <p:nvSpPr>
            <p:cNvPr id="31485" name="Freeform 261"/>
            <p:cNvSpPr>
              <a:spLocks/>
            </p:cNvSpPr>
            <p:nvPr/>
          </p:nvSpPr>
          <p:spPr bwMode="auto">
            <a:xfrm>
              <a:off x="4712" y="1921"/>
              <a:ext cx="100" cy="75"/>
            </a:xfrm>
            <a:custGeom>
              <a:avLst/>
              <a:gdLst>
                <a:gd name="T0" fmla="*/ 99 w 100"/>
                <a:gd name="T1" fmla="*/ 0 h 75"/>
                <a:gd name="T2" fmla="*/ 0 w 100"/>
                <a:gd name="T3" fmla="*/ 0 h 75"/>
                <a:gd name="T4" fmla="*/ 0 w 100"/>
                <a:gd name="T5" fmla="*/ 74 h 75"/>
                <a:gd name="T6" fmla="*/ 9 w 100"/>
                <a:gd name="T7" fmla="*/ 75 h 75"/>
                <a:gd name="T8" fmla="*/ 9 w 100"/>
                <a:gd name="T9" fmla="*/ 7 h 75"/>
                <a:gd name="T10" fmla="*/ 100 w 100"/>
                <a:gd name="T11" fmla="*/ 7 h 75"/>
                <a:gd name="T12" fmla="*/ 99 w 100"/>
                <a:gd name="T13" fmla="*/ 0 h 75"/>
                <a:gd name="T14" fmla="*/ 0 60000 65536"/>
                <a:gd name="T15" fmla="*/ 0 60000 65536"/>
                <a:gd name="T16" fmla="*/ 0 60000 65536"/>
                <a:gd name="T17" fmla="*/ 0 60000 65536"/>
                <a:gd name="T18" fmla="*/ 0 60000 65536"/>
                <a:gd name="T19" fmla="*/ 0 60000 65536"/>
                <a:gd name="T20" fmla="*/ 0 60000 65536"/>
                <a:gd name="T21" fmla="*/ 0 w 100"/>
                <a:gd name="T22" fmla="*/ 0 h 75"/>
                <a:gd name="T23" fmla="*/ 100 w 100"/>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75">
                  <a:moveTo>
                    <a:pt x="99" y="0"/>
                  </a:moveTo>
                  <a:lnTo>
                    <a:pt x="0" y="0"/>
                  </a:lnTo>
                  <a:lnTo>
                    <a:pt x="0" y="74"/>
                  </a:lnTo>
                  <a:lnTo>
                    <a:pt x="9" y="75"/>
                  </a:lnTo>
                  <a:lnTo>
                    <a:pt x="9" y="7"/>
                  </a:lnTo>
                  <a:lnTo>
                    <a:pt x="100" y="7"/>
                  </a:lnTo>
                  <a:lnTo>
                    <a:pt x="99" y="0"/>
                  </a:lnTo>
                  <a:close/>
                </a:path>
              </a:pathLst>
            </a:custGeom>
            <a:solidFill>
              <a:srgbClr val="D2D2D2"/>
            </a:solidFill>
            <a:ln w="9525">
              <a:noFill/>
              <a:round/>
              <a:headEnd/>
              <a:tailEnd/>
            </a:ln>
          </p:spPr>
          <p:txBody>
            <a:bodyPr/>
            <a:lstStyle/>
            <a:p>
              <a:endParaRPr lang="en-US"/>
            </a:p>
          </p:txBody>
        </p:sp>
        <p:sp>
          <p:nvSpPr>
            <p:cNvPr id="31486" name="Freeform 262"/>
            <p:cNvSpPr>
              <a:spLocks/>
            </p:cNvSpPr>
            <p:nvPr/>
          </p:nvSpPr>
          <p:spPr bwMode="auto">
            <a:xfrm>
              <a:off x="4721" y="1928"/>
              <a:ext cx="91" cy="68"/>
            </a:xfrm>
            <a:custGeom>
              <a:avLst/>
              <a:gdLst>
                <a:gd name="T0" fmla="*/ 91 w 91"/>
                <a:gd name="T1" fmla="*/ 0 h 68"/>
                <a:gd name="T2" fmla="*/ 0 w 91"/>
                <a:gd name="T3" fmla="*/ 0 h 68"/>
                <a:gd name="T4" fmla="*/ 0 w 91"/>
                <a:gd name="T5" fmla="*/ 68 h 68"/>
                <a:gd name="T6" fmla="*/ 10 w 91"/>
                <a:gd name="T7" fmla="*/ 67 h 68"/>
                <a:gd name="T8" fmla="*/ 10 w 91"/>
                <a:gd name="T9" fmla="*/ 7 h 68"/>
                <a:gd name="T10" fmla="*/ 90 w 91"/>
                <a:gd name="T11" fmla="*/ 7 h 68"/>
                <a:gd name="T12" fmla="*/ 91 w 91"/>
                <a:gd name="T13" fmla="*/ 0 h 68"/>
                <a:gd name="T14" fmla="*/ 0 60000 65536"/>
                <a:gd name="T15" fmla="*/ 0 60000 65536"/>
                <a:gd name="T16" fmla="*/ 0 60000 65536"/>
                <a:gd name="T17" fmla="*/ 0 60000 65536"/>
                <a:gd name="T18" fmla="*/ 0 60000 65536"/>
                <a:gd name="T19" fmla="*/ 0 60000 65536"/>
                <a:gd name="T20" fmla="*/ 0 60000 65536"/>
                <a:gd name="T21" fmla="*/ 0 w 91"/>
                <a:gd name="T22" fmla="*/ 0 h 68"/>
                <a:gd name="T23" fmla="*/ 91 w 91"/>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 h="68">
                  <a:moveTo>
                    <a:pt x="91" y="0"/>
                  </a:moveTo>
                  <a:lnTo>
                    <a:pt x="0" y="0"/>
                  </a:lnTo>
                  <a:lnTo>
                    <a:pt x="0" y="68"/>
                  </a:lnTo>
                  <a:lnTo>
                    <a:pt x="10" y="67"/>
                  </a:lnTo>
                  <a:lnTo>
                    <a:pt x="10" y="7"/>
                  </a:lnTo>
                  <a:lnTo>
                    <a:pt x="90" y="7"/>
                  </a:lnTo>
                  <a:lnTo>
                    <a:pt x="91" y="0"/>
                  </a:lnTo>
                  <a:close/>
                </a:path>
              </a:pathLst>
            </a:custGeom>
            <a:solidFill>
              <a:srgbClr val="D5D5D5"/>
            </a:solidFill>
            <a:ln w="9525">
              <a:noFill/>
              <a:round/>
              <a:headEnd/>
              <a:tailEnd/>
            </a:ln>
          </p:spPr>
          <p:txBody>
            <a:bodyPr/>
            <a:lstStyle/>
            <a:p>
              <a:endParaRPr lang="en-US"/>
            </a:p>
          </p:txBody>
        </p:sp>
        <p:sp>
          <p:nvSpPr>
            <p:cNvPr id="31487" name="Freeform 263"/>
            <p:cNvSpPr>
              <a:spLocks/>
            </p:cNvSpPr>
            <p:nvPr/>
          </p:nvSpPr>
          <p:spPr bwMode="auto">
            <a:xfrm>
              <a:off x="4731" y="1935"/>
              <a:ext cx="81" cy="61"/>
            </a:xfrm>
            <a:custGeom>
              <a:avLst/>
              <a:gdLst>
                <a:gd name="T0" fmla="*/ 80 w 81"/>
                <a:gd name="T1" fmla="*/ 0 h 61"/>
                <a:gd name="T2" fmla="*/ 0 w 81"/>
                <a:gd name="T3" fmla="*/ 0 h 61"/>
                <a:gd name="T4" fmla="*/ 0 w 81"/>
                <a:gd name="T5" fmla="*/ 60 h 61"/>
                <a:gd name="T6" fmla="*/ 10 w 81"/>
                <a:gd name="T7" fmla="*/ 61 h 61"/>
                <a:gd name="T8" fmla="*/ 10 w 81"/>
                <a:gd name="T9" fmla="*/ 8 h 61"/>
                <a:gd name="T10" fmla="*/ 81 w 81"/>
                <a:gd name="T11" fmla="*/ 8 h 61"/>
                <a:gd name="T12" fmla="*/ 80 w 81"/>
                <a:gd name="T13" fmla="*/ 0 h 61"/>
                <a:gd name="T14" fmla="*/ 0 60000 65536"/>
                <a:gd name="T15" fmla="*/ 0 60000 65536"/>
                <a:gd name="T16" fmla="*/ 0 60000 65536"/>
                <a:gd name="T17" fmla="*/ 0 60000 65536"/>
                <a:gd name="T18" fmla="*/ 0 60000 65536"/>
                <a:gd name="T19" fmla="*/ 0 60000 65536"/>
                <a:gd name="T20" fmla="*/ 0 60000 65536"/>
                <a:gd name="T21" fmla="*/ 0 w 81"/>
                <a:gd name="T22" fmla="*/ 0 h 61"/>
                <a:gd name="T23" fmla="*/ 81 w 81"/>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61">
                  <a:moveTo>
                    <a:pt x="80" y="0"/>
                  </a:moveTo>
                  <a:lnTo>
                    <a:pt x="0" y="0"/>
                  </a:lnTo>
                  <a:lnTo>
                    <a:pt x="0" y="60"/>
                  </a:lnTo>
                  <a:lnTo>
                    <a:pt x="10" y="61"/>
                  </a:lnTo>
                  <a:lnTo>
                    <a:pt x="10" y="8"/>
                  </a:lnTo>
                  <a:lnTo>
                    <a:pt x="81" y="8"/>
                  </a:lnTo>
                  <a:lnTo>
                    <a:pt x="80" y="0"/>
                  </a:lnTo>
                  <a:close/>
                </a:path>
              </a:pathLst>
            </a:custGeom>
            <a:solidFill>
              <a:srgbClr val="D7D7D7"/>
            </a:solidFill>
            <a:ln w="9525">
              <a:noFill/>
              <a:round/>
              <a:headEnd/>
              <a:tailEnd/>
            </a:ln>
          </p:spPr>
          <p:txBody>
            <a:bodyPr/>
            <a:lstStyle/>
            <a:p>
              <a:endParaRPr lang="en-US"/>
            </a:p>
          </p:txBody>
        </p:sp>
        <p:sp>
          <p:nvSpPr>
            <p:cNvPr id="31488" name="Freeform 264"/>
            <p:cNvSpPr>
              <a:spLocks/>
            </p:cNvSpPr>
            <p:nvPr/>
          </p:nvSpPr>
          <p:spPr bwMode="auto">
            <a:xfrm>
              <a:off x="4741" y="1943"/>
              <a:ext cx="71" cy="53"/>
            </a:xfrm>
            <a:custGeom>
              <a:avLst/>
              <a:gdLst>
                <a:gd name="T0" fmla="*/ 71 w 71"/>
                <a:gd name="T1" fmla="*/ 0 h 53"/>
                <a:gd name="T2" fmla="*/ 0 w 71"/>
                <a:gd name="T3" fmla="*/ 0 h 53"/>
                <a:gd name="T4" fmla="*/ 0 w 71"/>
                <a:gd name="T5" fmla="*/ 53 h 53"/>
                <a:gd name="T6" fmla="*/ 11 w 71"/>
                <a:gd name="T7" fmla="*/ 52 h 53"/>
                <a:gd name="T8" fmla="*/ 11 w 71"/>
                <a:gd name="T9" fmla="*/ 7 h 53"/>
                <a:gd name="T10" fmla="*/ 70 w 71"/>
                <a:gd name="T11" fmla="*/ 7 h 53"/>
                <a:gd name="T12" fmla="*/ 71 w 71"/>
                <a:gd name="T13" fmla="*/ 0 h 53"/>
                <a:gd name="T14" fmla="*/ 0 60000 65536"/>
                <a:gd name="T15" fmla="*/ 0 60000 65536"/>
                <a:gd name="T16" fmla="*/ 0 60000 65536"/>
                <a:gd name="T17" fmla="*/ 0 60000 65536"/>
                <a:gd name="T18" fmla="*/ 0 60000 65536"/>
                <a:gd name="T19" fmla="*/ 0 60000 65536"/>
                <a:gd name="T20" fmla="*/ 0 60000 65536"/>
                <a:gd name="T21" fmla="*/ 0 w 71"/>
                <a:gd name="T22" fmla="*/ 0 h 53"/>
                <a:gd name="T23" fmla="*/ 71 w 71"/>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3">
                  <a:moveTo>
                    <a:pt x="71" y="0"/>
                  </a:moveTo>
                  <a:lnTo>
                    <a:pt x="0" y="0"/>
                  </a:lnTo>
                  <a:lnTo>
                    <a:pt x="0" y="53"/>
                  </a:lnTo>
                  <a:lnTo>
                    <a:pt x="11" y="52"/>
                  </a:lnTo>
                  <a:lnTo>
                    <a:pt x="11" y="7"/>
                  </a:lnTo>
                  <a:lnTo>
                    <a:pt x="70" y="7"/>
                  </a:lnTo>
                  <a:lnTo>
                    <a:pt x="71" y="0"/>
                  </a:lnTo>
                  <a:close/>
                </a:path>
              </a:pathLst>
            </a:custGeom>
            <a:solidFill>
              <a:srgbClr val="D9D9D9"/>
            </a:solidFill>
            <a:ln w="9525">
              <a:noFill/>
              <a:round/>
              <a:headEnd/>
              <a:tailEnd/>
            </a:ln>
          </p:spPr>
          <p:txBody>
            <a:bodyPr/>
            <a:lstStyle/>
            <a:p>
              <a:endParaRPr lang="en-US"/>
            </a:p>
          </p:txBody>
        </p:sp>
        <p:sp>
          <p:nvSpPr>
            <p:cNvPr id="31489" name="Freeform 265"/>
            <p:cNvSpPr>
              <a:spLocks/>
            </p:cNvSpPr>
            <p:nvPr/>
          </p:nvSpPr>
          <p:spPr bwMode="auto">
            <a:xfrm>
              <a:off x="4752" y="1950"/>
              <a:ext cx="59" cy="45"/>
            </a:xfrm>
            <a:custGeom>
              <a:avLst/>
              <a:gdLst>
                <a:gd name="T0" fmla="*/ 59 w 59"/>
                <a:gd name="T1" fmla="*/ 0 h 45"/>
                <a:gd name="T2" fmla="*/ 0 w 59"/>
                <a:gd name="T3" fmla="*/ 0 h 45"/>
                <a:gd name="T4" fmla="*/ 0 w 59"/>
                <a:gd name="T5" fmla="*/ 45 h 45"/>
                <a:gd name="T6" fmla="*/ 10 w 59"/>
                <a:gd name="T7" fmla="*/ 45 h 45"/>
                <a:gd name="T8" fmla="*/ 10 w 59"/>
                <a:gd name="T9" fmla="*/ 8 h 45"/>
                <a:gd name="T10" fmla="*/ 59 w 59"/>
                <a:gd name="T11" fmla="*/ 8 h 45"/>
                <a:gd name="T12" fmla="*/ 59 w 59"/>
                <a:gd name="T13" fmla="*/ 0 h 45"/>
                <a:gd name="T14" fmla="*/ 0 60000 65536"/>
                <a:gd name="T15" fmla="*/ 0 60000 65536"/>
                <a:gd name="T16" fmla="*/ 0 60000 65536"/>
                <a:gd name="T17" fmla="*/ 0 60000 65536"/>
                <a:gd name="T18" fmla="*/ 0 60000 65536"/>
                <a:gd name="T19" fmla="*/ 0 60000 65536"/>
                <a:gd name="T20" fmla="*/ 0 60000 65536"/>
                <a:gd name="T21" fmla="*/ 0 w 59"/>
                <a:gd name="T22" fmla="*/ 0 h 45"/>
                <a:gd name="T23" fmla="*/ 59 w 59"/>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45">
                  <a:moveTo>
                    <a:pt x="59" y="0"/>
                  </a:moveTo>
                  <a:lnTo>
                    <a:pt x="0" y="0"/>
                  </a:lnTo>
                  <a:lnTo>
                    <a:pt x="0" y="45"/>
                  </a:lnTo>
                  <a:lnTo>
                    <a:pt x="10" y="45"/>
                  </a:lnTo>
                  <a:lnTo>
                    <a:pt x="10" y="8"/>
                  </a:lnTo>
                  <a:lnTo>
                    <a:pt x="59" y="8"/>
                  </a:lnTo>
                  <a:lnTo>
                    <a:pt x="59" y="0"/>
                  </a:lnTo>
                  <a:close/>
                </a:path>
              </a:pathLst>
            </a:custGeom>
            <a:solidFill>
              <a:srgbClr val="DCDCDC"/>
            </a:solidFill>
            <a:ln w="9525">
              <a:noFill/>
              <a:round/>
              <a:headEnd/>
              <a:tailEnd/>
            </a:ln>
          </p:spPr>
          <p:txBody>
            <a:bodyPr/>
            <a:lstStyle/>
            <a:p>
              <a:endParaRPr lang="en-US"/>
            </a:p>
          </p:txBody>
        </p:sp>
        <p:sp>
          <p:nvSpPr>
            <p:cNvPr id="31490" name="Freeform 266"/>
            <p:cNvSpPr>
              <a:spLocks/>
            </p:cNvSpPr>
            <p:nvPr/>
          </p:nvSpPr>
          <p:spPr bwMode="auto">
            <a:xfrm>
              <a:off x="4762" y="1958"/>
              <a:ext cx="49" cy="37"/>
            </a:xfrm>
            <a:custGeom>
              <a:avLst/>
              <a:gdLst>
                <a:gd name="T0" fmla="*/ 49 w 49"/>
                <a:gd name="T1" fmla="*/ 0 h 37"/>
                <a:gd name="T2" fmla="*/ 0 w 49"/>
                <a:gd name="T3" fmla="*/ 0 h 37"/>
                <a:gd name="T4" fmla="*/ 0 w 49"/>
                <a:gd name="T5" fmla="*/ 37 h 37"/>
                <a:gd name="T6" fmla="*/ 11 w 49"/>
                <a:gd name="T7" fmla="*/ 37 h 37"/>
                <a:gd name="T8" fmla="*/ 11 w 49"/>
                <a:gd name="T9" fmla="*/ 9 h 37"/>
                <a:gd name="T10" fmla="*/ 49 w 49"/>
                <a:gd name="T11" fmla="*/ 9 h 37"/>
                <a:gd name="T12" fmla="*/ 49 w 49"/>
                <a:gd name="T13" fmla="*/ 0 h 37"/>
                <a:gd name="T14" fmla="*/ 0 60000 65536"/>
                <a:gd name="T15" fmla="*/ 0 60000 65536"/>
                <a:gd name="T16" fmla="*/ 0 60000 65536"/>
                <a:gd name="T17" fmla="*/ 0 60000 65536"/>
                <a:gd name="T18" fmla="*/ 0 60000 65536"/>
                <a:gd name="T19" fmla="*/ 0 60000 65536"/>
                <a:gd name="T20" fmla="*/ 0 60000 65536"/>
                <a:gd name="T21" fmla="*/ 0 w 49"/>
                <a:gd name="T22" fmla="*/ 0 h 37"/>
                <a:gd name="T23" fmla="*/ 49 w 49"/>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37">
                  <a:moveTo>
                    <a:pt x="49" y="0"/>
                  </a:moveTo>
                  <a:lnTo>
                    <a:pt x="0" y="0"/>
                  </a:lnTo>
                  <a:lnTo>
                    <a:pt x="0" y="37"/>
                  </a:lnTo>
                  <a:lnTo>
                    <a:pt x="11" y="37"/>
                  </a:lnTo>
                  <a:lnTo>
                    <a:pt x="11" y="9"/>
                  </a:lnTo>
                  <a:lnTo>
                    <a:pt x="49" y="9"/>
                  </a:lnTo>
                  <a:lnTo>
                    <a:pt x="49" y="0"/>
                  </a:lnTo>
                  <a:close/>
                </a:path>
              </a:pathLst>
            </a:custGeom>
            <a:solidFill>
              <a:srgbClr val="DEDEDE"/>
            </a:solidFill>
            <a:ln w="9525">
              <a:noFill/>
              <a:round/>
              <a:headEnd/>
              <a:tailEnd/>
            </a:ln>
          </p:spPr>
          <p:txBody>
            <a:bodyPr/>
            <a:lstStyle/>
            <a:p>
              <a:endParaRPr lang="en-US"/>
            </a:p>
          </p:txBody>
        </p:sp>
        <p:sp>
          <p:nvSpPr>
            <p:cNvPr id="31491" name="Freeform 267"/>
            <p:cNvSpPr>
              <a:spLocks/>
            </p:cNvSpPr>
            <p:nvPr/>
          </p:nvSpPr>
          <p:spPr bwMode="auto">
            <a:xfrm>
              <a:off x="4773" y="1967"/>
              <a:ext cx="39" cy="29"/>
            </a:xfrm>
            <a:custGeom>
              <a:avLst/>
              <a:gdLst>
                <a:gd name="T0" fmla="*/ 38 w 39"/>
                <a:gd name="T1" fmla="*/ 0 h 29"/>
                <a:gd name="T2" fmla="*/ 0 w 39"/>
                <a:gd name="T3" fmla="*/ 0 h 29"/>
                <a:gd name="T4" fmla="*/ 0 w 39"/>
                <a:gd name="T5" fmla="*/ 28 h 29"/>
                <a:gd name="T6" fmla="*/ 13 w 39"/>
                <a:gd name="T7" fmla="*/ 29 h 29"/>
                <a:gd name="T8" fmla="*/ 13 w 39"/>
                <a:gd name="T9" fmla="*/ 9 h 29"/>
                <a:gd name="T10" fmla="*/ 39 w 39"/>
                <a:gd name="T11" fmla="*/ 9 h 29"/>
                <a:gd name="T12" fmla="*/ 38 w 39"/>
                <a:gd name="T13" fmla="*/ 0 h 29"/>
                <a:gd name="T14" fmla="*/ 0 60000 65536"/>
                <a:gd name="T15" fmla="*/ 0 60000 65536"/>
                <a:gd name="T16" fmla="*/ 0 60000 65536"/>
                <a:gd name="T17" fmla="*/ 0 60000 65536"/>
                <a:gd name="T18" fmla="*/ 0 60000 65536"/>
                <a:gd name="T19" fmla="*/ 0 60000 65536"/>
                <a:gd name="T20" fmla="*/ 0 60000 65536"/>
                <a:gd name="T21" fmla="*/ 0 w 39"/>
                <a:gd name="T22" fmla="*/ 0 h 29"/>
                <a:gd name="T23" fmla="*/ 39 w 3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9">
                  <a:moveTo>
                    <a:pt x="38" y="0"/>
                  </a:moveTo>
                  <a:lnTo>
                    <a:pt x="0" y="0"/>
                  </a:lnTo>
                  <a:lnTo>
                    <a:pt x="0" y="28"/>
                  </a:lnTo>
                  <a:lnTo>
                    <a:pt x="13" y="29"/>
                  </a:lnTo>
                  <a:lnTo>
                    <a:pt x="13" y="9"/>
                  </a:lnTo>
                  <a:lnTo>
                    <a:pt x="39" y="9"/>
                  </a:lnTo>
                  <a:lnTo>
                    <a:pt x="38" y="0"/>
                  </a:lnTo>
                  <a:close/>
                </a:path>
              </a:pathLst>
            </a:custGeom>
            <a:solidFill>
              <a:srgbClr val="E1E1E1"/>
            </a:solidFill>
            <a:ln w="9525">
              <a:noFill/>
              <a:round/>
              <a:headEnd/>
              <a:tailEnd/>
            </a:ln>
          </p:spPr>
          <p:txBody>
            <a:bodyPr/>
            <a:lstStyle/>
            <a:p>
              <a:endParaRPr lang="en-US"/>
            </a:p>
          </p:txBody>
        </p:sp>
        <p:sp>
          <p:nvSpPr>
            <p:cNvPr id="31492" name="Freeform 268"/>
            <p:cNvSpPr>
              <a:spLocks/>
            </p:cNvSpPr>
            <p:nvPr/>
          </p:nvSpPr>
          <p:spPr bwMode="auto">
            <a:xfrm>
              <a:off x="4786" y="1976"/>
              <a:ext cx="26" cy="20"/>
            </a:xfrm>
            <a:custGeom>
              <a:avLst/>
              <a:gdLst>
                <a:gd name="T0" fmla="*/ 26 w 26"/>
                <a:gd name="T1" fmla="*/ 0 h 20"/>
                <a:gd name="T2" fmla="*/ 0 w 26"/>
                <a:gd name="T3" fmla="*/ 0 h 20"/>
                <a:gd name="T4" fmla="*/ 0 w 26"/>
                <a:gd name="T5" fmla="*/ 20 h 20"/>
                <a:gd name="T6" fmla="*/ 12 w 26"/>
                <a:gd name="T7" fmla="*/ 19 h 20"/>
                <a:gd name="T8" fmla="*/ 12 w 26"/>
                <a:gd name="T9" fmla="*/ 10 h 20"/>
                <a:gd name="T10" fmla="*/ 25 w 26"/>
                <a:gd name="T11" fmla="*/ 10 h 20"/>
                <a:gd name="T12" fmla="*/ 26 w 26"/>
                <a:gd name="T13" fmla="*/ 0 h 20"/>
                <a:gd name="T14" fmla="*/ 0 60000 65536"/>
                <a:gd name="T15" fmla="*/ 0 60000 65536"/>
                <a:gd name="T16" fmla="*/ 0 60000 65536"/>
                <a:gd name="T17" fmla="*/ 0 60000 65536"/>
                <a:gd name="T18" fmla="*/ 0 60000 65536"/>
                <a:gd name="T19" fmla="*/ 0 60000 65536"/>
                <a:gd name="T20" fmla="*/ 0 60000 65536"/>
                <a:gd name="T21" fmla="*/ 0 w 26"/>
                <a:gd name="T22" fmla="*/ 0 h 20"/>
                <a:gd name="T23" fmla="*/ 26 w 26"/>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0">
                  <a:moveTo>
                    <a:pt x="26" y="0"/>
                  </a:moveTo>
                  <a:lnTo>
                    <a:pt x="0" y="0"/>
                  </a:lnTo>
                  <a:lnTo>
                    <a:pt x="0" y="20"/>
                  </a:lnTo>
                  <a:lnTo>
                    <a:pt x="12" y="19"/>
                  </a:lnTo>
                  <a:lnTo>
                    <a:pt x="12" y="10"/>
                  </a:lnTo>
                  <a:lnTo>
                    <a:pt x="25" y="10"/>
                  </a:lnTo>
                  <a:lnTo>
                    <a:pt x="26" y="0"/>
                  </a:lnTo>
                  <a:close/>
                </a:path>
              </a:pathLst>
            </a:custGeom>
            <a:solidFill>
              <a:srgbClr val="E3E3E3"/>
            </a:solidFill>
            <a:ln w="9525">
              <a:noFill/>
              <a:round/>
              <a:headEnd/>
              <a:tailEnd/>
            </a:ln>
          </p:spPr>
          <p:txBody>
            <a:bodyPr/>
            <a:lstStyle/>
            <a:p>
              <a:endParaRPr lang="en-US"/>
            </a:p>
          </p:txBody>
        </p:sp>
        <p:sp>
          <p:nvSpPr>
            <p:cNvPr id="31493" name="Freeform 269"/>
            <p:cNvSpPr>
              <a:spLocks/>
            </p:cNvSpPr>
            <p:nvPr/>
          </p:nvSpPr>
          <p:spPr bwMode="auto">
            <a:xfrm>
              <a:off x="4798" y="1986"/>
              <a:ext cx="14" cy="10"/>
            </a:xfrm>
            <a:custGeom>
              <a:avLst/>
              <a:gdLst>
                <a:gd name="T0" fmla="*/ 13 w 14"/>
                <a:gd name="T1" fmla="*/ 0 h 10"/>
                <a:gd name="T2" fmla="*/ 0 w 14"/>
                <a:gd name="T3" fmla="*/ 0 h 10"/>
                <a:gd name="T4" fmla="*/ 0 w 14"/>
                <a:gd name="T5" fmla="*/ 9 h 10"/>
                <a:gd name="T6" fmla="*/ 14 w 14"/>
                <a:gd name="T7" fmla="*/ 10 h 10"/>
                <a:gd name="T8" fmla="*/ 14 w 14"/>
                <a:gd name="T9" fmla="*/ 10 h 10"/>
                <a:gd name="T10" fmla="*/ 14 w 14"/>
                <a:gd name="T11" fmla="*/ 10 h 10"/>
                <a:gd name="T12" fmla="*/ 13 w 14"/>
                <a:gd name="T13" fmla="*/ 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13" y="0"/>
                  </a:moveTo>
                  <a:lnTo>
                    <a:pt x="0" y="0"/>
                  </a:lnTo>
                  <a:lnTo>
                    <a:pt x="0" y="9"/>
                  </a:lnTo>
                  <a:lnTo>
                    <a:pt x="14" y="10"/>
                  </a:lnTo>
                  <a:lnTo>
                    <a:pt x="13" y="0"/>
                  </a:lnTo>
                  <a:close/>
                </a:path>
              </a:pathLst>
            </a:custGeom>
            <a:solidFill>
              <a:srgbClr val="E6E6E6"/>
            </a:solidFill>
            <a:ln w="9525">
              <a:noFill/>
              <a:round/>
              <a:headEnd/>
              <a:tailEnd/>
            </a:ln>
          </p:spPr>
          <p:txBody>
            <a:bodyPr/>
            <a:lstStyle/>
            <a:p>
              <a:endParaRPr lang="en-US"/>
            </a:p>
          </p:txBody>
        </p:sp>
        <p:sp>
          <p:nvSpPr>
            <p:cNvPr id="31494" name="Line 270"/>
            <p:cNvSpPr>
              <a:spLocks noChangeShapeType="1"/>
            </p:cNvSpPr>
            <p:nvPr/>
          </p:nvSpPr>
          <p:spPr bwMode="auto">
            <a:xfrm>
              <a:off x="4633" y="2018"/>
              <a:ext cx="1" cy="15"/>
            </a:xfrm>
            <a:prstGeom prst="line">
              <a:avLst/>
            </a:prstGeom>
            <a:noFill/>
            <a:ln w="1588">
              <a:solidFill>
                <a:srgbClr val="000000"/>
              </a:solidFill>
              <a:round/>
              <a:headEnd/>
              <a:tailEnd/>
            </a:ln>
          </p:spPr>
          <p:txBody>
            <a:bodyPr/>
            <a:lstStyle/>
            <a:p>
              <a:endParaRPr lang="en-US"/>
            </a:p>
          </p:txBody>
        </p:sp>
        <p:sp>
          <p:nvSpPr>
            <p:cNvPr id="31495" name="Line 271"/>
            <p:cNvSpPr>
              <a:spLocks noChangeShapeType="1"/>
            </p:cNvSpPr>
            <p:nvPr/>
          </p:nvSpPr>
          <p:spPr bwMode="auto">
            <a:xfrm>
              <a:off x="4597" y="2018"/>
              <a:ext cx="1" cy="15"/>
            </a:xfrm>
            <a:prstGeom prst="line">
              <a:avLst/>
            </a:prstGeom>
            <a:noFill/>
            <a:ln w="1588">
              <a:solidFill>
                <a:srgbClr val="000000"/>
              </a:solidFill>
              <a:round/>
              <a:headEnd/>
              <a:tailEnd/>
            </a:ln>
          </p:spPr>
          <p:txBody>
            <a:bodyPr/>
            <a:lstStyle/>
            <a:p>
              <a:endParaRPr lang="en-US"/>
            </a:p>
          </p:txBody>
        </p:sp>
        <p:sp>
          <p:nvSpPr>
            <p:cNvPr id="31496" name="Line 272"/>
            <p:cNvSpPr>
              <a:spLocks noChangeShapeType="1"/>
            </p:cNvSpPr>
            <p:nvPr/>
          </p:nvSpPr>
          <p:spPr bwMode="auto">
            <a:xfrm>
              <a:off x="4555" y="2018"/>
              <a:ext cx="285" cy="1"/>
            </a:xfrm>
            <a:prstGeom prst="line">
              <a:avLst/>
            </a:prstGeom>
            <a:noFill/>
            <a:ln w="1588">
              <a:solidFill>
                <a:srgbClr val="000000"/>
              </a:solidFill>
              <a:round/>
              <a:headEnd/>
              <a:tailEnd/>
            </a:ln>
          </p:spPr>
          <p:txBody>
            <a:bodyPr/>
            <a:lstStyle/>
            <a:p>
              <a:endParaRPr lang="en-US"/>
            </a:p>
          </p:txBody>
        </p:sp>
        <p:sp>
          <p:nvSpPr>
            <p:cNvPr id="31497" name="Rectangle 273"/>
            <p:cNvSpPr>
              <a:spLocks noChangeArrowheads="1"/>
            </p:cNvSpPr>
            <p:nvPr/>
          </p:nvSpPr>
          <p:spPr bwMode="auto">
            <a:xfrm>
              <a:off x="4772" y="2082"/>
              <a:ext cx="35" cy="3"/>
            </a:xfrm>
            <a:prstGeom prst="rect">
              <a:avLst/>
            </a:prstGeom>
            <a:solidFill>
              <a:srgbClr val="E6E6E6"/>
            </a:solidFill>
            <a:ln w="9525">
              <a:noFill/>
              <a:miter lim="800000"/>
              <a:headEnd/>
              <a:tailEnd/>
            </a:ln>
          </p:spPr>
          <p:txBody>
            <a:bodyPr/>
            <a:lstStyle/>
            <a:p>
              <a:endParaRPr lang="en-US"/>
            </a:p>
          </p:txBody>
        </p:sp>
        <p:sp>
          <p:nvSpPr>
            <p:cNvPr id="31498" name="Rectangle 274"/>
            <p:cNvSpPr>
              <a:spLocks noChangeArrowheads="1"/>
            </p:cNvSpPr>
            <p:nvPr/>
          </p:nvSpPr>
          <p:spPr bwMode="auto">
            <a:xfrm>
              <a:off x="4772" y="2081"/>
              <a:ext cx="35" cy="1"/>
            </a:xfrm>
            <a:prstGeom prst="rect">
              <a:avLst/>
            </a:prstGeom>
            <a:solidFill>
              <a:srgbClr val="DDDDDD"/>
            </a:solidFill>
            <a:ln w="9525">
              <a:noFill/>
              <a:miter lim="800000"/>
              <a:headEnd/>
              <a:tailEnd/>
            </a:ln>
          </p:spPr>
          <p:txBody>
            <a:bodyPr/>
            <a:lstStyle/>
            <a:p>
              <a:endParaRPr lang="en-US"/>
            </a:p>
          </p:txBody>
        </p:sp>
        <p:sp>
          <p:nvSpPr>
            <p:cNvPr id="31499" name="Rectangle 275"/>
            <p:cNvSpPr>
              <a:spLocks noChangeArrowheads="1"/>
            </p:cNvSpPr>
            <p:nvPr/>
          </p:nvSpPr>
          <p:spPr bwMode="auto">
            <a:xfrm>
              <a:off x="4772" y="2080"/>
              <a:ext cx="35" cy="1"/>
            </a:xfrm>
            <a:prstGeom prst="rect">
              <a:avLst/>
            </a:prstGeom>
            <a:solidFill>
              <a:srgbClr val="D5D5D5"/>
            </a:solidFill>
            <a:ln w="9525">
              <a:noFill/>
              <a:miter lim="800000"/>
              <a:headEnd/>
              <a:tailEnd/>
            </a:ln>
          </p:spPr>
          <p:txBody>
            <a:bodyPr/>
            <a:lstStyle/>
            <a:p>
              <a:endParaRPr lang="en-US"/>
            </a:p>
          </p:txBody>
        </p:sp>
        <p:sp>
          <p:nvSpPr>
            <p:cNvPr id="31500" name="Rectangle 276"/>
            <p:cNvSpPr>
              <a:spLocks noChangeArrowheads="1"/>
            </p:cNvSpPr>
            <p:nvPr/>
          </p:nvSpPr>
          <p:spPr bwMode="auto">
            <a:xfrm>
              <a:off x="4772" y="2079"/>
              <a:ext cx="35" cy="1"/>
            </a:xfrm>
            <a:prstGeom prst="rect">
              <a:avLst/>
            </a:prstGeom>
            <a:solidFill>
              <a:srgbClr val="CDCDCD"/>
            </a:solidFill>
            <a:ln w="9525">
              <a:noFill/>
              <a:miter lim="800000"/>
              <a:headEnd/>
              <a:tailEnd/>
            </a:ln>
          </p:spPr>
          <p:txBody>
            <a:bodyPr/>
            <a:lstStyle/>
            <a:p>
              <a:endParaRPr lang="en-US"/>
            </a:p>
          </p:txBody>
        </p:sp>
        <p:sp>
          <p:nvSpPr>
            <p:cNvPr id="31501" name="Rectangle 277"/>
            <p:cNvSpPr>
              <a:spLocks noChangeArrowheads="1"/>
            </p:cNvSpPr>
            <p:nvPr/>
          </p:nvSpPr>
          <p:spPr bwMode="auto">
            <a:xfrm>
              <a:off x="4772" y="2077"/>
              <a:ext cx="35" cy="2"/>
            </a:xfrm>
            <a:prstGeom prst="rect">
              <a:avLst/>
            </a:prstGeom>
            <a:solidFill>
              <a:srgbClr val="C6C6C6"/>
            </a:solidFill>
            <a:ln w="9525">
              <a:noFill/>
              <a:miter lim="800000"/>
              <a:headEnd/>
              <a:tailEnd/>
            </a:ln>
          </p:spPr>
          <p:txBody>
            <a:bodyPr/>
            <a:lstStyle/>
            <a:p>
              <a:endParaRPr lang="en-US"/>
            </a:p>
          </p:txBody>
        </p:sp>
        <p:sp>
          <p:nvSpPr>
            <p:cNvPr id="31502" name="Rectangle 278"/>
            <p:cNvSpPr>
              <a:spLocks noChangeArrowheads="1"/>
            </p:cNvSpPr>
            <p:nvPr/>
          </p:nvSpPr>
          <p:spPr bwMode="auto">
            <a:xfrm>
              <a:off x="4772" y="2076"/>
              <a:ext cx="35" cy="1"/>
            </a:xfrm>
            <a:prstGeom prst="rect">
              <a:avLst/>
            </a:prstGeom>
            <a:solidFill>
              <a:srgbClr val="BEBEBE"/>
            </a:solidFill>
            <a:ln w="9525">
              <a:noFill/>
              <a:miter lim="800000"/>
              <a:headEnd/>
              <a:tailEnd/>
            </a:ln>
          </p:spPr>
          <p:txBody>
            <a:bodyPr/>
            <a:lstStyle/>
            <a:p>
              <a:endParaRPr lang="en-US"/>
            </a:p>
          </p:txBody>
        </p:sp>
        <p:sp>
          <p:nvSpPr>
            <p:cNvPr id="31503" name="Rectangle 279"/>
            <p:cNvSpPr>
              <a:spLocks noChangeArrowheads="1"/>
            </p:cNvSpPr>
            <p:nvPr/>
          </p:nvSpPr>
          <p:spPr bwMode="auto">
            <a:xfrm>
              <a:off x="4772" y="2075"/>
              <a:ext cx="35" cy="1"/>
            </a:xfrm>
            <a:prstGeom prst="rect">
              <a:avLst/>
            </a:prstGeom>
            <a:solidFill>
              <a:srgbClr val="B6B6B6"/>
            </a:solidFill>
            <a:ln w="9525">
              <a:noFill/>
              <a:miter lim="800000"/>
              <a:headEnd/>
              <a:tailEnd/>
            </a:ln>
          </p:spPr>
          <p:txBody>
            <a:bodyPr/>
            <a:lstStyle/>
            <a:p>
              <a:endParaRPr lang="en-US"/>
            </a:p>
          </p:txBody>
        </p:sp>
        <p:sp>
          <p:nvSpPr>
            <p:cNvPr id="31504" name="Freeform 280"/>
            <p:cNvSpPr>
              <a:spLocks/>
            </p:cNvSpPr>
            <p:nvPr/>
          </p:nvSpPr>
          <p:spPr bwMode="auto">
            <a:xfrm>
              <a:off x="4771" y="2073"/>
              <a:ext cx="36" cy="2"/>
            </a:xfrm>
            <a:custGeom>
              <a:avLst/>
              <a:gdLst>
                <a:gd name="T0" fmla="*/ 1 w 36"/>
                <a:gd name="T1" fmla="*/ 2 h 2"/>
                <a:gd name="T2" fmla="*/ 36 w 36"/>
                <a:gd name="T3" fmla="*/ 2 h 2"/>
                <a:gd name="T4" fmla="*/ 35 w 36"/>
                <a:gd name="T5" fmla="*/ 0 h 2"/>
                <a:gd name="T6" fmla="*/ 0 w 36"/>
                <a:gd name="T7" fmla="*/ 0 h 2"/>
                <a:gd name="T8" fmla="*/ 1 w 36"/>
                <a:gd name="T9" fmla="*/ 2 h 2"/>
                <a:gd name="T10" fmla="*/ 0 60000 65536"/>
                <a:gd name="T11" fmla="*/ 0 60000 65536"/>
                <a:gd name="T12" fmla="*/ 0 60000 65536"/>
                <a:gd name="T13" fmla="*/ 0 60000 65536"/>
                <a:gd name="T14" fmla="*/ 0 60000 65536"/>
                <a:gd name="T15" fmla="*/ 0 w 36"/>
                <a:gd name="T16" fmla="*/ 0 h 2"/>
                <a:gd name="T17" fmla="*/ 36 w 36"/>
                <a:gd name="T18" fmla="*/ 2 h 2"/>
              </a:gdLst>
              <a:ahLst/>
              <a:cxnLst>
                <a:cxn ang="T10">
                  <a:pos x="T0" y="T1"/>
                </a:cxn>
                <a:cxn ang="T11">
                  <a:pos x="T2" y="T3"/>
                </a:cxn>
                <a:cxn ang="T12">
                  <a:pos x="T4" y="T5"/>
                </a:cxn>
                <a:cxn ang="T13">
                  <a:pos x="T6" y="T7"/>
                </a:cxn>
                <a:cxn ang="T14">
                  <a:pos x="T8" y="T9"/>
                </a:cxn>
              </a:cxnLst>
              <a:rect l="T15" t="T16" r="T17" b="T18"/>
              <a:pathLst>
                <a:path w="36" h="2">
                  <a:moveTo>
                    <a:pt x="1" y="2"/>
                  </a:moveTo>
                  <a:lnTo>
                    <a:pt x="36" y="2"/>
                  </a:lnTo>
                  <a:lnTo>
                    <a:pt x="35" y="0"/>
                  </a:lnTo>
                  <a:lnTo>
                    <a:pt x="0" y="0"/>
                  </a:lnTo>
                  <a:lnTo>
                    <a:pt x="1" y="2"/>
                  </a:lnTo>
                  <a:close/>
                </a:path>
              </a:pathLst>
            </a:custGeom>
            <a:solidFill>
              <a:srgbClr val="AEAEAE"/>
            </a:solidFill>
            <a:ln w="9525">
              <a:noFill/>
              <a:round/>
              <a:headEnd/>
              <a:tailEnd/>
            </a:ln>
          </p:spPr>
          <p:txBody>
            <a:bodyPr/>
            <a:lstStyle/>
            <a:p>
              <a:endParaRPr lang="en-US"/>
            </a:p>
          </p:txBody>
        </p:sp>
        <p:sp>
          <p:nvSpPr>
            <p:cNvPr id="31505" name="Rectangle 281"/>
            <p:cNvSpPr>
              <a:spLocks noChangeArrowheads="1"/>
            </p:cNvSpPr>
            <p:nvPr/>
          </p:nvSpPr>
          <p:spPr bwMode="auto">
            <a:xfrm>
              <a:off x="4771" y="2072"/>
              <a:ext cx="35" cy="1"/>
            </a:xfrm>
            <a:prstGeom prst="rect">
              <a:avLst/>
            </a:prstGeom>
            <a:solidFill>
              <a:srgbClr val="A6A6A6"/>
            </a:solidFill>
            <a:ln w="9525">
              <a:noFill/>
              <a:miter lim="800000"/>
              <a:headEnd/>
              <a:tailEnd/>
            </a:ln>
          </p:spPr>
          <p:txBody>
            <a:bodyPr/>
            <a:lstStyle/>
            <a:p>
              <a:endParaRPr lang="en-US"/>
            </a:p>
          </p:txBody>
        </p:sp>
        <p:sp>
          <p:nvSpPr>
            <p:cNvPr id="31506" name="Freeform 282"/>
            <p:cNvSpPr>
              <a:spLocks/>
            </p:cNvSpPr>
            <p:nvPr/>
          </p:nvSpPr>
          <p:spPr bwMode="auto">
            <a:xfrm>
              <a:off x="4771" y="2071"/>
              <a:ext cx="36" cy="1"/>
            </a:xfrm>
            <a:custGeom>
              <a:avLst/>
              <a:gdLst>
                <a:gd name="T0" fmla="*/ 0 w 36"/>
                <a:gd name="T1" fmla="*/ 1 h 1"/>
                <a:gd name="T2" fmla="*/ 35 w 36"/>
                <a:gd name="T3" fmla="*/ 1 h 1"/>
                <a:gd name="T4" fmla="*/ 36 w 36"/>
                <a:gd name="T5" fmla="*/ 0 h 1"/>
                <a:gd name="T6" fmla="*/ 1 w 36"/>
                <a:gd name="T7" fmla="*/ 0 h 1"/>
                <a:gd name="T8" fmla="*/ 0 w 36"/>
                <a:gd name="T9" fmla="*/ 1 h 1"/>
                <a:gd name="T10" fmla="*/ 0 60000 65536"/>
                <a:gd name="T11" fmla="*/ 0 60000 65536"/>
                <a:gd name="T12" fmla="*/ 0 60000 65536"/>
                <a:gd name="T13" fmla="*/ 0 60000 65536"/>
                <a:gd name="T14" fmla="*/ 0 60000 65536"/>
                <a:gd name="T15" fmla="*/ 0 w 36"/>
                <a:gd name="T16" fmla="*/ 0 h 1"/>
                <a:gd name="T17" fmla="*/ 36 w 36"/>
                <a:gd name="T18" fmla="*/ 1 h 1"/>
              </a:gdLst>
              <a:ahLst/>
              <a:cxnLst>
                <a:cxn ang="T10">
                  <a:pos x="T0" y="T1"/>
                </a:cxn>
                <a:cxn ang="T11">
                  <a:pos x="T2" y="T3"/>
                </a:cxn>
                <a:cxn ang="T12">
                  <a:pos x="T4" y="T5"/>
                </a:cxn>
                <a:cxn ang="T13">
                  <a:pos x="T6" y="T7"/>
                </a:cxn>
                <a:cxn ang="T14">
                  <a:pos x="T8" y="T9"/>
                </a:cxn>
              </a:cxnLst>
              <a:rect l="T15" t="T16" r="T17" b="T18"/>
              <a:pathLst>
                <a:path w="36" h="1">
                  <a:moveTo>
                    <a:pt x="0" y="1"/>
                  </a:moveTo>
                  <a:lnTo>
                    <a:pt x="35" y="1"/>
                  </a:lnTo>
                  <a:lnTo>
                    <a:pt x="36" y="0"/>
                  </a:lnTo>
                  <a:lnTo>
                    <a:pt x="1" y="0"/>
                  </a:lnTo>
                  <a:lnTo>
                    <a:pt x="0" y="1"/>
                  </a:lnTo>
                  <a:close/>
                </a:path>
              </a:pathLst>
            </a:custGeom>
            <a:solidFill>
              <a:srgbClr val="9E9E9E"/>
            </a:solidFill>
            <a:ln w="9525">
              <a:noFill/>
              <a:round/>
              <a:headEnd/>
              <a:tailEnd/>
            </a:ln>
          </p:spPr>
          <p:txBody>
            <a:bodyPr/>
            <a:lstStyle/>
            <a:p>
              <a:endParaRPr lang="en-US"/>
            </a:p>
          </p:txBody>
        </p:sp>
        <p:sp>
          <p:nvSpPr>
            <p:cNvPr id="31507" name="Rectangle 283"/>
            <p:cNvSpPr>
              <a:spLocks noChangeArrowheads="1"/>
            </p:cNvSpPr>
            <p:nvPr/>
          </p:nvSpPr>
          <p:spPr bwMode="auto">
            <a:xfrm>
              <a:off x="4772" y="2071"/>
              <a:ext cx="35" cy="1"/>
            </a:xfrm>
            <a:prstGeom prst="rect">
              <a:avLst/>
            </a:prstGeom>
            <a:solidFill>
              <a:srgbClr val="9A9A9A"/>
            </a:solidFill>
            <a:ln w="9525">
              <a:noFill/>
              <a:miter lim="800000"/>
              <a:headEnd/>
              <a:tailEnd/>
            </a:ln>
          </p:spPr>
          <p:txBody>
            <a:bodyPr/>
            <a:lstStyle/>
            <a:p>
              <a:endParaRPr lang="en-US"/>
            </a:p>
          </p:txBody>
        </p:sp>
        <p:sp>
          <p:nvSpPr>
            <p:cNvPr id="31508" name="Rectangle 284"/>
            <p:cNvSpPr>
              <a:spLocks noChangeArrowheads="1"/>
            </p:cNvSpPr>
            <p:nvPr/>
          </p:nvSpPr>
          <p:spPr bwMode="auto">
            <a:xfrm>
              <a:off x="4739" y="2076"/>
              <a:ext cx="82" cy="5"/>
            </a:xfrm>
            <a:prstGeom prst="rect">
              <a:avLst/>
            </a:prstGeom>
            <a:solidFill>
              <a:srgbClr val="000000"/>
            </a:solidFill>
            <a:ln w="9525">
              <a:noFill/>
              <a:miter lim="800000"/>
              <a:headEnd/>
              <a:tailEnd/>
            </a:ln>
          </p:spPr>
          <p:txBody>
            <a:bodyPr/>
            <a:lstStyle/>
            <a:p>
              <a:endParaRPr lang="en-US"/>
            </a:p>
          </p:txBody>
        </p:sp>
        <p:sp>
          <p:nvSpPr>
            <p:cNvPr id="31509" name="Freeform 285"/>
            <p:cNvSpPr>
              <a:spLocks noEditPoints="1"/>
            </p:cNvSpPr>
            <p:nvPr/>
          </p:nvSpPr>
          <p:spPr bwMode="auto">
            <a:xfrm>
              <a:off x="4519" y="2062"/>
              <a:ext cx="45" cy="24"/>
            </a:xfrm>
            <a:custGeom>
              <a:avLst/>
              <a:gdLst>
                <a:gd name="T0" fmla="*/ 0 w 45"/>
                <a:gd name="T1" fmla="*/ 24 h 24"/>
                <a:gd name="T2" fmla="*/ 0 w 45"/>
                <a:gd name="T3" fmla="*/ 0 h 24"/>
                <a:gd name="T4" fmla="*/ 1 w 45"/>
                <a:gd name="T5" fmla="*/ 0 h 24"/>
                <a:gd name="T6" fmla="*/ 1 w 45"/>
                <a:gd name="T7" fmla="*/ 24 h 24"/>
                <a:gd name="T8" fmla="*/ 0 w 45"/>
                <a:gd name="T9" fmla="*/ 24 h 24"/>
                <a:gd name="T10" fmla="*/ 45 w 45"/>
                <a:gd name="T11" fmla="*/ 0 h 24"/>
                <a:gd name="T12" fmla="*/ 45 w 45"/>
                <a:gd name="T13" fmla="*/ 24 h 24"/>
                <a:gd name="T14" fmla="*/ 43 w 45"/>
                <a:gd name="T15" fmla="*/ 24 h 24"/>
                <a:gd name="T16" fmla="*/ 43 w 45"/>
                <a:gd name="T17" fmla="*/ 0 h 24"/>
                <a:gd name="T18" fmla="*/ 45 w 45"/>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5"/>
                <a:gd name="T31" fmla="*/ 0 h 24"/>
                <a:gd name="T32" fmla="*/ 45 w 45"/>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5" h="24">
                  <a:moveTo>
                    <a:pt x="0" y="24"/>
                  </a:moveTo>
                  <a:lnTo>
                    <a:pt x="0" y="0"/>
                  </a:lnTo>
                  <a:lnTo>
                    <a:pt x="1" y="0"/>
                  </a:lnTo>
                  <a:lnTo>
                    <a:pt x="1" y="24"/>
                  </a:lnTo>
                  <a:lnTo>
                    <a:pt x="0" y="24"/>
                  </a:lnTo>
                  <a:close/>
                  <a:moveTo>
                    <a:pt x="45" y="0"/>
                  </a:moveTo>
                  <a:lnTo>
                    <a:pt x="45" y="24"/>
                  </a:lnTo>
                  <a:lnTo>
                    <a:pt x="43" y="24"/>
                  </a:lnTo>
                  <a:lnTo>
                    <a:pt x="43" y="0"/>
                  </a:lnTo>
                  <a:lnTo>
                    <a:pt x="45" y="0"/>
                  </a:lnTo>
                  <a:close/>
                </a:path>
              </a:pathLst>
            </a:custGeom>
            <a:solidFill>
              <a:srgbClr val="C0C0C0"/>
            </a:solidFill>
            <a:ln w="9525">
              <a:noFill/>
              <a:round/>
              <a:headEnd/>
              <a:tailEnd/>
            </a:ln>
          </p:spPr>
          <p:txBody>
            <a:bodyPr/>
            <a:lstStyle/>
            <a:p>
              <a:endParaRPr lang="en-US"/>
            </a:p>
          </p:txBody>
        </p:sp>
        <p:sp>
          <p:nvSpPr>
            <p:cNvPr id="31510" name="Freeform 286"/>
            <p:cNvSpPr>
              <a:spLocks noEditPoints="1"/>
            </p:cNvSpPr>
            <p:nvPr/>
          </p:nvSpPr>
          <p:spPr bwMode="auto">
            <a:xfrm>
              <a:off x="4520" y="2062"/>
              <a:ext cx="42" cy="24"/>
            </a:xfrm>
            <a:custGeom>
              <a:avLst/>
              <a:gdLst>
                <a:gd name="T0" fmla="*/ 0 w 42"/>
                <a:gd name="T1" fmla="*/ 24 h 24"/>
                <a:gd name="T2" fmla="*/ 0 w 42"/>
                <a:gd name="T3" fmla="*/ 0 h 24"/>
                <a:gd name="T4" fmla="*/ 1 w 42"/>
                <a:gd name="T5" fmla="*/ 0 h 24"/>
                <a:gd name="T6" fmla="*/ 1 w 42"/>
                <a:gd name="T7" fmla="*/ 24 h 24"/>
                <a:gd name="T8" fmla="*/ 0 w 42"/>
                <a:gd name="T9" fmla="*/ 24 h 24"/>
                <a:gd name="T10" fmla="*/ 42 w 42"/>
                <a:gd name="T11" fmla="*/ 0 h 24"/>
                <a:gd name="T12" fmla="*/ 42 w 42"/>
                <a:gd name="T13" fmla="*/ 24 h 24"/>
                <a:gd name="T14" fmla="*/ 40 w 42"/>
                <a:gd name="T15" fmla="*/ 24 h 24"/>
                <a:gd name="T16" fmla="*/ 40 w 42"/>
                <a:gd name="T17" fmla="*/ 0 h 24"/>
                <a:gd name="T18" fmla="*/ 42 w 42"/>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2"/>
                <a:gd name="T31" fmla="*/ 0 h 24"/>
                <a:gd name="T32" fmla="*/ 42 w 42"/>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2" h="24">
                  <a:moveTo>
                    <a:pt x="0" y="24"/>
                  </a:moveTo>
                  <a:lnTo>
                    <a:pt x="0" y="0"/>
                  </a:lnTo>
                  <a:lnTo>
                    <a:pt x="1" y="0"/>
                  </a:lnTo>
                  <a:lnTo>
                    <a:pt x="1" y="24"/>
                  </a:lnTo>
                  <a:lnTo>
                    <a:pt x="0" y="24"/>
                  </a:lnTo>
                  <a:close/>
                  <a:moveTo>
                    <a:pt x="42" y="0"/>
                  </a:moveTo>
                  <a:lnTo>
                    <a:pt x="42" y="24"/>
                  </a:lnTo>
                  <a:lnTo>
                    <a:pt x="40" y="24"/>
                  </a:lnTo>
                  <a:lnTo>
                    <a:pt x="40" y="0"/>
                  </a:lnTo>
                  <a:lnTo>
                    <a:pt x="42" y="0"/>
                  </a:lnTo>
                  <a:close/>
                </a:path>
              </a:pathLst>
            </a:custGeom>
            <a:solidFill>
              <a:srgbClr val="C7A9A9"/>
            </a:solidFill>
            <a:ln w="9525">
              <a:noFill/>
              <a:round/>
              <a:headEnd/>
              <a:tailEnd/>
            </a:ln>
          </p:spPr>
          <p:txBody>
            <a:bodyPr/>
            <a:lstStyle/>
            <a:p>
              <a:endParaRPr lang="en-US"/>
            </a:p>
          </p:txBody>
        </p:sp>
        <p:sp>
          <p:nvSpPr>
            <p:cNvPr id="31511" name="Freeform 287"/>
            <p:cNvSpPr>
              <a:spLocks noEditPoints="1"/>
            </p:cNvSpPr>
            <p:nvPr/>
          </p:nvSpPr>
          <p:spPr bwMode="auto">
            <a:xfrm>
              <a:off x="4521" y="2062"/>
              <a:ext cx="39" cy="24"/>
            </a:xfrm>
            <a:custGeom>
              <a:avLst/>
              <a:gdLst>
                <a:gd name="T0" fmla="*/ 0 w 39"/>
                <a:gd name="T1" fmla="*/ 24 h 24"/>
                <a:gd name="T2" fmla="*/ 0 w 39"/>
                <a:gd name="T3" fmla="*/ 0 h 24"/>
                <a:gd name="T4" fmla="*/ 1 w 39"/>
                <a:gd name="T5" fmla="*/ 0 h 24"/>
                <a:gd name="T6" fmla="*/ 1 w 39"/>
                <a:gd name="T7" fmla="*/ 24 h 24"/>
                <a:gd name="T8" fmla="*/ 0 w 39"/>
                <a:gd name="T9" fmla="*/ 24 h 24"/>
                <a:gd name="T10" fmla="*/ 39 w 39"/>
                <a:gd name="T11" fmla="*/ 0 h 24"/>
                <a:gd name="T12" fmla="*/ 39 w 39"/>
                <a:gd name="T13" fmla="*/ 24 h 24"/>
                <a:gd name="T14" fmla="*/ 38 w 39"/>
                <a:gd name="T15" fmla="*/ 24 h 24"/>
                <a:gd name="T16" fmla="*/ 38 w 39"/>
                <a:gd name="T17" fmla="*/ 0 h 24"/>
                <a:gd name="T18" fmla="*/ 39 w 3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
                <a:gd name="T31" fmla="*/ 0 h 24"/>
                <a:gd name="T32" fmla="*/ 39 w 3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 h="24">
                  <a:moveTo>
                    <a:pt x="0" y="24"/>
                  </a:moveTo>
                  <a:lnTo>
                    <a:pt x="0" y="0"/>
                  </a:lnTo>
                  <a:lnTo>
                    <a:pt x="1" y="0"/>
                  </a:lnTo>
                  <a:lnTo>
                    <a:pt x="1" y="24"/>
                  </a:lnTo>
                  <a:lnTo>
                    <a:pt x="0" y="24"/>
                  </a:lnTo>
                  <a:close/>
                  <a:moveTo>
                    <a:pt x="39" y="0"/>
                  </a:moveTo>
                  <a:lnTo>
                    <a:pt x="39" y="24"/>
                  </a:lnTo>
                  <a:lnTo>
                    <a:pt x="38" y="24"/>
                  </a:lnTo>
                  <a:lnTo>
                    <a:pt x="38" y="0"/>
                  </a:lnTo>
                  <a:lnTo>
                    <a:pt x="39" y="0"/>
                  </a:lnTo>
                  <a:close/>
                </a:path>
              </a:pathLst>
            </a:custGeom>
            <a:solidFill>
              <a:srgbClr val="CD9696"/>
            </a:solidFill>
            <a:ln w="9525">
              <a:noFill/>
              <a:round/>
              <a:headEnd/>
              <a:tailEnd/>
            </a:ln>
          </p:spPr>
          <p:txBody>
            <a:bodyPr/>
            <a:lstStyle/>
            <a:p>
              <a:endParaRPr lang="en-US"/>
            </a:p>
          </p:txBody>
        </p:sp>
        <p:sp>
          <p:nvSpPr>
            <p:cNvPr id="31512" name="Freeform 288"/>
            <p:cNvSpPr>
              <a:spLocks noEditPoints="1"/>
            </p:cNvSpPr>
            <p:nvPr/>
          </p:nvSpPr>
          <p:spPr bwMode="auto">
            <a:xfrm>
              <a:off x="4522" y="2062"/>
              <a:ext cx="37" cy="24"/>
            </a:xfrm>
            <a:custGeom>
              <a:avLst/>
              <a:gdLst>
                <a:gd name="T0" fmla="*/ 0 w 37"/>
                <a:gd name="T1" fmla="*/ 24 h 24"/>
                <a:gd name="T2" fmla="*/ 0 w 37"/>
                <a:gd name="T3" fmla="*/ 0 h 24"/>
                <a:gd name="T4" fmla="*/ 2 w 37"/>
                <a:gd name="T5" fmla="*/ 0 h 24"/>
                <a:gd name="T6" fmla="*/ 2 w 37"/>
                <a:gd name="T7" fmla="*/ 24 h 24"/>
                <a:gd name="T8" fmla="*/ 0 w 37"/>
                <a:gd name="T9" fmla="*/ 24 h 24"/>
                <a:gd name="T10" fmla="*/ 37 w 37"/>
                <a:gd name="T11" fmla="*/ 0 h 24"/>
                <a:gd name="T12" fmla="*/ 37 w 37"/>
                <a:gd name="T13" fmla="*/ 24 h 24"/>
                <a:gd name="T14" fmla="*/ 36 w 37"/>
                <a:gd name="T15" fmla="*/ 24 h 24"/>
                <a:gd name="T16" fmla="*/ 36 w 37"/>
                <a:gd name="T17" fmla="*/ 0 h 24"/>
                <a:gd name="T18" fmla="*/ 37 w 3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24"/>
                <a:gd name="T32" fmla="*/ 37 w 3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24">
                  <a:moveTo>
                    <a:pt x="0" y="24"/>
                  </a:moveTo>
                  <a:lnTo>
                    <a:pt x="0" y="0"/>
                  </a:lnTo>
                  <a:lnTo>
                    <a:pt x="2" y="0"/>
                  </a:lnTo>
                  <a:lnTo>
                    <a:pt x="2" y="24"/>
                  </a:lnTo>
                  <a:lnTo>
                    <a:pt x="0" y="24"/>
                  </a:lnTo>
                  <a:close/>
                  <a:moveTo>
                    <a:pt x="37" y="0"/>
                  </a:moveTo>
                  <a:lnTo>
                    <a:pt x="37" y="24"/>
                  </a:lnTo>
                  <a:lnTo>
                    <a:pt x="36" y="24"/>
                  </a:lnTo>
                  <a:lnTo>
                    <a:pt x="36" y="0"/>
                  </a:lnTo>
                  <a:lnTo>
                    <a:pt x="37" y="0"/>
                  </a:lnTo>
                  <a:close/>
                </a:path>
              </a:pathLst>
            </a:custGeom>
            <a:solidFill>
              <a:srgbClr val="D38484"/>
            </a:solidFill>
            <a:ln w="9525">
              <a:noFill/>
              <a:round/>
              <a:headEnd/>
              <a:tailEnd/>
            </a:ln>
          </p:spPr>
          <p:txBody>
            <a:bodyPr/>
            <a:lstStyle/>
            <a:p>
              <a:endParaRPr lang="en-US"/>
            </a:p>
          </p:txBody>
        </p:sp>
        <p:sp>
          <p:nvSpPr>
            <p:cNvPr id="31513" name="Freeform 289"/>
            <p:cNvSpPr>
              <a:spLocks noEditPoints="1"/>
            </p:cNvSpPr>
            <p:nvPr/>
          </p:nvSpPr>
          <p:spPr bwMode="auto">
            <a:xfrm>
              <a:off x="4524" y="2062"/>
              <a:ext cx="34" cy="24"/>
            </a:xfrm>
            <a:custGeom>
              <a:avLst/>
              <a:gdLst>
                <a:gd name="T0" fmla="*/ 0 w 34"/>
                <a:gd name="T1" fmla="*/ 24 h 24"/>
                <a:gd name="T2" fmla="*/ 0 w 34"/>
                <a:gd name="T3" fmla="*/ 0 h 24"/>
                <a:gd name="T4" fmla="*/ 1 w 34"/>
                <a:gd name="T5" fmla="*/ 0 h 24"/>
                <a:gd name="T6" fmla="*/ 1 w 34"/>
                <a:gd name="T7" fmla="*/ 24 h 24"/>
                <a:gd name="T8" fmla="*/ 0 w 34"/>
                <a:gd name="T9" fmla="*/ 24 h 24"/>
                <a:gd name="T10" fmla="*/ 34 w 34"/>
                <a:gd name="T11" fmla="*/ 0 h 24"/>
                <a:gd name="T12" fmla="*/ 34 w 34"/>
                <a:gd name="T13" fmla="*/ 24 h 24"/>
                <a:gd name="T14" fmla="*/ 33 w 34"/>
                <a:gd name="T15" fmla="*/ 24 h 24"/>
                <a:gd name="T16" fmla="*/ 33 w 34"/>
                <a:gd name="T17" fmla="*/ 0 h 24"/>
                <a:gd name="T18" fmla="*/ 34 w 3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24"/>
                <a:gd name="T32" fmla="*/ 34 w 3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24">
                  <a:moveTo>
                    <a:pt x="0" y="24"/>
                  </a:moveTo>
                  <a:lnTo>
                    <a:pt x="0" y="0"/>
                  </a:lnTo>
                  <a:lnTo>
                    <a:pt x="1" y="0"/>
                  </a:lnTo>
                  <a:lnTo>
                    <a:pt x="1" y="24"/>
                  </a:lnTo>
                  <a:lnTo>
                    <a:pt x="0" y="24"/>
                  </a:lnTo>
                  <a:close/>
                  <a:moveTo>
                    <a:pt x="34" y="0"/>
                  </a:moveTo>
                  <a:lnTo>
                    <a:pt x="34" y="24"/>
                  </a:lnTo>
                  <a:lnTo>
                    <a:pt x="33" y="24"/>
                  </a:lnTo>
                  <a:lnTo>
                    <a:pt x="33" y="0"/>
                  </a:lnTo>
                  <a:lnTo>
                    <a:pt x="34" y="0"/>
                  </a:lnTo>
                  <a:close/>
                </a:path>
              </a:pathLst>
            </a:custGeom>
            <a:solidFill>
              <a:srgbClr val="D87575"/>
            </a:solidFill>
            <a:ln w="9525">
              <a:noFill/>
              <a:round/>
              <a:headEnd/>
              <a:tailEnd/>
            </a:ln>
          </p:spPr>
          <p:txBody>
            <a:bodyPr/>
            <a:lstStyle/>
            <a:p>
              <a:endParaRPr lang="en-US"/>
            </a:p>
          </p:txBody>
        </p:sp>
        <p:sp>
          <p:nvSpPr>
            <p:cNvPr id="31514" name="Freeform 290"/>
            <p:cNvSpPr>
              <a:spLocks noEditPoints="1"/>
            </p:cNvSpPr>
            <p:nvPr/>
          </p:nvSpPr>
          <p:spPr bwMode="auto">
            <a:xfrm>
              <a:off x="4525" y="2062"/>
              <a:ext cx="32" cy="24"/>
            </a:xfrm>
            <a:custGeom>
              <a:avLst/>
              <a:gdLst>
                <a:gd name="T0" fmla="*/ 0 w 32"/>
                <a:gd name="T1" fmla="*/ 24 h 24"/>
                <a:gd name="T2" fmla="*/ 0 w 32"/>
                <a:gd name="T3" fmla="*/ 0 h 24"/>
                <a:gd name="T4" fmla="*/ 1 w 32"/>
                <a:gd name="T5" fmla="*/ 0 h 24"/>
                <a:gd name="T6" fmla="*/ 1 w 32"/>
                <a:gd name="T7" fmla="*/ 24 h 24"/>
                <a:gd name="T8" fmla="*/ 0 w 32"/>
                <a:gd name="T9" fmla="*/ 24 h 24"/>
                <a:gd name="T10" fmla="*/ 32 w 32"/>
                <a:gd name="T11" fmla="*/ 0 h 24"/>
                <a:gd name="T12" fmla="*/ 32 w 32"/>
                <a:gd name="T13" fmla="*/ 24 h 24"/>
                <a:gd name="T14" fmla="*/ 30 w 32"/>
                <a:gd name="T15" fmla="*/ 24 h 24"/>
                <a:gd name="T16" fmla="*/ 30 w 32"/>
                <a:gd name="T17" fmla="*/ 0 h 24"/>
                <a:gd name="T18" fmla="*/ 32 w 32"/>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24"/>
                <a:gd name="T32" fmla="*/ 32 w 32"/>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24">
                  <a:moveTo>
                    <a:pt x="0" y="24"/>
                  </a:moveTo>
                  <a:lnTo>
                    <a:pt x="0" y="0"/>
                  </a:lnTo>
                  <a:lnTo>
                    <a:pt x="1" y="0"/>
                  </a:lnTo>
                  <a:lnTo>
                    <a:pt x="1" y="24"/>
                  </a:lnTo>
                  <a:lnTo>
                    <a:pt x="0" y="24"/>
                  </a:lnTo>
                  <a:close/>
                  <a:moveTo>
                    <a:pt x="32" y="0"/>
                  </a:moveTo>
                  <a:lnTo>
                    <a:pt x="32" y="24"/>
                  </a:lnTo>
                  <a:lnTo>
                    <a:pt x="30" y="24"/>
                  </a:lnTo>
                  <a:lnTo>
                    <a:pt x="30" y="0"/>
                  </a:lnTo>
                  <a:lnTo>
                    <a:pt x="32" y="0"/>
                  </a:lnTo>
                  <a:close/>
                </a:path>
              </a:pathLst>
            </a:custGeom>
            <a:solidFill>
              <a:srgbClr val="DD6666"/>
            </a:solidFill>
            <a:ln w="9525">
              <a:noFill/>
              <a:round/>
              <a:headEnd/>
              <a:tailEnd/>
            </a:ln>
          </p:spPr>
          <p:txBody>
            <a:bodyPr/>
            <a:lstStyle/>
            <a:p>
              <a:endParaRPr lang="en-US"/>
            </a:p>
          </p:txBody>
        </p:sp>
        <p:sp>
          <p:nvSpPr>
            <p:cNvPr id="31515" name="Freeform 291"/>
            <p:cNvSpPr>
              <a:spLocks noEditPoints="1"/>
            </p:cNvSpPr>
            <p:nvPr/>
          </p:nvSpPr>
          <p:spPr bwMode="auto">
            <a:xfrm>
              <a:off x="4526" y="2062"/>
              <a:ext cx="29" cy="24"/>
            </a:xfrm>
            <a:custGeom>
              <a:avLst/>
              <a:gdLst>
                <a:gd name="T0" fmla="*/ 0 w 29"/>
                <a:gd name="T1" fmla="*/ 24 h 24"/>
                <a:gd name="T2" fmla="*/ 0 w 29"/>
                <a:gd name="T3" fmla="*/ 0 h 24"/>
                <a:gd name="T4" fmla="*/ 1 w 29"/>
                <a:gd name="T5" fmla="*/ 0 h 24"/>
                <a:gd name="T6" fmla="*/ 1 w 29"/>
                <a:gd name="T7" fmla="*/ 24 h 24"/>
                <a:gd name="T8" fmla="*/ 0 w 29"/>
                <a:gd name="T9" fmla="*/ 24 h 24"/>
                <a:gd name="T10" fmla="*/ 29 w 29"/>
                <a:gd name="T11" fmla="*/ 0 h 24"/>
                <a:gd name="T12" fmla="*/ 29 w 29"/>
                <a:gd name="T13" fmla="*/ 24 h 24"/>
                <a:gd name="T14" fmla="*/ 28 w 29"/>
                <a:gd name="T15" fmla="*/ 24 h 24"/>
                <a:gd name="T16" fmla="*/ 28 w 29"/>
                <a:gd name="T17" fmla="*/ 0 h 24"/>
                <a:gd name="T18" fmla="*/ 29 w 2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24"/>
                <a:gd name="T32" fmla="*/ 29 w 2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24">
                  <a:moveTo>
                    <a:pt x="0" y="24"/>
                  </a:moveTo>
                  <a:lnTo>
                    <a:pt x="0" y="0"/>
                  </a:lnTo>
                  <a:lnTo>
                    <a:pt x="1" y="0"/>
                  </a:lnTo>
                  <a:lnTo>
                    <a:pt x="1" y="24"/>
                  </a:lnTo>
                  <a:lnTo>
                    <a:pt x="0" y="24"/>
                  </a:lnTo>
                  <a:close/>
                  <a:moveTo>
                    <a:pt x="29" y="0"/>
                  </a:moveTo>
                  <a:lnTo>
                    <a:pt x="29" y="24"/>
                  </a:lnTo>
                  <a:lnTo>
                    <a:pt x="28" y="24"/>
                  </a:lnTo>
                  <a:lnTo>
                    <a:pt x="28" y="0"/>
                  </a:lnTo>
                  <a:lnTo>
                    <a:pt x="29" y="0"/>
                  </a:lnTo>
                  <a:close/>
                </a:path>
              </a:pathLst>
            </a:custGeom>
            <a:solidFill>
              <a:srgbClr val="E15959"/>
            </a:solidFill>
            <a:ln w="9525">
              <a:noFill/>
              <a:round/>
              <a:headEnd/>
              <a:tailEnd/>
            </a:ln>
          </p:spPr>
          <p:txBody>
            <a:bodyPr/>
            <a:lstStyle/>
            <a:p>
              <a:endParaRPr lang="en-US"/>
            </a:p>
          </p:txBody>
        </p:sp>
        <p:sp>
          <p:nvSpPr>
            <p:cNvPr id="31516" name="Freeform 292"/>
            <p:cNvSpPr>
              <a:spLocks noEditPoints="1"/>
            </p:cNvSpPr>
            <p:nvPr/>
          </p:nvSpPr>
          <p:spPr bwMode="auto">
            <a:xfrm>
              <a:off x="4527" y="2062"/>
              <a:ext cx="27" cy="24"/>
            </a:xfrm>
            <a:custGeom>
              <a:avLst/>
              <a:gdLst>
                <a:gd name="T0" fmla="*/ 0 w 27"/>
                <a:gd name="T1" fmla="*/ 24 h 24"/>
                <a:gd name="T2" fmla="*/ 0 w 27"/>
                <a:gd name="T3" fmla="*/ 0 h 24"/>
                <a:gd name="T4" fmla="*/ 2 w 27"/>
                <a:gd name="T5" fmla="*/ 0 h 24"/>
                <a:gd name="T6" fmla="*/ 2 w 27"/>
                <a:gd name="T7" fmla="*/ 24 h 24"/>
                <a:gd name="T8" fmla="*/ 0 w 27"/>
                <a:gd name="T9" fmla="*/ 24 h 24"/>
                <a:gd name="T10" fmla="*/ 27 w 27"/>
                <a:gd name="T11" fmla="*/ 0 h 24"/>
                <a:gd name="T12" fmla="*/ 27 w 27"/>
                <a:gd name="T13" fmla="*/ 24 h 24"/>
                <a:gd name="T14" fmla="*/ 26 w 27"/>
                <a:gd name="T15" fmla="*/ 24 h 24"/>
                <a:gd name="T16" fmla="*/ 26 w 27"/>
                <a:gd name="T17" fmla="*/ 0 h 24"/>
                <a:gd name="T18" fmla="*/ 27 w 2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
                <a:gd name="T31" fmla="*/ 0 h 24"/>
                <a:gd name="T32" fmla="*/ 27 w 2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 h="24">
                  <a:moveTo>
                    <a:pt x="0" y="24"/>
                  </a:moveTo>
                  <a:lnTo>
                    <a:pt x="0" y="0"/>
                  </a:lnTo>
                  <a:lnTo>
                    <a:pt x="2" y="0"/>
                  </a:lnTo>
                  <a:lnTo>
                    <a:pt x="2" y="24"/>
                  </a:lnTo>
                  <a:lnTo>
                    <a:pt x="0" y="24"/>
                  </a:lnTo>
                  <a:close/>
                  <a:moveTo>
                    <a:pt x="27" y="0"/>
                  </a:moveTo>
                  <a:lnTo>
                    <a:pt x="27" y="24"/>
                  </a:lnTo>
                  <a:lnTo>
                    <a:pt x="26" y="24"/>
                  </a:lnTo>
                  <a:lnTo>
                    <a:pt x="26" y="0"/>
                  </a:lnTo>
                  <a:lnTo>
                    <a:pt x="27" y="0"/>
                  </a:lnTo>
                  <a:close/>
                </a:path>
              </a:pathLst>
            </a:custGeom>
            <a:solidFill>
              <a:srgbClr val="E54D4D"/>
            </a:solidFill>
            <a:ln w="9525">
              <a:noFill/>
              <a:round/>
              <a:headEnd/>
              <a:tailEnd/>
            </a:ln>
          </p:spPr>
          <p:txBody>
            <a:bodyPr/>
            <a:lstStyle/>
            <a:p>
              <a:endParaRPr lang="en-US"/>
            </a:p>
          </p:txBody>
        </p:sp>
        <p:sp>
          <p:nvSpPr>
            <p:cNvPr id="31517" name="Freeform 293"/>
            <p:cNvSpPr>
              <a:spLocks noEditPoints="1"/>
            </p:cNvSpPr>
            <p:nvPr/>
          </p:nvSpPr>
          <p:spPr bwMode="auto">
            <a:xfrm>
              <a:off x="4529" y="2062"/>
              <a:ext cx="24" cy="24"/>
            </a:xfrm>
            <a:custGeom>
              <a:avLst/>
              <a:gdLst>
                <a:gd name="T0" fmla="*/ 0 w 24"/>
                <a:gd name="T1" fmla="*/ 24 h 24"/>
                <a:gd name="T2" fmla="*/ 0 w 24"/>
                <a:gd name="T3" fmla="*/ 0 h 24"/>
                <a:gd name="T4" fmla="*/ 1 w 24"/>
                <a:gd name="T5" fmla="*/ 0 h 24"/>
                <a:gd name="T6" fmla="*/ 1 w 24"/>
                <a:gd name="T7" fmla="*/ 24 h 24"/>
                <a:gd name="T8" fmla="*/ 0 w 24"/>
                <a:gd name="T9" fmla="*/ 24 h 24"/>
                <a:gd name="T10" fmla="*/ 24 w 24"/>
                <a:gd name="T11" fmla="*/ 0 h 24"/>
                <a:gd name="T12" fmla="*/ 24 w 24"/>
                <a:gd name="T13" fmla="*/ 24 h 24"/>
                <a:gd name="T14" fmla="*/ 22 w 24"/>
                <a:gd name="T15" fmla="*/ 24 h 24"/>
                <a:gd name="T16" fmla="*/ 22 w 24"/>
                <a:gd name="T17" fmla="*/ 0 h 24"/>
                <a:gd name="T18" fmla="*/ 24 w 2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4"/>
                <a:gd name="T32" fmla="*/ 24 w 2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4">
                  <a:moveTo>
                    <a:pt x="0" y="24"/>
                  </a:moveTo>
                  <a:lnTo>
                    <a:pt x="0" y="0"/>
                  </a:lnTo>
                  <a:lnTo>
                    <a:pt x="1" y="0"/>
                  </a:lnTo>
                  <a:lnTo>
                    <a:pt x="1" y="24"/>
                  </a:lnTo>
                  <a:lnTo>
                    <a:pt x="0" y="24"/>
                  </a:lnTo>
                  <a:close/>
                  <a:moveTo>
                    <a:pt x="24" y="0"/>
                  </a:moveTo>
                  <a:lnTo>
                    <a:pt x="24" y="24"/>
                  </a:lnTo>
                  <a:lnTo>
                    <a:pt x="22" y="24"/>
                  </a:lnTo>
                  <a:lnTo>
                    <a:pt x="22" y="0"/>
                  </a:lnTo>
                  <a:lnTo>
                    <a:pt x="24" y="0"/>
                  </a:lnTo>
                  <a:close/>
                </a:path>
              </a:pathLst>
            </a:custGeom>
            <a:solidFill>
              <a:srgbClr val="E94343"/>
            </a:solidFill>
            <a:ln w="9525">
              <a:noFill/>
              <a:round/>
              <a:headEnd/>
              <a:tailEnd/>
            </a:ln>
          </p:spPr>
          <p:txBody>
            <a:bodyPr/>
            <a:lstStyle/>
            <a:p>
              <a:endParaRPr lang="en-US"/>
            </a:p>
          </p:txBody>
        </p:sp>
        <p:sp>
          <p:nvSpPr>
            <p:cNvPr id="31518" name="Freeform 294"/>
            <p:cNvSpPr>
              <a:spLocks noEditPoints="1"/>
            </p:cNvSpPr>
            <p:nvPr/>
          </p:nvSpPr>
          <p:spPr bwMode="auto">
            <a:xfrm>
              <a:off x="4530" y="2062"/>
              <a:ext cx="21" cy="24"/>
            </a:xfrm>
            <a:custGeom>
              <a:avLst/>
              <a:gdLst>
                <a:gd name="T0" fmla="*/ 0 w 21"/>
                <a:gd name="T1" fmla="*/ 24 h 24"/>
                <a:gd name="T2" fmla="*/ 0 w 21"/>
                <a:gd name="T3" fmla="*/ 0 h 24"/>
                <a:gd name="T4" fmla="*/ 1 w 21"/>
                <a:gd name="T5" fmla="*/ 0 h 24"/>
                <a:gd name="T6" fmla="*/ 1 w 21"/>
                <a:gd name="T7" fmla="*/ 24 h 24"/>
                <a:gd name="T8" fmla="*/ 0 w 21"/>
                <a:gd name="T9" fmla="*/ 24 h 24"/>
                <a:gd name="T10" fmla="*/ 21 w 21"/>
                <a:gd name="T11" fmla="*/ 0 h 24"/>
                <a:gd name="T12" fmla="*/ 21 w 21"/>
                <a:gd name="T13" fmla="*/ 24 h 24"/>
                <a:gd name="T14" fmla="*/ 20 w 21"/>
                <a:gd name="T15" fmla="*/ 24 h 24"/>
                <a:gd name="T16" fmla="*/ 20 w 21"/>
                <a:gd name="T17" fmla="*/ 0 h 24"/>
                <a:gd name="T18" fmla="*/ 21 w 2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
                <a:gd name="T31" fmla="*/ 0 h 24"/>
                <a:gd name="T32" fmla="*/ 21 w 2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 h="24">
                  <a:moveTo>
                    <a:pt x="0" y="24"/>
                  </a:moveTo>
                  <a:lnTo>
                    <a:pt x="0" y="0"/>
                  </a:lnTo>
                  <a:lnTo>
                    <a:pt x="1" y="0"/>
                  </a:lnTo>
                  <a:lnTo>
                    <a:pt x="1" y="24"/>
                  </a:lnTo>
                  <a:lnTo>
                    <a:pt x="0" y="24"/>
                  </a:lnTo>
                  <a:close/>
                  <a:moveTo>
                    <a:pt x="21" y="0"/>
                  </a:moveTo>
                  <a:lnTo>
                    <a:pt x="21" y="24"/>
                  </a:lnTo>
                  <a:lnTo>
                    <a:pt x="20" y="24"/>
                  </a:lnTo>
                  <a:lnTo>
                    <a:pt x="20" y="0"/>
                  </a:lnTo>
                  <a:lnTo>
                    <a:pt x="21" y="0"/>
                  </a:lnTo>
                  <a:close/>
                </a:path>
              </a:pathLst>
            </a:custGeom>
            <a:solidFill>
              <a:srgbClr val="EC3838"/>
            </a:solidFill>
            <a:ln w="9525">
              <a:noFill/>
              <a:round/>
              <a:headEnd/>
              <a:tailEnd/>
            </a:ln>
          </p:spPr>
          <p:txBody>
            <a:bodyPr/>
            <a:lstStyle/>
            <a:p>
              <a:endParaRPr lang="en-US"/>
            </a:p>
          </p:txBody>
        </p:sp>
        <p:sp>
          <p:nvSpPr>
            <p:cNvPr id="31519" name="Freeform 295"/>
            <p:cNvSpPr>
              <a:spLocks noEditPoints="1"/>
            </p:cNvSpPr>
            <p:nvPr/>
          </p:nvSpPr>
          <p:spPr bwMode="auto">
            <a:xfrm>
              <a:off x="4531" y="2062"/>
              <a:ext cx="19" cy="24"/>
            </a:xfrm>
            <a:custGeom>
              <a:avLst/>
              <a:gdLst>
                <a:gd name="T0" fmla="*/ 0 w 19"/>
                <a:gd name="T1" fmla="*/ 24 h 24"/>
                <a:gd name="T2" fmla="*/ 0 w 19"/>
                <a:gd name="T3" fmla="*/ 0 h 24"/>
                <a:gd name="T4" fmla="*/ 1 w 19"/>
                <a:gd name="T5" fmla="*/ 0 h 24"/>
                <a:gd name="T6" fmla="*/ 1 w 19"/>
                <a:gd name="T7" fmla="*/ 24 h 24"/>
                <a:gd name="T8" fmla="*/ 0 w 19"/>
                <a:gd name="T9" fmla="*/ 24 h 24"/>
                <a:gd name="T10" fmla="*/ 19 w 19"/>
                <a:gd name="T11" fmla="*/ 0 h 24"/>
                <a:gd name="T12" fmla="*/ 19 w 19"/>
                <a:gd name="T13" fmla="*/ 24 h 24"/>
                <a:gd name="T14" fmla="*/ 18 w 19"/>
                <a:gd name="T15" fmla="*/ 24 h 24"/>
                <a:gd name="T16" fmla="*/ 18 w 19"/>
                <a:gd name="T17" fmla="*/ 0 h 24"/>
                <a:gd name="T18" fmla="*/ 19 w 1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4"/>
                <a:gd name="T32" fmla="*/ 19 w 1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4">
                  <a:moveTo>
                    <a:pt x="0" y="24"/>
                  </a:moveTo>
                  <a:lnTo>
                    <a:pt x="0" y="0"/>
                  </a:lnTo>
                  <a:lnTo>
                    <a:pt x="1" y="0"/>
                  </a:lnTo>
                  <a:lnTo>
                    <a:pt x="1" y="24"/>
                  </a:lnTo>
                  <a:lnTo>
                    <a:pt x="0" y="24"/>
                  </a:lnTo>
                  <a:close/>
                  <a:moveTo>
                    <a:pt x="19" y="0"/>
                  </a:moveTo>
                  <a:lnTo>
                    <a:pt x="19" y="24"/>
                  </a:lnTo>
                  <a:lnTo>
                    <a:pt x="18" y="24"/>
                  </a:lnTo>
                  <a:lnTo>
                    <a:pt x="18" y="0"/>
                  </a:lnTo>
                  <a:lnTo>
                    <a:pt x="19" y="0"/>
                  </a:lnTo>
                  <a:close/>
                </a:path>
              </a:pathLst>
            </a:custGeom>
            <a:solidFill>
              <a:srgbClr val="EF2F2F"/>
            </a:solidFill>
            <a:ln w="9525">
              <a:noFill/>
              <a:round/>
              <a:headEnd/>
              <a:tailEnd/>
            </a:ln>
          </p:spPr>
          <p:txBody>
            <a:bodyPr/>
            <a:lstStyle/>
            <a:p>
              <a:endParaRPr lang="en-US"/>
            </a:p>
          </p:txBody>
        </p:sp>
        <p:sp>
          <p:nvSpPr>
            <p:cNvPr id="31520" name="Freeform 296"/>
            <p:cNvSpPr>
              <a:spLocks noEditPoints="1"/>
            </p:cNvSpPr>
            <p:nvPr/>
          </p:nvSpPr>
          <p:spPr bwMode="auto">
            <a:xfrm>
              <a:off x="4532" y="2062"/>
              <a:ext cx="17" cy="24"/>
            </a:xfrm>
            <a:custGeom>
              <a:avLst/>
              <a:gdLst>
                <a:gd name="T0" fmla="*/ 0 w 17"/>
                <a:gd name="T1" fmla="*/ 24 h 24"/>
                <a:gd name="T2" fmla="*/ 0 w 17"/>
                <a:gd name="T3" fmla="*/ 0 h 24"/>
                <a:gd name="T4" fmla="*/ 2 w 17"/>
                <a:gd name="T5" fmla="*/ 0 h 24"/>
                <a:gd name="T6" fmla="*/ 2 w 17"/>
                <a:gd name="T7" fmla="*/ 24 h 24"/>
                <a:gd name="T8" fmla="*/ 0 w 17"/>
                <a:gd name="T9" fmla="*/ 24 h 24"/>
                <a:gd name="T10" fmla="*/ 17 w 17"/>
                <a:gd name="T11" fmla="*/ 0 h 24"/>
                <a:gd name="T12" fmla="*/ 17 w 17"/>
                <a:gd name="T13" fmla="*/ 24 h 24"/>
                <a:gd name="T14" fmla="*/ 16 w 17"/>
                <a:gd name="T15" fmla="*/ 24 h 24"/>
                <a:gd name="T16" fmla="*/ 16 w 17"/>
                <a:gd name="T17" fmla="*/ 0 h 24"/>
                <a:gd name="T18" fmla="*/ 17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24"/>
                  </a:moveTo>
                  <a:lnTo>
                    <a:pt x="0" y="0"/>
                  </a:lnTo>
                  <a:lnTo>
                    <a:pt x="2" y="0"/>
                  </a:lnTo>
                  <a:lnTo>
                    <a:pt x="2" y="24"/>
                  </a:lnTo>
                  <a:lnTo>
                    <a:pt x="0" y="24"/>
                  </a:lnTo>
                  <a:close/>
                  <a:moveTo>
                    <a:pt x="17" y="0"/>
                  </a:moveTo>
                  <a:lnTo>
                    <a:pt x="17" y="24"/>
                  </a:lnTo>
                  <a:lnTo>
                    <a:pt x="16" y="24"/>
                  </a:lnTo>
                  <a:lnTo>
                    <a:pt x="16" y="0"/>
                  </a:lnTo>
                  <a:lnTo>
                    <a:pt x="17" y="0"/>
                  </a:lnTo>
                  <a:close/>
                </a:path>
              </a:pathLst>
            </a:custGeom>
            <a:solidFill>
              <a:srgbClr val="F22626"/>
            </a:solidFill>
            <a:ln w="9525">
              <a:noFill/>
              <a:round/>
              <a:headEnd/>
              <a:tailEnd/>
            </a:ln>
          </p:spPr>
          <p:txBody>
            <a:bodyPr/>
            <a:lstStyle/>
            <a:p>
              <a:endParaRPr lang="en-US"/>
            </a:p>
          </p:txBody>
        </p:sp>
        <p:sp>
          <p:nvSpPr>
            <p:cNvPr id="31521" name="Freeform 297"/>
            <p:cNvSpPr>
              <a:spLocks noEditPoints="1"/>
            </p:cNvSpPr>
            <p:nvPr/>
          </p:nvSpPr>
          <p:spPr bwMode="auto">
            <a:xfrm>
              <a:off x="4534" y="2061"/>
              <a:ext cx="14" cy="25"/>
            </a:xfrm>
            <a:custGeom>
              <a:avLst/>
              <a:gdLst>
                <a:gd name="T0" fmla="*/ 0 w 14"/>
                <a:gd name="T1" fmla="*/ 25 h 25"/>
                <a:gd name="T2" fmla="*/ 0 w 14"/>
                <a:gd name="T3" fmla="*/ 1 h 25"/>
                <a:gd name="T4" fmla="*/ 1 w 14"/>
                <a:gd name="T5" fmla="*/ 0 h 25"/>
                <a:gd name="T6" fmla="*/ 1 w 14"/>
                <a:gd name="T7" fmla="*/ 24 h 25"/>
                <a:gd name="T8" fmla="*/ 0 w 14"/>
                <a:gd name="T9" fmla="*/ 25 h 25"/>
                <a:gd name="T10" fmla="*/ 14 w 14"/>
                <a:gd name="T11" fmla="*/ 1 h 25"/>
                <a:gd name="T12" fmla="*/ 14 w 14"/>
                <a:gd name="T13" fmla="*/ 25 h 25"/>
                <a:gd name="T14" fmla="*/ 12 w 14"/>
                <a:gd name="T15" fmla="*/ 24 h 25"/>
                <a:gd name="T16" fmla="*/ 12 w 14"/>
                <a:gd name="T17" fmla="*/ 0 h 25"/>
                <a:gd name="T18" fmla="*/ 14 w 14"/>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5"/>
                <a:gd name="T32" fmla="*/ 14 w 14"/>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5">
                  <a:moveTo>
                    <a:pt x="0" y="25"/>
                  </a:moveTo>
                  <a:lnTo>
                    <a:pt x="0" y="1"/>
                  </a:lnTo>
                  <a:lnTo>
                    <a:pt x="1" y="0"/>
                  </a:lnTo>
                  <a:lnTo>
                    <a:pt x="1" y="24"/>
                  </a:lnTo>
                  <a:lnTo>
                    <a:pt x="0" y="25"/>
                  </a:lnTo>
                  <a:close/>
                  <a:moveTo>
                    <a:pt x="14" y="1"/>
                  </a:moveTo>
                  <a:lnTo>
                    <a:pt x="14" y="25"/>
                  </a:lnTo>
                  <a:lnTo>
                    <a:pt x="12" y="24"/>
                  </a:lnTo>
                  <a:lnTo>
                    <a:pt x="12" y="0"/>
                  </a:lnTo>
                  <a:lnTo>
                    <a:pt x="14" y="1"/>
                  </a:lnTo>
                  <a:close/>
                </a:path>
              </a:pathLst>
            </a:custGeom>
            <a:solidFill>
              <a:srgbClr val="F41E1E"/>
            </a:solidFill>
            <a:ln w="9525">
              <a:noFill/>
              <a:round/>
              <a:headEnd/>
              <a:tailEnd/>
            </a:ln>
          </p:spPr>
          <p:txBody>
            <a:bodyPr/>
            <a:lstStyle/>
            <a:p>
              <a:endParaRPr lang="en-US"/>
            </a:p>
          </p:txBody>
        </p:sp>
        <p:sp>
          <p:nvSpPr>
            <p:cNvPr id="31522" name="Freeform 298"/>
            <p:cNvSpPr>
              <a:spLocks noEditPoints="1"/>
            </p:cNvSpPr>
            <p:nvPr/>
          </p:nvSpPr>
          <p:spPr bwMode="auto">
            <a:xfrm>
              <a:off x="4535" y="2061"/>
              <a:ext cx="11" cy="25"/>
            </a:xfrm>
            <a:custGeom>
              <a:avLst/>
              <a:gdLst>
                <a:gd name="T0" fmla="*/ 0 w 11"/>
                <a:gd name="T1" fmla="*/ 24 h 25"/>
                <a:gd name="T2" fmla="*/ 0 w 11"/>
                <a:gd name="T3" fmla="*/ 0 h 25"/>
                <a:gd name="T4" fmla="*/ 1 w 11"/>
                <a:gd name="T5" fmla="*/ 1 h 25"/>
                <a:gd name="T6" fmla="*/ 1 w 11"/>
                <a:gd name="T7" fmla="*/ 25 h 25"/>
                <a:gd name="T8" fmla="*/ 0 w 11"/>
                <a:gd name="T9" fmla="*/ 24 h 25"/>
                <a:gd name="T10" fmla="*/ 11 w 11"/>
                <a:gd name="T11" fmla="*/ 0 h 25"/>
                <a:gd name="T12" fmla="*/ 11 w 11"/>
                <a:gd name="T13" fmla="*/ 24 h 25"/>
                <a:gd name="T14" fmla="*/ 10 w 11"/>
                <a:gd name="T15" fmla="*/ 25 h 25"/>
                <a:gd name="T16" fmla="*/ 10 w 11"/>
                <a:gd name="T17" fmla="*/ 1 h 25"/>
                <a:gd name="T18" fmla="*/ 11 w 11"/>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5"/>
                <a:gd name="T32" fmla="*/ 11 w 11"/>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5">
                  <a:moveTo>
                    <a:pt x="0" y="24"/>
                  </a:moveTo>
                  <a:lnTo>
                    <a:pt x="0" y="0"/>
                  </a:lnTo>
                  <a:lnTo>
                    <a:pt x="1" y="1"/>
                  </a:lnTo>
                  <a:lnTo>
                    <a:pt x="1" y="25"/>
                  </a:lnTo>
                  <a:lnTo>
                    <a:pt x="0" y="24"/>
                  </a:lnTo>
                  <a:close/>
                  <a:moveTo>
                    <a:pt x="11" y="0"/>
                  </a:moveTo>
                  <a:lnTo>
                    <a:pt x="11" y="24"/>
                  </a:lnTo>
                  <a:lnTo>
                    <a:pt x="10" y="25"/>
                  </a:lnTo>
                  <a:lnTo>
                    <a:pt x="10" y="1"/>
                  </a:lnTo>
                  <a:lnTo>
                    <a:pt x="11" y="0"/>
                  </a:lnTo>
                  <a:close/>
                </a:path>
              </a:pathLst>
            </a:custGeom>
            <a:solidFill>
              <a:srgbClr val="F71717"/>
            </a:solidFill>
            <a:ln w="9525">
              <a:noFill/>
              <a:round/>
              <a:headEnd/>
              <a:tailEnd/>
            </a:ln>
          </p:spPr>
          <p:txBody>
            <a:bodyPr/>
            <a:lstStyle/>
            <a:p>
              <a:endParaRPr lang="en-US"/>
            </a:p>
          </p:txBody>
        </p:sp>
        <p:sp>
          <p:nvSpPr>
            <p:cNvPr id="31523" name="Freeform 299"/>
            <p:cNvSpPr>
              <a:spLocks noEditPoints="1"/>
            </p:cNvSpPr>
            <p:nvPr/>
          </p:nvSpPr>
          <p:spPr bwMode="auto">
            <a:xfrm>
              <a:off x="4536" y="2061"/>
              <a:ext cx="9" cy="25"/>
            </a:xfrm>
            <a:custGeom>
              <a:avLst/>
              <a:gdLst>
                <a:gd name="T0" fmla="*/ 0 w 9"/>
                <a:gd name="T1" fmla="*/ 25 h 25"/>
                <a:gd name="T2" fmla="*/ 0 w 9"/>
                <a:gd name="T3" fmla="*/ 1 h 25"/>
                <a:gd name="T4" fmla="*/ 2 w 9"/>
                <a:gd name="T5" fmla="*/ 0 h 25"/>
                <a:gd name="T6" fmla="*/ 2 w 9"/>
                <a:gd name="T7" fmla="*/ 24 h 25"/>
                <a:gd name="T8" fmla="*/ 0 w 9"/>
                <a:gd name="T9" fmla="*/ 25 h 25"/>
                <a:gd name="T10" fmla="*/ 9 w 9"/>
                <a:gd name="T11" fmla="*/ 1 h 25"/>
                <a:gd name="T12" fmla="*/ 9 w 9"/>
                <a:gd name="T13" fmla="*/ 25 h 25"/>
                <a:gd name="T14" fmla="*/ 8 w 9"/>
                <a:gd name="T15" fmla="*/ 24 h 25"/>
                <a:gd name="T16" fmla="*/ 8 w 9"/>
                <a:gd name="T17" fmla="*/ 0 h 25"/>
                <a:gd name="T18" fmla="*/ 9 w 9"/>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25"/>
                <a:gd name="T32" fmla="*/ 9 w 9"/>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25">
                  <a:moveTo>
                    <a:pt x="0" y="25"/>
                  </a:moveTo>
                  <a:lnTo>
                    <a:pt x="0" y="1"/>
                  </a:lnTo>
                  <a:lnTo>
                    <a:pt x="2" y="0"/>
                  </a:lnTo>
                  <a:lnTo>
                    <a:pt x="2" y="24"/>
                  </a:lnTo>
                  <a:lnTo>
                    <a:pt x="0" y="25"/>
                  </a:lnTo>
                  <a:close/>
                  <a:moveTo>
                    <a:pt x="9" y="1"/>
                  </a:moveTo>
                  <a:lnTo>
                    <a:pt x="9" y="25"/>
                  </a:lnTo>
                  <a:lnTo>
                    <a:pt x="8" y="24"/>
                  </a:lnTo>
                  <a:lnTo>
                    <a:pt x="8" y="0"/>
                  </a:lnTo>
                  <a:lnTo>
                    <a:pt x="9" y="1"/>
                  </a:lnTo>
                  <a:close/>
                </a:path>
              </a:pathLst>
            </a:custGeom>
            <a:solidFill>
              <a:srgbClr val="F91010"/>
            </a:solidFill>
            <a:ln w="9525">
              <a:noFill/>
              <a:round/>
              <a:headEnd/>
              <a:tailEnd/>
            </a:ln>
          </p:spPr>
          <p:txBody>
            <a:bodyPr/>
            <a:lstStyle/>
            <a:p>
              <a:endParaRPr lang="en-US"/>
            </a:p>
          </p:txBody>
        </p:sp>
        <p:sp>
          <p:nvSpPr>
            <p:cNvPr id="31524" name="Freeform 300"/>
            <p:cNvSpPr>
              <a:spLocks noEditPoints="1"/>
            </p:cNvSpPr>
            <p:nvPr/>
          </p:nvSpPr>
          <p:spPr bwMode="auto">
            <a:xfrm>
              <a:off x="4538" y="2061"/>
              <a:ext cx="6" cy="25"/>
            </a:xfrm>
            <a:custGeom>
              <a:avLst/>
              <a:gdLst>
                <a:gd name="T0" fmla="*/ 0 w 6"/>
                <a:gd name="T1" fmla="*/ 24 h 25"/>
                <a:gd name="T2" fmla="*/ 0 w 6"/>
                <a:gd name="T3" fmla="*/ 0 h 25"/>
                <a:gd name="T4" fmla="*/ 1 w 6"/>
                <a:gd name="T5" fmla="*/ 1 h 25"/>
                <a:gd name="T6" fmla="*/ 1 w 6"/>
                <a:gd name="T7" fmla="*/ 25 h 25"/>
                <a:gd name="T8" fmla="*/ 0 w 6"/>
                <a:gd name="T9" fmla="*/ 24 h 25"/>
                <a:gd name="T10" fmla="*/ 6 w 6"/>
                <a:gd name="T11" fmla="*/ 0 h 25"/>
                <a:gd name="T12" fmla="*/ 6 w 6"/>
                <a:gd name="T13" fmla="*/ 24 h 25"/>
                <a:gd name="T14" fmla="*/ 5 w 6"/>
                <a:gd name="T15" fmla="*/ 25 h 25"/>
                <a:gd name="T16" fmla="*/ 5 w 6"/>
                <a:gd name="T17" fmla="*/ 1 h 25"/>
                <a:gd name="T18" fmla="*/ 6 w 6"/>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25"/>
                <a:gd name="T32" fmla="*/ 6 w 6"/>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25">
                  <a:moveTo>
                    <a:pt x="0" y="24"/>
                  </a:moveTo>
                  <a:lnTo>
                    <a:pt x="0" y="0"/>
                  </a:lnTo>
                  <a:lnTo>
                    <a:pt x="1" y="1"/>
                  </a:lnTo>
                  <a:lnTo>
                    <a:pt x="1" y="25"/>
                  </a:lnTo>
                  <a:lnTo>
                    <a:pt x="0" y="24"/>
                  </a:lnTo>
                  <a:close/>
                  <a:moveTo>
                    <a:pt x="6" y="0"/>
                  </a:moveTo>
                  <a:lnTo>
                    <a:pt x="6" y="24"/>
                  </a:lnTo>
                  <a:lnTo>
                    <a:pt x="5" y="25"/>
                  </a:lnTo>
                  <a:lnTo>
                    <a:pt x="5" y="1"/>
                  </a:lnTo>
                  <a:lnTo>
                    <a:pt x="6" y="0"/>
                  </a:lnTo>
                  <a:close/>
                </a:path>
              </a:pathLst>
            </a:custGeom>
            <a:solidFill>
              <a:srgbClr val="FB0909"/>
            </a:solidFill>
            <a:ln w="9525">
              <a:noFill/>
              <a:round/>
              <a:headEnd/>
              <a:tailEnd/>
            </a:ln>
          </p:spPr>
          <p:txBody>
            <a:bodyPr/>
            <a:lstStyle/>
            <a:p>
              <a:endParaRPr lang="en-US"/>
            </a:p>
          </p:txBody>
        </p:sp>
        <p:sp>
          <p:nvSpPr>
            <p:cNvPr id="31525" name="Freeform 301"/>
            <p:cNvSpPr>
              <a:spLocks noEditPoints="1"/>
            </p:cNvSpPr>
            <p:nvPr/>
          </p:nvSpPr>
          <p:spPr bwMode="auto">
            <a:xfrm>
              <a:off x="4539" y="2062"/>
              <a:ext cx="4" cy="24"/>
            </a:xfrm>
            <a:custGeom>
              <a:avLst/>
              <a:gdLst>
                <a:gd name="T0" fmla="*/ 0 w 4"/>
                <a:gd name="T1" fmla="*/ 24 h 24"/>
                <a:gd name="T2" fmla="*/ 0 w 4"/>
                <a:gd name="T3" fmla="*/ 0 h 24"/>
                <a:gd name="T4" fmla="*/ 1 w 4"/>
                <a:gd name="T5" fmla="*/ 0 h 24"/>
                <a:gd name="T6" fmla="*/ 1 w 4"/>
                <a:gd name="T7" fmla="*/ 24 h 24"/>
                <a:gd name="T8" fmla="*/ 0 w 4"/>
                <a:gd name="T9" fmla="*/ 24 h 24"/>
                <a:gd name="T10" fmla="*/ 4 w 4"/>
                <a:gd name="T11" fmla="*/ 0 h 24"/>
                <a:gd name="T12" fmla="*/ 4 w 4"/>
                <a:gd name="T13" fmla="*/ 24 h 24"/>
                <a:gd name="T14" fmla="*/ 2 w 4"/>
                <a:gd name="T15" fmla="*/ 24 h 24"/>
                <a:gd name="T16" fmla="*/ 2 w 4"/>
                <a:gd name="T17" fmla="*/ 0 h 24"/>
                <a:gd name="T18" fmla="*/ 4 w 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24"/>
                <a:gd name="T32" fmla="*/ 4 w 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24">
                  <a:moveTo>
                    <a:pt x="0" y="24"/>
                  </a:moveTo>
                  <a:lnTo>
                    <a:pt x="0" y="0"/>
                  </a:lnTo>
                  <a:lnTo>
                    <a:pt x="1" y="0"/>
                  </a:lnTo>
                  <a:lnTo>
                    <a:pt x="1" y="24"/>
                  </a:lnTo>
                  <a:lnTo>
                    <a:pt x="0" y="24"/>
                  </a:lnTo>
                  <a:close/>
                  <a:moveTo>
                    <a:pt x="4" y="0"/>
                  </a:moveTo>
                  <a:lnTo>
                    <a:pt x="4" y="24"/>
                  </a:lnTo>
                  <a:lnTo>
                    <a:pt x="2" y="24"/>
                  </a:lnTo>
                  <a:lnTo>
                    <a:pt x="2" y="0"/>
                  </a:lnTo>
                  <a:lnTo>
                    <a:pt x="4" y="0"/>
                  </a:lnTo>
                  <a:close/>
                </a:path>
              </a:pathLst>
            </a:custGeom>
            <a:solidFill>
              <a:srgbClr val="FD0303"/>
            </a:solidFill>
            <a:ln w="9525">
              <a:noFill/>
              <a:round/>
              <a:headEnd/>
              <a:tailEnd/>
            </a:ln>
          </p:spPr>
          <p:txBody>
            <a:bodyPr/>
            <a:lstStyle/>
            <a:p>
              <a:endParaRPr lang="en-US"/>
            </a:p>
          </p:txBody>
        </p:sp>
        <p:sp>
          <p:nvSpPr>
            <p:cNvPr id="31526" name="Freeform 302"/>
            <p:cNvSpPr>
              <a:spLocks noEditPoints="1"/>
            </p:cNvSpPr>
            <p:nvPr/>
          </p:nvSpPr>
          <p:spPr bwMode="auto">
            <a:xfrm>
              <a:off x="4540" y="2062"/>
              <a:ext cx="1" cy="24"/>
            </a:xfrm>
            <a:custGeom>
              <a:avLst/>
              <a:gdLst>
                <a:gd name="T0" fmla="*/ 0 w 1"/>
                <a:gd name="T1" fmla="*/ 24 h 24"/>
                <a:gd name="T2" fmla="*/ 0 w 1"/>
                <a:gd name="T3" fmla="*/ 0 h 24"/>
                <a:gd name="T4" fmla="*/ 1 w 1"/>
                <a:gd name="T5" fmla="*/ 0 h 24"/>
                <a:gd name="T6" fmla="*/ 1 w 1"/>
                <a:gd name="T7" fmla="*/ 24 h 24"/>
                <a:gd name="T8" fmla="*/ 0 w 1"/>
                <a:gd name="T9" fmla="*/ 24 h 24"/>
                <a:gd name="T10" fmla="*/ 1 w 1"/>
                <a:gd name="T11" fmla="*/ 0 h 24"/>
                <a:gd name="T12" fmla="*/ 1 w 1"/>
                <a:gd name="T13" fmla="*/ 24 h 24"/>
                <a:gd name="T14" fmla="*/ 1 w 1"/>
                <a:gd name="T15" fmla="*/ 24 h 24"/>
                <a:gd name="T16" fmla="*/ 1 w 1"/>
                <a:gd name="T17" fmla="*/ 0 h 24"/>
                <a:gd name="T18" fmla="*/ 1 w 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24"/>
                <a:gd name="T32" fmla="*/ 1 w 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24">
                  <a:moveTo>
                    <a:pt x="0" y="24"/>
                  </a:moveTo>
                  <a:lnTo>
                    <a:pt x="0" y="0"/>
                  </a:lnTo>
                  <a:lnTo>
                    <a:pt x="1" y="0"/>
                  </a:lnTo>
                  <a:lnTo>
                    <a:pt x="1" y="24"/>
                  </a:lnTo>
                  <a:lnTo>
                    <a:pt x="0" y="24"/>
                  </a:lnTo>
                  <a:close/>
                  <a:moveTo>
                    <a:pt x="1" y="0"/>
                  </a:moveTo>
                  <a:lnTo>
                    <a:pt x="1" y="24"/>
                  </a:lnTo>
                  <a:lnTo>
                    <a:pt x="1" y="0"/>
                  </a:lnTo>
                  <a:close/>
                </a:path>
              </a:pathLst>
            </a:custGeom>
            <a:solidFill>
              <a:srgbClr val="FF0000"/>
            </a:solidFill>
            <a:ln w="9525">
              <a:noFill/>
              <a:round/>
              <a:headEnd/>
              <a:tailEnd/>
            </a:ln>
          </p:spPr>
          <p:txBody>
            <a:bodyPr/>
            <a:lstStyle/>
            <a:p>
              <a:endParaRPr lang="en-US"/>
            </a:p>
          </p:txBody>
        </p:sp>
        <p:sp>
          <p:nvSpPr>
            <p:cNvPr id="31527" name="Freeform 303"/>
            <p:cNvSpPr>
              <a:spLocks/>
            </p:cNvSpPr>
            <p:nvPr/>
          </p:nvSpPr>
          <p:spPr bwMode="auto">
            <a:xfrm>
              <a:off x="4507" y="1754"/>
              <a:ext cx="428" cy="427"/>
            </a:xfrm>
            <a:custGeom>
              <a:avLst/>
              <a:gdLst>
                <a:gd name="T0" fmla="*/ 0 w 428"/>
                <a:gd name="T1" fmla="*/ 427 h 427"/>
                <a:gd name="T2" fmla="*/ 0 w 428"/>
                <a:gd name="T3" fmla="*/ 297 h 427"/>
                <a:gd name="T4" fmla="*/ 44 w 428"/>
                <a:gd name="T5" fmla="*/ 252 h 427"/>
                <a:gd name="T6" fmla="*/ 48 w 428"/>
                <a:gd name="T7" fmla="*/ 252 h 427"/>
                <a:gd name="T8" fmla="*/ 48 w 428"/>
                <a:gd name="T9" fmla="*/ 47 h 427"/>
                <a:gd name="T10" fmla="*/ 95 w 428"/>
                <a:gd name="T11" fmla="*/ 0 h 427"/>
                <a:gd name="T12" fmla="*/ 380 w 428"/>
                <a:gd name="T13" fmla="*/ 0 h 427"/>
                <a:gd name="T14" fmla="*/ 380 w 428"/>
                <a:gd name="T15" fmla="*/ 142 h 427"/>
                <a:gd name="T16" fmla="*/ 369 w 428"/>
                <a:gd name="T17" fmla="*/ 177 h 427"/>
                <a:gd name="T18" fmla="*/ 369 w 428"/>
                <a:gd name="T19" fmla="*/ 243 h 427"/>
                <a:gd name="T20" fmla="*/ 362 w 428"/>
                <a:gd name="T21" fmla="*/ 250 h 427"/>
                <a:gd name="T22" fmla="*/ 428 w 428"/>
                <a:gd name="T23" fmla="*/ 250 h 427"/>
                <a:gd name="T24" fmla="*/ 428 w 428"/>
                <a:gd name="T25" fmla="*/ 380 h 427"/>
                <a:gd name="T26" fmla="*/ 380 w 428"/>
                <a:gd name="T27" fmla="*/ 427 h 427"/>
                <a:gd name="T28" fmla="*/ 0 w 428"/>
                <a:gd name="T29" fmla="*/ 427 h 4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8"/>
                <a:gd name="T46" fmla="*/ 0 h 427"/>
                <a:gd name="T47" fmla="*/ 428 w 428"/>
                <a:gd name="T48" fmla="*/ 427 h 4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8" h="427">
                  <a:moveTo>
                    <a:pt x="0" y="427"/>
                  </a:moveTo>
                  <a:lnTo>
                    <a:pt x="0" y="297"/>
                  </a:lnTo>
                  <a:lnTo>
                    <a:pt x="44" y="252"/>
                  </a:lnTo>
                  <a:lnTo>
                    <a:pt x="48" y="252"/>
                  </a:lnTo>
                  <a:lnTo>
                    <a:pt x="48" y="47"/>
                  </a:lnTo>
                  <a:lnTo>
                    <a:pt x="95" y="0"/>
                  </a:lnTo>
                  <a:lnTo>
                    <a:pt x="380" y="0"/>
                  </a:lnTo>
                  <a:lnTo>
                    <a:pt x="380" y="142"/>
                  </a:lnTo>
                  <a:lnTo>
                    <a:pt x="369" y="177"/>
                  </a:lnTo>
                  <a:lnTo>
                    <a:pt x="369" y="243"/>
                  </a:lnTo>
                  <a:lnTo>
                    <a:pt x="362" y="250"/>
                  </a:lnTo>
                  <a:lnTo>
                    <a:pt x="428" y="250"/>
                  </a:lnTo>
                  <a:lnTo>
                    <a:pt x="428" y="380"/>
                  </a:lnTo>
                  <a:lnTo>
                    <a:pt x="380" y="427"/>
                  </a:lnTo>
                  <a:lnTo>
                    <a:pt x="0" y="427"/>
                  </a:lnTo>
                </a:path>
              </a:pathLst>
            </a:custGeom>
            <a:noFill/>
            <a:ln w="12700">
              <a:solidFill>
                <a:srgbClr val="000000"/>
              </a:solidFill>
              <a:round/>
              <a:headEnd/>
              <a:tailEnd/>
            </a:ln>
          </p:spPr>
          <p:txBody>
            <a:bodyPr/>
            <a:lstStyle/>
            <a:p>
              <a:endParaRPr lang="en-US"/>
            </a:p>
          </p:txBody>
        </p:sp>
        <p:sp>
          <p:nvSpPr>
            <p:cNvPr id="31528" name="Rectangle 304"/>
            <p:cNvSpPr>
              <a:spLocks noChangeArrowheads="1"/>
            </p:cNvSpPr>
            <p:nvPr/>
          </p:nvSpPr>
          <p:spPr bwMode="auto">
            <a:xfrm>
              <a:off x="4288" y="2203"/>
              <a:ext cx="906" cy="254"/>
            </a:xfrm>
            <a:prstGeom prst="rect">
              <a:avLst/>
            </a:prstGeom>
            <a:noFill/>
            <a:ln w="9525">
              <a:noFill/>
              <a:miter lim="800000"/>
              <a:headEnd/>
              <a:tailEnd/>
            </a:ln>
          </p:spPr>
          <p:txBody>
            <a:bodyPr wrap="none" lIns="0" tIns="0" rIns="0" bIns="0">
              <a:spAutoFit/>
            </a:bodyPr>
            <a:lstStyle/>
            <a:p>
              <a:pPr eaLnBrk="0" hangingPunct="0"/>
              <a:r>
                <a:rPr lang="en-US" sz="2400" u="none">
                  <a:solidFill>
                    <a:srgbClr val="000000"/>
                  </a:solidFill>
                  <a:latin typeface="Arial" pitchFamily="34" charset="0"/>
                </a:rPr>
                <a:t>New York</a:t>
              </a:r>
              <a:endParaRPr lang="en-US" sz="2400" u="none">
                <a:latin typeface="Courier New" pitchFamily="49" charset="0"/>
              </a:endParaRPr>
            </a:p>
          </p:txBody>
        </p:sp>
        <p:sp>
          <p:nvSpPr>
            <p:cNvPr id="31529" name="Freeform 305"/>
            <p:cNvSpPr>
              <a:spLocks/>
            </p:cNvSpPr>
            <p:nvPr/>
          </p:nvSpPr>
          <p:spPr bwMode="auto">
            <a:xfrm>
              <a:off x="3166" y="2811"/>
              <a:ext cx="59" cy="24"/>
            </a:xfrm>
            <a:custGeom>
              <a:avLst/>
              <a:gdLst>
                <a:gd name="T0" fmla="*/ 35 w 59"/>
                <a:gd name="T1" fmla="*/ 24 h 24"/>
                <a:gd name="T2" fmla="*/ 59 w 59"/>
                <a:gd name="T3" fmla="*/ 0 h 24"/>
                <a:gd name="T4" fmla="*/ 0 w 59"/>
                <a:gd name="T5" fmla="*/ 0 h 24"/>
                <a:gd name="T6" fmla="*/ 35 w 59"/>
                <a:gd name="T7" fmla="*/ 24 h 24"/>
                <a:gd name="T8" fmla="*/ 0 60000 65536"/>
                <a:gd name="T9" fmla="*/ 0 60000 65536"/>
                <a:gd name="T10" fmla="*/ 0 60000 65536"/>
                <a:gd name="T11" fmla="*/ 0 60000 65536"/>
                <a:gd name="T12" fmla="*/ 0 w 59"/>
                <a:gd name="T13" fmla="*/ 0 h 24"/>
                <a:gd name="T14" fmla="*/ 59 w 59"/>
                <a:gd name="T15" fmla="*/ 24 h 24"/>
              </a:gdLst>
              <a:ahLst/>
              <a:cxnLst>
                <a:cxn ang="T8">
                  <a:pos x="T0" y="T1"/>
                </a:cxn>
                <a:cxn ang="T9">
                  <a:pos x="T2" y="T3"/>
                </a:cxn>
                <a:cxn ang="T10">
                  <a:pos x="T4" y="T5"/>
                </a:cxn>
                <a:cxn ang="T11">
                  <a:pos x="T6" y="T7"/>
                </a:cxn>
              </a:cxnLst>
              <a:rect l="T12" t="T13" r="T14" b="T15"/>
              <a:pathLst>
                <a:path w="59" h="24">
                  <a:moveTo>
                    <a:pt x="35" y="24"/>
                  </a:moveTo>
                  <a:lnTo>
                    <a:pt x="59" y="0"/>
                  </a:lnTo>
                  <a:lnTo>
                    <a:pt x="0" y="0"/>
                  </a:lnTo>
                  <a:lnTo>
                    <a:pt x="35" y="24"/>
                  </a:lnTo>
                  <a:close/>
                </a:path>
              </a:pathLst>
            </a:custGeom>
            <a:solidFill>
              <a:srgbClr val="E6E6E6"/>
            </a:solidFill>
            <a:ln w="9525">
              <a:noFill/>
              <a:round/>
              <a:headEnd/>
              <a:tailEnd/>
            </a:ln>
          </p:spPr>
          <p:txBody>
            <a:bodyPr/>
            <a:lstStyle/>
            <a:p>
              <a:endParaRPr lang="en-US"/>
            </a:p>
          </p:txBody>
        </p:sp>
        <p:sp>
          <p:nvSpPr>
            <p:cNvPr id="31530" name="Freeform 306"/>
            <p:cNvSpPr>
              <a:spLocks/>
            </p:cNvSpPr>
            <p:nvPr/>
          </p:nvSpPr>
          <p:spPr bwMode="auto">
            <a:xfrm>
              <a:off x="2797" y="2814"/>
              <a:ext cx="95" cy="46"/>
            </a:xfrm>
            <a:custGeom>
              <a:avLst/>
              <a:gdLst>
                <a:gd name="T0" fmla="*/ 95 w 95"/>
                <a:gd name="T1" fmla="*/ 46 h 46"/>
                <a:gd name="T2" fmla="*/ 44 w 95"/>
                <a:gd name="T3" fmla="*/ 0 h 46"/>
                <a:gd name="T4" fmla="*/ 0 w 95"/>
                <a:gd name="T5" fmla="*/ 46 h 46"/>
                <a:gd name="T6" fmla="*/ 95 w 95"/>
                <a:gd name="T7" fmla="*/ 46 h 46"/>
                <a:gd name="T8" fmla="*/ 0 60000 65536"/>
                <a:gd name="T9" fmla="*/ 0 60000 65536"/>
                <a:gd name="T10" fmla="*/ 0 60000 65536"/>
                <a:gd name="T11" fmla="*/ 0 60000 65536"/>
                <a:gd name="T12" fmla="*/ 0 w 95"/>
                <a:gd name="T13" fmla="*/ 0 h 46"/>
                <a:gd name="T14" fmla="*/ 95 w 95"/>
                <a:gd name="T15" fmla="*/ 46 h 46"/>
              </a:gdLst>
              <a:ahLst/>
              <a:cxnLst>
                <a:cxn ang="T8">
                  <a:pos x="T0" y="T1"/>
                </a:cxn>
                <a:cxn ang="T9">
                  <a:pos x="T2" y="T3"/>
                </a:cxn>
                <a:cxn ang="T10">
                  <a:pos x="T4" y="T5"/>
                </a:cxn>
                <a:cxn ang="T11">
                  <a:pos x="T6" y="T7"/>
                </a:cxn>
              </a:cxnLst>
              <a:rect l="T12" t="T13" r="T14" b="T15"/>
              <a:pathLst>
                <a:path w="95" h="46">
                  <a:moveTo>
                    <a:pt x="95" y="46"/>
                  </a:moveTo>
                  <a:lnTo>
                    <a:pt x="44" y="0"/>
                  </a:lnTo>
                  <a:lnTo>
                    <a:pt x="0" y="46"/>
                  </a:lnTo>
                  <a:lnTo>
                    <a:pt x="95" y="46"/>
                  </a:lnTo>
                  <a:close/>
                </a:path>
              </a:pathLst>
            </a:custGeom>
            <a:solidFill>
              <a:srgbClr val="E6E6E6"/>
            </a:solidFill>
            <a:ln w="9525">
              <a:noFill/>
              <a:round/>
              <a:headEnd/>
              <a:tailEnd/>
            </a:ln>
          </p:spPr>
          <p:txBody>
            <a:bodyPr/>
            <a:lstStyle/>
            <a:p>
              <a:endParaRPr lang="en-US"/>
            </a:p>
          </p:txBody>
        </p:sp>
        <p:sp>
          <p:nvSpPr>
            <p:cNvPr id="31531" name="Freeform 307"/>
            <p:cNvSpPr>
              <a:spLocks/>
            </p:cNvSpPr>
            <p:nvPr/>
          </p:nvSpPr>
          <p:spPr bwMode="auto">
            <a:xfrm>
              <a:off x="2845" y="2811"/>
              <a:ext cx="361" cy="49"/>
            </a:xfrm>
            <a:custGeom>
              <a:avLst/>
              <a:gdLst>
                <a:gd name="T0" fmla="*/ 361 w 361"/>
                <a:gd name="T1" fmla="*/ 18 h 49"/>
                <a:gd name="T2" fmla="*/ 326 w 361"/>
                <a:gd name="T3" fmla="*/ 0 h 49"/>
                <a:gd name="T4" fmla="*/ 47 w 361"/>
                <a:gd name="T5" fmla="*/ 0 h 49"/>
                <a:gd name="T6" fmla="*/ 0 w 361"/>
                <a:gd name="T7" fmla="*/ 24 h 49"/>
                <a:gd name="T8" fmla="*/ 47 w 361"/>
                <a:gd name="T9" fmla="*/ 49 h 49"/>
                <a:gd name="T10" fmla="*/ 332 w 361"/>
                <a:gd name="T11" fmla="*/ 49 h 49"/>
                <a:gd name="T12" fmla="*/ 361 w 361"/>
                <a:gd name="T13" fmla="*/ 18 h 49"/>
                <a:gd name="T14" fmla="*/ 0 60000 65536"/>
                <a:gd name="T15" fmla="*/ 0 60000 65536"/>
                <a:gd name="T16" fmla="*/ 0 60000 65536"/>
                <a:gd name="T17" fmla="*/ 0 60000 65536"/>
                <a:gd name="T18" fmla="*/ 0 60000 65536"/>
                <a:gd name="T19" fmla="*/ 0 60000 65536"/>
                <a:gd name="T20" fmla="*/ 0 60000 65536"/>
                <a:gd name="T21" fmla="*/ 0 w 361"/>
                <a:gd name="T22" fmla="*/ 0 h 49"/>
                <a:gd name="T23" fmla="*/ 361 w 361"/>
                <a:gd name="T24" fmla="*/ 49 h 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 h="49">
                  <a:moveTo>
                    <a:pt x="361" y="18"/>
                  </a:moveTo>
                  <a:lnTo>
                    <a:pt x="326" y="0"/>
                  </a:lnTo>
                  <a:lnTo>
                    <a:pt x="47" y="0"/>
                  </a:lnTo>
                  <a:lnTo>
                    <a:pt x="0" y="24"/>
                  </a:lnTo>
                  <a:lnTo>
                    <a:pt x="47" y="49"/>
                  </a:lnTo>
                  <a:lnTo>
                    <a:pt x="332" y="49"/>
                  </a:lnTo>
                  <a:lnTo>
                    <a:pt x="361" y="18"/>
                  </a:lnTo>
                  <a:close/>
                </a:path>
              </a:pathLst>
            </a:custGeom>
            <a:solidFill>
              <a:srgbClr val="9A9A9A"/>
            </a:solidFill>
            <a:ln w="9525">
              <a:noFill/>
              <a:round/>
              <a:headEnd/>
              <a:tailEnd/>
            </a:ln>
          </p:spPr>
          <p:txBody>
            <a:bodyPr/>
            <a:lstStyle/>
            <a:p>
              <a:endParaRPr lang="en-US"/>
            </a:p>
          </p:txBody>
        </p:sp>
        <p:sp>
          <p:nvSpPr>
            <p:cNvPr id="31532" name="Freeform 308"/>
            <p:cNvSpPr>
              <a:spLocks/>
            </p:cNvSpPr>
            <p:nvPr/>
          </p:nvSpPr>
          <p:spPr bwMode="auto">
            <a:xfrm>
              <a:off x="2903" y="2842"/>
              <a:ext cx="215" cy="14"/>
            </a:xfrm>
            <a:custGeom>
              <a:avLst/>
              <a:gdLst>
                <a:gd name="T0" fmla="*/ 215 w 215"/>
                <a:gd name="T1" fmla="*/ 0 h 14"/>
                <a:gd name="T2" fmla="*/ 215 w 215"/>
                <a:gd name="T3" fmla="*/ 14 h 14"/>
                <a:gd name="T4" fmla="*/ 0 w 215"/>
                <a:gd name="T5" fmla="*/ 14 h 14"/>
                <a:gd name="T6" fmla="*/ 0 w 215"/>
                <a:gd name="T7" fmla="*/ 14 h 14"/>
                <a:gd name="T8" fmla="*/ 31 w 215"/>
                <a:gd name="T9" fmla="*/ 14 h 14"/>
                <a:gd name="T10" fmla="*/ 60 w 215"/>
                <a:gd name="T11" fmla="*/ 12 h 14"/>
                <a:gd name="T12" fmla="*/ 88 w 215"/>
                <a:gd name="T13" fmla="*/ 12 h 14"/>
                <a:gd name="T14" fmla="*/ 113 w 215"/>
                <a:gd name="T15" fmla="*/ 11 h 14"/>
                <a:gd name="T16" fmla="*/ 137 w 215"/>
                <a:gd name="T17" fmla="*/ 10 h 14"/>
                <a:gd name="T18" fmla="*/ 159 w 215"/>
                <a:gd name="T19" fmla="*/ 9 h 14"/>
                <a:gd name="T20" fmla="*/ 177 w 215"/>
                <a:gd name="T21" fmla="*/ 7 h 14"/>
                <a:gd name="T22" fmla="*/ 190 w 215"/>
                <a:gd name="T23" fmla="*/ 5 h 14"/>
                <a:gd name="T24" fmla="*/ 201 w 215"/>
                <a:gd name="T25" fmla="*/ 4 h 14"/>
                <a:gd name="T26" fmla="*/ 207 w 215"/>
                <a:gd name="T27" fmla="*/ 1 h 14"/>
                <a:gd name="T28" fmla="*/ 209 w 215"/>
                <a:gd name="T29" fmla="*/ 0 h 14"/>
                <a:gd name="T30" fmla="*/ 215 w 215"/>
                <a:gd name="T31" fmla="*/ 0 h 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5"/>
                <a:gd name="T49" fmla="*/ 0 h 14"/>
                <a:gd name="T50" fmla="*/ 215 w 215"/>
                <a:gd name="T51" fmla="*/ 14 h 1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5" h="14">
                  <a:moveTo>
                    <a:pt x="215" y="0"/>
                  </a:moveTo>
                  <a:lnTo>
                    <a:pt x="215" y="14"/>
                  </a:lnTo>
                  <a:lnTo>
                    <a:pt x="0" y="14"/>
                  </a:lnTo>
                  <a:lnTo>
                    <a:pt x="31" y="14"/>
                  </a:lnTo>
                  <a:lnTo>
                    <a:pt x="60" y="12"/>
                  </a:lnTo>
                  <a:lnTo>
                    <a:pt x="88" y="12"/>
                  </a:lnTo>
                  <a:lnTo>
                    <a:pt x="113" y="11"/>
                  </a:lnTo>
                  <a:lnTo>
                    <a:pt x="137" y="10"/>
                  </a:lnTo>
                  <a:lnTo>
                    <a:pt x="159" y="9"/>
                  </a:lnTo>
                  <a:lnTo>
                    <a:pt x="177" y="7"/>
                  </a:lnTo>
                  <a:lnTo>
                    <a:pt x="190" y="5"/>
                  </a:lnTo>
                  <a:lnTo>
                    <a:pt x="201" y="4"/>
                  </a:lnTo>
                  <a:lnTo>
                    <a:pt x="207" y="1"/>
                  </a:lnTo>
                  <a:lnTo>
                    <a:pt x="209" y="0"/>
                  </a:lnTo>
                  <a:lnTo>
                    <a:pt x="215" y="0"/>
                  </a:lnTo>
                  <a:close/>
                </a:path>
              </a:pathLst>
            </a:custGeom>
            <a:solidFill>
              <a:srgbClr val="C0C0C0"/>
            </a:solidFill>
            <a:ln w="9525">
              <a:noFill/>
              <a:round/>
              <a:headEnd/>
              <a:tailEnd/>
            </a:ln>
          </p:spPr>
          <p:txBody>
            <a:bodyPr/>
            <a:lstStyle/>
            <a:p>
              <a:endParaRPr lang="en-US"/>
            </a:p>
          </p:txBody>
        </p:sp>
        <p:sp>
          <p:nvSpPr>
            <p:cNvPr id="31533" name="Freeform 309"/>
            <p:cNvSpPr>
              <a:spLocks/>
            </p:cNvSpPr>
            <p:nvPr/>
          </p:nvSpPr>
          <p:spPr bwMode="auto">
            <a:xfrm>
              <a:off x="2903" y="2842"/>
              <a:ext cx="209" cy="14"/>
            </a:xfrm>
            <a:custGeom>
              <a:avLst/>
              <a:gdLst>
                <a:gd name="T0" fmla="*/ 0 w 209"/>
                <a:gd name="T1" fmla="*/ 14 h 14"/>
                <a:gd name="T2" fmla="*/ 31 w 209"/>
                <a:gd name="T3" fmla="*/ 14 h 14"/>
                <a:gd name="T4" fmla="*/ 60 w 209"/>
                <a:gd name="T5" fmla="*/ 12 h 14"/>
                <a:gd name="T6" fmla="*/ 88 w 209"/>
                <a:gd name="T7" fmla="*/ 12 h 14"/>
                <a:gd name="T8" fmla="*/ 113 w 209"/>
                <a:gd name="T9" fmla="*/ 11 h 14"/>
                <a:gd name="T10" fmla="*/ 137 w 209"/>
                <a:gd name="T11" fmla="*/ 10 h 14"/>
                <a:gd name="T12" fmla="*/ 159 w 209"/>
                <a:gd name="T13" fmla="*/ 9 h 14"/>
                <a:gd name="T14" fmla="*/ 177 w 209"/>
                <a:gd name="T15" fmla="*/ 7 h 14"/>
                <a:gd name="T16" fmla="*/ 190 w 209"/>
                <a:gd name="T17" fmla="*/ 5 h 14"/>
                <a:gd name="T18" fmla="*/ 201 w 209"/>
                <a:gd name="T19" fmla="*/ 4 h 14"/>
                <a:gd name="T20" fmla="*/ 207 w 209"/>
                <a:gd name="T21" fmla="*/ 1 h 14"/>
                <a:gd name="T22" fmla="*/ 209 w 209"/>
                <a:gd name="T23" fmla="*/ 0 h 14"/>
                <a:gd name="T24" fmla="*/ 204 w 209"/>
                <a:gd name="T25" fmla="*/ 0 h 14"/>
                <a:gd name="T26" fmla="*/ 202 w 209"/>
                <a:gd name="T27" fmla="*/ 1 h 14"/>
                <a:gd name="T28" fmla="*/ 194 w 209"/>
                <a:gd name="T29" fmla="*/ 4 h 14"/>
                <a:gd name="T30" fmla="*/ 183 w 209"/>
                <a:gd name="T31" fmla="*/ 6 h 14"/>
                <a:gd name="T32" fmla="*/ 165 w 209"/>
                <a:gd name="T33" fmla="*/ 7 h 14"/>
                <a:gd name="T34" fmla="*/ 145 w 209"/>
                <a:gd name="T35" fmla="*/ 9 h 14"/>
                <a:gd name="T36" fmla="*/ 121 w 209"/>
                <a:gd name="T37" fmla="*/ 11 h 14"/>
                <a:gd name="T38" fmla="*/ 93 w 209"/>
                <a:gd name="T39" fmla="*/ 11 h 14"/>
                <a:gd name="T40" fmla="*/ 64 w 209"/>
                <a:gd name="T41" fmla="*/ 12 h 14"/>
                <a:gd name="T42" fmla="*/ 33 w 209"/>
                <a:gd name="T43" fmla="*/ 14 h 14"/>
                <a:gd name="T44" fmla="*/ 0 w 209"/>
                <a:gd name="T45" fmla="*/ 14 h 14"/>
                <a:gd name="T46" fmla="*/ 0 w 209"/>
                <a:gd name="T47" fmla="*/ 14 h 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9"/>
                <a:gd name="T73" fmla="*/ 0 h 14"/>
                <a:gd name="T74" fmla="*/ 209 w 209"/>
                <a:gd name="T75" fmla="*/ 14 h 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9" h="14">
                  <a:moveTo>
                    <a:pt x="0" y="14"/>
                  </a:moveTo>
                  <a:lnTo>
                    <a:pt x="31" y="14"/>
                  </a:lnTo>
                  <a:lnTo>
                    <a:pt x="60" y="12"/>
                  </a:lnTo>
                  <a:lnTo>
                    <a:pt x="88" y="12"/>
                  </a:lnTo>
                  <a:lnTo>
                    <a:pt x="113" y="11"/>
                  </a:lnTo>
                  <a:lnTo>
                    <a:pt x="137" y="10"/>
                  </a:lnTo>
                  <a:lnTo>
                    <a:pt x="159" y="9"/>
                  </a:lnTo>
                  <a:lnTo>
                    <a:pt x="177" y="7"/>
                  </a:lnTo>
                  <a:lnTo>
                    <a:pt x="190" y="5"/>
                  </a:lnTo>
                  <a:lnTo>
                    <a:pt x="201" y="4"/>
                  </a:lnTo>
                  <a:lnTo>
                    <a:pt x="207" y="1"/>
                  </a:lnTo>
                  <a:lnTo>
                    <a:pt x="209" y="0"/>
                  </a:lnTo>
                  <a:lnTo>
                    <a:pt x="204" y="0"/>
                  </a:lnTo>
                  <a:lnTo>
                    <a:pt x="202" y="1"/>
                  </a:lnTo>
                  <a:lnTo>
                    <a:pt x="194" y="4"/>
                  </a:lnTo>
                  <a:lnTo>
                    <a:pt x="183" y="6"/>
                  </a:lnTo>
                  <a:lnTo>
                    <a:pt x="165" y="7"/>
                  </a:lnTo>
                  <a:lnTo>
                    <a:pt x="145" y="9"/>
                  </a:lnTo>
                  <a:lnTo>
                    <a:pt x="121" y="11"/>
                  </a:lnTo>
                  <a:lnTo>
                    <a:pt x="93" y="11"/>
                  </a:lnTo>
                  <a:lnTo>
                    <a:pt x="64" y="12"/>
                  </a:lnTo>
                  <a:lnTo>
                    <a:pt x="33" y="14"/>
                  </a:lnTo>
                  <a:lnTo>
                    <a:pt x="0" y="14"/>
                  </a:lnTo>
                  <a:close/>
                </a:path>
              </a:pathLst>
            </a:custGeom>
            <a:solidFill>
              <a:srgbClr val="BBBBBB"/>
            </a:solidFill>
            <a:ln w="9525">
              <a:noFill/>
              <a:round/>
              <a:headEnd/>
              <a:tailEnd/>
            </a:ln>
          </p:spPr>
          <p:txBody>
            <a:bodyPr/>
            <a:lstStyle/>
            <a:p>
              <a:endParaRPr lang="en-US"/>
            </a:p>
          </p:txBody>
        </p:sp>
        <p:sp>
          <p:nvSpPr>
            <p:cNvPr id="31534" name="Freeform 310"/>
            <p:cNvSpPr>
              <a:spLocks/>
            </p:cNvSpPr>
            <p:nvPr/>
          </p:nvSpPr>
          <p:spPr bwMode="auto">
            <a:xfrm>
              <a:off x="2903" y="2842"/>
              <a:ext cx="204" cy="14"/>
            </a:xfrm>
            <a:custGeom>
              <a:avLst/>
              <a:gdLst>
                <a:gd name="T0" fmla="*/ 204 w 204"/>
                <a:gd name="T1" fmla="*/ 0 h 14"/>
                <a:gd name="T2" fmla="*/ 202 w 204"/>
                <a:gd name="T3" fmla="*/ 1 h 14"/>
                <a:gd name="T4" fmla="*/ 194 w 204"/>
                <a:gd name="T5" fmla="*/ 4 h 14"/>
                <a:gd name="T6" fmla="*/ 183 w 204"/>
                <a:gd name="T7" fmla="*/ 6 h 14"/>
                <a:gd name="T8" fmla="*/ 165 w 204"/>
                <a:gd name="T9" fmla="*/ 7 h 14"/>
                <a:gd name="T10" fmla="*/ 145 w 204"/>
                <a:gd name="T11" fmla="*/ 9 h 14"/>
                <a:gd name="T12" fmla="*/ 121 w 204"/>
                <a:gd name="T13" fmla="*/ 11 h 14"/>
                <a:gd name="T14" fmla="*/ 93 w 204"/>
                <a:gd name="T15" fmla="*/ 11 h 14"/>
                <a:gd name="T16" fmla="*/ 64 w 204"/>
                <a:gd name="T17" fmla="*/ 12 h 14"/>
                <a:gd name="T18" fmla="*/ 33 w 204"/>
                <a:gd name="T19" fmla="*/ 14 h 14"/>
                <a:gd name="T20" fmla="*/ 0 w 204"/>
                <a:gd name="T21" fmla="*/ 14 h 14"/>
                <a:gd name="T22" fmla="*/ 0 w 204"/>
                <a:gd name="T23" fmla="*/ 12 h 14"/>
                <a:gd name="T24" fmla="*/ 32 w 204"/>
                <a:gd name="T25" fmla="*/ 12 h 14"/>
                <a:gd name="T26" fmla="*/ 63 w 204"/>
                <a:gd name="T27" fmla="*/ 12 h 14"/>
                <a:gd name="T28" fmla="*/ 90 w 204"/>
                <a:gd name="T29" fmla="*/ 11 h 14"/>
                <a:gd name="T30" fmla="*/ 117 w 204"/>
                <a:gd name="T31" fmla="*/ 10 h 14"/>
                <a:gd name="T32" fmla="*/ 141 w 204"/>
                <a:gd name="T33" fmla="*/ 9 h 14"/>
                <a:gd name="T34" fmla="*/ 161 w 204"/>
                <a:gd name="T35" fmla="*/ 7 h 14"/>
                <a:gd name="T36" fmla="*/ 178 w 204"/>
                <a:gd name="T37" fmla="*/ 5 h 14"/>
                <a:gd name="T38" fmla="*/ 189 w 204"/>
                <a:gd name="T39" fmla="*/ 4 h 14"/>
                <a:gd name="T40" fmla="*/ 197 w 204"/>
                <a:gd name="T41" fmla="*/ 1 h 14"/>
                <a:gd name="T42" fmla="*/ 199 w 204"/>
                <a:gd name="T43" fmla="*/ 0 h 14"/>
                <a:gd name="T44" fmla="*/ 204 w 204"/>
                <a:gd name="T45" fmla="*/ 0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4"/>
                <a:gd name="T70" fmla="*/ 0 h 14"/>
                <a:gd name="T71" fmla="*/ 204 w 204"/>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4" h="14">
                  <a:moveTo>
                    <a:pt x="204" y="0"/>
                  </a:moveTo>
                  <a:lnTo>
                    <a:pt x="202" y="1"/>
                  </a:lnTo>
                  <a:lnTo>
                    <a:pt x="194" y="4"/>
                  </a:lnTo>
                  <a:lnTo>
                    <a:pt x="183" y="6"/>
                  </a:lnTo>
                  <a:lnTo>
                    <a:pt x="165" y="7"/>
                  </a:lnTo>
                  <a:lnTo>
                    <a:pt x="145" y="9"/>
                  </a:lnTo>
                  <a:lnTo>
                    <a:pt x="121" y="11"/>
                  </a:lnTo>
                  <a:lnTo>
                    <a:pt x="93" y="11"/>
                  </a:lnTo>
                  <a:lnTo>
                    <a:pt x="64" y="12"/>
                  </a:lnTo>
                  <a:lnTo>
                    <a:pt x="33" y="14"/>
                  </a:lnTo>
                  <a:lnTo>
                    <a:pt x="0" y="14"/>
                  </a:lnTo>
                  <a:lnTo>
                    <a:pt x="0" y="12"/>
                  </a:lnTo>
                  <a:lnTo>
                    <a:pt x="32" y="12"/>
                  </a:lnTo>
                  <a:lnTo>
                    <a:pt x="63" y="12"/>
                  </a:lnTo>
                  <a:lnTo>
                    <a:pt x="90" y="11"/>
                  </a:lnTo>
                  <a:lnTo>
                    <a:pt x="117" y="10"/>
                  </a:lnTo>
                  <a:lnTo>
                    <a:pt x="141" y="9"/>
                  </a:lnTo>
                  <a:lnTo>
                    <a:pt x="161" y="7"/>
                  </a:lnTo>
                  <a:lnTo>
                    <a:pt x="178" y="5"/>
                  </a:lnTo>
                  <a:lnTo>
                    <a:pt x="189" y="4"/>
                  </a:lnTo>
                  <a:lnTo>
                    <a:pt x="197" y="1"/>
                  </a:lnTo>
                  <a:lnTo>
                    <a:pt x="199" y="0"/>
                  </a:lnTo>
                  <a:lnTo>
                    <a:pt x="204" y="0"/>
                  </a:lnTo>
                  <a:close/>
                </a:path>
              </a:pathLst>
            </a:custGeom>
            <a:solidFill>
              <a:srgbClr val="B7B7B7"/>
            </a:solidFill>
            <a:ln w="9525">
              <a:noFill/>
              <a:round/>
              <a:headEnd/>
              <a:tailEnd/>
            </a:ln>
          </p:spPr>
          <p:txBody>
            <a:bodyPr/>
            <a:lstStyle/>
            <a:p>
              <a:endParaRPr lang="en-US"/>
            </a:p>
          </p:txBody>
        </p:sp>
        <p:sp>
          <p:nvSpPr>
            <p:cNvPr id="31535" name="Freeform 311"/>
            <p:cNvSpPr>
              <a:spLocks/>
            </p:cNvSpPr>
            <p:nvPr/>
          </p:nvSpPr>
          <p:spPr bwMode="auto">
            <a:xfrm>
              <a:off x="2903" y="2842"/>
              <a:ext cx="199" cy="12"/>
            </a:xfrm>
            <a:custGeom>
              <a:avLst/>
              <a:gdLst>
                <a:gd name="T0" fmla="*/ 0 w 199"/>
                <a:gd name="T1" fmla="*/ 12 h 12"/>
                <a:gd name="T2" fmla="*/ 32 w 199"/>
                <a:gd name="T3" fmla="*/ 12 h 12"/>
                <a:gd name="T4" fmla="*/ 63 w 199"/>
                <a:gd name="T5" fmla="*/ 12 h 12"/>
                <a:gd name="T6" fmla="*/ 90 w 199"/>
                <a:gd name="T7" fmla="*/ 11 h 12"/>
                <a:gd name="T8" fmla="*/ 117 w 199"/>
                <a:gd name="T9" fmla="*/ 10 h 12"/>
                <a:gd name="T10" fmla="*/ 141 w 199"/>
                <a:gd name="T11" fmla="*/ 9 h 12"/>
                <a:gd name="T12" fmla="*/ 161 w 199"/>
                <a:gd name="T13" fmla="*/ 7 h 12"/>
                <a:gd name="T14" fmla="*/ 178 w 199"/>
                <a:gd name="T15" fmla="*/ 5 h 12"/>
                <a:gd name="T16" fmla="*/ 189 w 199"/>
                <a:gd name="T17" fmla="*/ 4 h 12"/>
                <a:gd name="T18" fmla="*/ 197 w 199"/>
                <a:gd name="T19" fmla="*/ 1 h 12"/>
                <a:gd name="T20" fmla="*/ 199 w 199"/>
                <a:gd name="T21" fmla="*/ 0 h 12"/>
                <a:gd name="T22" fmla="*/ 193 w 199"/>
                <a:gd name="T23" fmla="*/ 0 h 12"/>
                <a:gd name="T24" fmla="*/ 190 w 199"/>
                <a:gd name="T25" fmla="*/ 1 h 12"/>
                <a:gd name="T26" fmla="*/ 184 w 199"/>
                <a:gd name="T27" fmla="*/ 4 h 12"/>
                <a:gd name="T28" fmla="*/ 173 w 199"/>
                <a:gd name="T29" fmla="*/ 5 h 12"/>
                <a:gd name="T30" fmla="*/ 156 w 199"/>
                <a:gd name="T31" fmla="*/ 7 h 12"/>
                <a:gd name="T32" fmla="*/ 137 w 199"/>
                <a:gd name="T33" fmla="*/ 9 h 12"/>
                <a:gd name="T34" fmla="*/ 114 w 199"/>
                <a:gd name="T35" fmla="*/ 10 h 12"/>
                <a:gd name="T36" fmla="*/ 88 w 199"/>
                <a:gd name="T37" fmla="*/ 11 h 12"/>
                <a:gd name="T38" fmla="*/ 60 w 199"/>
                <a:gd name="T39" fmla="*/ 12 h 12"/>
                <a:gd name="T40" fmla="*/ 31 w 199"/>
                <a:gd name="T41" fmla="*/ 12 h 12"/>
                <a:gd name="T42" fmla="*/ 0 w 199"/>
                <a:gd name="T43" fmla="*/ 12 h 12"/>
                <a:gd name="T44" fmla="*/ 0 w 199"/>
                <a:gd name="T45" fmla="*/ 12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9"/>
                <a:gd name="T70" fmla="*/ 0 h 12"/>
                <a:gd name="T71" fmla="*/ 199 w 199"/>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9" h="12">
                  <a:moveTo>
                    <a:pt x="0" y="12"/>
                  </a:moveTo>
                  <a:lnTo>
                    <a:pt x="32" y="12"/>
                  </a:lnTo>
                  <a:lnTo>
                    <a:pt x="63" y="12"/>
                  </a:lnTo>
                  <a:lnTo>
                    <a:pt x="90" y="11"/>
                  </a:lnTo>
                  <a:lnTo>
                    <a:pt x="117" y="10"/>
                  </a:lnTo>
                  <a:lnTo>
                    <a:pt x="141" y="9"/>
                  </a:lnTo>
                  <a:lnTo>
                    <a:pt x="161" y="7"/>
                  </a:lnTo>
                  <a:lnTo>
                    <a:pt x="178" y="5"/>
                  </a:lnTo>
                  <a:lnTo>
                    <a:pt x="189" y="4"/>
                  </a:lnTo>
                  <a:lnTo>
                    <a:pt x="197" y="1"/>
                  </a:lnTo>
                  <a:lnTo>
                    <a:pt x="199" y="0"/>
                  </a:lnTo>
                  <a:lnTo>
                    <a:pt x="193" y="0"/>
                  </a:lnTo>
                  <a:lnTo>
                    <a:pt x="190" y="1"/>
                  </a:lnTo>
                  <a:lnTo>
                    <a:pt x="184" y="4"/>
                  </a:lnTo>
                  <a:lnTo>
                    <a:pt x="173" y="5"/>
                  </a:lnTo>
                  <a:lnTo>
                    <a:pt x="156" y="7"/>
                  </a:lnTo>
                  <a:lnTo>
                    <a:pt x="137" y="9"/>
                  </a:lnTo>
                  <a:lnTo>
                    <a:pt x="114" y="10"/>
                  </a:lnTo>
                  <a:lnTo>
                    <a:pt x="88" y="11"/>
                  </a:lnTo>
                  <a:lnTo>
                    <a:pt x="60" y="12"/>
                  </a:lnTo>
                  <a:lnTo>
                    <a:pt x="31" y="12"/>
                  </a:lnTo>
                  <a:lnTo>
                    <a:pt x="0" y="12"/>
                  </a:lnTo>
                  <a:close/>
                </a:path>
              </a:pathLst>
            </a:custGeom>
            <a:solidFill>
              <a:srgbClr val="B3B3B3"/>
            </a:solidFill>
            <a:ln w="9525">
              <a:noFill/>
              <a:round/>
              <a:headEnd/>
              <a:tailEnd/>
            </a:ln>
          </p:spPr>
          <p:txBody>
            <a:bodyPr/>
            <a:lstStyle/>
            <a:p>
              <a:endParaRPr lang="en-US"/>
            </a:p>
          </p:txBody>
        </p:sp>
        <p:sp>
          <p:nvSpPr>
            <p:cNvPr id="31536" name="Freeform 312"/>
            <p:cNvSpPr>
              <a:spLocks/>
            </p:cNvSpPr>
            <p:nvPr/>
          </p:nvSpPr>
          <p:spPr bwMode="auto">
            <a:xfrm>
              <a:off x="2903" y="2842"/>
              <a:ext cx="193" cy="12"/>
            </a:xfrm>
            <a:custGeom>
              <a:avLst/>
              <a:gdLst>
                <a:gd name="T0" fmla="*/ 193 w 193"/>
                <a:gd name="T1" fmla="*/ 0 h 12"/>
                <a:gd name="T2" fmla="*/ 190 w 193"/>
                <a:gd name="T3" fmla="*/ 1 h 12"/>
                <a:gd name="T4" fmla="*/ 184 w 193"/>
                <a:gd name="T5" fmla="*/ 4 h 12"/>
                <a:gd name="T6" fmla="*/ 173 w 193"/>
                <a:gd name="T7" fmla="*/ 5 h 12"/>
                <a:gd name="T8" fmla="*/ 156 w 193"/>
                <a:gd name="T9" fmla="*/ 7 h 12"/>
                <a:gd name="T10" fmla="*/ 137 w 193"/>
                <a:gd name="T11" fmla="*/ 9 h 12"/>
                <a:gd name="T12" fmla="*/ 114 w 193"/>
                <a:gd name="T13" fmla="*/ 10 h 12"/>
                <a:gd name="T14" fmla="*/ 88 w 193"/>
                <a:gd name="T15" fmla="*/ 11 h 12"/>
                <a:gd name="T16" fmla="*/ 60 w 193"/>
                <a:gd name="T17" fmla="*/ 12 h 12"/>
                <a:gd name="T18" fmla="*/ 31 w 193"/>
                <a:gd name="T19" fmla="*/ 12 h 12"/>
                <a:gd name="T20" fmla="*/ 0 w 193"/>
                <a:gd name="T21" fmla="*/ 12 h 12"/>
                <a:gd name="T22" fmla="*/ 0 w 193"/>
                <a:gd name="T23" fmla="*/ 12 h 12"/>
                <a:gd name="T24" fmla="*/ 30 w 193"/>
                <a:gd name="T25" fmla="*/ 12 h 12"/>
                <a:gd name="T26" fmla="*/ 59 w 193"/>
                <a:gd name="T27" fmla="*/ 11 h 12"/>
                <a:gd name="T28" fmla="*/ 85 w 193"/>
                <a:gd name="T29" fmla="*/ 11 h 12"/>
                <a:gd name="T30" fmla="*/ 111 w 193"/>
                <a:gd name="T31" fmla="*/ 10 h 12"/>
                <a:gd name="T32" fmla="*/ 132 w 193"/>
                <a:gd name="T33" fmla="*/ 9 h 12"/>
                <a:gd name="T34" fmla="*/ 151 w 193"/>
                <a:gd name="T35" fmla="*/ 7 h 12"/>
                <a:gd name="T36" fmla="*/ 166 w 193"/>
                <a:gd name="T37" fmla="*/ 5 h 12"/>
                <a:gd name="T38" fmla="*/ 178 w 193"/>
                <a:gd name="T39" fmla="*/ 4 h 12"/>
                <a:gd name="T40" fmla="*/ 185 w 193"/>
                <a:gd name="T41" fmla="*/ 1 h 12"/>
                <a:gd name="T42" fmla="*/ 187 w 193"/>
                <a:gd name="T43" fmla="*/ 0 h 12"/>
                <a:gd name="T44" fmla="*/ 193 w 193"/>
                <a:gd name="T45" fmla="*/ 0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3"/>
                <a:gd name="T70" fmla="*/ 0 h 12"/>
                <a:gd name="T71" fmla="*/ 193 w 193"/>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3" h="12">
                  <a:moveTo>
                    <a:pt x="193" y="0"/>
                  </a:moveTo>
                  <a:lnTo>
                    <a:pt x="190" y="1"/>
                  </a:lnTo>
                  <a:lnTo>
                    <a:pt x="184" y="4"/>
                  </a:lnTo>
                  <a:lnTo>
                    <a:pt x="173" y="5"/>
                  </a:lnTo>
                  <a:lnTo>
                    <a:pt x="156" y="7"/>
                  </a:lnTo>
                  <a:lnTo>
                    <a:pt x="137" y="9"/>
                  </a:lnTo>
                  <a:lnTo>
                    <a:pt x="114" y="10"/>
                  </a:lnTo>
                  <a:lnTo>
                    <a:pt x="88" y="11"/>
                  </a:lnTo>
                  <a:lnTo>
                    <a:pt x="60" y="12"/>
                  </a:lnTo>
                  <a:lnTo>
                    <a:pt x="31" y="12"/>
                  </a:lnTo>
                  <a:lnTo>
                    <a:pt x="0" y="12"/>
                  </a:lnTo>
                  <a:lnTo>
                    <a:pt x="30" y="12"/>
                  </a:lnTo>
                  <a:lnTo>
                    <a:pt x="59" y="11"/>
                  </a:lnTo>
                  <a:lnTo>
                    <a:pt x="85" y="11"/>
                  </a:lnTo>
                  <a:lnTo>
                    <a:pt x="111" y="10"/>
                  </a:lnTo>
                  <a:lnTo>
                    <a:pt x="132" y="9"/>
                  </a:lnTo>
                  <a:lnTo>
                    <a:pt x="151" y="7"/>
                  </a:lnTo>
                  <a:lnTo>
                    <a:pt x="166" y="5"/>
                  </a:lnTo>
                  <a:lnTo>
                    <a:pt x="178" y="4"/>
                  </a:lnTo>
                  <a:lnTo>
                    <a:pt x="185" y="1"/>
                  </a:lnTo>
                  <a:lnTo>
                    <a:pt x="187" y="0"/>
                  </a:lnTo>
                  <a:lnTo>
                    <a:pt x="193" y="0"/>
                  </a:lnTo>
                  <a:close/>
                </a:path>
              </a:pathLst>
            </a:custGeom>
            <a:solidFill>
              <a:srgbClr val="AFAFAF"/>
            </a:solidFill>
            <a:ln w="9525">
              <a:noFill/>
              <a:round/>
              <a:headEnd/>
              <a:tailEnd/>
            </a:ln>
          </p:spPr>
          <p:txBody>
            <a:bodyPr/>
            <a:lstStyle/>
            <a:p>
              <a:endParaRPr lang="en-US"/>
            </a:p>
          </p:txBody>
        </p:sp>
        <p:sp>
          <p:nvSpPr>
            <p:cNvPr id="31537" name="Freeform 313"/>
            <p:cNvSpPr>
              <a:spLocks/>
            </p:cNvSpPr>
            <p:nvPr/>
          </p:nvSpPr>
          <p:spPr bwMode="auto">
            <a:xfrm>
              <a:off x="2903" y="2842"/>
              <a:ext cx="187" cy="12"/>
            </a:xfrm>
            <a:custGeom>
              <a:avLst/>
              <a:gdLst>
                <a:gd name="T0" fmla="*/ 0 w 187"/>
                <a:gd name="T1" fmla="*/ 12 h 12"/>
                <a:gd name="T2" fmla="*/ 30 w 187"/>
                <a:gd name="T3" fmla="*/ 12 h 12"/>
                <a:gd name="T4" fmla="*/ 59 w 187"/>
                <a:gd name="T5" fmla="*/ 11 h 12"/>
                <a:gd name="T6" fmla="*/ 85 w 187"/>
                <a:gd name="T7" fmla="*/ 11 h 12"/>
                <a:gd name="T8" fmla="*/ 111 w 187"/>
                <a:gd name="T9" fmla="*/ 10 h 12"/>
                <a:gd name="T10" fmla="*/ 132 w 187"/>
                <a:gd name="T11" fmla="*/ 9 h 12"/>
                <a:gd name="T12" fmla="*/ 151 w 187"/>
                <a:gd name="T13" fmla="*/ 7 h 12"/>
                <a:gd name="T14" fmla="*/ 166 w 187"/>
                <a:gd name="T15" fmla="*/ 5 h 12"/>
                <a:gd name="T16" fmla="*/ 178 w 187"/>
                <a:gd name="T17" fmla="*/ 4 h 12"/>
                <a:gd name="T18" fmla="*/ 185 w 187"/>
                <a:gd name="T19" fmla="*/ 1 h 12"/>
                <a:gd name="T20" fmla="*/ 187 w 187"/>
                <a:gd name="T21" fmla="*/ 0 h 12"/>
                <a:gd name="T22" fmla="*/ 180 w 187"/>
                <a:gd name="T23" fmla="*/ 0 h 12"/>
                <a:gd name="T24" fmla="*/ 179 w 187"/>
                <a:gd name="T25" fmla="*/ 1 h 12"/>
                <a:gd name="T26" fmla="*/ 171 w 187"/>
                <a:gd name="T27" fmla="*/ 4 h 12"/>
                <a:gd name="T28" fmla="*/ 161 w 187"/>
                <a:gd name="T29" fmla="*/ 5 h 12"/>
                <a:gd name="T30" fmla="*/ 146 w 187"/>
                <a:gd name="T31" fmla="*/ 6 h 12"/>
                <a:gd name="T32" fmla="*/ 128 w 187"/>
                <a:gd name="T33" fmla="*/ 7 h 12"/>
                <a:gd name="T34" fmla="*/ 107 w 187"/>
                <a:gd name="T35" fmla="*/ 9 h 12"/>
                <a:gd name="T36" fmla="*/ 83 w 187"/>
                <a:gd name="T37" fmla="*/ 10 h 12"/>
                <a:gd name="T38" fmla="*/ 56 w 187"/>
                <a:gd name="T39" fmla="*/ 11 h 12"/>
                <a:gd name="T40" fmla="*/ 30 w 187"/>
                <a:gd name="T41" fmla="*/ 11 h 12"/>
                <a:gd name="T42" fmla="*/ 0 w 187"/>
                <a:gd name="T43" fmla="*/ 11 h 12"/>
                <a:gd name="T44" fmla="*/ 0 w 187"/>
                <a:gd name="T45" fmla="*/ 12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7"/>
                <a:gd name="T70" fmla="*/ 0 h 12"/>
                <a:gd name="T71" fmla="*/ 187 w 187"/>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7" h="12">
                  <a:moveTo>
                    <a:pt x="0" y="12"/>
                  </a:moveTo>
                  <a:lnTo>
                    <a:pt x="30" y="12"/>
                  </a:lnTo>
                  <a:lnTo>
                    <a:pt x="59" y="11"/>
                  </a:lnTo>
                  <a:lnTo>
                    <a:pt x="85" y="11"/>
                  </a:lnTo>
                  <a:lnTo>
                    <a:pt x="111" y="10"/>
                  </a:lnTo>
                  <a:lnTo>
                    <a:pt x="132" y="9"/>
                  </a:lnTo>
                  <a:lnTo>
                    <a:pt x="151" y="7"/>
                  </a:lnTo>
                  <a:lnTo>
                    <a:pt x="166" y="5"/>
                  </a:lnTo>
                  <a:lnTo>
                    <a:pt x="178" y="4"/>
                  </a:lnTo>
                  <a:lnTo>
                    <a:pt x="185" y="1"/>
                  </a:lnTo>
                  <a:lnTo>
                    <a:pt x="187" y="0"/>
                  </a:lnTo>
                  <a:lnTo>
                    <a:pt x="180" y="0"/>
                  </a:lnTo>
                  <a:lnTo>
                    <a:pt x="179" y="1"/>
                  </a:lnTo>
                  <a:lnTo>
                    <a:pt x="171" y="4"/>
                  </a:lnTo>
                  <a:lnTo>
                    <a:pt x="161" y="5"/>
                  </a:lnTo>
                  <a:lnTo>
                    <a:pt x="146" y="6"/>
                  </a:lnTo>
                  <a:lnTo>
                    <a:pt x="128" y="7"/>
                  </a:lnTo>
                  <a:lnTo>
                    <a:pt x="107" y="9"/>
                  </a:lnTo>
                  <a:lnTo>
                    <a:pt x="83" y="10"/>
                  </a:lnTo>
                  <a:lnTo>
                    <a:pt x="56" y="11"/>
                  </a:lnTo>
                  <a:lnTo>
                    <a:pt x="30" y="11"/>
                  </a:lnTo>
                  <a:lnTo>
                    <a:pt x="0" y="11"/>
                  </a:lnTo>
                  <a:lnTo>
                    <a:pt x="0" y="12"/>
                  </a:lnTo>
                  <a:close/>
                </a:path>
              </a:pathLst>
            </a:custGeom>
            <a:solidFill>
              <a:srgbClr val="AAAAAA"/>
            </a:solidFill>
            <a:ln w="9525">
              <a:noFill/>
              <a:round/>
              <a:headEnd/>
              <a:tailEnd/>
            </a:ln>
          </p:spPr>
          <p:txBody>
            <a:bodyPr/>
            <a:lstStyle/>
            <a:p>
              <a:endParaRPr lang="en-US"/>
            </a:p>
          </p:txBody>
        </p:sp>
        <p:sp>
          <p:nvSpPr>
            <p:cNvPr id="31538" name="Freeform 314"/>
            <p:cNvSpPr>
              <a:spLocks/>
            </p:cNvSpPr>
            <p:nvPr/>
          </p:nvSpPr>
          <p:spPr bwMode="auto">
            <a:xfrm>
              <a:off x="2903" y="2842"/>
              <a:ext cx="180" cy="11"/>
            </a:xfrm>
            <a:custGeom>
              <a:avLst/>
              <a:gdLst>
                <a:gd name="T0" fmla="*/ 180 w 180"/>
                <a:gd name="T1" fmla="*/ 0 h 11"/>
                <a:gd name="T2" fmla="*/ 179 w 180"/>
                <a:gd name="T3" fmla="*/ 1 h 11"/>
                <a:gd name="T4" fmla="*/ 171 w 180"/>
                <a:gd name="T5" fmla="*/ 4 h 11"/>
                <a:gd name="T6" fmla="*/ 161 w 180"/>
                <a:gd name="T7" fmla="*/ 5 h 11"/>
                <a:gd name="T8" fmla="*/ 146 w 180"/>
                <a:gd name="T9" fmla="*/ 6 h 11"/>
                <a:gd name="T10" fmla="*/ 128 w 180"/>
                <a:gd name="T11" fmla="*/ 7 h 11"/>
                <a:gd name="T12" fmla="*/ 107 w 180"/>
                <a:gd name="T13" fmla="*/ 9 h 11"/>
                <a:gd name="T14" fmla="*/ 83 w 180"/>
                <a:gd name="T15" fmla="*/ 10 h 11"/>
                <a:gd name="T16" fmla="*/ 56 w 180"/>
                <a:gd name="T17" fmla="*/ 11 h 11"/>
                <a:gd name="T18" fmla="*/ 30 w 180"/>
                <a:gd name="T19" fmla="*/ 11 h 11"/>
                <a:gd name="T20" fmla="*/ 0 w 180"/>
                <a:gd name="T21" fmla="*/ 11 h 11"/>
                <a:gd name="T22" fmla="*/ 0 w 180"/>
                <a:gd name="T23" fmla="*/ 11 h 11"/>
                <a:gd name="T24" fmla="*/ 28 w 180"/>
                <a:gd name="T25" fmla="*/ 11 h 11"/>
                <a:gd name="T26" fmla="*/ 55 w 180"/>
                <a:gd name="T27" fmla="*/ 11 h 11"/>
                <a:gd name="T28" fmla="*/ 79 w 180"/>
                <a:gd name="T29" fmla="*/ 10 h 11"/>
                <a:gd name="T30" fmla="*/ 103 w 180"/>
                <a:gd name="T31" fmla="*/ 9 h 11"/>
                <a:gd name="T32" fmla="*/ 123 w 180"/>
                <a:gd name="T33" fmla="*/ 7 h 11"/>
                <a:gd name="T34" fmla="*/ 141 w 180"/>
                <a:gd name="T35" fmla="*/ 6 h 11"/>
                <a:gd name="T36" fmla="*/ 155 w 180"/>
                <a:gd name="T37" fmla="*/ 5 h 11"/>
                <a:gd name="T38" fmla="*/ 165 w 180"/>
                <a:gd name="T39" fmla="*/ 2 h 11"/>
                <a:gd name="T40" fmla="*/ 171 w 180"/>
                <a:gd name="T41" fmla="*/ 1 h 11"/>
                <a:gd name="T42" fmla="*/ 174 w 180"/>
                <a:gd name="T43" fmla="*/ 0 h 11"/>
                <a:gd name="T44" fmla="*/ 180 w 180"/>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0"/>
                <a:gd name="T70" fmla="*/ 0 h 11"/>
                <a:gd name="T71" fmla="*/ 180 w 180"/>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0" h="11">
                  <a:moveTo>
                    <a:pt x="180" y="0"/>
                  </a:moveTo>
                  <a:lnTo>
                    <a:pt x="179" y="1"/>
                  </a:lnTo>
                  <a:lnTo>
                    <a:pt x="171" y="4"/>
                  </a:lnTo>
                  <a:lnTo>
                    <a:pt x="161" y="5"/>
                  </a:lnTo>
                  <a:lnTo>
                    <a:pt x="146" y="6"/>
                  </a:lnTo>
                  <a:lnTo>
                    <a:pt x="128" y="7"/>
                  </a:lnTo>
                  <a:lnTo>
                    <a:pt x="107" y="9"/>
                  </a:lnTo>
                  <a:lnTo>
                    <a:pt x="83" y="10"/>
                  </a:lnTo>
                  <a:lnTo>
                    <a:pt x="56" y="11"/>
                  </a:lnTo>
                  <a:lnTo>
                    <a:pt x="30" y="11"/>
                  </a:lnTo>
                  <a:lnTo>
                    <a:pt x="0" y="11"/>
                  </a:lnTo>
                  <a:lnTo>
                    <a:pt x="28" y="11"/>
                  </a:lnTo>
                  <a:lnTo>
                    <a:pt x="55" y="11"/>
                  </a:lnTo>
                  <a:lnTo>
                    <a:pt x="79" y="10"/>
                  </a:lnTo>
                  <a:lnTo>
                    <a:pt x="103" y="9"/>
                  </a:lnTo>
                  <a:lnTo>
                    <a:pt x="123" y="7"/>
                  </a:lnTo>
                  <a:lnTo>
                    <a:pt x="141" y="6"/>
                  </a:lnTo>
                  <a:lnTo>
                    <a:pt x="155" y="5"/>
                  </a:lnTo>
                  <a:lnTo>
                    <a:pt x="165" y="2"/>
                  </a:lnTo>
                  <a:lnTo>
                    <a:pt x="171" y="1"/>
                  </a:lnTo>
                  <a:lnTo>
                    <a:pt x="174" y="0"/>
                  </a:lnTo>
                  <a:lnTo>
                    <a:pt x="180" y="0"/>
                  </a:lnTo>
                  <a:close/>
                </a:path>
              </a:pathLst>
            </a:custGeom>
            <a:solidFill>
              <a:srgbClr val="A6A6A6"/>
            </a:solidFill>
            <a:ln w="9525">
              <a:noFill/>
              <a:round/>
              <a:headEnd/>
              <a:tailEnd/>
            </a:ln>
          </p:spPr>
          <p:txBody>
            <a:bodyPr/>
            <a:lstStyle/>
            <a:p>
              <a:endParaRPr lang="en-US"/>
            </a:p>
          </p:txBody>
        </p:sp>
        <p:sp>
          <p:nvSpPr>
            <p:cNvPr id="31539" name="Freeform 315"/>
            <p:cNvSpPr>
              <a:spLocks/>
            </p:cNvSpPr>
            <p:nvPr/>
          </p:nvSpPr>
          <p:spPr bwMode="auto">
            <a:xfrm>
              <a:off x="2903" y="2842"/>
              <a:ext cx="174" cy="11"/>
            </a:xfrm>
            <a:custGeom>
              <a:avLst/>
              <a:gdLst>
                <a:gd name="T0" fmla="*/ 0 w 174"/>
                <a:gd name="T1" fmla="*/ 11 h 11"/>
                <a:gd name="T2" fmla="*/ 28 w 174"/>
                <a:gd name="T3" fmla="*/ 11 h 11"/>
                <a:gd name="T4" fmla="*/ 55 w 174"/>
                <a:gd name="T5" fmla="*/ 11 h 11"/>
                <a:gd name="T6" fmla="*/ 79 w 174"/>
                <a:gd name="T7" fmla="*/ 10 h 11"/>
                <a:gd name="T8" fmla="*/ 103 w 174"/>
                <a:gd name="T9" fmla="*/ 9 h 11"/>
                <a:gd name="T10" fmla="*/ 123 w 174"/>
                <a:gd name="T11" fmla="*/ 7 h 11"/>
                <a:gd name="T12" fmla="*/ 141 w 174"/>
                <a:gd name="T13" fmla="*/ 6 h 11"/>
                <a:gd name="T14" fmla="*/ 155 w 174"/>
                <a:gd name="T15" fmla="*/ 5 h 11"/>
                <a:gd name="T16" fmla="*/ 165 w 174"/>
                <a:gd name="T17" fmla="*/ 2 h 11"/>
                <a:gd name="T18" fmla="*/ 171 w 174"/>
                <a:gd name="T19" fmla="*/ 1 h 11"/>
                <a:gd name="T20" fmla="*/ 174 w 174"/>
                <a:gd name="T21" fmla="*/ 0 h 11"/>
                <a:gd name="T22" fmla="*/ 166 w 174"/>
                <a:gd name="T23" fmla="*/ 0 h 11"/>
                <a:gd name="T24" fmla="*/ 164 w 174"/>
                <a:gd name="T25" fmla="*/ 1 h 11"/>
                <a:gd name="T26" fmla="*/ 156 w 174"/>
                <a:gd name="T27" fmla="*/ 4 h 11"/>
                <a:gd name="T28" fmla="*/ 145 w 174"/>
                <a:gd name="T29" fmla="*/ 5 h 11"/>
                <a:gd name="T30" fmla="*/ 128 w 174"/>
                <a:gd name="T31" fmla="*/ 6 h 11"/>
                <a:gd name="T32" fmla="*/ 108 w 174"/>
                <a:gd name="T33" fmla="*/ 7 h 11"/>
                <a:gd name="T34" fmla="*/ 84 w 174"/>
                <a:gd name="T35" fmla="*/ 9 h 11"/>
                <a:gd name="T36" fmla="*/ 57 w 174"/>
                <a:gd name="T37" fmla="*/ 10 h 11"/>
                <a:gd name="T38" fmla="*/ 30 w 174"/>
                <a:gd name="T39" fmla="*/ 10 h 11"/>
                <a:gd name="T40" fmla="*/ 0 w 174"/>
                <a:gd name="T41" fmla="*/ 11 h 11"/>
                <a:gd name="T42" fmla="*/ 0 w 174"/>
                <a:gd name="T43" fmla="*/ 11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
                <a:gd name="T67" fmla="*/ 0 h 11"/>
                <a:gd name="T68" fmla="*/ 174 w 174"/>
                <a:gd name="T69" fmla="*/ 11 h 1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 h="11">
                  <a:moveTo>
                    <a:pt x="0" y="11"/>
                  </a:moveTo>
                  <a:lnTo>
                    <a:pt x="28" y="11"/>
                  </a:lnTo>
                  <a:lnTo>
                    <a:pt x="55" y="11"/>
                  </a:lnTo>
                  <a:lnTo>
                    <a:pt x="79" y="10"/>
                  </a:lnTo>
                  <a:lnTo>
                    <a:pt x="103" y="9"/>
                  </a:lnTo>
                  <a:lnTo>
                    <a:pt x="123" y="7"/>
                  </a:lnTo>
                  <a:lnTo>
                    <a:pt x="141" y="6"/>
                  </a:lnTo>
                  <a:lnTo>
                    <a:pt x="155" y="5"/>
                  </a:lnTo>
                  <a:lnTo>
                    <a:pt x="165" y="2"/>
                  </a:lnTo>
                  <a:lnTo>
                    <a:pt x="171" y="1"/>
                  </a:lnTo>
                  <a:lnTo>
                    <a:pt x="174" y="0"/>
                  </a:lnTo>
                  <a:lnTo>
                    <a:pt x="166" y="0"/>
                  </a:lnTo>
                  <a:lnTo>
                    <a:pt x="164" y="1"/>
                  </a:lnTo>
                  <a:lnTo>
                    <a:pt x="156" y="4"/>
                  </a:lnTo>
                  <a:lnTo>
                    <a:pt x="145" y="5"/>
                  </a:lnTo>
                  <a:lnTo>
                    <a:pt x="128" y="6"/>
                  </a:lnTo>
                  <a:lnTo>
                    <a:pt x="108" y="7"/>
                  </a:lnTo>
                  <a:lnTo>
                    <a:pt x="84" y="9"/>
                  </a:lnTo>
                  <a:lnTo>
                    <a:pt x="57" y="10"/>
                  </a:lnTo>
                  <a:lnTo>
                    <a:pt x="30" y="10"/>
                  </a:lnTo>
                  <a:lnTo>
                    <a:pt x="0" y="11"/>
                  </a:lnTo>
                  <a:close/>
                </a:path>
              </a:pathLst>
            </a:custGeom>
            <a:solidFill>
              <a:srgbClr val="A2A2A2"/>
            </a:solidFill>
            <a:ln w="9525">
              <a:noFill/>
              <a:round/>
              <a:headEnd/>
              <a:tailEnd/>
            </a:ln>
          </p:spPr>
          <p:txBody>
            <a:bodyPr/>
            <a:lstStyle/>
            <a:p>
              <a:endParaRPr lang="en-US"/>
            </a:p>
          </p:txBody>
        </p:sp>
        <p:sp>
          <p:nvSpPr>
            <p:cNvPr id="31540" name="Freeform 316"/>
            <p:cNvSpPr>
              <a:spLocks/>
            </p:cNvSpPr>
            <p:nvPr/>
          </p:nvSpPr>
          <p:spPr bwMode="auto">
            <a:xfrm>
              <a:off x="2903" y="2842"/>
              <a:ext cx="166" cy="11"/>
            </a:xfrm>
            <a:custGeom>
              <a:avLst/>
              <a:gdLst>
                <a:gd name="T0" fmla="*/ 166 w 166"/>
                <a:gd name="T1" fmla="*/ 0 h 11"/>
                <a:gd name="T2" fmla="*/ 164 w 166"/>
                <a:gd name="T3" fmla="*/ 1 h 11"/>
                <a:gd name="T4" fmla="*/ 156 w 166"/>
                <a:gd name="T5" fmla="*/ 4 h 11"/>
                <a:gd name="T6" fmla="*/ 145 w 166"/>
                <a:gd name="T7" fmla="*/ 5 h 11"/>
                <a:gd name="T8" fmla="*/ 128 w 166"/>
                <a:gd name="T9" fmla="*/ 6 h 11"/>
                <a:gd name="T10" fmla="*/ 108 w 166"/>
                <a:gd name="T11" fmla="*/ 7 h 11"/>
                <a:gd name="T12" fmla="*/ 84 w 166"/>
                <a:gd name="T13" fmla="*/ 9 h 11"/>
                <a:gd name="T14" fmla="*/ 57 w 166"/>
                <a:gd name="T15" fmla="*/ 10 h 11"/>
                <a:gd name="T16" fmla="*/ 30 w 166"/>
                <a:gd name="T17" fmla="*/ 10 h 11"/>
                <a:gd name="T18" fmla="*/ 0 w 166"/>
                <a:gd name="T19" fmla="*/ 11 h 11"/>
                <a:gd name="T20" fmla="*/ 0 w 166"/>
                <a:gd name="T21" fmla="*/ 10 h 11"/>
                <a:gd name="T22" fmla="*/ 28 w 166"/>
                <a:gd name="T23" fmla="*/ 10 h 11"/>
                <a:gd name="T24" fmla="*/ 55 w 166"/>
                <a:gd name="T25" fmla="*/ 10 h 11"/>
                <a:gd name="T26" fmla="*/ 80 w 166"/>
                <a:gd name="T27" fmla="*/ 9 h 11"/>
                <a:gd name="T28" fmla="*/ 103 w 166"/>
                <a:gd name="T29" fmla="*/ 7 h 11"/>
                <a:gd name="T30" fmla="*/ 122 w 166"/>
                <a:gd name="T31" fmla="*/ 6 h 11"/>
                <a:gd name="T32" fmla="*/ 139 w 166"/>
                <a:gd name="T33" fmla="*/ 5 h 11"/>
                <a:gd name="T34" fmla="*/ 150 w 166"/>
                <a:gd name="T35" fmla="*/ 2 h 11"/>
                <a:gd name="T36" fmla="*/ 158 w 166"/>
                <a:gd name="T37" fmla="*/ 1 h 11"/>
                <a:gd name="T38" fmla="*/ 159 w 166"/>
                <a:gd name="T39" fmla="*/ 0 h 11"/>
                <a:gd name="T40" fmla="*/ 166 w 166"/>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6"/>
                <a:gd name="T64" fmla="*/ 0 h 11"/>
                <a:gd name="T65" fmla="*/ 166 w 166"/>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6" h="11">
                  <a:moveTo>
                    <a:pt x="166" y="0"/>
                  </a:moveTo>
                  <a:lnTo>
                    <a:pt x="164" y="1"/>
                  </a:lnTo>
                  <a:lnTo>
                    <a:pt x="156" y="4"/>
                  </a:lnTo>
                  <a:lnTo>
                    <a:pt x="145" y="5"/>
                  </a:lnTo>
                  <a:lnTo>
                    <a:pt x="128" y="6"/>
                  </a:lnTo>
                  <a:lnTo>
                    <a:pt x="108" y="7"/>
                  </a:lnTo>
                  <a:lnTo>
                    <a:pt x="84" y="9"/>
                  </a:lnTo>
                  <a:lnTo>
                    <a:pt x="57" y="10"/>
                  </a:lnTo>
                  <a:lnTo>
                    <a:pt x="30" y="10"/>
                  </a:lnTo>
                  <a:lnTo>
                    <a:pt x="0" y="11"/>
                  </a:lnTo>
                  <a:lnTo>
                    <a:pt x="0" y="10"/>
                  </a:lnTo>
                  <a:lnTo>
                    <a:pt x="28" y="10"/>
                  </a:lnTo>
                  <a:lnTo>
                    <a:pt x="55" y="10"/>
                  </a:lnTo>
                  <a:lnTo>
                    <a:pt x="80" y="9"/>
                  </a:lnTo>
                  <a:lnTo>
                    <a:pt x="103" y="7"/>
                  </a:lnTo>
                  <a:lnTo>
                    <a:pt x="122" y="6"/>
                  </a:lnTo>
                  <a:lnTo>
                    <a:pt x="139" y="5"/>
                  </a:lnTo>
                  <a:lnTo>
                    <a:pt x="150" y="2"/>
                  </a:lnTo>
                  <a:lnTo>
                    <a:pt x="158" y="1"/>
                  </a:lnTo>
                  <a:lnTo>
                    <a:pt x="159" y="0"/>
                  </a:lnTo>
                  <a:lnTo>
                    <a:pt x="166" y="0"/>
                  </a:lnTo>
                  <a:close/>
                </a:path>
              </a:pathLst>
            </a:custGeom>
            <a:solidFill>
              <a:srgbClr val="9E9E9E"/>
            </a:solidFill>
            <a:ln w="9525">
              <a:noFill/>
              <a:round/>
              <a:headEnd/>
              <a:tailEnd/>
            </a:ln>
          </p:spPr>
          <p:txBody>
            <a:bodyPr/>
            <a:lstStyle/>
            <a:p>
              <a:endParaRPr lang="en-US"/>
            </a:p>
          </p:txBody>
        </p:sp>
        <p:sp>
          <p:nvSpPr>
            <p:cNvPr id="31541" name="Freeform 317"/>
            <p:cNvSpPr>
              <a:spLocks/>
            </p:cNvSpPr>
            <p:nvPr/>
          </p:nvSpPr>
          <p:spPr bwMode="auto">
            <a:xfrm>
              <a:off x="2903" y="2842"/>
              <a:ext cx="159" cy="10"/>
            </a:xfrm>
            <a:custGeom>
              <a:avLst/>
              <a:gdLst>
                <a:gd name="T0" fmla="*/ 0 w 159"/>
                <a:gd name="T1" fmla="*/ 10 h 10"/>
                <a:gd name="T2" fmla="*/ 28 w 159"/>
                <a:gd name="T3" fmla="*/ 10 h 10"/>
                <a:gd name="T4" fmla="*/ 55 w 159"/>
                <a:gd name="T5" fmla="*/ 10 h 10"/>
                <a:gd name="T6" fmla="*/ 80 w 159"/>
                <a:gd name="T7" fmla="*/ 9 h 10"/>
                <a:gd name="T8" fmla="*/ 103 w 159"/>
                <a:gd name="T9" fmla="*/ 7 h 10"/>
                <a:gd name="T10" fmla="*/ 122 w 159"/>
                <a:gd name="T11" fmla="*/ 6 h 10"/>
                <a:gd name="T12" fmla="*/ 139 w 159"/>
                <a:gd name="T13" fmla="*/ 5 h 10"/>
                <a:gd name="T14" fmla="*/ 150 w 159"/>
                <a:gd name="T15" fmla="*/ 2 h 10"/>
                <a:gd name="T16" fmla="*/ 158 w 159"/>
                <a:gd name="T17" fmla="*/ 1 h 10"/>
                <a:gd name="T18" fmla="*/ 159 w 159"/>
                <a:gd name="T19" fmla="*/ 0 h 10"/>
                <a:gd name="T20" fmla="*/ 151 w 159"/>
                <a:gd name="T21" fmla="*/ 0 h 10"/>
                <a:gd name="T22" fmla="*/ 149 w 159"/>
                <a:gd name="T23" fmla="*/ 1 h 10"/>
                <a:gd name="T24" fmla="*/ 142 w 159"/>
                <a:gd name="T25" fmla="*/ 2 h 10"/>
                <a:gd name="T26" fmla="*/ 131 w 159"/>
                <a:gd name="T27" fmla="*/ 5 h 10"/>
                <a:gd name="T28" fmla="*/ 116 w 159"/>
                <a:gd name="T29" fmla="*/ 6 h 10"/>
                <a:gd name="T30" fmla="*/ 98 w 159"/>
                <a:gd name="T31" fmla="*/ 7 h 10"/>
                <a:gd name="T32" fmla="*/ 76 w 159"/>
                <a:gd name="T33" fmla="*/ 9 h 10"/>
                <a:gd name="T34" fmla="*/ 52 w 159"/>
                <a:gd name="T35" fmla="*/ 9 h 10"/>
                <a:gd name="T36" fmla="*/ 27 w 159"/>
                <a:gd name="T37" fmla="*/ 10 h 10"/>
                <a:gd name="T38" fmla="*/ 0 w 159"/>
                <a:gd name="T39" fmla="*/ 10 h 10"/>
                <a:gd name="T40" fmla="*/ 0 w 159"/>
                <a:gd name="T41" fmla="*/ 1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9"/>
                <a:gd name="T64" fmla="*/ 0 h 10"/>
                <a:gd name="T65" fmla="*/ 159 w 159"/>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9" h="10">
                  <a:moveTo>
                    <a:pt x="0" y="10"/>
                  </a:moveTo>
                  <a:lnTo>
                    <a:pt x="28" y="10"/>
                  </a:lnTo>
                  <a:lnTo>
                    <a:pt x="55" y="10"/>
                  </a:lnTo>
                  <a:lnTo>
                    <a:pt x="80" y="9"/>
                  </a:lnTo>
                  <a:lnTo>
                    <a:pt x="103" y="7"/>
                  </a:lnTo>
                  <a:lnTo>
                    <a:pt x="122" y="6"/>
                  </a:lnTo>
                  <a:lnTo>
                    <a:pt x="139" y="5"/>
                  </a:lnTo>
                  <a:lnTo>
                    <a:pt x="150" y="2"/>
                  </a:lnTo>
                  <a:lnTo>
                    <a:pt x="158" y="1"/>
                  </a:lnTo>
                  <a:lnTo>
                    <a:pt x="159" y="0"/>
                  </a:lnTo>
                  <a:lnTo>
                    <a:pt x="151" y="0"/>
                  </a:lnTo>
                  <a:lnTo>
                    <a:pt x="149" y="1"/>
                  </a:lnTo>
                  <a:lnTo>
                    <a:pt x="142" y="2"/>
                  </a:lnTo>
                  <a:lnTo>
                    <a:pt x="131" y="5"/>
                  </a:lnTo>
                  <a:lnTo>
                    <a:pt x="116" y="6"/>
                  </a:lnTo>
                  <a:lnTo>
                    <a:pt x="98" y="7"/>
                  </a:lnTo>
                  <a:lnTo>
                    <a:pt x="76" y="9"/>
                  </a:lnTo>
                  <a:lnTo>
                    <a:pt x="52" y="9"/>
                  </a:lnTo>
                  <a:lnTo>
                    <a:pt x="27" y="10"/>
                  </a:lnTo>
                  <a:lnTo>
                    <a:pt x="0" y="10"/>
                  </a:lnTo>
                  <a:close/>
                </a:path>
              </a:pathLst>
            </a:custGeom>
            <a:solidFill>
              <a:srgbClr val="999999"/>
            </a:solidFill>
            <a:ln w="9525">
              <a:noFill/>
              <a:round/>
              <a:headEnd/>
              <a:tailEnd/>
            </a:ln>
          </p:spPr>
          <p:txBody>
            <a:bodyPr/>
            <a:lstStyle/>
            <a:p>
              <a:endParaRPr lang="en-US"/>
            </a:p>
          </p:txBody>
        </p:sp>
        <p:sp>
          <p:nvSpPr>
            <p:cNvPr id="31542" name="Freeform 318"/>
            <p:cNvSpPr>
              <a:spLocks/>
            </p:cNvSpPr>
            <p:nvPr/>
          </p:nvSpPr>
          <p:spPr bwMode="auto">
            <a:xfrm>
              <a:off x="2903" y="2842"/>
              <a:ext cx="151" cy="10"/>
            </a:xfrm>
            <a:custGeom>
              <a:avLst/>
              <a:gdLst>
                <a:gd name="T0" fmla="*/ 151 w 151"/>
                <a:gd name="T1" fmla="*/ 0 h 10"/>
                <a:gd name="T2" fmla="*/ 149 w 151"/>
                <a:gd name="T3" fmla="*/ 1 h 10"/>
                <a:gd name="T4" fmla="*/ 142 w 151"/>
                <a:gd name="T5" fmla="*/ 2 h 10"/>
                <a:gd name="T6" fmla="*/ 131 w 151"/>
                <a:gd name="T7" fmla="*/ 5 h 10"/>
                <a:gd name="T8" fmla="*/ 116 w 151"/>
                <a:gd name="T9" fmla="*/ 6 h 10"/>
                <a:gd name="T10" fmla="*/ 98 w 151"/>
                <a:gd name="T11" fmla="*/ 7 h 10"/>
                <a:gd name="T12" fmla="*/ 76 w 151"/>
                <a:gd name="T13" fmla="*/ 9 h 10"/>
                <a:gd name="T14" fmla="*/ 52 w 151"/>
                <a:gd name="T15" fmla="*/ 9 h 10"/>
                <a:gd name="T16" fmla="*/ 27 w 151"/>
                <a:gd name="T17" fmla="*/ 10 h 10"/>
                <a:gd name="T18" fmla="*/ 0 w 151"/>
                <a:gd name="T19" fmla="*/ 10 h 10"/>
                <a:gd name="T20" fmla="*/ 0 w 151"/>
                <a:gd name="T21" fmla="*/ 9 h 10"/>
                <a:gd name="T22" fmla="*/ 26 w 151"/>
                <a:gd name="T23" fmla="*/ 9 h 10"/>
                <a:gd name="T24" fmla="*/ 50 w 151"/>
                <a:gd name="T25" fmla="*/ 9 h 10"/>
                <a:gd name="T26" fmla="*/ 71 w 151"/>
                <a:gd name="T27" fmla="*/ 7 h 10"/>
                <a:gd name="T28" fmla="*/ 92 w 151"/>
                <a:gd name="T29" fmla="*/ 6 h 10"/>
                <a:gd name="T30" fmla="*/ 109 w 151"/>
                <a:gd name="T31" fmla="*/ 6 h 10"/>
                <a:gd name="T32" fmla="*/ 125 w 151"/>
                <a:gd name="T33" fmla="*/ 4 h 10"/>
                <a:gd name="T34" fmla="*/ 135 w 151"/>
                <a:gd name="T35" fmla="*/ 2 h 10"/>
                <a:gd name="T36" fmla="*/ 141 w 151"/>
                <a:gd name="T37" fmla="*/ 1 h 10"/>
                <a:gd name="T38" fmla="*/ 144 w 151"/>
                <a:gd name="T39" fmla="*/ 0 h 10"/>
                <a:gd name="T40" fmla="*/ 151 w 15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1"/>
                <a:gd name="T64" fmla="*/ 0 h 10"/>
                <a:gd name="T65" fmla="*/ 151 w 15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1" h="10">
                  <a:moveTo>
                    <a:pt x="151" y="0"/>
                  </a:moveTo>
                  <a:lnTo>
                    <a:pt x="149" y="1"/>
                  </a:lnTo>
                  <a:lnTo>
                    <a:pt x="142" y="2"/>
                  </a:lnTo>
                  <a:lnTo>
                    <a:pt x="131" y="5"/>
                  </a:lnTo>
                  <a:lnTo>
                    <a:pt x="116" y="6"/>
                  </a:lnTo>
                  <a:lnTo>
                    <a:pt x="98" y="7"/>
                  </a:lnTo>
                  <a:lnTo>
                    <a:pt x="76" y="9"/>
                  </a:lnTo>
                  <a:lnTo>
                    <a:pt x="52" y="9"/>
                  </a:lnTo>
                  <a:lnTo>
                    <a:pt x="27" y="10"/>
                  </a:lnTo>
                  <a:lnTo>
                    <a:pt x="0" y="10"/>
                  </a:lnTo>
                  <a:lnTo>
                    <a:pt x="0" y="9"/>
                  </a:lnTo>
                  <a:lnTo>
                    <a:pt x="26" y="9"/>
                  </a:lnTo>
                  <a:lnTo>
                    <a:pt x="50" y="9"/>
                  </a:lnTo>
                  <a:lnTo>
                    <a:pt x="71" y="7"/>
                  </a:lnTo>
                  <a:lnTo>
                    <a:pt x="92" y="6"/>
                  </a:lnTo>
                  <a:lnTo>
                    <a:pt x="109" y="6"/>
                  </a:lnTo>
                  <a:lnTo>
                    <a:pt x="125" y="4"/>
                  </a:lnTo>
                  <a:lnTo>
                    <a:pt x="135" y="2"/>
                  </a:lnTo>
                  <a:lnTo>
                    <a:pt x="141" y="1"/>
                  </a:lnTo>
                  <a:lnTo>
                    <a:pt x="144" y="0"/>
                  </a:lnTo>
                  <a:lnTo>
                    <a:pt x="151" y="0"/>
                  </a:lnTo>
                  <a:close/>
                </a:path>
              </a:pathLst>
            </a:custGeom>
            <a:solidFill>
              <a:srgbClr val="959595"/>
            </a:solidFill>
            <a:ln w="9525">
              <a:noFill/>
              <a:round/>
              <a:headEnd/>
              <a:tailEnd/>
            </a:ln>
          </p:spPr>
          <p:txBody>
            <a:bodyPr/>
            <a:lstStyle/>
            <a:p>
              <a:endParaRPr lang="en-US"/>
            </a:p>
          </p:txBody>
        </p:sp>
        <p:sp>
          <p:nvSpPr>
            <p:cNvPr id="31543" name="Freeform 319"/>
            <p:cNvSpPr>
              <a:spLocks/>
            </p:cNvSpPr>
            <p:nvPr/>
          </p:nvSpPr>
          <p:spPr bwMode="auto">
            <a:xfrm>
              <a:off x="2903" y="2842"/>
              <a:ext cx="144" cy="9"/>
            </a:xfrm>
            <a:custGeom>
              <a:avLst/>
              <a:gdLst>
                <a:gd name="T0" fmla="*/ 0 w 144"/>
                <a:gd name="T1" fmla="*/ 9 h 9"/>
                <a:gd name="T2" fmla="*/ 26 w 144"/>
                <a:gd name="T3" fmla="*/ 9 h 9"/>
                <a:gd name="T4" fmla="*/ 50 w 144"/>
                <a:gd name="T5" fmla="*/ 9 h 9"/>
                <a:gd name="T6" fmla="*/ 71 w 144"/>
                <a:gd name="T7" fmla="*/ 7 h 9"/>
                <a:gd name="T8" fmla="*/ 92 w 144"/>
                <a:gd name="T9" fmla="*/ 6 h 9"/>
                <a:gd name="T10" fmla="*/ 109 w 144"/>
                <a:gd name="T11" fmla="*/ 6 h 9"/>
                <a:gd name="T12" fmla="*/ 125 w 144"/>
                <a:gd name="T13" fmla="*/ 4 h 9"/>
                <a:gd name="T14" fmla="*/ 135 w 144"/>
                <a:gd name="T15" fmla="*/ 2 h 9"/>
                <a:gd name="T16" fmla="*/ 141 w 144"/>
                <a:gd name="T17" fmla="*/ 1 h 9"/>
                <a:gd name="T18" fmla="*/ 144 w 144"/>
                <a:gd name="T19" fmla="*/ 0 h 9"/>
                <a:gd name="T20" fmla="*/ 133 w 144"/>
                <a:gd name="T21" fmla="*/ 0 h 9"/>
                <a:gd name="T22" fmla="*/ 132 w 144"/>
                <a:gd name="T23" fmla="*/ 1 h 9"/>
                <a:gd name="T24" fmla="*/ 126 w 144"/>
                <a:gd name="T25" fmla="*/ 2 h 9"/>
                <a:gd name="T26" fmla="*/ 116 w 144"/>
                <a:gd name="T27" fmla="*/ 4 h 9"/>
                <a:gd name="T28" fmla="*/ 103 w 144"/>
                <a:gd name="T29" fmla="*/ 5 h 9"/>
                <a:gd name="T30" fmla="*/ 87 w 144"/>
                <a:gd name="T31" fmla="*/ 6 h 9"/>
                <a:gd name="T32" fmla="*/ 68 w 144"/>
                <a:gd name="T33" fmla="*/ 7 h 9"/>
                <a:gd name="T34" fmla="*/ 46 w 144"/>
                <a:gd name="T35" fmla="*/ 7 h 9"/>
                <a:gd name="T36" fmla="*/ 25 w 144"/>
                <a:gd name="T37" fmla="*/ 9 h 9"/>
                <a:gd name="T38" fmla="*/ 0 w 144"/>
                <a:gd name="T39" fmla="*/ 9 h 9"/>
                <a:gd name="T40" fmla="*/ 0 w 144"/>
                <a:gd name="T41" fmla="*/ 9 h 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
                <a:gd name="T64" fmla="*/ 0 h 9"/>
                <a:gd name="T65" fmla="*/ 144 w 144"/>
                <a:gd name="T66" fmla="*/ 9 h 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 h="9">
                  <a:moveTo>
                    <a:pt x="0" y="9"/>
                  </a:moveTo>
                  <a:lnTo>
                    <a:pt x="26" y="9"/>
                  </a:lnTo>
                  <a:lnTo>
                    <a:pt x="50" y="9"/>
                  </a:lnTo>
                  <a:lnTo>
                    <a:pt x="71" y="7"/>
                  </a:lnTo>
                  <a:lnTo>
                    <a:pt x="92" y="6"/>
                  </a:lnTo>
                  <a:lnTo>
                    <a:pt x="109" y="6"/>
                  </a:lnTo>
                  <a:lnTo>
                    <a:pt x="125" y="4"/>
                  </a:lnTo>
                  <a:lnTo>
                    <a:pt x="135" y="2"/>
                  </a:lnTo>
                  <a:lnTo>
                    <a:pt x="141" y="1"/>
                  </a:lnTo>
                  <a:lnTo>
                    <a:pt x="144" y="0"/>
                  </a:lnTo>
                  <a:lnTo>
                    <a:pt x="133" y="0"/>
                  </a:lnTo>
                  <a:lnTo>
                    <a:pt x="132" y="1"/>
                  </a:lnTo>
                  <a:lnTo>
                    <a:pt x="126" y="2"/>
                  </a:lnTo>
                  <a:lnTo>
                    <a:pt x="116" y="4"/>
                  </a:lnTo>
                  <a:lnTo>
                    <a:pt x="103" y="5"/>
                  </a:lnTo>
                  <a:lnTo>
                    <a:pt x="87" y="6"/>
                  </a:lnTo>
                  <a:lnTo>
                    <a:pt x="68" y="7"/>
                  </a:lnTo>
                  <a:lnTo>
                    <a:pt x="46" y="7"/>
                  </a:lnTo>
                  <a:lnTo>
                    <a:pt x="25" y="9"/>
                  </a:lnTo>
                  <a:lnTo>
                    <a:pt x="0" y="9"/>
                  </a:lnTo>
                  <a:close/>
                </a:path>
              </a:pathLst>
            </a:custGeom>
            <a:solidFill>
              <a:srgbClr val="919191"/>
            </a:solidFill>
            <a:ln w="9525">
              <a:noFill/>
              <a:round/>
              <a:headEnd/>
              <a:tailEnd/>
            </a:ln>
          </p:spPr>
          <p:txBody>
            <a:bodyPr/>
            <a:lstStyle/>
            <a:p>
              <a:endParaRPr lang="en-US"/>
            </a:p>
          </p:txBody>
        </p:sp>
        <p:sp>
          <p:nvSpPr>
            <p:cNvPr id="31544" name="Freeform 320"/>
            <p:cNvSpPr>
              <a:spLocks/>
            </p:cNvSpPr>
            <p:nvPr/>
          </p:nvSpPr>
          <p:spPr bwMode="auto">
            <a:xfrm>
              <a:off x="2903" y="2842"/>
              <a:ext cx="133" cy="9"/>
            </a:xfrm>
            <a:custGeom>
              <a:avLst/>
              <a:gdLst>
                <a:gd name="T0" fmla="*/ 133 w 133"/>
                <a:gd name="T1" fmla="*/ 0 h 9"/>
                <a:gd name="T2" fmla="*/ 132 w 133"/>
                <a:gd name="T3" fmla="*/ 1 h 9"/>
                <a:gd name="T4" fmla="*/ 126 w 133"/>
                <a:gd name="T5" fmla="*/ 2 h 9"/>
                <a:gd name="T6" fmla="*/ 116 w 133"/>
                <a:gd name="T7" fmla="*/ 4 h 9"/>
                <a:gd name="T8" fmla="*/ 103 w 133"/>
                <a:gd name="T9" fmla="*/ 5 h 9"/>
                <a:gd name="T10" fmla="*/ 87 w 133"/>
                <a:gd name="T11" fmla="*/ 6 h 9"/>
                <a:gd name="T12" fmla="*/ 68 w 133"/>
                <a:gd name="T13" fmla="*/ 7 h 9"/>
                <a:gd name="T14" fmla="*/ 46 w 133"/>
                <a:gd name="T15" fmla="*/ 7 h 9"/>
                <a:gd name="T16" fmla="*/ 25 w 133"/>
                <a:gd name="T17" fmla="*/ 9 h 9"/>
                <a:gd name="T18" fmla="*/ 0 w 133"/>
                <a:gd name="T19" fmla="*/ 9 h 9"/>
                <a:gd name="T20" fmla="*/ 0 w 133"/>
                <a:gd name="T21" fmla="*/ 7 h 9"/>
                <a:gd name="T22" fmla="*/ 25 w 133"/>
                <a:gd name="T23" fmla="*/ 7 h 9"/>
                <a:gd name="T24" fmla="*/ 49 w 133"/>
                <a:gd name="T25" fmla="*/ 7 h 9"/>
                <a:gd name="T26" fmla="*/ 70 w 133"/>
                <a:gd name="T27" fmla="*/ 6 h 9"/>
                <a:gd name="T28" fmla="*/ 88 w 133"/>
                <a:gd name="T29" fmla="*/ 5 h 9"/>
                <a:gd name="T30" fmla="*/ 104 w 133"/>
                <a:gd name="T31" fmla="*/ 4 h 9"/>
                <a:gd name="T32" fmla="*/ 116 w 133"/>
                <a:gd name="T33" fmla="*/ 2 h 9"/>
                <a:gd name="T34" fmla="*/ 122 w 133"/>
                <a:gd name="T35" fmla="*/ 1 h 9"/>
                <a:gd name="T36" fmla="*/ 125 w 133"/>
                <a:gd name="T37" fmla="*/ 0 h 9"/>
                <a:gd name="T38" fmla="*/ 133 w 133"/>
                <a:gd name="T39" fmla="*/ 0 h 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9"/>
                <a:gd name="T62" fmla="*/ 133 w 133"/>
                <a:gd name="T63" fmla="*/ 9 h 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9">
                  <a:moveTo>
                    <a:pt x="133" y="0"/>
                  </a:moveTo>
                  <a:lnTo>
                    <a:pt x="132" y="1"/>
                  </a:lnTo>
                  <a:lnTo>
                    <a:pt x="126" y="2"/>
                  </a:lnTo>
                  <a:lnTo>
                    <a:pt x="116" y="4"/>
                  </a:lnTo>
                  <a:lnTo>
                    <a:pt x="103" y="5"/>
                  </a:lnTo>
                  <a:lnTo>
                    <a:pt x="87" y="6"/>
                  </a:lnTo>
                  <a:lnTo>
                    <a:pt x="68" y="7"/>
                  </a:lnTo>
                  <a:lnTo>
                    <a:pt x="46" y="7"/>
                  </a:lnTo>
                  <a:lnTo>
                    <a:pt x="25" y="9"/>
                  </a:lnTo>
                  <a:lnTo>
                    <a:pt x="0" y="9"/>
                  </a:lnTo>
                  <a:lnTo>
                    <a:pt x="0" y="7"/>
                  </a:lnTo>
                  <a:lnTo>
                    <a:pt x="25" y="7"/>
                  </a:lnTo>
                  <a:lnTo>
                    <a:pt x="49" y="7"/>
                  </a:lnTo>
                  <a:lnTo>
                    <a:pt x="70" y="6"/>
                  </a:lnTo>
                  <a:lnTo>
                    <a:pt x="88" y="5"/>
                  </a:lnTo>
                  <a:lnTo>
                    <a:pt x="104" y="4"/>
                  </a:lnTo>
                  <a:lnTo>
                    <a:pt x="116" y="2"/>
                  </a:lnTo>
                  <a:lnTo>
                    <a:pt x="122" y="1"/>
                  </a:lnTo>
                  <a:lnTo>
                    <a:pt x="125" y="0"/>
                  </a:lnTo>
                  <a:lnTo>
                    <a:pt x="133" y="0"/>
                  </a:lnTo>
                  <a:close/>
                </a:path>
              </a:pathLst>
            </a:custGeom>
            <a:solidFill>
              <a:srgbClr val="8D8D8D"/>
            </a:solidFill>
            <a:ln w="9525">
              <a:noFill/>
              <a:round/>
              <a:headEnd/>
              <a:tailEnd/>
            </a:ln>
          </p:spPr>
          <p:txBody>
            <a:bodyPr/>
            <a:lstStyle/>
            <a:p>
              <a:endParaRPr lang="en-US"/>
            </a:p>
          </p:txBody>
        </p:sp>
        <p:sp>
          <p:nvSpPr>
            <p:cNvPr id="31545" name="Freeform 321"/>
            <p:cNvSpPr>
              <a:spLocks/>
            </p:cNvSpPr>
            <p:nvPr/>
          </p:nvSpPr>
          <p:spPr bwMode="auto">
            <a:xfrm>
              <a:off x="2903" y="2842"/>
              <a:ext cx="125" cy="7"/>
            </a:xfrm>
            <a:custGeom>
              <a:avLst/>
              <a:gdLst>
                <a:gd name="T0" fmla="*/ 0 w 125"/>
                <a:gd name="T1" fmla="*/ 7 h 7"/>
                <a:gd name="T2" fmla="*/ 25 w 125"/>
                <a:gd name="T3" fmla="*/ 7 h 7"/>
                <a:gd name="T4" fmla="*/ 49 w 125"/>
                <a:gd name="T5" fmla="*/ 7 h 7"/>
                <a:gd name="T6" fmla="*/ 70 w 125"/>
                <a:gd name="T7" fmla="*/ 6 h 7"/>
                <a:gd name="T8" fmla="*/ 88 w 125"/>
                <a:gd name="T9" fmla="*/ 5 h 7"/>
                <a:gd name="T10" fmla="*/ 104 w 125"/>
                <a:gd name="T11" fmla="*/ 4 h 7"/>
                <a:gd name="T12" fmla="*/ 116 w 125"/>
                <a:gd name="T13" fmla="*/ 2 h 7"/>
                <a:gd name="T14" fmla="*/ 122 w 125"/>
                <a:gd name="T15" fmla="*/ 1 h 7"/>
                <a:gd name="T16" fmla="*/ 125 w 125"/>
                <a:gd name="T17" fmla="*/ 0 h 7"/>
                <a:gd name="T18" fmla="*/ 114 w 125"/>
                <a:gd name="T19" fmla="*/ 0 h 7"/>
                <a:gd name="T20" fmla="*/ 112 w 125"/>
                <a:gd name="T21" fmla="*/ 1 h 7"/>
                <a:gd name="T22" fmla="*/ 106 w 125"/>
                <a:gd name="T23" fmla="*/ 2 h 7"/>
                <a:gd name="T24" fmla="*/ 95 w 125"/>
                <a:gd name="T25" fmla="*/ 4 h 7"/>
                <a:gd name="T26" fmla="*/ 82 w 125"/>
                <a:gd name="T27" fmla="*/ 5 h 7"/>
                <a:gd name="T28" fmla="*/ 64 w 125"/>
                <a:gd name="T29" fmla="*/ 6 h 7"/>
                <a:gd name="T30" fmla="*/ 45 w 125"/>
                <a:gd name="T31" fmla="*/ 6 h 7"/>
                <a:gd name="T32" fmla="*/ 23 w 125"/>
                <a:gd name="T33" fmla="*/ 7 h 7"/>
                <a:gd name="T34" fmla="*/ 0 w 125"/>
                <a:gd name="T35" fmla="*/ 7 h 7"/>
                <a:gd name="T36" fmla="*/ 0 w 125"/>
                <a:gd name="T37" fmla="*/ 7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5"/>
                <a:gd name="T58" fmla="*/ 0 h 7"/>
                <a:gd name="T59" fmla="*/ 125 w 125"/>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5" h="7">
                  <a:moveTo>
                    <a:pt x="0" y="7"/>
                  </a:moveTo>
                  <a:lnTo>
                    <a:pt x="25" y="7"/>
                  </a:lnTo>
                  <a:lnTo>
                    <a:pt x="49" y="7"/>
                  </a:lnTo>
                  <a:lnTo>
                    <a:pt x="70" y="6"/>
                  </a:lnTo>
                  <a:lnTo>
                    <a:pt x="88" y="5"/>
                  </a:lnTo>
                  <a:lnTo>
                    <a:pt x="104" y="4"/>
                  </a:lnTo>
                  <a:lnTo>
                    <a:pt x="116" y="2"/>
                  </a:lnTo>
                  <a:lnTo>
                    <a:pt x="122" y="1"/>
                  </a:lnTo>
                  <a:lnTo>
                    <a:pt x="125" y="0"/>
                  </a:lnTo>
                  <a:lnTo>
                    <a:pt x="114" y="0"/>
                  </a:lnTo>
                  <a:lnTo>
                    <a:pt x="112" y="1"/>
                  </a:lnTo>
                  <a:lnTo>
                    <a:pt x="106" y="2"/>
                  </a:lnTo>
                  <a:lnTo>
                    <a:pt x="95" y="4"/>
                  </a:lnTo>
                  <a:lnTo>
                    <a:pt x="82" y="5"/>
                  </a:lnTo>
                  <a:lnTo>
                    <a:pt x="64" y="6"/>
                  </a:lnTo>
                  <a:lnTo>
                    <a:pt x="45" y="6"/>
                  </a:lnTo>
                  <a:lnTo>
                    <a:pt x="23" y="7"/>
                  </a:lnTo>
                  <a:lnTo>
                    <a:pt x="0" y="7"/>
                  </a:lnTo>
                  <a:close/>
                </a:path>
              </a:pathLst>
            </a:custGeom>
            <a:solidFill>
              <a:srgbClr val="888888"/>
            </a:solidFill>
            <a:ln w="9525">
              <a:noFill/>
              <a:round/>
              <a:headEnd/>
              <a:tailEnd/>
            </a:ln>
          </p:spPr>
          <p:txBody>
            <a:bodyPr/>
            <a:lstStyle/>
            <a:p>
              <a:endParaRPr lang="en-US"/>
            </a:p>
          </p:txBody>
        </p:sp>
        <p:sp>
          <p:nvSpPr>
            <p:cNvPr id="31546" name="Freeform 322"/>
            <p:cNvSpPr>
              <a:spLocks/>
            </p:cNvSpPr>
            <p:nvPr/>
          </p:nvSpPr>
          <p:spPr bwMode="auto">
            <a:xfrm>
              <a:off x="2903" y="2842"/>
              <a:ext cx="114" cy="7"/>
            </a:xfrm>
            <a:custGeom>
              <a:avLst/>
              <a:gdLst>
                <a:gd name="T0" fmla="*/ 114 w 114"/>
                <a:gd name="T1" fmla="*/ 0 h 7"/>
                <a:gd name="T2" fmla="*/ 112 w 114"/>
                <a:gd name="T3" fmla="*/ 1 h 7"/>
                <a:gd name="T4" fmla="*/ 106 w 114"/>
                <a:gd name="T5" fmla="*/ 2 h 7"/>
                <a:gd name="T6" fmla="*/ 95 w 114"/>
                <a:gd name="T7" fmla="*/ 4 h 7"/>
                <a:gd name="T8" fmla="*/ 82 w 114"/>
                <a:gd name="T9" fmla="*/ 5 h 7"/>
                <a:gd name="T10" fmla="*/ 64 w 114"/>
                <a:gd name="T11" fmla="*/ 6 h 7"/>
                <a:gd name="T12" fmla="*/ 45 w 114"/>
                <a:gd name="T13" fmla="*/ 6 h 7"/>
                <a:gd name="T14" fmla="*/ 23 w 114"/>
                <a:gd name="T15" fmla="*/ 7 h 7"/>
                <a:gd name="T16" fmla="*/ 0 w 114"/>
                <a:gd name="T17" fmla="*/ 7 h 7"/>
                <a:gd name="T18" fmla="*/ 0 w 114"/>
                <a:gd name="T19" fmla="*/ 6 h 7"/>
                <a:gd name="T20" fmla="*/ 21 w 114"/>
                <a:gd name="T21" fmla="*/ 6 h 7"/>
                <a:gd name="T22" fmla="*/ 40 w 114"/>
                <a:gd name="T23" fmla="*/ 6 h 7"/>
                <a:gd name="T24" fmla="*/ 57 w 114"/>
                <a:gd name="T25" fmla="*/ 5 h 7"/>
                <a:gd name="T26" fmla="*/ 74 w 114"/>
                <a:gd name="T27" fmla="*/ 4 h 7"/>
                <a:gd name="T28" fmla="*/ 87 w 114"/>
                <a:gd name="T29" fmla="*/ 4 h 7"/>
                <a:gd name="T30" fmla="*/ 95 w 114"/>
                <a:gd name="T31" fmla="*/ 2 h 7"/>
                <a:gd name="T32" fmla="*/ 102 w 114"/>
                <a:gd name="T33" fmla="*/ 1 h 7"/>
                <a:gd name="T34" fmla="*/ 103 w 114"/>
                <a:gd name="T35" fmla="*/ 0 h 7"/>
                <a:gd name="T36" fmla="*/ 114 w 114"/>
                <a:gd name="T37" fmla="*/ 0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4"/>
                <a:gd name="T58" fmla="*/ 0 h 7"/>
                <a:gd name="T59" fmla="*/ 114 w 114"/>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4" h="7">
                  <a:moveTo>
                    <a:pt x="114" y="0"/>
                  </a:moveTo>
                  <a:lnTo>
                    <a:pt x="112" y="1"/>
                  </a:lnTo>
                  <a:lnTo>
                    <a:pt x="106" y="2"/>
                  </a:lnTo>
                  <a:lnTo>
                    <a:pt x="95" y="4"/>
                  </a:lnTo>
                  <a:lnTo>
                    <a:pt x="82" y="5"/>
                  </a:lnTo>
                  <a:lnTo>
                    <a:pt x="64" y="6"/>
                  </a:lnTo>
                  <a:lnTo>
                    <a:pt x="45" y="6"/>
                  </a:lnTo>
                  <a:lnTo>
                    <a:pt x="23" y="7"/>
                  </a:lnTo>
                  <a:lnTo>
                    <a:pt x="0" y="7"/>
                  </a:lnTo>
                  <a:lnTo>
                    <a:pt x="0" y="6"/>
                  </a:lnTo>
                  <a:lnTo>
                    <a:pt x="21" y="6"/>
                  </a:lnTo>
                  <a:lnTo>
                    <a:pt x="40" y="6"/>
                  </a:lnTo>
                  <a:lnTo>
                    <a:pt x="57" y="5"/>
                  </a:lnTo>
                  <a:lnTo>
                    <a:pt x="74" y="4"/>
                  </a:lnTo>
                  <a:lnTo>
                    <a:pt x="87" y="4"/>
                  </a:lnTo>
                  <a:lnTo>
                    <a:pt x="95" y="2"/>
                  </a:lnTo>
                  <a:lnTo>
                    <a:pt x="102" y="1"/>
                  </a:lnTo>
                  <a:lnTo>
                    <a:pt x="103" y="0"/>
                  </a:lnTo>
                  <a:lnTo>
                    <a:pt x="114" y="0"/>
                  </a:lnTo>
                  <a:close/>
                </a:path>
              </a:pathLst>
            </a:custGeom>
            <a:solidFill>
              <a:srgbClr val="848484"/>
            </a:solidFill>
            <a:ln w="9525">
              <a:noFill/>
              <a:round/>
              <a:headEnd/>
              <a:tailEnd/>
            </a:ln>
          </p:spPr>
          <p:txBody>
            <a:bodyPr/>
            <a:lstStyle/>
            <a:p>
              <a:endParaRPr lang="en-US"/>
            </a:p>
          </p:txBody>
        </p:sp>
        <p:sp>
          <p:nvSpPr>
            <p:cNvPr id="31547" name="Freeform 323"/>
            <p:cNvSpPr>
              <a:spLocks/>
            </p:cNvSpPr>
            <p:nvPr/>
          </p:nvSpPr>
          <p:spPr bwMode="auto">
            <a:xfrm>
              <a:off x="2903" y="2842"/>
              <a:ext cx="103" cy="6"/>
            </a:xfrm>
            <a:custGeom>
              <a:avLst/>
              <a:gdLst>
                <a:gd name="T0" fmla="*/ 0 w 103"/>
                <a:gd name="T1" fmla="*/ 6 h 6"/>
                <a:gd name="T2" fmla="*/ 21 w 103"/>
                <a:gd name="T3" fmla="*/ 6 h 6"/>
                <a:gd name="T4" fmla="*/ 40 w 103"/>
                <a:gd name="T5" fmla="*/ 6 h 6"/>
                <a:gd name="T6" fmla="*/ 57 w 103"/>
                <a:gd name="T7" fmla="*/ 5 h 6"/>
                <a:gd name="T8" fmla="*/ 74 w 103"/>
                <a:gd name="T9" fmla="*/ 4 h 6"/>
                <a:gd name="T10" fmla="*/ 87 w 103"/>
                <a:gd name="T11" fmla="*/ 4 h 6"/>
                <a:gd name="T12" fmla="*/ 95 w 103"/>
                <a:gd name="T13" fmla="*/ 2 h 6"/>
                <a:gd name="T14" fmla="*/ 102 w 103"/>
                <a:gd name="T15" fmla="*/ 1 h 6"/>
                <a:gd name="T16" fmla="*/ 103 w 103"/>
                <a:gd name="T17" fmla="*/ 0 h 6"/>
                <a:gd name="T18" fmla="*/ 92 w 103"/>
                <a:gd name="T19" fmla="*/ 0 h 6"/>
                <a:gd name="T20" fmla="*/ 90 w 103"/>
                <a:gd name="T21" fmla="*/ 1 h 6"/>
                <a:gd name="T22" fmla="*/ 83 w 103"/>
                <a:gd name="T23" fmla="*/ 2 h 6"/>
                <a:gd name="T24" fmla="*/ 73 w 103"/>
                <a:gd name="T25" fmla="*/ 4 h 6"/>
                <a:gd name="T26" fmla="*/ 57 w 103"/>
                <a:gd name="T27" fmla="*/ 4 h 6"/>
                <a:gd name="T28" fmla="*/ 41 w 103"/>
                <a:gd name="T29" fmla="*/ 5 h 6"/>
                <a:gd name="T30" fmla="*/ 21 w 103"/>
                <a:gd name="T31" fmla="*/ 5 h 6"/>
                <a:gd name="T32" fmla="*/ 0 w 103"/>
                <a:gd name="T33" fmla="*/ 6 h 6"/>
                <a:gd name="T34" fmla="*/ 0 w 103"/>
                <a:gd name="T35" fmla="*/ 6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6"/>
                <a:gd name="T56" fmla="*/ 103 w 103"/>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6">
                  <a:moveTo>
                    <a:pt x="0" y="6"/>
                  </a:moveTo>
                  <a:lnTo>
                    <a:pt x="21" y="6"/>
                  </a:lnTo>
                  <a:lnTo>
                    <a:pt x="40" y="6"/>
                  </a:lnTo>
                  <a:lnTo>
                    <a:pt x="57" y="5"/>
                  </a:lnTo>
                  <a:lnTo>
                    <a:pt x="74" y="4"/>
                  </a:lnTo>
                  <a:lnTo>
                    <a:pt x="87" y="4"/>
                  </a:lnTo>
                  <a:lnTo>
                    <a:pt x="95" y="2"/>
                  </a:lnTo>
                  <a:lnTo>
                    <a:pt x="102" y="1"/>
                  </a:lnTo>
                  <a:lnTo>
                    <a:pt x="103" y="0"/>
                  </a:lnTo>
                  <a:lnTo>
                    <a:pt x="92" y="0"/>
                  </a:lnTo>
                  <a:lnTo>
                    <a:pt x="90" y="1"/>
                  </a:lnTo>
                  <a:lnTo>
                    <a:pt x="83" y="2"/>
                  </a:lnTo>
                  <a:lnTo>
                    <a:pt x="73" y="4"/>
                  </a:lnTo>
                  <a:lnTo>
                    <a:pt x="57" y="4"/>
                  </a:lnTo>
                  <a:lnTo>
                    <a:pt x="41" y="5"/>
                  </a:lnTo>
                  <a:lnTo>
                    <a:pt x="21" y="5"/>
                  </a:lnTo>
                  <a:lnTo>
                    <a:pt x="0" y="6"/>
                  </a:lnTo>
                  <a:close/>
                </a:path>
              </a:pathLst>
            </a:custGeom>
            <a:solidFill>
              <a:srgbClr val="808080"/>
            </a:solidFill>
            <a:ln w="9525">
              <a:noFill/>
              <a:round/>
              <a:headEnd/>
              <a:tailEnd/>
            </a:ln>
          </p:spPr>
          <p:txBody>
            <a:bodyPr/>
            <a:lstStyle/>
            <a:p>
              <a:endParaRPr lang="en-US"/>
            </a:p>
          </p:txBody>
        </p:sp>
        <p:sp>
          <p:nvSpPr>
            <p:cNvPr id="31548" name="Freeform 324"/>
            <p:cNvSpPr>
              <a:spLocks/>
            </p:cNvSpPr>
            <p:nvPr/>
          </p:nvSpPr>
          <p:spPr bwMode="auto">
            <a:xfrm>
              <a:off x="2903" y="2842"/>
              <a:ext cx="92" cy="6"/>
            </a:xfrm>
            <a:custGeom>
              <a:avLst/>
              <a:gdLst>
                <a:gd name="T0" fmla="*/ 92 w 92"/>
                <a:gd name="T1" fmla="*/ 0 h 6"/>
                <a:gd name="T2" fmla="*/ 90 w 92"/>
                <a:gd name="T3" fmla="*/ 1 h 6"/>
                <a:gd name="T4" fmla="*/ 83 w 92"/>
                <a:gd name="T5" fmla="*/ 2 h 6"/>
                <a:gd name="T6" fmla="*/ 73 w 92"/>
                <a:gd name="T7" fmla="*/ 4 h 6"/>
                <a:gd name="T8" fmla="*/ 57 w 92"/>
                <a:gd name="T9" fmla="*/ 4 h 6"/>
                <a:gd name="T10" fmla="*/ 41 w 92"/>
                <a:gd name="T11" fmla="*/ 5 h 6"/>
                <a:gd name="T12" fmla="*/ 21 w 92"/>
                <a:gd name="T13" fmla="*/ 5 h 6"/>
                <a:gd name="T14" fmla="*/ 0 w 92"/>
                <a:gd name="T15" fmla="*/ 6 h 6"/>
                <a:gd name="T16" fmla="*/ 0 w 92"/>
                <a:gd name="T17" fmla="*/ 5 h 6"/>
                <a:gd name="T18" fmla="*/ 18 w 92"/>
                <a:gd name="T19" fmla="*/ 5 h 6"/>
                <a:gd name="T20" fmla="*/ 35 w 92"/>
                <a:gd name="T21" fmla="*/ 4 h 6"/>
                <a:gd name="T22" fmla="*/ 50 w 92"/>
                <a:gd name="T23" fmla="*/ 4 h 6"/>
                <a:gd name="T24" fmla="*/ 63 w 92"/>
                <a:gd name="T25" fmla="*/ 2 h 6"/>
                <a:gd name="T26" fmla="*/ 71 w 92"/>
                <a:gd name="T27" fmla="*/ 1 h 6"/>
                <a:gd name="T28" fmla="*/ 78 w 92"/>
                <a:gd name="T29" fmla="*/ 0 h 6"/>
                <a:gd name="T30" fmla="*/ 80 w 92"/>
                <a:gd name="T31" fmla="*/ 0 h 6"/>
                <a:gd name="T32" fmla="*/ 92 w 92"/>
                <a:gd name="T33" fmla="*/ 0 h 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2"/>
                <a:gd name="T52" fmla="*/ 0 h 6"/>
                <a:gd name="T53" fmla="*/ 92 w 92"/>
                <a:gd name="T54" fmla="*/ 6 h 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2" h="6">
                  <a:moveTo>
                    <a:pt x="92" y="0"/>
                  </a:moveTo>
                  <a:lnTo>
                    <a:pt x="90" y="1"/>
                  </a:lnTo>
                  <a:lnTo>
                    <a:pt x="83" y="2"/>
                  </a:lnTo>
                  <a:lnTo>
                    <a:pt x="73" y="4"/>
                  </a:lnTo>
                  <a:lnTo>
                    <a:pt x="57" y="4"/>
                  </a:lnTo>
                  <a:lnTo>
                    <a:pt x="41" y="5"/>
                  </a:lnTo>
                  <a:lnTo>
                    <a:pt x="21" y="5"/>
                  </a:lnTo>
                  <a:lnTo>
                    <a:pt x="0" y="6"/>
                  </a:lnTo>
                  <a:lnTo>
                    <a:pt x="0" y="5"/>
                  </a:lnTo>
                  <a:lnTo>
                    <a:pt x="18" y="5"/>
                  </a:lnTo>
                  <a:lnTo>
                    <a:pt x="35" y="4"/>
                  </a:lnTo>
                  <a:lnTo>
                    <a:pt x="50" y="4"/>
                  </a:lnTo>
                  <a:lnTo>
                    <a:pt x="63" y="2"/>
                  </a:lnTo>
                  <a:lnTo>
                    <a:pt x="71" y="1"/>
                  </a:lnTo>
                  <a:lnTo>
                    <a:pt x="78" y="0"/>
                  </a:lnTo>
                  <a:lnTo>
                    <a:pt x="80" y="0"/>
                  </a:lnTo>
                  <a:lnTo>
                    <a:pt x="92" y="0"/>
                  </a:lnTo>
                  <a:close/>
                </a:path>
              </a:pathLst>
            </a:custGeom>
            <a:solidFill>
              <a:srgbClr val="7B7B7B"/>
            </a:solidFill>
            <a:ln w="9525">
              <a:noFill/>
              <a:round/>
              <a:headEnd/>
              <a:tailEnd/>
            </a:ln>
          </p:spPr>
          <p:txBody>
            <a:bodyPr/>
            <a:lstStyle/>
            <a:p>
              <a:endParaRPr lang="en-US"/>
            </a:p>
          </p:txBody>
        </p:sp>
        <p:sp>
          <p:nvSpPr>
            <p:cNvPr id="31549" name="Freeform 325"/>
            <p:cNvSpPr>
              <a:spLocks/>
            </p:cNvSpPr>
            <p:nvPr/>
          </p:nvSpPr>
          <p:spPr bwMode="auto">
            <a:xfrm>
              <a:off x="2903" y="2842"/>
              <a:ext cx="80" cy="5"/>
            </a:xfrm>
            <a:custGeom>
              <a:avLst/>
              <a:gdLst>
                <a:gd name="T0" fmla="*/ 0 w 80"/>
                <a:gd name="T1" fmla="*/ 5 h 5"/>
                <a:gd name="T2" fmla="*/ 18 w 80"/>
                <a:gd name="T3" fmla="*/ 5 h 5"/>
                <a:gd name="T4" fmla="*/ 35 w 80"/>
                <a:gd name="T5" fmla="*/ 4 h 5"/>
                <a:gd name="T6" fmla="*/ 50 w 80"/>
                <a:gd name="T7" fmla="*/ 4 h 5"/>
                <a:gd name="T8" fmla="*/ 63 w 80"/>
                <a:gd name="T9" fmla="*/ 2 h 5"/>
                <a:gd name="T10" fmla="*/ 71 w 80"/>
                <a:gd name="T11" fmla="*/ 1 h 5"/>
                <a:gd name="T12" fmla="*/ 78 w 80"/>
                <a:gd name="T13" fmla="*/ 0 h 5"/>
                <a:gd name="T14" fmla="*/ 80 w 80"/>
                <a:gd name="T15" fmla="*/ 0 h 5"/>
                <a:gd name="T16" fmla="*/ 66 w 80"/>
                <a:gd name="T17" fmla="*/ 0 h 5"/>
                <a:gd name="T18" fmla="*/ 64 w 80"/>
                <a:gd name="T19" fmla="*/ 0 h 5"/>
                <a:gd name="T20" fmla="*/ 57 w 80"/>
                <a:gd name="T21" fmla="*/ 1 h 5"/>
                <a:gd name="T22" fmla="*/ 47 w 80"/>
                <a:gd name="T23" fmla="*/ 2 h 5"/>
                <a:gd name="T24" fmla="*/ 33 w 80"/>
                <a:gd name="T25" fmla="*/ 4 h 5"/>
                <a:gd name="T26" fmla="*/ 18 w 80"/>
                <a:gd name="T27" fmla="*/ 4 h 5"/>
                <a:gd name="T28" fmla="*/ 0 w 80"/>
                <a:gd name="T29" fmla="*/ 4 h 5"/>
                <a:gd name="T30" fmla="*/ 0 w 80"/>
                <a:gd name="T31" fmla="*/ 5 h 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
                <a:gd name="T50" fmla="*/ 80 w 80"/>
                <a:gd name="T51" fmla="*/ 5 h 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
                  <a:moveTo>
                    <a:pt x="0" y="5"/>
                  </a:moveTo>
                  <a:lnTo>
                    <a:pt x="18" y="5"/>
                  </a:lnTo>
                  <a:lnTo>
                    <a:pt x="35" y="4"/>
                  </a:lnTo>
                  <a:lnTo>
                    <a:pt x="50" y="4"/>
                  </a:lnTo>
                  <a:lnTo>
                    <a:pt x="63" y="2"/>
                  </a:lnTo>
                  <a:lnTo>
                    <a:pt x="71" y="1"/>
                  </a:lnTo>
                  <a:lnTo>
                    <a:pt x="78" y="0"/>
                  </a:lnTo>
                  <a:lnTo>
                    <a:pt x="80" y="0"/>
                  </a:lnTo>
                  <a:lnTo>
                    <a:pt x="66" y="0"/>
                  </a:lnTo>
                  <a:lnTo>
                    <a:pt x="64" y="0"/>
                  </a:lnTo>
                  <a:lnTo>
                    <a:pt x="57" y="1"/>
                  </a:lnTo>
                  <a:lnTo>
                    <a:pt x="47" y="2"/>
                  </a:lnTo>
                  <a:lnTo>
                    <a:pt x="33" y="4"/>
                  </a:lnTo>
                  <a:lnTo>
                    <a:pt x="18" y="4"/>
                  </a:lnTo>
                  <a:lnTo>
                    <a:pt x="0" y="4"/>
                  </a:lnTo>
                  <a:lnTo>
                    <a:pt x="0" y="5"/>
                  </a:lnTo>
                  <a:close/>
                </a:path>
              </a:pathLst>
            </a:custGeom>
            <a:solidFill>
              <a:srgbClr val="777777"/>
            </a:solidFill>
            <a:ln w="9525">
              <a:noFill/>
              <a:round/>
              <a:headEnd/>
              <a:tailEnd/>
            </a:ln>
          </p:spPr>
          <p:txBody>
            <a:bodyPr/>
            <a:lstStyle/>
            <a:p>
              <a:endParaRPr lang="en-US"/>
            </a:p>
          </p:txBody>
        </p:sp>
        <p:sp>
          <p:nvSpPr>
            <p:cNvPr id="31550" name="Freeform 326"/>
            <p:cNvSpPr>
              <a:spLocks/>
            </p:cNvSpPr>
            <p:nvPr/>
          </p:nvSpPr>
          <p:spPr bwMode="auto">
            <a:xfrm>
              <a:off x="2903" y="2842"/>
              <a:ext cx="66" cy="4"/>
            </a:xfrm>
            <a:custGeom>
              <a:avLst/>
              <a:gdLst>
                <a:gd name="T0" fmla="*/ 66 w 66"/>
                <a:gd name="T1" fmla="*/ 0 h 4"/>
                <a:gd name="T2" fmla="*/ 64 w 66"/>
                <a:gd name="T3" fmla="*/ 0 h 4"/>
                <a:gd name="T4" fmla="*/ 57 w 66"/>
                <a:gd name="T5" fmla="*/ 1 h 4"/>
                <a:gd name="T6" fmla="*/ 47 w 66"/>
                <a:gd name="T7" fmla="*/ 2 h 4"/>
                <a:gd name="T8" fmla="*/ 33 w 66"/>
                <a:gd name="T9" fmla="*/ 4 h 4"/>
                <a:gd name="T10" fmla="*/ 18 w 66"/>
                <a:gd name="T11" fmla="*/ 4 h 4"/>
                <a:gd name="T12" fmla="*/ 0 w 66"/>
                <a:gd name="T13" fmla="*/ 4 h 4"/>
                <a:gd name="T14" fmla="*/ 0 w 66"/>
                <a:gd name="T15" fmla="*/ 2 h 4"/>
                <a:gd name="T16" fmla="*/ 17 w 66"/>
                <a:gd name="T17" fmla="*/ 2 h 4"/>
                <a:gd name="T18" fmla="*/ 31 w 66"/>
                <a:gd name="T19" fmla="*/ 2 h 4"/>
                <a:gd name="T20" fmla="*/ 42 w 66"/>
                <a:gd name="T21" fmla="*/ 1 h 4"/>
                <a:gd name="T22" fmla="*/ 50 w 66"/>
                <a:gd name="T23" fmla="*/ 0 h 4"/>
                <a:gd name="T24" fmla="*/ 52 w 66"/>
                <a:gd name="T25" fmla="*/ 0 h 4"/>
                <a:gd name="T26" fmla="*/ 66 w 66"/>
                <a:gd name="T27" fmla="*/ 0 h 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
                <a:gd name="T43" fmla="*/ 0 h 4"/>
                <a:gd name="T44" fmla="*/ 66 w 66"/>
                <a:gd name="T45" fmla="*/ 4 h 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 h="4">
                  <a:moveTo>
                    <a:pt x="66" y="0"/>
                  </a:moveTo>
                  <a:lnTo>
                    <a:pt x="64" y="0"/>
                  </a:lnTo>
                  <a:lnTo>
                    <a:pt x="57" y="1"/>
                  </a:lnTo>
                  <a:lnTo>
                    <a:pt x="47" y="2"/>
                  </a:lnTo>
                  <a:lnTo>
                    <a:pt x="33" y="4"/>
                  </a:lnTo>
                  <a:lnTo>
                    <a:pt x="18" y="4"/>
                  </a:lnTo>
                  <a:lnTo>
                    <a:pt x="0" y="4"/>
                  </a:lnTo>
                  <a:lnTo>
                    <a:pt x="0" y="2"/>
                  </a:lnTo>
                  <a:lnTo>
                    <a:pt x="17" y="2"/>
                  </a:lnTo>
                  <a:lnTo>
                    <a:pt x="31" y="2"/>
                  </a:lnTo>
                  <a:lnTo>
                    <a:pt x="42" y="1"/>
                  </a:lnTo>
                  <a:lnTo>
                    <a:pt x="50" y="0"/>
                  </a:lnTo>
                  <a:lnTo>
                    <a:pt x="52" y="0"/>
                  </a:lnTo>
                  <a:lnTo>
                    <a:pt x="66" y="0"/>
                  </a:lnTo>
                  <a:close/>
                </a:path>
              </a:pathLst>
            </a:custGeom>
            <a:solidFill>
              <a:srgbClr val="737373"/>
            </a:solidFill>
            <a:ln w="9525">
              <a:noFill/>
              <a:round/>
              <a:headEnd/>
              <a:tailEnd/>
            </a:ln>
          </p:spPr>
          <p:txBody>
            <a:bodyPr/>
            <a:lstStyle/>
            <a:p>
              <a:endParaRPr lang="en-US"/>
            </a:p>
          </p:txBody>
        </p:sp>
        <p:sp>
          <p:nvSpPr>
            <p:cNvPr id="31551" name="Freeform 327"/>
            <p:cNvSpPr>
              <a:spLocks/>
            </p:cNvSpPr>
            <p:nvPr/>
          </p:nvSpPr>
          <p:spPr bwMode="auto">
            <a:xfrm>
              <a:off x="2903" y="2842"/>
              <a:ext cx="52" cy="2"/>
            </a:xfrm>
            <a:custGeom>
              <a:avLst/>
              <a:gdLst>
                <a:gd name="T0" fmla="*/ 0 w 52"/>
                <a:gd name="T1" fmla="*/ 2 h 2"/>
                <a:gd name="T2" fmla="*/ 17 w 52"/>
                <a:gd name="T3" fmla="*/ 2 h 2"/>
                <a:gd name="T4" fmla="*/ 31 w 52"/>
                <a:gd name="T5" fmla="*/ 2 h 2"/>
                <a:gd name="T6" fmla="*/ 42 w 52"/>
                <a:gd name="T7" fmla="*/ 1 h 2"/>
                <a:gd name="T8" fmla="*/ 50 w 52"/>
                <a:gd name="T9" fmla="*/ 0 h 2"/>
                <a:gd name="T10" fmla="*/ 52 w 52"/>
                <a:gd name="T11" fmla="*/ 0 h 2"/>
                <a:gd name="T12" fmla="*/ 36 w 52"/>
                <a:gd name="T13" fmla="*/ 0 h 2"/>
                <a:gd name="T14" fmla="*/ 35 w 52"/>
                <a:gd name="T15" fmla="*/ 0 h 2"/>
                <a:gd name="T16" fmla="*/ 30 w 52"/>
                <a:gd name="T17" fmla="*/ 1 h 2"/>
                <a:gd name="T18" fmla="*/ 22 w 52"/>
                <a:gd name="T19" fmla="*/ 1 h 2"/>
                <a:gd name="T20" fmla="*/ 12 w 52"/>
                <a:gd name="T21" fmla="*/ 1 h 2"/>
                <a:gd name="T22" fmla="*/ 0 w 52"/>
                <a:gd name="T23" fmla="*/ 1 h 2"/>
                <a:gd name="T24" fmla="*/ 0 w 52"/>
                <a:gd name="T25" fmla="*/ 2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2"/>
                <a:gd name="T41" fmla="*/ 52 w 52"/>
                <a:gd name="T42" fmla="*/ 2 h 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2">
                  <a:moveTo>
                    <a:pt x="0" y="2"/>
                  </a:moveTo>
                  <a:lnTo>
                    <a:pt x="17" y="2"/>
                  </a:lnTo>
                  <a:lnTo>
                    <a:pt x="31" y="2"/>
                  </a:lnTo>
                  <a:lnTo>
                    <a:pt x="42" y="1"/>
                  </a:lnTo>
                  <a:lnTo>
                    <a:pt x="50" y="0"/>
                  </a:lnTo>
                  <a:lnTo>
                    <a:pt x="52" y="0"/>
                  </a:lnTo>
                  <a:lnTo>
                    <a:pt x="36" y="0"/>
                  </a:lnTo>
                  <a:lnTo>
                    <a:pt x="35" y="0"/>
                  </a:lnTo>
                  <a:lnTo>
                    <a:pt x="30" y="1"/>
                  </a:lnTo>
                  <a:lnTo>
                    <a:pt x="22" y="1"/>
                  </a:lnTo>
                  <a:lnTo>
                    <a:pt x="12" y="1"/>
                  </a:lnTo>
                  <a:lnTo>
                    <a:pt x="0" y="1"/>
                  </a:lnTo>
                  <a:lnTo>
                    <a:pt x="0" y="2"/>
                  </a:lnTo>
                  <a:close/>
                </a:path>
              </a:pathLst>
            </a:custGeom>
            <a:solidFill>
              <a:srgbClr val="6E6E6E"/>
            </a:solidFill>
            <a:ln w="9525">
              <a:noFill/>
              <a:round/>
              <a:headEnd/>
              <a:tailEnd/>
            </a:ln>
          </p:spPr>
          <p:txBody>
            <a:bodyPr/>
            <a:lstStyle/>
            <a:p>
              <a:endParaRPr lang="en-US"/>
            </a:p>
          </p:txBody>
        </p:sp>
        <p:sp>
          <p:nvSpPr>
            <p:cNvPr id="31552" name="Freeform 328"/>
            <p:cNvSpPr>
              <a:spLocks/>
            </p:cNvSpPr>
            <p:nvPr/>
          </p:nvSpPr>
          <p:spPr bwMode="auto">
            <a:xfrm>
              <a:off x="2903" y="2842"/>
              <a:ext cx="36" cy="1"/>
            </a:xfrm>
            <a:custGeom>
              <a:avLst/>
              <a:gdLst>
                <a:gd name="T0" fmla="*/ 36 w 36"/>
                <a:gd name="T1" fmla="*/ 0 h 1"/>
                <a:gd name="T2" fmla="*/ 35 w 36"/>
                <a:gd name="T3" fmla="*/ 0 h 1"/>
                <a:gd name="T4" fmla="*/ 30 w 36"/>
                <a:gd name="T5" fmla="*/ 1 h 1"/>
                <a:gd name="T6" fmla="*/ 22 w 36"/>
                <a:gd name="T7" fmla="*/ 1 h 1"/>
                <a:gd name="T8" fmla="*/ 12 w 36"/>
                <a:gd name="T9" fmla="*/ 1 h 1"/>
                <a:gd name="T10" fmla="*/ 0 w 36"/>
                <a:gd name="T11" fmla="*/ 1 h 1"/>
                <a:gd name="T12" fmla="*/ 0 w 36"/>
                <a:gd name="T13" fmla="*/ 1 h 1"/>
                <a:gd name="T14" fmla="*/ 8 w 36"/>
                <a:gd name="T15" fmla="*/ 0 h 1"/>
                <a:gd name="T16" fmla="*/ 14 w 36"/>
                <a:gd name="T17" fmla="*/ 0 h 1"/>
                <a:gd name="T18" fmla="*/ 18 w 36"/>
                <a:gd name="T19" fmla="*/ 0 h 1"/>
                <a:gd name="T20" fmla="*/ 19 w 36"/>
                <a:gd name="T21" fmla="*/ 0 h 1"/>
                <a:gd name="T22" fmla="*/ 36 w 3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1"/>
                <a:gd name="T38" fmla="*/ 36 w 3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1">
                  <a:moveTo>
                    <a:pt x="36" y="0"/>
                  </a:moveTo>
                  <a:lnTo>
                    <a:pt x="35" y="0"/>
                  </a:lnTo>
                  <a:lnTo>
                    <a:pt x="30" y="1"/>
                  </a:lnTo>
                  <a:lnTo>
                    <a:pt x="22" y="1"/>
                  </a:lnTo>
                  <a:lnTo>
                    <a:pt x="12" y="1"/>
                  </a:lnTo>
                  <a:lnTo>
                    <a:pt x="0" y="1"/>
                  </a:lnTo>
                  <a:lnTo>
                    <a:pt x="8" y="0"/>
                  </a:lnTo>
                  <a:lnTo>
                    <a:pt x="14" y="0"/>
                  </a:lnTo>
                  <a:lnTo>
                    <a:pt x="18" y="0"/>
                  </a:lnTo>
                  <a:lnTo>
                    <a:pt x="19" y="0"/>
                  </a:lnTo>
                  <a:lnTo>
                    <a:pt x="36" y="0"/>
                  </a:lnTo>
                  <a:close/>
                </a:path>
              </a:pathLst>
            </a:custGeom>
            <a:solidFill>
              <a:srgbClr val="6A6A6A"/>
            </a:solidFill>
            <a:ln w="9525">
              <a:noFill/>
              <a:round/>
              <a:headEnd/>
              <a:tailEnd/>
            </a:ln>
          </p:spPr>
          <p:txBody>
            <a:bodyPr/>
            <a:lstStyle/>
            <a:p>
              <a:endParaRPr lang="en-US"/>
            </a:p>
          </p:txBody>
        </p:sp>
        <p:sp>
          <p:nvSpPr>
            <p:cNvPr id="31553" name="Freeform 329"/>
            <p:cNvSpPr>
              <a:spLocks/>
            </p:cNvSpPr>
            <p:nvPr/>
          </p:nvSpPr>
          <p:spPr bwMode="auto">
            <a:xfrm>
              <a:off x="2903" y="2842"/>
              <a:ext cx="19" cy="1"/>
            </a:xfrm>
            <a:custGeom>
              <a:avLst/>
              <a:gdLst>
                <a:gd name="T0" fmla="*/ 0 w 19"/>
                <a:gd name="T1" fmla="*/ 1 h 1"/>
                <a:gd name="T2" fmla="*/ 8 w 19"/>
                <a:gd name="T3" fmla="*/ 0 h 1"/>
                <a:gd name="T4" fmla="*/ 14 w 19"/>
                <a:gd name="T5" fmla="*/ 0 h 1"/>
                <a:gd name="T6" fmla="*/ 18 w 19"/>
                <a:gd name="T7" fmla="*/ 0 h 1"/>
                <a:gd name="T8" fmla="*/ 19 w 19"/>
                <a:gd name="T9" fmla="*/ 0 h 1"/>
                <a:gd name="T10" fmla="*/ 2 w 19"/>
                <a:gd name="T11" fmla="*/ 0 h 1"/>
                <a:gd name="T12" fmla="*/ 0 w 19"/>
                <a:gd name="T13" fmla="*/ 0 h 1"/>
                <a:gd name="T14" fmla="*/ 0 w 19"/>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
                <a:gd name="T26" fmla="*/ 19 w 19"/>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
                  <a:moveTo>
                    <a:pt x="0" y="1"/>
                  </a:moveTo>
                  <a:lnTo>
                    <a:pt x="8" y="0"/>
                  </a:lnTo>
                  <a:lnTo>
                    <a:pt x="14" y="0"/>
                  </a:lnTo>
                  <a:lnTo>
                    <a:pt x="18" y="0"/>
                  </a:lnTo>
                  <a:lnTo>
                    <a:pt x="19" y="0"/>
                  </a:lnTo>
                  <a:lnTo>
                    <a:pt x="2" y="0"/>
                  </a:lnTo>
                  <a:lnTo>
                    <a:pt x="0" y="0"/>
                  </a:lnTo>
                  <a:lnTo>
                    <a:pt x="0" y="1"/>
                  </a:lnTo>
                  <a:close/>
                </a:path>
              </a:pathLst>
            </a:custGeom>
            <a:solidFill>
              <a:srgbClr val="666666"/>
            </a:solidFill>
            <a:ln w="9525">
              <a:noFill/>
              <a:round/>
              <a:headEnd/>
              <a:tailEnd/>
            </a:ln>
          </p:spPr>
          <p:txBody>
            <a:bodyPr/>
            <a:lstStyle/>
            <a:p>
              <a:endParaRPr lang="en-US"/>
            </a:p>
          </p:txBody>
        </p:sp>
        <p:sp>
          <p:nvSpPr>
            <p:cNvPr id="31554" name="Freeform 330"/>
            <p:cNvSpPr>
              <a:spLocks/>
            </p:cNvSpPr>
            <p:nvPr/>
          </p:nvSpPr>
          <p:spPr bwMode="auto">
            <a:xfrm>
              <a:off x="2903" y="2842"/>
              <a:ext cx="2" cy="1"/>
            </a:xfrm>
            <a:custGeom>
              <a:avLst/>
              <a:gdLst>
                <a:gd name="T0" fmla="*/ 2 w 2"/>
                <a:gd name="T1" fmla="*/ 0 h 1"/>
                <a:gd name="T2" fmla="*/ 0 w 2"/>
                <a:gd name="T3" fmla="*/ 0 h 1"/>
                <a:gd name="T4" fmla="*/ 0 w 2"/>
                <a:gd name="T5" fmla="*/ 0 h 1"/>
                <a:gd name="T6" fmla="*/ 0 w 2"/>
                <a:gd name="T7" fmla="*/ 0 h 1"/>
                <a:gd name="T8" fmla="*/ 2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2" y="0"/>
                  </a:moveTo>
                  <a:lnTo>
                    <a:pt x="0" y="0"/>
                  </a:lnTo>
                  <a:lnTo>
                    <a:pt x="2" y="0"/>
                  </a:lnTo>
                  <a:close/>
                </a:path>
              </a:pathLst>
            </a:custGeom>
            <a:solidFill>
              <a:srgbClr val="666666"/>
            </a:solidFill>
            <a:ln w="9525">
              <a:noFill/>
              <a:round/>
              <a:headEnd/>
              <a:tailEnd/>
            </a:ln>
          </p:spPr>
          <p:txBody>
            <a:bodyPr/>
            <a:lstStyle/>
            <a:p>
              <a:endParaRPr lang="en-US"/>
            </a:p>
          </p:txBody>
        </p:sp>
        <p:sp>
          <p:nvSpPr>
            <p:cNvPr id="31555" name="Freeform 331"/>
            <p:cNvSpPr>
              <a:spLocks/>
            </p:cNvSpPr>
            <p:nvPr/>
          </p:nvSpPr>
          <p:spPr bwMode="auto">
            <a:xfrm>
              <a:off x="3177" y="2811"/>
              <a:ext cx="48" cy="179"/>
            </a:xfrm>
            <a:custGeom>
              <a:avLst/>
              <a:gdLst>
                <a:gd name="T0" fmla="*/ 0 w 48"/>
                <a:gd name="T1" fmla="*/ 49 h 179"/>
                <a:gd name="T2" fmla="*/ 48 w 48"/>
                <a:gd name="T3" fmla="*/ 0 h 179"/>
                <a:gd name="T4" fmla="*/ 48 w 48"/>
                <a:gd name="T5" fmla="*/ 131 h 179"/>
                <a:gd name="T6" fmla="*/ 0 w 48"/>
                <a:gd name="T7" fmla="*/ 179 h 179"/>
                <a:gd name="T8" fmla="*/ 0 w 48"/>
                <a:gd name="T9" fmla="*/ 49 h 179"/>
                <a:gd name="T10" fmla="*/ 0 60000 65536"/>
                <a:gd name="T11" fmla="*/ 0 60000 65536"/>
                <a:gd name="T12" fmla="*/ 0 60000 65536"/>
                <a:gd name="T13" fmla="*/ 0 60000 65536"/>
                <a:gd name="T14" fmla="*/ 0 60000 65536"/>
                <a:gd name="T15" fmla="*/ 0 w 48"/>
                <a:gd name="T16" fmla="*/ 0 h 179"/>
                <a:gd name="T17" fmla="*/ 48 w 48"/>
                <a:gd name="T18" fmla="*/ 179 h 179"/>
              </a:gdLst>
              <a:ahLst/>
              <a:cxnLst>
                <a:cxn ang="T10">
                  <a:pos x="T0" y="T1"/>
                </a:cxn>
                <a:cxn ang="T11">
                  <a:pos x="T2" y="T3"/>
                </a:cxn>
                <a:cxn ang="T12">
                  <a:pos x="T4" y="T5"/>
                </a:cxn>
                <a:cxn ang="T13">
                  <a:pos x="T6" y="T7"/>
                </a:cxn>
                <a:cxn ang="T14">
                  <a:pos x="T8" y="T9"/>
                </a:cxn>
              </a:cxnLst>
              <a:rect l="T15" t="T16" r="T17" b="T18"/>
              <a:pathLst>
                <a:path w="48" h="179">
                  <a:moveTo>
                    <a:pt x="0" y="49"/>
                  </a:moveTo>
                  <a:lnTo>
                    <a:pt x="48" y="0"/>
                  </a:lnTo>
                  <a:lnTo>
                    <a:pt x="48" y="131"/>
                  </a:lnTo>
                  <a:lnTo>
                    <a:pt x="0" y="179"/>
                  </a:lnTo>
                  <a:lnTo>
                    <a:pt x="0" y="49"/>
                  </a:lnTo>
                  <a:close/>
                </a:path>
              </a:pathLst>
            </a:custGeom>
            <a:solidFill>
              <a:srgbClr val="9A9A9A"/>
            </a:solidFill>
            <a:ln w="9525">
              <a:noFill/>
              <a:round/>
              <a:headEnd/>
              <a:tailEnd/>
            </a:ln>
          </p:spPr>
          <p:txBody>
            <a:bodyPr/>
            <a:lstStyle/>
            <a:p>
              <a:endParaRPr lang="en-US"/>
            </a:p>
          </p:txBody>
        </p:sp>
        <p:sp>
          <p:nvSpPr>
            <p:cNvPr id="31556" name="Rectangle 332"/>
            <p:cNvSpPr>
              <a:spLocks noChangeArrowheads="1"/>
            </p:cNvSpPr>
            <p:nvPr/>
          </p:nvSpPr>
          <p:spPr bwMode="auto">
            <a:xfrm>
              <a:off x="2797" y="2860"/>
              <a:ext cx="380" cy="103"/>
            </a:xfrm>
            <a:prstGeom prst="rect">
              <a:avLst/>
            </a:prstGeom>
            <a:solidFill>
              <a:srgbClr val="C0C0C0"/>
            </a:solidFill>
            <a:ln w="4763">
              <a:solidFill>
                <a:srgbClr val="000000"/>
              </a:solidFill>
              <a:miter lim="800000"/>
              <a:headEnd/>
              <a:tailEnd/>
            </a:ln>
          </p:spPr>
          <p:txBody>
            <a:bodyPr/>
            <a:lstStyle/>
            <a:p>
              <a:endParaRPr lang="en-US"/>
            </a:p>
          </p:txBody>
        </p:sp>
        <p:sp>
          <p:nvSpPr>
            <p:cNvPr id="31557" name="Freeform 333"/>
            <p:cNvSpPr>
              <a:spLocks/>
            </p:cNvSpPr>
            <p:nvPr/>
          </p:nvSpPr>
          <p:spPr bwMode="auto">
            <a:xfrm>
              <a:off x="2916" y="2860"/>
              <a:ext cx="5" cy="103"/>
            </a:xfrm>
            <a:custGeom>
              <a:avLst/>
              <a:gdLst>
                <a:gd name="T0" fmla="*/ 5 w 5"/>
                <a:gd name="T1" fmla="*/ 0 h 103"/>
                <a:gd name="T2" fmla="*/ 1 w 5"/>
                <a:gd name="T3" fmla="*/ 25 h 103"/>
                <a:gd name="T4" fmla="*/ 0 w 5"/>
                <a:gd name="T5" fmla="*/ 51 h 103"/>
                <a:gd name="T6" fmla="*/ 1 w 5"/>
                <a:gd name="T7" fmla="*/ 77 h 103"/>
                <a:gd name="T8" fmla="*/ 5 w 5"/>
                <a:gd name="T9" fmla="*/ 103 h 103"/>
                <a:gd name="T10" fmla="*/ 0 60000 65536"/>
                <a:gd name="T11" fmla="*/ 0 60000 65536"/>
                <a:gd name="T12" fmla="*/ 0 60000 65536"/>
                <a:gd name="T13" fmla="*/ 0 60000 65536"/>
                <a:gd name="T14" fmla="*/ 0 60000 65536"/>
                <a:gd name="T15" fmla="*/ 0 w 5"/>
                <a:gd name="T16" fmla="*/ 0 h 103"/>
                <a:gd name="T17" fmla="*/ 5 w 5"/>
                <a:gd name="T18" fmla="*/ 103 h 103"/>
              </a:gdLst>
              <a:ahLst/>
              <a:cxnLst>
                <a:cxn ang="T10">
                  <a:pos x="T0" y="T1"/>
                </a:cxn>
                <a:cxn ang="T11">
                  <a:pos x="T2" y="T3"/>
                </a:cxn>
                <a:cxn ang="T12">
                  <a:pos x="T4" y="T5"/>
                </a:cxn>
                <a:cxn ang="T13">
                  <a:pos x="T6" y="T7"/>
                </a:cxn>
                <a:cxn ang="T14">
                  <a:pos x="T8" y="T9"/>
                </a:cxn>
              </a:cxnLst>
              <a:rect l="T15" t="T16" r="T17" b="T18"/>
              <a:pathLst>
                <a:path w="5" h="103">
                  <a:moveTo>
                    <a:pt x="5" y="0"/>
                  </a:moveTo>
                  <a:lnTo>
                    <a:pt x="1" y="25"/>
                  </a:lnTo>
                  <a:lnTo>
                    <a:pt x="0" y="51"/>
                  </a:lnTo>
                  <a:lnTo>
                    <a:pt x="1" y="77"/>
                  </a:lnTo>
                  <a:lnTo>
                    <a:pt x="5" y="103"/>
                  </a:lnTo>
                </a:path>
              </a:pathLst>
            </a:custGeom>
            <a:noFill/>
            <a:ln w="4763">
              <a:solidFill>
                <a:srgbClr val="000000"/>
              </a:solidFill>
              <a:round/>
              <a:headEnd/>
              <a:tailEnd/>
            </a:ln>
          </p:spPr>
          <p:txBody>
            <a:bodyPr/>
            <a:lstStyle/>
            <a:p>
              <a:endParaRPr lang="en-US"/>
            </a:p>
          </p:txBody>
        </p:sp>
        <p:sp>
          <p:nvSpPr>
            <p:cNvPr id="31558" name="Rectangle 334"/>
            <p:cNvSpPr>
              <a:spLocks noChangeArrowheads="1"/>
            </p:cNvSpPr>
            <p:nvPr/>
          </p:nvSpPr>
          <p:spPr bwMode="auto">
            <a:xfrm>
              <a:off x="2797" y="2963"/>
              <a:ext cx="380" cy="27"/>
            </a:xfrm>
            <a:prstGeom prst="rect">
              <a:avLst/>
            </a:prstGeom>
            <a:solidFill>
              <a:srgbClr val="9A9A9A"/>
            </a:solidFill>
            <a:ln w="4763">
              <a:solidFill>
                <a:srgbClr val="000000"/>
              </a:solidFill>
              <a:miter lim="800000"/>
              <a:headEnd/>
              <a:tailEnd/>
            </a:ln>
          </p:spPr>
          <p:txBody>
            <a:bodyPr/>
            <a:lstStyle/>
            <a:p>
              <a:endParaRPr lang="en-US"/>
            </a:p>
          </p:txBody>
        </p:sp>
        <p:sp>
          <p:nvSpPr>
            <p:cNvPr id="31559" name="Rectangle 335"/>
            <p:cNvSpPr>
              <a:spLocks noChangeArrowheads="1"/>
            </p:cNvSpPr>
            <p:nvPr/>
          </p:nvSpPr>
          <p:spPr bwMode="auto">
            <a:xfrm>
              <a:off x="3090" y="2891"/>
              <a:ext cx="15" cy="5"/>
            </a:xfrm>
            <a:prstGeom prst="rect">
              <a:avLst/>
            </a:prstGeom>
            <a:solidFill>
              <a:srgbClr val="C0C0C0"/>
            </a:solidFill>
            <a:ln w="9525">
              <a:noFill/>
              <a:miter lim="800000"/>
              <a:headEnd/>
              <a:tailEnd/>
            </a:ln>
          </p:spPr>
          <p:txBody>
            <a:bodyPr/>
            <a:lstStyle/>
            <a:p>
              <a:endParaRPr lang="en-US"/>
            </a:p>
          </p:txBody>
        </p:sp>
        <p:sp>
          <p:nvSpPr>
            <p:cNvPr id="31560" name="Freeform 336"/>
            <p:cNvSpPr>
              <a:spLocks noEditPoints="1"/>
            </p:cNvSpPr>
            <p:nvPr/>
          </p:nvSpPr>
          <p:spPr bwMode="auto">
            <a:xfrm>
              <a:off x="2934" y="2882"/>
              <a:ext cx="62" cy="7"/>
            </a:xfrm>
            <a:custGeom>
              <a:avLst/>
              <a:gdLst>
                <a:gd name="T0" fmla="*/ 0 w 62"/>
                <a:gd name="T1" fmla="*/ 7 h 7"/>
                <a:gd name="T2" fmla="*/ 18 w 62"/>
                <a:gd name="T3" fmla="*/ 7 h 7"/>
                <a:gd name="T4" fmla="*/ 18 w 62"/>
                <a:gd name="T5" fmla="*/ 0 h 7"/>
                <a:gd name="T6" fmla="*/ 0 w 62"/>
                <a:gd name="T7" fmla="*/ 0 h 7"/>
                <a:gd name="T8" fmla="*/ 0 w 62"/>
                <a:gd name="T9" fmla="*/ 7 h 7"/>
                <a:gd name="T10" fmla="*/ 26 w 62"/>
                <a:gd name="T11" fmla="*/ 7 h 7"/>
                <a:gd name="T12" fmla="*/ 35 w 62"/>
                <a:gd name="T13" fmla="*/ 7 h 7"/>
                <a:gd name="T14" fmla="*/ 35 w 62"/>
                <a:gd name="T15" fmla="*/ 0 h 7"/>
                <a:gd name="T16" fmla="*/ 26 w 62"/>
                <a:gd name="T17" fmla="*/ 0 h 7"/>
                <a:gd name="T18" fmla="*/ 26 w 62"/>
                <a:gd name="T19" fmla="*/ 7 h 7"/>
                <a:gd name="T20" fmla="*/ 44 w 62"/>
                <a:gd name="T21" fmla="*/ 7 h 7"/>
                <a:gd name="T22" fmla="*/ 62 w 62"/>
                <a:gd name="T23" fmla="*/ 7 h 7"/>
                <a:gd name="T24" fmla="*/ 62 w 62"/>
                <a:gd name="T25" fmla="*/ 0 h 7"/>
                <a:gd name="T26" fmla="*/ 44 w 62"/>
                <a:gd name="T27" fmla="*/ 0 h 7"/>
                <a:gd name="T28" fmla="*/ 44 w 62"/>
                <a:gd name="T29" fmla="*/ 7 h 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
                <a:gd name="T46" fmla="*/ 0 h 7"/>
                <a:gd name="T47" fmla="*/ 62 w 62"/>
                <a:gd name="T48" fmla="*/ 7 h 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 h="7">
                  <a:moveTo>
                    <a:pt x="0" y="7"/>
                  </a:moveTo>
                  <a:lnTo>
                    <a:pt x="18" y="7"/>
                  </a:lnTo>
                  <a:lnTo>
                    <a:pt x="18" y="0"/>
                  </a:lnTo>
                  <a:lnTo>
                    <a:pt x="0" y="0"/>
                  </a:lnTo>
                  <a:lnTo>
                    <a:pt x="0" y="7"/>
                  </a:lnTo>
                  <a:close/>
                  <a:moveTo>
                    <a:pt x="26" y="7"/>
                  </a:moveTo>
                  <a:lnTo>
                    <a:pt x="35" y="7"/>
                  </a:lnTo>
                  <a:lnTo>
                    <a:pt x="35" y="0"/>
                  </a:lnTo>
                  <a:lnTo>
                    <a:pt x="26" y="0"/>
                  </a:lnTo>
                  <a:lnTo>
                    <a:pt x="26" y="7"/>
                  </a:lnTo>
                  <a:close/>
                  <a:moveTo>
                    <a:pt x="44" y="7"/>
                  </a:moveTo>
                  <a:lnTo>
                    <a:pt x="62" y="7"/>
                  </a:lnTo>
                  <a:lnTo>
                    <a:pt x="62" y="0"/>
                  </a:lnTo>
                  <a:lnTo>
                    <a:pt x="44" y="0"/>
                  </a:lnTo>
                  <a:lnTo>
                    <a:pt x="44" y="7"/>
                  </a:lnTo>
                  <a:close/>
                </a:path>
              </a:pathLst>
            </a:custGeom>
            <a:solidFill>
              <a:srgbClr val="C0C0C0"/>
            </a:solidFill>
            <a:ln w="1588">
              <a:solidFill>
                <a:srgbClr val="000000"/>
              </a:solidFill>
              <a:round/>
              <a:headEnd/>
              <a:tailEnd/>
            </a:ln>
          </p:spPr>
          <p:txBody>
            <a:bodyPr/>
            <a:lstStyle/>
            <a:p>
              <a:endParaRPr lang="en-US"/>
            </a:p>
          </p:txBody>
        </p:sp>
        <p:sp>
          <p:nvSpPr>
            <p:cNvPr id="31561" name="Freeform 337"/>
            <p:cNvSpPr>
              <a:spLocks noEditPoints="1"/>
            </p:cNvSpPr>
            <p:nvPr/>
          </p:nvSpPr>
          <p:spPr bwMode="auto">
            <a:xfrm>
              <a:off x="2808" y="2870"/>
              <a:ext cx="275" cy="40"/>
            </a:xfrm>
            <a:custGeom>
              <a:avLst/>
              <a:gdLst>
                <a:gd name="T0" fmla="*/ 0 w 275"/>
                <a:gd name="T1" fmla="*/ 40 h 40"/>
                <a:gd name="T2" fmla="*/ 37 w 275"/>
                <a:gd name="T3" fmla="*/ 40 h 40"/>
                <a:gd name="T4" fmla="*/ 37 w 275"/>
                <a:gd name="T5" fmla="*/ 0 h 40"/>
                <a:gd name="T6" fmla="*/ 0 w 275"/>
                <a:gd name="T7" fmla="*/ 0 h 40"/>
                <a:gd name="T8" fmla="*/ 0 w 275"/>
                <a:gd name="T9" fmla="*/ 40 h 40"/>
                <a:gd name="T10" fmla="*/ 244 w 275"/>
                <a:gd name="T11" fmla="*/ 29 h 40"/>
                <a:gd name="T12" fmla="*/ 275 w 275"/>
                <a:gd name="T13" fmla="*/ 29 h 40"/>
                <a:gd name="T14" fmla="*/ 275 w 275"/>
                <a:gd name="T15" fmla="*/ 9 h 40"/>
                <a:gd name="T16" fmla="*/ 244 w 275"/>
                <a:gd name="T17" fmla="*/ 9 h 40"/>
                <a:gd name="T18" fmla="*/ 244 w 275"/>
                <a:gd name="T19" fmla="*/ 29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5"/>
                <a:gd name="T31" fmla="*/ 0 h 40"/>
                <a:gd name="T32" fmla="*/ 275 w 275"/>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5" h="40">
                  <a:moveTo>
                    <a:pt x="0" y="40"/>
                  </a:moveTo>
                  <a:lnTo>
                    <a:pt x="37" y="40"/>
                  </a:lnTo>
                  <a:lnTo>
                    <a:pt x="37" y="0"/>
                  </a:lnTo>
                  <a:lnTo>
                    <a:pt x="0" y="0"/>
                  </a:lnTo>
                  <a:lnTo>
                    <a:pt x="0" y="40"/>
                  </a:lnTo>
                  <a:close/>
                  <a:moveTo>
                    <a:pt x="244" y="29"/>
                  </a:moveTo>
                  <a:lnTo>
                    <a:pt x="275" y="29"/>
                  </a:lnTo>
                  <a:lnTo>
                    <a:pt x="275" y="9"/>
                  </a:lnTo>
                  <a:lnTo>
                    <a:pt x="244" y="9"/>
                  </a:lnTo>
                  <a:lnTo>
                    <a:pt x="244" y="29"/>
                  </a:lnTo>
                  <a:close/>
                </a:path>
              </a:pathLst>
            </a:custGeom>
            <a:solidFill>
              <a:srgbClr val="C0C0C0"/>
            </a:solidFill>
            <a:ln w="9525">
              <a:noFill/>
              <a:round/>
              <a:headEnd/>
              <a:tailEnd/>
            </a:ln>
          </p:spPr>
          <p:txBody>
            <a:bodyPr/>
            <a:lstStyle/>
            <a:p>
              <a:endParaRPr lang="en-US"/>
            </a:p>
          </p:txBody>
        </p:sp>
        <p:sp>
          <p:nvSpPr>
            <p:cNvPr id="31562" name="Freeform 338"/>
            <p:cNvSpPr>
              <a:spLocks noEditPoints="1"/>
            </p:cNvSpPr>
            <p:nvPr/>
          </p:nvSpPr>
          <p:spPr bwMode="auto">
            <a:xfrm>
              <a:off x="2800" y="2865"/>
              <a:ext cx="375" cy="117"/>
            </a:xfrm>
            <a:custGeom>
              <a:avLst/>
              <a:gdLst>
                <a:gd name="T0" fmla="*/ 129 w 375"/>
                <a:gd name="T1" fmla="*/ 93 h 117"/>
                <a:gd name="T2" fmla="*/ 372 w 375"/>
                <a:gd name="T3" fmla="*/ 93 h 117"/>
                <a:gd name="T4" fmla="*/ 372 w 375"/>
                <a:gd name="T5" fmla="*/ 0 h 117"/>
                <a:gd name="T6" fmla="*/ 129 w 375"/>
                <a:gd name="T7" fmla="*/ 0 h 117"/>
                <a:gd name="T8" fmla="*/ 125 w 375"/>
                <a:gd name="T9" fmla="*/ 22 h 117"/>
                <a:gd name="T10" fmla="*/ 124 w 375"/>
                <a:gd name="T11" fmla="*/ 46 h 117"/>
                <a:gd name="T12" fmla="*/ 125 w 375"/>
                <a:gd name="T13" fmla="*/ 69 h 117"/>
                <a:gd name="T14" fmla="*/ 129 w 375"/>
                <a:gd name="T15" fmla="*/ 93 h 117"/>
                <a:gd name="T16" fmla="*/ 220 w 375"/>
                <a:gd name="T17" fmla="*/ 82 h 117"/>
                <a:gd name="T18" fmla="*/ 359 w 375"/>
                <a:gd name="T19" fmla="*/ 82 h 117"/>
                <a:gd name="T20" fmla="*/ 359 w 375"/>
                <a:gd name="T21" fmla="*/ 11 h 117"/>
                <a:gd name="T22" fmla="*/ 220 w 375"/>
                <a:gd name="T23" fmla="*/ 11 h 117"/>
                <a:gd name="T24" fmla="*/ 220 w 375"/>
                <a:gd name="T25" fmla="*/ 82 h 117"/>
                <a:gd name="T26" fmla="*/ 339 w 375"/>
                <a:gd name="T27" fmla="*/ 117 h 117"/>
                <a:gd name="T28" fmla="*/ 368 w 375"/>
                <a:gd name="T29" fmla="*/ 117 h 117"/>
                <a:gd name="T30" fmla="*/ 372 w 375"/>
                <a:gd name="T31" fmla="*/ 116 h 117"/>
                <a:gd name="T32" fmla="*/ 375 w 375"/>
                <a:gd name="T33" fmla="*/ 111 h 117"/>
                <a:gd name="T34" fmla="*/ 372 w 375"/>
                <a:gd name="T35" fmla="*/ 107 h 117"/>
                <a:gd name="T36" fmla="*/ 368 w 375"/>
                <a:gd name="T37" fmla="*/ 106 h 117"/>
                <a:gd name="T38" fmla="*/ 339 w 375"/>
                <a:gd name="T39" fmla="*/ 106 h 117"/>
                <a:gd name="T40" fmla="*/ 339 w 375"/>
                <a:gd name="T41" fmla="*/ 117 h 117"/>
                <a:gd name="T42" fmla="*/ 35 w 375"/>
                <a:gd name="T43" fmla="*/ 117 h 117"/>
                <a:gd name="T44" fmla="*/ 6 w 375"/>
                <a:gd name="T45" fmla="*/ 117 h 117"/>
                <a:gd name="T46" fmla="*/ 2 w 375"/>
                <a:gd name="T47" fmla="*/ 116 h 117"/>
                <a:gd name="T48" fmla="*/ 0 w 375"/>
                <a:gd name="T49" fmla="*/ 111 h 117"/>
                <a:gd name="T50" fmla="*/ 2 w 375"/>
                <a:gd name="T51" fmla="*/ 107 h 117"/>
                <a:gd name="T52" fmla="*/ 6 w 375"/>
                <a:gd name="T53" fmla="*/ 106 h 117"/>
                <a:gd name="T54" fmla="*/ 35 w 375"/>
                <a:gd name="T55" fmla="*/ 106 h 117"/>
                <a:gd name="T56" fmla="*/ 35 w 375"/>
                <a:gd name="T57" fmla="*/ 117 h 117"/>
                <a:gd name="T58" fmla="*/ 134 w 375"/>
                <a:gd name="T59" fmla="*/ 24 h 117"/>
                <a:gd name="T60" fmla="*/ 196 w 375"/>
                <a:gd name="T61" fmla="*/ 24 h 117"/>
                <a:gd name="T62" fmla="*/ 196 w 375"/>
                <a:gd name="T63" fmla="*/ 17 h 117"/>
                <a:gd name="T64" fmla="*/ 134 w 375"/>
                <a:gd name="T65" fmla="*/ 17 h 117"/>
                <a:gd name="T66" fmla="*/ 134 w 375"/>
                <a:gd name="T67" fmla="*/ 24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5"/>
                <a:gd name="T103" fmla="*/ 0 h 117"/>
                <a:gd name="T104" fmla="*/ 375 w 375"/>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5" h="117">
                  <a:moveTo>
                    <a:pt x="129" y="93"/>
                  </a:moveTo>
                  <a:lnTo>
                    <a:pt x="372" y="93"/>
                  </a:lnTo>
                  <a:lnTo>
                    <a:pt x="372" y="0"/>
                  </a:lnTo>
                  <a:lnTo>
                    <a:pt x="129" y="0"/>
                  </a:lnTo>
                  <a:lnTo>
                    <a:pt x="125" y="22"/>
                  </a:lnTo>
                  <a:lnTo>
                    <a:pt x="124" y="46"/>
                  </a:lnTo>
                  <a:lnTo>
                    <a:pt x="125" y="69"/>
                  </a:lnTo>
                  <a:lnTo>
                    <a:pt x="129" y="93"/>
                  </a:lnTo>
                  <a:close/>
                  <a:moveTo>
                    <a:pt x="220" y="82"/>
                  </a:moveTo>
                  <a:lnTo>
                    <a:pt x="359" y="82"/>
                  </a:lnTo>
                  <a:lnTo>
                    <a:pt x="359" y="11"/>
                  </a:lnTo>
                  <a:lnTo>
                    <a:pt x="220" y="11"/>
                  </a:lnTo>
                  <a:lnTo>
                    <a:pt x="220" y="82"/>
                  </a:lnTo>
                  <a:close/>
                  <a:moveTo>
                    <a:pt x="339" y="117"/>
                  </a:moveTo>
                  <a:lnTo>
                    <a:pt x="368" y="117"/>
                  </a:lnTo>
                  <a:lnTo>
                    <a:pt x="372" y="116"/>
                  </a:lnTo>
                  <a:lnTo>
                    <a:pt x="375" y="111"/>
                  </a:lnTo>
                  <a:lnTo>
                    <a:pt x="372" y="107"/>
                  </a:lnTo>
                  <a:lnTo>
                    <a:pt x="368" y="106"/>
                  </a:lnTo>
                  <a:lnTo>
                    <a:pt x="339" y="106"/>
                  </a:lnTo>
                  <a:lnTo>
                    <a:pt x="339" y="117"/>
                  </a:lnTo>
                  <a:close/>
                  <a:moveTo>
                    <a:pt x="35" y="117"/>
                  </a:moveTo>
                  <a:lnTo>
                    <a:pt x="6" y="117"/>
                  </a:lnTo>
                  <a:lnTo>
                    <a:pt x="2" y="116"/>
                  </a:lnTo>
                  <a:lnTo>
                    <a:pt x="0" y="111"/>
                  </a:lnTo>
                  <a:lnTo>
                    <a:pt x="2" y="107"/>
                  </a:lnTo>
                  <a:lnTo>
                    <a:pt x="6" y="106"/>
                  </a:lnTo>
                  <a:lnTo>
                    <a:pt x="35" y="106"/>
                  </a:lnTo>
                  <a:lnTo>
                    <a:pt x="35" y="117"/>
                  </a:lnTo>
                  <a:close/>
                  <a:moveTo>
                    <a:pt x="134" y="24"/>
                  </a:moveTo>
                  <a:lnTo>
                    <a:pt x="196" y="24"/>
                  </a:lnTo>
                  <a:lnTo>
                    <a:pt x="196" y="17"/>
                  </a:lnTo>
                  <a:lnTo>
                    <a:pt x="134" y="17"/>
                  </a:lnTo>
                  <a:lnTo>
                    <a:pt x="134" y="24"/>
                  </a:lnTo>
                  <a:close/>
                </a:path>
              </a:pathLst>
            </a:custGeom>
            <a:solidFill>
              <a:srgbClr val="C0C0C0"/>
            </a:solidFill>
            <a:ln w="1588">
              <a:solidFill>
                <a:srgbClr val="000000"/>
              </a:solidFill>
              <a:round/>
              <a:headEnd/>
              <a:tailEnd/>
            </a:ln>
          </p:spPr>
          <p:txBody>
            <a:bodyPr/>
            <a:lstStyle/>
            <a:p>
              <a:endParaRPr lang="en-US"/>
            </a:p>
          </p:txBody>
        </p:sp>
        <p:sp>
          <p:nvSpPr>
            <p:cNvPr id="31563" name="Line 339"/>
            <p:cNvSpPr>
              <a:spLocks noChangeShapeType="1"/>
            </p:cNvSpPr>
            <p:nvPr/>
          </p:nvSpPr>
          <p:spPr bwMode="auto">
            <a:xfrm>
              <a:off x="2998" y="2865"/>
              <a:ext cx="1" cy="93"/>
            </a:xfrm>
            <a:prstGeom prst="line">
              <a:avLst/>
            </a:prstGeom>
            <a:noFill/>
            <a:ln w="1588">
              <a:solidFill>
                <a:srgbClr val="000000"/>
              </a:solidFill>
              <a:round/>
              <a:headEnd/>
              <a:tailEnd/>
            </a:ln>
          </p:spPr>
          <p:txBody>
            <a:bodyPr/>
            <a:lstStyle/>
            <a:p>
              <a:endParaRPr lang="en-US"/>
            </a:p>
          </p:txBody>
        </p:sp>
        <p:sp>
          <p:nvSpPr>
            <p:cNvPr id="31564" name="Line 340"/>
            <p:cNvSpPr>
              <a:spLocks noChangeShapeType="1"/>
            </p:cNvSpPr>
            <p:nvPr/>
          </p:nvSpPr>
          <p:spPr bwMode="auto">
            <a:xfrm flipH="1">
              <a:off x="2924" y="2896"/>
              <a:ext cx="74" cy="1"/>
            </a:xfrm>
            <a:prstGeom prst="line">
              <a:avLst/>
            </a:prstGeom>
            <a:noFill/>
            <a:ln w="1588">
              <a:solidFill>
                <a:srgbClr val="000000"/>
              </a:solidFill>
              <a:round/>
              <a:headEnd/>
              <a:tailEnd/>
            </a:ln>
          </p:spPr>
          <p:txBody>
            <a:bodyPr/>
            <a:lstStyle/>
            <a:p>
              <a:endParaRPr lang="en-US"/>
            </a:p>
          </p:txBody>
        </p:sp>
        <p:sp>
          <p:nvSpPr>
            <p:cNvPr id="31565" name="Line 341"/>
            <p:cNvSpPr>
              <a:spLocks noChangeShapeType="1"/>
            </p:cNvSpPr>
            <p:nvPr/>
          </p:nvSpPr>
          <p:spPr bwMode="auto">
            <a:xfrm flipH="1">
              <a:off x="2924" y="2927"/>
              <a:ext cx="74" cy="1"/>
            </a:xfrm>
            <a:prstGeom prst="line">
              <a:avLst/>
            </a:prstGeom>
            <a:noFill/>
            <a:ln w="1588">
              <a:solidFill>
                <a:srgbClr val="000000"/>
              </a:solidFill>
              <a:round/>
              <a:headEnd/>
              <a:tailEnd/>
            </a:ln>
          </p:spPr>
          <p:txBody>
            <a:bodyPr/>
            <a:lstStyle/>
            <a:p>
              <a:endParaRPr lang="en-US"/>
            </a:p>
          </p:txBody>
        </p:sp>
        <p:sp>
          <p:nvSpPr>
            <p:cNvPr id="31566" name="Line 342"/>
            <p:cNvSpPr>
              <a:spLocks noChangeShapeType="1"/>
            </p:cNvSpPr>
            <p:nvPr/>
          </p:nvSpPr>
          <p:spPr bwMode="auto">
            <a:xfrm>
              <a:off x="3115" y="2876"/>
              <a:ext cx="1" cy="27"/>
            </a:xfrm>
            <a:prstGeom prst="line">
              <a:avLst/>
            </a:prstGeom>
            <a:noFill/>
            <a:ln w="1588">
              <a:solidFill>
                <a:srgbClr val="000000"/>
              </a:solidFill>
              <a:round/>
              <a:headEnd/>
              <a:tailEnd/>
            </a:ln>
          </p:spPr>
          <p:txBody>
            <a:bodyPr/>
            <a:lstStyle/>
            <a:p>
              <a:endParaRPr lang="en-US"/>
            </a:p>
          </p:txBody>
        </p:sp>
        <p:sp>
          <p:nvSpPr>
            <p:cNvPr id="31567" name="Line 343"/>
            <p:cNvSpPr>
              <a:spLocks noChangeShapeType="1"/>
            </p:cNvSpPr>
            <p:nvPr/>
          </p:nvSpPr>
          <p:spPr bwMode="auto">
            <a:xfrm>
              <a:off x="3020" y="2903"/>
              <a:ext cx="139" cy="1"/>
            </a:xfrm>
            <a:prstGeom prst="line">
              <a:avLst/>
            </a:prstGeom>
            <a:noFill/>
            <a:ln w="1588">
              <a:solidFill>
                <a:srgbClr val="000000"/>
              </a:solidFill>
              <a:round/>
              <a:headEnd/>
              <a:tailEnd/>
            </a:ln>
          </p:spPr>
          <p:txBody>
            <a:bodyPr/>
            <a:lstStyle/>
            <a:p>
              <a:endParaRPr lang="en-US"/>
            </a:p>
          </p:txBody>
        </p:sp>
        <p:sp>
          <p:nvSpPr>
            <p:cNvPr id="31568" name="Line 344"/>
            <p:cNvSpPr>
              <a:spLocks noChangeShapeType="1"/>
            </p:cNvSpPr>
            <p:nvPr/>
          </p:nvSpPr>
          <p:spPr bwMode="auto">
            <a:xfrm flipV="1">
              <a:off x="2934" y="2860"/>
              <a:ext cx="1" cy="3"/>
            </a:xfrm>
            <a:prstGeom prst="line">
              <a:avLst/>
            </a:prstGeom>
            <a:noFill/>
            <a:ln w="1588">
              <a:solidFill>
                <a:srgbClr val="000000"/>
              </a:solidFill>
              <a:round/>
              <a:headEnd/>
              <a:tailEnd/>
            </a:ln>
          </p:spPr>
          <p:txBody>
            <a:bodyPr/>
            <a:lstStyle/>
            <a:p>
              <a:endParaRPr lang="en-US"/>
            </a:p>
          </p:txBody>
        </p:sp>
        <p:sp>
          <p:nvSpPr>
            <p:cNvPr id="31569" name="Line 345"/>
            <p:cNvSpPr>
              <a:spLocks noChangeShapeType="1"/>
            </p:cNvSpPr>
            <p:nvPr/>
          </p:nvSpPr>
          <p:spPr bwMode="auto">
            <a:xfrm flipV="1">
              <a:off x="2934" y="2958"/>
              <a:ext cx="1" cy="5"/>
            </a:xfrm>
            <a:prstGeom prst="line">
              <a:avLst/>
            </a:prstGeom>
            <a:noFill/>
            <a:ln w="1588">
              <a:solidFill>
                <a:srgbClr val="000000"/>
              </a:solidFill>
              <a:round/>
              <a:headEnd/>
              <a:tailEnd/>
            </a:ln>
          </p:spPr>
          <p:txBody>
            <a:bodyPr/>
            <a:lstStyle/>
            <a:p>
              <a:endParaRPr lang="en-US"/>
            </a:p>
          </p:txBody>
        </p:sp>
        <p:sp>
          <p:nvSpPr>
            <p:cNvPr id="31570" name="Line 346"/>
            <p:cNvSpPr>
              <a:spLocks noChangeShapeType="1"/>
            </p:cNvSpPr>
            <p:nvPr/>
          </p:nvSpPr>
          <p:spPr bwMode="auto">
            <a:xfrm>
              <a:off x="2936" y="2911"/>
              <a:ext cx="5" cy="1"/>
            </a:xfrm>
            <a:prstGeom prst="line">
              <a:avLst/>
            </a:prstGeom>
            <a:noFill/>
            <a:ln w="4763">
              <a:solidFill>
                <a:srgbClr val="00FF00"/>
              </a:solidFill>
              <a:round/>
              <a:headEnd/>
              <a:tailEnd/>
            </a:ln>
          </p:spPr>
          <p:txBody>
            <a:bodyPr/>
            <a:lstStyle/>
            <a:p>
              <a:endParaRPr lang="en-US"/>
            </a:p>
          </p:txBody>
        </p:sp>
        <p:sp>
          <p:nvSpPr>
            <p:cNvPr id="31571" name="Line 347"/>
            <p:cNvSpPr>
              <a:spLocks noChangeShapeType="1"/>
            </p:cNvSpPr>
            <p:nvPr/>
          </p:nvSpPr>
          <p:spPr bwMode="auto">
            <a:xfrm>
              <a:off x="2936" y="2886"/>
              <a:ext cx="5" cy="1"/>
            </a:xfrm>
            <a:prstGeom prst="line">
              <a:avLst/>
            </a:prstGeom>
            <a:noFill/>
            <a:ln w="4763">
              <a:solidFill>
                <a:srgbClr val="00FF00"/>
              </a:solidFill>
              <a:round/>
              <a:headEnd/>
              <a:tailEnd/>
            </a:ln>
          </p:spPr>
          <p:txBody>
            <a:bodyPr/>
            <a:lstStyle/>
            <a:p>
              <a:endParaRPr lang="en-US"/>
            </a:p>
          </p:txBody>
        </p:sp>
        <p:sp>
          <p:nvSpPr>
            <p:cNvPr id="31572" name="Line 348"/>
            <p:cNvSpPr>
              <a:spLocks noChangeShapeType="1"/>
            </p:cNvSpPr>
            <p:nvPr/>
          </p:nvSpPr>
          <p:spPr bwMode="auto">
            <a:xfrm>
              <a:off x="2981" y="2886"/>
              <a:ext cx="5" cy="1"/>
            </a:xfrm>
            <a:prstGeom prst="line">
              <a:avLst/>
            </a:prstGeom>
            <a:noFill/>
            <a:ln w="4763">
              <a:solidFill>
                <a:srgbClr val="00FF00"/>
              </a:solidFill>
              <a:round/>
              <a:headEnd/>
              <a:tailEnd/>
            </a:ln>
          </p:spPr>
          <p:txBody>
            <a:bodyPr/>
            <a:lstStyle/>
            <a:p>
              <a:endParaRPr lang="en-US"/>
            </a:p>
          </p:txBody>
        </p:sp>
        <p:sp>
          <p:nvSpPr>
            <p:cNvPr id="31573" name="Line 349"/>
            <p:cNvSpPr>
              <a:spLocks noChangeShapeType="1"/>
            </p:cNvSpPr>
            <p:nvPr/>
          </p:nvSpPr>
          <p:spPr bwMode="auto">
            <a:xfrm>
              <a:off x="3038" y="2896"/>
              <a:ext cx="6" cy="1"/>
            </a:xfrm>
            <a:prstGeom prst="line">
              <a:avLst/>
            </a:prstGeom>
            <a:noFill/>
            <a:ln w="4763">
              <a:solidFill>
                <a:srgbClr val="00FF00"/>
              </a:solidFill>
              <a:round/>
              <a:headEnd/>
              <a:tailEnd/>
            </a:ln>
          </p:spPr>
          <p:txBody>
            <a:bodyPr/>
            <a:lstStyle/>
            <a:p>
              <a:endParaRPr lang="en-US"/>
            </a:p>
          </p:txBody>
        </p:sp>
        <p:sp>
          <p:nvSpPr>
            <p:cNvPr id="31574" name="Freeform 350"/>
            <p:cNvSpPr>
              <a:spLocks/>
            </p:cNvSpPr>
            <p:nvPr/>
          </p:nvSpPr>
          <p:spPr bwMode="auto">
            <a:xfrm>
              <a:off x="3130" y="2562"/>
              <a:ext cx="47" cy="280"/>
            </a:xfrm>
            <a:custGeom>
              <a:avLst/>
              <a:gdLst>
                <a:gd name="T0" fmla="*/ 0 w 47"/>
                <a:gd name="T1" fmla="*/ 280 h 280"/>
                <a:gd name="T2" fmla="*/ 36 w 47"/>
                <a:gd name="T3" fmla="*/ 243 h 280"/>
                <a:gd name="T4" fmla="*/ 36 w 47"/>
                <a:gd name="T5" fmla="*/ 178 h 280"/>
                <a:gd name="T6" fmla="*/ 47 w 47"/>
                <a:gd name="T7" fmla="*/ 143 h 280"/>
                <a:gd name="T8" fmla="*/ 47 w 47"/>
                <a:gd name="T9" fmla="*/ 0 h 280"/>
                <a:gd name="T10" fmla="*/ 0 w 47"/>
                <a:gd name="T11" fmla="*/ 48 h 280"/>
                <a:gd name="T12" fmla="*/ 0 w 47"/>
                <a:gd name="T13" fmla="*/ 280 h 280"/>
                <a:gd name="T14" fmla="*/ 0 60000 65536"/>
                <a:gd name="T15" fmla="*/ 0 60000 65536"/>
                <a:gd name="T16" fmla="*/ 0 60000 65536"/>
                <a:gd name="T17" fmla="*/ 0 60000 65536"/>
                <a:gd name="T18" fmla="*/ 0 60000 65536"/>
                <a:gd name="T19" fmla="*/ 0 60000 65536"/>
                <a:gd name="T20" fmla="*/ 0 60000 65536"/>
                <a:gd name="T21" fmla="*/ 0 w 47"/>
                <a:gd name="T22" fmla="*/ 0 h 280"/>
                <a:gd name="T23" fmla="*/ 47 w 47"/>
                <a:gd name="T24" fmla="*/ 280 h 2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280">
                  <a:moveTo>
                    <a:pt x="0" y="280"/>
                  </a:moveTo>
                  <a:lnTo>
                    <a:pt x="36" y="243"/>
                  </a:lnTo>
                  <a:lnTo>
                    <a:pt x="36" y="178"/>
                  </a:lnTo>
                  <a:lnTo>
                    <a:pt x="47" y="143"/>
                  </a:lnTo>
                  <a:lnTo>
                    <a:pt x="47" y="0"/>
                  </a:lnTo>
                  <a:lnTo>
                    <a:pt x="0" y="48"/>
                  </a:lnTo>
                  <a:lnTo>
                    <a:pt x="0" y="280"/>
                  </a:lnTo>
                  <a:close/>
                </a:path>
              </a:pathLst>
            </a:custGeom>
            <a:solidFill>
              <a:srgbClr val="9A9A9A"/>
            </a:solidFill>
            <a:ln w="9525">
              <a:noFill/>
              <a:round/>
              <a:headEnd/>
              <a:tailEnd/>
            </a:ln>
          </p:spPr>
          <p:txBody>
            <a:bodyPr/>
            <a:lstStyle/>
            <a:p>
              <a:endParaRPr lang="en-US"/>
            </a:p>
          </p:txBody>
        </p:sp>
        <p:sp>
          <p:nvSpPr>
            <p:cNvPr id="31575" name="Freeform 351"/>
            <p:cNvSpPr>
              <a:spLocks/>
            </p:cNvSpPr>
            <p:nvPr/>
          </p:nvSpPr>
          <p:spPr bwMode="auto">
            <a:xfrm>
              <a:off x="2845" y="2562"/>
              <a:ext cx="332" cy="48"/>
            </a:xfrm>
            <a:custGeom>
              <a:avLst/>
              <a:gdLst>
                <a:gd name="T0" fmla="*/ 332 w 332"/>
                <a:gd name="T1" fmla="*/ 0 h 48"/>
                <a:gd name="T2" fmla="*/ 47 w 332"/>
                <a:gd name="T3" fmla="*/ 0 h 48"/>
                <a:gd name="T4" fmla="*/ 0 w 332"/>
                <a:gd name="T5" fmla="*/ 48 h 48"/>
                <a:gd name="T6" fmla="*/ 285 w 332"/>
                <a:gd name="T7" fmla="*/ 48 h 48"/>
                <a:gd name="T8" fmla="*/ 332 w 332"/>
                <a:gd name="T9" fmla="*/ 0 h 48"/>
                <a:gd name="T10" fmla="*/ 0 60000 65536"/>
                <a:gd name="T11" fmla="*/ 0 60000 65536"/>
                <a:gd name="T12" fmla="*/ 0 60000 65536"/>
                <a:gd name="T13" fmla="*/ 0 60000 65536"/>
                <a:gd name="T14" fmla="*/ 0 60000 65536"/>
                <a:gd name="T15" fmla="*/ 0 w 332"/>
                <a:gd name="T16" fmla="*/ 0 h 48"/>
                <a:gd name="T17" fmla="*/ 332 w 332"/>
                <a:gd name="T18" fmla="*/ 48 h 48"/>
              </a:gdLst>
              <a:ahLst/>
              <a:cxnLst>
                <a:cxn ang="T10">
                  <a:pos x="T0" y="T1"/>
                </a:cxn>
                <a:cxn ang="T11">
                  <a:pos x="T2" y="T3"/>
                </a:cxn>
                <a:cxn ang="T12">
                  <a:pos x="T4" y="T5"/>
                </a:cxn>
                <a:cxn ang="T13">
                  <a:pos x="T6" y="T7"/>
                </a:cxn>
                <a:cxn ang="T14">
                  <a:pos x="T8" y="T9"/>
                </a:cxn>
              </a:cxnLst>
              <a:rect l="T15" t="T16" r="T17" b="T18"/>
              <a:pathLst>
                <a:path w="332" h="48">
                  <a:moveTo>
                    <a:pt x="332" y="0"/>
                  </a:moveTo>
                  <a:lnTo>
                    <a:pt x="47" y="0"/>
                  </a:lnTo>
                  <a:lnTo>
                    <a:pt x="0" y="48"/>
                  </a:lnTo>
                  <a:lnTo>
                    <a:pt x="285" y="48"/>
                  </a:lnTo>
                  <a:lnTo>
                    <a:pt x="332" y="0"/>
                  </a:lnTo>
                  <a:close/>
                </a:path>
              </a:pathLst>
            </a:custGeom>
            <a:solidFill>
              <a:srgbClr val="E6E6E6"/>
            </a:solidFill>
            <a:ln w="9525">
              <a:noFill/>
              <a:round/>
              <a:headEnd/>
              <a:tailEnd/>
            </a:ln>
          </p:spPr>
          <p:txBody>
            <a:bodyPr/>
            <a:lstStyle/>
            <a:p>
              <a:endParaRPr lang="en-US"/>
            </a:p>
          </p:txBody>
        </p:sp>
        <p:sp>
          <p:nvSpPr>
            <p:cNvPr id="31576" name="Rectangle 352"/>
            <p:cNvSpPr>
              <a:spLocks noChangeArrowheads="1"/>
            </p:cNvSpPr>
            <p:nvPr/>
          </p:nvSpPr>
          <p:spPr bwMode="auto">
            <a:xfrm>
              <a:off x="2845" y="2610"/>
              <a:ext cx="285" cy="230"/>
            </a:xfrm>
            <a:prstGeom prst="rect">
              <a:avLst/>
            </a:prstGeom>
            <a:solidFill>
              <a:srgbClr val="C0C0C0"/>
            </a:solidFill>
            <a:ln w="4763">
              <a:solidFill>
                <a:srgbClr val="000000"/>
              </a:solidFill>
              <a:miter lim="800000"/>
              <a:headEnd/>
              <a:tailEnd/>
            </a:ln>
          </p:spPr>
          <p:txBody>
            <a:bodyPr/>
            <a:lstStyle/>
            <a:p>
              <a:endParaRPr lang="en-US"/>
            </a:p>
          </p:txBody>
        </p:sp>
        <p:sp>
          <p:nvSpPr>
            <p:cNvPr id="31577" name="Rectangle 353"/>
            <p:cNvSpPr>
              <a:spLocks noChangeArrowheads="1"/>
            </p:cNvSpPr>
            <p:nvPr/>
          </p:nvSpPr>
          <p:spPr bwMode="auto">
            <a:xfrm>
              <a:off x="3101" y="2811"/>
              <a:ext cx="14" cy="8"/>
            </a:xfrm>
            <a:prstGeom prst="rect">
              <a:avLst/>
            </a:prstGeom>
            <a:solidFill>
              <a:srgbClr val="00FF00"/>
            </a:solidFill>
            <a:ln w="9525">
              <a:noFill/>
              <a:miter lim="800000"/>
              <a:headEnd/>
              <a:tailEnd/>
            </a:ln>
          </p:spPr>
          <p:txBody>
            <a:bodyPr/>
            <a:lstStyle/>
            <a:p>
              <a:endParaRPr lang="en-US"/>
            </a:p>
          </p:txBody>
        </p:sp>
        <p:sp>
          <p:nvSpPr>
            <p:cNvPr id="31578" name="Freeform 354"/>
            <p:cNvSpPr>
              <a:spLocks/>
            </p:cNvSpPr>
            <p:nvPr/>
          </p:nvSpPr>
          <p:spPr bwMode="auto">
            <a:xfrm>
              <a:off x="2886" y="2645"/>
              <a:ext cx="202" cy="142"/>
            </a:xfrm>
            <a:custGeom>
              <a:avLst/>
              <a:gdLst>
                <a:gd name="T0" fmla="*/ 0 w 202"/>
                <a:gd name="T1" fmla="*/ 142 h 142"/>
                <a:gd name="T2" fmla="*/ 202 w 202"/>
                <a:gd name="T3" fmla="*/ 142 h 142"/>
                <a:gd name="T4" fmla="*/ 202 w 202"/>
                <a:gd name="T5" fmla="*/ 0 h 142"/>
                <a:gd name="T6" fmla="*/ 197 w 202"/>
                <a:gd name="T7" fmla="*/ 0 h 142"/>
                <a:gd name="T8" fmla="*/ 197 w 202"/>
                <a:gd name="T9" fmla="*/ 138 h 142"/>
                <a:gd name="T10" fmla="*/ 0 w 202"/>
                <a:gd name="T11" fmla="*/ 138 h 142"/>
                <a:gd name="T12" fmla="*/ 0 w 202"/>
                <a:gd name="T13" fmla="*/ 142 h 142"/>
                <a:gd name="T14" fmla="*/ 0 60000 65536"/>
                <a:gd name="T15" fmla="*/ 0 60000 65536"/>
                <a:gd name="T16" fmla="*/ 0 60000 65536"/>
                <a:gd name="T17" fmla="*/ 0 60000 65536"/>
                <a:gd name="T18" fmla="*/ 0 60000 65536"/>
                <a:gd name="T19" fmla="*/ 0 60000 65536"/>
                <a:gd name="T20" fmla="*/ 0 60000 65536"/>
                <a:gd name="T21" fmla="*/ 0 w 202"/>
                <a:gd name="T22" fmla="*/ 0 h 142"/>
                <a:gd name="T23" fmla="*/ 202 w 20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 h="142">
                  <a:moveTo>
                    <a:pt x="0" y="142"/>
                  </a:moveTo>
                  <a:lnTo>
                    <a:pt x="202" y="142"/>
                  </a:lnTo>
                  <a:lnTo>
                    <a:pt x="202" y="0"/>
                  </a:lnTo>
                  <a:lnTo>
                    <a:pt x="197" y="0"/>
                  </a:lnTo>
                  <a:lnTo>
                    <a:pt x="197" y="138"/>
                  </a:lnTo>
                  <a:lnTo>
                    <a:pt x="0" y="138"/>
                  </a:lnTo>
                  <a:lnTo>
                    <a:pt x="0" y="142"/>
                  </a:lnTo>
                  <a:close/>
                </a:path>
              </a:pathLst>
            </a:custGeom>
            <a:solidFill>
              <a:srgbClr val="8A8AFF"/>
            </a:solidFill>
            <a:ln w="9525">
              <a:noFill/>
              <a:round/>
              <a:headEnd/>
              <a:tailEnd/>
            </a:ln>
          </p:spPr>
          <p:txBody>
            <a:bodyPr/>
            <a:lstStyle/>
            <a:p>
              <a:endParaRPr lang="en-US"/>
            </a:p>
          </p:txBody>
        </p:sp>
        <p:sp>
          <p:nvSpPr>
            <p:cNvPr id="31579" name="Freeform 355"/>
            <p:cNvSpPr>
              <a:spLocks/>
            </p:cNvSpPr>
            <p:nvPr/>
          </p:nvSpPr>
          <p:spPr bwMode="auto">
            <a:xfrm>
              <a:off x="2886" y="2645"/>
              <a:ext cx="197" cy="138"/>
            </a:xfrm>
            <a:custGeom>
              <a:avLst/>
              <a:gdLst>
                <a:gd name="T0" fmla="*/ 0 w 197"/>
                <a:gd name="T1" fmla="*/ 138 h 138"/>
                <a:gd name="T2" fmla="*/ 197 w 197"/>
                <a:gd name="T3" fmla="*/ 138 h 138"/>
                <a:gd name="T4" fmla="*/ 197 w 197"/>
                <a:gd name="T5" fmla="*/ 0 h 138"/>
                <a:gd name="T6" fmla="*/ 194 w 197"/>
                <a:gd name="T7" fmla="*/ 0 h 138"/>
                <a:gd name="T8" fmla="*/ 194 w 197"/>
                <a:gd name="T9" fmla="*/ 136 h 138"/>
                <a:gd name="T10" fmla="*/ 0 w 197"/>
                <a:gd name="T11" fmla="*/ 136 h 138"/>
                <a:gd name="T12" fmla="*/ 0 w 197"/>
                <a:gd name="T13" fmla="*/ 138 h 138"/>
                <a:gd name="T14" fmla="*/ 0 60000 65536"/>
                <a:gd name="T15" fmla="*/ 0 60000 65536"/>
                <a:gd name="T16" fmla="*/ 0 60000 65536"/>
                <a:gd name="T17" fmla="*/ 0 60000 65536"/>
                <a:gd name="T18" fmla="*/ 0 60000 65536"/>
                <a:gd name="T19" fmla="*/ 0 60000 65536"/>
                <a:gd name="T20" fmla="*/ 0 60000 65536"/>
                <a:gd name="T21" fmla="*/ 0 w 197"/>
                <a:gd name="T22" fmla="*/ 0 h 138"/>
                <a:gd name="T23" fmla="*/ 197 w 197"/>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8">
                  <a:moveTo>
                    <a:pt x="0" y="138"/>
                  </a:moveTo>
                  <a:lnTo>
                    <a:pt x="197" y="138"/>
                  </a:lnTo>
                  <a:lnTo>
                    <a:pt x="197" y="0"/>
                  </a:lnTo>
                  <a:lnTo>
                    <a:pt x="194" y="0"/>
                  </a:lnTo>
                  <a:lnTo>
                    <a:pt x="194" y="136"/>
                  </a:lnTo>
                  <a:lnTo>
                    <a:pt x="0" y="136"/>
                  </a:lnTo>
                  <a:lnTo>
                    <a:pt x="0" y="138"/>
                  </a:lnTo>
                  <a:close/>
                </a:path>
              </a:pathLst>
            </a:custGeom>
            <a:solidFill>
              <a:srgbClr val="8E8EFF"/>
            </a:solidFill>
            <a:ln w="9525">
              <a:noFill/>
              <a:round/>
              <a:headEnd/>
              <a:tailEnd/>
            </a:ln>
          </p:spPr>
          <p:txBody>
            <a:bodyPr/>
            <a:lstStyle/>
            <a:p>
              <a:endParaRPr lang="en-US"/>
            </a:p>
          </p:txBody>
        </p:sp>
        <p:sp>
          <p:nvSpPr>
            <p:cNvPr id="31580" name="Freeform 356"/>
            <p:cNvSpPr>
              <a:spLocks/>
            </p:cNvSpPr>
            <p:nvPr/>
          </p:nvSpPr>
          <p:spPr bwMode="auto">
            <a:xfrm>
              <a:off x="2886" y="2645"/>
              <a:ext cx="194" cy="136"/>
            </a:xfrm>
            <a:custGeom>
              <a:avLst/>
              <a:gdLst>
                <a:gd name="T0" fmla="*/ 0 w 194"/>
                <a:gd name="T1" fmla="*/ 136 h 136"/>
                <a:gd name="T2" fmla="*/ 194 w 194"/>
                <a:gd name="T3" fmla="*/ 136 h 136"/>
                <a:gd name="T4" fmla="*/ 194 w 194"/>
                <a:gd name="T5" fmla="*/ 0 h 136"/>
                <a:gd name="T6" fmla="*/ 190 w 194"/>
                <a:gd name="T7" fmla="*/ 0 h 136"/>
                <a:gd name="T8" fmla="*/ 190 w 194"/>
                <a:gd name="T9" fmla="*/ 133 h 136"/>
                <a:gd name="T10" fmla="*/ 0 w 194"/>
                <a:gd name="T11" fmla="*/ 133 h 136"/>
                <a:gd name="T12" fmla="*/ 0 w 194"/>
                <a:gd name="T13" fmla="*/ 136 h 136"/>
                <a:gd name="T14" fmla="*/ 0 60000 65536"/>
                <a:gd name="T15" fmla="*/ 0 60000 65536"/>
                <a:gd name="T16" fmla="*/ 0 60000 65536"/>
                <a:gd name="T17" fmla="*/ 0 60000 65536"/>
                <a:gd name="T18" fmla="*/ 0 60000 65536"/>
                <a:gd name="T19" fmla="*/ 0 60000 65536"/>
                <a:gd name="T20" fmla="*/ 0 60000 65536"/>
                <a:gd name="T21" fmla="*/ 0 w 194"/>
                <a:gd name="T22" fmla="*/ 0 h 136"/>
                <a:gd name="T23" fmla="*/ 194 w 194"/>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4" h="136">
                  <a:moveTo>
                    <a:pt x="0" y="136"/>
                  </a:moveTo>
                  <a:lnTo>
                    <a:pt x="194" y="136"/>
                  </a:lnTo>
                  <a:lnTo>
                    <a:pt x="194" y="0"/>
                  </a:lnTo>
                  <a:lnTo>
                    <a:pt x="190" y="0"/>
                  </a:lnTo>
                  <a:lnTo>
                    <a:pt x="190" y="133"/>
                  </a:lnTo>
                  <a:lnTo>
                    <a:pt x="0" y="133"/>
                  </a:lnTo>
                  <a:lnTo>
                    <a:pt x="0" y="136"/>
                  </a:lnTo>
                  <a:close/>
                </a:path>
              </a:pathLst>
            </a:custGeom>
            <a:solidFill>
              <a:srgbClr val="9292FF"/>
            </a:solidFill>
            <a:ln w="9525">
              <a:noFill/>
              <a:round/>
              <a:headEnd/>
              <a:tailEnd/>
            </a:ln>
          </p:spPr>
          <p:txBody>
            <a:bodyPr/>
            <a:lstStyle/>
            <a:p>
              <a:endParaRPr lang="en-US"/>
            </a:p>
          </p:txBody>
        </p:sp>
        <p:sp>
          <p:nvSpPr>
            <p:cNvPr id="31581" name="Freeform 357"/>
            <p:cNvSpPr>
              <a:spLocks/>
            </p:cNvSpPr>
            <p:nvPr/>
          </p:nvSpPr>
          <p:spPr bwMode="auto">
            <a:xfrm>
              <a:off x="2886" y="2645"/>
              <a:ext cx="190" cy="133"/>
            </a:xfrm>
            <a:custGeom>
              <a:avLst/>
              <a:gdLst>
                <a:gd name="T0" fmla="*/ 0 w 190"/>
                <a:gd name="T1" fmla="*/ 133 h 133"/>
                <a:gd name="T2" fmla="*/ 190 w 190"/>
                <a:gd name="T3" fmla="*/ 133 h 133"/>
                <a:gd name="T4" fmla="*/ 190 w 190"/>
                <a:gd name="T5" fmla="*/ 0 h 133"/>
                <a:gd name="T6" fmla="*/ 186 w 190"/>
                <a:gd name="T7" fmla="*/ 0 h 133"/>
                <a:gd name="T8" fmla="*/ 186 w 190"/>
                <a:gd name="T9" fmla="*/ 131 h 133"/>
                <a:gd name="T10" fmla="*/ 0 w 190"/>
                <a:gd name="T11" fmla="*/ 131 h 133"/>
                <a:gd name="T12" fmla="*/ 0 w 190"/>
                <a:gd name="T13" fmla="*/ 133 h 133"/>
                <a:gd name="T14" fmla="*/ 0 60000 65536"/>
                <a:gd name="T15" fmla="*/ 0 60000 65536"/>
                <a:gd name="T16" fmla="*/ 0 60000 65536"/>
                <a:gd name="T17" fmla="*/ 0 60000 65536"/>
                <a:gd name="T18" fmla="*/ 0 60000 65536"/>
                <a:gd name="T19" fmla="*/ 0 60000 65536"/>
                <a:gd name="T20" fmla="*/ 0 60000 65536"/>
                <a:gd name="T21" fmla="*/ 0 w 190"/>
                <a:gd name="T22" fmla="*/ 0 h 133"/>
                <a:gd name="T23" fmla="*/ 190 w 190"/>
                <a:gd name="T24" fmla="*/ 133 h 1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 h="133">
                  <a:moveTo>
                    <a:pt x="0" y="133"/>
                  </a:moveTo>
                  <a:lnTo>
                    <a:pt x="190" y="133"/>
                  </a:lnTo>
                  <a:lnTo>
                    <a:pt x="190" y="0"/>
                  </a:lnTo>
                  <a:lnTo>
                    <a:pt x="186" y="0"/>
                  </a:lnTo>
                  <a:lnTo>
                    <a:pt x="186" y="131"/>
                  </a:lnTo>
                  <a:lnTo>
                    <a:pt x="0" y="131"/>
                  </a:lnTo>
                  <a:lnTo>
                    <a:pt x="0" y="133"/>
                  </a:lnTo>
                  <a:close/>
                </a:path>
              </a:pathLst>
            </a:custGeom>
            <a:solidFill>
              <a:srgbClr val="9696FF"/>
            </a:solidFill>
            <a:ln w="9525">
              <a:noFill/>
              <a:round/>
              <a:headEnd/>
              <a:tailEnd/>
            </a:ln>
          </p:spPr>
          <p:txBody>
            <a:bodyPr/>
            <a:lstStyle/>
            <a:p>
              <a:endParaRPr lang="en-US"/>
            </a:p>
          </p:txBody>
        </p:sp>
        <p:sp>
          <p:nvSpPr>
            <p:cNvPr id="31582" name="Freeform 358"/>
            <p:cNvSpPr>
              <a:spLocks/>
            </p:cNvSpPr>
            <p:nvPr/>
          </p:nvSpPr>
          <p:spPr bwMode="auto">
            <a:xfrm>
              <a:off x="2886" y="2645"/>
              <a:ext cx="186" cy="131"/>
            </a:xfrm>
            <a:custGeom>
              <a:avLst/>
              <a:gdLst>
                <a:gd name="T0" fmla="*/ 0 w 186"/>
                <a:gd name="T1" fmla="*/ 131 h 131"/>
                <a:gd name="T2" fmla="*/ 186 w 186"/>
                <a:gd name="T3" fmla="*/ 131 h 131"/>
                <a:gd name="T4" fmla="*/ 186 w 186"/>
                <a:gd name="T5" fmla="*/ 0 h 131"/>
                <a:gd name="T6" fmla="*/ 182 w 186"/>
                <a:gd name="T7" fmla="*/ 0 h 131"/>
                <a:gd name="T8" fmla="*/ 182 w 186"/>
                <a:gd name="T9" fmla="*/ 128 h 131"/>
                <a:gd name="T10" fmla="*/ 0 w 186"/>
                <a:gd name="T11" fmla="*/ 128 h 131"/>
                <a:gd name="T12" fmla="*/ 0 w 186"/>
                <a:gd name="T13" fmla="*/ 131 h 131"/>
                <a:gd name="T14" fmla="*/ 0 60000 65536"/>
                <a:gd name="T15" fmla="*/ 0 60000 65536"/>
                <a:gd name="T16" fmla="*/ 0 60000 65536"/>
                <a:gd name="T17" fmla="*/ 0 60000 65536"/>
                <a:gd name="T18" fmla="*/ 0 60000 65536"/>
                <a:gd name="T19" fmla="*/ 0 60000 65536"/>
                <a:gd name="T20" fmla="*/ 0 60000 65536"/>
                <a:gd name="T21" fmla="*/ 0 w 186"/>
                <a:gd name="T22" fmla="*/ 0 h 131"/>
                <a:gd name="T23" fmla="*/ 186 w 186"/>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1">
                  <a:moveTo>
                    <a:pt x="0" y="131"/>
                  </a:moveTo>
                  <a:lnTo>
                    <a:pt x="186" y="131"/>
                  </a:lnTo>
                  <a:lnTo>
                    <a:pt x="186" y="0"/>
                  </a:lnTo>
                  <a:lnTo>
                    <a:pt x="182" y="0"/>
                  </a:lnTo>
                  <a:lnTo>
                    <a:pt x="182" y="128"/>
                  </a:lnTo>
                  <a:lnTo>
                    <a:pt x="0" y="128"/>
                  </a:lnTo>
                  <a:lnTo>
                    <a:pt x="0" y="131"/>
                  </a:lnTo>
                  <a:close/>
                </a:path>
              </a:pathLst>
            </a:custGeom>
            <a:solidFill>
              <a:srgbClr val="9A9AFF"/>
            </a:solidFill>
            <a:ln w="9525">
              <a:noFill/>
              <a:round/>
              <a:headEnd/>
              <a:tailEnd/>
            </a:ln>
          </p:spPr>
          <p:txBody>
            <a:bodyPr/>
            <a:lstStyle/>
            <a:p>
              <a:endParaRPr lang="en-US"/>
            </a:p>
          </p:txBody>
        </p:sp>
        <p:sp>
          <p:nvSpPr>
            <p:cNvPr id="31583" name="Freeform 359"/>
            <p:cNvSpPr>
              <a:spLocks/>
            </p:cNvSpPr>
            <p:nvPr/>
          </p:nvSpPr>
          <p:spPr bwMode="auto">
            <a:xfrm>
              <a:off x="2886" y="2645"/>
              <a:ext cx="182" cy="128"/>
            </a:xfrm>
            <a:custGeom>
              <a:avLst/>
              <a:gdLst>
                <a:gd name="T0" fmla="*/ 0 w 182"/>
                <a:gd name="T1" fmla="*/ 128 h 128"/>
                <a:gd name="T2" fmla="*/ 182 w 182"/>
                <a:gd name="T3" fmla="*/ 128 h 128"/>
                <a:gd name="T4" fmla="*/ 182 w 182"/>
                <a:gd name="T5" fmla="*/ 0 h 128"/>
                <a:gd name="T6" fmla="*/ 178 w 182"/>
                <a:gd name="T7" fmla="*/ 0 h 128"/>
                <a:gd name="T8" fmla="*/ 178 w 182"/>
                <a:gd name="T9" fmla="*/ 126 h 128"/>
                <a:gd name="T10" fmla="*/ 0 w 182"/>
                <a:gd name="T11" fmla="*/ 126 h 128"/>
                <a:gd name="T12" fmla="*/ 0 w 182"/>
                <a:gd name="T13" fmla="*/ 128 h 128"/>
                <a:gd name="T14" fmla="*/ 0 60000 65536"/>
                <a:gd name="T15" fmla="*/ 0 60000 65536"/>
                <a:gd name="T16" fmla="*/ 0 60000 65536"/>
                <a:gd name="T17" fmla="*/ 0 60000 65536"/>
                <a:gd name="T18" fmla="*/ 0 60000 65536"/>
                <a:gd name="T19" fmla="*/ 0 60000 65536"/>
                <a:gd name="T20" fmla="*/ 0 60000 65536"/>
                <a:gd name="T21" fmla="*/ 0 w 182"/>
                <a:gd name="T22" fmla="*/ 0 h 128"/>
                <a:gd name="T23" fmla="*/ 182 w 182"/>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2" h="128">
                  <a:moveTo>
                    <a:pt x="0" y="128"/>
                  </a:moveTo>
                  <a:lnTo>
                    <a:pt x="182" y="128"/>
                  </a:lnTo>
                  <a:lnTo>
                    <a:pt x="182" y="0"/>
                  </a:lnTo>
                  <a:lnTo>
                    <a:pt x="178" y="0"/>
                  </a:lnTo>
                  <a:lnTo>
                    <a:pt x="178" y="126"/>
                  </a:lnTo>
                  <a:lnTo>
                    <a:pt x="0" y="126"/>
                  </a:lnTo>
                  <a:lnTo>
                    <a:pt x="0" y="128"/>
                  </a:lnTo>
                  <a:close/>
                </a:path>
              </a:pathLst>
            </a:custGeom>
            <a:solidFill>
              <a:srgbClr val="9E9EFF"/>
            </a:solidFill>
            <a:ln w="9525">
              <a:noFill/>
              <a:round/>
              <a:headEnd/>
              <a:tailEnd/>
            </a:ln>
          </p:spPr>
          <p:txBody>
            <a:bodyPr/>
            <a:lstStyle/>
            <a:p>
              <a:endParaRPr lang="en-US"/>
            </a:p>
          </p:txBody>
        </p:sp>
        <p:sp>
          <p:nvSpPr>
            <p:cNvPr id="31584" name="Freeform 360"/>
            <p:cNvSpPr>
              <a:spLocks/>
            </p:cNvSpPr>
            <p:nvPr/>
          </p:nvSpPr>
          <p:spPr bwMode="auto">
            <a:xfrm>
              <a:off x="2886" y="2645"/>
              <a:ext cx="178" cy="126"/>
            </a:xfrm>
            <a:custGeom>
              <a:avLst/>
              <a:gdLst>
                <a:gd name="T0" fmla="*/ 0 w 178"/>
                <a:gd name="T1" fmla="*/ 126 h 126"/>
                <a:gd name="T2" fmla="*/ 178 w 178"/>
                <a:gd name="T3" fmla="*/ 126 h 126"/>
                <a:gd name="T4" fmla="*/ 178 w 178"/>
                <a:gd name="T5" fmla="*/ 0 h 126"/>
                <a:gd name="T6" fmla="*/ 175 w 178"/>
                <a:gd name="T7" fmla="*/ 0 h 126"/>
                <a:gd name="T8" fmla="*/ 175 w 178"/>
                <a:gd name="T9" fmla="*/ 123 h 126"/>
                <a:gd name="T10" fmla="*/ 0 w 178"/>
                <a:gd name="T11" fmla="*/ 123 h 126"/>
                <a:gd name="T12" fmla="*/ 0 w 178"/>
                <a:gd name="T13" fmla="*/ 126 h 126"/>
                <a:gd name="T14" fmla="*/ 0 60000 65536"/>
                <a:gd name="T15" fmla="*/ 0 60000 65536"/>
                <a:gd name="T16" fmla="*/ 0 60000 65536"/>
                <a:gd name="T17" fmla="*/ 0 60000 65536"/>
                <a:gd name="T18" fmla="*/ 0 60000 65536"/>
                <a:gd name="T19" fmla="*/ 0 60000 65536"/>
                <a:gd name="T20" fmla="*/ 0 60000 65536"/>
                <a:gd name="T21" fmla="*/ 0 w 178"/>
                <a:gd name="T22" fmla="*/ 0 h 126"/>
                <a:gd name="T23" fmla="*/ 178 w 178"/>
                <a:gd name="T24" fmla="*/ 126 h 1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 h="126">
                  <a:moveTo>
                    <a:pt x="0" y="126"/>
                  </a:moveTo>
                  <a:lnTo>
                    <a:pt x="178" y="126"/>
                  </a:lnTo>
                  <a:lnTo>
                    <a:pt x="178" y="0"/>
                  </a:lnTo>
                  <a:lnTo>
                    <a:pt x="175" y="0"/>
                  </a:lnTo>
                  <a:lnTo>
                    <a:pt x="175" y="123"/>
                  </a:lnTo>
                  <a:lnTo>
                    <a:pt x="0" y="123"/>
                  </a:lnTo>
                  <a:lnTo>
                    <a:pt x="0" y="126"/>
                  </a:lnTo>
                  <a:close/>
                </a:path>
              </a:pathLst>
            </a:custGeom>
            <a:solidFill>
              <a:srgbClr val="A2A2FF"/>
            </a:solidFill>
            <a:ln w="9525">
              <a:noFill/>
              <a:round/>
              <a:headEnd/>
              <a:tailEnd/>
            </a:ln>
          </p:spPr>
          <p:txBody>
            <a:bodyPr/>
            <a:lstStyle/>
            <a:p>
              <a:endParaRPr lang="en-US"/>
            </a:p>
          </p:txBody>
        </p:sp>
        <p:sp>
          <p:nvSpPr>
            <p:cNvPr id="31585" name="Freeform 361"/>
            <p:cNvSpPr>
              <a:spLocks/>
            </p:cNvSpPr>
            <p:nvPr/>
          </p:nvSpPr>
          <p:spPr bwMode="auto">
            <a:xfrm>
              <a:off x="2886" y="2645"/>
              <a:ext cx="175" cy="123"/>
            </a:xfrm>
            <a:custGeom>
              <a:avLst/>
              <a:gdLst>
                <a:gd name="T0" fmla="*/ 0 w 175"/>
                <a:gd name="T1" fmla="*/ 123 h 123"/>
                <a:gd name="T2" fmla="*/ 175 w 175"/>
                <a:gd name="T3" fmla="*/ 123 h 123"/>
                <a:gd name="T4" fmla="*/ 175 w 175"/>
                <a:gd name="T5" fmla="*/ 0 h 123"/>
                <a:gd name="T6" fmla="*/ 171 w 175"/>
                <a:gd name="T7" fmla="*/ 0 h 123"/>
                <a:gd name="T8" fmla="*/ 171 w 175"/>
                <a:gd name="T9" fmla="*/ 119 h 123"/>
                <a:gd name="T10" fmla="*/ 0 w 175"/>
                <a:gd name="T11" fmla="*/ 119 h 123"/>
                <a:gd name="T12" fmla="*/ 0 w 175"/>
                <a:gd name="T13" fmla="*/ 123 h 123"/>
                <a:gd name="T14" fmla="*/ 0 60000 65536"/>
                <a:gd name="T15" fmla="*/ 0 60000 65536"/>
                <a:gd name="T16" fmla="*/ 0 60000 65536"/>
                <a:gd name="T17" fmla="*/ 0 60000 65536"/>
                <a:gd name="T18" fmla="*/ 0 60000 65536"/>
                <a:gd name="T19" fmla="*/ 0 60000 65536"/>
                <a:gd name="T20" fmla="*/ 0 60000 65536"/>
                <a:gd name="T21" fmla="*/ 0 w 175"/>
                <a:gd name="T22" fmla="*/ 0 h 123"/>
                <a:gd name="T23" fmla="*/ 175 w 175"/>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123">
                  <a:moveTo>
                    <a:pt x="0" y="123"/>
                  </a:moveTo>
                  <a:lnTo>
                    <a:pt x="175" y="123"/>
                  </a:lnTo>
                  <a:lnTo>
                    <a:pt x="175" y="0"/>
                  </a:lnTo>
                  <a:lnTo>
                    <a:pt x="171" y="0"/>
                  </a:lnTo>
                  <a:lnTo>
                    <a:pt x="171" y="119"/>
                  </a:lnTo>
                  <a:lnTo>
                    <a:pt x="0" y="119"/>
                  </a:lnTo>
                  <a:lnTo>
                    <a:pt x="0" y="123"/>
                  </a:lnTo>
                  <a:close/>
                </a:path>
              </a:pathLst>
            </a:custGeom>
            <a:solidFill>
              <a:srgbClr val="A5A5FF"/>
            </a:solidFill>
            <a:ln w="9525">
              <a:noFill/>
              <a:round/>
              <a:headEnd/>
              <a:tailEnd/>
            </a:ln>
          </p:spPr>
          <p:txBody>
            <a:bodyPr/>
            <a:lstStyle/>
            <a:p>
              <a:endParaRPr lang="en-US"/>
            </a:p>
          </p:txBody>
        </p:sp>
        <p:sp>
          <p:nvSpPr>
            <p:cNvPr id="31586" name="Freeform 362"/>
            <p:cNvSpPr>
              <a:spLocks/>
            </p:cNvSpPr>
            <p:nvPr/>
          </p:nvSpPr>
          <p:spPr bwMode="auto">
            <a:xfrm>
              <a:off x="2886" y="2645"/>
              <a:ext cx="171" cy="119"/>
            </a:xfrm>
            <a:custGeom>
              <a:avLst/>
              <a:gdLst>
                <a:gd name="T0" fmla="*/ 0 w 171"/>
                <a:gd name="T1" fmla="*/ 119 h 119"/>
                <a:gd name="T2" fmla="*/ 171 w 171"/>
                <a:gd name="T3" fmla="*/ 119 h 119"/>
                <a:gd name="T4" fmla="*/ 171 w 171"/>
                <a:gd name="T5" fmla="*/ 0 h 119"/>
                <a:gd name="T6" fmla="*/ 167 w 171"/>
                <a:gd name="T7" fmla="*/ 0 h 119"/>
                <a:gd name="T8" fmla="*/ 167 w 171"/>
                <a:gd name="T9" fmla="*/ 117 h 119"/>
                <a:gd name="T10" fmla="*/ 0 w 171"/>
                <a:gd name="T11" fmla="*/ 117 h 119"/>
                <a:gd name="T12" fmla="*/ 0 w 171"/>
                <a:gd name="T13" fmla="*/ 119 h 119"/>
                <a:gd name="T14" fmla="*/ 0 60000 65536"/>
                <a:gd name="T15" fmla="*/ 0 60000 65536"/>
                <a:gd name="T16" fmla="*/ 0 60000 65536"/>
                <a:gd name="T17" fmla="*/ 0 60000 65536"/>
                <a:gd name="T18" fmla="*/ 0 60000 65536"/>
                <a:gd name="T19" fmla="*/ 0 60000 65536"/>
                <a:gd name="T20" fmla="*/ 0 60000 65536"/>
                <a:gd name="T21" fmla="*/ 0 w 171"/>
                <a:gd name="T22" fmla="*/ 0 h 119"/>
                <a:gd name="T23" fmla="*/ 171 w 171"/>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1" h="119">
                  <a:moveTo>
                    <a:pt x="0" y="119"/>
                  </a:moveTo>
                  <a:lnTo>
                    <a:pt x="171" y="119"/>
                  </a:lnTo>
                  <a:lnTo>
                    <a:pt x="171" y="0"/>
                  </a:lnTo>
                  <a:lnTo>
                    <a:pt x="167" y="0"/>
                  </a:lnTo>
                  <a:lnTo>
                    <a:pt x="167" y="117"/>
                  </a:lnTo>
                  <a:lnTo>
                    <a:pt x="0" y="117"/>
                  </a:lnTo>
                  <a:lnTo>
                    <a:pt x="0" y="119"/>
                  </a:lnTo>
                  <a:close/>
                </a:path>
              </a:pathLst>
            </a:custGeom>
            <a:solidFill>
              <a:srgbClr val="A9A9FF"/>
            </a:solidFill>
            <a:ln w="9525">
              <a:noFill/>
              <a:round/>
              <a:headEnd/>
              <a:tailEnd/>
            </a:ln>
          </p:spPr>
          <p:txBody>
            <a:bodyPr/>
            <a:lstStyle/>
            <a:p>
              <a:endParaRPr lang="en-US"/>
            </a:p>
          </p:txBody>
        </p:sp>
        <p:sp>
          <p:nvSpPr>
            <p:cNvPr id="31587" name="Freeform 363"/>
            <p:cNvSpPr>
              <a:spLocks/>
            </p:cNvSpPr>
            <p:nvPr/>
          </p:nvSpPr>
          <p:spPr bwMode="auto">
            <a:xfrm>
              <a:off x="2886" y="2645"/>
              <a:ext cx="167" cy="117"/>
            </a:xfrm>
            <a:custGeom>
              <a:avLst/>
              <a:gdLst>
                <a:gd name="T0" fmla="*/ 0 w 167"/>
                <a:gd name="T1" fmla="*/ 117 h 117"/>
                <a:gd name="T2" fmla="*/ 167 w 167"/>
                <a:gd name="T3" fmla="*/ 117 h 117"/>
                <a:gd name="T4" fmla="*/ 167 w 167"/>
                <a:gd name="T5" fmla="*/ 0 h 117"/>
                <a:gd name="T6" fmla="*/ 162 w 167"/>
                <a:gd name="T7" fmla="*/ 0 h 117"/>
                <a:gd name="T8" fmla="*/ 162 w 167"/>
                <a:gd name="T9" fmla="*/ 114 h 117"/>
                <a:gd name="T10" fmla="*/ 0 w 167"/>
                <a:gd name="T11" fmla="*/ 114 h 117"/>
                <a:gd name="T12" fmla="*/ 0 w 167"/>
                <a:gd name="T13" fmla="*/ 117 h 117"/>
                <a:gd name="T14" fmla="*/ 0 60000 65536"/>
                <a:gd name="T15" fmla="*/ 0 60000 65536"/>
                <a:gd name="T16" fmla="*/ 0 60000 65536"/>
                <a:gd name="T17" fmla="*/ 0 60000 65536"/>
                <a:gd name="T18" fmla="*/ 0 60000 65536"/>
                <a:gd name="T19" fmla="*/ 0 60000 65536"/>
                <a:gd name="T20" fmla="*/ 0 60000 65536"/>
                <a:gd name="T21" fmla="*/ 0 w 167"/>
                <a:gd name="T22" fmla="*/ 0 h 117"/>
                <a:gd name="T23" fmla="*/ 167 w 16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 h="117">
                  <a:moveTo>
                    <a:pt x="0" y="117"/>
                  </a:moveTo>
                  <a:lnTo>
                    <a:pt x="167" y="117"/>
                  </a:lnTo>
                  <a:lnTo>
                    <a:pt x="167" y="0"/>
                  </a:lnTo>
                  <a:lnTo>
                    <a:pt x="162" y="0"/>
                  </a:lnTo>
                  <a:lnTo>
                    <a:pt x="162" y="114"/>
                  </a:lnTo>
                  <a:lnTo>
                    <a:pt x="0" y="114"/>
                  </a:lnTo>
                  <a:lnTo>
                    <a:pt x="0" y="117"/>
                  </a:lnTo>
                  <a:close/>
                </a:path>
              </a:pathLst>
            </a:custGeom>
            <a:solidFill>
              <a:srgbClr val="ADADFF"/>
            </a:solidFill>
            <a:ln w="9525">
              <a:noFill/>
              <a:round/>
              <a:headEnd/>
              <a:tailEnd/>
            </a:ln>
          </p:spPr>
          <p:txBody>
            <a:bodyPr/>
            <a:lstStyle/>
            <a:p>
              <a:endParaRPr lang="en-US"/>
            </a:p>
          </p:txBody>
        </p:sp>
        <p:sp>
          <p:nvSpPr>
            <p:cNvPr id="31588" name="Freeform 364"/>
            <p:cNvSpPr>
              <a:spLocks/>
            </p:cNvSpPr>
            <p:nvPr/>
          </p:nvSpPr>
          <p:spPr bwMode="auto">
            <a:xfrm>
              <a:off x="2886" y="2645"/>
              <a:ext cx="162" cy="114"/>
            </a:xfrm>
            <a:custGeom>
              <a:avLst/>
              <a:gdLst>
                <a:gd name="T0" fmla="*/ 0 w 162"/>
                <a:gd name="T1" fmla="*/ 114 h 114"/>
                <a:gd name="T2" fmla="*/ 162 w 162"/>
                <a:gd name="T3" fmla="*/ 114 h 114"/>
                <a:gd name="T4" fmla="*/ 162 w 162"/>
                <a:gd name="T5" fmla="*/ 0 h 114"/>
                <a:gd name="T6" fmla="*/ 158 w 162"/>
                <a:gd name="T7" fmla="*/ 0 h 114"/>
                <a:gd name="T8" fmla="*/ 158 w 162"/>
                <a:gd name="T9" fmla="*/ 111 h 114"/>
                <a:gd name="T10" fmla="*/ 0 w 162"/>
                <a:gd name="T11" fmla="*/ 111 h 114"/>
                <a:gd name="T12" fmla="*/ 0 w 162"/>
                <a:gd name="T13" fmla="*/ 114 h 114"/>
                <a:gd name="T14" fmla="*/ 0 60000 65536"/>
                <a:gd name="T15" fmla="*/ 0 60000 65536"/>
                <a:gd name="T16" fmla="*/ 0 60000 65536"/>
                <a:gd name="T17" fmla="*/ 0 60000 65536"/>
                <a:gd name="T18" fmla="*/ 0 60000 65536"/>
                <a:gd name="T19" fmla="*/ 0 60000 65536"/>
                <a:gd name="T20" fmla="*/ 0 60000 65536"/>
                <a:gd name="T21" fmla="*/ 0 w 162"/>
                <a:gd name="T22" fmla="*/ 0 h 114"/>
                <a:gd name="T23" fmla="*/ 162 w 162"/>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114">
                  <a:moveTo>
                    <a:pt x="0" y="114"/>
                  </a:moveTo>
                  <a:lnTo>
                    <a:pt x="162" y="114"/>
                  </a:lnTo>
                  <a:lnTo>
                    <a:pt x="162" y="0"/>
                  </a:lnTo>
                  <a:lnTo>
                    <a:pt x="158" y="0"/>
                  </a:lnTo>
                  <a:lnTo>
                    <a:pt x="158" y="111"/>
                  </a:lnTo>
                  <a:lnTo>
                    <a:pt x="0" y="111"/>
                  </a:lnTo>
                  <a:lnTo>
                    <a:pt x="0" y="114"/>
                  </a:lnTo>
                  <a:close/>
                </a:path>
              </a:pathLst>
            </a:custGeom>
            <a:solidFill>
              <a:srgbClr val="B0B0FF"/>
            </a:solidFill>
            <a:ln w="9525">
              <a:noFill/>
              <a:round/>
              <a:headEnd/>
              <a:tailEnd/>
            </a:ln>
          </p:spPr>
          <p:txBody>
            <a:bodyPr/>
            <a:lstStyle/>
            <a:p>
              <a:endParaRPr lang="en-US"/>
            </a:p>
          </p:txBody>
        </p:sp>
        <p:sp>
          <p:nvSpPr>
            <p:cNvPr id="31589" name="Freeform 365"/>
            <p:cNvSpPr>
              <a:spLocks/>
            </p:cNvSpPr>
            <p:nvPr/>
          </p:nvSpPr>
          <p:spPr bwMode="auto">
            <a:xfrm>
              <a:off x="2886" y="2645"/>
              <a:ext cx="158" cy="111"/>
            </a:xfrm>
            <a:custGeom>
              <a:avLst/>
              <a:gdLst>
                <a:gd name="T0" fmla="*/ 0 w 158"/>
                <a:gd name="T1" fmla="*/ 111 h 111"/>
                <a:gd name="T2" fmla="*/ 158 w 158"/>
                <a:gd name="T3" fmla="*/ 111 h 111"/>
                <a:gd name="T4" fmla="*/ 158 w 158"/>
                <a:gd name="T5" fmla="*/ 0 h 111"/>
                <a:gd name="T6" fmla="*/ 153 w 158"/>
                <a:gd name="T7" fmla="*/ 0 h 111"/>
                <a:gd name="T8" fmla="*/ 153 w 158"/>
                <a:gd name="T9" fmla="*/ 108 h 111"/>
                <a:gd name="T10" fmla="*/ 0 w 158"/>
                <a:gd name="T11" fmla="*/ 108 h 111"/>
                <a:gd name="T12" fmla="*/ 0 w 158"/>
                <a:gd name="T13" fmla="*/ 111 h 111"/>
                <a:gd name="T14" fmla="*/ 0 60000 65536"/>
                <a:gd name="T15" fmla="*/ 0 60000 65536"/>
                <a:gd name="T16" fmla="*/ 0 60000 65536"/>
                <a:gd name="T17" fmla="*/ 0 60000 65536"/>
                <a:gd name="T18" fmla="*/ 0 60000 65536"/>
                <a:gd name="T19" fmla="*/ 0 60000 65536"/>
                <a:gd name="T20" fmla="*/ 0 60000 65536"/>
                <a:gd name="T21" fmla="*/ 0 w 158"/>
                <a:gd name="T22" fmla="*/ 0 h 111"/>
                <a:gd name="T23" fmla="*/ 158 w 158"/>
                <a:gd name="T24" fmla="*/ 111 h 1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1">
                  <a:moveTo>
                    <a:pt x="0" y="111"/>
                  </a:moveTo>
                  <a:lnTo>
                    <a:pt x="158" y="111"/>
                  </a:lnTo>
                  <a:lnTo>
                    <a:pt x="158" y="0"/>
                  </a:lnTo>
                  <a:lnTo>
                    <a:pt x="153" y="0"/>
                  </a:lnTo>
                  <a:lnTo>
                    <a:pt x="153" y="108"/>
                  </a:lnTo>
                  <a:lnTo>
                    <a:pt x="0" y="108"/>
                  </a:lnTo>
                  <a:lnTo>
                    <a:pt x="0" y="111"/>
                  </a:lnTo>
                  <a:close/>
                </a:path>
              </a:pathLst>
            </a:custGeom>
            <a:solidFill>
              <a:srgbClr val="B4B4FF"/>
            </a:solidFill>
            <a:ln w="9525">
              <a:noFill/>
              <a:round/>
              <a:headEnd/>
              <a:tailEnd/>
            </a:ln>
          </p:spPr>
          <p:txBody>
            <a:bodyPr/>
            <a:lstStyle/>
            <a:p>
              <a:endParaRPr lang="en-US"/>
            </a:p>
          </p:txBody>
        </p:sp>
        <p:sp>
          <p:nvSpPr>
            <p:cNvPr id="31590" name="Freeform 366"/>
            <p:cNvSpPr>
              <a:spLocks/>
            </p:cNvSpPr>
            <p:nvPr/>
          </p:nvSpPr>
          <p:spPr bwMode="auto">
            <a:xfrm>
              <a:off x="2886" y="2645"/>
              <a:ext cx="153" cy="108"/>
            </a:xfrm>
            <a:custGeom>
              <a:avLst/>
              <a:gdLst>
                <a:gd name="T0" fmla="*/ 0 w 153"/>
                <a:gd name="T1" fmla="*/ 108 h 108"/>
                <a:gd name="T2" fmla="*/ 153 w 153"/>
                <a:gd name="T3" fmla="*/ 108 h 108"/>
                <a:gd name="T4" fmla="*/ 153 w 153"/>
                <a:gd name="T5" fmla="*/ 0 h 108"/>
                <a:gd name="T6" fmla="*/ 148 w 153"/>
                <a:gd name="T7" fmla="*/ 0 h 108"/>
                <a:gd name="T8" fmla="*/ 148 w 153"/>
                <a:gd name="T9" fmla="*/ 104 h 108"/>
                <a:gd name="T10" fmla="*/ 0 w 153"/>
                <a:gd name="T11" fmla="*/ 104 h 108"/>
                <a:gd name="T12" fmla="*/ 0 w 153"/>
                <a:gd name="T13" fmla="*/ 108 h 108"/>
                <a:gd name="T14" fmla="*/ 0 60000 65536"/>
                <a:gd name="T15" fmla="*/ 0 60000 65536"/>
                <a:gd name="T16" fmla="*/ 0 60000 65536"/>
                <a:gd name="T17" fmla="*/ 0 60000 65536"/>
                <a:gd name="T18" fmla="*/ 0 60000 65536"/>
                <a:gd name="T19" fmla="*/ 0 60000 65536"/>
                <a:gd name="T20" fmla="*/ 0 60000 65536"/>
                <a:gd name="T21" fmla="*/ 0 w 153"/>
                <a:gd name="T22" fmla="*/ 0 h 108"/>
                <a:gd name="T23" fmla="*/ 153 w 153"/>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 h="108">
                  <a:moveTo>
                    <a:pt x="0" y="108"/>
                  </a:moveTo>
                  <a:lnTo>
                    <a:pt x="153" y="108"/>
                  </a:lnTo>
                  <a:lnTo>
                    <a:pt x="153" y="0"/>
                  </a:lnTo>
                  <a:lnTo>
                    <a:pt x="148" y="0"/>
                  </a:lnTo>
                  <a:lnTo>
                    <a:pt x="148" y="104"/>
                  </a:lnTo>
                  <a:lnTo>
                    <a:pt x="0" y="104"/>
                  </a:lnTo>
                  <a:lnTo>
                    <a:pt x="0" y="108"/>
                  </a:lnTo>
                  <a:close/>
                </a:path>
              </a:pathLst>
            </a:custGeom>
            <a:solidFill>
              <a:srgbClr val="B8B8FF"/>
            </a:solidFill>
            <a:ln w="9525">
              <a:noFill/>
              <a:round/>
              <a:headEnd/>
              <a:tailEnd/>
            </a:ln>
          </p:spPr>
          <p:txBody>
            <a:bodyPr/>
            <a:lstStyle/>
            <a:p>
              <a:endParaRPr lang="en-US"/>
            </a:p>
          </p:txBody>
        </p:sp>
        <p:sp>
          <p:nvSpPr>
            <p:cNvPr id="31591" name="Freeform 367"/>
            <p:cNvSpPr>
              <a:spLocks/>
            </p:cNvSpPr>
            <p:nvPr/>
          </p:nvSpPr>
          <p:spPr bwMode="auto">
            <a:xfrm>
              <a:off x="2886" y="2645"/>
              <a:ext cx="148" cy="104"/>
            </a:xfrm>
            <a:custGeom>
              <a:avLst/>
              <a:gdLst>
                <a:gd name="T0" fmla="*/ 0 w 148"/>
                <a:gd name="T1" fmla="*/ 104 h 104"/>
                <a:gd name="T2" fmla="*/ 148 w 148"/>
                <a:gd name="T3" fmla="*/ 104 h 104"/>
                <a:gd name="T4" fmla="*/ 148 w 148"/>
                <a:gd name="T5" fmla="*/ 0 h 104"/>
                <a:gd name="T6" fmla="*/ 143 w 148"/>
                <a:gd name="T7" fmla="*/ 0 h 104"/>
                <a:gd name="T8" fmla="*/ 143 w 148"/>
                <a:gd name="T9" fmla="*/ 100 h 104"/>
                <a:gd name="T10" fmla="*/ 0 w 148"/>
                <a:gd name="T11" fmla="*/ 100 h 104"/>
                <a:gd name="T12" fmla="*/ 0 w 148"/>
                <a:gd name="T13" fmla="*/ 104 h 104"/>
                <a:gd name="T14" fmla="*/ 0 60000 65536"/>
                <a:gd name="T15" fmla="*/ 0 60000 65536"/>
                <a:gd name="T16" fmla="*/ 0 60000 65536"/>
                <a:gd name="T17" fmla="*/ 0 60000 65536"/>
                <a:gd name="T18" fmla="*/ 0 60000 65536"/>
                <a:gd name="T19" fmla="*/ 0 60000 65536"/>
                <a:gd name="T20" fmla="*/ 0 60000 65536"/>
                <a:gd name="T21" fmla="*/ 0 w 148"/>
                <a:gd name="T22" fmla="*/ 0 h 104"/>
                <a:gd name="T23" fmla="*/ 148 w 148"/>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104">
                  <a:moveTo>
                    <a:pt x="0" y="104"/>
                  </a:moveTo>
                  <a:lnTo>
                    <a:pt x="148" y="104"/>
                  </a:lnTo>
                  <a:lnTo>
                    <a:pt x="148" y="0"/>
                  </a:lnTo>
                  <a:lnTo>
                    <a:pt x="143" y="0"/>
                  </a:lnTo>
                  <a:lnTo>
                    <a:pt x="143" y="100"/>
                  </a:lnTo>
                  <a:lnTo>
                    <a:pt x="0" y="100"/>
                  </a:lnTo>
                  <a:lnTo>
                    <a:pt x="0" y="104"/>
                  </a:lnTo>
                  <a:close/>
                </a:path>
              </a:pathLst>
            </a:custGeom>
            <a:solidFill>
              <a:srgbClr val="BBBBFF"/>
            </a:solidFill>
            <a:ln w="9525">
              <a:noFill/>
              <a:round/>
              <a:headEnd/>
              <a:tailEnd/>
            </a:ln>
          </p:spPr>
          <p:txBody>
            <a:bodyPr/>
            <a:lstStyle/>
            <a:p>
              <a:endParaRPr lang="en-US"/>
            </a:p>
          </p:txBody>
        </p:sp>
        <p:sp>
          <p:nvSpPr>
            <p:cNvPr id="31592" name="Freeform 368"/>
            <p:cNvSpPr>
              <a:spLocks/>
            </p:cNvSpPr>
            <p:nvPr/>
          </p:nvSpPr>
          <p:spPr bwMode="auto">
            <a:xfrm>
              <a:off x="2886" y="2645"/>
              <a:ext cx="143" cy="100"/>
            </a:xfrm>
            <a:custGeom>
              <a:avLst/>
              <a:gdLst>
                <a:gd name="T0" fmla="*/ 0 w 143"/>
                <a:gd name="T1" fmla="*/ 100 h 100"/>
                <a:gd name="T2" fmla="*/ 143 w 143"/>
                <a:gd name="T3" fmla="*/ 100 h 100"/>
                <a:gd name="T4" fmla="*/ 143 w 143"/>
                <a:gd name="T5" fmla="*/ 0 h 100"/>
                <a:gd name="T6" fmla="*/ 138 w 143"/>
                <a:gd name="T7" fmla="*/ 0 h 100"/>
                <a:gd name="T8" fmla="*/ 138 w 143"/>
                <a:gd name="T9" fmla="*/ 97 h 100"/>
                <a:gd name="T10" fmla="*/ 0 w 143"/>
                <a:gd name="T11" fmla="*/ 97 h 100"/>
                <a:gd name="T12" fmla="*/ 0 w 143"/>
                <a:gd name="T13" fmla="*/ 100 h 100"/>
                <a:gd name="T14" fmla="*/ 0 60000 65536"/>
                <a:gd name="T15" fmla="*/ 0 60000 65536"/>
                <a:gd name="T16" fmla="*/ 0 60000 65536"/>
                <a:gd name="T17" fmla="*/ 0 60000 65536"/>
                <a:gd name="T18" fmla="*/ 0 60000 65536"/>
                <a:gd name="T19" fmla="*/ 0 60000 65536"/>
                <a:gd name="T20" fmla="*/ 0 60000 65536"/>
                <a:gd name="T21" fmla="*/ 0 w 143"/>
                <a:gd name="T22" fmla="*/ 0 h 100"/>
                <a:gd name="T23" fmla="*/ 143 w 143"/>
                <a:gd name="T24" fmla="*/ 100 h 1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100">
                  <a:moveTo>
                    <a:pt x="0" y="100"/>
                  </a:moveTo>
                  <a:lnTo>
                    <a:pt x="143" y="100"/>
                  </a:lnTo>
                  <a:lnTo>
                    <a:pt x="143" y="0"/>
                  </a:lnTo>
                  <a:lnTo>
                    <a:pt x="138" y="0"/>
                  </a:lnTo>
                  <a:lnTo>
                    <a:pt x="138" y="97"/>
                  </a:lnTo>
                  <a:lnTo>
                    <a:pt x="0" y="97"/>
                  </a:lnTo>
                  <a:lnTo>
                    <a:pt x="0" y="100"/>
                  </a:lnTo>
                  <a:close/>
                </a:path>
              </a:pathLst>
            </a:custGeom>
            <a:solidFill>
              <a:srgbClr val="BFBFFF"/>
            </a:solidFill>
            <a:ln w="9525">
              <a:noFill/>
              <a:round/>
              <a:headEnd/>
              <a:tailEnd/>
            </a:ln>
          </p:spPr>
          <p:txBody>
            <a:bodyPr/>
            <a:lstStyle/>
            <a:p>
              <a:endParaRPr lang="en-US"/>
            </a:p>
          </p:txBody>
        </p:sp>
        <p:sp>
          <p:nvSpPr>
            <p:cNvPr id="31593" name="Freeform 369"/>
            <p:cNvSpPr>
              <a:spLocks/>
            </p:cNvSpPr>
            <p:nvPr/>
          </p:nvSpPr>
          <p:spPr bwMode="auto">
            <a:xfrm>
              <a:off x="2886" y="2645"/>
              <a:ext cx="138" cy="97"/>
            </a:xfrm>
            <a:custGeom>
              <a:avLst/>
              <a:gdLst>
                <a:gd name="T0" fmla="*/ 0 w 138"/>
                <a:gd name="T1" fmla="*/ 97 h 97"/>
                <a:gd name="T2" fmla="*/ 138 w 138"/>
                <a:gd name="T3" fmla="*/ 97 h 97"/>
                <a:gd name="T4" fmla="*/ 138 w 138"/>
                <a:gd name="T5" fmla="*/ 0 h 97"/>
                <a:gd name="T6" fmla="*/ 133 w 138"/>
                <a:gd name="T7" fmla="*/ 0 h 97"/>
                <a:gd name="T8" fmla="*/ 133 w 138"/>
                <a:gd name="T9" fmla="*/ 93 h 97"/>
                <a:gd name="T10" fmla="*/ 0 w 138"/>
                <a:gd name="T11" fmla="*/ 93 h 97"/>
                <a:gd name="T12" fmla="*/ 0 w 138"/>
                <a:gd name="T13" fmla="*/ 97 h 97"/>
                <a:gd name="T14" fmla="*/ 0 60000 65536"/>
                <a:gd name="T15" fmla="*/ 0 60000 65536"/>
                <a:gd name="T16" fmla="*/ 0 60000 65536"/>
                <a:gd name="T17" fmla="*/ 0 60000 65536"/>
                <a:gd name="T18" fmla="*/ 0 60000 65536"/>
                <a:gd name="T19" fmla="*/ 0 60000 65536"/>
                <a:gd name="T20" fmla="*/ 0 60000 65536"/>
                <a:gd name="T21" fmla="*/ 0 w 138"/>
                <a:gd name="T22" fmla="*/ 0 h 97"/>
                <a:gd name="T23" fmla="*/ 138 w 138"/>
                <a:gd name="T24" fmla="*/ 97 h 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97">
                  <a:moveTo>
                    <a:pt x="0" y="97"/>
                  </a:moveTo>
                  <a:lnTo>
                    <a:pt x="138" y="97"/>
                  </a:lnTo>
                  <a:lnTo>
                    <a:pt x="138" y="0"/>
                  </a:lnTo>
                  <a:lnTo>
                    <a:pt x="133" y="0"/>
                  </a:lnTo>
                  <a:lnTo>
                    <a:pt x="133" y="93"/>
                  </a:lnTo>
                  <a:lnTo>
                    <a:pt x="0" y="93"/>
                  </a:lnTo>
                  <a:lnTo>
                    <a:pt x="0" y="97"/>
                  </a:lnTo>
                  <a:close/>
                </a:path>
              </a:pathLst>
            </a:custGeom>
            <a:solidFill>
              <a:srgbClr val="C3C3FF"/>
            </a:solidFill>
            <a:ln w="9525">
              <a:noFill/>
              <a:round/>
              <a:headEnd/>
              <a:tailEnd/>
            </a:ln>
          </p:spPr>
          <p:txBody>
            <a:bodyPr/>
            <a:lstStyle/>
            <a:p>
              <a:endParaRPr lang="en-US"/>
            </a:p>
          </p:txBody>
        </p:sp>
        <p:sp>
          <p:nvSpPr>
            <p:cNvPr id="31594" name="Freeform 370"/>
            <p:cNvSpPr>
              <a:spLocks/>
            </p:cNvSpPr>
            <p:nvPr/>
          </p:nvSpPr>
          <p:spPr bwMode="auto">
            <a:xfrm>
              <a:off x="2886" y="2645"/>
              <a:ext cx="133" cy="93"/>
            </a:xfrm>
            <a:custGeom>
              <a:avLst/>
              <a:gdLst>
                <a:gd name="T0" fmla="*/ 0 w 133"/>
                <a:gd name="T1" fmla="*/ 93 h 93"/>
                <a:gd name="T2" fmla="*/ 133 w 133"/>
                <a:gd name="T3" fmla="*/ 93 h 93"/>
                <a:gd name="T4" fmla="*/ 133 w 133"/>
                <a:gd name="T5" fmla="*/ 0 h 93"/>
                <a:gd name="T6" fmla="*/ 126 w 133"/>
                <a:gd name="T7" fmla="*/ 0 h 93"/>
                <a:gd name="T8" fmla="*/ 126 w 133"/>
                <a:gd name="T9" fmla="*/ 89 h 93"/>
                <a:gd name="T10" fmla="*/ 0 w 133"/>
                <a:gd name="T11" fmla="*/ 89 h 93"/>
                <a:gd name="T12" fmla="*/ 0 w 133"/>
                <a:gd name="T13" fmla="*/ 93 h 93"/>
                <a:gd name="T14" fmla="*/ 0 60000 65536"/>
                <a:gd name="T15" fmla="*/ 0 60000 65536"/>
                <a:gd name="T16" fmla="*/ 0 60000 65536"/>
                <a:gd name="T17" fmla="*/ 0 60000 65536"/>
                <a:gd name="T18" fmla="*/ 0 60000 65536"/>
                <a:gd name="T19" fmla="*/ 0 60000 65536"/>
                <a:gd name="T20" fmla="*/ 0 60000 65536"/>
                <a:gd name="T21" fmla="*/ 0 w 133"/>
                <a:gd name="T22" fmla="*/ 0 h 93"/>
                <a:gd name="T23" fmla="*/ 133 w 133"/>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3" h="93">
                  <a:moveTo>
                    <a:pt x="0" y="93"/>
                  </a:moveTo>
                  <a:lnTo>
                    <a:pt x="133" y="93"/>
                  </a:lnTo>
                  <a:lnTo>
                    <a:pt x="133" y="0"/>
                  </a:lnTo>
                  <a:lnTo>
                    <a:pt x="126" y="0"/>
                  </a:lnTo>
                  <a:lnTo>
                    <a:pt x="126" y="89"/>
                  </a:lnTo>
                  <a:lnTo>
                    <a:pt x="0" y="89"/>
                  </a:lnTo>
                  <a:lnTo>
                    <a:pt x="0" y="93"/>
                  </a:lnTo>
                  <a:close/>
                </a:path>
              </a:pathLst>
            </a:custGeom>
            <a:solidFill>
              <a:srgbClr val="C6C6FF"/>
            </a:solidFill>
            <a:ln w="9525">
              <a:noFill/>
              <a:round/>
              <a:headEnd/>
              <a:tailEnd/>
            </a:ln>
          </p:spPr>
          <p:txBody>
            <a:bodyPr/>
            <a:lstStyle/>
            <a:p>
              <a:endParaRPr lang="en-US"/>
            </a:p>
          </p:txBody>
        </p:sp>
        <p:sp>
          <p:nvSpPr>
            <p:cNvPr id="31595" name="Freeform 371"/>
            <p:cNvSpPr>
              <a:spLocks/>
            </p:cNvSpPr>
            <p:nvPr/>
          </p:nvSpPr>
          <p:spPr bwMode="auto">
            <a:xfrm>
              <a:off x="2886" y="2645"/>
              <a:ext cx="126" cy="89"/>
            </a:xfrm>
            <a:custGeom>
              <a:avLst/>
              <a:gdLst>
                <a:gd name="T0" fmla="*/ 0 w 126"/>
                <a:gd name="T1" fmla="*/ 89 h 89"/>
                <a:gd name="T2" fmla="*/ 126 w 126"/>
                <a:gd name="T3" fmla="*/ 89 h 89"/>
                <a:gd name="T4" fmla="*/ 126 w 126"/>
                <a:gd name="T5" fmla="*/ 0 h 89"/>
                <a:gd name="T6" fmla="*/ 121 w 126"/>
                <a:gd name="T7" fmla="*/ 0 h 89"/>
                <a:gd name="T8" fmla="*/ 121 w 126"/>
                <a:gd name="T9" fmla="*/ 85 h 89"/>
                <a:gd name="T10" fmla="*/ 0 w 126"/>
                <a:gd name="T11" fmla="*/ 85 h 89"/>
                <a:gd name="T12" fmla="*/ 0 w 126"/>
                <a:gd name="T13" fmla="*/ 89 h 89"/>
                <a:gd name="T14" fmla="*/ 0 60000 65536"/>
                <a:gd name="T15" fmla="*/ 0 60000 65536"/>
                <a:gd name="T16" fmla="*/ 0 60000 65536"/>
                <a:gd name="T17" fmla="*/ 0 60000 65536"/>
                <a:gd name="T18" fmla="*/ 0 60000 65536"/>
                <a:gd name="T19" fmla="*/ 0 60000 65536"/>
                <a:gd name="T20" fmla="*/ 0 60000 65536"/>
                <a:gd name="T21" fmla="*/ 0 w 126"/>
                <a:gd name="T22" fmla="*/ 0 h 89"/>
                <a:gd name="T23" fmla="*/ 126 w 126"/>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 h="89">
                  <a:moveTo>
                    <a:pt x="0" y="89"/>
                  </a:moveTo>
                  <a:lnTo>
                    <a:pt x="126" y="89"/>
                  </a:lnTo>
                  <a:lnTo>
                    <a:pt x="126" y="0"/>
                  </a:lnTo>
                  <a:lnTo>
                    <a:pt x="121" y="0"/>
                  </a:lnTo>
                  <a:lnTo>
                    <a:pt x="121" y="85"/>
                  </a:lnTo>
                  <a:lnTo>
                    <a:pt x="0" y="85"/>
                  </a:lnTo>
                  <a:lnTo>
                    <a:pt x="0" y="89"/>
                  </a:lnTo>
                  <a:close/>
                </a:path>
              </a:pathLst>
            </a:custGeom>
            <a:solidFill>
              <a:srgbClr val="CACAFF"/>
            </a:solidFill>
            <a:ln w="9525">
              <a:noFill/>
              <a:round/>
              <a:headEnd/>
              <a:tailEnd/>
            </a:ln>
          </p:spPr>
          <p:txBody>
            <a:bodyPr/>
            <a:lstStyle/>
            <a:p>
              <a:endParaRPr lang="en-US"/>
            </a:p>
          </p:txBody>
        </p:sp>
        <p:sp>
          <p:nvSpPr>
            <p:cNvPr id="31596" name="Freeform 372"/>
            <p:cNvSpPr>
              <a:spLocks/>
            </p:cNvSpPr>
            <p:nvPr/>
          </p:nvSpPr>
          <p:spPr bwMode="auto">
            <a:xfrm>
              <a:off x="2886" y="2645"/>
              <a:ext cx="121" cy="85"/>
            </a:xfrm>
            <a:custGeom>
              <a:avLst/>
              <a:gdLst>
                <a:gd name="T0" fmla="*/ 0 w 121"/>
                <a:gd name="T1" fmla="*/ 85 h 85"/>
                <a:gd name="T2" fmla="*/ 121 w 121"/>
                <a:gd name="T3" fmla="*/ 85 h 85"/>
                <a:gd name="T4" fmla="*/ 121 w 121"/>
                <a:gd name="T5" fmla="*/ 0 h 85"/>
                <a:gd name="T6" fmla="*/ 115 w 121"/>
                <a:gd name="T7" fmla="*/ 0 h 85"/>
                <a:gd name="T8" fmla="*/ 115 w 121"/>
                <a:gd name="T9" fmla="*/ 80 h 85"/>
                <a:gd name="T10" fmla="*/ 0 w 121"/>
                <a:gd name="T11" fmla="*/ 80 h 85"/>
                <a:gd name="T12" fmla="*/ 0 w 121"/>
                <a:gd name="T13" fmla="*/ 85 h 85"/>
                <a:gd name="T14" fmla="*/ 0 60000 65536"/>
                <a:gd name="T15" fmla="*/ 0 60000 65536"/>
                <a:gd name="T16" fmla="*/ 0 60000 65536"/>
                <a:gd name="T17" fmla="*/ 0 60000 65536"/>
                <a:gd name="T18" fmla="*/ 0 60000 65536"/>
                <a:gd name="T19" fmla="*/ 0 60000 65536"/>
                <a:gd name="T20" fmla="*/ 0 60000 65536"/>
                <a:gd name="T21" fmla="*/ 0 w 121"/>
                <a:gd name="T22" fmla="*/ 0 h 85"/>
                <a:gd name="T23" fmla="*/ 121 w 121"/>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 h="85">
                  <a:moveTo>
                    <a:pt x="0" y="85"/>
                  </a:moveTo>
                  <a:lnTo>
                    <a:pt x="121" y="85"/>
                  </a:lnTo>
                  <a:lnTo>
                    <a:pt x="121" y="0"/>
                  </a:lnTo>
                  <a:lnTo>
                    <a:pt x="115" y="0"/>
                  </a:lnTo>
                  <a:lnTo>
                    <a:pt x="115" y="80"/>
                  </a:lnTo>
                  <a:lnTo>
                    <a:pt x="0" y="80"/>
                  </a:lnTo>
                  <a:lnTo>
                    <a:pt x="0" y="85"/>
                  </a:lnTo>
                  <a:close/>
                </a:path>
              </a:pathLst>
            </a:custGeom>
            <a:solidFill>
              <a:srgbClr val="CECEFF"/>
            </a:solidFill>
            <a:ln w="9525">
              <a:noFill/>
              <a:round/>
              <a:headEnd/>
              <a:tailEnd/>
            </a:ln>
          </p:spPr>
          <p:txBody>
            <a:bodyPr/>
            <a:lstStyle/>
            <a:p>
              <a:endParaRPr lang="en-US"/>
            </a:p>
          </p:txBody>
        </p:sp>
        <p:sp>
          <p:nvSpPr>
            <p:cNvPr id="31597" name="Freeform 373"/>
            <p:cNvSpPr>
              <a:spLocks/>
            </p:cNvSpPr>
            <p:nvPr/>
          </p:nvSpPr>
          <p:spPr bwMode="auto">
            <a:xfrm>
              <a:off x="2886" y="2645"/>
              <a:ext cx="115" cy="80"/>
            </a:xfrm>
            <a:custGeom>
              <a:avLst/>
              <a:gdLst>
                <a:gd name="T0" fmla="*/ 0 w 115"/>
                <a:gd name="T1" fmla="*/ 80 h 80"/>
                <a:gd name="T2" fmla="*/ 115 w 115"/>
                <a:gd name="T3" fmla="*/ 80 h 80"/>
                <a:gd name="T4" fmla="*/ 115 w 115"/>
                <a:gd name="T5" fmla="*/ 0 h 80"/>
                <a:gd name="T6" fmla="*/ 109 w 115"/>
                <a:gd name="T7" fmla="*/ 0 h 80"/>
                <a:gd name="T8" fmla="*/ 109 w 115"/>
                <a:gd name="T9" fmla="*/ 76 h 80"/>
                <a:gd name="T10" fmla="*/ 0 w 115"/>
                <a:gd name="T11" fmla="*/ 76 h 80"/>
                <a:gd name="T12" fmla="*/ 0 w 115"/>
                <a:gd name="T13" fmla="*/ 80 h 80"/>
                <a:gd name="T14" fmla="*/ 0 60000 65536"/>
                <a:gd name="T15" fmla="*/ 0 60000 65536"/>
                <a:gd name="T16" fmla="*/ 0 60000 65536"/>
                <a:gd name="T17" fmla="*/ 0 60000 65536"/>
                <a:gd name="T18" fmla="*/ 0 60000 65536"/>
                <a:gd name="T19" fmla="*/ 0 60000 65536"/>
                <a:gd name="T20" fmla="*/ 0 60000 65536"/>
                <a:gd name="T21" fmla="*/ 0 w 115"/>
                <a:gd name="T22" fmla="*/ 0 h 80"/>
                <a:gd name="T23" fmla="*/ 115 w 115"/>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80">
                  <a:moveTo>
                    <a:pt x="0" y="80"/>
                  </a:moveTo>
                  <a:lnTo>
                    <a:pt x="115" y="80"/>
                  </a:lnTo>
                  <a:lnTo>
                    <a:pt x="115" y="0"/>
                  </a:lnTo>
                  <a:lnTo>
                    <a:pt x="109" y="0"/>
                  </a:lnTo>
                  <a:lnTo>
                    <a:pt x="109" y="76"/>
                  </a:lnTo>
                  <a:lnTo>
                    <a:pt x="0" y="76"/>
                  </a:lnTo>
                  <a:lnTo>
                    <a:pt x="0" y="80"/>
                  </a:lnTo>
                  <a:close/>
                </a:path>
              </a:pathLst>
            </a:custGeom>
            <a:solidFill>
              <a:srgbClr val="D1D1FF"/>
            </a:solidFill>
            <a:ln w="9525">
              <a:noFill/>
              <a:round/>
              <a:headEnd/>
              <a:tailEnd/>
            </a:ln>
          </p:spPr>
          <p:txBody>
            <a:bodyPr/>
            <a:lstStyle/>
            <a:p>
              <a:endParaRPr lang="en-US"/>
            </a:p>
          </p:txBody>
        </p:sp>
        <p:sp>
          <p:nvSpPr>
            <p:cNvPr id="31598" name="Freeform 374"/>
            <p:cNvSpPr>
              <a:spLocks/>
            </p:cNvSpPr>
            <p:nvPr/>
          </p:nvSpPr>
          <p:spPr bwMode="auto">
            <a:xfrm>
              <a:off x="2886" y="2645"/>
              <a:ext cx="109" cy="76"/>
            </a:xfrm>
            <a:custGeom>
              <a:avLst/>
              <a:gdLst>
                <a:gd name="T0" fmla="*/ 0 w 109"/>
                <a:gd name="T1" fmla="*/ 76 h 76"/>
                <a:gd name="T2" fmla="*/ 109 w 109"/>
                <a:gd name="T3" fmla="*/ 76 h 76"/>
                <a:gd name="T4" fmla="*/ 109 w 109"/>
                <a:gd name="T5" fmla="*/ 0 h 76"/>
                <a:gd name="T6" fmla="*/ 101 w 109"/>
                <a:gd name="T7" fmla="*/ 0 h 76"/>
                <a:gd name="T8" fmla="*/ 101 w 109"/>
                <a:gd name="T9" fmla="*/ 71 h 76"/>
                <a:gd name="T10" fmla="*/ 0 w 109"/>
                <a:gd name="T11" fmla="*/ 71 h 76"/>
                <a:gd name="T12" fmla="*/ 0 w 109"/>
                <a:gd name="T13" fmla="*/ 76 h 76"/>
                <a:gd name="T14" fmla="*/ 0 60000 65536"/>
                <a:gd name="T15" fmla="*/ 0 60000 65536"/>
                <a:gd name="T16" fmla="*/ 0 60000 65536"/>
                <a:gd name="T17" fmla="*/ 0 60000 65536"/>
                <a:gd name="T18" fmla="*/ 0 60000 65536"/>
                <a:gd name="T19" fmla="*/ 0 60000 65536"/>
                <a:gd name="T20" fmla="*/ 0 60000 65536"/>
                <a:gd name="T21" fmla="*/ 0 w 109"/>
                <a:gd name="T22" fmla="*/ 0 h 76"/>
                <a:gd name="T23" fmla="*/ 109 w 10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76">
                  <a:moveTo>
                    <a:pt x="0" y="76"/>
                  </a:moveTo>
                  <a:lnTo>
                    <a:pt x="109" y="76"/>
                  </a:lnTo>
                  <a:lnTo>
                    <a:pt x="109" y="0"/>
                  </a:lnTo>
                  <a:lnTo>
                    <a:pt x="101" y="0"/>
                  </a:lnTo>
                  <a:lnTo>
                    <a:pt x="101" y="71"/>
                  </a:lnTo>
                  <a:lnTo>
                    <a:pt x="0" y="71"/>
                  </a:lnTo>
                  <a:lnTo>
                    <a:pt x="0" y="76"/>
                  </a:lnTo>
                  <a:close/>
                </a:path>
              </a:pathLst>
            </a:custGeom>
            <a:solidFill>
              <a:srgbClr val="D5D5FF"/>
            </a:solidFill>
            <a:ln w="9525">
              <a:noFill/>
              <a:round/>
              <a:headEnd/>
              <a:tailEnd/>
            </a:ln>
          </p:spPr>
          <p:txBody>
            <a:bodyPr/>
            <a:lstStyle/>
            <a:p>
              <a:endParaRPr lang="en-US"/>
            </a:p>
          </p:txBody>
        </p:sp>
        <p:sp>
          <p:nvSpPr>
            <p:cNvPr id="31599" name="Freeform 375"/>
            <p:cNvSpPr>
              <a:spLocks/>
            </p:cNvSpPr>
            <p:nvPr/>
          </p:nvSpPr>
          <p:spPr bwMode="auto">
            <a:xfrm>
              <a:off x="2884" y="2644"/>
              <a:ext cx="103" cy="72"/>
            </a:xfrm>
            <a:custGeom>
              <a:avLst/>
              <a:gdLst>
                <a:gd name="T0" fmla="*/ 2 w 103"/>
                <a:gd name="T1" fmla="*/ 72 h 72"/>
                <a:gd name="T2" fmla="*/ 103 w 103"/>
                <a:gd name="T3" fmla="*/ 72 h 72"/>
                <a:gd name="T4" fmla="*/ 103 w 103"/>
                <a:gd name="T5" fmla="*/ 1 h 72"/>
                <a:gd name="T6" fmla="*/ 97 w 103"/>
                <a:gd name="T7" fmla="*/ 0 h 72"/>
                <a:gd name="T8" fmla="*/ 97 w 103"/>
                <a:gd name="T9" fmla="*/ 67 h 72"/>
                <a:gd name="T10" fmla="*/ 0 w 103"/>
                <a:gd name="T11" fmla="*/ 67 h 72"/>
                <a:gd name="T12" fmla="*/ 2 w 103"/>
                <a:gd name="T13" fmla="*/ 72 h 72"/>
                <a:gd name="T14" fmla="*/ 0 60000 65536"/>
                <a:gd name="T15" fmla="*/ 0 60000 65536"/>
                <a:gd name="T16" fmla="*/ 0 60000 65536"/>
                <a:gd name="T17" fmla="*/ 0 60000 65536"/>
                <a:gd name="T18" fmla="*/ 0 60000 65536"/>
                <a:gd name="T19" fmla="*/ 0 60000 65536"/>
                <a:gd name="T20" fmla="*/ 0 60000 65536"/>
                <a:gd name="T21" fmla="*/ 0 w 103"/>
                <a:gd name="T22" fmla="*/ 0 h 72"/>
                <a:gd name="T23" fmla="*/ 103 w 103"/>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72">
                  <a:moveTo>
                    <a:pt x="2" y="72"/>
                  </a:moveTo>
                  <a:lnTo>
                    <a:pt x="103" y="72"/>
                  </a:lnTo>
                  <a:lnTo>
                    <a:pt x="103" y="1"/>
                  </a:lnTo>
                  <a:lnTo>
                    <a:pt x="97" y="0"/>
                  </a:lnTo>
                  <a:lnTo>
                    <a:pt x="97" y="67"/>
                  </a:lnTo>
                  <a:lnTo>
                    <a:pt x="0" y="67"/>
                  </a:lnTo>
                  <a:lnTo>
                    <a:pt x="2" y="72"/>
                  </a:lnTo>
                  <a:close/>
                </a:path>
              </a:pathLst>
            </a:custGeom>
            <a:solidFill>
              <a:srgbClr val="D9D9FF"/>
            </a:solidFill>
            <a:ln w="9525">
              <a:noFill/>
              <a:round/>
              <a:headEnd/>
              <a:tailEnd/>
            </a:ln>
          </p:spPr>
          <p:txBody>
            <a:bodyPr/>
            <a:lstStyle/>
            <a:p>
              <a:endParaRPr lang="en-US"/>
            </a:p>
          </p:txBody>
        </p:sp>
        <p:sp>
          <p:nvSpPr>
            <p:cNvPr id="31600" name="Freeform 376"/>
            <p:cNvSpPr>
              <a:spLocks/>
            </p:cNvSpPr>
            <p:nvPr/>
          </p:nvSpPr>
          <p:spPr bwMode="auto">
            <a:xfrm>
              <a:off x="2884" y="2644"/>
              <a:ext cx="97" cy="67"/>
            </a:xfrm>
            <a:custGeom>
              <a:avLst/>
              <a:gdLst>
                <a:gd name="T0" fmla="*/ 0 w 97"/>
                <a:gd name="T1" fmla="*/ 67 h 67"/>
                <a:gd name="T2" fmla="*/ 97 w 97"/>
                <a:gd name="T3" fmla="*/ 67 h 67"/>
                <a:gd name="T4" fmla="*/ 97 w 97"/>
                <a:gd name="T5" fmla="*/ 0 h 67"/>
                <a:gd name="T6" fmla="*/ 89 w 97"/>
                <a:gd name="T7" fmla="*/ 1 h 67"/>
                <a:gd name="T8" fmla="*/ 89 w 97"/>
                <a:gd name="T9" fmla="*/ 62 h 67"/>
                <a:gd name="T10" fmla="*/ 2 w 97"/>
                <a:gd name="T11" fmla="*/ 62 h 67"/>
                <a:gd name="T12" fmla="*/ 0 w 97"/>
                <a:gd name="T13" fmla="*/ 67 h 67"/>
                <a:gd name="T14" fmla="*/ 0 60000 65536"/>
                <a:gd name="T15" fmla="*/ 0 60000 65536"/>
                <a:gd name="T16" fmla="*/ 0 60000 65536"/>
                <a:gd name="T17" fmla="*/ 0 60000 65536"/>
                <a:gd name="T18" fmla="*/ 0 60000 65536"/>
                <a:gd name="T19" fmla="*/ 0 60000 65536"/>
                <a:gd name="T20" fmla="*/ 0 60000 65536"/>
                <a:gd name="T21" fmla="*/ 0 w 97"/>
                <a:gd name="T22" fmla="*/ 0 h 67"/>
                <a:gd name="T23" fmla="*/ 97 w 9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 h="67">
                  <a:moveTo>
                    <a:pt x="0" y="67"/>
                  </a:moveTo>
                  <a:lnTo>
                    <a:pt x="97" y="67"/>
                  </a:lnTo>
                  <a:lnTo>
                    <a:pt x="97" y="0"/>
                  </a:lnTo>
                  <a:lnTo>
                    <a:pt x="89" y="1"/>
                  </a:lnTo>
                  <a:lnTo>
                    <a:pt x="89" y="62"/>
                  </a:lnTo>
                  <a:lnTo>
                    <a:pt x="2" y="62"/>
                  </a:lnTo>
                  <a:lnTo>
                    <a:pt x="0" y="67"/>
                  </a:lnTo>
                  <a:close/>
                </a:path>
              </a:pathLst>
            </a:custGeom>
            <a:solidFill>
              <a:srgbClr val="DDDDFF"/>
            </a:solidFill>
            <a:ln w="9525">
              <a:noFill/>
              <a:round/>
              <a:headEnd/>
              <a:tailEnd/>
            </a:ln>
          </p:spPr>
          <p:txBody>
            <a:bodyPr/>
            <a:lstStyle/>
            <a:p>
              <a:endParaRPr lang="en-US"/>
            </a:p>
          </p:txBody>
        </p:sp>
        <p:sp>
          <p:nvSpPr>
            <p:cNvPr id="31601" name="Freeform 377"/>
            <p:cNvSpPr>
              <a:spLocks/>
            </p:cNvSpPr>
            <p:nvPr/>
          </p:nvSpPr>
          <p:spPr bwMode="auto">
            <a:xfrm>
              <a:off x="2886" y="2645"/>
              <a:ext cx="87" cy="61"/>
            </a:xfrm>
            <a:custGeom>
              <a:avLst/>
              <a:gdLst>
                <a:gd name="T0" fmla="*/ 0 w 87"/>
                <a:gd name="T1" fmla="*/ 61 h 61"/>
                <a:gd name="T2" fmla="*/ 87 w 87"/>
                <a:gd name="T3" fmla="*/ 61 h 61"/>
                <a:gd name="T4" fmla="*/ 87 w 87"/>
                <a:gd name="T5" fmla="*/ 0 h 61"/>
                <a:gd name="T6" fmla="*/ 80 w 87"/>
                <a:gd name="T7" fmla="*/ 0 h 61"/>
                <a:gd name="T8" fmla="*/ 80 w 87"/>
                <a:gd name="T9" fmla="*/ 56 h 61"/>
                <a:gd name="T10" fmla="*/ 0 w 87"/>
                <a:gd name="T11" fmla="*/ 56 h 61"/>
                <a:gd name="T12" fmla="*/ 0 w 87"/>
                <a:gd name="T13" fmla="*/ 61 h 61"/>
                <a:gd name="T14" fmla="*/ 0 60000 65536"/>
                <a:gd name="T15" fmla="*/ 0 60000 65536"/>
                <a:gd name="T16" fmla="*/ 0 60000 65536"/>
                <a:gd name="T17" fmla="*/ 0 60000 65536"/>
                <a:gd name="T18" fmla="*/ 0 60000 65536"/>
                <a:gd name="T19" fmla="*/ 0 60000 65536"/>
                <a:gd name="T20" fmla="*/ 0 60000 65536"/>
                <a:gd name="T21" fmla="*/ 0 w 87"/>
                <a:gd name="T22" fmla="*/ 0 h 61"/>
                <a:gd name="T23" fmla="*/ 87 w 87"/>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1">
                  <a:moveTo>
                    <a:pt x="0" y="61"/>
                  </a:moveTo>
                  <a:lnTo>
                    <a:pt x="87" y="61"/>
                  </a:lnTo>
                  <a:lnTo>
                    <a:pt x="87" y="0"/>
                  </a:lnTo>
                  <a:lnTo>
                    <a:pt x="80" y="0"/>
                  </a:lnTo>
                  <a:lnTo>
                    <a:pt x="80" y="56"/>
                  </a:lnTo>
                  <a:lnTo>
                    <a:pt x="0" y="56"/>
                  </a:lnTo>
                  <a:lnTo>
                    <a:pt x="0" y="61"/>
                  </a:lnTo>
                  <a:close/>
                </a:path>
              </a:pathLst>
            </a:custGeom>
            <a:solidFill>
              <a:srgbClr val="E0E0FF"/>
            </a:solidFill>
            <a:ln w="9525">
              <a:noFill/>
              <a:round/>
              <a:headEnd/>
              <a:tailEnd/>
            </a:ln>
          </p:spPr>
          <p:txBody>
            <a:bodyPr/>
            <a:lstStyle/>
            <a:p>
              <a:endParaRPr lang="en-US"/>
            </a:p>
          </p:txBody>
        </p:sp>
        <p:sp>
          <p:nvSpPr>
            <p:cNvPr id="31602" name="Freeform 378"/>
            <p:cNvSpPr>
              <a:spLocks/>
            </p:cNvSpPr>
            <p:nvPr/>
          </p:nvSpPr>
          <p:spPr bwMode="auto">
            <a:xfrm>
              <a:off x="2886" y="2645"/>
              <a:ext cx="80" cy="56"/>
            </a:xfrm>
            <a:custGeom>
              <a:avLst/>
              <a:gdLst>
                <a:gd name="T0" fmla="*/ 0 w 80"/>
                <a:gd name="T1" fmla="*/ 56 h 56"/>
                <a:gd name="T2" fmla="*/ 80 w 80"/>
                <a:gd name="T3" fmla="*/ 56 h 56"/>
                <a:gd name="T4" fmla="*/ 80 w 80"/>
                <a:gd name="T5" fmla="*/ 0 h 56"/>
                <a:gd name="T6" fmla="*/ 71 w 80"/>
                <a:gd name="T7" fmla="*/ 0 h 56"/>
                <a:gd name="T8" fmla="*/ 71 w 80"/>
                <a:gd name="T9" fmla="*/ 50 h 56"/>
                <a:gd name="T10" fmla="*/ 0 w 80"/>
                <a:gd name="T11" fmla="*/ 50 h 56"/>
                <a:gd name="T12" fmla="*/ 0 w 80"/>
                <a:gd name="T13" fmla="*/ 56 h 56"/>
                <a:gd name="T14" fmla="*/ 0 60000 65536"/>
                <a:gd name="T15" fmla="*/ 0 60000 65536"/>
                <a:gd name="T16" fmla="*/ 0 60000 65536"/>
                <a:gd name="T17" fmla="*/ 0 60000 65536"/>
                <a:gd name="T18" fmla="*/ 0 60000 65536"/>
                <a:gd name="T19" fmla="*/ 0 60000 65536"/>
                <a:gd name="T20" fmla="*/ 0 60000 65536"/>
                <a:gd name="T21" fmla="*/ 0 w 80"/>
                <a:gd name="T22" fmla="*/ 0 h 56"/>
                <a:gd name="T23" fmla="*/ 80 w 80"/>
                <a:gd name="T24" fmla="*/ 56 h 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56">
                  <a:moveTo>
                    <a:pt x="0" y="56"/>
                  </a:moveTo>
                  <a:lnTo>
                    <a:pt x="80" y="56"/>
                  </a:lnTo>
                  <a:lnTo>
                    <a:pt x="80" y="0"/>
                  </a:lnTo>
                  <a:lnTo>
                    <a:pt x="71" y="0"/>
                  </a:lnTo>
                  <a:lnTo>
                    <a:pt x="71" y="50"/>
                  </a:lnTo>
                  <a:lnTo>
                    <a:pt x="0" y="50"/>
                  </a:lnTo>
                  <a:lnTo>
                    <a:pt x="0" y="56"/>
                  </a:lnTo>
                  <a:close/>
                </a:path>
              </a:pathLst>
            </a:custGeom>
            <a:solidFill>
              <a:srgbClr val="E4E4FF"/>
            </a:solidFill>
            <a:ln w="9525">
              <a:noFill/>
              <a:round/>
              <a:headEnd/>
              <a:tailEnd/>
            </a:ln>
          </p:spPr>
          <p:txBody>
            <a:bodyPr/>
            <a:lstStyle/>
            <a:p>
              <a:endParaRPr lang="en-US"/>
            </a:p>
          </p:txBody>
        </p:sp>
        <p:sp>
          <p:nvSpPr>
            <p:cNvPr id="31603" name="Freeform 379"/>
            <p:cNvSpPr>
              <a:spLocks/>
            </p:cNvSpPr>
            <p:nvPr/>
          </p:nvSpPr>
          <p:spPr bwMode="auto">
            <a:xfrm>
              <a:off x="2886" y="2645"/>
              <a:ext cx="71" cy="50"/>
            </a:xfrm>
            <a:custGeom>
              <a:avLst/>
              <a:gdLst>
                <a:gd name="T0" fmla="*/ 0 w 71"/>
                <a:gd name="T1" fmla="*/ 50 h 50"/>
                <a:gd name="T2" fmla="*/ 71 w 71"/>
                <a:gd name="T3" fmla="*/ 50 h 50"/>
                <a:gd name="T4" fmla="*/ 71 w 71"/>
                <a:gd name="T5" fmla="*/ 0 h 50"/>
                <a:gd name="T6" fmla="*/ 62 w 71"/>
                <a:gd name="T7" fmla="*/ 0 h 50"/>
                <a:gd name="T8" fmla="*/ 62 w 71"/>
                <a:gd name="T9" fmla="*/ 43 h 50"/>
                <a:gd name="T10" fmla="*/ 0 w 71"/>
                <a:gd name="T11" fmla="*/ 43 h 50"/>
                <a:gd name="T12" fmla="*/ 0 w 71"/>
                <a:gd name="T13" fmla="*/ 50 h 50"/>
                <a:gd name="T14" fmla="*/ 0 60000 65536"/>
                <a:gd name="T15" fmla="*/ 0 60000 65536"/>
                <a:gd name="T16" fmla="*/ 0 60000 65536"/>
                <a:gd name="T17" fmla="*/ 0 60000 65536"/>
                <a:gd name="T18" fmla="*/ 0 60000 65536"/>
                <a:gd name="T19" fmla="*/ 0 60000 65536"/>
                <a:gd name="T20" fmla="*/ 0 60000 65536"/>
                <a:gd name="T21" fmla="*/ 0 w 71"/>
                <a:gd name="T22" fmla="*/ 0 h 50"/>
                <a:gd name="T23" fmla="*/ 71 w 71"/>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0">
                  <a:moveTo>
                    <a:pt x="0" y="50"/>
                  </a:moveTo>
                  <a:lnTo>
                    <a:pt x="71" y="50"/>
                  </a:lnTo>
                  <a:lnTo>
                    <a:pt x="71" y="0"/>
                  </a:lnTo>
                  <a:lnTo>
                    <a:pt x="62" y="0"/>
                  </a:lnTo>
                  <a:lnTo>
                    <a:pt x="62" y="43"/>
                  </a:lnTo>
                  <a:lnTo>
                    <a:pt x="0" y="43"/>
                  </a:lnTo>
                  <a:lnTo>
                    <a:pt x="0" y="50"/>
                  </a:lnTo>
                  <a:close/>
                </a:path>
              </a:pathLst>
            </a:custGeom>
            <a:solidFill>
              <a:srgbClr val="E8E8FF"/>
            </a:solidFill>
            <a:ln w="9525">
              <a:noFill/>
              <a:round/>
              <a:headEnd/>
              <a:tailEnd/>
            </a:ln>
          </p:spPr>
          <p:txBody>
            <a:bodyPr/>
            <a:lstStyle/>
            <a:p>
              <a:endParaRPr lang="en-US"/>
            </a:p>
          </p:txBody>
        </p:sp>
        <p:sp>
          <p:nvSpPr>
            <p:cNvPr id="31604" name="Freeform 380"/>
            <p:cNvSpPr>
              <a:spLocks/>
            </p:cNvSpPr>
            <p:nvPr/>
          </p:nvSpPr>
          <p:spPr bwMode="auto">
            <a:xfrm>
              <a:off x="2886" y="2645"/>
              <a:ext cx="62" cy="43"/>
            </a:xfrm>
            <a:custGeom>
              <a:avLst/>
              <a:gdLst>
                <a:gd name="T0" fmla="*/ 0 w 62"/>
                <a:gd name="T1" fmla="*/ 43 h 43"/>
                <a:gd name="T2" fmla="*/ 62 w 62"/>
                <a:gd name="T3" fmla="*/ 43 h 43"/>
                <a:gd name="T4" fmla="*/ 62 w 62"/>
                <a:gd name="T5" fmla="*/ 0 h 43"/>
                <a:gd name="T6" fmla="*/ 53 w 62"/>
                <a:gd name="T7" fmla="*/ 0 h 43"/>
                <a:gd name="T8" fmla="*/ 53 w 62"/>
                <a:gd name="T9" fmla="*/ 37 h 43"/>
                <a:gd name="T10" fmla="*/ 0 w 62"/>
                <a:gd name="T11" fmla="*/ 37 h 43"/>
                <a:gd name="T12" fmla="*/ 0 w 62"/>
                <a:gd name="T13" fmla="*/ 43 h 43"/>
                <a:gd name="T14" fmla="*/ 0 60000 65536"/>
                <a:gd name="T15" fmla="*/ 0 60000 65536"/>
                <a:gd name="T16" fmla="*/ 0 60000 65536"/>
                <a:gd name="T17" fmla="*/ 0 60000 65536"/>
                <a:gd name="T18" fmla="*/ 0 60000 65536"/>
                <a:gd name="T19" fmla="*/ 0 60000 65536"/>
                <a:gd name="T20" fmla="*/ 0 60000 65536"/>
                <a:gd name="T21" fmla="*/ 0 w 62"/>
                <a:gd name="T22" fmla="*/ 0 h 43"/>
                <a:gd name="T23" fmla="*/ 62 w 62"/>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43">
                  <a:moveTo>
                    <a:pt x="0" y="43"/>
                  </a:moveTo>
                  <a:lnTo>
                    <a:pt x="62" y="43"/>
                  </a:lnTo>
                  <a:lnTo>
                    <a:pt x="62" y="0"/>
                  </a:lnTo>
                  <a:lnTo>
                    <a:pt x="53" y="0"/>
                  </a:lnTo>
                  <a:lnTo>
                    <a:pt x="53" y="37"/>
                  </a:lnTo>
                  <a:lnTo>
                    <a:pt x="0" y="37"/>
                  </a:lnTo>
                  <a:lnTo>
                    <a:pt x="0" y="43"/>
                  </a:lnTo>
                  <a:close/>
                </a:path>
              </a:pathLst>
            </a:custGeom>
            <a:solidFill>
              <a:srgbClr val="EBEBFF"/>
            </a:solidFill>
            <a:ln w="9525">
              <a:noFill/>
              <a:round/>
              <a:headEnd/>
              <a:tailEnd/>
            </a:ln>
          </p:spPr>
          <p:txBody>
            <a:bodyPr/>
            <a:lstStyle/>
            <a:p>
              <a:endParaRPr lang="en-US"/>
            </a:p>
          </p:txBody>
        </p:sp>
        <p:sp>
          <p:nvSpPr>
            <p:cNvPr id="31605" name="Freeform 381"/>
            <p:cNvSpPr>
              <a:spLocks/>
            </p:cNvSpPr>
            <p:nvPr/>
          </p:nvSpPr>
          <p:spPr bwMode="auto">
            <a:xfrm>
              <a:off x="2886" y="2645"/>
              <a:ext cx="53" cy="37"/>
            </a:xfrm>
            <a:custGeom>
              <a:avLst/>
              <a:gdLst>
                <a:gd name="T0" fmla="*/ 0 w 53"/>
                <a:gd name="T1" fmla="*/ 37 h 37"/>
                <a:gd name="T2" fmla="*/ 53 w 53"/>
                <a:gd name="T3" fmla="*/ 37 h 37"/>
                <a:gd name="T4" fmla="*/ 53 w 53"/>
                <a:gd name="T5" fmla="*/ 0 h 37"/>
                <a:gd name="T6" fmla="*/ 44 w 53"/>
                <a:gd name="T7" fmla="*/ 0 h 37"/>
                <a:gd name="T8" fmla="*/ 44 w 53"/>
                <a:gd name="T9" fmla="*/ 31 h 37"/>
                <a:gd name="T10" fmla="*/ 0 w 53"/>
                <a:gd name="T11" fmla="*/ 31 h 37"/>
                <a:gd name="T12" fmla="*/ 0 w 53"/>
                <a:gd name="T13" fmla="*/ 37 h 37"/>
                <a:gd name="T14" fmla="*/ 0 60000 65536"/>
                <a:gd name="T15" fmla="*/ 0 60000 65536"/>
                <a:gd name="T16" fmla="*/ 0 60000 65536"/>
                <a:gd name="T17" fmla="*/ 0 60000 65536"/>
                <a:gd name="T18" fmla="*/ 0 60000 65536"/>
                <a:gd name="T19" fmla="*/ 0 60000 65536"/>
                <a:gd name="T20" fmla="*/ 0 60000 65536"/>
                <a:gd name="T21" fmla="*/ 0 w 53"/>
                <a:gd name="T22" fmla="*/ 0 h 37"/>
                <a:gd name="T23" fmla="*/ 53 w 53"/>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37">
                  <a:moveTo>
                    <a:pt x="0" y="37"/>
                  </a:moveTo>
                  <a:lnTo>
                    <a:pt x="53" y="37"/>
                  </a:lnTo>
                  <a:lnTo>
                    <a:pt x="53" y="0"/>
                  </a:lnTo>
                  <a:lnTo>
                    <a:pt x="44" y="0"/>
                  </a:lnTo>
                  <a:lnTo>
                    <a:pt x="44" y="31"/>
                  </a:lnTo>
                  <a:lnTo>
                    <a:pt x="0" y="31"/>
                  </a:lnTo>
                  <a:lnTo>
                    <a:pt x="0" y="37"/>
                  </a:lnTo>
                  <a:close/>
                </a:path>
              </a:pathLst>
            </a:custGeom>
            <a:solidFill>
              <a:srgbClr val="EFEFFF"/>
            </a:solidFill>
            <a:ln w="9525">
              <a:noFill/>
              <a:round/>
              <a:headEnd/>
              <a:tailEnd/>
            </a:ln>
          </p:spPr>
          <p:txBody>
            <a:bodyPr/>
            <a:lstStyle/>
            <a:p>
              <a:endParaRPr lang="en-US"/>
            </a:p>
          </p:txBody>
        </p:sp>
        <p:sp>
          <p:nvSpPr>
            <p:cNvPr id="31606" name="Freeform 382"/>
            <p:cNvSpPr>
              <a:spLocks/>
            </p:cNvSpPr>
            <p:nvPr/>
          </p:nvSpPr>
          <p:spPr bwMode="auto">
            <a:xfrm>
              <a:off x="2886" y="2645"/>
              <a:ext cx="44" cy="31"/>
            </a:xfrm>
            <a:custGeom>
              <a:avLst/>
              <a:gdLst>
                <a:gd name="T0" fmla="*/ 0 w 44"/>
                <a:gd name="T1" fmla="*/ 31 h 31"/>
                <a:gd name="T2" fmla="*/ 44 w 44"/>
                <a:gd name="T3" fmla="*/ 31 h 31"/>
                <a:gd name="T4" fmla="*/ 44 w 44"/>
                <a:gd name="T5" fmla="*/ 0 h 31"/>
                <a:gd name="T6" fmla="*/ 34 w 44"/>
                <a:gd name="T7" fmla="*/ 0 h 31"/>
                <a:gd name="T8" fmla="*/ 34 w 44"/>
                <a:gd name="T9" fmla="*/ 24 h 31"/>
                <a:gd name="T10" fmla="*/ 0 w 44"/>
                <a:gd name="T11" fmla="*/ 24 h 31"/>
                <a:gd name="T12" fmla="*/ 0 w 44"/>
                <a:gd name="T13" fmla="*/ 31 h 31"/>
                <a:gd name="T14" fmla="*/ 0 60000 65536"/>
                <a:gd name="T15" fmla="*/ 0 60000 65536"/>
                <a:gd name="T16" fmla="*/ 0 60000 65536"/>
                <a:gd name="T17" fmla="*/ 0 60000 65536"/>
                <a:gd name="T18" fmla="*/ 0 60000 65536"/>
                <a:gd name="T19" fmla="*/ 0 60000 65536"/>
                <a:gd name="T20" fmla="*/ 0 60000 65536"/>
                <a:gd name="T21" fmla="*/ 0 w 44"/>
                <a:gd name="T22" fmla="*/ 0 h 31"/>
                <a:gd name="T23" fmla="*/ 44 w 44"/>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1">
                  <a:moveTo>
                    <a:pt x="0" y="31"/>
                  </a:moveTo>
                  <a:lnTo>
                    <a:pt x="44" y="31"/>
                  </a:lnTo>
                  <a:lnTo>
                    <a:pt x="44" y="0"/>
                  </a:lnTo>
                  <a:lnTo>
                    <a:pt x="34" y="0"/>
                  </a:lnTo>
                  <a:lnTo>
                    <a:pt x="34" y="24"/>
                  </a:lnTo>
                  <a:lnTo>
                    <a:pt x="0" y="24"/>
                  </a:lnTo>
                  <a:lnTo>
                    <a:pt x="0" y="31"/>
                  </a:lnTo>
                  <a:close/>
                </a:path>
              </a:pathLst>
            </a:custGeom>
            <a:solidFill>
              <a:srgbClr val="F3F3FF"/>
            </a:solidFill>
            <a:ln w="9525">
              <a:noFill/>
              <a:round/>
              <a:headEnd/>
              <a:tailEnd/>
            </a:ln>
          </p:spPr>
          <p:txBody>
            <a:bodyPr/>
            <a:lstStyle/>
            <a:p>
              <a:endParaRPr lang="en-US"/>
            </a:p>
          </p:txBody>
        </p:sp>
        <p:sp>
          <p:nvSpPr>
            <p:cNvPr id="31607" name="Freeform 383"/>
            <p:cNvSpPr>
              <a:spLocks/>
            </p:cNvSpPr>
            <p:nvPr/>
          </p:nvSpPr>
          <p:spPr bwMode="auto">
            <a:xfrm>
              <a:off x="2884" y="2644"/>
              <a:ext cx="36" cy="25"/>
            </a:xfrm>
            <a:custGeom>
              <a:avLst/>
              <a:gdLst>
                <a:gd name="T0" fmla="*/ 2 w 36"/>
                <a:gd name="T1" fmla="*/ 25 h 25"/>
                <a:gd name="T2" fmla="*/ 36 w 36"/>
                <a:gd name="T3" fmla="*/ 25 h 25"/>
                <a:gd name="T4" fmla="*/ 36 w 36"/>
                <a:gd name="T5" fmla="*/ 1 h 25"/>
                <a:gd name="T6" fmla="*/ 26 w 36"/>
                <a:gd name="T7" fmla="*/ 0 h 25"/>
                <a:gd name="T8" fmla="*/ 26 w 36"/>
                <a:gd name="T9" fmla="*/ 18 h 25"/>
                <a:gd name="T10" fmla="*/ 0 w 36"/>
                <a:gd name="T11" fmla="*/ 18 h 25"/>
                <a:gd name="T12" fmla="*/ 2 w 36"/>
                <a:gd name="T13" fmla="*/ 25 h 25"/>
                <a:gd name="T14" fmla="*/ 0 60000 65536"/>
                <a:gd name="T15" fmla="*/ 0 60000 65536"/>
                <a:gd name="T16" fmla="*/ 0 60000 65536"/>
                <a:gd name="T17" fmla="*/ 0 60000 65536"/>
                <a:gd name="T18" fmla="*/ 0 60000 65536"/>
                <a:gd name="T19" fmla="*/ 0 60000 65536"/>
                <a:gd name="T20" fmla="*/ 0 60000 65536"/>
                <a:gd name="T21" fmla="*/ 0 w 36"/>
                <a:gd name="T22" fmla="*/ 0 h 25"/>
                <a:gd name="T23" fmla="*/ 36 w 36"/>
                <a:gd name="T24" fmla="*/ 25 h 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25">
                  <a:moveTo>
                    <a:pt x="2" y="25"/>
                  </a:moveTo>
                  <a:lnTo>
                    <a:pt x="36" y="25"/>
                  </a:lnTo>
                  <a:lnTo>
                    <a:pt x="36" y="1"/>
                  </a:lnTo>
                  <a:lnTo>
                    <a:pt x="26" y="0"/>
                  </a:lnTo>
                  <a:lnTo>
                    <a:pt x="26" y="18"/>
                  </a:lnTo>
                  <a:lnTo>
                    <a:pt x="0" y="18"/>
                  </a:lnTo>
                  <a:lnTo>
                    <a:pt x="2" y="25"/>
                  </a:lnTo>
                  <a:close/>
                </a:path>
              </a:pathLst>
            </a:custGeom>
            <a:solidFill>
              <a:srgbClr val="F7F7FF"/>
            </a:solidFill>
            <a:ln w="9525">
              <a:noFill/>
              <a:round/>
              <a:headEnd/>
              <a:tailEnd/>
            </a:ln>
          </p:spPr>
          <p:txBody>
            <a:bodyPr/>
            <a:lstStyle/>
            <a:p>
              <a:endParaRPr lang="en-US"/>
            </a:p>
          </p:txBody>
        </p:sp>
        <p:sp>
          <p:nvSpPr>
            <p:cNvPr id="31608" name="Freeform 384"/>
            <p:cNvSpPr>
              <a:spLocks/>
            </p:cNvSpPr>
            <p:nvPr/>
          </p:nvSpPr>
          <p:spPr bwMode="auto">
            <a:xfrm>
              <a:off x="2884" y="2644"/>
              <a:ext cx="26" cy="18"/>
            </a:xfrm>
            <a:custGeom>
              <a:avLst/>
              <a:gdLst>
                <a:gd name="T0" fmla="*/ 0 w 26"/>
                <a:gd name="T1" fmla="*/ 18 h 18"/>
                <a:gd name="T2" fmla="*/ 26 w 26"/>
                <a:gd name="T3" fmla="*/ 18 h 18"/>
                <a:gd name="T4" fmla="*/ 26 w 26"/>
                <a:gd name="T5" fmla="*/ 0 h 18"/>
                <a:gd name="T6" fmla="*/ 14 w 26"/>
                <a:gd name="T7" fmla="*/ 1 h 18"/>
                <a:gd name="T8" fmla="*/ 14 w 26"/>
                <a:gd name="T9" fmla="*/ 10 h 18"/>
                <a:gd name="T10" fmla="*/ 2 w 26"/>
                <a:gd name="T11" fmla="*/ 10 h 18"/>
                <a:gd name="T12" fmla="*/ 0 w 26"/>
                <a:gd name="T13" fmla="*/ 18 h 18"/>
                <a:gd name="T14" fmla="*/ 0 60000 65536"/>
                <a:gd name="T15" fmla="*/ 0 60000 65536"/>
                <a:gd name="T16" fmla="*/ 0 60000 65536"/>
                <a:gd name="T17" fmla="*/ 0 60000 65536"/>
                <a:gd name="T18" fmla="*/ 0 60000 65536"/>
                <a:gd name="T19" fmla="*/ 0 60000 65536"/>
                <a:gd name="T20" fmla="*/ 0 60000 65536"/>
                <a:gd name="T21" fmla="*/ 0 w 26"/>
                <a:gd name="T22" fmla="*/ 0 h 18"/>
                <a:gd name="T23" fmla="*/ 26 w 26"/>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8">
                  <a:moveTo>
                    <a:pt x="0" y="18"/>
                  </a:moveTo>
                  <a:lnTo>
                    <a:pt x="26" y="18"/>
                  </a:lnTo>
                  <a:lnTo>
                    <a:pt x="26" y="0"/>
                  </a:lnTo>
                  <a:lnTo>
                    <a:pt x="14" y="1"/>
                  </a:lnTo>
                  <a:lnTo>
                    <a:pt x="14" y="10"/>
                  </a:lnTo>
                  <a:lnTo>
                    <a:pt x="2" y="10"/>
                  </a:lnTo>
                  <a:lnTo>
                    <a:pt x="0" y="18"/>
                  </a:lnTo>
                  <a:close/>
                </a:path>
              </a:pathLst>
            </a:custGeom>
            <a:solidFill>
              <a:srgbClr val="FAFAFF"/>
            </a:solidFill>
            <a:ln w="9525">
              <a:noFill/>
              <a:round/>
              <a:headEnd/>
              <a:tailEnd/>
            </a:ln>
          </p:spPr>
          <p:txBody>
            <a:bodyPr/>
            <a:lstStyle/>
            <a:p>
              <a:endParaRPr lang="en-US"/>
            </a:p>
          </p:txBody>
        </p:sp>
        <p:sp>
          <p:nvSpPr>
            <p:cNvPr id="31609" name="Freeform 385"/>
            <p:cNvSpPr>
              <a:spLocks/>
            </p:cNvSpPr>
            <p:nvPr/>
          </p:nvSpPr>
          <p:spPr bwMode="auto">
            <a:xfrm>
              <a:off x="2884" y="2644"/>
              <a:ext cx="14" cy="10"/>
            </a:xfrm>
            <a:custGeom>
              <a:avLst/>
              <a:gdLst>
                <a:gd name="T0" fmla="*/ 2 w 14"/>
                <a:gd name="T1" fmla="*/ 10 h 10"/>
                <a:gd name="T2" fmla="*/ 14 w 14"/>
                <a:gd name="T3" fmla="*/ 10 h 10"/>
                <a:gd name="T4" fmla="*/ 14 w 14"/>
                <a:gd name="T5" fmla="*/ 1 h 10"/>
                <a:gd name="T6" fmla="*/ 2 w 14"/>
                <a:gd name="T7" fmla="*/ 0 h 10"/>
                <a:gd name="T8" fmla="*/ 2 w 14"/>
                <a:gd name="T9" fmla="*/ 1 h 10"/>
                <a:gd name="T10" fmla="*/ 0 w 14"/>
                <a:gd name="T11" fmla="*/ 1 h 10"/>
                <a:gd name="T12" fmla="*/ 2 w 14"/>
                <a:gd name="T13" fmla="*/ 1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2" y="10"/>
                  </a:moveTo>
                  <a:lnTo>
                    <a:pt x="14" y="10"/>
                  </a:lnTo>
                  <a:lnTo>
                    <a:pt x="14" y="1"/>
                  </a:lnTo>
                  <a:lnTo>
                    <a:pt x="2" y="0"/>
                  </a:lnTo>
                  <a:lnTo>
                    <a:pt x="2" y="1"/>
                  </a:lnTo>
                  <a:lnTo>
                    <a:pt x="0" y="1"/>
                  </a:lnTo>
                  <a:lnTo>
                    <a:pt x="2" y="10"/>
                  </a:lnTo>
                  <a:close/>
                </a:path>
              </a:pathLst>
            </a:custGeom>
            <a:solidFill>
              <a:srgbClr val="FEFEFF"/>
            </a:solidFill>
            <a:ln w="9525">
              <a:noFill/>
              <a:round/>
              <a:headEnd/>
              <a:tailEnd/>
            </a:ln>
          </p:spPr>
          <p:txBody>
            <a:bodyPr/>
            <a:lstStyle/>
            <a:p>
              <a:endParaRPr lang="en-US"/>
            </a:p>
          </p:txBody>
        </p:sp>
        <p:sp>
          <p:nvSpPr>
            <p:cNvPr id="31610" name="Freeform 386"/>
            <p:cNvSpPr>
              <a:spLocks/>
            </p:cNvSpPr>
            <p:nvPr/>
          </p:nvSpPr>
          <p:spPr bwMode="auto">
            <a:xfrm>
              <a:off x="2884" y="2644"/>
              <a:ext cx="2" cy="1"/>
            </a:xfrm>
            <a:custGeom>
              <a:avLst/>
              <a:gdLst>
                <a:gd name="T0" fmla="*/ 0 w 2"/>
                <a:gd name="T1" fmla="*/ 1 h 1"/>
                <a:gd name="T2" fmla="*/ 2 w 2"/>
                <a:gd name="T3" fmla="*/ 1 h 1"/>
                <a:gd name="T4" fmla="*/ 2 w 2"/>
                <a:gd name="T5" fmla="*/ 0 h 1"/>
                <a:gd name="T6" fmla="*/ 2 w 2"/>
                <a:gd name="T7" fmla="*/ 1 h 1"/>
                <a:gd name="T8" fmla="*/ 2 w 2"/>
                <a:gd name="T9" fmla="*/ 1 h 1"/>
                <a:gd name="T10" fmla="*/ 2 w 2"/>
                <a:gd name="T11" fmla="*/ 1 h 1"/>
                <a:gd name="T12" fmla="*/ 0 w 2"/>
                <a:gd name="T13" fmla="*/ 1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1"/>
                  </a:moveTo>
                  <a:lnTo>
                    <a:pt x="2" y="1"/>
                  </a:lnTo>
                  <a:lnTo>
                    <a:pt x="2" y="0"/>
                  </a:lnTo>
                  <a:lnTo>
                    <a:pt x="2" y="1"/>
                  </a:lnTo>
                  <a:lnTo>
                    <a:pt x="0" y="1"/>
                  </a:lnTo>
                  <a:close/>
                </a:path>
              </a:pathLst>
            </a:custGeom>
            <a:solidFill>
              <a:srgbClr val="FFFFFF"/>
            </a:solidFill>
            <a:ln w="9525">
              <a:noFill/>
              <a:round/>
              <a:headEnd/>
              <a:tailEnd/>
            </a:ln>
          </p:spPr>
          <p:txBody>
            <a:bodyPr/>
            <a:lstStyle/>
            <a:p>
              <a:endParaRPr lang="en-US"/>
            </a:p>
          </p:txBody>
        </p:sp>
        <p:sp>
          <p:nvSpPr>
            <p:cNvPr id="31611" name="Freeform 387"/>
            <p:cNvSpPr>
              <a:spLocks/>
            </p:cNvSpPr>
            <p:nvPr/>
          </p:nvSpPr>
          <p:spPr bwMode="auto">
            <a:xfrm>
              <a:off x="2872" y="2633"/>
              <a:ext cx="230" cy="171"/>
            </a:xfrm>
            <a:custGeom>
              <a:avLst/>
              <a:gdLst>
                <a:gd name="T0" fmla="*/ 230 w 230"/>
                <a:gd name="T1" fmla="*/ 0 h 171"/>
                <a:gd name="T2" fmla="*/ 0 w 230"/>
                <a:gd name="T3" fmla="*/ 0 h 171"/>
                <a:gd name="T4" fmla="*/ 0 w 230"/>
                <a:gd name="T5" fmla="*/ 171 h 171"/>
                <a:gd name="T6" fmla="*/ 4 w 230"/>
                <a:gd name="T7" fmla="*/ 171 h 171"/>
                <a:gd name="T8" fmla="*/ 4 w 230"/>
                <a:gd name="T9" fmla="*/ 2 h 171"/>
                <a:gd name="T10" fmla="*/ 230 w 230"/>
                <a:gd name="T11" fmla="*/ 2 h 171"/>
                <a:gd name="T12" fmla="*/ 230 w 230"/>
                <a:gd name="T13" fmla="*/ 0 h 171"/>
                <a:gd name="T14" fmla="*/ 0 60000 65536"/>
                <a:gd name="T15" fmla="*/ 0 60000 65536"/>
                <a:gd name="T16" fmla="*/ 0 60000 65536"/>
                <a:gd name="T17" fmla="*/ 0 60000 65536"/>
                <a:gd name="T18" fmla="*/ 0 60000 65536"/>
                <a:gd name="T19" fmla="*/ 0 60000 65536"/>
                <a:gd name="T20" fmla="*/ 0 60000 65536"/>
                <a:gd name="T21" fmla="*/ 0 w 230"/>
                <a:gd name="T22" fmla="*/ 0 h 171"/>
                <a:gd name="T23" fmla="*/ 230 w 230"/>
                <a:gd name="T24" fmla="*/ 171 h 1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 h="171">
                  <a:moveTo>
                    <a:pt x="230" y="0"/>
                  </a:moveTo>
                  <a:lnTo>
                    <a:pt x="0" y="0"/>
                  </a:lnTo>
                  <a:lnTo>
                    <a:pt x="0" y="171"/>
                  </a:lnTo>
                  <a:lnTo>
                    <a:pt x="4" y="171"/>
                  </a:lnTo>
                  <a:lnTo>
                    <a:pt x="4" y="2"/>
                  </a:lnTo>
                  <a:lnTo>
                    <a:pt x="230" y="2"/>
                  </a:lnTo>
                  <a:lnTo>
                    <a:pt x="230" y="0"/>
                  </a:lnTo>
                  <a:close/>
                </a:path>
              </a:pathLst>
            </a:custGeom>
            <a:solidFill>
              <a:srgbClr val="9A9A9A"/>
            </a:solidFill>
            <a:ln w="9525">
              <a:noFill/>
              <a:round/>
              <a:headEnd/>
              <a:tailEnd/>
            </a:ln>
          </p:spPr>
          <p:txBody>
            <a:bodyPr/>
            <a:lstStyle/>
            <a:p>
              <a:endParaRPr lang="en-US"/>
            </a:p>
          </p:txBody>
        </p:sp>
        <p:sp>
          <p:nvSpPr>
            <p:cNvPr id="31612" name="Freeform 388"/>
            <p:cNvSpPr>
              <a:spLocks/>
            </p:cNvSpPr>
            <p:nvPr/>
          </p:nvSpPr>
          <p:spPr bwMode="auto">
            <a:xfrm>
              <a:off x="2876" y="2635"/>
              <a:ext cx="226" cy="169"/>
            </a:xfrm>
            <a:custGeom>
              <a:avLst/>
              <a:gdLst>
                <a:gd name="T0" fmla="*/ 226 w 226"/>
                <a:gd name="T1" fmla="*/ 0 h 169"/>
                <a:gd name="T2" fmla="*/ 0 w 226"/>
                <a:gd name="T3" fmla="*/ 0 h 169"/>
                <a:gd name="T4" fmla="*/ 0 w 226"/>
                <a:gd name="T5" fmla="*/ 169 h 169"/>
                <a:gd name="T6" fmla="*/ 5 w 226"/>
                <a:gd name="T7" fmla="*/ 169 h 169"/>
                <a:gd name="T8" fmla="*/ 5 w 226"/>
                <a:gd name="T9" fmla="*/ 4 h 169"/>
                <a:gd name="T10" fmla="*/ 226 w 226"/>
                <a:gd name="T11" fmla="*/ 4 h 169"/>
                <a:gd name="T12" fmla="*/ 226 w 226"/>
                <a:gd name="T13" fmla="*/ 0 h 169"/>
                <a:gd name="T14" fmla="*/ 0 60000 65536"/>
                <a:gd name="T15" fmla="*/ 0 60000 65536"/>
                <a:gd name="T16" fmla="*/ 0 60000 65536"/>
                <a:gd name="T17" fmla="*/ 0 60000 65536"/>
                <a:gd name="T18" fmla="*/ 0 60000 65536"/>
                <a:gd name="T19" fmla="*/ 0 60000 65536"/>
                <a:gd name="T20" fmla="*/ 0 60000 65536"/>
                <a:gd name="T21" fmla="*/ 0 w 226"/>
                <a:gd name="T22" fmla="*/ 0 h 169"/>
                <a:gd name="T23" fmla="*/ 226 w 226"/>
                <a:gd name="T24" fmla="*/ 169 h 1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6" h="169">
                  <a:moveTo>
                    <a:pt x="226" y="0"/>
                  </a:moveTo>
                  <a:lnTo>
                    <a:pt x="0" y="0"/>
                  </a:lnTo>
                  <a:lnTo>
                    <a:pt x="0" y="169"/>
                  </a:lnTo>
                  <a:lnTo>
                    <a:pt x="5" y="169"/>
                  </a:lnTo>
                  <a:lnTo>
                    <a:pt x="5" y="4"/>
                  </a:lnTo>
                  <a:lnTo>
                    <a:pt x="226" y="4"/>
                  </a:lnTo>
                  <a:lnTo>
                    <a:pt x="226" y="0"/>
                  </a:lnTo>
                  <a:close/>
                </a:path>
              </a:pathLst>
            </a:custGeom>
            <a:solidFill>
              <a:srgbClr val="9D9D9D"/>
            </a:solidFill>
            <a:ln w="9525">
              <a:noFill/>
              <a:round/>
              <a:headEnd/>
              <a:tailEnd/>
            </a:ln>
          </p:spPr>
          <p:txBody>
            <a:bodyPr/>
            <a:lstStyle/>
            <a:p>
              <a:endParaRPr lang="en-US"/>
            </a:p>
          </p:txBody>
        </p:sp>
        <p:sp>
          <p:nvSpPr>
            <p:cNvPr id="31613" name="Freeform 389"/>
            <p:cNvSpPr>
              <a:spLocks/>
            </p:cNvSpPr>
            <p:nvPr/>
          </p:nvSpPr>
          <p:spPr bwMode="auto">
            <a:xfrm>
              <a:off x="2881" y="2639"/>
              <a:ext cx="221" cy="165"/>
            </a:xfrm>
            <a:custGeom>
              <a:avLst/>
              <a:gdLst>
                <a:gd name="T0" fmla="*/ 221 w 221"/>
                <a:gd name="T1" fmla="*/ 0 h 165"/>
                <a:gd name="T2" fmla="*/ 0 w 221"/>
                <a:gd name="T3" fmla="*/ 0 h 165"/>
                <a:gd name="T4" fmla="*/ 0 w 221"/>
                <a:gd name="T5" fmla="*/ 165 h 165"/>
                <a:gd name="T6" fmla="*/ 5 w 221"/>
                <a:gd name="T7" fmla="*/ 165 h 165"/>
                <a:gd name="T8" fmla="*/ 5 w 221"/>
                <a:gd name="T9" fmla="*/ 4 h 165"/>
                <a:gd name="T10" fmla="*/ 221 w 221"/>
                <a:gd name="T11" fmla="*/ 4 h 165"/>
                <a:gd name="T12" fmla="*/ 221 w 221"/>
                <a:gd name="T13" fmla="*/ 0 h 165"/>
                <a:gd name="T14" fmla="*/ 0 60000 65536"/>
                <a:gd name="T15" fmla="*/ 0 60000 65536"/>
                <a:gd name="T16" fmla="*/ 0 60000 65536"/>
                <a:gd name="T17" fmla="*/ 0 60000 65536"/>
                <a:gd name="T18" fmla="*/ 0 60000 65536"/>
                <a:gd name="T19" fmla="*/ 0 60000 65536"/>
                <a:gd name="T20" fmla="*/ 0 60000 65536"/>
                <a:gd name="T21" fmla="*/ 0 w 221"/>
                <a:gd name="T22" fmla="*/ 0 h 165"/>
                <a:gd name="T23" fmla="*/ 221 w 221"/>
                <a:gd name="T24" fmla="*/ 165 h 1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65">
                  <a:moveTo>
                    <a:pt x="221" y="0"/>
                  </a:moveTo>
                  <a:lnTo>
                    <a:pt x="0" y="0"/>
                  </a:lnTo>
                  <a:lnTo>
                    <a:pt x="0" y="165"/>
                  </a:lnTo>
                  <a:lnTo>
                    <a:pt x="5" y="165"/>
                  </a:lnTo>
                  <a:lnTo>
                    <a:pt x="5" y="4"/>
                  </a:lnTo>
                  <a:lnTo>
                    <a:pt x="221" y="4"/>
                  </a:lnTo>
                  <a:lnTo>
                    <a:pt x="221" y="0"/>
                  </a:lnTo>
                  <a:close/>
                </a:path>
              </a:pathLst>
            </a:custGeom>
            <a:solidFill>
              <a:srgbClr val="A0A0A0"/>
            </a:solidFill>
            <a:ln w="9525">
              <a:noFill/>
              <a:round/>
              <a:headEnd/>
              <a:tailEnd/>
            </a:ln>
          </p:spPr>
          <p:txBody>
            <a:bodyPr/>
            <a:lstStyle/>
            <a:p>
              <a:endParaRPr lang="en-US"/>
            </a:p>
          </p:txBody>
        </p:sp>
        <p:sp>
          <p:nvSpPr>
            <p:cNvPr id="31614" name="Freeform 390"/>
            <p:cNvSpPr>
              <a:spLocks/>
            </p:cNvSpPr>
            <p:nvPr/>
          </p:nvSpPr>
          <p:spPr bwMode="auto">
            <a:xfrm>
              <a:off x="2886" y="2643"/>
              <a:ext cx="216" cy="161"/>
            </a:xfrm>
            <a:custGeom>
              <a:avLst/>
              <a:gdLst>
                <a:gd name="T0" fmla="*/ 216 w 216"/>
                <a:gd name="T1" fmla="*/ 0 h 161"/>
                <a:gd name="T2" fmla="*/ 0 w 216"/>
                <a:gd name="T3" fmla="*/ 0 h 161"/>
                <a:gd name="T4" fmla="*/ 0 w 216"/>
                <a:gd name="T5" fmla="*/ 161 h 161"/>
                <a:gd name="T6" fmla="*/ 5 w 216"/>
                <a:gd name="T7" fmla="*/ 161 h 161"/>
                <a:gd name="T8" fmla="*/ 5 w 216"/>
                <a:gd name="T9" fmla="*/ 4 h 161"/>
                <a:gd name="T10" fmla="*/ 216 w 216"/>
                <a:gd name="T11" fmla="*/ 4 h 161"/>
                <a:gd name="T12" fmla="*/ 216 w 216"/>
                <a:gd name="T13" fmla="*/ 0 h 161"/>
                <a:gd name="T14" fmla="*/ 0 60000 65536"/>
                <a:gd name="T15" fmla="*/ 0 60000 65536"/>
                <a:gd name="T16" fmla="*/ 0 60000 65536"/>
                <a:gd name="T17" fmla="*/ 0 60000 65536"/>
                <a:gd name="T18" fmla="*/ 0 60000 65536"/>
                <a:gd name="T19" fmla="*/ 0 60000 65536"/>
                <a:gd name="T20" fmla="*/ 0 60000 65536"/>
                <a:gd name="T21" fmla="*/ 0 w 216"/>
                <a:gd name="T22" fmla="*/ 0 h 161"/>
                <a:gd name="T23" fmla="*/ 216 w 216"/>
                <a:gd name="T24" fmla="*/ 161 h 1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 h="161">
                  <a:moveTo>
                    <a:pt x="216" y="0"/>
                  </a:moveTo>
                  <a:lnTo>
                    <a:pt x="0" y="0"/>
                  </a:lnTo>
                  <a:lnTo>
                    <a:pt x="0" y="161"/>
                  </a:lnTo>
                  <a:lnTo>
                    <a:pt x="5" y="161"/>
                  </a:lnTo>
                  <a:lnTo>
                    <a:pt x="5" y="4"/>
                  </a:lnTo>
                  <a:lnTo>
                    <a:pt x="216" y="4"/>
                  </a:lnTo>
                  <a:lnTo>
                    <a:pt x="216" y="0"/>
                  </a:lnTo>
                  <a:close/>
                </a:path>
              </a:pathLst>
            </a:custGeom>
            <a:solidFill>
              <a:srgbClr val="A3A3A3"/>
            </a:solidFill>
            <a:ln w="9525">
              <a:noFill/>
              <a:round/>
              <a:headEnd/>
              <a:tailEnd/>
            </a:ln>
          </p:spPr>
          <p:txBody>
            <a:bodyPr/>
            <a:lstStyle/>
            <a:p>
              <a:endParaRPr lang="en-US"/>
            </a:p>
          </p:txBody>
        </p:sp>
        <p:sp>
          <p:nvSpPr>
            <p:cNvPr id="31615" name="Freeform 391"/>
            <p:cNvSpPr>
              <a:spLocks/>
            </p:cNvSpPr>
            <p:nvPr/>
          </p:nvSpPr>
          <p:spPr bwMode="auto">
            <a:xfrm>
              <a:off x="2891" y="2647"/>
              <a:ext cx="211" cy="157"/>
            </a:xfrm>
            <a:custGeom>
              <a:avLst/>
              <a:gdLst>
                <a:gd name="T0" fmla="*/ 211 w 211"/>
                <a:gd name="T1" fmla="*/ 0 h 157"/>
                <a:gd name="T2" fmla="*/ 0 w 211"/>
                <a:gd name="T3" fmla="*/ 0 h 157"/>
                <a:gd name="T4" fmla="*/ 0 w 211"/>
                <a:gd name="T5" fmla="*/ 157 h 157"/>
                <a:gd name="T6" fmla="*/ 5 w 211"/>
                <a:gd name="T7" fmla="*/ 157 h 157"/>
                <a:gd name="T8" fmla="*/ 5 w 211"/>
                <a:gd name="T9" fmla="*/ 3 h 157"/>
                <a:gd name="T10" fmla="*/ 211 w 211"/>
                <a:gd name="T11" fmla="*/ 3 h 157"/>
                <a:gd name="T12" fmla="*/ 211 w 211"/>
                <a:gd name="T13" fmla="*/ 0 h 157"/>
                <a:gd name="T14" fmla="*/ 0 60000 65536"/>
                <a:gd name="T15" fmla="*/ 0 60000 65536"/>
                <a:gd name="T16" fmla="*/ 0 60000 65536"/>
                <a:gd name="T17" fmla="*/ 0 60000 65536"/>
                <a:gd name="T18" fmla="*/ 0 60000 65536"/>
                <a:gd name="T19" fmla="*/ 0 60000 65536"/>
                <a:gd name="T20" fmla="*/ 0 60000 65536"/>
                <a:gd name="T21" fmla="*/ 0 w 211"/>
                <a:gd name="T22" fmla="*/ 0 h 157"/>
                <a:gd name="T23" fmla="*/ 211 w 211"/>
                <a:gd name="T24" fmla="*/ 157 h 1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1" h="157">
                  <a:moveTo>
                    <a:pt x="211" y="0"/>
                  </a:moveTo>
                  <a:lnTo>
                    <a:pt x="0" y="0"/>
                  </a:lnTo>
                  <a:lnTo>
                    <a:pt x="0" y="157"/>
                  </a:lnTo>
                  <a:lnTo>
                    <a:pt x="5" y="157"/>
                  </a:lnTo>
                  <a:lnTo>
                    <a:pt x="5" y="3"/>
                  </a:lnTo>
                  <a:lnTo>
                    <a:pt x="211" y="3"/>
                  </a:lnTo>
                  <a:lnTo>
                    <a:pt x="211" y="0"/>
                  </a:lnTo>
                  <a:close/>
                </a:path>
              </a:pathLst>
            </a:custGeom>
            <a:solidFill>
              <a:srgbClr val="A6A6A6"/>
            </a:solidFill>
            <a:ln w="9525">
              <a:noFill/>
              <a:round/>
              <a:headEnd/>
              <a:tailEnd/>
            </a:ln>
          </p:spPr>
          <p:txBody>
            <a:bodyPr/>
            <a:lstStyle/>
            <a:p>
              <a:endParaRPr lang="en-US"/>
            </a:p>
          </p:txBody>
        </p:sp>
        <p:sp>
          <p:nvSpPr>
            <p:cNvPr id="31616" name="Freeform 392"/>
            <p:cNvSpPr>
              <a:spLocks/>
            </p:cNvSpPr>
            <p:nvPr/>
          </p:nvSpPr>
          <p:spPr bwMode="auto">
            <a:xfrm>
              <a:off x="2896" y="2650"/>
              <a:ext cx="206" cy="154"/>
            </a:xfrm>
            <a:custGeom>
              <a:avLst/>
              <a:gdLst>
                <a:gd name="T0" fmla="*/ 206 w 206"/>
                <a:gd name="T1" fmla="*/ 0 h 154"/>
                <a:gd name="T2" fmla="*/ 0 w 206"/>
                <a:gd name="T3" fmla="*/ 0 h 154"/>
                <a:gd name="T4" fmla="*/ 0 w 206"/>
                <a:gd name="T5" fmla="*/ 154 h 154"/>
                <a:gd name="T6" fmla="*/ 5 w 206"/>
                <a:gd name="T7" fmla="*/ 154 h 154"/>
                <a:gd name="T8" fmla="*/ 5 w 206"/>
                <a:gd name="T9" fmla="*/ 4 h 154"/>
                <a:gd name="T10" fmla="*/ 206 w 206"/>
                <a:gd name="T11" fmla="*/ 4 h 154"/>
                <a:gd name="T12" fmla="*/ 206 w 206"/>
                <a:gd name="T13" fmla="*/ 0 h 154"/>
                <a:gd name="T14" fmla="*/ 0 60000 65536"/>
                <a:gd name="T15" fmla="*/ 0 60000 65536"/>
                <a:gd name="T16" fmla="*/ 0 60000 65536"/>
                <a:gd name="T17" fmla="*/ 0 60000 65536"/>
                <a:gd name="T18" fmla="*/ 0 60000 65536"/>
                <a:gd name="T19" fmla="*/ 0 60000 65536"/>
                <a:gd name="T20" fmla="*/ 0 60000 65536"/>
                <a:gd name="T21" fmla="*/ 0 w 206"/>
                <a:gd name="T22" fmla="*/ 0 h 154"/>
                <a:gd name="T23" fmla="*/ 206 w 206"/>
                <a:gd name="T24" fmla="*/ 154 h 1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154">
                  <a:moveTo>
                    <a:pt x="206" y="0"/>
                  </a:moveTo>
                  <a:lnTo>
                    <a:pt x="0" y="0"/>
                  </a:lnTo>
                  <a:lnTo>
                    <a:pt x="0" y="154"/>
                  </a:lnTo>
                  <a:lnTo>
                    <a:pt x="5" y="154"/>
                  </a:lnTo>
                  <a:lnTo>
                    <a:pt x="5" y="4"/>
                  </a:lnTo>
                  <a:lnTo>
                    <a:pt x="206" y="4"/>
                  </a:lnTo>
                  <a:lnTo>
                    <a:pt x="206" y="0"/>
                  </a:lnTo>
                  <a:close/>
                </a:path>
              </a:pathLst>
            </a:custGeom>
            <a:solidFill>
              <a:srgbClr val="A9A9A9"/>
            </a:solidFill>
            <a:ln w="9525">
              <a:noFill/>
              <a:round/>
              <a:headEnd/>
              <a:tailEnd/>
            </a:ln>
          </p:spPr>
          <p:txBody>
            <a:bodyPr/>
            <a:lstStyle/>
            <a:p>
              <a:endParaRPr lang="en-US"/>
            </a:p>
          </p:txBody>
        </p:sp>
        <p:sp>
          <p:nvSpPr>
            <p:cNvPr id="31617" name="Freeform 393"/>
            <p:cNvSpPr>
              <a:spLocks/>
            </p:cNvSpPr>
            <p:nvPr/>
          </p:nvSpPr>
          <p:spPr bwMode="auto">
            <a:xfrm>
              <a:off x="2901" y="2654"/>
              <a:ext cx="201" cy="150"/>
            </a:xfrm>
            <a:custGeom>
              <a:avLst/>
              <a:gdLst>
                <a:gd name="T0" fmla="*/ 201 w 201"/>
                <a:gd name="T1" fmla="*/ 0 h 150"/>
                <a:gd name="T2" fmla="*/ 0 w 201"/>
                <a:gd name="T3" fmla="*/ 0 h 150"/>
                <a:gd name="T4" fmla="*/ 0 w 201"/>
                <a:gd name="T5" fmla="*/ 150 h 150"/>
                <a:gd name="T6" fmla="*/ 5 w 201"/>
                <a:gd name="T7" fmla="*/ 150 h 150"/>
                <a:gd name="T8" fmla="*/ 5 w 201"/>
                <a:gd name="T9" fmla="*/ 4 h 150"/>
                <a:gd name="T10" fmla="*/ 201 w 201"/>
                <a:gd name="T11" fmla="*/ 4 h 150"/>
                <a:gd name="T12" fmla="*/ 201 w 201"/>
                <a:gd name="T13" fmla="*/ 0 h 150"/>
                <a:gd name="T14" fmla="*/ 0 60000 65536"/>
                <a:gd name="T15" fmla="*/ 0 60000 65536"/>
                <a:gd name="T16" fmla="*/ 0 60000 65536"/>
                <a:gd name="T17" fmla="*/ 0 60000 65536"/>
                <a:gd name="T18" fmla="*/ 0 60000 65536"/>
                <a:gd name="T19" fmla="*/ 0 60000 65536"/>
                <a:gd name="T20" fmla="*/ 0 60000 65536"/>
                <a:gd name="T21" fmla="*/ 0 w 201"/>
                <a:gd name="T22" fmla="*/ 0 h 150"/>
                <a:gd name="T23" fmla="*/ 201 w 201"/>
                <a:gd name="T24" fmla="*/ 150 h 1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1" h="150">
                  <a:moveTo>
                    <a:pt x="201" y="0"/>
                  </a:moveTo>
                  <a:lnTo>
                    <a:pt x="0" y="0"/>
                  </a:lnTo>
                  <a:lnTo>
                    <a:pt x="0" y="150"/>
                  </a:lnTo>
                  <a:lnTo>
                    <a:pt x="5" y="150"/>
                  </a:lnTo>
                  <a:lnTo>
                    <a:pt x="5" y="4"/>
                  </a:lnTo>
                  <a:lnTo>
                    <a:pt x="201" y="4"/>
                  </a:lnTo>
                  <a:lnTo>
                    <a:pt x="201" y="0"/>
                  </a:lnTo>
                  <a:close/>
                </a:path>
              </a:pathLst>
            </a:custGeom>
            <a:solidFill>
              <a:srgbClr val="ACACAC"/>
            </a:solidFill>
            <a:ln w="9525">
              <a:noFill/>
              <a:round/>
              <a:headEnd/>
              <a:tailEnd/>
            </a:ln>
          </p:spPr>
          <p:txBody>
            <a:bodyPr/>
            <a:lstStyle/>
            <a:p>
              <a:endParaRPr lang="en-US"/>
            </a:p>
          </p:txBody>
        </p:sp>
        <p:sp>
          <p:nvSpPr>
            <p:cNvPr id="31618" name="Freeform 394"/>
            <p:cNvSpPr>
              <a:spLocks/>
            </p:cNvSpPr>
            <p:nvPr/>
          </p:nvSpPr>
          <p:spPr bwMode="auto">
            <a:xfrm>
              <a:off x="2906" y="2658"/>
              <a:ext cx="196" cy="146"/>
            </a:xfrm>
            <a:custGeom>
              <a:avLst/>
              <a:gdLst>
                <a:gd name="T0" fmla="*/ 196 w 196"/>
                <a:gd name="T1" fmla="*/ 0 h 146"/>
                <a:gd name="T2" fmla="*/ 0 w 196"/>
                <a:gd name="T3" fmla="*/ 0 h 146"/>
                <a:gd name="T4" fmla="*/ 0 w 196"/>
                <a:gd name="T5" fmla="*/ 146 h 146"/>
                <a:gd name="T6" fmla="*/ 5 w 196"/>
                <a:gd name="T7" fmla="*/ 146 h 146"/>
                <a:gd name="T8" fmla="*/ 5 w 196"/>
                <a:gd name="T9" fmla="*/ 4 h 146"/>
                <a:gd name="T10" fmla="*/ 196 w 196"/>
                <a:gd name="T11" fmla="*/ 4 h 146"/>
                <a:gd name="T12" fmla="*/ 196 w 196"/>
                <a:gd name="T13" fmla="*/ 0 h 146"/>
                <a:gd name="T14" fmla="*/ 0 60000 65536"/>
                <a:gd name="T15" fmla="*/ 0 60000 65536"/>
                <a:gd name="T16" fmla="*/ 0 60000 65536"/>
                <a:gd name="T17" fmla="*/ 0 60000 65536"/>
                <a:gd name="T18" fmla="*/ 0 60000 65536"/>
                <a:gd name="T19" fmla="*/ 0 60000 65536"/>
                <a:gd name="T20" fmla="*/ 0 60000 65536"/>
                <a:gd name="T21" fmla="*/ 0 w 196"/>
                <a:gd name="T22" fmla="*/ 0 h 146"/>
                <a:gd name="T23" fmla="*/ 196 w 196"/>
                <a:gd name="T24" fmla="*/ 146 h 14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46">
                  <a:moveTo>
                    <a:pt x="196" y="0"/>
                  </a:moveTo>
                  <a:lnTo>
                    <a:pt x="0" y="0"/>
                  </a:lnTo>
                  <a:lnTo>
                    <a:pt x="0" y="146"/>
                  </a:lnTo>
                  <a:lnTo>
                    <a:pt x="5" y="146"/>
                  </a:lnTo>
                  <a:lnTo>
                    <a:pt x="5" y="4"/>
                  </a:lnTo>
                  <a:lnTo>
                    <a:pt x="196" y="4"/>
                  </a:lnTo>
                  <a:lnTo>
                    <a:pt x="196" y="0"/>
                  </a:lnTo>
                  <a:close/>
                </a:path>
              </a:pathLst>
            </a:custGeom>
            <a:solidFill>
              <a:srgbClr val="AEAEAE"/>
            </a:solidFill>
            <a:ln w="9525">
              <a:noFill/>
              <a:round/>
              <a:headEnd/>
              <a:tailEnd/>
            </a:ln>
          </p:spPr>
          <p:txBody>
            <a:bodyPr/>
            <a:lstStyle/>
            <a:p>
              <a:endParaRPr lang="en-US"/>
            </a:p>
          </p:txBody>
        </p:sp>
        <p:sp>
          <p:nvSpPr>
            <p:cNvPr id="31619" name="Freeform 395"/>
            <p:cNvSpPr>
              <a:spLocks/>
            </p:cNvSpPr>
            <p:nvPr/>
          </p:nvSpPr>
          <p:spPr bwMode="auto">
            <a:xfrm>
              <a:off x="2911" y="2662"/>
              <a:ext cx="191" cy="142"/>
            </a:xfrm>
            <a:custGeom>
              <a:avLst/>
              <a:gdLst>
                <a:gd name="T0" fmla="*/ 191 w 191"/>
                <a:gd name="T1" fmla="*/ 0 h 142"/>
                <a:gd name="T2" fmla="*/ 0 w 191"/>
                <a:gd name="T3" fmla="*/ 0 h 142"/>
                <a:gd name="T4" fmla="*/ 0 w 191"/>
                <a:gd name="T5" fmla="*/ 142 h 142"/>
                <a:gd name="T6" fmla="*/ 5 w 191"/>
                <a:gd name="T7" fmla="*/ 142 h 142"/>
                <a:gd name="T8" fmla="*/ 5 w 191"/>
                <a:gd name="T9" fmla="*/ 4 h 142"/>
                <a:gd name="T10" fmla="*/ 191 w 191"/>
                <a:gd name="T11" fmla="*/ 4 h 142"/>
                <a:gd name="T12" fmla="*/ 191 w 191"/>
                <a:gd name="T13" fmla="*/ 0 h 142"/>
                <a:gd name="T14" fmla="*/ 0 60000 65536"/>
                <a:gd name="T15" fmla="*/ 0 60000 65536"/>
                <a:gd name="T16" fmla="*/ 0 60000 65536"/>
                <a:gd name="T17" fmla="*/ 0 60000 65536"/>
                <a:gd name="T18" fmla="*/ 0 60000 65536"/>
                <a:gd name="T19" fmla="*/ 0 60000 65536"/>
                <a:gd name="T20" fmla="*/ 0 60000 65536"/>
                <a:gd name="T21" fmla="*/ 0 w 191"/>
                <a:gd name="T22" fmla="*/ 0 h 142"/>
                <a:gd name="T23" fmla="*/ 191 w 191"/>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1" h="142">
                  <a:moveTo>
                    <a:pt x="191" y="0"/>
                  </a:moveTo>
                  <a:lnTo>
                    <a:pt x="0" y="0"/>
                  </a:lnTo>
                  <a:lnTo>
                    <a:pt x="0" y="142"/>
                  </a:lnTo>
                  <a:lnTo>
                    <a:pt x="5" y="142"/>
                  </a:lnTo>
                  <a:lnTo>
                    <a:pt x="5" y="4"/>
                  </a:lnTo>
                  <a:lnTo>
                    <a:pt x="191" y="4"/>
                  </a:lnTo>
                  <a:lnTo>
                    <a:pt x="191" y="0"/>
                  </a:lnTo>
                  <a:close/>
                </a:path>
              </a:pathLst>
            </a:custGeom>
            <a:solidFill>
              <a:srgbClr val="B1B1B1"/>
            </a:solidFill>
            <a:ln w="9525">
              <a:noFill/>
              <a:round/>
              <a:headEnd/>
              <a:tailEnd/>
            </a:ln>
          </p:spPr>
          <p:txBody>
            <a:bodyPr/>
            <a:lstStyle/>
            <a:p>
              <a:endParaRPr lang="en-US"/>
            </a:p>
          </p:txBody>
        </p:sp>
        <p:sp>
          <p:nvSpPr>
            <p:cNvPr id="31620" name="Freeform 396"/>
            <p:cNvSpPr>
              <a:spLocks/>
            </p:cNvSpPr>
            <p:nvPr/>
          </p:nvSpPr>
          <p:spPr bwMode="auto">
            <a:xfrm>
              <a:off x="2916" y="2666"/>
              <a:ext cx="186" cy="138"/>
            </a:xfrm>
            <a:custGeom>
              <a:avLst/>
              <a:gdLst>
                <a:gd name="T0" fmla="*/ 186 w 186"/>
                <a:gd name="T1" fmla="*/ 0 h 138"/>
                <a:gd name="T2" fmla="*/ 0 w 186"/>
                <a:gd name="T3" fmla="*/ 0 h 138"/>
                <a:gd name="T4" fmla="*/ 0 w 186"/>
                <a:gd name="T5" fmla="*/ 138 h 138"/>
                <a:gd name="T6" fmla="*/ 5 w 186"/>
                <a:gd name="T7" fmla="*/ 138 h 138"/>
                <a:gd name="T8" fmla="*/ 5 w 186"/>
                <a:gd name="T9" fmla="*/ 3 h 138"/>
                <a:gd name="T10" fmla="*/ 186 w 186"/>
                <a:gd name="T11" fmla="*/ 3 h 138"/>
                <a:gd name="T12" fmla="*/ 186 w 186"/>
                <a:gd name="T13" fmla="*/ 0 h 138"/>
                <a:gd name="T14" fmla="*/ 0 60000 65536"/>
                <a:gd name="T15" fmla="*/ 0 60000 65536"/>
                <a:gd name="T16" fmla="*/ 0 60000 65536"/>
                <a:gd name="T17" fmla="*/ 0 60000 65536"/>
                <a:gd name="T18" fmla="*/ 0 60000 65536"/>
                <a:gd name="T19" fmla="*/ 0 60000 65536"/>
                <a:gd name="T20" fmla="*/ 0 60000 65536"/>
                <a:gd name="T21" fmla="*/ 0 w 186"/>
                <a:gd name="T22" fmla="*/ 0 h 138"/>
                <a:gd name="T23" fmla="*/ 186 w 186"/>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8">
                  <a:moveTo>
                    <a:pt x="186" y="0"/>
                  </a:moveTo>
                  <a:lnTo>
                    <a:pt x="0" y="0"/>
                  </a:lnTo>
                  <a:lnTo>
                    <a:pt x="0" y="138"/>
                  </a:lnTo>
                  <a:lnTo>
                    <a:pt x="5" y="138"/>
                  </a:lnTo>
                  <a:lnTo>
                    <a:pt x="5" y="3"/>
                  </a:lnTo>
                  <a:lnTo>
                    <a:pt x="186" y="3"/>
                  </a:lnTo>
                  <a:lnTo>
                    <a:pt x="186" y="0"/>
                  </a:lnTo>
                  <a:close/>
                </a:path>
              </a:pathLst>
            </a:custGeom>
            <a:solidFill>
              <a:srgbClr val="B3B3B3"/>
            </a:solidFill>
            <a:ln w="9525">
              <a:noFill/>
              <a:round/>
              <a:headEnd/>
              <a:tailEnd/>
            </a:ln>
          </p:spPr>
          <p:txBody>
            <a:bodyPr/>
            <a:lstStyle/>
            <a:p>
              <a:endParaRPr lang="en-US"/>
            </a:p>
          </p:txBody>
        </p:sp>
        <p:sp>
          <p:nvSpPr>
            <p:cNvPr id="31621" name="Freeform 397"/>
            <p:cNvSpPr>
              <a:spLocks/>
            </p:cNvSpPr>
            <p:nvPr/>
          </p:nvSpPr>
          <p:spPr bwMode="auto">
            <a:xfrm>
              <a:off x="2921" y="2669"/>
              <a:ext cx="181" cy="135"/>
            </a:xfrm>
            <a:custGeom>
              <a:avLst/>
              <a:gdLst>
                <a:gd name="T0" fmla="*/ 181 w 181"/>
                <a:gd name="T1" fmla="*/ 0 h 135"/>
                <a:gd name="T2" fmla="*/ 0 w 181"/>
                <a:gd name="T3" fmla="*/ 0 h 135"/>
                <a:gd name="T4" fmla="*/ 0 w 181"/>
                <a:gd name="T5" fmla="*/ 135 h 135"/>
                <a:gd name="T6" fmla="*/ 7 w 181"/>
                <a:gd name="T7" fmla="*/ 135 h 135"/>
                <a:gd name="T8" fmla="*/ 7 w 181"/>
                <a:gd name="T9" fmla="*/ 4 h 135"/>
                <a:gd name="T10" fmla="*/ 181 w 181"/>
                <a:gd name="T11" fmla="*/ 4 h 135"/>
                <a:gd name="T12" fmla="*/ 181 w 181"/>
                <a:gd name="T13" fmla="*/ 0 h 135"/>
                <a:gd name="T14" fmla="*/ 0 60000 65536"/>
                <a:gd name="T15" fmla="*/ 0 60000 65536"/>
                <a:gd name="T16" fmla="*/ 0 60000 65536"/>
                <a:gd name="T17" fmla="*/ 0 60000 65536"/>
                <a:gd name="T18" fmla="*/ 0 60000 65536"/>
                <a:gd name="T19" fmla="*/ 0 60000 65536"/>
                <a:gd name="T20" fmla="*/ 0 60000 65536"/>
                <a:gd name="T21" fmla="*/ 0 w 181"/>
                <a:gd name="T22" fmla="*/ 0 h 135"/>
                <a:gd name="T23" fmla="*/ 181 w 181"/>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1" h="135">
                  <a:moveTo>
                    <a:pt x="181" y="0"/>
                  </a:moveTo>
                  <a:lnTo>
                    <a:pt x="0" y="0"/>
                  </a:lnTo>
                  <a:lnTo>
                    <a:pt x="0" y="135"/>
                  </a:lnTo>
                  <a:lnTo>
                    <a:pt x="7" y="135"/>
                  </a:lnTo>
                  <a:lnTo>
                    <a:pt x="7" y="4"/>
                  </a:lnTo>
                  <a:lnTo>
                    <a:pt x="181" y="4"/>
                  </a:lnTo>
                  <a:lnTo>
                    <a:pt x="181" y="0"/>
                  </a:lnTo>
                  <a:close/>
                </a:path>
              </a:pathLst>
            </a:custGeom>
            <a:solidFill>
              <a:srgbClr val="B5B5B5"/>
            </a:solidFill>
            <a:ln w="9525">
              <a:noFill/>
              <a:round/>
              <a:headEnd/>
              <a:tailEnd/>
            </a:ln>
          </p:spPr>
          <p:txBody>
            <a:bodyPr/>
            <a:lstStyle/>
            <a:p>
              <a:endParaRPr lang="en-US"/>
            </a:p>
          </p:txBody>
        </p:sp>
        <p:sp>
          <p:nvSpPr>
            <p:cNvPr id="31622" name="Freeform 398"/>
            <p:cNvSpPr>
              <a:spLocks/>
            </p:cNvSpPr>
            <p:nvPr/>
          </p:nvSpPr>
          <p:spPr bwMode="auto">
            <a:xfrm>
              <a:off x="2928" y="2673"/>
              <a:ext cx="174" cy="131"/>
            </a:xfrm>
            <a:custGeom>
              <a:avLst/>
              <a:gdLst>
                <a:gd name="T0" fmla="*/ 174 w 174"/>
                <a:gd name="T1" fmla="*/ 0 h 131"/>
                <a:gd name="T2" fmla="*/ 0 w 174"/>
                <a:gd name="T3" fmla="*/ 0 h 131"/>
                <a:gd name="T4" fmla="*/ 0 w 174"/>
                <a:gd name="T5" fmla="*/ 131 h 131"/>
                <a:gd name="T6" fmla="*/ 5 w 174"/>
                <a:gd name="T7" fmla="*/ 131 h 131"/>
                <a:gd name="T8" fmla="*/ 5 w 174"/>
                <a:gd name="T9" fmla="*/ 4 h 131"/>
                <a:gd name="T10" fmla="*/ 174 w 174"/>
                <a:gd name="T11" fmla="*/ 4 h 131"/>
                <a:gd name="T12" fmla="*/ 174 w 174"/>
                <a:gd name="T13" fmla="*/ 0 h 131"/>
                <a:gd name="T14" fmla="*/ 0 60000 65536"/>
                <a:gd name="T15" fmla="*/ 0 60000 65536"/>
                <a:gd name="T16" fmla="*/ 0 60000 65536"/>
                <a:gd name="T17" fmla="*/ 0 60000 65536"/>
                <a:gd name="T18" fmla="*/ 0 60000 65536"/>
                <a:gd name="T19" fmla="*/ 0 60000 65536"/>
                <a:gd name="T20" fmla="*/ 0 60000 65536"/>
                <a:gd name="T21" fmla="*/ 0 w 174"/>
                <a:gd name="T22" fmla="*/ 0 h 131"/>
                <a:gd name="T23" fmla="*/ 174 w 174"/>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4" h="131">
                  <a:moveTo>
                    <a:pt x="174" y="0"/>
                  </a:moveTo>
                  <a:lnTo>
                    <a:pt x="0" y="0"/>
                  </a:lnTo>
                  <a:lnTo>
                    <a:pt x="0" y="131"/>
                  </a:lnTo>
                  <a:lnTo>
                    <a:pt x="5" y="131"/>
                  </a:lnTo>
                  <a:lnTo>
                    <a:pt x="5" y="4"/>
                  </a:lnTo>
                  <a:lnTo>
                    <a:pt x="174" y="4"/>
                  </a:lnTo>
                  <a:lnTo>
                    <a:pt x="174" y="0"/>
                  </a:lnTo>
                  <a:close/>
                </a:path>
              </a:pathLst>
            </a:custGeom>
            <a:solidFill>
              <a:srgbClr val="B8B8B8"/>
            </a:solidFill>
            <a:ln w="9525">
              <a:noFill/>
              <a:round/>
              <a:headEnd/>
              <a:tailEnd/>
            </a:ln>
          </p:spPr>
          <p:txBody>
            <a:bodyPr/>
            <a:lstStyle/>
            <a:p>
              <a:endParaRPr lang="en-US"/>
            </a:p>
          </p:txBody>
        </p:sp>
        <p:sp>
          <p:nvSpPr>
            <p:cNvPr id="31623" name="Freeform 399"/>
            <p:cNvSpPr>
              <a:spLocks/>
            </p:cNvSpPr>
            <p:nvPr/>
          </p:nvSpPr>
          <p:spPr bwMode="auto">
            <a:xfrm>
              <a:off x="2933" y="2677"/>
              <a:ext cx="169" cy="127"/>
            </a:xfrm>
            <a:custGeom>
              <a:avLst/>
              <a:gdLst>
                <a:gd name="T0" fmla="*/ 169 w 169"/>
                <a:gd name="T1" fmla="*/ 0 h 127"/>
                <a:gd name="T2" fmla="*/ 0 w 169"/>
                <a:gd name="T3" fmla="*/ 0 h 127"/>
                <a:gd name="T4" fmla="*/ 0 w 169"/>
                <a:gd name="T5" fmla="*/ 127 h 127"/>
                <a:gd name="T6" fmla="*/ 6 w 169"/>
                <a:gd name="T7" fmla="*/ 127 h 127"/>
                <a:gd name="T8" fmla="*/ 6 w 169"/>
                <a:gd name="T9" fmla="*/ 5 h 127"/>
                <a:gd name="T10" fmla="*/ 169 w 169"/>
                <a:gd name="T11" fmla="*/ 5 h 127"/>
                <a:gd name="T12" fmla="*/ 169 w 169"/>
                <a:gd name="T13" fmla="*/ 0 h 127"/>
                <a:gd name="T14" fmla="*/ 0 60000 65536"/>
                <a:gd name="T15" fmla="*/ 0 60000 65536"/>
                <a:gd name="T16" fmla="*/ 0 60000 65536"/>
                <a:gd name="T17" fmla="*/ 0 60000 65536"/>
                <a:gd name="T18" fmla="*/ 0 60000 65536"/>
                <a:gd name="T19" fmla="*/ 0 60000 65536"/>
                <a:gd name="T20" fmla="*/ 0 60000 65536"/>
                <a:gd name="T21" fmla="*/ 0 w 169"/>
                <a:gd name="T22" fmla="*/ 0 h 127"/>
                <a:gd name="T23" fmla="*/ 169 w 169"/>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127">
                  <a:moveTo>
                    <a:pt x="169" y="0"/>
                  </a:moveTo>
                  <a:lnTo>
                    <a:pt x="0" y="0"/>
                  </a:lnTo>
                  <a:lnTo>
                    <a:pt x="0" y="127"/>
                  </a:lnTo>
                  <a:lnTo>
                    <a:pt x="6" y="127"/>
                  </a:lnTo>
                  <a:lnTo>
                    <a:pt x="6" y="5"/>
                  </a:lnTo>
                  <a:lnTo>
                    <a:pt x="169" y="5"/>
                  </a:lnTo>
                  <a:lnTo>
                    <a:pt x="169" y="0"/>
                  </a:lnTo>
                  <a:close/>
                </a:path>
              </a:pathLst>
            </a:custGeom>
            <a:solidFill>
              <a:srgbClr val="BABABA"/>
            </a:solidFill>
            <a:ln w="9525">
              <a:noFill/>
              <a:round/>
              <a:headEnd/>
              <a:tailEnd/>
            </a:ln>
          </p:spPr>
          <p:txBody>
            <a:bodyPr/>
            <a:lstStyle/>
            <a:p>
              <a:endParaRPr lang="en-US"/>
            </a:p>
          </p:txBody>
        </p:sp>
        <p:sp>
          <p:nvSpPr>
            <p:cNvPr id="31624" name="Freeform 400"/>
            <p:cNvSpPr>
              <a:spLocks/>
            </p:cNvSpPr>
            <p:nvPr/>
          </p:nvSpPr>
          <p:spPr bwMode="auto">
            <a:xfrm>
              <a:off x="2939" y="2682"/>
              <a:ext cx="163" cy="122"/>
            </a:xfrm>
            <a:custGeom>
              <a:avLst/>
              <a:gdLst>
                <a:gd name="T0" fmla="*/ 163 w 163"/>
                <a:gd name="T1" fmla="*/ 0 h 122"/>
                <a:gd name="T2" fmla="*/ 0 w 163"/>
                <a:gd name="T3" fmla="*/ 0 h 122"/>
                <a:gd name="T4" fmla="*/ 0 w 163"/>
                <a:gd name="T5" fmla="*/ 122 h 122"/>
                <a:gd name="T6" fmla="*/ 5 w 163"/>
                <a:gd name="T7" fmla="*/ 122 h 122"/>
                <a:gd name="T8" fmla="*/ 5 w 163"/>
                <a:gd name="T9" fmla="*/ 4 h 122"/>
                <a:gd name="T10" fmla="*/ 163 w 163"/>
                <a:gd name="T11" fmla="*/ 4 h 122"/>
                <a:gd name="T12" fmla="*/ 163 w 163"/>
                <a:gd name="T13" fmla="*/ 0 h 122"/>
                <a:gd name="T14" fmla="*/ 0 60000 65536"/>
                <a:gd name="T15" fmla="*/ 0 60000 65536"/>
                <a:gd name="T16" fmla="*/ 0 60000 65536"/>
                <a:gd name="T17" fmla="*/ 0 60000 65536"/>
                <a:gd name="T18" fmla="*/ 0 60000 65536"/>
                <a:gd name="T19" fmla="*/ 0 60000 65536"/>
                <a:gd name="T20" fmla="*/ 0 60000 65536"/>
                <a:gd name="T21" fmla="*/ 0 w 163"/>
                <a:gd name="T22" fmla="*/ 0 h 122"/>
                <a:gd name="T23" fmla="*/ 163 w 163"/>
                <a:gd name="T24" fmla="*/ 122 h 1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3" h="122">
                  <a:moveTo>
                    <a:pt x="163" y="0"/>
                  </a:moveTo>
                  <a:lnTo>
                    <a:pt x="0" y="0"/>
                  </a:lnTo>
                  <a:lnTo>
                    <a:pt x="0" y="122"/>
                  </a:lnTo>
                  <a:lnTo>
                    <a:pt x="5" y="122"/>
                  </a:lnTo>
                  <a:lnTo>
                    <a:pt x="5" y="4"/>
                  </a:lnTo>
                  <a:lnTo>
                    <a:pt x="163" y="4"/>
                  </a:lnTo>
                  <a:lnTo>
                    <a:pt x="163" y="0"/>
                  </a:lnTo>
                  <a:close/>
                </a:path>
              </a:pathLst>
            </a:custGeom>
            <a:solidFill>
              <a:srgbClr val="BDBDBD"/>
            </a:solidFill>
            <a:ln w="9525">
              <a:noFill/>
              <a:round/>
              <a:headEnd/>
              <a:tailEnd/>
            </a:ln>
          </p:spPr>
          <p:txBody>
            <a:bodyPr/>
            <a:lstStyle/>
            <a:p>
              <a:endParaRPr lang="en-US"/>
            </a:p>
          </p:txBody>
        </p:sp>
        <p:sp>
          <p:nvSpPr>
            <p:cNvPr id="31625" name="Freeform 401"/>
            <p:cNvSpPr>
              <a:spLocks/>
            </p:cNvSpPr>
            <p:nvPr/>
          </p:nvSpPr>
          <p:spPr bwMode="auto">
            <a:xfrm>
              <a:off x="2944" y="2686"/>
              <a:ext cx="158" cy="118"/>
            </a:xfrm>
            <a:custGeom>
              <a:avLst/>
              <a:gdLst>
                <a:gd name="T0" fmla="*/ 158 w 158"/>
                <a:gd name="T1" fmla="*/ 0 h 118"/>
                <a:gd name="T2" fmla="*/ 0 w 158"/>
                <a:gd name="T3" fmla="*/ 0 h 118"/>
                <a:gd name="T4" fmla="*/ 0 w 158"/>
                <a:gd name="T5" fmla="*/ 118 h 118"/>
                <a:gd name="T6" fmla="*/ 6 w 158"/>
                <a:gd name="T7" fmla="*/ 118 h 118"/>
                <a:gd name="T8" fmla="*/ 6 w 158"/>
                <a:gd name="T9" fmla="*/ 5 h 118"/>
                <a:gd name="T10" fmla="*/ 158 w 158"/>
                <a:gd name="T11" fmla="*/ 5 h 118"/>
                <a:gd name="T12" fmla="*/ 158 w 158"/>
                <a:gd name="T13" fmla="*/ 0 h 118"/>
                <a:gd name="T14" fmla="*/ 0 60000 65536"/>
                <a:gd name="T15" fmla="*/ 0 60000 65536"/>
                <a:gd name="T16" fmla="*/ 0 60000 65536"/>
                <a:gd name="T17" fmla="*/ 0 60000 65536"/>
                <a:gd name="T18" fmla="*/ 0 60000 65536"/>
                <a:gd name="T19" fmla="*/ 0 60000 65536"/>
                <a:gd name="T20" fmla="*/ 0 60000 65536"/>
                <a:gd name="T21" fmla="*/ 0 w 158"/>
                <a:gd name="T22" fmla="*/ 0 h 118"/>
                <a:gd name="T23" fmla="*/ 158 w 158"/>
                <a:gd name="T24" fmla="*/ 118 h 1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8">
                  <a:moveTo>
                    <a:pt x="158" y="0"/>
                  </a:moveTo>
                  <a:lnTo>
                    <a:pt x="0" y="0"/>
                  </a:lnTo>
                  <a:lnTo>
                    <a:pt x="0" y="118"/>
                  </a:lnTo>
                  <a:lnTo>
                    <a:pt x="6" y="118"/>
                  </a:lnTo>
                  <a:lnTo>
                    <a:pt x="6" y="5"/>
                  </a:lnTo>
                  <a:lnTo>
                    <a:pt x="158" y="5"/>
                  </a:lnTo>
                  <a:lnTo>
                    <a:pt x="158" y="0"/>
                  </a:lnTo>
                  <a:close/>
                </a:path>
              </a:pathLst>
            </a:custGeom>
            <a:solidFill>
              <a:srgbClr val="BFBFBF"/>
            </a:solidFill>
            <a:ln w="9525">
              <a:noFill/>
              <a:round/>
              <a:headEnd/>
              <a:tailEnd/>
            </a:ln>
          </p:spPr>
          <p:txBody>
            <a:bodyPr/>
            <a:lstStyle/>
            <a:p>
              <a:endParaRPr lang="en-US"/>
            </a:p>
          </p:txBody>
        </p:sp>
        <p:sp>
          <p:nvSpPr>
            <p:cNvPr id="31626" name="Freeform 402"/>
            <p:cNvSpPr>
              <a:spLocks/>
            </p:cNvSpPr>
            <p:nvPr/>
          </p:nvSpPr>
          <p:spPr bwMode="auto">
            <a:xfrm>
              <a:off x="2950" y="2691"/>
              <a:ext cx="152" cy="113"/>
            </a:xfrm>
            <a:custGeom>
              <a:avLst/>
              <a:gdLst>
                <a:gd name="T0" fmla="*/ 152 w 152"/>
                <a:gd name="T1" fmla="*/ 0 h 113"/>
                <a:gd name="T2" fmla="*/ 0 w 152"/>
                <a:gd name="T3" fmla="*/ 0 h 113"/>
                <a:gd name="T4" fmla="*/ 0 w 152"/>
                <a:gd name="T5" fmla="*/ 113 h 113"/>
                <a:gd name="T6" fmla="*/ 7 w 152"/>
                <a:gd name="T7" fmla="*/ 113 h 113"/>
                <a:gd name="T8" fmla="*/ 7 w 152"/>
                <a:gd name="T9" fmla="*/ 5 h 113"/>
                <a:gd name="T10" fmla="*/ 152 w 152"/>
                <a:gd name="T11" fmla="*/ 5 h 113"/>
                <a:gd name="T12" fmla="*/ 152 w 152"/>
                <a:gd name="T13" fmla="*/ 0 h 113"/>
                <a:gd name="T14" fmla="*/ 0 60000 65536"/>
                <a:gd name="T15" fmla="*/ 0 60000 65536"/>
                <a:gd name="T16" fmla="*/ 0 60000 65536"/>
                <a:gd name="T17" fmla="*/ 0 60000 65536"/>
                <a:gd name="T18" fmla="*/ 0 60000 65536"/>
                <a:gd name="T19" fmla="*/ 0 60000 65536"/>
                <a:gd name="T20" fmla="*/ 0 60000 65536"/>
                <a:gd name="T21" fmla="*/ 0 w 152"/>
                <a:gd name="T22" fmla="*/ 0 h 113"/>
                <a:gd name="T23" fmla="*/ 152 w 152"/>
                <a:gd name="T24" fmla="*/ 113 h 1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2" h="113">
                  <a:moveTo>
                    <a:pt x="152" y="0"/>
                  </a:moveTo>
                  <a:lnTo>
                    <a:pt x="0" y="0"/>
                  </a:lnTo>
                  <a:lnTo>
                    <a:pt x="0" y="113"/>
                  </a:lnTo>
                  <a:lnTo>
                    <a:pt x="7" y="113"/>
                  </a:lnTo>
                  <a:lnTo>
                    <a:pt x="7" y="5"/>
                  </a:lnTo>
                  <a:lnTo>
                    <a:pt x="152" y="5"/>
                  </a:lnTo>
                  <a:lnTo>
                    <a:pt x="152" y="0"/>
                  </a:lnTo>
                  <a:close/>
                </a:path>
              </a:pathLst>
            </a:custGeom>
            <a:solidFill>
              <a:srgbClr val="C1C1C1"/>
            </a:solidFill>
            <a:ln w="9525">
              <a:noFill/>
              <a:round/>
              <a:headEnd/>
              <a:tailEnd/>
            </a:ln>
          </p:spPr>
          <p:txBody>
            <a:bodyPr/>
            <a:lstStyle/>
            <a:p>
              <a:endParaRPr lang="en-US"/>
            </a:p>
          </p:txBody>
        </p:sp>
        <p:sp>
          <p:nvSpPr>
            <p:cNvPr id="31627" name="Freeform 403"/>
            <p:cNvSpPr>
              <a:spLocks/>
            </p:cNvSpPr>
            <p:nvPr/>
          </p:nvSpPr>
          <p:spPr bwMode="auto">
            <a:xfrm>
              <a:off x="2957" y="2696"/>
              <a:ext cx="145" cy="108"/>
            </a:xfrm>
            <a:custGeom>
              <a:avLst/>
              <a:gdLst>
                <a:gd name="T0" fmla="*/ 145 w 145"/>
                <a:gd name="T1" fmla="*/ 0 h 108"/>
                <a:gd name="T2" fmla="*/ 0 w 145"/>
                <a:gd name="T3" fmla="*/ 0 h 108"/>
                <a:gd name="T4" fmla="*/ 0 w 145"/>
                <a:gd name="T5" fmla="*/ 108 h 108"/>
                <a:gd name="T6" fmla="*/ 7 w 145"/>
                <a:gd name="T7" fmla="*/ 108 h 108"/>
                <a:gd name="T8" fmla="*/ 7 w 145"/>
                <a:gd name="T9" fmla="*/ 5 h 108"/>
                <a:gd name="T10" fmla="*/ 145 w 145"/>
                <a:gd name="T11" fmla="*/ 5 h 108"/>
                <a:gd name="T12" fmla="*/ 145 w 145"/>
                <a:gd name="T13" fmla="*/ 0 h 108"/>
                <a:gd name="T14" fmla="*/ 0 60000 65536"/>
                <a:gd name="T15" fmla="*/ 0 60000 65536"/>
                <a:gd name="T16" fmla="*/ 0 60000 65536"/>
                <a:gd name="T17" fmla="*/ 0 60000 65536"/>
                <a:gd name="T18" fmla="*/ 0 60000 65536"/>
                <a:gd name="T19" fmla="*/ 0 60000 65536"/>
                <a:gd name="T20" fmla="*/ 0 60000 65536"/>
                <a:gd name="T21" fmla="*/ 0 w 145"/>
                <a:gd name="T22" fmla="*/ 0 h 108"/>
                <a:gd name="T23" fmla="*/ 145 w 145"/>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8">
                  <a:moveTo>
                    <a:pt x="145" y="0"/>
                  </a:moveTo>
                  <a:lnTo>
                    <a:pt x="0" y="0"/>
                  </a:lnTo>
                  <a:lnTo>
                    <a:pt x="0" y="108"/>
                  </a:lnTo>
                  <a:lnTo>
                    <a:pt x="7" y="108"/>
                  </a:lnTo>
                  <a:lnTo>
                    <a:pt x="7" y="5"/>
                  </a:lnTo>
                  <a:lnTo>
                    <a:pt x="145" y="5"/>
                  </a:lnTo>
                  <a:lnTo>
                    <a:pt x="145" y="0"/>
                  </a:lnTo>
                  <a:close/>
                </a:path>
              </a:pathLst>
            </a:custGeom>
            <a:solidFill>
              <a:srgbClr val="C4C4C4"/>
            </a:solidFill>
            <a:ln w="9525">
              <a:noFill/>
              <a:round/>
              <a:headEnd/>
              <a:tailEnd/>
            </a:ln>
          </p:spPr>
          <p:txBody>
            <a:bodyPr/>
            <a:lstStyle/>
            <a:p>
              <a:endParaRPr lang="en-US"/>
            </a:p>
          </p:txBody>
        </p:sp>
      </p:grpSp>
      <p:sp>
        <p:nvSpPr>
          <p:cNvPr id="30926" name="Freeform 404"/>
          <p:cNvSpPr>
            <a:spLocks/>
          </p:cNvSpPr>
          <p:nvPr/>
        </p:nvSpPr>
        <p:spPr bwMode="auto">
          <a:xfrm>
            <a:off x="4705350" y="4287838"/>
            <a:ext cx="219075" cy="163512"/>
          </a:xfrm>
          <a:custGeom>
            <a:avLst/>
            <a:gdLst>
              <a:gd name="T0" fmla="*/ 138 w 138"/>
              <a:gd name="T1" fmla="*/ 0 h 103"/>
              <a:gd name="T2" fmla="*/ 0 w 138"/>
              <a:gd name="T3" fmla="*/ 0 h 103"/>
              <a:gd name="T4" fmla="*/ 0 w 138"/>
              <a:gd name="T5" fmla="*/ 103 h 103"/>
              <a:gd name="T6" fmla="*/ 7 w 138"/>
              <a:gd name="T7" fmla="*/ 103 h 103"/>
              <a:gd name="T8" fmla="*/ 7 w 138"/>
              <a:gd name="T9" fmla="*/ 5 h 103"/>
              <a:gd name="T10" fmla="*/ 138 w 138"/>
              <a:gd name="T11" fmla="*/ 5 h 103"/>
              <a:gd name="T12" fmla="*/ 138 w 138"/>
              <a:gd name="T13" fmla="*/ 0 h 103"/>
              <a:gd name="T14" fmla="*/ 0 60000 65536"/>
              <a:gd name="T15" fmla="*/ 0 60000 65536"/>
              <a:gd name="T16" fmla="*/ 0 60000 65536"/>
              <a:gd name="T17" fmla="*/ 0 60000 65536"/>
              <a:gd name="T18" fmla="*/ 0 60000 65536"/>
              <a:gd name="T19" fmla="*/ 0 60000 65536"/>
              <a:gd name="T20" fmla="*/ 0 60000 65536"/>
              <a:gd name="T21" fmla="*/ 0 w 138"/>
              <a:gd name="T22" fmla="*/ 0 h 103"/>
              <a:gd name="T23" fmla="*/ 138 w 138"/>
              <a:gd name="T24" fmla="*/ 103 h 1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03">
                <a:moveTo>
                  <a:pt x="138" y="0"/>
                </a:moveTo>
                <a:lnTo>
                  <a:pt x="0" y="0"/>
                </a:lnTo>
                <a:lnTo>
                  <a:pt x="0" y="103"/>
                </a:lnTo>
                <a:lnTo>
                  <a:pt x="7" y="103"/>
                </a:lnTo>
                <a:lnTo>
                  <a:pt x="7" y="5"/>
                </a:lnTo>
                <a:lnTo>
                  <a:pt x="138" y="5"/>
                </a:lnTo>
                <a:lnTo>
                  <a:pt x="138" y="0"/>
                </a:lnTo>
                <a:close/>
              </a:path>
            </a:pathLst>
          </a:custGeom>
          <a:solidFill>
            <a:srgbClr val="C6C6C6"/>
          </a:solidFill>
          <a:ln w="9525">
            <a:noFill/>
            <a:round/>
            <a:headEnd/>
            <a:tailEnd/>
          </a:ln>
        </p:spPr>
        <p:txBody>
          <a:bodyPr/>
          <a:lstStyle/>
          <a:p>
            <a:endParaRPr lang="en-US"/>
          </a:p>
        </p:txBody>
      </p:sp>
      <p:sp>
        <p:nvSpPr>
          <p:cNvPr id="30927" name="Freeform 405"/>
          <p:cNvSpPr>
            <a:spLocks/>
          </p:cNvSpPr>
          <p:nvPr/>
        </p:nvSpPr>
        <p:spPr bwMode="auto">
          <a:xfrm>
            <a:off x="4716463" y="4295775"/>
            <a:ext cx="207962" cy="155575"/>
          </a:xfrm>
          <a:custGeom>
            <a:avLst/>
            <a:gdLst>
              <a:gd name="T0" fmla="*/ 131 w 131"/>
              <a:gd name="T1" fmla="*/ 0 h 98"/>
              <a:gd name="T2" fmla="*/ 0 w 131"/>
              <a:gd name="T3" fmla="*/ 0 h 98"/>
              <a:gd name="T4" fmla="*/ 0 w 131"/>
              <a:gd name="T5" fmla="*/ 98 h 98"/>
              <a:gd name="T6" fmla="*/ 7 w 131"/>
              <a:gd name="T7" fmla="*/ 98 h 98"/>
              <a:gd name="T8" fmla="*/ 7 w 131"/>
              <a:gd name="T9" fmla="*/ 5 h 98"/>
              <a:gd name="T10" fmla="*/ 131 w 131"/>
              <a:gd name="T11" fmla="*/ 5 h 98"/>
              <a:gd name="T12" fmla="*/ 131 w 131"/>
              <a:gd name="T13" fmla="*/ 0 h 98"/>
              <a:gd name="T14" fmla="*/ 0 60000 65536"/>
              <a:gd name="T15" fmla="*/ 0 60000 65536"/>
              <a:gd name="T16" fmla="*/ 0 60000 65536"/>
              <a:gd name="T17" fmla="*/ 0 60000 65536"/>
              <a:gd name="T18" fmla="*/ 0 60000 65536"/>
              <a:gd name="T19" fmla="*/ 0 60000 65536"/>
              <a:gd name="T20" fmla="*/ 0 60000 65536"/>
              <a:gd name="T21" fmla="*/ 0 w 131"/>
              <a:gd name="T22" fmla="*/ 0 h 98"/>
              <a:gd name="T23" fmla="*/ 131 w 131"/>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1" h="98">
                <a:moveTo>
                  <a:pt x="131" y="0"/>
                </a:moveTo>
                <a:lnTo>
                  <a:pt x="0" y="0"/>
                </a:lnTo>
                <a:lnTo>
                  <a:pt x="0" y="98"/>
                </a:lnTo>
                <a:lnTo>
                  <a:pt x="7" y="98"/>
                </a:lnTo>
                <a:lnTo>
                  <a:pt x="7" y="5"/>
                </a:lnTo>
                <a:lnTo>
                  <a:pt x="131" y="5"/>
                </a:lnTo>
                <a:lnTo>
                  <a:pt x="131" y="0"/>
                </a:lnTo>
                <a:close/>
              </a:path>
            </a:pathLst>
          </a:custGeom>
          <a:solidFill>
            <a:srgbClr val="C9C9C9"/>
          </a:solidFill>
          <a:ln w="9525">
            <a:noFill/>
            <a:round/>
            <a:headEnd/>
            <a:tailEnd/>
          </a:ln>
        </p:spPr>
        <p:txBody>
          <a:bodyPr/>
          <a:lstStyle/>
          <a:p>
            <a:endParaRPr lang="en-US"/>
          </a:p>
        </p:txBody>
      </p:sp>
      <p:sp>
        <p:nvSpPr>
          <p:cNvPr id="30928" name="Freeform 406"/>
          <p:cNvSpPr>
            <a:spLocks/>
          </p:cNvSpPr>
          <p:nvPr/>
        </p:nvSpPr>
        <p:spPr bwMode="auto">
          <a:xfrm>
            <a:off x="4727575" y="4303713"/>
            <a:ext cx="196850" cy="147637"/>
          </a:xfrm>
          <a:custGeom>
            <a:avLst/>
            <a:gdLst>
              <a:gd name="T0" fmla="*/ 124 w 124"/>
              <a:gd name="T1" fmla="*/ 0 h 93"/>
              <a:gd name="T2" fmla="*/ 0 w 124"/>
              <a:gd name="T3" fmla="*/ 0 h 93"/>
              <a:gd name="T4" fmla="*/ 0 w 124"/>
              <a:gd name="T5" fmla="*/ 93 h 93"/>
              <a:gd name="T6" fmla="*/ 8 w 124"/>
              <a:gd name="T7" fmla="*/ 93 h 93"/>
              <a:gd name="T8" fmla="*/ 8 w 124"/>
              <a:gd name="T9" fmla="*/ 7 h 93"/>
              <a:gd name="T10" fmla="*/ 124 w 124"/>
              <a:gd name="T11" fmla="*/ 7 h 93"/>
              <a:gd name="T12" fmla="*/ 124 w 124"/>
              <a:gd name="T13" fmla="*/ 0 h 93"/>
              <a:gd name="T14" fmla="*/ 0 60000 65536"/>
              <a:gd name="T15" fmla="*/ 0 60000 65536"/>
              <a:gd name="T16" fmla="*/ 0 60000 65536"/>
              <a:gd name="T17" fmla="*/ 0 60000 65536"/>
              <a:gd name="T18" fmla="*/ 0 60000 65536"/>
              <a:gd name="T19" fmla="*/ 0 60000 65536"/>
              <a:gd name="T20" fmla="*/ 0 60000 65536"/>
              <a:gd name="T21" fmla="*/ 0 w 124"/>
              <a:gd name="T22" fmla="*/ 0 h 93"/>
              <a:gd name="T23" fmla="*/ 124 w 124"/>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93">
                <a:moveTo>
                  <a:pt x="124" y="0"/>
                </a:moveTo>
                <a:lnTo>
                  <a:pt x="0" y="0"/>
                </a:lnTo>
                <a:lnTo>
                  <a:pt x="0" y="93"/>
                </a:lnTo>
                <a:lnTo>
                  <a:pt x="8" y="93"/>
                </a:lnTo>
                <a:lnTo>
                  <a:pt x="8" y="7"/>
                </a:lnTo>
                <a:lnTo>
                  <a:pt x="124" y="7"/>
                </a:lnTo>
                <a:lnTo>
                  <a:pt x="124" y="0"/>
                </a:lnTo>
                <a:close/>
              </a:path>
            </a:pathLst>
          </a:custGeom>
          <a:solidFill>
            <a:srgbClr val="CBCBCB"/>
          </a:solidFill>
          <a:ln w="9525">
            <a:noFill/>
            <a:round/>
            <a:headEnd/>
            <a:tailEnd/>
          </a:ln>
        </p:spPr>
        <p:txBody>
          <a:bodyPr/>
          <a:lstStyle/>
          <a:p>
            <a:endParaRPr lang="en-US"/>
          </a:p>
        </p:txBody>
      </p:sp>
      <p:sp>
        <p:nvSpPr>
          <p:cNvPr id="30929" name="Freeform 407"/>
          <p:cNvSpPr>
            <a:spLocks/>
          </p:cNvSpPr>
          <p:nvPr/>
        </p:nvSpPr>
        <p:spPr bwMode="auto">
          <a:xfrm>
            <a:off x="4740275" y="4314825"/>
            <a:ext cx="184150" cy="136525"/>
          </a:xfrm>
          <a:custGeom>
            <a:avLst/>
            <a:gdLst>
              <a:gd name="T0" fmla="*/ 116 w 116"/>
              <a:gd name="T1" fmla="*/ 0 h 86"/>
              <a:gd name="T2" fmla="*/ 0 w 116"/>
              <a:gd name="T3" fmla="*/ 0 h 86"/>
              <a:gd name="T4" fmla="*/ 0 w 116"/>
              <a:gd name="T5" fmla="*/ 86 h 86"/>
              <a:gd name="T6" fmla="*/ 9 w 116"/>
              <a:gd name="T7" fmla="*/ 84 h 86"/>
              <a:gd name="T8" fmla="*/ 9 w 116"/>
              <a:gd name="T9" fmla="*/ 6 h 86"/>
              <a:gd name="T10" fmla="*/ 115 w 116"/>
              <a:gd name="T11" fmla="*/ 6 h 86"/>
              <a:gd name="T12" fmla="*/ 116 w 116"/>
              <a:gd name="T13" fmla="*/ 0 h 86"/>
              <a:gd name="T14" fmla="*/ 0 60000 65536"/>
              <a:gd name="T15" fmla="*/ 0 60000 65536"/>
              <a:gd name="T16" fmla="*/ 0 60000 65536"/>
              <a:gd name="T17" fmla="*/ 0 60000 65536"/>
              <a:gd name="T18" fmla="*/ 0 60000 65536"/>
              <a:gd name="T19" fmla="*/ 0 60000 65536"/>
              <a:gd name="T20" fmla="*/ 0 60000 65536"/>
              <a:gd name="T21" fmla="*/ 0 w 116"/>
              <a:gd name="T22" fmla="*/ 0 h 86"/>
              <a:gd name="T23" fmla="*/ 116 w 116"/>
              <a:gd name="T24" fmla="*/ 86 h 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6" h="86">
                <a:moveTo>
                  <a:pt x="116" y="0"/>
                </a:moveTo>
                <a:lnTo>
                  <a:pt x="0" y="0"/>
                </a:lnTo>
                <a:lnTo>
                  <a:pt x="0" y="86"/>
                </a:lnTo>
                <a:lnTo>
                  <a:pt x="9" y="84"/>
                </a:lnTo>
                <a:lnTo>
                  <a:pt x="9" y="6"/>
                </a:lnTo>
                <a:lnTo>
                  <a:pt x="115" y="6"/>
                </a:lnTo>
                <a:lnTo>
                  <a:pt x="116" y="0"/>
                </a:lnTo>
                <a:close/>
              </a:path>
            </a:pathLst>
          </a:custGeom>
          <a:solidFill>
            <a:srgbClr val="CDCDCD"/>
          </a:solidFill>
          <a:ln w="9525">
            <a:noFill/>
            <a:round/>
            <a:headEnd/>
            <a:tailEnd/>
          </a:ln>
        </p:spPr>
        <p:txBody>
          <a:bodyPr/>
          <a:lstStyle/>
          <a:p>
            <a:endParaRPr lang="en-US"/>
          </a:p>
        </p:txBody>
      </p:sp>
      <p:sp>
        <p:nvSpPr>
          <p:cNvPr id="30930" name="Freeform 408"/>
          <p:cNvSpPr>
            <a:spLocks/>
          </p:cNvSpPr>
          <p:nvPr/>
        </p:nvSpPr>
        <p:spPr bwMode="auto">
          <a:xfrm>
            <a:off x="4754563" y="4324350"/>
            <a:ext cx="168275" cy="123825"/>
          </a:xfrm>
          <a:custGeom>
            <a:avLst/>
            <a:gdLst>
              <a:gd name="T0" fmla="*/ 106 w 106"/>
              <a:gd name="T1" fmla="*/ 0 h 78"/>
              <a:gd name="T2" fmla="*/ 0 w 106"/>
              <a:gd name="T3" fmla="*/ 0 h 78"/>
              <a:gd name="T4" fmla="*/ 0 w 106"/>
              <a:gd name="T5" fmla="*/ 78 h 78"/>
              <a:gd name="T6" fmla="*/ 7 w 106"/>
              <a:gd name="T7" fmla="*/ 78 h 78"/>
              <a:gd name="T8" fmla="*/ 7 w 106"/>
              <a:gd name="T9" fmla="*/ 6 h 78"/>
              <a:gd name="T10" fmla="*/ 106 w 106"/>
              <a:gd name="T11" fmla="*/ 6 h 78"/>
              <a:gd name="T12" fmla="*/ 106 w 106"/>
              <a:gd name="T13" fmla="*/ 0 h 78"/>
              <a:gd name="T14" fmla="*/ 0 60000 65536"/>
              <a:gd name="T15" fmla="*/ 0 60000 65536"/>
              <a:gd name="T16" fmla="*/ 0 60000 65536"/>
              <a:gd name="T17" fmla="*/ 0 60000 65536"/>
              <a:gd name="T18" fmla="*/ 0 60000 65536"/>
              <a:gd name="T19" fmla="*/ 0 60000 65536"/>
              <a:gd name="T20" fmla="*/ 0 60000 65536"/>
              <a:gd name="T21" fmla="*/ 0 w 106"/>
              <a:gd name="T22" fmla="*/ 0 h 78"/>
              <a:gd name="T23" fmla="*/ 106 w 106"/>
              <a:gd name="T24" fmla="*/ 78 h 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78">
                <a:moveTo>
                  <a:pt x="106" y="0"/>
                </a:moveTo>
                <a:lnTo>
                  <a:pt x="0" y="0"/>
                </a:lnTo>
                <a:lnTo>
                  <a:pt x="0" y="78"/>
                </a:lnTo>
                <a:lnTo>
                  <a:pt x="7" y="78"/>
                </a:lnTo>
                <a:lnTo>
                  <a:pt x="7" y="6"/>
                </a:lnTo>
                <a:lnTo>
                  <a:pt x="106" y="6"/>
                </a:lnTo>
                <a:lnTo>
                  <a:pt x="106" y="0"/>
                </a:lnTo>
                <a:close/>
              </a:path>
            </a:pathLst>
          </a:custGeom>
          <a:solidFill>
            <a:srgbClr val="D0D0D0"/>
          </a:solidFill>
          <a:ln w="9525">
            <a:noFill/>
            <a:round/>
            <a:headEnd/>
            <a:tailEnd/>
          </a:ln>
        </p:spPr>
        <p:txBody>
          <a:bodyPr/>
          <a:lstStyle/>
          <a:p>
            <a:endParaRPr lang="en-US"/>
          </a:p>
        </p:txBody>
      </p:sp>
      <p:sp>
        <p:nvSpPr>
          <p:cNvPr id="30931" name="Freeform 409"/>
          <p:cNvSpPr>
            <a:spLocks/>
          </p:cNvSpPr>
          <p:nvPr/>
        </p:nvSpPr>
        <p:spPr bwMode="auto">
          <a:xfrm>
            <a:off x="4765675" y="4333875"/>
            <a:ext cx="158750" cy="117475"/>
          </a:xfrm>
          <a:custGeom>
            <a:avLst/>
            <a:gdLst>
              <a:gd name="T0" fmla="*/ 99 w 100"/>
              <a:gd name="T1" fmla="*/ 0 h 74"/>
              <a:gd name="T2" fmla="*/ 0 w 100"/>
              <a:gd name="T3" fmla="*/ 0 h 74"/>
              <a:gd name="T4" fmla="*/ 0 w 100"/>
              <a:gd name="T5" fmla="*/ 72 h 74"/>
              <a:gd name="T6" fmla="*/ 9 w 100"/>
              <a:gd name="T7" fmla="*/ 74 h 74"/>
              <a:gd name="T8" fmla="*/ 9 w 100"/>
              <a:gd name="T9" fmla="*/ 7 h 74"/>
              <a:gd name="T10" fmla="*/ 100 w 100"/>
              <a:gd name="T11" fmla="*/ 7 h 74"/>
              <a:gd name="T12" fmla="*/ 99 w 100"/>
              <a:gd name="T13" fmla="*/ 0 h 74"/>
              <a:gd name="T14" fmla="*/ 0 60000 65536"/>
              <a:gd name="T15" fmla="*/ 0 60000 65536"/>
              <a:gd name="T16" fmla="*/ 0 60000 65536"/>
              <a:gd name="T17" fmla="*/ 0 60000 65536"/>
              <a:gd name="T18" fmla="*/ 0 60000 65536"/>
              <a:gd name="T19" fmla="*/ 0 60000 65536"/>
              <a:gd name="T20" fmla="*/ 0 60000 65536"/>
              <a:gd name="T21" fmla="*/ 0 w 100"/>
              <a:gd name="T22" fmla="*/ 0 h 74"/>
              <a:gd name="T23" fmla="*/ 100 w 100"/>
              <a:gd name="T24" fmla="*/ 74 h 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74">
                <a:moveTo>
                  <a:pt x="99" y="0"/>
                </a:moveTo>
                <a:lnTo>
                  <a:pt x="0" y="0"/>
                </a:lnTo>
                <a:lnTo>
                  <a:pt x="0" y="72"/>
                </a:lnTo>
                <a:lnTo>
                  <a:pt x="9" y="74"/>
                </a:lnTo>
                <a:lnTo>
                  <a:pt x="9" y="7"/>
                </a:lnTo>
                <a:lnTo>
                  <a:pt x="100" y="7"/>
                </a:lnTo>
                <a:lnTo>
                  <a:pt x="99" y="0"/>
                </a:lnTo>
                <a:close/>
              </a:path>
            </a:pathLst>
          </a:custGeom>
          <a:solidFill>
            <a:srgbClr val="D2D2D2"/>
          </a:solidFill>
          <a:ln w="9525">
            <a:noFill/>
            <a:round/>
            <a:headEnd/>
            <a:tailEnd/>
          </a:ln>
        </p:spPr>
        <p:txBody>
          <a:bodyPr/>
          <a:lstStyle/>
          <a:p>
            <a:endParaRPr lang="en-US"/>
          </a:p>
        </p:txBody>
      </p:sp>
      <p:sp>
        <p:nvSpPr>
          <p:cNvPr id="30932" name="Freeform 410"/>
          <p:cNvSpPr>
            <a:spLocks/>
          </p:cNvSpPr>
          <p:nvPr/>
        </p:nvSpPr>
        <p:spPr bwMode="auto">
          <a:xfrm>
            <a:off x="4779963" y="4344988"/>
            <a:ext cx="144462" cy="106362"/>
          </a:xfrm>
          <a:custGeom>
            <a:avLst/>
            <a:gdLst>
              <a:gd name="T0" fmla="*/ 91 w 91"/>
              <a:gd name="T1" fmla="*/ 0 h 67"/>
              <a:gd name="T2" fmla="*/ 0 w 91"/>
              <a:gd name="T3" fmla="*/ 0 h 67"/>
              <a:gd name="T4" fmla="*/ 0 w 91"/>
              <a:gd name="T5" fmla="*/ 67 h 67"/>
              <a:gd name="T6" fmla="*/ 10 w 91"/>
              <a:gd name="T7" fmla="*/ 65 h 67"/>
              <a:gd name="T8" fmla="*/ 10 w 91"/>
              <a:gd name="T9" fmla="*/ 6 h 67"/>
              <a:gd name="T10" fmla="*/ 90 w 91"/>
              <a:gd name="T11" fmla="*/ 6 h 67"/>
              <a:gd name="T12" fmla="*/ 91 w 91"/>
              <a:gd name="T13" fmla="*/ 0 h 67"/>
              <a:gd name="T14" fmla="*/ 0 60000 65536"/>
              <a:gd name="T15" fmla="*/ 0 60000 65536"/>
              <a:gd name="T16" fmla="*/ 0 60000 65536"/>
              <a:gd name="T17" fmla="*/ 0 60000 65536"/>
              <a:gd name="T18" fmla="*/ 0 60000 65536"/>
              <a:gd name="T19" fmla="*/ 0 60000 65536"/>
              <a:gd name="T20" fmla="*/ 0 60000 65536"/>
              <a:gd name="T21" fmla="*/ 0 w 91"/>
              <a:gd name="T22" fmla="*/ 0 h 67"/>
              <a:gd name="T23" fmla="*/ 91 w 91"/>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 h="67">
                <a:moveTo>
                  <a:pt x="91" y="0"/>
                </a:moveTo>
                <a:lnTo>
                  <a:pt x="0" y="0"/>
                </a:lnTo>
                <a:lnTo>
                  <a:pt x="0" y="67"/>
                </a:lnTo>
                <a:lnTo>
                  <a:pt x="10" y="65"/>
                </a:lnTo>
                <a:lnTo>
                  <a:pt x="10" y="6"/>
                </a:lnTo>
                <a:lnTo>
                  <a:pt x="90" y="6"/>
                </a:lnTo>
                <a:lnTo>
                  <a:pt x="91" y="0"/>
                </a:lnTo>
                <a:close/>
              </a:path>
            </a:pathLst>
          </a:custGeom>
          <a:solidFill>
            <a:srgbClr val="D5D5D5"/>
          </a:solidFill>
          <a:ln w="9525">
            <a:noFill/>
            <a:round/>
            <a:headEnd/>
            <a:tailEnd/>
          </a:ln>
        </p:spPr>
        <p:txBody>
          <a:bodyPr/>
          <a:lstStyle/>
          <a:p>
            <a:endParaRPr lang="en-US"/>
          </a:p>
        </p:txBody>
      </p:sp>
      <p:sp>
        <p:nvSpPr>
          <p:cNvPr id="30933" name="Freeform 411"/>
          <p:cNvSpPr>
            <a:spLocks/>
          </p:cNvSpPr>
          <p:nvPr/>
        </p:nvSpPr>
        <p:spPr bwMode="auto">
          <a:xfrm>
            <a:off x="4795838" y="4354513"/>
            <a:ext cx="128587" cy="96837"/>
          </a:xfrm>
          <a:custGeom>
            <a:avLst/>
            <a:gdLst>
              <a:gd name="T0" fmla="*/ 80 w 81"/>
              <a:gd name="T1" fmla="*/ 0 h 61"/>
              <a:gd name="T2" fmla="*/ 0 w 81"/>
              <a:gd name="T3" fmla="*/ 0 h 61"/>
              <a:gd name="T4" fmla="*/ 0 w 81"/>
              <a:gd name="T5" fmla="*/ 59 h 61"/>
              <a:gd name="T6" fmla="*/ 10 w 81"/>
              <a:gd name="T7" fmla="*/ 61 h 61"/>
              <a:gd name="T8" fmla="*/ 10 w 81"/>
              <a:gd name="T9" fmla="*/ 7 h 61"/>
              <a:gd name="T10" fmla="*/ 81 w 81"/>
              <a:gd name="T11" fmla="*/ 7 h 61"/>
              <a:gd name="T12" fmla="*/ 80 w 81"/>
              <a:gd name="T13" fmla="*/ 0 h 61"/>
              <a:gd name="T14" fmla="*/ 0 60000 65536"/>
              <a:gd name="T15" fmla="*/ 0 60000 65536"/>
              <a:gd name="T16" fmla="*/ 0 60000 65536"/>
              <a:gd name="T17" fmla="*/ 0 60000 65536"/>
              <a:gd name="T18" fmla="*/ 0 60000 65536"/>
              <a:gd name="T19" fmla="*/ 0 60000 65536"/>
              <a:gd name="T20" fmla="*/ 0 60000 65536"/>
              <a:gd name="T21" fmla="*/ 0 w 81"/>
              <a:gd name="T22" fmla="*/ 0 h 61"/>
              <a:gd name="T23" fmla="*/ 81 w 81"/>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61">
                <a:moveTo>
                  <a:pt x="80" y="0"/>
                </a:moveTo>
                <a:lnTo>
                  <a:pt x="0" y="0"/>
                </a:lnTo>
                <a:lnTo>
                  <a:pt x="0" y="59"/>
                </a:lnTo>
                <a:lnTo>
                  <a:pt x="10" y="61"/>
                </a:lnTo>
                <a:lnTo>
                  <a:pt x="10" y="7"/>
                </a:lnTo>
                <a:lnTo>
                  <a:pt x="81" y="7"/>
                </a:lnTo>
                <a:lnTo>
                  <a:pt x="80" y="0"/>
                </a:lnTo>
                <a:close/>
              </a:path>
            </a:pathLst>
          </a:custGeom>
          <a:solidFill>
            <a:srgbClr val="D7D7D7"/>
          </a:solidFill>
          <a:ln w="9525">
            <a:noFill/>
            <a:round/>
            <a:headEnd/>
            <a:tailEnd/>
          </a:ln>
        </p:spPr>
        <p:txBody>
          <a:bodyPr/>
          <a:lstStyle/>
          <a:p>
            <a:endParaRPr lang="en-US"/>
          </a:p>
        </p:txBody>
      </p:sp>
      <p:sp>
        <p:nvSpPr>
          <p:cNvPr id="30934" name="Freeform 412"/>
          <p:cNvSpPr>
            <a:spLocks/>
          </p:cNvSpPr>
          <p:nvPr/>
        </p:nvSpPr>
        <p:spPr bwMode="auto">
          <a:xfrm>
            <a:off x="4811713" y="4365625"/>
            <a:ext cx="112712" cy="85725"/>
          </a:xfrm>
          <a:custGeom>
            <a:avLst/>
            <a:gdLst>
              <a:gd name="T0" fmla="*/ 71 w 71"/>
              <a:gd name="T1" fmla="*/ 0 h 54"/>
              <a:gd name="T2" fmla="*/ 0 w 71"/>
              <a:gd name="T3" fmla="*/ 0 h 54"/>
              <a:gd name="T4" fmla="*/ 0 w 71"/>
              <a:gd name="T5" fmla="*/ 54 h 54"/>
              <a:gd name="T6" fmla="*/ 11 w 71"/>
              <a:gd name="T7" fmla="*/ 52 h 54"/>
              <a:gd name="T8" fmla="*/ 11 w 71"/>
              <a:gd name="T9" fmla="*/ 8 h 54"/>
              <a:gd name="T10" fmla="*/ 70 w 71"/>
              <a:gd name="T11" fmla="*/ 8 h 54"/>
              <a:gd name="T12" fmla="*/ 71 w 71"/>
              <a:gd name="T13" fmla="*/ 0 h 54"/>
              <a:gd name="T14" fmla="*/ 0 60000 65536"/>
              <a:gd name="T15" fmla="*/ 0 60000 65536"/>
              <a:gd name="T16" fmla="*/ 0 60000 65536"/>
              <a:gd name="T17" fmla="*/ 0 60000 65536"/>
              <a:gd name="T18" fmla="*/ 0 60000 65536"/>
              <a:gd name="T19" fmla="*/ 0 60000 65536"/>
              <a:gd name="T20" fmla="*/ 0 60000 65536"/>
              <a:gd name="T21" fmla="*/ 0 w 71"/>
              <a:gd name="T22" fmla="*/ 0 h 54"/>
              <a:gd name="T23" fmla="*/ 71 w 71"/>
              <a:gd name="T24" fmla="*/ 54 h 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4">
                <a:moveTo>
                  <a:pt x="71" y="0"/>
                </a:moveTo>
                <a:lnTo>
                  <a:pt x="0" y="0"/>
                </a:lnTo>
                <a:lnTo>
                  <a:pt x="0" y="54"/>
                </a:lnTo>
                <a:lnTo>
                  <a:pt x="11" y="52"/>
                </a:lnTo>
                <a:lnTo>
                  <a:pt x="11" y="8"/>
                </a:lnTo>
                <a:lnTo>
                  <a:pt x="70" y="8"/>
                </a:lnTo>
                <a:lnTo>
                  <a:pt x="71" y="0"/>
                </a:lnTo>
                <a:close/>
              </a:path>
            </a:pathLst>
          </a:custGeom>
          <a:solidFill>
            <a:srgbClr val="D9D9D9"/>
          </a:solidFill>
          <a:ln w="9525">
            <a:noFill/>
            <a:round/>
            <a:headEnd/>
            <a:tailEnd/>
          </a:ln>
        </p:spPr>
        <p:txBody>
          <a:bodyPr/>
          <a:lstStyle/>
          <a:p>
            <a:endParaRPr lang="en-US"/>
          </a:p>
        </p:txBody>
      </p:sp>
      <p:sp>
        <p:nvSpPr>
          <p:cNvPr id="30935" name="Freeform 413"/>
          <p:cNvSpPr>
            <a:spLocks/>
          </p:cNvSpPr>
          <p:nvPr/>
        </p:nvSpPr>
        <p:spPr bwMode="auto">
          <a:xfrm>
            <a:off x="4829175" y="4378325"/>
            <a:ext cx="93663" cy="69850"/>
          </a:xfrm>
          <a:custGeom>
            <a:avLst/>
            <a:gdLst>
              <a:gd name="T0" fmla="*/ 59 w 59"/>
              <a:gd name="T1" fmla="*/ 0 h 44"/>
              <a:gd name="T2" fmla="*/ 0 w 59"/>
              <a:gd name="T3" fmla="*/ 0 h 44"/>
              <a:gd name="T4" fmla="*/ 0 w 59"/>
              <a:gd name="T5" fmla="*/ 44 h 44"/>
              <a:gd name="T6" fmla="*/ 10 w 59"/>
              <a:gd name="T7" fmla="*/ 44 h 44"/>
              <a:gd name="T8" fmla="*/ 10 w 59"/>
              <a:gd name="T9" fmla="*/ 8 h 44"/>
              <a:gd name="T10" fmla="*/ 59 w 59"/>
              <a:gd name="T11" fmla="*/ 8 h 44"/>
              <a:gd name="T12" fmla="*/ 59 w 59"/>
              <a:gd name="T13" fmla="*/ 0 h 44"/>
              <a:gd name="T14" fmla="*/ 0 60000 65536"/>
              <a:gd name="T15" fmla="*/ 0 60000 65536"/>
              <a:gd name="T16" fmla="*/ 0 60000 65536"/>
              <a:gd name="T17" fmla="*/ 0 60000 65536"/>
              <a:gd name="T18" fmla="*/ 0 60000 65536"/>
              <a:gd name="T19" fmla="*/ 0 60000 65536"/>
              <a:gd name="T20" fmla="*/ 0 60000 65536"/>
              <a:gd name="T21" fmla="*/ 0 w 59"/>
              <a:gd name="T22" fmla="*/ 0 h 44"/>
              <a:gd name="T23" fmla="*/ 59 w 59"/>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 h="44">
                <a:moveTo>
                  <a:pt x="59" y="0"/>
                </a:moveTo>
                <a:lnTo>
                  <a:pt x="0" y="0"/>
                </a:lnTo>
                <a:lnTo>
                  <a:pt x="0" y="44"/>
                </a:lnTo>
                <a:lnTo>
                  <a:pt x="10" y="44"/>
                </a:lnTo>
                <a:lnTo>
                  <a:pt x="10" y="8"/>
                </a:lnTo>
                <a:lnTo>
                  <a:pt x="59" y="8"/>
                </a:lnTo>
                <a:lnTo>
                  <a:pt x="59" y="0"/>
                </a:lnTo>
                <a:close/>
              </a:path>
            </a:pathLst>
          </a:custGeom>
          <a:solidFill>
            <a:srgbClr val="DCDCDC"/>
          </a:solidFill>
          <a:ln w="9525">
            <a:noFill/>
            <a:round/>
            <a:headEnd/>
            <a:tailEnd/>
          </a:ln>
        </p:spPr>
        <p:txBody>
          <a:bodyPr/>
          <a:lstStyle/>
          <a:p>
            <a:endParaRPr lang="en-US"/>
          </a:p>
        </p:txBody>
      </p:sp>
      <p:sp>
        <p:nvSpPr>
          <p:cNvPr id="30936" name="Freeform 414"/>
          <p:cNvSpPr>
            <a:spLocks/>
          </p:cNvSpPr>
          <p:nvPr/>
        </p:nvSpPr>
        <p:spPr bwMode="auto">
          <a:xfrm>
            <a:off x="4845050" y="4391025"/>
            <a:ext cx="77788" cy="57150"/>
          </a:xfrm>
          <a:custGeom>
            <a:avLst/>
            <a:gdLst>
              <a:gd name="T0" fmla="*/ 49 w 49"/>
              <a:gd name="T1" fmla="*/ 0 h 36"/>
              <a:gd name="T2" fmla="*/ 0 w 49"/>
              <a:gd name="T3" fmla="*/ 0 h 36"/>
              <a:gd name="T4" fmla="*/ 0 w 49"/>
              <a:gd name="T5" fmla="*/ 36 h 36"/>
              <a:gd name="T6" fmla="*/ 11 w 49"/>
              <a:gd name="T7" fmla="*/ 36 h 36"/>
              <a:gd name="T8" fmla="*/ 11 w 49"/>
              <a:gd name="T9" fmla="*/ 9 h 36"/>
              <a:gd name="T10" fmla="*/ 49 w 49"/>
              <a:gd name="T11" fmla="*/ 9 h 36"/>
              <a:gd name="T12" fmla="*/ 49 w 49"/>
              <a:gd name="T13" fmla="*/ 0 h 36"/>
              <a:gd name="T14" fmla="*/ 0 60000 65536"/>
              <a:gd name="T15" fmla="*/ 0 60000 65536"/>
              <a:gd name="T16" fmla="*/ 0 60000 65536"/>
              <a:gd name="T17" fmla="*/ 0 60000 65536"/>
              <a:gd name="T18" fmla="*/ 0 60000 65536"/>
              <a:gd name="T19" fmla="*/ 0 60000 65536"/>
              <a:gd name="T20" fmla="*/ 0 60000 65536"/>
              <a:gd name="T21" fmla="*/ 0 w 49"/>
              <a:gd name="T22" fmla="*/ 0 h 36"/>
              <a:gd name="T23" fmla="*/ 49 w 49"/>
              <a:gd name="T24" fmla="*/ 36 h 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36">
                <a:moveTo>
                  <a:pt x="49" y="0"/>
                </a:moveTo>
                <a:lnTo>
                  <a:pt x="0" y="0"/>
                </a:lnTo>
                <a:lnTo>
                  <a:pt x="0" y="36"/>
                </a:lnTo>
                <a:lnTo>
                  <a:pt x="11" y="36"/>
                </a:lnTo>
                <a:lnTo>
                  <a:pt x="11" y="9"/>
                </a:lnTo>
                <a:lnTo>
                  <a:pt x="49" y="9"/>
                </a:lnTo>
                <a:lnTo>
                  <a:pt x="49" y="0"/>
                </a:lnTo>
                <a:close/>
              </a:path>
            </a:pathLst>
          </a:custGeom>
          <a:solidFill>
            <a:srgbClr val="DEDEDE"/>
          </a:solidFill>
          <a:ln w="9525">
            <a:noFill/>
            <a:round/>
            <a:headEnd/>
            <a:tailEnd/>
          </a:ln>
        </p:spPr>
        <p:txBody>
          <a:bodyPr/>
          <a:lstStyle/>
          <a:p>
            <a:endParaRPr lang="en-US"/>
          </a:p>
        </p:txBody>
      </p:sp>
      <p:sp>
        <p:nvSpPr>
          <p:cNvPr id="30937" name="Freeform 415"/>
          <p:cNvSpPr>
            <a:spLocks/>
          </p:cNvSpPr>
          <p:nvPr/>
        </p:nvSpPr>
        <p:spPr bwMode="auto">
          <a:xfrm>
            <a:off x="4862513" y="4405313"/>
            <a:ext cx="61912" cy="46037"/>
          </a:xfrm>
          <a:custGeom>
            <a:avLst/>
            <a:gdLst>
              <a:gd name="T0" fmla="*/ 38 w 39"/>
              <a:gd name="T1" fmla="*/ 0 h 29"/>
              <a:gd name="T2" fmla="*/ 0 w 39"/>
              <a:gd name="T3" fmla="*/ 0 h 29"/>
              <a:gd name="T4" fmla="*/ 0 w 39"/>
              <a:gd name="T5" fmla="*/ 27 h 29"/>
              <a:gd name="T6" fmla="*/ 13 w 39"/>
              <a:gd name="T7" fmla="*/ 29 h 29"/>
              <a:gd name="T8" fmla="*/ 13 w 39"/>
              <a:gd name="T9" fmla="*/ 8 h 29"/>
              <a:gd name="T10" fmla="*/ 39 w 39"/>
              <a:gd name="T11" fmla="*/ 8 h 29"/>
              <a:gd name="T12" fmla="*/ 38 w 39"/>
              <a:gd name="T13" fmla="*/ 0 h 29"/>
              <a:gd name="T14" fmla="*/ 0 60000 65536"/>
              <a:gd name="T15" fmla="*/ 0 60000 65536"/>
              <a:gd name="T16" fmla="*/ 0 60000 65536"/>
              <a:gd name="T17" fmla="*/ 0 60000 65536"/>
              <a:gd name="T18" fmla="*/ 0 60000 65536"/>
              <a:gd name="T19" fmla="*/ 0 60000 65536"/>
              <a:gd name="T20" fmla="*/ 0 60000 65536"/>
              <a:gd name="T21" fmla="*/ 0 w 39"/>
              <a:gd name="T22" fmla="*/ 0 h 29"/>
              <a:gd name="T23" fmla="*/ 39 w 3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9">
                <a:moveTo>
                  <a:pt x="38" y="0"/>
                </a:moveTo>
                <a:lnTo>
                  <a:pt x="0" y="0"/>
                </a:lnTo>
                <a:lnTo>
                  <a:pt x="0" y="27"/>
                </a:lnTo>
                <a:lnTo>
                  <a:pt x="13" y="29"/>
                </a:lnTo>
                <a:lnTo>
                  <a:pt x="13" y="8"/>
                </a:lnTo>
                <a:lnTo>
                  <a:pt x="39" y="8"/>
                </a:lnTo>
                <a:lnTo>
                  <a:pt x="38" y="0"/>
                </a:lnTo>
                <a:close/>
              </a:path>
            </a:pathLst>
          </a:custGeom>
          <a:solidFill>
            <a:srgbClr val="E1E1E1"/>
          </a:solidFill>
          <a:ln w="9525">
            <a:noFill/>
            <a:round/>
            <a:headEnd/>
            <a:tailEnd/>
          </a:ln>
        </p:spPr>
        <p:txBody>
          <a:bodyPr/>
          <a:lstStyle/>
          <a:p>
            <a:endParaRPr lang="en-US"/>
          </a:p>
        </p:txBody>
      </p:sp>
      <p:sp>
        <p:nvSpPr>
          <p:cNvPr id="30938" name="Freeform 416"/>
          <p:cNvSpPr>
            <a:spLocks/>
          </p:cNvSpPr>
          <p:nvPr/>
        </p:nvSpPr>
        <p:spPr bwMode="auto">
          <a:xfrm>
            <a:off x="4883150" y="4418013"/>
            <a:ext cx="41275" cy="33337"/>
          </a:xfrm>
          <a:custGeom>
            <a:avLst/>
            <a:gdLst>
              <a:gd name="T0" fmla="*/ 26 w 26"/>
              <a:gd name="T1" fmla="*/ 0 h 21"/>
              <a:gd name="T2" fmla="*/ 0 w 26"/>
              <a:gd name="T3" fmla="*/ 0 h 21"/>
              <a:gd name="T4" fmla="*/ 0 w 26"/>
              <a:gd name="T5" fmla="*/ 21 h 21"/>
              <a:gd name="T6" fmla="*/ 12 w 26"/>
              <a:gd name="T7" fmla="*/ 19 h 21"/>
              <a:gd name="T8" fmla="*/ 12 w 26"/>
              <a:gd name="T9" fmla="*/ 11 h 21"/>
              <a:gd name="T10" fmla="*/ 25 w 26"/>
              <a:gd name="T11" fmla="*/ 11 h 21"/>
              <a:gd name="T12" fmla="*/ 26 w 26"/>
              <a:gd name="T13" fmla="*/ 0 h 21"/>
              <a:gd name="T14" fmla="*/ 0 60000 65536"/>
              <a:gd name="T15" fmla="*/ 0 60000 65536"/>
              <a:gd name="T16" fmla="*/ 0 60000 65536"/>
              <a:gd name="T17" fmla="*/ 0 60000 65536"/>
              <a:gd name="T18" fmla="*/ 0 60000 65536"/>
              <a:gd name="T19" fmla="*/ 0 60000 65536"/>
              <a:gd name="T20" fmla="*/ 0 60000 65536"/>
              <a:gd name="T21" fmla="*/ 0 w 26"/>
              <a:gd name="T22" fmla="*/ 0 h 21"/>
              <a:gd name="T23" fmla="*/ 26 w 26"/>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1">
                <a:moveTo>
                  <a:pt x="26" y="0"/>
                </a:moveTo>
                <a:lnTo>
                  <a:pt x="0" y="0"/>
                </a:lnTo>
                <a:lnTo>
                  <a:pt x="0" y="21"/>
                </a:lnTo>
                <a:lnTo>
                  <a:pt x="12" y="19"/>
                </a:lnTo>
                <a:lnTo>
                  <a:pt x="12" y="11"/>
                </a:lnTo>
                <a:lnTo>
                  <a:pt x="25" y="11"/>
                </a:lnTo>
                <a:lnTo>
                  <a:pt x="26" y="0"/>
                </a:lnTo>
                <a:close/>
              </a:path>
            </a:pathLst>
          </a:custGeom>
          <a:solidFill>
            <a:srgbClr val="E3E3E3"/>
          </a:solidFill>
          <a:ln w="9525">
            <a:noFill/>
            <a:round/>
            <a:headEnd/>
            <a:tailEnd/>
          </a:ln>
        </p:spPr>
        <p:txBody>
          <a:bodyPr/>
          <a:lstStyle/>
          <a:p>
            <a:endParaRPr lang="en-US"/>
          </a:p>
        </p:txBody>
      </p:sp>
      <p:sp>
        <p:nvSpPr>
          <p:cNvPr id="30939" name="Freeform 417"/>
          <p:cNvSpPr>
            <a:spLocks/>
          </p:cNvSpPr>
          <p:nvPr/>
        </p:nvSpPr>
        <p:spPr bwMode="auto">
          <a:xfrm>
            <a:off x="4902200" y="4435475"/>
            <a:ext cx="22225" cy="15875"/>
          </a:xfrm>
          <a:custGeom>
            <a:avLst/>
            <a:gdLst>
              <a:gd name="T0" fmla="*/ 13 w 14"/>
              <a:gd name="T1" fmla="*/ 0 h 10"/>
              <a:gd name="T2" fmla="*/ 0 w 14"/>
              <a:gd name="T3" fmla="*/ 0 h 10"/>
              <a:gd name="T4" fmla="*/ 0 w 14"/>
              <a:gd name="T5" fmla="*/ 8 h 10"/>
              <a:gd name="T6" fmla="*/ 14 w 14"/>
              <a:gd name="T7" fmla="*/ 10 h 10"/>
              <a:gd name="T8" fmla="*/ 14 w 14"/>
              <a:gd name="T9" fmla="*/ 10 h 10"/>
              <a:gd name="T10" fmla="*/ 14 w 14"/>
              <a:gd name="T11" fmla="*/ 10 h 10"/>
              <a:gd name="T12" fmla="*/ 13 w 14"/>
              <a:gd name="T13" fmla="*/ 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13" y="0"/>
                </a:moveTo>
                <a:lnTo>
                  <a:pt x="0" y="0"/>
                </a:lnTo>
                <a:lnTo>
                  <a:pt x="0" y="8"/>
                </a:lnTo>
                <a:lnTo>
                  <a:pt x="14" y="10"/>
                </a:lnTo>
                <a:lnTo>
                  <a:pt x="13" y="0"/>
                </a:lnTo>
                <a:close/>
              </a:path>
            </a:pathLst>
          </a:custGeom>
          <a:solidFill>
            <a:srgbClr val="E6E6E6"/>
          </a:solidFill>
          <a:ln w="9525">
            <a:noFill/>
            <a:round/>
            <a:headEnd/>
            <a:tailEnd/>
          </a:ln>
        </p:spPr>
        <p:txBody>
          <a:bodyPr/>
          <a:lstStyle/>
          <a:p>
            <a:endParaRPr lang="en-US"/>
          </a:p>
        </p:txBody>
      </p:sp>
      <p:sp>
        <p:nvSpPr>
          <p:cNvPr id="30940" name="Line 418"/>
          <p:cNvSpPr>
            <a:spLocks noChangeShapeType="1"/>
          </p:cNvSpPr>
          <p:nvPr/>
        </p:nvSpPr>
        <p:spPr bwMode="auto">
          <a:xfrm>
            <a:off x="4638675" y="4487863"/>
            <a:ext cx="1588" cy="20637"/>
          </a:xfrm>
          <a:prstGeom prst="line">
            <a:avLst/>
          </a:prstGeom>
          <a:noFill/>
          <a:ln w="1588">
            <a:solidFill>
              <a:srgbClr val="000000"/>
            </a:solidFill>
            <a:round/>
            <a:headEnd/>
            <a:tailEnd/>
          </a:ln>
        </p:spPr>
        <p:txBody>
          <a:bodyPr/>
          <a:lstStyle/>
          <a:p>
            <a:endParaRPr lang="en-US"/>
          </a:p>
        </p:txBody>
      </p:sp>
      <p:sp>
        <p:nvSpPr>
          <p:cNvPr id="30941" name="Line 419"/>
          <p:cNvSpPr>
            <a:spLocks noChangeShapeType="1"/>
          </p:cNvSpPr>
          <p:nvPr/>
        </p:nvSpPr>
        <p:spPr bwMode="auto">
          <a:xfrm>
            <a:off x="4583113" y="4487863"/>
            <a:ext cx="1587" cy="20637"/>
          </a:xfrm>
          <a:prstGeom prst="line">
            <a:avLst/>
          </a:prstGeom>
          <a:noFill/>
          <a:ln w="1588">
            <a:solidFill>
              <a:srgbClr val="000000"/>
            </a:solidFill>
            <a:round/>
            <a:headEnd/>
            <a:tailEnd/>
          </a:ln>
        </p:spPr>
        <p:txBody>
          <a:bodyPr/>
          <a:lstStyle/>
          <a:p>
            <a:endParaRPr lang="en-US"/>
          </a:p>
        </p:txBody>
      </p:sp>
      <p:sp>
        <p:nvSpPr>
          <p:cNvPr id="30942" name="Line 420"/>
          <p:cNvSpPr>
            <a:spLocks noChangeShapeType="1"/>
          </p:cNvSpPr>
          <p:nvPr/>
        </p:nvSpPr>
        <p:spPr bwMode="auto">
          <a:xfrm>
            <a:off x="4516438" y="4487863"/>
            <a:ext cx="452437" cy="1587"/>
          </a:xfrm>
          <a:prstGeom prst="line">
            <a:avLst/>
          </a:prstGeom>
          <a:noFill/>
          <a:ln w="1588">
            <a:solidFill>
              <a:srgbClr val="000000"/>
            </a:solidFill>
            <a:round/>
            <a:headEnd/>
            <a:tailEnd/>
          </a:ln>
        </p:spPr>
        <p:txBody>
          <a:bodyPr/>
          <a:lstStyle/>
          <a:p>
            <a:endParaRPr lang="en-US"/>
          </a:p>
        </p:txBody>
      </p:sp>
      <p:sp>
        <p:nvSpPr>
          <p:cNvPr id="30943" name="Rectangle 421"/>
          <p:cNvSpPr>
            <a:spLocks noChangeArrowheads="1"/>
          </p:cNvSpPr>
          <p:nvPr/>
        </p:nvSpPr>
        <p:spPr bwMode="auto">
          <a:xfrm>
            <a:off x="4860925" y="4589463"/>
            <a:ext cx="55563" cy="4762"/>
          </a:xfrm>
          <a:prstGeom prst="rect">
            <a:avLst/>
          </a:prstGeom>
          <a:solidFill>
            <a:srgbClr val="E6E6E6"/>
          </a:solidFill>
          <a:ln w="9525">
            <a:noFill/>
            <a:miter lim="800000"/>
            <a:headEnd/>
            <a:tailEnd/>
          </a:ln>
        </p:spPr>
        <p:txBody>
          <a:bodyPr/>
          <a:lstStyle/>
          <a:p>
            <a:endParaRPr lang="en-US"/>
          </a:p>
        </p:txBody>
      </p:sp>
      <p:sp>
        <p:nvSpPr>
          <p:cNvPr id="30944" name="Rectangle 422"/>
          <p:cNvSpPr>
            <a:spLocks noChangeArrowheads="1"/>
          </p:cNvSpPr>
          <p:nvPr/>
        </p:nvSpPr>
        <p:spPr bwMode="auto">
          <a:xfrm>
            <a:off x="4860925" y="4587875"/>
            <a:ext cx="55563" cy="1588"/>
          </a:xfrm>
          <a:prstGeom prst="rect">
            <a:avLst/>
          </a:prstGeom>
          <a:solidFill>
            <a:srgbClr val="DDDDDD"/>
          </a:solidFill>
          <a:ln w="9525">
            <a:noFill/>
            <a:miter lim="800000"/>
            <a:headEnd/>
            <a:tailEnd/>
          </a:ln>
        </p:spPr>
        <p:txBody>
          <a:bodyPr/>
          <a:lstStyle/>
          <a:p>
            <a:endParaRPr lang="en-US"/>
          </a:p>
        </p:txBody>
      </p:sp>
      <p:sp>
        <p:nvSpPr>
          <p:cNvPr id="30945" name="Rectangle 423"/>
          <p:cNvSpPr>
            <a:spLocks noChangeArrowheads="1"/>
          </p:cNvSpPr>
          <p:nvPr/>
        </p:nvSpPr>
        <p:spPr bwMode="auto">
          <a:xfrm>
            <a:off x="4860925" y="4586288"/>
            <a:ext cx="55563" cy="1587"/>
          </a:xfrm>
          <a:prstGeom prst="rect">
            <a:avLst/>
          </a:prstGeom>
          <a:solidFill>
            <a:srgbClr val="D5D5D5"/>
          </a:solidFill>
          <a:ln w="9525">
            <a:noFill/>
            <a:miter lim="800000"/>
            <a:headEnd/>
            <a:tailEnd/>
          </a:ln>
        </p:spPr>
        <p:txBody>
          <a:bodyPr/>
          <a:lstStyle/>
          <a:p>
            <a:endParaRPr lang="en-US"/>
          </a:p>
        </p:txBody>
      </p:sp>
      <p:sp>
        <p:nvSpPr>
          <p:cNvPr id="30946" name="Rectangle 424"/>
          <p:cNvSpPr>
            <a:spLocks noChangeArrowheads="1"/>
          </p:cNvSpPr>
          <p:nvPr/>
        </p:nvSpPr>
        <p:spPr bwMode="auto">
          <a:xfrm>
            <a:off x="4860925" y="4583113"/>
            <a:ext cx="55563" cy="3175"/>
          </a:xfrm>
          <a:prstGeom prst="rect">
            <a:avLst/>
          </a:prstGeom>
          <a:solidFill>
            <a:srgbClr val="CDCDCD"/>
          </a:solidFill>
          <a:ln w="9525">
            <a:noFill/>
            <a:miter lim="800000"/>
            <a:headEnd/>
            <a:tailEnd/>
          </a:ln>
        </p:spPr>
        <p:txBody>
          <a:bodyPr/>
          <a:lstStyle/>
          <a:p>
            <a:endParaRPr lang="en-US"/>
          </a:p>
        </p:txBody>
      </p:sp>
      <p:sp>
        <p:nvSpPr>
          <p:cNvPr id="30947" name="Rectangle 425"/>
          <p:cNvSpPr>
            <a:spLocks noChangeArrowheads="1"/>
          </p:cNvSpPr>
          <p:nvPr/>
        </p:nvSpPr>
        <p:spPr bwMode="auto">
          <a:xfrm>
            <a:off x="4860925" y="4581525"/>
            <a:ext cx="55563" cy="1588"/>
          </a:xfrm>
          <a:prstGeom prst="rect">
            <a:avLst/>
          </a:prstGeom>
          <a:solidFill>
            <a:srgbClr val="C6C6C6"/>
          </a:solidFill>
          <a:ln w="9525">
            <a:noFill/>
            <a:miter lim="800000"/>
            <a:headEnd/>
            <a:tailEnd/>
          </a:ln>
        </p:spPr>
        <p:txBody>
          <a:bodyPr/>
          <a:lstStyle/>
          <a:p>
            <a:endParaRPr lang="en-US"/>
          </a:p>
        </p:txBody>
      </p:sp>
      <p:sp>
        <p:nvSpPr>
          <p:cNvPr id="30948" name="Rectangle 426"/>
          <p:cNvSpPr>
            <a:spLocks noChangeArrowheads="1"/>
          </p:cNvSpPr>
          <p:nvPr/>
        </p:nvSpPr>
        <p:spPr bwMode="auto">
          <a:xfrm>
            <a:off x="4860925" y="4579938"/>
            <a:ext cx="55563" cy="1587"/>
          </a:xfrm>
          <a:prstGeom prst="rect">
            <a:avLst/>
          </a:prstGeom>
          <a:solidFill>
            <a:srgbClr val="BEBEBE"/>
          </a:solidFill>
          <a:ln w="9525">
            <a:noFill/>
            <a:miter lim="800000"/>
            <a:headEnd/>
            <a:tailEnd/>
          </a:ln>
        </p:spPr>
        <p:txBody>
          <a:bodyPr/>
          <a:lstStyle/>
          <a:p>
            <a:endParaRPr lang="en-US"/>
          </a:p>
        </p:txBody>
      </p:sp>
      <p:sp>
        <p:nvSpPr>
          <p:cNvPr id="30949" name="Rectangle 427"/>
          <p:cNvSpPr>
            <a:spLocks noChangeArrowheads="1"/>
          </p:cNvSpPr>
          <p:nvPr/>
        </p:nvSpPr>
        <p:spPr bwMode="auto">
          <a:xfrm>
            <a:off x="4860925" y="4578350"/>
            <a:ext cx="55563" cy="1588"/>
          </a:xfrm>
          <a:prstGeom prst="rect">
            <a:avLst/>
          </a:prstGeom>
          <a:solidFill>
            <a:srgbClr val="B6B6B6"/>
          </a:solidFill>
          <a:ln w="9525">
            <a:noFill/>
            <a:miter lim="800000"/>
            <a:headEnd/>
            <a:tailEnd/>
          </a:ln>
        </p:spPr>
        <p:txBody>
          <a:bodyPr/>
          <a:lstStyle/>
          <a:p>
            <a:endParaRPr lang="en-US"/>
          </a:p>
        </p:txBody>
      </p:sp>
      <p:sp>
        <p:nvSpPr>
          <p:cNvPr id="30950" name="Freeform 428"/>
          <p:cNvSpPr>
            <a:spLocks/>
          </p:cNvSpPr>
          <p:nvPr/>
        </p:nvSpPr>
        <p:spPr bwMode="auto">
          <a:xfrm>
            <a:off x="4859338" y="4575175"/>
            <a:ext cx="57150" cy="3175"/>
          </a:xfrm>
          <a:custGeom>
            <a:avLst/>
            <a:gdLst>
              <a:gd name="T0" fmla="*/ 1 w 36"/>
              <a:gd name="T1" fmla="*/ 2 h 2"/>
              <a:gd name="T2" fmla="*/ 36 w 36"/>
              <a:gd name="T3" fmla="*/ 2 h 2"/>
              <a:gd name="T4" fmla="*/ 35 w 36"/>
              <a:gd name="T5" fmla="*/ 0 h 2"/>
              <a:gd name="T6" fmla="*/ 0 w 36"/>
              <a:gd name="T7" fmla="*/ 0 h 2"/>
              <a:gd name="T8" fmla="*/ 1 w 36"/>
              <a:gd name="T9" fmla="*/ 2 h 2"/>
              <a:gd name="T10" fmla="*/ 0 60000 65536"/>
              <a:gd name="T11" fmla="*/ 0 60000 65536"/>
              <a:gd name="T12" fmla="*/ 0 60000 65536"/>
              <a:gd name="T13" fmla="*/ 0 60000 65536"/>
              <a:gd name="T14" fmla="*/ 0 60000 65536"/>
              <a:gd name="T15" fmla="*/ 0 w 36"/>
              <a:gd name="T16" fmla="*/ 0 h 2"/>
              <a:gd name="T17" fmla="*/ 36 w 36"/>
              <a:gd name="T18" fmla="*/ 2 h 2"/>
            </a:gdLst>
            <a:ahLst/>
            <a:cxnLst>
              <a:cxn ang="T10">
                <a:pos x="T0" y="T1"/>
              </a:cxn>
              <a:cxn ang="T11">
                <a:pos x="T2" y="T3"/>
              </a:cxn>
              <a:cxn ang="T12">
                <a:pos x="T4" y="T5"/>
              </a:cxn>
              <a:cxn ang="T13">
                <a:pos x="T6" y="T7"/>
              </a:cxn>
              <a:cxn ang="T14">
                <a:pos x="T8" y="T9"/>
              </a:cxn>
            </a:cxnLst>
            <a:rect l="T15" t="T16" r="T17" b="T18"/>
            <a:pathLst>
              <a:path w="36" h="2">
                <a:moveTo>
                  <a:pt x="1" y="2"/>
                </a:moveTo>
                <a:lnTo>
                  <a:pt x="36" y="2"/>
                </a:lnTo>
                <a:lnTo>
                  <a:pt x="35" y="0"/>
                </a:lnTo>
                <a:lnTo>
                  <a:pt x="0" y="0"/>
                </a:lnTo>
                <a:lnTo>
                  <a:pt x="1" y="2"/>
                </a:lnTo>
                <a:close/>
              </a:path>
            </a:pathLst>
          </a:custGeom>
          <a:solidFill>
            <a:srgbClr val="AEAEAE"/>
          </a:solidFill>
          <a:ln w="9525">
            <a:noFill/>
            <a:round/>
            <a:headEnd/>
            <a:tailEnd/>
          </a:ln>
        </p:spPr>
        <p:txBody>
          <a:bodyPr/>
          <a:lstStyle/>
          <a:p>
            <a:endParaRPr lang="en-US"/>
          </a:p>
        </p:txBody>
      </p:sp>
      <p:sp>
        <p:nvSpPr>
          <p:cNvPr id="30951" name="Rectangle 429"/>
          <p:cNvSpPr>
            <a:spLocks noChangeArrowheads="1"/>
          </p:cNvSpPr>
          <p:nvPr/>
        </p:nvSpPr>
        <p:spPr bwMode="auto">
          <a:xfrm>
            <a:off x="4859338" y="4573588"/>
            <a:ext cx="55562" cy="1587"/>
          </a:xfrm>
          <a:prstGeom prst="rect">
            <a:avLst/>
          </a:prstGeom>
          <a:solidFill>
            <a:srgbClr val="A6A6A6"/>
          </a:solidFill>
          <a:ln w="9525">
            <a:noFill/>
            <a:miter lim="800000"/>
            <a:headEnd/>
            <a:tailEnd/>
          </a:ln>
        </p:spPr>
        <p:txBody>
          <a:bodyPr/>
          <a:lstStyle/>
          <a:p>
            <a:endParaRPr lang="en-US"/>
          </a:p>
        </p:txBody>
      </p:sp>
      <p:sp>
        <p:nvSpPr>
          <p:cNvPr id="30952" name="Freeform 430"/>
          <p:cNvSpPr>
            <a:spLocks/>
          </p:cNvSpPr>
          <p:nvPr/>
        </p:nvSpPr>
        <p:spPr bwMode="auto">
          <a:xfrm>
            <a:off x="4859338" y="4572000"/>
            <a:ext cx="57150" cy="1588"/>
          </a:xfrm>
          <a:custGeom>
            <a:avLst/>
            <a:gdLst>
              <a:gd name="T0" fmla="*/ 0 w 36"/>
              <a:gd name="T1" fmla="*/ 1 h 1"/>
              <a:gd name="T2" fmla="*/ 35 w 36"/>
              <a:gd name="T3" fmla="*/ 1 h 1"/>
              <a:gd name="T4" fmla="*/ 36 w 36"/>
              <a:gd name="T5" fmla="*/ 0 h 1"/>
              <a:gd name="T6" fmla="*/ 1 w 36"/>
              <a:gd name="T7" fmla="*/ 0 h 1"/>
              <a:gd name="T8" fmla="*/ 0 w 36"/>
              <a:gd name="T9" fmla="*/ 1 h 1"/>
              <a:gd name="T10" fmla="*/ 0 60000 65536"/>
              <a:gd name="T11" fmla="*/ 0 60000 65536"/>
              <a:gd name="T12" fmla="*/ 0 60000 65536"/>
              <a:gd name="T13" fmla="*/ 0 60000 65536"/>
              <a:gd name="T14" fmla="*/ 0 60000 65536"/>
              <a:gd name="T15" fmla="*/ 0 w 36"/>
              <a:gd name="T16" fmla="*/ 0 h 1"/>
              <a:gd name="T17" fmla="*/ 36 w 36"/>
              <a:gd name="T18" fmla="*/ 1 h 1"/>
            </a:gdLst>
            <a:ahLst/>
            <a:cxnLst>
              <a:cxn ang="T10">
                <a:pos x="T0" y="T1"/>
              </a:cxn>
              <a:cxn ang="T11">
                <a:pos x="T2" y="T3"/>
              </a:cxn>
              <a:cxn ang="T12">
                <a:pos x="T4" y="T5"/>
              </a:cxn>
              <a:cxn ang="T13">
                <a:pos x="T6" y="T7"/>
              </a:cxn>
              <a:cxn ang="T14">
                <a:pos x="T8" y="T9"/>
              </a:cxn>
            </a:cxnLst>
            <a:rect l="T15" t="T16" r="T17" b="T18"/>
            <a:pathLst>
              <a:path w="36" h="1">
                <a:moveTo>
                  <a:pt x="0" y="1"/>
                </a:moveTo>
                <a:lnTo>
                  <a:pt x="35" y="1"/>
                </a:lnTo>
                <a:lnTo>
                  <a:pt x="36" y="0"/>
                </a:lnTo>
                <a:lnTo>
                  <a:pt x="1" y="0"/>
                </a:lnTo>
                <a:lnTo>
                  <a:pt x="0" y="1"/>
                </a:lnTo>
                <a:close/>
              </a:path>
            </a:pathLst>
          </a:custGeom>
          <a:solidFill>
            <a:srgbClr val="9E9E9E"/>
          </a:solidFill>
          <a:ln w="9525">
            <a:noFill/>
            <a:round/>
            <a:headEnd/>
            <a:tailEnd/>
          </a:ln>
        </p:spPr>
        <p:txBody>
          <a:bodyPr/>
          <a:lstStyle/>
          <a:p>
            <a:endParaRPr lang="en-US"/>
          </a:p>
        </p:txBody>
      </p:sp>
      <p:sp>
        <p:nvSpPr>
          <p:cNvPr id="30953" name="Rectangle 431"/>
          <p:cNvSpPr>
            <a:spLocks noChangeArrowheads="1"/>
          </p:cNvSpPr>
          <p:nvPr/>
        </p:nvSpPr>
        <p:spPr bwMode="auto">
          <a:xfrm>
            <a:off x="4860925" y="4572000"/>
            <a:ext cx="55563" cy="1588"/>
          </a:xfrm>
          <a:prstGeom prst="rect">
            <a:avLst/>
          </a:prstGeom>
          <a:solidFill>
            <a:srgbClr val="9A9A9A"/>
          </a:solidFill>
          <a:ln w="9525">
            <a:noFill/>
            <a:miter lim="800000"/>
            <a:headEnd/>
            <a:tailEnd/>
          </a:ln>
        </p:spPr>
        <p:txBody>
          <a:bodyPr/>
          <a:lstStyle/>
          <a:p>
            <a:endParaRPr lang="en-US"/>
          </a:p>
        </p:txBody>
      </p:sp>
      <p:sp>
        <p:nvSpPr>
          <p:cNvPr id="30954" name="Rectangle 432"/>
          <p:cNvSpPr>
            <a:spLocks noChangeArrowheads="1"/>
          </p:cNvSpPr>
          <p:nvPr/>
        </p:nvSpPr>
        <p:spPr bwMode="auto">
          <a:xfrm>
            <a:off x="4808538" y="4578350"/>
            <a:ext cx="130175" cy="7938"/>
          </a:xfrm>
          <a:prstGeom prst="rect">
            <a:avLst/>
          </a:prstGeom>
          <a:solidFill>
            <a:srgbClr val="000000"/>
          </a:solidFill>
          <a:ln w="9525">
            <a:noFill/>
            <a:miter lim="800000"/>
            <a:headEnd/>
            <a:tailEnd/>
          </a:ln>
        </p:spPr>
        <p:txBody>
          <a:bodyPr/>
          <a:lstStyle/>
          <a:p>
            <a:endParaRPr lang="en-US"/>
          </a:p>
        </p:txBody>
      </p:sp>
      <p:sp>
        <p:nvSpPr>
          <p:cNvPr id="30955" name="Freeform 433"/>
          <p:cNvSpPr>
            <a:spLocks noEditPoints="1"/>
          </p:cNvSpPr>
          <p:nvPr/>
        </p:nvSpPr>
        <p:spPr bwMode="auto">
          <a:xfrm>
            <a:off x="4457700" y="4557713"/>
            <a:ext cx="73025" cy="38100"/>
          </a:xfrm>
          <a:custGeom>
            <a:avLst/>
            <a:gdLst>
              <a:gd name="T0" fmla="*/ 0 w 46"/>
              <a:gd name="T1" fmla="*/ 24 h 24"/>
              <a:gd name="T2" fmla="*/ 0 w 46"/>
              <a:gd name="T3" fmla="*/ 0 h 24"/>
              <a:gd name="T4" fmla="*/ 2 w 46"/>
              <a:gd name="T5" fmla="*/ 0 h 24"/>
              <a:gd name="T6" fmla="*/ 2 w 46"/>
              <a:gd name="T7" fmla="*/ 24 h 24"/>
              <a:gd name="T8" fmla="*/ 0 w 46"/>
              <a:gd name="T9" fmla="*/ 24 h 24"/>
              <a:gd name="T10" fmla="*/ 46 w 46"/>
              <a:gd name="T11" fmla="*/ 0 h 24"/>
              <a:gd name="T12" fmla="*/ 46 w 46"/>
              <a:gd name="T13" fmla="*/ 24 h 24"/>
              <a:gd name="T14" fmla="*/ 44 w 46"/>
              <a:gd name="T15" fmla="*/ 24 h 24"/>
              <a:gd name="T16" fmla="*/ 44 w 46"/>
              <a:gd name="T17" fmla="*/ 0 h 24"/>
              <a:gd name="T18" fmla="*/ 46 w 46"/>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6"/>
              <a:gd name="T31" fmla="*/ 0 h 24"/>
              <a:gd name="T32" fmla="*/ 46 w 46"/>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6" h="24">
                <a:moveTo>
                  <a:pt x="0" y="24"/>
                </a:moveTo>
                <a:lnTo>
                  <a:pt x="0" y="0"/>
                </a:lnTo>
                <a:lnTo>
                  <a:pt x="2" y="0"/>
                </a:lnTo>
                <a:lnTo>
                  <a:pt x="2" y="24"/>
                </a:lnTo>
                <a:lnTo>
                  <a:pt x="0" y="24"/>
                </a:lnTo>
                <a:close/>
                <a:moveTo>
                  <a:pt x="46" y="0"/>
                </a:moveTo>
                <a:lnTo>
                  <a:pt x="46" y="24"/>
                </a:lnTo>
                <a:lnTo>
                  <a:pt x="44" y="24"/>
                </a:lnTo>
                <a:lnTo>
                  <a:pt x="44" y="0"/>
                </a:lnTo>
                <a:lnTo>
                  <a:pt x="46" y="0"/>
                </a:lnTo>
                <a:close/>
              </a:path>
            </a:pathLst>
          </a:custGeom>
          <a:solidFill>
            <a:srgbClr val="C0C0C0"/>
          </a:solidFill>
          <a:ln w="9525">
            <a:noFill/>
            <a:round/>
            <a:headEnd/>
            <a:tailEnd/>
          </a:ln>
        </p:spPr>
        <p:txBody>
          <a:bodyPr/>
          <a:lstStyle/>
          <a:p>
            <a:endParaRPr lang="en-US"/>
          </a:p>
        </p:txBody>
      </p:sp>
      <p:sp>
        <p:nvSpPr>
          <p:cNvPr id="30956" name="Freeform 434"/>
          <p:cNvSpPr>
            <a:spLocks noEditPoints="1"/>
          </p:cNvSpPr>
          <p:nvPr/>
        </p:nvSpPr>
        <p:spPr bwMode="auto">
          <a:xfrm>
            <a:off x="4460875" y="4557713"/>
            <a:ext cx="66675" cy="38100"/>
          </a:xfrm>
          <a:custGeom>
            <a:avLst/>
            <a:gdLst>
              <a:gd name="T0" fmla="*/ 0 w 42"/>
              <a:gd name="T1" fmla="*/ 24 h 24"/>
              <a:gd name="T2" fmla="*/ 0 w 42"/>
              <a:gd name="T3" fmla="*/ 0 h 24"/>
              <a:gd name="T4" fmla="*/ 1 w 42"/>
              <a:gd name="T5" fmla="*/ 0 h 24"/>
              <a:gd name="T6" fmla="*/ 1 w 42"/>
              <a:gd name="T7" fmla="*/ 24 h 24"/>
              <a:gd name="T8" fmla="*/ 0 w 42"/>
              <a:gd name="T9" fmla="*/ 24 h 24"/>
              <a:gd name="T10" fmla="*/ 42 w 42"/>
              <a:gd name="T11" fmla="*/ 0 h 24"/>
              <a:gd name="T12" fmla="*/ 42 w 42"/>
              <a:gd name="T13" fmla="*/ 24 h 24"/>
              <a:gd name="T14" fmla="*/ 40 w 42"/>
              <a:gd name="T15" fmla="*/ 24 h 24"/>
              <a:gd name="T16" fmla="*/ 40 w 42"/>
              <a:gd name="T17" fmla="*/ 0 h 24"/>
              <a:gd name="T18" fmla="*/ 42 w 42"/>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2"/>
              <a:gd name="T31" fmla="*/ 0 h 24"/>
              <a:gd name="T32" fmla="*/ 42 w 42"/>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2" h="24">
                <a:moveTo>
                  <a:pt x="0" y="24"/>
                </a:moveTo>
                <a:lnTo>
                  <a:pt x="0" y="0"/>
                </a:lnTo>
                <a:lnTo>
                  <a:pt x="1" y="0"/>
                </a:lnTo>
                <a:lnTo>
                  <a:pt x="1" y="24"/>
                </a:lnTo>
                <a:lnTo>
                  <a:pt x="0" y="24"/>
                </a:lnTo>
                <a:close/>
                <a:moveTo>
                  <a:pt x="42" y="0"/>
                </a:moveTo>
                <a:lnTo>
                  <a:pt x="42" y="24"/>
                </a:lnTo>
                <a:lnTo>
                  <a:pt x="40" y="24"/>
                </a:lnTo>
                <a:lnTo>
                  <a:pt x="40" y="0"/>
                </a:lnTo>
                <a:lnTo>
                  <a:pt x="42" y="0"/>
                </a:lnTo>
                <a:close/>
              </a:path>
            </a:pathLst>
          </a:custGeom>
          <a:solidFill>
            <a:srgbClr val="C7A9A9"/>
          </a:solidFill>
          <a:ln w="9525">
            <a:noFill/>
            <a:round/>
            <a:headEnd/>
            <a:tailEnd/>
          </a:ln>
        </p:spPr>
        <p:txBody>
          <a:bodyPr/>
          <a:lstStyle/>
          <a:p>
            <a:endParaRPr lang="en-US"/>
          </a:p>
        </p:txBody>
      </p:sp>
      <p:sp>
        <p:nvSpPr>
          <p:cNvPr id="30957" name="Freeform 435"/>
          <p:cNvSpPr>
            <a:spLocks noEditPoints="1"/>
          </p:cNvSpPr>
          <p:nvPr/>
        </p:nvSpPr>
        <p:spPr bwMode="auto">
          <a:xfrm>
            <a:off x="4462463" y="4557713"/>
            <a:ext cx="61912" cy="38100"/>
          </a:xfrm>
          <a:custGeom>
            <a:avLst/>
            <a:gdLst>
              <a:gd name="T0" fmla="*/ 0 w 39"/>
              <a:gd name="T1" fmla="*/ 24 h 24"/>
              <a:gd name="T2" fmla="*/ 0 w 39"/>
              <a:gd name="T3" fmla="*/ 0 h 24"/>
              <a:gd name="T4" fmla="*/ 1 w 39"/>
              <a:gd name="T5" fmla="*/ 0 h 24"/>
              <a:gd name="T6" fmla="*/ 1 w 39"/>
              <a:gd name="T7" fmla="*/ 24 h 24"/>
              <a:gd name="T8" fmla="*/ 0 w 39"/>
              <a:gd name="T9" fmla="*/ 24 h 24"/>
              <a:gd name="T10" fmla="*/ 39 w 39"/>
              <a:gd name="T11" fmla="*/ 0 h 24"/>
              <a:gd name="T12" fmla="*/ 39 w 39"/>
              <a:gd name="T13" fmla="*/ 24 h 24"/>
              <a:gd name="T14" fmla="*/ 38 w 39"/>
              <a:gd name="T15" fmla="*/ 24 h 24"/>
              <a:gd name="T16" fmla="*/ 38 w 39"/>
              <a:gd name="T17" fmla="*/ 0 h 24"/>
              <a:gd name="T18" fmla="*/ 39 w 3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
              <a:gd name="T31" fmla="*/ 0 h 24"/>
              <a:gd name="T32" fmla="*/ 39 w 3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 h="24">
                <a:moveTo>
                  <a:pt x="0" y="24"/>
                </a:moveTo>
                <a:lnTo>
                  <a:pt x="0" y="0"/>
                </a:lnTo>
                <a:lnTo>
                  <a:pt x="1" y="0"/>
                </a:lnTo>
                <a:lnTo>
                  <a:pt x="1" y="24"/>
                </a:lnTo>
                <a:lnTo>
                  <a:pt x="0" y="24"/>
                </a:lnTo>
                <a:close/>
                <a:moveTo>
                  <a:pt x="39" y="0"/>
                </a:moveTo>
                <a:lnTo>
                  <a:pt x="39" y="24"/>
                </a:lnTo>
                <a:lnTo>
                  <a:pt x="38" y="24"/>
                </a:lnTo>
                <a:lnTo>
                  <a:pt x="38" y="0"/>
                </a:lnTo>
                <a:lnTo>
                  <a:pt x="39" y="0"/>
                </a:lnTo>
                <a:close/>
              </a:path>
            </a:pathLst>
          </a:custGeom>
          <a:solidFill>
            <a:srgbClr val="CD9696"/>
          </a:solidFill>
          <a:ln w="9525">
            <a:noFill/>
            <a:round/>
            <a:headEnd/>
            <a:tailEnd/>
          </a:ln>
        </p:spPr>
        <p:txBody>
          <a:bodyPr/>
          <a:lstStyle/>
          <a:p>
            <a:endParaRPr lang="en-US"/>
          </a:p>
        </p:txBody>
      </p:sp>
      <p:sp>
        <p:nvSpPr>
          <p:cNvPr id="30958" name="Freeform 436"/>
          <p:cNvSpPr>
            <a:spLocks noEditPoints="1"/>
          </p:cNvSpPr>
          <p:nvPr/>
        </p:nvSpPr>
        <p:spPr bwMode="auto">
          <a:xfrm>
            <a:off x="4464050" y="4557713"/>
            <a:ext cx="58738" cy="38100"/>
          </a:xfrm>
          <a:custGeom>
            <a:avLst/>
            <a:gdLst>
              <a:gd name="T0" fmla="*/ 0 w 37"/>
              <a:gd name="T1" fmla="*/ 24 h 24"/>
              <a:gd name="T2" fmla="*/ 0 w 37"/>
              <a:gd name="T3" fmla="*/ 0 h 24"/>
              <a:gd name="T4" fmla="*/ 2 w 37"/>
              <a:gd name="T5" fmla="*/ 0 h 24"/>
              <a:gd name="T6" fmla="*/ 2 w 37"/>
              <a:gd name="T7" fmla="*/ 24 h 24"/>
              <a:gd name="T8" fmla="*/ 0 w 37"/>
              <a:gd name="T9" fmla="*/ 24 h 24"/>
              <a:gd name="T10" fmla="*/ 37 w 37"/>
              <a:gd name="T11" fmla="*/ 0 h 24"/>
              <a:gd name="T12" fmla="*/ 37 w 37"/>
              <a:gd name="T13" fmla="*/ 24 h 24"/>
              <a:gd name="T14" fmla="*/ 36 w 37"/>
              <a:gd name="T15" fmla="*/ 24 h 24"/>
              <a:gd name="T16" fmla="*/ 36 w 37"/>
              <a:gd name="T17" fmla="*/ 0 h 24"/>
              <a:gd name="T18" fmla="*/ 37 w 3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24"/>
              <a:gd name="T32" fmla="*/ 37 w 3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24">
                <a:moveTo>
                  <a:pt x="0" y="24"/>
                </a:moveTo>
                <a:lnTo>
                  <a:pt x="0" y="0"/>
                </a:lnTo>
                <a:lnTo>
                  <a:pt x="2" y="0"/>
                </a:lnTo>
                <a:lnTo>
                  <a:pt x="2" y="24"/>
                </a:lnTo>
                <a:lnTo>
                  <a:pt x="0" y="24"/>
                </a:lnTo>
                <a:close/>
                <a:moveTo>
                  <a:pt x="37" y="0"/>
                </a:moveTo>
                <a:lnTo>
                  <a:pt x="37" y="24"/>
                </a:lnTo>
                <a:lnTo>
                  <a:pt x="36" y="24"/>
                </a:lnTo>
                <a:lnTo>
                  <a:pt x="36" y="0"/>
                </a:lnTo>
                <a:lnTo>
                  <a:pt x="37" y="0"/>
                </a:lnTo>
                <a:close/>
              </a:path>
            </a:pathLst>
          </a:custGeom>
          <a:solidFill>
            <a:srgbClr val="D38484"/>
          </a:solidFill>
          <a:ln w="9525">
            <a:noFill/>
            <a:round/>
            <a:headEnd/>
            <a:tailEnd/>
          </a:ln>
        </p:spPr>
        <p:txBody>
          <a:bodyPr/>
          <a:lstStyle/>
          <a:p>
            <a:endParaRPr lang="en-US"/>
          </a:p>
        </p:txBody>
      </p:sp>
      <p:sp>
        <p:nvSpPr>
          <p:cNvPr id="30959" name="Freeform 437"/>
          <p:cNvSpPr>
            <a:spLocks noEditPoints="1"/>
          </p:cNvSpPr>
          <p:nvPr/>
        </p:nvSpPr>
        <p:spPr bwMode="auto">
          <a:xfrm>
            <a:off x="4467225" y="4557713"/>
            <a:ext cx="53975" cy="38100"/>
          </a:xfrm>
          <a:custGeom>
            <a:avLst/>
            <a:gdLst>
              <a:gd name="T0" fmla="*/ 0 w 34"/>
              <a:gd name="T1" fmla="*/ 24 h 24"/>
              <a:gd name="T2" fmla="*/ 0 w 34"/>
              <a:gd name="T3" fmla="*/ 0 h 24"/>
              <a:gd name="T4" fmla="*/ 1 w 34"/>
              <a:gd name="T5" fmla="*/ 0 h 24"/>
              <a:gd name="T6" fmla="*/ 1 w 34"/>
              <a:gd name="T7" fmla="*/ 24 h 24"/>
              <a:gd name="T8" fmla="*/ 0 w 34"/>
              <a:gd name="T9" fmla="*/ 24 h 24"/>
              <a:gd name="T10" fmla="*/ 34 w 34"/>
              <a:gd name="T11" fmla="*/ 0 h 24"/>
              <a:gd name="T12" fmla="*/ 34 w 34"/>
              <a:gd name="T13" fmla="*/ 24 h 24"/>
              <a:gd name="T14" fmla="*/ 32 w 34"/>
              <a:gd name="T15" fmla="*/ 24 h 24"/>
              <a:gd name="T16" fmla="*/ 32 w 34"/>
              <a:gd name="T17" fmla="*/ 0 h 24"/>
              <a:gd name="T18" fmla="*/ 34 w 3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24"/>
              <a:gd name="T32" fmla="*/ 34 w 3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24">
                <a:moveTo>
                  <a:pt x="0" y="24"/>
                </a:moveTo>
                <a:lnTo>
                  <a:pt x="0" y="0"/>
                </a:lnTo>
                <a:lnTo>
                  <a:pt x="1" y="0"/>
                </a:lnTo>
                <a:lnTo>
                  <a:pt x="1" y="24"/>
                </a:lnTo>
                <a:lnTo>
                  <a:pt x="0" y="24"/>
                </a:lnTo>
                <a:close/>
                <a:moveTo>
                  <a:pt x="34" y="0"/>
                </a:moveTo>
                <a:lnTo>
                  <a:pt x="34" y="24"/>
                </a:lnTo>
                <a:lnTo>
                  <a:pt x="32" y="24"/>
                </a:lnTo>
                <a:lnTo>
                  <a:pt x="32" y="0"/>
                </a:lnTo>
                <a:lnTo>
                  <a:pt x="34" y="0"/>
                </a:lnTo>
                <a:close/>
              </a:path>
            </a:pathLst>
          </a:custGeom>
          <a:solidFill>
            <a:srgbClr val="D87575"/>
          </a:solidFill>
          <a:ln w="9525">
            <a:noFill/>
            <a:round/>
            <a:headEnd/>
            <a:tailEnd/>
          </a:ln>
        </p:spPr>
        <p:txBody>
          <a:bodyPr/>
          <a:lstStyle/>
          <a:p>
            <a:endParaRPr lang="en-US"/>
          </a:p>
        </p:txBody>
      </p:sp>
      <p:sp>
        <p:nvSpPr>
          <p:cNvPr id="30960" name="Freeform 438"/>
          <p:cNvSpPr>
            <a:spLocks noEditPoints="1"/>
          </p:cNvSpPr>
          <p:nvPr/>
        </p:nvSpPr>
        <p:spPr bwMode="auto">
          <a:xfrm>
            <a:off x="4468813" y="4557713"/>
            <a:ext cx="49212" cy="38100"/>
          </a:xfrm>
          <a:custGeom>
            <a:avLst/>
            <a:gdLst>
              <a:gd name="T0" fmla="*/ 0 w 31"/>
              <a:gd name="T1" fmla="*/ 24 h 24"/>
              <a:gd name="T2" fmla="*/ 0 w 31"/>
              <a:gd name="T3" fmla="*/ 0 h 24"/>
              <a:gd name="T4" fmla="*/ 1 w 31"/>
              <a:gd name="T5" fmla="*/ 0 h 24"/>
              <a:gd name="T6" fmla="*/ 1 w 31"/>
              <a:gd name="T7" fmla="*/ 24 h 24"/>
              <a:gd name="T8" fmla="*/ 0 w 31"/>
              <a:gd name="T9" fmla="*/ 24 h 24"/>
              <a:gd name="T10" fmla="*/ 31 w 31"/>
              <a:gd name="T11" fmla="*/ 0 h 24"/>
              <a:gd name="T12" fmla="*/ 31 w 31"/>
              <a:gd name="T13" fmla="*/ 24 h 24"/>
              <a:gd name="T14" fmla="*/ 30 w 31"/>
              <a:gd name="T15" fmla="*/ 24 h 24"/>
              <a:gd name="T16" fmla="*/ 30 w 31"/>
              <a:gd name="T17" fmla="*/ 0 h 24"/>
              <a:gd name="T18" fmla="*/ 31 w 3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4"/>
              <a:gd name="T32" fmla="*/ 31 w 3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4">
                <a:moveTo>
                  <a:pt x="0" y="24"/>
                </a:moveTo>
                <a:lnTo>
                  <a:pt x="0" y="0"/>
                </a:lnTo>
                <a:lnTo>
                  <a:pt x="1" y="0"/>
                </a:lnTo>
                <a:lnTo>
                  <a:pt x="1" y="24"/>
                </a:lnTo>
                <a:lnTo>
                  <a:pt x="0" y="24"/>
                </a:lnTo>
                <a:close/>
                <a:moveTo>
                  <a:pt x="31" y="0"/>
                </a:moveTo>
                <a:lnTo>
                  <a:pt x="31" y="24"/>
                </a:lnTo>
                <a:lnTo>
                  <a:pt x="30" y="24"/>
                </a:lnTo>
                <a:lnTo>
                  <a:pt x="30" y="0"/>
                </a:lnTo>
                <a:lnTo>
                  <a:pt x="31" y="0"/>
                </a:lnTo>
                <a:close/>
              </a:path>
            </a:pathLst>
          </a:custGeom>
          <a:solidFill>
            <a:srgbClr val="DD6666"/>
          </a:solidFill>
          <a:ln w="9525">
            <a:noFill/>
            <a:round/>
            <a:headEnd/>
            <a:tailEnd/>
          </a:ln>
        </p:spPr>
        <p:txBody>
          <a:bodyPr/>
          <a:lstStyle/>
          <a:p>
            <a:endParaRPr lang="en-US"/>
          </a:p>
        </p:txBody>
      </p:sp>
      <p:sp>
        <p:nvSpPr>
          <p:cNvPr id="30961" name="Freeform 439"/>
          <p:cNvSpPr>
            <a:spLocks noEditPoints="1"/>
          </p:cNvSpPr>
          <p:nvPr/>
        </p:nvSpPr>
        <p:spPr bwMode="auto">
          <a:xfrm>
            <a:off x="4470400" y="4557713"/>
            <a:ext cx="46038" cy="38100"/>
          </a:xfrm>
          <a:custGeom>
            <a:avLst/>
            <a:gdLst>
              <a:gd name="T0" fmla="*/ 0 w 29"/>
              <a:gd name="T1" fmla="*/ 24 h 24"/>
              <a:gd name="T2" fmla="*/ 0 w 29"/>
              <a:gd name="T3" fmla="*/ 0 h 24"/>
              <a:gd name="T4" fmla="*/ 1 w 29"/>
              <a:gd name="T5" fmla="*/ 0 h 24"/>
              <a:gd name="T6" fmla="*/ 1 w 29"/>
              <a:gd name="T7" fmla="*/ 24 h 24"/>
              <a:gd name="T8" fmla="*/ 0 w 29"/>
              <a:gd name="T9" fmla="*/ 24 h 24"/>
              <a:gd name="T10" fmla="*/ 29 w 29"/>
              <a:gd name="T11" fmla="*/ 0 h 24"/>
              <a:gd name="T12" fmla="*/ 29 w 29"/>
              <a:gd name="T13" fmla="*/ 24 h 24"/>
              <a:gd name="T14" fmla="*/ 28 w 29"/>
              <a:gd name="T15" fmla="*/ 24 h 24"/>
              <a:gd name="T16" fmla="*/ 28 w 29"/>
              <a:gd name="T17" fmla="*/ 0 h 24"/>
              <a:gd name="T18" fmla="*/ 29 w 2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24"/>
              <a:gd name="T32" fmla="*/ 29 w 2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24">
                <a:moveTo>
                  <a:pt x="0" y="24"/>
                </a:moveTo>
                <a:lnTo>
                  <a:pt x="0" y="0"/>
                </a:lnTo>
                <a:lnTo>
                  <a:pt x="1" y="0"/>
                </a:lnTo>
                <a:lnTo>
                  <a:pt x="1" y="24"/>
                </a:lnTo>
                <a:lnTo>
                  <a:pt x="0" y="24"/>
                </a:lnTo>
                <a:close/>
                <a:moveTo>
                  <a:pt x="29" y="0"/>
                </a:moveTo>
                <a:lnTo>
                  <a:pt x="29" y="24"/>
                </a:lnTo>
                <a:lnTo>
                  <a:pt x="28" y="24"/>
                </a:lnTo>
                <a:lnTo>
                  <a:pt x="28" y="0"/>
                </a:lnTo>
                <a:lnTo>
                  <a:pt x="29" y="0"/>
                </a:lnTo>
                <a:close/>
              </a:path>
            </a:pathLst>
          </a:custGeom>
          <a:solidFill>
            <a:srgbClr val="E15959"/>
          </a:solidFill>
          <a:ln w="9525">
            <a:noFill/>
            <a:round/>
            <a:headEnd/>
            <a:tailEnd/>
          </a:ln>
        </p:spPr>
        <p:txBody>
          <a:bodyPr/>
          <a:lstStyle/>
          <a:p>
            <a:endParaRPr lang="en-US"/>
          </a:p>
        </p:txBody>
      </p:sp>
      <p:sp>
        <p:nvSpPr>
          <p:cNvPr id="30962" name="Freeform 440"/>
          <p:cNvSpPr>
            <a:spLocks noEditPoints="1"/>
          </p:cNvSpPr>
          <p:nvPr/>
        </p:nvSpPr>
        <p:spPr bwMode="auto">
          <a:xfrm>
            <a:off x="4471988" y="4557713"/>
            <a:ext cx="42862" cy="38100"/>
          </a:xfrm>
          <a:custGeom>
            <a:avLst/>
            <a:gdLst>
              <a:gd name="T0" fmla="*/ 0 w 27"/>
              <a:gd name="T1" fmla="*/ 24 h 24"/>
              <a:gd name="T2" fmla="*/ 0 w 27"/>
              <a:gd name="T3" fmla="*/ 0 h 24"/>
              <a:gd name="T4" fmla="*/ 2 w 27"/>
              <a:gd name="T5" fmla="*/ 0 h 24"/>
              <a:gd name="T6" fmla="*/ 2 w 27"/>
              <a:gd name="T7" fmla="*/ 24 h 24"/>
              <a:gd name="T8" fmla="*/ 0 w 27"/>
              <a:gd name="T9" fmla="*/ 24 h 24"/>
              <a:gd name="T10" fmla="*/ 27 w 27"/>
              <a:gd name="T11" fmla="*/ 0 h 24"/>
              <a:gd name="T12" fmla="*/ 27 w 27"/>
              <a:gd name="T13" fmla="*/ 24 h 24"/>
              <a:gd name="T14" fmla="*/ 26 w 27"/>
              <a:gd name="T15" fmla="*/ 24 h 24"/>
              <a:gd name="T16" fmla="*/ 26 w 27"/>
              <a:gd name="T17" fmla="*/ 0 h 24"/>
              <a:gd name="T18" fmla="*/ 27 w 2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
              <a:gd name="T31" fmla="*/ 0 h 24"/>
              <a:gd name="T32" fmla="*/ 27 w 2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 h="24">
                <a:moveTo>
                  <a:pt x="0" y="24"/>
                </a:moveTo>
                <a:lnTo>
                  <a:pt x="0" y="0"/>
                </a:lnTo>
                <a:lnTo>
                  <a:pt x="2" y="0"/>
                </a:lnTo>
                <a:lnTo>
                  <a:pt x="2" y="24"/>
                </a:lnTo>
                <a:lnTo>
                  <a:pt x="0" y="24"/>
                </a:lnTo>
                <a:close/>
                <a:moveTo>
                  <a:pt x="27" y="0"/>
                </a:moveTo>
                <a:lnTo>
                  <a:pt x="27" y="24"/>
                </a:lnTo>
                <a:lnTo>
                  <a:pt x="26" y="24"/>
                </a:lnTo>
                <a:lnTo>
                  <a:pt x="26" y="0"/>
                </a:lnTo>
                <a:lnTo>
                  <a:pt x="27" y="0"/>
                </a:lnTo>
                <a:close/>
              </a:path>
            </a:pathLst>
          </a:custGeom>
          <a:solidFill>
            <a:srgbClr val="E54D4D"/>
          </a:solidFill>
          <a:ln w="9525">
            <a:noFill/>
            <a:round/>
            <a:headEnd/>
            <a:tailEnd/>
          </a:ln>
        </p:spPr>
        <p:txBody>
          <a:bodyPr/>
          <a:lstStyle/>
          <a:p>
            <a:endParaRPr lang="en-US"/>
          </a:p>
        </p:txBody>
      </p:sp>
      <p:sp>
        <p:nvSpPr>
          <p:cNvPr id="30963" name="Freeform 441"/>
          <p:cNvSpPr>
            <a:spLocks noEditPoints="1"/>
          </p:cNvSpPr>
          <p:nvPr/>
        </p:nvSpPr>
        <p:spPr bwMode="auto">
          <a:xfrm>
            <a:off x="4475163" y="4557713"/>
            <a:ext cx="38100" cy="38100"/>
          </a:xfrm>
          <a:custGeom>
            <a:avLst/>
            <a:gdLst>
              <a:gd name="T0" fmla="*/ 0 w 24"/>
              <a:gd name="T1" fmla="*/ 24 h 24"/>
              <a:gd name="T2" fmla="*/ 0 w 24"/>
              <a:gd name="T3" fmla="*/ 0 h 24"/>
              <a:gd name="T4" fmla="*/ 1 w 24"/>
              <a:gd name="T5" fmla="*/ 0 h 24"/>
              <a:gd name="T6" fmla="*/ 1 w 24"/>
              <a:gd name="T7" fmla="*/ 24 h 24"/>
              <a:gd name="T8" fmla="*/ 0 w 24"/>
              <a:gd name="T9" fmla="*/ 24 h 24"/>
              <a:gd name="T10" fmla="*/ 24 w 24"/>
              <a:gd name="T11" fmla="*/ 0 h 24"/>
              <a:gd name="T12" fmla="*/ 24 w 24"/>
              <a:gd name="T13" fmla="*/ 24 h 24"/>
              <a:gd name="T14" fmla="*/ 22 w 24"/>
              <a:gd name="T15" fmla="*/ 24 h 24"/>
              <a:gd name="T16" fmla="*/ 22 w 24"/>
              <a:gd name="T17" fmla="*/ 0 h 24"/>
              <a:gd name="T18" fmla="*/ 24 w 2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4"/>
              <a:gd name="T32" fmla="*/ 24 w 2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4">
                <a:moveTo>
                  <a:pt x="0" y="24"/>
                </a:moveTo>
                <a:lnTo>
                  <a:pt x="0" y="0"/>
                </a:lnTo>
                <a:lnTo>
                  <a:pt x="1" y="0"/>
                </a:lnTo>
                <a:lnTo>
                  <a:pt x="1" y="24"/>
                </a:lnTo>
                <a:lnTo>
                  <a:pt x="0" y="24"/>
                </a:lnTo>
                <a:close/>
                <a:moveTo>
                  <a:pt x="24" y="0"/>
                </a:moveTo>
                <a:lnTo>
                  <a:pt x="24" y="24"/>
                </a:lnTo>
                <a:lnTo>
                  <a:pt x="22" y="24"/>
                </a:lnTo>
                <a:lnTo>
                  <a:pt x="22" y="0"/>
                </a:lnTo>
                <a:lnTo>
                  <a:pt x="24" y="0"/>
                </a:lnTo>
                <a:close/>
              </a:path>
            </a:pathLst>
          </a:custGeom>
          <a:solidFill>
            <a:srgbClr val="E94343"/>
          </a:solidFill>
          <a:ln w="9525">
            <a:noFill/>
            <a:round/>
            <a:headEnd/>
            <a:tailEnd/>
          </a:ln>
        </p:spPr>
        <p:txBody>
          <a:bodyPr/>
          <a:lstStyle/>
          <a:p>
            <a:endParaRPr lang="en-US"/>
          </a:p>
        </p:txBody>
      </p:sp>
      <p:sp>
        <p:nvSpPr>
          <p:cNvPr id="30964" name="Freeform 442"/>
          <p:cNvSpPr>
            <a:spLocks noEditPoints="1"/>
          </p:cNvSpPr>
          <p:nvPr/>
        </p:nvSpPr>
        <p:spPr bwMode="auto">
          <a:xfrm>
            <a:off x="4476750" y="4557713"/>
            <a:ext cx="33338" cy="38100"/>
          </a:xfrm>
          <a:custGeom>
            <a:avLst/>
            <a:gdLst>
              <a:gd name="T0" fmla="*/ 0 w 21"/>
              <a:gd name="T1" fmla="*/ 24 h 24"/>
              <a:gd name="T2" fmla="*/ 0 w 21"/>
              <a:gd name="T3" fmla="*/ 0 h 24"/>
              <a:gd name="T4" fmla="*/ 1 w 21"/>
              <a:gd name="T5" fmla="*/ 0 h 24"/>
              <a:gd name="T6" fmla="*/ 1 w 21"/>
              <a:gd name="T7" fmla="*/ 24 h 24"/>
              <a:gd name="T8" fmla="*/ 0 w 21"/>
              <a:gd name="T9" fmla="*/ 24 h 24"/>
              <a:gd name="T10" fmla="*/ 21 w 21"/>
              <a:gd name="T11" fmla="*/ 0 h 24"/>
              <a:gd name="T12" fmla="*/ 21 w 21"/>
              <a:gd name="T13" fmla="*/ 24 h 24"/>
              <a:gd name="T14" fmla="*/ 20 w 21"/>
              <a:gd name="T15" fmla="*/ 24 h 24"/>
              <a:gd name="T16" fmla="*/ 20 w 21"/>
              <a:gd name="T17" fmla="*/ 0 h 24"/>
              <a:gd name="T18" fmla="*/ 21 w 2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
              <a:gd name="T31" fmla="*/ 0 h 24"/>
              <a:gd name="T32" fmla="*/ 21 w 2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 h="24">
                <a:moveTo>
                  <a:pt x="0" y="24"/>
                </a:moveTo>
                <a:lnTo>
                  <a:pt x="0" y="0"/>
                </a:lnTo>
                <a:lnTo>
                  <a:pt x="1" y="0"/>
                </a:lnTo>
                <a:lnTo>
                  <a:pt x="1" y="24"/>
                </a:lnTo>
                <a:lnTo>
                  <a:pt x="0" y="24"/>
                </a:lnTo>
                <a:close/>
                <a:moveTo>
                  <a:pt x="21" y="0"/>
                </a:moveTo>
                <a:lnTo>
                  <a:pt x="21" y="24"/>
                </a:lnTo>
                <a:lnTo>
                  <a:pt x="20" y="24"/>
                </a:lnTo>
                <a:lnTo>
                  <a:pt x="20" y="0"/>
                </a:lnTo>
                <a:lnTo>
                  <a:pt x="21" y="0"/>
                </a:lnTo>
                <a:close/>
              </a:path>
            </a:pathLst>
          </a:custGeom>
          <a:solidFill>
            <a:srgbClr val="EC3838"/>
          </a:solidFill>
          <a:ln w="9525">
            <a:noFill/>
            <a:round/>
            <a:headEnd/>
            <a:tailEnd/>
          </a:ln>
        </p:spPr>
        <p:txBody>
          <a:bodyPr/>
          <a:lstStyle/>
          <a:p>
            <a:endParaRPr lang="en-US"/>
          </a:p>
        </p:txBody>
      </p:sp>
      <p:sp>
        <p:nvSpPr>
          <p:cNvPr id="30965" name="Freeform 443"/>
          <p:cNvSpPr>
            <a:spLocks noEditPoints="1"/>
          </p:cNvSpPr>
          <p:nvPr/>
        </p:nvSpPr>
        <p:spPr bwMode="auto">
          <a:xfrm>
            <a:off x="4478338" y="4557713"/>
            <a:ext cx="30162" cy="38100"/>
          </a:xfrm>
          <a:custGeom>
            <a:avLst/>
            <a:gdLst>
              <a:gd name="T0" fmla="*/ 0 w 19"/>
              <a:gd name="T1" fmla="*/ 24 h 24"/>
              <a:gd name="T2" fmla="*/ 0 w 19"/>
              <a:gd name="T3" fmla="*/ 0 h 24"/>
              <a:gd name="T4" fmla="*/ 1 w 19"/>
              <a:gd name="T5" fmla="*/ 0 h 24"/>
              <a:gd name="T6" fmla="*/ 1 w 19"/>
              <a:gd name="T7" fmla="*/ 24 h 24"/>
              <a:gd name="T8" fmla="*/ 0 w 19"/>
              <a:gd name="T9" fmla="*/ 24 h 24"/>
              <a:gd name="T10" fmla="*/ 19 w 19"/>
              <a:gd name="T11" fmla="*/ 0 h 24"/>
              <a:gd name="T12" fmla="*/ 19 w 19"/>
              <a:gd name="T13" fmla="*/ 24 h 24"/>
              <a:gd name="T14" fmla="*/ 18 w 19"/>
              <a:gd name="T15" fmla="*/ 24 h 24"/>
              <a:gd name="T16" fmla="*/ 18 w 19"/>
              <a:gd name="T17" fmla="*/ 0 h 24"/>
              <a:gd name="T18" fmla="*/ 19 w 1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4"/>
              <a:gd name="T32" fmla="*/ 19 w 1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4">
                <a:moveTo>
                  <a:pt x="0" y="24"/>
                </a:moveTo>
                <a:lnTo>
                  <a:pt x="0" y="0"/>
                </a:lnTo>
                <a:lnTo>
                  <a:pt x="1" y="0"/>
                </a:lnTo>
                <a:lnTo>
                  <a:pt x="1" y="24"/>
                </a:lnTo>
                <a:lnTo>
                  <a:pt x="0" y="24"/>
                </a:lnTo>
                <a:close/>
                <a:moveTo>
                  <a:pt x="19" y="0"/>
                </a:moveTo>
                <a:lnTo>
                  <a:pt x="19" y="24"/>
                </a:lnTo>
                <a:lnTo>
                  <a:pt x="18" y="24"/>
                </a:lnTo>
                <a:lnTo>
                  <a:pt x="18" y="0"/>
                </a:lnTo>
                <a:lnTo>
                  <a:pt x="19" y="0"/>
                </a:lnTo>
                <a:close/>
              </a:path>
            </a:pathLst>
          </a:custGeom>
          <a:solidFill>
            <a:srgbClr val="EF2F2F"/>
          </a:solidFill>
          <a:ln w="9525">
            <a:noFill/>
            <a:round/>
            <a:headEnd/>
            <a:tailEnd/>
          </a:ln>
        </p:spPr>
        <p:txBody>
          <a:bodyPr/>
          <a:lstStyle/>
          <a:p>
            <a:endParaRPr lang="en-US"/>
          </a:p>
        </p:txBody>
      </p:sp>
      <p:sp>
        <p:nvSpPr>
          <p:cNvPr id="30966" name="Freeform 444"/>
          <p:cNvSpPr>
            <a:spLocks noEditPoints="1"/>
          </p:cNvSpPr>
          <p:nvPr/>
        </p:nvSpPr>
        <p:spPr bwMode="auto">
          <a:xfrm>
            <a:off x="4479925" y="4557713"/>
            <a:ext cx="26988" cy="38100"/>
          </a:xfrm>
          <a:custGeom>
            <a:avLst/>
            <a:gdLst>
              <a:gd name="T0" fmla="*/ 0 w 17"/>
              <a:gd name="T1" fmla="*/ 24 h 24"/>
              <a:gd name="T2" fmla="*/ 0 w 17"/>
              <a:gd name="T3" fmla="*/ 0 h 24"/>
              <a:gd name="T4" fmla="*/ 2 w 17"/>
              <a:gd name="T5" fmla="*/ 0 h 24"/>
              <a:gd name="T6" fmla="*/ 2 w 17"/>
              <a:gd name="T7" fmla="*/ 24 h 24"/>
              <a:gd name="T8" fmla="*/ 0 w 17"/>
              <a:gd name="T9" fmla="*/ 24 h 24"/>
              <a:gd name="T10" fmla="*/ 17 w 17"/>
              <a:gd name="T11" fmla="*/ 0 h 24"/>
              <a:gd name="T12" fmla="*/ 17 w 17"/>
              <a:gd name="T13" fmla="*/ 24 h 24"/>
              <a:gd name="T14" fmla="*/ 16 w 17"/>
              <a:gd name="T15" fmla="*/ 24 h 24"/>
              <a:gd name="T16" fmla="*/ 16 w 17"/>
              <a:gd name="T17" fmla="*/ 0 h 24"/>
              <a:gd name="T18" fmla="*/ 17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24"/>
                </a:moveTo>
                <a:lnTo>
                  <a:pt x="0" y="0"/>
                </a:lnTo>
                <a:lnTo>
                  <a:pt x="2" y="0"/>
                </a:lnTo>
                <a:lnTo>
                  <a:pt x="2" y="24"/>
                </a:lnTo>
                <a:lnTo>
                  <a:pt x="0" y="24"/>
                </a:lnTo>
                <a:close/>
                <a:moveTo>
                  <a:pt x="17" y="0"/>
                </a:moveTo>
                <a:lnTo>
                  <a:pt x="17" y="24"/>
                </a:lnTo>
                <a:lnTo>
                  <a:pt x="16" y="24"/>
                </a:lnTo>
                <a:lnTo>
                  <a:pt x="16" y="0"/>
                </a:lnTo>
                <a:lnTo>
                  <a:pt x="17" y="0"/>
                </a:lnTo>
                <a:close/>
              </a:path>
            </a:pathLst>
          </a:custGeom>
          <a:solidFill>
            <a:srgbClr val="F22626"/>
          </a:solidFill>
          <a:ln w="9525">
            <a:noFill/>
            <a:round/>
            <a:headEnd/>
            <a:tailEnd/>
          </a:ln>
        </p:spPr>
        <p:txBody>
          <a:bodyPr/>
          <a:lstStyle/>
          <a:p>
            <a:endParaRPr lang="en-US"/>
          </a:p>
        </p:txBody>
      </p:sp>
      <p:sp>
        <p:nvSpPr>
          <p:cNvPr id="30967" name="Freeform 445"/>
          <p:cNvSpPr>
            <a:spLocks noEditPoints="1"/>
          </p:cNvSpPr>
          <p:nvPr/>
        </p:nvSpPr>
        <p:spPr bwMode="auto">
          <a:xfrm>
            <a:off x="4483100" y="4556125"/>
            <a:ext cx="22225" cy="39688"/>
          </a:xfrm>
          <a:custGeom>
            <a:avLst/>
            <a:gdLst>
              <a:gd name="T0" fmla="*/ 0 w 14"/>
              <a:gd name="T1" fmla="*/ 25 h 25"/>
              <a:gd name="T2" fmla="*/ 0 w 14"/>
              <a:gd name="T3" fmla="*/ 1 h 25"/>
              <a:gd name="T4" fmla="*/ 1 w 14"/>
              <a:gd name="T5" fmla="*/ 0 h 25"/>
              <a:gd name="T6" fmla="*/ 1 w 14"/>
              <a:gd name="T7" fmla="*/ 24 h 25"/>
              <a:gd name="T8" fmla="*/ 0 w 14"/>
              <a:gd name="T9" fmla="*/ 25 h 25"/>
              <a:gd name="T10" fmla="*/ 14 w 14"/>
              <a:gd name="T11" fmla="*/ 1 h 25"/>
              <a:gd name="T12" fmla="*/ 14 w 14"/>
              <a:gd name="T13" fmla="*/ 25 h 25"/>
              <a:gd name="T14" fmla="*/ 12 w 14"/>
              <a:gd name="T15" fmla="*/ 24 h 25"/>
              <a:gd name="T16" fmla="*/ 12 w 14"/>
              <a:gd name="T17" fmla="*/ 0 h 25"/>
              <a:gd name="T18" fmla="*/ 14 w 14"/>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5"/>
              <a:gd name="T32" fmla="*/ 14 w 14"/>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5">
                <a:moveTo>
                  <a:pt x="0" y="25"/>
                </a:moveTo>
                <a:lnTo>
                  <a:pt x="0" y="1"/>
                </a:lnTo>
                <a:lnTo>
                  <a:pt x="1" y="0"/>
                </a:lnTo>
                <a:lnTo>
                  <a:pt x="1" y="24"/>
                </a:lnTo>
                <a:lnTo>
                  <a:pt x="0" y="25"/>
                </a:lnTo>
                <a:close/>
                <a:moveTo>
                  <a:pt x="14" y="1"/>
                </a:moveTo>
                <a:lnTo>
                  <a:pt x="14" y="25"/>
                </a:lnTo>
                <a:lnTo>
                  <a:pt x="12" y="24"/>
                </a:lnTo>
                <a:lnTo>
                  <a:pt x="12" y="0"/>
                </a:lnTo>
                <a:lnTo>
                  <a:pt x="14" y="1"/>
                </a:lnTo>
                <a:close/>
              </a:path>
            </a:pathLst>
          </a:custGeom>
          <a:solidFill>
            <a:srgbClr val="F41E1E"/>
          </a:solidFill>
          <a:ln w="9525">
            <a:noFill/>
            <a:round/>
            <a:headEnd/>
            <a:tailEnd/>
          </a:ln>
        </p:spPr>
        <p:txBody>
          <a:bodyPr/>
          <a:lstStyle/>
          <a:p>
            <a:endParaRPr lang="en-US"/>
          </a:p>
        </p:txBody>
      </p:sp>
      <p:sp>
        <p:nvSpPr>
          <p:cNvPr id="30968" name="Freeform 446"/>
          <p:cNvSpPr>
            <a:spLocks noEditPoints="1"/>
          </p:cNvSpPr>
          <p:nvPr/>
        </p:nvSpPr>
        <p:spPr bwMode="auto">
          <a:xfrm>
            <a:off x="4484688" y="4556125"/>
            <a:ext cx="17462" cy="39688"/>
          </a:xfrm>
          <a:custGeom>
            <a:avLst/>
            <a:gdLst>
              <a:gd name="T0" fmla="*/ 0 w 11"/>
              <a:gd name="T1" fmla="*/ 24 h 25"/>
              <a:gd name="T2" fmla="*/ 0 w 11"/>
              <a:gd name="T3" fmla="*/ 0 h 25"/>
              <a:gd name="T4" fmla="*/ 1 w 11"/>
              <a:gd name="T5" fmla="*/ 1 h 25"/>
              <a:gd name="T6" fmla="*/ 1 w 11"/>
              <a:gd name="T7" fmla="*/ 25 h 25"/>
              <a:gd name="T8" fmla="*/ 0 w 11"/>
              <a:gd name="T9" fmla="*/ 24 h 25"/>
              <a:gd name="T10" fmla="*/ 11 w 11"/>
              <a:gd name="T11" fmla="*/ 0 h 25"/>
              <a:gd name="T12" fmla="*/ 11 w 11"/>
              <a:gd name="T13" fmla="*/ 24 h 25"/>
              <a:gd name="T14" fmla="*/ 10 w 11"/>
              <a:gd name="T15" fmla="*/ 25 h 25"/>
              <a:gd name="T16" fmla="*/ 10 w 11"/>
              <a:gd name="T17" fmla="*/ 1 h 25"/>
              <a:gd name="T18" fmla="*/ 11 w 11"/>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5"/>
              <a:gd name="T32" fmla="*/ 11 w 11"/>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5">
                <a:moveTo>
                  <a:pt x="0" y="24"/>
                </a:moveTo>
                <a:lnTo>
                  <a:pt x="0" y="0"/>
                </a:lnTo>
                <a:lnTo>
                  <a:pt x="1" y="1"/>
                </a:lnTo>
                <a:lnTo>
                  <a:pt x="1" y="25"/>
                </a:lnTo>
                <a:lnTo>
                  <a:pt x="0" y="24"/>
                </a:lnTo>
                <a:close/>
                <a:moveTo>
                  <a:pt x="11" y="0"/>
                </a:moveTo>
                <a:lnTo>
                  <a:pt x="11" y="24"/>
                </a:lnTo>
                <a:lnTo>
                  <a:pt x="10" y="25"/>
                </a:lnTo>
                <a:lnTo>
                  <a:pt x="10" y="1"/>
                </a:lnTo>
                <a:lnTo>
                  <a:pt x="11" y="0"/>
                </a:lnTo>
                <a:close/>
              </a:path>
            </a:pathLst>
          </a:custGeom>
          <a:solidFill>
            <a:srgbClr val="F71717"/>
          </a:solidFill>
          <a:ln w="9525">
            <a:noFill/>
            <a:round/>
            <a:headEnd/>
            <a:tailEnd/>
          </a:ln>
        </p:spPr>
        <p:txBody>
          <a:bodyPr/>
          <a:lstStyle/>
          <a:p>
            <a:endParaRPr lang="en-US"/>
          </a:p>
        </p:txBody>
      </p:sp>
      <p:sp>
        <p:nvSpPr>
          <p:cNvPr id="30969" name="Freeform 447"/>
          <p:cNvSpPr>
            <a:spLocks noEditPoints="1"/>
          </p:cNvSpPr>
          <p:nvPr/>
        </p:nvSpPr>
        <p:spPr bwMode="auto">
          <a:xfrm>
            <a:off x="4486275" y="4556125"/>
            <a:ext cx="14288" cy="39688"/>
          </a:xfrm>
          <a:custGeom>
            <a:avLst/>
            <a:gdLst>
              <a:gd name="T0" fmla="*/ 0 w 9"/>
              <a:gd name="T1" fmla="*/ 25 h 25"/>
              <a:gd name="T2" fmla="*/ 0 w 9"/>
              <a:gd name="T3" fmla="*/ 1 h 25"/>
              <a:gd name="T4" fmla="*/ 1 w 9"/>
              <a:gd name="T5" fmla="*/ 0 h 25"/>
              <a:gd name="T6" fmla="*/ 1 w 9"/>
              <a:gd name="T7" fmla="*/ 24 h 25"/>
              <a:gd name="T8" fmla="*/ 0 w 9"/>
              <a:gd name="T9" fmla="*/ 25 h 25"/>
              <a:gd name="T10" fmla="*/ 9 w 9"/>
              <a:gd name="T11" fmla="*/ 1 h 25"/>
              <a:gd name="T12" fmla="*/ 9 w 9"/>
              <a:gd name="T13" fmla="*/ 25 h 25"/>
              <a:gd name="T14" fmla="*/ 8 w 9"/>
              <a:gd name="T15" fmla="*/ 24 h 25"/>
              <a:gd name="T16" fmla="*/ 8 w 9"/>
              <a:gd name="T17" fmla="*/ 0 h 25"/>
              <a:gd name="T18" fmla="*/ 9 w 9"/>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25"/>
              <a:gd name="T32" fmla="*/ 9 w 9"/>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25">
                <a:moveTo>
                  <a:pt x="0" y="25"/>
                </a:moveTo>
                <a:lnTo>
                  <a:pt x="0" y="1"/>
                </a:lnTo>
                <a:lnTo>
                  <a:pt x="1" y="0"/>
                </a:lnTo>
                <a:lnTo>
                  <a:pt x="1" y="24"/>
                </a:lnTo>
                <a:lnTo>
                  <a:pt x="0" y="25"/>
                </a:lnTo>
                <a:close/>
                <a:moveTo>
                  <a:pt x="9" y="1"/>
                </a:moveTo>
                <a:lnTo>
                  <a:pt x="9" y="25"/>
                </a:lnTo>
                <a:lnTo>
                  <a:pt x="8" y="24"/>
                </a:lnTo>
                <a:lnTo>
                  <a:pt x="8" y="0"/>
                </a:lnTo>
                <a:lnTo>
                  <a:pt x="9" y="1"/>
                </a:lnTo>
                <a:close/>
              </a:path>
            </a:pathLst>
          </a:custGeom>
          <a:solidFill>
            <a:srgbClr val="F91010"/>
          </a:solidFill>
          <a:ln w="9525">
            <a:noFill/>
            <a:round/>
            <a:headEnd/>
            <a:tailEnd/>
          </a:ln>
        </p:spPr>
        <p:txBody>
          <a:bodyPr/>
          <a:lstStyle/>
          <a:p>
            <a:endParaRPr lang="en-US"/>
          </a:p>
        </p:txBody>
      </p:sp>
      <p:sp>
        <p:nvSpPr>
          <p:cNvPr id="30970" name="Freeform 448"/>
          <p:cNvSpPr>
            <a:spLocks noEditPoints="1"/>
          </p:cNvSpPr>
          <p:nvPr/>
        </p:nvSpPr>
        <p:spPr bwMode="auto">
          <a:xfrm>
            <a:off x="4487863" y="4556125"/>
            <a:ext cx="11112" cy="39688"/>
          </a:xfrm>
          <a:custGeom>
            <a:avLst/>
            <a:gdLst>
              <a:gd name="T0" fmla="*/ 0 w 7"/>
              <a:gd name="T1" fmla="*/ 24 h 25"/>
              <a:gd name="T2" fmla="*/ 0 w 7"/>
              <a:gd name="T3" fmla="*/ 0 h 25"/>
              <a:gd name="T4" fmla="*/ 2 w 7"/>
              <a:gd name="T5" fmla="*/ 1 h 25"/>
              <a:gd name="T6" fmla="*/ 2 w 7"/>
              <a:gd name="T7" fmla="*/ 25 h 25"/>
              <a:gd name="T8" fmla="*/ 0 w 7"/>
              <a:gd name="T9" fmla="*/ 24 h 25"/>
              <a:gd name="T10" fmla="*/ 7 w 7"/>
              <a:gd name="T11" fmla="*/ 0 h 25"/>
              <a:gd name="T12" fmla="*/ 7 w 7"/>
              <a:gd name="T13" fmla="*/ 24 h 25"/>
              <a:gd name="T14" fmla="*/ 6 w 7"/>
              <a:gd name="T15" fmla="*/ 25 h 25"/>
              <a:gd name="T16" fmla="*/ 6 w 7"/>
              <a:gd name="T17" fmla="*/ 1 h 25"/>
              <a:gd name="T18" fmla="*/ 7 w 7"/>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25"/>
              <a:gd name="T32" fmla="*/ 7 w 7"/>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25">
                <a:moveTo>
                  <a:pt x="0" y="24"/>
                </a:moveTo>
                <a:lnTo>
                  <a:pt x="0" y="0"/>
                </a:lnTo>
                <a:lnTo>
                  <a:pt x="2" y="1"/>
                </a:lnTo>
                <a:lnTo>
                  <a:pt x="2" y="25"/>
                </a:lnTo>
                <a:lnTo>
                  <a:pt x="0" y="24"/>
                </a:lnTo>
                <a:close/>
                <a:moveTo>
                  <a:pt x="7" y="0"/>
                </a:moveTo>
                <a:lnTo>
                  <a:pt x="7" y="24"/>
                </a:lnTo>
                <a:lnTo>
                  <a:pt x="6" y="25"/>
                </a:lnTo>
                <a:lnTo>
                  <a:pt x="6" y="1"/>
                </a:lnTo>
                <a:lnTo>
                  <a:pt x="7" y="0"/>
                </a:lnTo>
                <a:close/>
              </a:path>
            </a:pathLst>
          </a:custGeom>
          <a:solidFill>
            <a:srgbClr val="FB0909"/>
          </a:solidFill>
          <a:ln w="9525">
            <a:noFill/>
            <a:round/>
            <a:headEnd/>
            <a:tailEnd/>
          </a:ln>
        </p:spPr>
        <p:txBody>
          <a:bodyPr/>
          <a:lstStyle/>
          <a:p>
            <a:endParaRPr lang="en-US"/>
          </a:p>
        </p:txBody>
      </p:sp>
      <p:sp>
        <p:nvSpPr>
          <p:cNvPr id="30971" name="Freeform 449"/>
          <p:cNvSpPr>
            <a:spLocks noEditPoints="1"/>
          </p:cNvSpPr>
          <p:nvPr/>
        </p:nvSpPr>
        <p:spPr bwMode="auto">
          <a:xfrm>
            <a:off x="4491038" y="4557713"/>
            <a:ext cx="6350" cy="38100"/>
          </a:xfrm>
          <a:custGeom>
            <a:avLst/>
            <a:gdLst>
              <a:gd name="T0" fmla="*/ 0 w 4"/>
              <a:gd name="T1" fmla="*/ 24 h 24"/>
              <a:gd name="T2" fmla="*/ 0 w 4"/>
              <a:gd name="T3" fmla="*/ 0 h 24"/>
              <a:gd name="T4" fmla="*/ 1 w 4"/>
              <a:gd name="T5" fmla="*/ 0 h 24"/>
              <a:gd name="T6" fmla="*/ 1 w 4"/>
              <a:gd name="T7" fmla="*/ 24 h 24"/>
              <a:gd name="T8" fmla="*/ 0 w 4"/>
              <a:gd name="T9" fmla="*/ 24 h 24"/>
              <a:gd name="T10" fmla="*/ 4 w 4"/>
              <a:gd name="T11" fmla="*/ 0 h 24"/>
              <a:gd name="T12" fmla="*/ 4 w 4"/>
              <a:gd name="T13" fmla="*/ 24 h 24"/>
              <a:gd name="T14" fmla="*/ 2 w 4"/>
              <a:gd name="T15" fmla="*/ 24 h 24"/>
              <a:gd name="T16" fmla="*/ 2 w 4"/>
              <a:gd name="T17" fmla="*/ 0 h 24"/>
              <a:gd name="T18" fmla="*/ 4 w 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
              <a:gd name="T31" fmla="*/ 0 h 24"/>
              <a:gd name="T32" fmla="*/ 4 w 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 h="24">
                <a:moveTo>
                  <a:pt x="0" y="24"/>
                </a:moveTo>
                <a:lnTo>
                  <a:pt x="0" y="0"/>
                </a:lnTo>
                <a:lnTo>
                  <a:pt x="1" y="0"/>
                </a:lnTo>
                <a:lnTo>
                  <a:pt x="1" y="24"/>
                </a:lnTo>
                <a:lnTo>
                  <a:pt x="0" y="24"/>
                </a:lnTo>
                <a:close/>
                <a:moveTo>
                  <a:pt x="4" y="0"/>
                </a:moveTo>
                <a:lnTo>
                  <a:pt x="4" y="24"/>
                </a:lnTo>
                <a:lnTo>
                  <a:pt x="2" y="24"/>
                </a:lnTo>
                <a:lnTo>
                  <a:pt x="2" y="0"/>
                </a:lnTo>
                <a:lnTo>
                  <a:pt x="4" y="0"/>
                </a:lnTo>
                <a:close/>
              </a:path>
            </a:pathLst>
          </a:custGeom>
          <a:solidFill>
            <a:srgbClr val="FD0303"/>
          </a:solidFill>
          <a:ln w="9525">
            <a:noFill/>
            <a:round/>
            <a:headEnd/>
            <a:tailEnd/>
          </a:ln>
        </p:spPr>
        <p:txBody>
          <a:bodyPr/>
          <a:lstStyle/>
          <a:p>
            <a:endParaRPr lang="en-US"/>
          </a:p>
        </p:txBody>
      </p:sp>
      <p:sp>
        <p:nvSpPr>
          <p:cNvPr id="30972" name="Freeform 450"/>
          <p:cNvSpPr>
            <a:spLocks noEditPoints="1"/>
          </p:cNvSpPr>
          <p:nvPr/>
        </p:nvSpPr>
        <p:spPr bwMode="auto">
          <a:xfrm>
            <a:off x="4492625" y="4557713"/>
            <a:ext cx="1588" cy="38100"/>
          </a:xfrm>
          <a:custGeom>
            <a:avLst/>
            <a:gdLst>
              <a:gd name="T0" fmla="*/ 0 w 1"/>
              <a:gd name="T1" fmla="*/ 24 h 24"/>
              <a:gd name="T2" fmla="*/ 0 w 1"/>
              <a:gd name="T3" fmla="*/ 0 h 24"/>
              <a:gd name="T4" fmla="*/ 1 w 1"/>
              <a:gd name="T5" fmla="*/ 0 h 24"/>
              <a:gd name="T6" fmla="*/ 1 w 1"/>
              <a:gd name="T7" fmla="*/ 24 h 24"/>
              <a:gd name="T8" fmla="*/ 0 w 1"/>
              <a:gd name="T9" fmla="*/ 24 h 24"/>
              <a:gd name="T10" fmla="*/ 1 w 1"/>
              <a:gd name="T11" fmla="*/ 0 h 24"/>
              <a:gd name="T12" fmla="*/ 1 w 1"/>
              <a:gd name="T13" fmla="*/ 24 h 24"/>
              <a:gd name="T14" fmla="*/ 1 w 1"/>
              <a:gd name="T15" fmla="*/ 24 h 24"/>
              <a:gd name="T16" fmla="*/ 1 w 1"/>
              <a:gd name="T17" fmla="*/ 0 h 24"/>
              <a:gd name="T18" fmla="*/ 1 w 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24"/>
              <a:gd name="T32" fmla="*/ 1 w 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24">
                <a:moveTo>
                  <a:pt x="0" y="24"/>
                </a:moveTo>
                <a:lnTo>
                  <a:pt x="0" y="0"/>
                </a:lnTo>
                <a:lnTo>
                  <a:pt x="1" y="0"/>
                </a:lnTo>
                <a:lnTo>
                  <a:pt x="1" y="24"/>
                </a:lnTo>
                <a:lnTo>
                  <a:pt x="0" y="24"/>
                </a:lnTo>
                <a:close/>
                <a:moveTo>
                  <a:pt x="1" y="0"/>
                </a:moveTo>
                <a:lnTo>
                  <a:pt x="1" y="24"/>
                </a:lnTo>
                <a:lnTo>
                  <a:pt x="1" y="0"/>
                </a:lnTo>
                <a:close/>
              </a:path>
            </a:pathLst>
          </a:custGeom>
          <a:solidFill>
            <a:srgbClr val="FF0000"/>
          </a:solidFill>
          <a:ln w="9525">
            <a:noFill/>
            <a:round/>
            <a:headEnd/>
            <a:tailEnd/>
          </a:ln>
        </p:spPr>
        <p:txBody>
          <a:bodyPr/>
          <a:lstStyle/>
          <a:p>
            <a:endParaRPr lang="en-US"/>
          </a:p>
        </p:txBody>
      </p:sp>
      <p:sp>
        <p:nvSpPr>
          <p:cNvPr id="30973" name="Freeform 451"/>
          <p:cNvSpPr>
            <a:spLocks/>
          </p:cNvSpPr>
          <p:nvPr/>
        </p:nvSpPr>
        <p:spPr bwMode="auto">
          <a:xfrm>
            <a:off x="4440238" y="4067175"/>
            <a:ext cx="679450" cy="679450"/>
          </a:xfrm>
          <a:custGeom>
            <a:avLst/>
            <a:gdLst>
              <a:gd name="T0" fmla="*/ 0 w 428"/>
              <a:gd name="T1" fmla="*/ 428 h 428"/>
              <a:gd name="T2" fmla="*/ 0 w 428"/>
              <a:gd name="T3" fmla="*/ 298 h 428"/>
              <a:gd name="T4" fmla="*/ 44 w 428"/>
              <a:gd name="T5" fmla="*/ 252 h 428"/>
              <a:gd name="T6" fmla="*/ 48 w 428"/>
              <a:gd name="T7" fmla="*/ 252 h 428"/>
              <a:gd name="T8" fmla="*/ 48 w 428"/>
              <a:gd name="T9" fmla="*/ 48 h 428"/>
              <a:gd name="T10" fmla="*/ 95 w 428"/>
              <a:gd name="T11" fmla="*/ 0 h 428"/>
              <a:gd name="T12" fmla="*/ 380 w 428"/>
              <a:gd name="T13" fmla="*/ 0 h 428"/>
              <a:gd name="T14" fmla="*/ 380 w 428"/>
              <a:gd name="T15" fmla="*/ 143 h 428"/>
              <a:gd name="T16" fmla="*/ 369 w 428"/>
              <a:gd name="T17" fmla="*/ 178 h 428"/>
              <a:gd name="T18" fmla="*/ 369 w 428"/>
              <a:gd name="T19" fmla="*/ 243 h 428"/>
              <a:gd name="T20" fmla="*/ 362 w 428"/>
              <a:gd name="T21" fmla="*/ 249 h 428"/>
              <a:gd name="T22" fmla="*/ 428 w 428"/>
              <a:gd name="T23" fmla="*/ 249 h 428"/>
              <a:gd name="T24" fmla="*/ 428 w 428"/>
              <a:gd name="T25" fmla="*/ 380 h 428"/>
              <a:gd name="T26" fmla="*/ 380 w 428"/>
              <a:gd name="T27" fmla="*/ 428 h 428"/>
              <a:gd name="T28" fmla="*/ 0 w 428"/>
              <a:gd name="T29" fmla="*/ 428 h 42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8"/>
              <a:gd name="T46" fmla="*/ 0 h 428"/>
              <a:gd name="T47" fmla="*/ 428 w 428"/>
              <a:gd name="T48" fmla="*/ 428 h 42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8" h="428">
                <a:moveTo>
                  <a:pt x="0" y="428"/>
                </a:moveTo>
                <a:lnTo>
                  <a:pt x="0" y="298"/>
                </a:lnTo>
                <a:lnTo>
                  <a:pt x="44" y="252"/>
                </a:lnTo>
                <a:lnTo>
                  <a:pt x="48" y="252"/>
                </a:lnTo>
                <a:lnTo>
                  <a:pt x="48" y="48"/>
                </a:lnTo>
                <a:lnTo>
                  <a:pt x="95" y="0"/>
                </a:lnTo>
                <a:lnTo>
                  <a:pt x="380" y="0"/>
                </a:lnTo>
                <a:lnTo>
                  <a:pt x="380" y="143"/>
                </a:lnTo>
                <a:lnTo>
                  <a:pt x="369" y="178"/>
                </a:lnTo>
                <a:lnTo>
                  <a:pt x="369" y="243"/>
                </a:lnTo>
                <a:lnTo>
                  <a:pt x="362" y="249"/>
                </a:lnTo>
                <a:lnTo>
                  <a:pt x="428" y="249"/>
                </a:lnTo>
                <a:lnTo>
                  <a:pt x="428" y="380"/>
                </a:lnTo>
                <a:lnTo>
                  <a:pt x="380" y="428"/>
                </a:lnTo>
                <a:lnTo>
                  <a:pt x="0" y="428"/>
                </a:lnTo>
              </a:path>
            </a:pathLst>
          </a:custGeom>
          <a:noFill/>
          <a:ln w="12700">
            <a:solidFill>
              <a:srgbClr val="000000"/>
            </a:solidFill>
            <a:round/>
            <a:headEnd/>
            <a:tailEnd/>
          </a:ln>
        </p:spPr>
        <p:txBody>
          <a:bodyPr/>
          <a:lstStyle/>
          <a:p>
            <a:endParaRPr lang="en-US"/>
          </a:p>
        </p:txBody>
      </p:sp>
      <p:sp>
        <p:nvSpPr>
          <p:cNvPr id="30974" name="Rectangle 452"/>
          <p:cNvSpPr>
            <a:spLocks noChangeArrowheads="1"/>
          </p:cNvSpPr>
          <p:nvPr/>
        </p:nvSpPr>
        <p:spPr bwMode="auto">
          <a:xfrm>
            <a:off x="4475163" y="4779963"/>
            <a:ext cx="1169987" cy="365125"/>
          </a:xfrm>
          <a:prstGeom prst="rect">
            <a:avLst/>
          </a:prstGeom>
          <a:noFill/>
          <a:ln w="9525">
            <a:noFill/>
            <a:miter lim="800000"/>
            <a:headEnd/>
            <a:tailEnd/>
          </a:ln>
        </p:spPr>
        <p:txBody>
          <a:bodyPr wrap="none" lIns="0" tIns="0" rIns="0" bIns="0">
            <a:spAutoFit/>
          </a:bodyPr>
          <a:lstStyle/>
          <a:p>
            <a:pPr eaLnBrk="0" hangingPunct="0"/>
            <a:r>
              <a:rPr lang="en-US" sz="2400" u="none">
                <a:solidFill>
                  <a:srgbClr val="000000"/>
                </a:solidFill>
                <a:latin typeface="Arial" pitchFamily="34" charset="0"/>
              </a:rPr>
              <a:t>Bắc kinh</a:t>
            </a:r>
            <a:endParaRPr lang="en-US" sz="2400" u="none">
              <a:latin typeface="Courier New" pitchFamily="49" charset="0"/>
            </a:endParaRPr>
          </a:p>
        </p:txBody>
      </p:sp>
      <p:sp>
        <p:nvSpPr>
          <p:cNvPr id="30975" name="Freeform 453"/>
          <p:cNvSpPr>
            <a:spLocks/>
          </p:cNvSpPr>
          <p:nvPr/>
        </p:nvSpPr>
        <p:spPr bwMode="auto">
          <a:xfrm>
            <a:off x="2160588" y="2651125"/>
            <a:ext cx="93662" cy="38100"/>
          </a:xfrm>
          <a:custGeom>
            <a:avLst/>
            <a:gdLst>
              <a:gd name="T0" fmla="*/ 35 w 59"/>
              <a:gd name="T1" fmla="*/ 24 h 24"/>
              <a:gd name="T2" fmla="*/ 59 w 59"/>
              <a:gd name="T3" fmla="*/ 0 h 24"/>
              <a:gd name="T4" fmla="*/ 0 w 59"/>
              <a:gd name="T5" fmla="*/ 0 h 24"/>
              <a:gd name="T6" fmla="*/ 35 w 59"/>
              <a:gd name="T7" fmla="*/ 24 h 24"/>
              <a:gd name="T8" fmla="*/ 0 60000 65536"/>
              <a:gd name="T9" fmla="*/ 0 60000 65536"/>
              <a:gd name="T10" fmla="*/ 0 60000 65536"/>
              <a:gd name="T11" fmla="*/ 0 60000 65536"/>
              <a:gd name="T12" fmla="*/ 0 w 59"/>
              <a:gd name="T13" fmla="*/ 0 h 24"/>
              <a:gd name="T14" fmla="*/ 59 w 59"/>
              <a:gd name="T15" fmla="*/ 24 h 24"/>
            </a:gdLst>
            <a:ahLst/>
            <a:cxnLst>
              <a:cxn ang="T8">
                <a:pos x="T0" y="T1"/>
              </a:cxn>
              <a:cxn ang="T9">
                <a:pos x="T2" y="T3"/>
              </a:cxn>
              <a:cxn ang="T10">
                <a:pos x="T4" y="T5"/>
              </a:cxn>
              <a:cxn ang="T11">
                <a:pos x="T6" y="T7"/>
              </a:cxn>
            </a:cxnLst>
            <a:rect l="T12" t="T13" r="T14" b="T15"/>
            <a:pathLst>
              <a:path w="59" h="24">
                <a:moveTo>
                  <a:pt x="35" y="24"/>
                </a:moveTo>
                <a:lnTo>
                  <a:pt x="59" y="0"/>
                </a:lnTo>
                <a:lnTo>
                  <a:pt x="0" y="0"/>
                </a:lnTo>
                <a:lnTo>
                  <a:pt x="35" y="24"/>
                </a:lnTo>
                <a:close/>
              </a:path>
            </a:pathLst>
          </a:custGeom>
          <a:solidFill>
            <a:srgbClr val="E6E6E6"/>
          </a:solidFill>
          <a:ln w="9525">
            <a:noFill/>
            <a:round/>
            <a:headEnd/>
            <a:tailEnd/>
          </a:ln>
        </p:spPr>
        <p:txBody>
          <a:bodyPr/>
          <a:lstStyle/>
          <a:p>
            <a:endParaRPr lang="en-US"/>
          </a:p>
        </p:txBody>
      </p:sp>
      <p:sp>
        <p:nvSpPr>
          <p:cNvPr id="30976" name="Freeform 454"/>
          <p:cNvSpPr>
            <a:spLocks/>
          </p:cNvSpPr>
          <p:nvPr/>
        </p:nvSpPr>
        <p:spPr bwMode="auto">
          <a:xfrm>
            <a:off x="1574800" y="2655888"/>
            <a:ext cx="150813" cy="71437"/>
          </a:xfrm>
          <a:custGeom>
            <a:avLst/>
            <a:gdLst>
              <a:gd name="T0" fmla="*/ 95 w 95"/>
              <a:gd name="T1" fmla="*/ 45 h 45"/>
              <a:gd name="T2" fmla="*/ 44 w 95"/>
              <a:gd name="T3" fmla="*/ 0 h 45"/>
              <a:gd name="T4" fmla="*/ 0 w 95"/>
              <a:gd name="T5" fmla="*/ 45 h 45"/>
              <a:gd name="T6" fmla="*/ 95 w 95"/>
              <a:gd name="T7" fmla="*/ 45 h 45"/>
              <a:gd name="T8" fmla="*/ 0 60000 65536"/>
              <a:gd name="T9" fmla="*/ 0 60000 65536"/>
              <a:gd name="T10" fmla="*/ 0 60000 65536"/>
              <a:gd name="T11" fmla="*/ 0 60000 65536"/>
              <a:gd name="T12" fmla="*/ 0 w 95"/>
              <a:gd name="T13" fmla="*/ 0 h 45"/>
              <a:gd name="T14" fmla="*/ 95 w 95"/>
              <a:gd name="T15" fmla="*/ 45 h 45"/>
            </a:gdLst>
            <a:ahLst/>
            <a:cxnLst>
              <a:cxn ang="T8">
                <a:pos x="T0" y="T1"/>
              </a:cxn>
              <a:cxn ang="T9">
                <a:pos x="T2" y="T3"/>
              </a:cxn>
              <a:cxn ang="T10">
                <a:pos x="T4" y="T5"/>
              </a:cxn>
              <a:cxn ang="T11">
                <a:pos x="T6" y="T7"/>
              </a:cxn>
            </a:cxnLst>
            <a:rect l="T12" t="T13" r="T14" b="T15"/>
            <a:pathLst>
              <a:path w="95" h="45">
                <a:moveTo>
                  <a:pt x="95" y="45"/>
                </a:moveTo>
                <a:lnTo>
                  <a:pt x="44" y="0"/>
                </a:lnTo>
                <a:lnTo>
                  <a:pt x="0" y="45"/>
                </a:lnTo>
                <a:lnTo>
                  <a:pt x="95" y="45"/>
                </a:lnTo>
                <a:close/>
              </a:path>
            </a:pathLst>
          </a:custGeom>
          <a:solidFill>
            <a:srgbClr val="E6E6E6"/>
          </a:solidFill>
          <a:ln w="9525">
            <a:noFill/>
            <a:round/>
            <a:headEnd/>
            <a:tailEnd/>
          </a:ln>
        </p:spPr>
        <p:txBody>
          <a:bodyPr/>
          <a:lstStyle/>
          <a:p>
            <a:endParaRPr lang="en-US"/>
          </a:p>
        </p:txBody>
      </p:sp>
      <p:sp>
        <p:nvSpPr>
          <p:cNvPr id="30977" name="Freeform 455"/>
          <p:cNvSpPr>
            <a:spLocks/>
          </p:cNvSpPr>
          <p:nvPr/>
        </p:nvSpPr>
        <p:spPr bwMode="auto">
          <a:xfrm>
            <a:off x="1651000" y="2651125"/>
            <a:ext cx="573088" cy="76200"/>
          </a:xfrm>
          <a:custGeom>
            <a:avLst/>
            <a:gdLst>
              <a:gd name="T0" fmla="*/ 361 w 361"/>
              <a:gd name="T1" fmla="*/ 18 h 48"/>
              <a:gd name="T2" fmla="*/ 326 w 361"/>
              <a:gd name="T3" fmla="*/ 0 h 48"/>
              <a:gd name="T4" fmla="*/ 47 w 361"/>
              <a:gd name="T5" fmla="*/ 0 h 48"/>
              <a:gd name="T6" fmla="*/ 0 w 361"/>
              <a:gd name="T7" fmla="*/ 24 h 48"/>
              <a:gd name="T8" fmla="*/ 47 w 361"/>
              <a:gd name="T9" fmla="*/ 48 h 48"/>
              <a:gd name="T10" fmla="*/ 332 w 361"/>
              <a:gd name="T11" fmla="*/ 48 h 48"/>
              <a:gd name="T12" fmla="*/ 361 w 361"/>
              <a:gd name="T13" fmla="*/ 18 h 48"/>
              <a:gd name="T14" fmla="*/ 0 60000 65536"/>
              <a:gd name="T15" fmla="*/ 0 60000 65536"/>
              <a:gd name="T16" fmla="*/ 0 60000 65536"/>
              <a:gd name="T17" fmla="*/ 0 60000 65536"/>
              <a:gd name="T18" fmla="*/ 0 60000 65536"/>
              <a:gd name="T19" fmla="*/ 0 60000 65536"/>
              <a:gd name="T20" fmla="*/ 0 60000 65536"/>
              <a:gd name="T21" fmla="*/ 0 w 361"/>
              <a:gd name="T22" fmla="*/ 0 h 48"/>
              <a:gd name="T23" fmla="*/ 361 w 361"/>
              <a:gd name="T24" fmla="*/ 48 h 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 h="48">
                <a:moveTo>
                  <a:pt x="361" y="18"/>
                </a:moveTo>
                <a:lnTo>
                  <a:pt x="326" y="0"/>
                </a:lnTo>
                <a:lnTo>
                  <a:pt x="47" y="0"/>
                </a:lnTo>
                <a:lnTo>
                  <a:pt x="0" y="24"/>
                </a:lnTo>
                <a:lnTo>
                  <a:pt x="47" y="48"/>
                </a:lnTo>
                <a:lnTo>
                  <a:pt x="332" y="48"/>
                </a:lnTo>
                <a:lnTo>
                  <a:pt x="361" y="18"/>
                </a:lnTo>
                <a:close/>
              </a:path>
            </a:pathLst>
          </a:custGeom>
          <a:solidFill>
            <a:srgbClr val="9A9A9A"/>
          </a:solidFill>
          <a:ln w="9525">
            <a:noFill/>
            <a:round/>
            <a:headEnd/>
            <a:tailEnd/>
          </a:ln>
        </p:spPr>
        <p:txBody>
          <a:bodyPr/>
          <a:lstStyle/>
          <a:p>
            <a:endParaRPr lang="en-US"/>
          </a:p>
        </p:txBody>
      </p:sp>
      <p:sp>
        <p:nvSpPr>
          <p:cNvPr id="30978" name="Freeform 456"/>
          <p:cNvSpPr>
            <a:spLocks/>
          </p:cNvSpPr>
          <p:nvPr/>
        </p:nvSpPr>
        <p:spPr bwMode="auto">
          <a:xfrm>
            <a:off x="1743075" y="2700338"/>
            <a:ext cx="339725" cy="22225"/>
          </a:xfrm>
          <a:custGeom>
            <a:avLst/>
            <a:gdLst>
              <a:gd name="T0" fmla="*/ 214 w 214"/>
              <a:gd name="T1" fmla="*/ 0 h 14"/>
              <a:gd name="T2" fmla="*/ 214 w 214"/>
              <a:gd name="T3" fmla="*/ 14 h 14"/>
              <a:gd name="T4" fmla="*/ 0 w 214"/>
              <a:gd name="T5" fmla="*/ 14 h 14"/>
              <a:gd name="T6" fmla="*/ 0 w 214"/>
              <a:gd name="T7" fmla="*/ 14 h 14"/>
              <a:gd name="T8" fmla="*/ 31 w 214"/>
              <a:gd name="T9" fmla="*/ 14 h 14"/>
              <a:gd name="T10" fmla="*/ 60 w 214"/>
              <a:gd name="T11" fmla="*/ 12 h 14"/>
              <a:gd name="T12" fmla="*/ 88 w 214"/>
              <a:gd name="T13" fmla="*/ 12 h 14"/>
              <a:gd name="T14" fmla="*/ 113 w 214"/>
              <a:gd name="T15" fmla="*/ 11 h 14"/>
              <a:gd name="T16" fmla="*/ 137 w 214"/>
              <a:gd name="T17" fmla="*/ 10 h 14"/>
              <a:gd name="T18" fmla="*/ 159 w 214"/>
              <a:gd name="T19" fmla="*/ 9 h 14"/>
              <a:gd name="T20" fmla="*/ 176 w 214"/>
              <a:gd name="T21" fmla="*/ 7 h 14"/>
              <a:gd name="T22" fmla="*/ 190 w 214"/>
              <a:gd name="T23" fmla="*/ 5 h 14"/>
              <a:gd name="T24" fmla="*/ 201 w 214"/>
              <a:gd name="T25" fmla="*/ 4 h 14"/>
              <a:gd name="T26" fmla="*/ 207 w 214"/>
              <a:gd name="T27" fmla="*/ 1 h 14"/>
              <a:gd name="T28" fmla="*/ 209 w 214"/>
              <a:gd name="T29" fmla="*/ 0 h 14"/>
              <a:gd name="T30" fmla="*/ 214 w 214"/>
              <a:gd name="T31" fmla="*/ 0 h 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4"/>
              <a:gd name="T49" fmla="*/ 0 h 14"/>
              <a:gd name="T50" fmla="*/ 214 w 214"/>
              <a:gd name="T51" fmla="*/ 14 h 1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4" h="14">
                <a:moveTo>
                  <a:pt x="214" y="0"/>
                </a:moveTo>
                <a:lnTo>
                  <a:pt x="214" y="14"/>
                </a:lnTo>
                <a:lnTo>
                  <a:pt x="0" y="14"/>
                </a:lnTo>
                <a:lnTo>
                  <a:pt x="31" y="14"/>
                </a:lnTo>
                <a:lnTo>
                  <a:pt x="60" y="12"/>
                </a:lnTo>
                <a:lnTo>
                  <a:pt x="88" y="12"/>
                </a:lnTo>
                <a:lnTo>
                  <a:pt x="113" y="11"/>
                </a:lnTo>
                <a:lnTo>
                  <a:pt x="137" y="10"/>
                </a:lnTo>
                <a:lnTo>
                  <a:pt x="159" y="9"/>
                </a:lnTo>
                <a:lnTo>
                  <a:pt x="176" y="7"/>
                </a:lnTo>
                <a:lnTo>
                  <a:pt x="190" y="5"/>
                </a:lnTo>
                <a:lnTo>
                  <a:pt x="201" y="4"/>
                </a:lnTo>
                <a:lnTo>
                  <a:pt x="207" y="1"/>
                </a:lnTo>
                <a:lnTo>
                  <a:pt x="209" y="0"/>
                </a:lnTo>
                <a:lnTo>
                  <a:pt x="214" y="0"/>
                </a:lnTo>
                <a:close/>
              </a:path>
            </a:pathLst>
          </a:custGeom>
          <a:solidFill>
            <a:srgbClr val="C0C0C0"/>
          </a:solidFill>
          <a:ln w="9525">
            <a:noFill/>
            <a:round/>
            <a:headEnd/>
            <a:tailEnd/>
          </a:ln>
        </p:spPr>
        <p:txBody>
          <a:bodyPr/>
          <a:lstStyle/>
          <a:p>
            <a:endParaRPr lang="en-US"/>
          </a:p>
        </p:txBody>
      </p:sp>
      <p:sp>
        <p:nvSpPr>
          <p:cNvPr id="30979" name="Freeform 457"/>
          <p:cNvSpPr>
            <a:spLocks/>
          </p:cNvSpPr>
          <p:nvPr/>
        </p:nvSpPr>
        <p:spPr bwMode="auto">
          <a:xfrm>
            <a:off x="1743075" y="2700338"/>
            <a:ext cx="331788" cy="22225"/>
          </a:xfrm>
          <a:custGeom>
            <a:avLst/>
            <a:gdLst>
              <a:gd name="T0" fmla="*/ 0 w 209"/>
              <a:gd name="T1" fmla="*/ 14 h 14"/>
              <a:gd name="T2" fmla="*/ 31 w 209"/>
              <a:gd name="T3" fmla="*/ 14 h 14"/>
              <a:gd name="T4" fmla="*/ 60 w 209"/>
              <a:gd name="T5" fmla="*/ 12 h 14"/>
              <a:gd name="T6" fmla="*/ 88 w 209"/>
              <a:gd name="T7" fmla="*/ 12 h 14"/>
              <a:gd name="T8" fmla="*/ 113 w 209"/>
              <a:gd name="T9" fmla="*/ 11 h 14"/>
              <a:gd name="T10" fmla="*/ 137 w 209"/>
              <a:gd name="T11" fmla="*/ 10 h 14"/>
              <a:gd name="T12" fmla="*/ 159 w 209"/>
              <a:gd name="T13" fmla="*/ 9 h 14"/>
              <a:gd name="T14" fmla="*/ 176 w 209"/>
              <a:gd name="T15" fmla="*/ 7 h 14"/>
              <a:gd name="T16" fmla="*/ 190 w 209"/>
              <a:gd name="T17" fmla="*/ 5 h 14"/>
              <a:gd name="T18" fmla="*/ 201 w 209"/>
              <a:gd name="T19" fmla="*/ 4 h 14"/>
              <a:gd name="T20" fmla="*/ 207 w 209"/>
              <a:gd name="T21" fmla="*/ 1 h 14"/>
              <a:gd name="T22" fmla="*/ 209 w 209"/>
              <a:gd name="T23" fmla="*/ 0 h 14"/>
              <a:gd name="T24" fmla="*/ 204 w 209"/>
              <a:gd name="T25" fmla="*/ 0 h 14"/>
              <a:gd name="T26" fmla="*/ 202 w 209"/>
              <a:gd name="T27" fmla="*/ 1 h 14"/>
              <a:gd name="T28" fmla="*/ 194 w 209"/>
              <a:gd name="T29" fmla="*/ 4 h 14"/>
              <a:gd name="T30" fmla="*/ 183 w 209"/>
              <a:gd name="T31" fmla="*/ 6 h 14"/>
              <a:gd name="T32" fmla="*/ 165 w 209"/>
              <a:gd name="T33" fmla="*/ 7 h 14"/>
              <a:gd name="T34" fmla="*/ 145 w 209"/>
              <a:gd name="T35" fmla="*/ 9 h 14"/>
              <a:gd name="T36" fmla="*/ 121 w 209"/>
              <a:gd name="T37" fmla="*/ 11 h 14"/>
              <a:gd name="T38" fmla="*/ 93 w 209"/>
              <a:gd name="T39" fmla="*/ 11 h 14"/>
              <a:gd name="T40" fmla="*/ 64 w 209"/>
              <a:gd name="T41" fmla="*/ 12 h 14"/>
              <a:gd name="T42" fmla="*/ 33 w 209"/>
              <a:gd name="T43" fmla="*/ 14 h 14"/>
              <a:gd name="T44" fmla="*/ 0 w 209"/>
              <a:gd name="T45" fmla="*/ 14 h 14"/>
              <a:gd name="T46" fmla="*/ 0 w 209"/>
              <a:gd name="T47" fmla="*/ 14 h 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9"/>
              <a:gd name="T73" fmla="*/ 0 h 14"/>
              <a:gd name="T74" fmla="*/ 209 w 209"/>
              <a:gd name="T75" fmla="*/ 14 h 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9" h="14">
                <a:moveTo>
                  <a:pt x="0" y="14"/>
                </a:moveTo>
                <a:lnTo>
                  <a:pt x="31" y="14"/>
                </a:lnTo>
                <a:lnTo>
                  <a:pt x="60" y="12"/>
                </a:lnTo>
                <a:lnTo>
                  <a:pt x="88" y="12"/>
                </a:lnTo>
                <a:lnTo>
                  <a:pt x="113" y="11"/>
                </a:lnTo>
                <a:lnTo>
                  <a:pt x="137" y="10"/>
                </a:lnTo>
                <a:lnTo>
                  <a:pt x="159" y="9"/>
                </a:lnTo>
                <a:lnTo>
                  <a:pt x="176" y="7"/>
                </a:lnTo>
                <a:lnTo>
                  <a:pt x="190" y="5"/>
                </a:lnTo>
                <a:lnTo>
                  <a:pt x="201" y="4"/>
                </a:lnTo>
                <a:lnTo>
                  <a:pt x="207" y="1"/>
                </a:lnTo>
                <a:lnTo>
                  <a:pt x="209" y="0"/>
                </a:lnTo>
                <a:lnTo>
                  <a:pt x="204" y="0"/>
                </a:lnTo>
                <a:lnTo>
                  <a:pt x="202" y="1"/>
                </a:lnTo>
                <a:lnTo>
                  <a:pt x="194" y="4"/>
                </a:lnTo>
                <a:lnTo>
                  <a:pt x="183" y="6"/>
                </a:lnTo>
                <a:lnTo>
                  <a:pt x="165" y="7"/>
                </a:lnTo>
                <a:lnTo>
                  <a:pt x="145" y="9"/>
                </a:lnTo>
                <a:lnTo>
                  <a:pt x="121" y="11"/>
                </a:lnTo>
                <a:lnTo>
                  <a:pt x="93" y="11"/>
                </a:lnTo>
                <a:lnTo>
                  <a:pt x="64" y="12"/>
                </a:lnTo>
                <a:lnTo>
                  <a:pt x="33" y="14"/>
                </a:lnTo>
                <a:lnTo>
                  <a:pt x="0" y="14"/>
                </a:lnTo>
                <a:close/>
              </a:path>
            </a:pathLst>
          </a:custGeom>
          <a:solidFill>
            <a:srgbClr val="BBBBBB"/>
          </a:solidFill>
          <a:ln w="9525">
            <a:noFill/>
            <a:round/>
            <a:headEnd/>
            <a:tailEnd/>
          </a:ln>
        </p:spPr>
        <p:txBody>
          <a:bodyPr/>
          <a:lstStyle/>
          <a:p>
            <a:endParaRPr lang="en-US"/>
          </a:p>
        </p:txBody>
      </p:sp>
      <p:sp>
        <p:nvSpPr>
          <p:cNvPr id="30980" name="Freeform 458"/>
          <p:cNvSpPr>
            <a:spLocks/>
          </p:cNvSpPr>
          <p:nvPr/>
        </p:nvSpPr>
        <p:spPr bwMode="auto">
          <a:xfrm>
            <a:off x="1743075" y="2700338"/>
            <a:ext cx="323850" cy="22225"/>
          </a:xfrm>
          <a:custGeom>
            <a:avLst/>
            <a:gdLst>
              <a:gd name="T0" fmla="*/ 204 w 204"/>
              <a:gd name="T1" fmla="*/ 0 h 14"/>
              <a:gd name="T2" fmla="*/ 202 w 204"/>
              <a:gd name="T3" fmla="*/ 1 h 14"/>
              <a:gd name="T4" fmla="*/ 194 w 204"/>
              <a:gd name="T5" fmla="*/ 4 h 14"/>
              <a:gd name="T6" fmla="*/ 183 w 204"/>
              <a:gd name="T7" fmla="*/ 6 h 14"/>
              <a:gd name="T8" fmla="*/ 165 w 204"/>
              <a:gd name="T9" fmla="*/ 7 h 14"/>
              <a:gd name="T10" fmla="*/ 145 w 204"/>
              <a:gd name="T11" fmla="*/ 9 h 14"/>
              <a:gd name="T12" fmla="*/ 121 w 204"/>
              <a:gd name="T13" fmla="*/ 11 h 14"/>
              <a:gd name="T14" fmla="*/ 93 w 204"/>
              <a:gd name="T15" fmla="*/ 11 h 14"/>
              <a:gd name="T16" fmla="*/ 64 w 204"/>
              <a:gd name="T17" fmla="*/ 12 h 14"/>
              <a:gd name="T18" fmla="*/ 33 w 204"/>
              <a:gd name="T19" fmla="*/ 14 h 14"/>
              <a:gd name="T20" fmla="*/ 0 w 204"/>
              <a:gd name="T21" fmla="*/ 14 h 14"/>
              <a:gd name="T22" fmla="*/ 0 w 204"/>
              <a:gd name="T23" fmla="*/ 12 h 14"/>
              <a:gd name="T24" fmla="*/ 32 w 204"/>
              <a:gd name="T25" fmla="*/ 12 h 14"/>
              <a:gd name="T26" fmla="*/ 62 w 204"/>
              <a:gd name="T27" fmla="*/ 12 h 14"/>
              <a:gd name="T28" fmla="*/ 90 w 204"/>
              <a:gd name="T29" fmla="*/ 11 h 14"/>
              <a:gd name="T30" fmla="*/ 117 w 204"/>
              <a:gd name="T31" fmla="*/ 10 h 14"/>
              <a:gd name="T32" fmla="*/ 141 w 204"/>
              <a:gd name="T33" fmla="*/ 9 h 14"/>
              <a:gd name="T34" fmla="*/ 161 w 204"/>
              <a:gd name="T35" fmla="*/ 7 h 14"/>
              <a:gd name="T36" fmla="*/ 178 w 204"/>
              <a:gd name="T37" fmla="*/ 5 h 14"/>
              <a:gd name="T38" fmla="*/ 189 w 204"/>
              <a:gd name="T39" fmla="*/ 4 h 14"/>
              <a:gd name="T40" fmla="*/ 197 w 204"/>
              <a:gd name="T41" fmla="*/ 1 h 14"/>
              <a:gd name="T42" fmla="*/ 199 w 204"/>
              <a:gd name="T43" fmla="*/ 0 h 14"/>
              <a:gd name="T44" fmla="*/ 204 w 204"/>
              <a:gd name="T45" fmla="*/ 0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4"/>
              <a:gd name="T70" fmla="*/ 0 h 14"/>
              <a:gd name="T71" fmla="*/ 204 w 204"/>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4" h="14">
                <a:moveTo>
                  <a:pt x="204" y="0"/>
                </a:moveTo>
                <a:lnTo>
                  <a:pt x="202" y="1"/>
                </a:lnTo>
                <a:lnTo>
                  <a:pt x="194" y="4"/>
                </a:lnTo>
                <a:lnTo>
                  <a:pt x="183" y="6"/>
                </a:lnTo>
                <a:lnTo>
                  <a:pt x="165" y="7"/>
                </a:lnTo>
                <a:lnTo>
                  <a:pt x="145" y="9"/>
                </a:lnTo>
                <a:lnTo>
                  <a:pt x="121" y="11"/>
                </a:lnTo>
                <a:lnTo>
                  <a:pt x="93" y="11"/>
                </a:lnTo>
                <a:lnTo>
                  <a:pt x="64" y="12"/>
                </a:lnTo>
                <a:lnTo>
                  <a:pt x="33" y="14"/>
                </a:lnTo>
                <a:lnTo>
                  <a:pt x="0" y="14"/>
                </a:lnTo>
                <a:lnTo>
                  <a:pt x="0" y="12"/>
                </a:lnTo>
                <a:lnTo>
                  <a:pt x="32" y="12"/>
                </a:lnTo>
                <a:lnTo>
                  <a:pt x="62" y="12"/>
                </a:lnTo>
                <a:lnTo>
                  <a:pt x="90" y="11"/>
                </a:lnTo>
                <a:lnTo>
                  <a:pt x="117" y="10"/>
                </a:lnTo>
                <a:lnTo>
                  <a:pt x="141" y="9"/>
                </a:lnTo>
                <a:lnTo>
                  <a:pt x="161" y="7"/>
                </a:lnTo>
                <a:lnTo>
                  <a:pt x="178" y="5"/>
                </a:lnTo>
                <a:lnTo>
                  <a:pt x="189" y="4"/>
                </a:lnTo>
                <a:lnTo>
                  <a:pt x="197" y="1"/>
                </a:lnTo>
                <a:lnTo>
                  <a:pt x="199" y="0"/>
                </a:lnTo>
                <a:lnTo>
                  <a:pt x="204" y="0"/>
                </a:lnTo>
                <a:close/>
              </a:path>
            </a:pathLst>
          </a:custGeom>
          <a:solidFill>
            <a:srgbClr val="B7B7B7"/>
          </a:solidFill>
          <a:ln w="9525">
            <a:noFill/>
            <a:round/>
            <a:headEnd/>
            <a:tailEnd/>
          </a:ln>
        </p:spPr>
        <p:txBody>
          <a:bodyPr/>
          <a:lstStyle/>
          <a:p>
            <a:endParaRPr lang="en-US"/>
          </a:p>
        </p:txBody>
      </p:sp>
      <p:sp>
        <p:nvSpPr>
          <p:cNvPr id="30981" name="Freeform 459"/>
          <p:cNvSpPr>
            <a:spLocks/>
          </p:cNvSpPr>
          <p:nvPr/>
        </p:nvSpPr>
        <p:spPr bwMode="auto">
          <a:xfrm>
            <a:off x="1743075" y="2700338"/>
            <a:ext cx="315913" cy="19050"/>
          </a:xfrm>
          <a:custGeom>
            <a:avLst/>
            <a:gdLst>
              <a:gd name="T0" fmla="*/ 0 w 199"/>
              <a:gd name="T1" fmla="*/ 12 h 12"/>
              <a:gd name="T2" fmla="*/ 32 w 199"/>
              <a:gd name="T3" fmla="*/ 12 h 12"/>
              <a:gd name="T4" fmla="*/ 62 w 199"/>
              <a:gd name="T5" fmla="*/ 12 h 12"/>
              <a:gd name="T6" fmla="*/ 90 w 199"/>
              <a:gd name="T7" fmla="*/ 11 h 12"/>
              <a:gd name="T8" fmla="*/ 117 w 199"/>
              <a:gd name="T9" fmla="*/ 10 h 12"/>
              <a:gd name="T10" fmla="*/ 141 w 199"/>
              <a:gd name="T11" fmla="*/ 9 h 12"/>
              <a:gd name="T12" fmla="*/ 161 w 199"/>
              <a:gd name="T13" fmla="*/ 7 h 12"/>
              <a:gd name="T14" fmla="*/ 178 w 199"/>
              <a:gd name="T15" fmla="*/ 5 h 12"/>
              <a:gd name="T16" fmla="*/ 189 w 199"/>
              <a:gd name="T17" fmla="*/ 4 h 12"/>
              <a:gd name="T18" fmla="*/ 197 w 199"/>
              <a:gd name="T19" fmla="*/ 1 h 12"/>
              <a:gd name="T20" fmla="*/ 199 w 199"/>
              <a:gd name="T21" fmla="*/ 0 h 12"/>
              <a:gd name="T22" fmla="*/ 193 w 199"/>
              <a:gd name="T23" fmla="*/ 0 h 12"/>
              <a:gd name="T24" fmla="*/ 190 w 199"/>
              <a:gd name="T25" fmla="*/ 1 h 12"/>
              <a:gd name="T26" fmla="*/ 184 w 199"/>
              <a:gd name="T27" fmla="*/ 4 h 12"/>
              <a:gd name="T28" fmla="*/ 173 w 199"/>
              <a:gd name="T29" fmla="*/ 5 h 12"/>
              <a:gd name="T30" fmla="*/ 156 w 199"/>
              <a:gd name="T31" fmla="*/ 7 h 12"/>
              <a:gd name="T32" fmla="*/ 137 w 199"/>
              <a:gd name="T33" fmla="*/ 9 h 12"/>
              <a:gd name="T34" fmla="*/ 114 w 199"/>
              <a:gd name="T35" fmla="*/ 10 h 12"/>
              <a:gd name="T36" fmla="*/ 88 w 199"/>
              <a:gd name="T37" fmla="*/ 11 h 12"/>
              <a:gd name="T38" fmla="*/ 60 w 199"/>
              <a:gd name="T39" fmla="*/ 12 h 12"/>
              <a:gd name="T40" fmla="*/ 31 w 199"/>
              <a:gd name="T41" fmla="*/ 12 h 12"/>
              <a:gd name="T42" fmla="*/ 0 w 199"/>
              <a:gd name="T43" fmla="*/ 12 h 12"/>
              <a:gd name="T44" fmla="*/ 0 w 199"/>
              <a:gd name="T45" fmla="*/ 12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9"/>
              <a:gd name="T70" fmla="*/ 0 h 12"/>
              <a:gd name="T71" fmla="*/ 199 w 199"/>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9" h="12">
                <a:moveTo>
                  <a:pt x="0" y="12"/>
                </a:moveTo>
                <a:lnTo>
                  <a:pt x="32" y="12"/>
                </a:lnTo>
                <a:lnTo>
                  <a:pt x="62" y="12"/>
                </a:lnTo>
                <a:lnTo>
                  <a:pt x="90" y="11"/>
                </a:lnTo>
                <a:lnTo>
                  <a:pt x="117" y="10"/>
                </a:lnTo>
                <a:lnTo>
                  <a:pt x="141" y="9"/>
                </a:lnTo>
                <a:lnTo>
                  <a:pt x="161" y="7"/>
                </a:lnTo>
                <a:lnTo>
                  <a:pt x="178" y="5"/>
                </a:lnTo>
                <a:lnTo>
                  <a:pt x="189" y="4"/>
                </a:lnTo>
                <a:lnTo>
                  <a:pt x="197" y="1"/>
                </a:lnTo>
                <a:lnTo>
                  <a:pt x="199" y="0"/>
                </a:lnTo>
                <a:lnTo>
                  <a:pt x="193" y="0"/>
                </a:lnTo>
                <a:lnTo>
                  <a:pt x="190" y="1"/>
                </a:lnTo>
                <a:lnTo>
                  <a:pt x="184" y="4"/>
                </a:lnTo>
                <a:lnTo>
                  <a:pt x="173" y="5"/>
                </a:lnTo>
                <a:lnTo>
                  <a:pt x="156" y="7"/>
                </a:lnTo>
                <a:lnTo>
                  <a:pt x="137" y="9"/>
                </a:lnTo>
                <a:lnTo>
                  <a:pt x="114" y="10"/>
                </a:lnTo>
                <a:lnTo>
                  <a:pt x="88" y="11"/>
                </a:lnTo>
                <a:lnTo>
                  <a:pt x="60" y="12"/>
                </a:lnTo>
                <a:lnTo>
                  <a:pt x="31" y="12"/>
                </a:lnTo>
                <a:lnTo>
                  <a:pt x="0" y="12"/>
                </a:lnTo>
                <a:close/>
              </a:path>
            </a:pathLst>
          </a:custGeom>
          <a:solidFill>
            <a:srgbClr val="B3B3B3"/>
          </a:solidFill>
          <a:ln w="9525">
            <a:noFill/>
            <a:round/>
            <a:headEnd/>
            <a:tailEnd/>
          </a:ln>
        </p:spPr>
        <p:txBody>
          <a:bodyPr/>
          <a:lstStyle/>
          <a:p>
            <a:endParaRPr lang="en-US"/>
          </a:p>
        </p:txBody>
      </p:sp>
      <p:sp>
        <p:nvSpPr>
          <p:cNvPr id="30982" name="Freeform 460"/>
          <p:cNvSpPr>
            <a:spLocks/>
          </p:cNvSpPr>
          <p:nvPr/>
        </p:nvSpPr>
        <p:spPr bwMode="auto">
          <a:xfrm>
            <a:off x="1743075" y="2700338"/>
            <a:ext cx="306388" cy="19050"/>
          </a:xfrm>
          <a:custGeom>
            <a:avLst/>
            <a:gdLst>
              <a:gd name="T0" fmla="*/ 193 w 193"/>
              <a:gd name="T1" fmla="*/ 0 h 12"/>
              <a:gd name="T2" fmla="*/ 190 w 193"/>
              <a:gd name="T3" fmla="*/ 1 h 12"/>
              <a:gd name="T4" fmla="*/ 184 w 193"/>
              <a:gd name="T5" fmla="*/ 4 h 12"/>
              <a:gd name="T6" fmla="*/ 173 w 193"/>
              <a:gd name="T7" fmla="*/ 5 h 12"/>
              <a:gd name="T8" fmla="*/ 156 w 193"/>
              <a:gd name="T9" fmla="*/ 7 h 12"/>
              <a:gd name="T10" fmla="*/ 137 w 193"/>
              <a:gd name="T11" fmla="*/ 9 h 12"/>
              <a:gd name="T12" fmla="*/ 114 w 193"/>
              <a:gd name="T13" fmla="*/ 10 h 12"/>
              <a:gd name="T14" fmla="*/ 88 w 193"/>
              <a:gd name="T15" fmla="*/ 11 h 12"/>
              <a:gd name="T16" fmla="*/ 60 w 193"/>
              <a:gd name="T17" fmla="*/ 12 h 12"/>
              <a:gd name="T18" fmla="*/ 31 w 193"/>
              <a:gd name="T19" fmla="*/ 12 h 12"/>
              <a:gd name="T20" fmla="*/ 0 w 193"/>
              <a:gd name="T21" fmla="*/ 12 h 12"/>
              <a:gd name="T22" fmla="*/ 0 w 193"/>
              <a:gd name="T23" fmla="*/ 12 h 12"/>
              <a:gd name="T24" fmla="*/ 30 w 193"/>
              <a:gd name="T25" fmla="*/ 12 h 12"/>
              <a:gd name="T26" fmla="*/ 59 w 193"/>
              <a:gd name="T27" fmla="*/ 11 h 12"/>
              <a:gd name="T28" fmla="*/ 85 w 193"/>
              <a:gd name="T29" fmla="*/ 11 h 12"/>
              <a:gd name="T30" fmla="*/ 111 w 193"/>
              <a:gd name="T31" fmla="*/ 10 h 12"/>
              <a:gd name="T32" fmla="*/ 132 w 193"/>
              <a:gd name="T33" fmla="*/ 9 h 12"/>
              <a:gd name="T34" fmla="*/ 151 w 193"/>
              <a:gd name="T35" fmla="*/ 7 h 12"/>
              <a:gd name="T36" fmla="*/ 166 w 193"/>
              <a:gd name="T37" fmla="*/ 5 h 12"/>
              <a:gd name="T38" fmla="*/ 178 w 193"/>
              <a:gd name="T39" fmla="*/ 4 h 12"/>
              <a:gd name="T40" fmla="*/ 185 w 193"/>
              <a:gd name="T41" fmla="*/ 1 h 12"/>
              <a:gd name="T42" fmla="*/ 187 w 193"/>
              <a:gd name="T43" fmla="*/ 0 h 12"/>
              <a:gd name="T44" fmla="*/ 193 w 193"/>
              <a:gd name="T45" fmla="*/ 0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3"/>
              <a:gd name="T70" fmla="*/ 0 h 12"/>
              <a:gd name="T71" fmla="*/ 193 w 193"/>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3" h="12">
                <a:moveTo>
                  <a:pt x="193" y="0"/>
                </a:moveTo>
                <a:lnTo>
                  <a:pt x="190" y="1"/>
                </a:lnTo>
                <a:lnTo>
                  <a:pt x="184" y="4"/>
                </a:lnTo>
                <a:lnTo>
                  <a:pt x="173" y="5"/>
                </a:lnTo>
                <a:lnTo>
                  <a:pt x="156" y="7"/>
                </a:lnTo>
                <a:lnTo>
                  <a:pt x="137" y="9"/>
                </a:lnTo>
                <a:lnTo>
                  <a:pt x="114" y="10"/>
                </a:lnTo>
                <a:lnTo>
                  <a:pt x="88" y="11"/>
                </a:lnTo>
                <a:lnTo>
                  <a:pt x="60" y="12"/>
                </a:lnTo>
                <a:lnTo>
                  <a:pt x="31" y="12"/>
                </a:lnTo>
                <a:lnTo>
                  <a:pt x="0" y="12"/>
                </a:lnTo>
                <a:lnTo>
                  <a:pt x="30" y="12"/>
                </a:lnTo>
                <a:lnTo>
                  <a:pt x="59" y="11"/>
                </a:lnTo>
                <a:lnTo>
                  <a:pt x="85" y="11"/>
                </a:lnTo>
                <a:lnTo>
                  <a:pt x="111" y="10"/>
                </a:lnTo>
                <a:lnTo>
                  <a:pt x="132" y="9"/>
                </a:lnTo>
                <a:lnTo>
                  <a:pt x="151" y="7"/>
                </a:lnTo>
                <a:lnTo>
                  <a:pt x="166" y="5"/>
                </a:lnTo>
                <a:lnTo>
                  <a:pt x="178" y="4"/>
                </a:lnTo>
                <a:lnTo>
                  <a:pt x="185" y="1"/>
                </a:lnTo>
                <a:lnTo>
                  <a:pt x="187" y="0"/>
                </a:lnTo>
                <a:lnTo>
                  <a:pt x="193" y="0"/>
                </a:lnTo>
                <a:close/>
              </a:path>
            </a:pathLst>
          </a:custGeom>
          <a:solidFill>
            <a:srgbClr val="AFAFAF"/>
          </a:solidFill>
          <a:ln w="9525">
            <a:noFill/>
            <a:round/>
            <a:headEnd/>
            <a:tailEnd/>
          </a:ln>
        </p:spPr>
        <p:txBody>
          <a:bodyPr/>
          <a:lstStyle/>
          <a:p>
            <a:endParaRPr lang="en-US"/>
          </a:p>
        </p:txBody>
      </p:sp>
      <p:sp>
        <p:nvSpPr>
          <p:cNvPr id="30983" name="Freeform 461"/>
          <p:cNvSpPr>
            <a:spLocks/>
          </p:cNvSpPr>
          <p:nvPr/>
        </p:nvSpPr>
        <p:spPr bwMode="auto">
          <a:xfrm>
            <a:off x="1743075" y="2700338"/>
            <a:ext cx="296863" cy="19050"/>
          </a:xfrm>
          <a:custGeom>
            <a:avLst/>
            <a:gdLst>
              <a:gd name="T0" fmla="*/ 0 w 187"/>
              <a:gd name="T1" fmla="*/ 12 h 12"/>
              <a:gd name="T2" fmla="*/ 30 w 187"/>
              <a:gd name="T3" fmla="*/ 12 h 12"/>
              <a:gd name="T4" fmla="*/ 59 w 187"/>
              <a:gd name="T5" fmla="*/ 11 h 12"/>
              <a:gd name="T6" fmla="*/ 85 w 187"/>
              <a:gd name="T7" fmla="*/ 11 h 12"/>
              <a:gd name="T8" fmla="*/ 111 w 187"/>
              <a:gd name="T9" fmla="*/ 10 h 12"/>
              <a:gd name="T10" fmla="*/ 132 w 187"/>
              <a:gd name="T11" fmla="*/ 9 h 12"/>
              <a:gd name="T12" fmla="*/ 151 w 187"/>
              <a:gd name="T13" fmla="*/ 7 h 12"/>
              <a:gd name="T14" fmla="*/ 166 w 187"/>
              <a:gd name="T15" fmla="*/ 5 h 12"/>
              <a:gd name="T16" fmla="*/ 178 w 187"/>
              <a:gd name="T17" fmla="*/ 4 h 12"/>
              <a:gd name="T18" fmla="*/ 185 w 187"/>
              <a:gd name="T19" fmla="*/ 1 h 12"/>
              <a:gd name="T20" fmla="*/ 187 w 187"/>
              <a:gd name="T21" fmla="*/ 0 h 12"/>
              <a:gd name="T22" fmla="*/ 180 w 187"/>
              <a:gd name="T23" fmla="*/ 0 h 12"/>
              <a:gd name="T24" fmla="*/ 179 w 187"/>
              <a:gd name="T25" fmla="*/ 1 h 12"/>
              <a:gd name="T26" fmla="*/ 171 w 187"/>
              <a:gd name="T27" fmla="*/ 4 h 12"/>
              <a:gd name="T28" fmla="*/ 161 w 187"/>
              <a:gd name="T29" fmla="*/ 5 h 12"/>
              <a:gd name="T30" fmla="*/ 146 w 187"/>
              <a:gd name="T31" fmla="*/ 6 h 12"/>
              <a:gd name="T32" fmla="*/ 128 w 187"/>
              <a:gd name="T33" fmla="*/ 7 h 12"/>
              <a:gd name="T34" fmla="*/ 107 w 187"/>
              <a:gd name="T35" fmla="*/ 9 h 12"/>
              <a:gd name="T36" fmla="*/ 83 w 187"/>
              <a:gd name="T37" fmla="*/ 10 h 12"/>
              <a:gd name="T38" fmla="*/ 56 w 187"/>
              <a:gd name="T39" fmla="*/ 11 h 12"/>
              <a:gd name="T40" fmla="*/ 30 w 187"/>
              <a:gd name="T41" fmla="*/ 11 h 12"/>
              <a:gd name="T42" fmla="*/ 0 w 187"/>
              <a:gd name="T43" fmla="*/ 11 h 12"/>
              <a:gd name="T44" fmla="*/ 0 w 187"/>
              <a:gd name="T45" fmla="*/ 12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7"/>
              <a:gd name="T70" fmla="*/ 0 h 12"/>
              <a:gd name="T71" fmla="*/ 187 w 187"/>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7" h="12">
                <a:moveTo>
                  <a:pt x="0" y="12"/>
                </a:moveTo>
                <a:lnTo>
                  <a:pt x="30" y="12"/>
                </a:lnTo>
                <a:lnTo>
                  <a:pt x="59" y="11"/>
                </a:lnTo>
                <a:lnTo>
                  <a:pt x="85" y="11"/>
                </a:lnTo>
                <a:lnTo>
                  <a:pt x="111" y="10"/>
                </a:lnTo>
                <a:lnTo>
                  <a:pt x="132" y="9"/>
                </a:lnTo>
                <a:lnTo>
                  <a:pt x="151" y="7"/>
                </a:lnTo>
                <a:lnTo>
                  <a:pt x="166" y="5"/>
                </a:lnTo>
                <a:lnTo>
                  <a:pt x="178" y="4"/>
                </a:lnTo>
                <a:lnTo>
                  <a:pt x="185" y="1"/>
                </a:lnTo>
                <a:lnTo>
                  <a:pt x="187" y="0"/>
                </a:lnTo>
                <a:lnTo>
                  <a:pt x="180" y="0"/>
                </a:lnTo>
                <a:lnTo>
                  <a:pt x="179" y="1"/>
                </a:lnTo>
                <a:lnTo>
                  <a:pt x="171" y="4"/>
                </a:lnTo>
                <a:lnTo>
                  <a:pt x="161" y="5"/>
                </a:lnTo>
                <a:lnTo>
                  <a:pt x="146" y="6"/>
                </a:lnTo>
                <a:lnTo>
                  <a:pt x="128" y="7"/>
                </a:lnTo>
                <a:lnTo>
                  <a:pt x="107" y="9"/>
                </a:lnTo>
                <a:lnTo>
                  <a:pt x="83" y="10"/>
                </a:lnTo>
                <a:lnTo>
                  <a:pt x="56" y="11"/>
                </a:lnTo>
                <a:lnTo>
                  <a:pt x="30" y="11"/>
                </a:lnTo>
                <a:lnTo>
                  <a:pt x="0" y="11"/>
                </a:lnTo>
                <a:lnTo>
                  <a:pt x="0" y="12"/>
                </a:lnTo>
                <a:close/>
              </a:path>
            </a:pathLst>
          </a:custGeom>
          <a:solidFill>
            <a:srgbClr val="AAAAAA"/>
          </a:solidFill>
          <a:ln w="9525">
            <a:noFill/>
            <a:round/>
            <a:headEnd/>
            <a:tailEnd/>
          </a:ln>
        </p:spPr>
        <p:txBody>
          <a:bodyPr/>
          <a:lstStyle/>
          <a:p>
            <a:endParaRPr lang="en-US"/>
          </a:p>
        </p:txBody>
      </p:sp>
      <p:sp>
        <p:nvSpPr>
          <p:cNvPr id="30984" name="Freeform 462"/>
          <p:cNvSpPr>
            <a:spLocks/>
          </p:cNvSpPr>
          <p:nvPr/>
        </p:nvSpPr>
        <p:spPr bwMode="auto">
          <a:xfrm>
            <a:off x="1743075" y="2700338"/>
            <a:ext cx="285750" cy="17462"/>
          </a:xfrm>
          <a:custGeom>
            <a:avLst/>
            <a:gdLst>
              <a:gd name="T0" fmla="*/ 180 w 180"/>
              <a:gd name="T1" fmla="*/ 0 h 11"/>
              <a:gd name="T2" fmla="*/ 179 w 180"/>
              <a:gd name="T3" fmla="*/ 1 h 11"/>
              <a:gd name="T4" fmla="*/ 171 w 180"/>
              <a:gd name="T5" fmla="*/ 4 h 11"/>
              <a:gd name="T6" fmla="*/ 161 w 180"/>
              <a:gd name="T7" fmla="*/ 5 h 11"/>
              <a:gd name="T8" fmla="*/ 146 w 180"/>
              <a:gd name="T9" fmla="*/ 6 h 11"/>
              <a:gd name="T10" fmla="*/ 128 w 180"/>
              <a:gd name="T11" fmla="*/ 7 h 11"/>
              <a:gd name="T12" fmla="*/ 107 w 180"/>
              <a:gd name="T13" fmla="*/ 9 h 11"/>
              <a:gd name="T14" fmla="*/ 83 w 180"/>
              <a:gd name="T15" fmla="*/ 10 h 11"/>
              <a:gd name="T16" fmla="*/ 56 w 180"/>
              <a:gd name="T17" fmla="*/ 11 h 11"/>
              <a:gd name="T18" fmla="*/ 30 w 180"/>
              <a:gd name="T19" fmla="*/ 11 h 11"/>
              <a:gd name="T20" fmla="*/ 0 w 180"/>
              <a:gd name="T21" fmla="*/ 11 h 11"/>
              <a:gd name="T22" fmla="*/ 0 w 180"/>
              <a:gd name="T23" fmla="*/ 11 h 11"/>
              <a:gd name="T24" fmla="*/ 28 w 180"/>
              <a:gd name="T25" fmla="*/ 11 h 11"/>
              <a:gd name="T26" fmla="*/ 55 w 180"/>
              <a:gd name="T27" fmla="*/ 11 h 11"/>
              <a:gd name="T28" fmla="*/ 79 w 180"/>
              <a:gd name="T29" fmla="*/ 10 h 11"/>
              <a:gd name="T30" fmla="*/ 103 w 180"/>
              <a:gd name="T31" fmla="*/ 9 h 11"/>
              <a:gd name="T32" fmla="*/ 123 w 180"/>
              <a:gd name="T33" fmla="*/ 7 h 11"/>
              <a:gd name="T34" fmla="*/ 141 w 180"/>
              <a:gd name="T35" fmla="*/ 6 h 11"/>
              <a:gd name="T36" fmla="*/ 155 w 180"/>
              <a:gd name="T37" fmla="*/ 5 h 11"/>
              <a:gd name="T38" fmla="*/ 165 w 180"/>
              <a:gd name="T39" fmla="*/ 2 h 11"/>
              <a:gd name="T40" fmla="*/ 171 w 180"/>
              <a:gd name="T41" fmla="*/ 1 h 11"/>
              <a:gd name="T42" fmla="*/ 174 w 180"/>
              <a:gd name="T43" fmla="*/ 0 h 11"/>
              <a:gd name="T44" fmla="*/ 180 w 180"/>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0"/>
              <a:gd name="T70" fmla="*/ 0 h 11"/>
              <a:gd name="T71" fmla="*/ 180 w 180"/>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0" h="11">
                <a:moveTo>
                  <a:pt x="180" y="0"/>
                </a:moveTo>
                <a:lnTo>
                  <a:pt x="179" y="1"/>
                </a:lnTo>
                <a:lnTo>
                  <a:pt x="171" y="4"/>
                </a:lnTo>
                <a:lnTo>
                  <a:pt x="161" y="5"/>
                </a:lnTo>
                <a:lnTo>
                  <a:pt x="146" y="6"/>
                </a:lnTo>
                <a:lnTo>
                  <a:pt x="128" y="7"/>
                </a:lnTo>
                <a:lnTo>
                  <a:pt x="107" y="9"/>
                </a:lnTo>
                <a:lnTo>
                  <a:pt x="83" y="10"/>
                </a:lnTo>
                <a:lnTo>
                  <a:pt x="56" y="11"/>
                </a:lnTo>
                <a:lnTo>
                  <a:pt x="30" y="11"/>
                </a:lnTo>
                <a:lnTo>
                  <a:pt x="0" y="11"/>
                </a:lnTo>
                <a:lnTo>
                  <a:pt x="28" y="11"/>
                </a:lnTo>
                <a:lnTo>
                  <a:pt x="55" y="11"/>
                </a:lnTo>
                <a:lnTo>
                  <a:pt x="79" y="10"/>
                </a:lnTo>
                <a:lnTo>
                  <a:pt x="103" y="9"/>
                </a:lnTo>
                <a:lnTo>
                  <a:pt x="123" y="7"/>
                </a:lnTo>
                <a:lnTo>
                  <a:pt x="141" y="6"/>
                </a:lnTo>
                <a:lnTo>
                  <a:pt x="155" y="5"/>
                </a:lnTo>
                <a:lnTo>
                  <a:pt x="165" y="2"/>
                </a:lnTo>
                <a:lnTo>
                  <a:pt x="171" y="1"/>
                </a:lnTo>
                <a:lnTo>
                  <a:pt x="174" y="0"/>
                </a:lnTo>
                <a:lnTo>
                  <a:pt x="180" y="0"/>
                </a:lnTo>
                <a:close/>
              </a:path>
            </a:pathLst>
          </a:custGeom>
          <a:solidFill>
            <a:srgbClr val="A6A6A6"/>
          </a:solidFill>
          <a:ln w="9525">
            <a:noFill/>
            <a:round/>
            <a:headEnd/>
            <a:tailEnd/>
          </a:ln>
        </p:spPr>
        <p:txBody>
          <a:bodyPr/>
          <a:lstStyle/>
          <a:p>
            <a:endParaRPr lang="en-US"/>
          </a:p>
        </p:txBody>
      </p:sp>
      <p:sp>
        <p:nvSpPr>
          <p:cNvPr id="30985" name="Freeform 463"/>
          <p:cNvSpPr>
            <a:spLocks/>
          </p:cNvSpPr>
          <p:nvPr/>
        </p:nvSpPr>
        <p:spPr bwMode="auto">
          <a:xfrm>
            <a:off x="1743075" y="2700338"/>
            <a:ext cx="276225" cy="17462"/>
          </a:xfrm>
          <a:custGeom>
            <a:avLst/>
            <a:gdLst>
              <a:gd name="T0" fmla="*/ 0 w 174"/>
              <a:gd name="T1" fmla="*/ 11 h 11"/>
              <a:gd name="T2" fmla="*/ 28 w 174"/>
              <a:gd name="T3" fmla="*/ 11 h 11"/>
              <a:gd name="T4" fmla="*/ 55 w 174"/>
              <a:gd name="T5" fmla="*/ 11 h 11"/>
              <a:gd name="T6" fmla="*/ 79 w 174"/>
              <a:gd name="T7" fmla="*/ 10 h 11"/>
              <a:gd name="T8" fmla="*/ 103 w 174"/>
              <a:gd name="T9" fmla="*/ 9 h 11"/>
              <a:gd name="T10" fmla="*/ 123 w 174"/>
              <a:gd name="T11" fmla="*/ 7 h 11"/>
              <a:gd name="T12" fmla="*/ 141 w 174"/>
              <a:gd name="T13" fmla="*/ 6 h 11"/>
              <a:gd name="T14" fmla="*/ 155 w 174"/>
              <a:gd name="T15" fmla="*/ 5 h 11"/>
              <a:gd name="T16" fmla="*/ 165 w 174"/>
              <a:gd name="T17" fmla="*/ 2 h 11"/>
              <a:gd name="T18" fmla="*/ 171 w 174"/>
              <a:gd name="T19" fmla="*/ 1 h 11"/>
              <a:gd name="T20" fmla="*/ 174 w 174"/>
              <a:gd name="T21" fmla="*/ 0 h 11"/>
              <a:gd name="T22" fmla="*/ 166 w 174"/>
              <a:gd name="T23" fmla="*/ 0 h 11"/>
              <a:gd name="T24" fmla="*/ 164 w 174"/>
              <a:gd name="T25" fmla="*/ 1 h 11"/>
              <a:gd name="T26" fmla="*/ 156 w 174"/>
              <a:gd name="T27" fmla="*/ 4 h 11"/>
              <a:gd name="T28" fmla="*/ 145 w 174"/>
              <a:gd name="T29" fmla="*/ 5 h 11"/>
              <a:gd name="T30" fmla="*/ 128 w 174"/>
              <a:gd name="T31" fmla="*/ 6 h 11"/>
              <a:gd name="T32" fmla="*/ 108 w 174"/>
              <a:gd name="T33" fmla="*/ 7 h 11"/>
              <a:gd name="T34" fmla="*/ 84 w 174"/>
              <a:gd name="T35" fmla="*/ 9 h 11"/>
              <a:gd name="T36" fmla="*/ 57 w 174"/>
              <a:gd name="T37" fmla="*/ 10 h 11"/>
              <a:gd name="T38" fmla="*/ 30 w 174"/>
              <a:gd name="T39" fmla="*/ 10 h 11"/>
              <a:gd name="T40" fmla="*/ 0 w 174"/>
              <a:gd name="T41" fmla="*/ 11 h 11"/>
              <a:gd name="T42" fmla="*/ 0 w 174"/>
              <a:gd name="T43" fmla="*/ 11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
              <a:gd name="T67" fmla="*/ 0 h 11"/>
              <a:gd name="T68" fmla="*/ 174 w 174"/>
              <a:gd name="T69" fmla="*/ 11 h 1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 h="11">
                <a:moveTo>
                  <a:pt x="0" y="11"/>
                </a:moveTo>
                <a:lnTo>
                  <a:pt x="28" y="11"/>
                </a:lnTo>
                <a:lnTo>
                  <a:pt x="55" y="11"/>
                </a:lnTo>
                <a:lnTo>
                  <a:pt x="79" y="10"/>
                </a:lnTo>
                <a:lnTo>
                  <a:pt x="103" y="9"/>
                </a:lnTo>
                <a:lnTo>
                  <a:pt x="123" y="7"/>
                </a:lnTo>
                <a:lnTo>
                  <a:pt x="141" y="6"/>
                </a:lnTo>
                <a:lnTo>
                  <a:pt x="155" y="5"/>
                </a:lnTo>
                <a:lnTo>
                  <a:pt x="165" y="2"/>
                </a:lnTo>
                <a:lnTo>
                  <a:pt x="171" y="1"/>
                </a:lnTo>
                <a:lnTo>
                  <a:pt x="174" y="0"/>
                </a:lnTo>
                <a:lnTo>
                  <a:pt x="166" y="0"/>
                </a:lnTo>
                <a:lnTo>
                  <a:pt x="164" y="1"/>
                </a:lnTo>
                <a:lnTo>
                  <a:pt x="156" y="4"/>
                </a:lnTo>
                <a:lnTo>
                  <a:pt x="145" y="5"/>
                </a:lnTo>
                <a:lnTo>
                  <a:pt x="128" y="6"/>
                </a:lnTo>
                <a:lnTo>
                  <a:pt x="108" y="7"/>
                </a:lnTo>
                <a:lnTo>
                  <a:pt x="84" y="9"/>
                </a:lnTo>
                <a:lnTo>
                  <a:pt x="57" y="10"/>
                </a:lnTo>
                <a:lnTo>
                  <a:pt x="30" y="10"/>
                </a:lnTo>
                <a:lnTo>
                  <a:pt x="0" y="11"/>
                </a:lnTo>
                <a:close/>
              </a:path>
            </a:pathLst>
          </a:custGeom>
          <a:solidFill>
            <a:srgbClr val="A2A2A2"/>
          </a:solidFill>
          <a:ln w="9525">
            <a:noFill/>
            <a:round/>
            <a:headEnd/>
            <a:tailEnd/>
          </a:ln>
        </p:spPr>
        <p:txBody>
          <a:bodyPr/>
          <a:lstStyle/>
          <a:p>
            <a:endParaRPr lang="en-US"/>
          </a:p>
        </p:txBody>
      </p:sp>
      <p:sp>
        <p:nvSpPr>
          <p:cNvPr id="30986" name="Freeform 464"/>
          <p:cNvSpPr>
            <a:spLocks/>
          </p:cNvSpPr>
          <p:nvPr/>
        </p:nvSpPr>
        <p:spPr bwMode="auto">
          <a:xfrm>
            <a:off x="1743075" y="2700338"/>
            <a:ext cx="263525" cy="17462"/>
          </a:xfrm>
          <a:custGeom>
            <a:avLst/>
            <a:gdLst>
              <a:gd name="T0" fmla="*/ 166 w 166"/>
              <a:gd name="T1" fmla="*/ 0 h 11"/>
              <a:gd name="T2" fmla="*/ 164 w 166"/>
              <a:gd name="T3" fmla="*/ 1 h 11"/>
              <a:gd name="T4" fmla="*/ 156 w 166"/>
              <a:gd name="T5" fmla="*/ 4 h 11"/>
              <a:gd name="T6" fmla="*/ 145 w 166"/>
              <a:gd name="T7" fmla="*/ 5 h 11"/>
              <a:gd name="T8" fmla="*/ 128 w 166"/>
              <a:gd name="T9" fmla="*/ 6 h 11"/>
              <a:gd name="T10" fmla="*/ 108 w 166"/>
              <a:gd name="T11" fmla="*/ 7 h 11"/>
              <a:gd name="T12" fmla="*/ 84 w 166"/>
              <a:gd name="T13" fmla="*/ 9 h 11"/>
              <a:gd name="T14" fmla="*/ 57 w 166"/>
              <a:gd name="T15" fmla="*/ 10 h 11"/>
              <a:gd name="T16" fmla="*/ 30 w 166"/>
              <a:gd name="T17" fmla="*/ 10 h 11"/>
              <a:gd name="T18" fmla="*/ 0 w 166"/>
              <a:gd name="T19" fmla="*/ 11 h 11"/>
              <a:gd name="T20" fmla="*/ 0 w 166"/>
              <a:gd name="T21" fmla="*/ 10 h 11"/>
              <a:gd name="T22" fmla="*/ 28 w 166"/>
              <a:gd name="T23" fmla="*/ 10 h 11"/>
              <a:gd name="T24" fmla="*/ 55 w 166"/>
              <a:gd name="T25" fmla="*/ 10 h 11"/>
              <a:gd name="T26" fmla="*/ 80 w 166"/>
              <a:gd name="T27" fmla="*/ 9 h 11"/>
              <a:gd name="T28" fmla="*/ 103 w 166"/>
              <a:gd name="T29" fmla="*/ 7 h 11"/>
              <a:gd name="T30" fmla="*/ 122 w 166"/>
              <a:gd name="T31" fmla="*/ 6 h 11"/>
              <a:gd name="T32" fmla="*/ 138 w 166"/>
              <a:gd name="T33" fmla="*/ 5 h 11"/>
              <a:gd name="T34" fmla="*/ 150 w 166"/>
              <a:gd name="T35" fmla="*/ 2 h 11"/>
              <a:gd name="T36" fmla="*/ 157 w 166"/>
              <a:gd name="T37" fmla="*/ 1 h 11"/>
              <a:gd name="T38" fmla="*/ 159 w 166"/>
              <a:gd name="T39" fmla="*/ 0 h 11"/>
              <a:gd name="T40" fmla="*/ 166 w 166"/>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6"/>
              <a:gd name="T64" fmla="*/ 0 h 11"/>
              <a:gd name="T65" fmla="*/ 166 w 166"/>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6" h="11">
                <a:moveTo>
                  <a:pt x="166" y="0"/>
                </a:moveTo>
                <a:lnTo>
                  <a:pt x="164" y="1"/>
                </a:lnTo>
                <a:lnTo>
                  <a:pt x="156" y="4"/>
                </a:lnTo>
                <a:lnTo>
                  <a:pt x="145" y="5"/>
                </a:lnTo>
                <a:lnTo>
                  <a:pt x="128" y="6"/>
                </a:lnTo>
                <a:lnTo>
                  <a:pt x="108" y="7"/>
                </a:lnTo>
                <a:lnTo>
                  <a:pt x="84" y="9"/>
                </a:lnTo>
                <a:lnTo>
                  <a:pt x="57" y="10"/>
                </a:lnTo>
                <a:lnTo>
                  <a:pt x="30" y="10"/>
                </a:lnTo>
                <a:lnTo>
                  <a:pt x="0" y="11"/>
                </a:lnTo>
                <a:lnTo>
                  <a:pt x="0" y="10"/>
                </a:lnTo>
                <a:lnTo>
                  <a:pt x="28" y="10"/>
                </a:lnTo>
                <a:lnTo>
                  <a:pt x="55" y="10"/>
                </a:lnTo>
                <a:lnTo>
                  <a:pt x="80" y="9"/>
                </a:lnTo>
                <a:lnTo>
                  <a:pt x="103" y="7"/>
                </a:lnTo>
                <a:lnTo>
                  <a:pt x="122" y="6"/>
                </a:lnTo>
                <a:lnTo>
                  <a:pt x="138" y="5"/>
                </a:lnTo>
                <a:lnTo>
                  <a:pt x="150" y="2"/>
                </a:lnTo>
                <a:lnTo>
                  <a:pt x="157" y="1"/>
                </a:lnTo>
                <a:lnTo>
                  <a:pt x="159" y="0"/>
                </a:lnTo>
                <a:lnTo>
                  <a:pt x="166" y="0"/>
                </a:lnTo>
                <a:close/>
              </a:path>
            </a:pathLst>
          </a:custGeom>
          <a:solidFill>
            <a:srgbClr val="9E9E9E"/>
          </a:solidFill>
          <a:ln w="9525">
            <a:noFill/>
            <a:round/>
            <a:headEnd/>
            <a:tailEnd/>
          </a:ln>
        </p:spPr>
        <p:txBody>
          <a:bodyPr/>
          <a:lstStyle/>
          <a:p>
            <a:endParaRPr lang="en-US"/>
          </a:p>
        </p:txBody>
      </p:sp>
      <p:sp>
        <p:nvSpPr>
          <p:cNvPr id="30987" name="Freeform 465"/>
          <p:cNvSpPr>
            <a:spLocks/>
          </p:cNvSpPr>
          <p:nvPr/>
        </p:nvSpPr>
        <p:spPr bwMode="auto">
          <a:xfrm>
            <a:off x="1743075" y="2700338"/>
            <a:ext cx="252413" cy="15875"/>
          </a:xfrm>
          <a:custGeom>
            <a:avLst/>
            <a:gdLst>
              <a:gd name="T0" fmla="*/ 0 w 159"/>
              <a:gd name="T1" fmla="*/ 10 h 10"/>
              <a:gd name="T2" fmla="*/ 28 w 159"/>
              <a:gd name="T3" fmla="*/ 10 h 10"/>
              <a:gd name="T4" fmla="*/ 55 w 159"/>
              <a:gd name="T5" fmla="*/ 10 h 10"/>
              <a:gd name="T6" fmla="*/ 80 w 159"/>
              <a:gd name="T7" fmla="*/ 9 h 10"/>
              <a:gd name="T8" fmla="*/ 103 w 159"/>
              <a:gd name="T9" fmla="*/ 7 h 10"/>
              <a:gd name="T10" fmla="*/ 122 w 159"/>
              <a:gd name="T11" fmla="*/ 6 h 10"/>
              <a:gd name="T12" fmla="*/ 138 w 159"/>
              <a:gd name="T13" fmla="*/ 5 h 10"/>
              <a:gd name="T14" fmla="*/ 150 w 159"/>
              <a:gd name="T15" fmla="*/ 2 h 10"/>
              <a:gd name="T16" fmla="*/ 157 w 159"/>
              <a:gd name="T17" fmla="*/ 1 h 10"/>
              <a:gd name="T18" fmla="*/ 159 w 159"/>
              <a:gd name="T19" fmla="*/ 0 h 10"/>
              <a:gd name="T20" fmla="*/ 151 w 159"/>
              <a:gd name="T21" fmla="*/ 0 h 10"/>
              <a:gd name="T22" fmla="*/ 149 w 159"/>
              <a:gd name="T23" fmla="*/ 1 h 10"/>
              <a:gd name="T24" fmla="*/ 142 w 159"/>
              <a:gd name="T25" fmla="*/ 2 h 10"/>
              <a:gd name="T26" fmla="*/ 131 w 159"/>
              <a:gd name="T27" fmla="*/ 5 h 10"/>
              <a:gd name="T28" fmla="*/ 116 w 159"/>
              <a:gd name="T29" fmla="*/ 6 h 10"/>
              <a:gd name="T30" fmla="*/ 98 w 159"/>
              <a:gd name="T31" fmla="*/ 7 h 10"/>
              <a:gd name="T32" fmla="*/ 76 w 159"/>
              <a:gd name="T33" fmla="*/ 9 h 10"/>
              <a:gd name="T34" fmla="*/ 52 w 159"/>
              <a:gd name="T35" fmla="*/ 9 h 10"/>
              <a:gd name="T36" fmla="*/ 27 w 159"/>
              <a:gd name="T37" fmla="*/ 10 h 10"/>
              <a:gd name="T38" fmla="*/ 0 w 159"/>
              <a:gd name="T39" fmla="*/ 10 h 10"/>
              <a:gd name="T40" fmla="*/ 0 w 159"/>
              <a:gd name="T41" fmla="*/ 1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9"/>
              <a:gd name="T64" fmla="*/ 0 h 10"/>
              <a:gd name="T65" fmla="*/ 159 w 159"/>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9" h="10">
                <a:moveTo>
                  <a:pt x="0" y="10"/>
                </a:moveTo>
                <a:lnTo>
                  <a:pt x="28" y="10"/>
                </a:lnTo>
                <a:lnTo>
                  <a:pt x="55" y="10"/>
                </a:lnTo>
                <a:lnTo>
                  <a:pt x="80" y="9"/>
                </a:lnTo>
                <a:lnTo>
                  <a:pt x="103" y="7"/>
                </a:lnTo>
                <a:lnTo>
                  <a:pt x="122" y="6"/>
                </a:lnTo>
                <a:lnTo>
                  <a:pt x="138" y="5"/>
                </a:lnTo>
                <a:lnTo>
                  <a:pt x="150" y="2"/>
                </a:lnTo>
                <a:lnTo>
                  <a:pt x="157" y="1"/>
                </a:lnTo>
                <a:lnTo>
                  <a:pt x="159" y="0"/>
                </a:lnTo>
                <a:lnTo>
                  <a:pt x="151" y="0"/>
                </a:lnTo>
                <a:lnTo>
                  <a:pt x="149" y="1"/>
                </a:lnTo>
                <a:lnTo>
                  <a:pt x="142" y="2"/>
                </a:lnTo>
                <a:lnTo>
                  <a:pt x="131" y="5"/>
                </a:lnTo>
                <a:lnTo>
                  <a:pt x="116" y="6"/>
                </a:lnTo>
                <a:lnTo>
                  <a:pt x="98" y="7"/>
                </a:lnTo>
                <a:lnTo>
                  <a:pt x="76" y="9"/>
                </a:lnTo>
                <a:lnTo>
                  <a:pt x="52" y="9"/>
                </a:lnTo>
                <a:lnTo>
                  <a:pt x="27" y="10"/>
                </a:lnTo>
                <a:lnTo>
                  <a:pt x="0" y="10"/>
                </a:lnTo>
                <a:close/>
              </a:path>
            </a:pathLst>
          </a:custGeom>
          <a:solidFill>
            <a:srgbClr val="999999"/>
          </a:solidFill>
          <a:ln w="9525">
            <a:noFill/>
            <a:round/>
            <a:headEnd/>
            <a:tailEnd/>
          </a:ln>
        </p:spPr>
        <p:txBody>
          <a:bodyPr/>
          <a:lstStyle/>
          <a:p>
            <a:endParaRPr lang="en-US"/>
          </a:p>
        </p:txBody>
      </p:sp>
      <p:sp>
        <p:nvSpPr>
          <p:cNvPr id="30988" name="Freeform 466"/>
          <p:cNvSpPr>
            <a:spLocks/>
          </p:cNvSpPr>
          <p:nvPr/>
        </p:nvSpPr>
        <p:spPr bwMode="auto">
          <a:xfrm>
            <a:off x="1743075" y="2700338"/>
            <a:ext cx="239713" cy="15875"/>
          </a:xfrm>
          <a:custGeom>
            <a:avLst/>
            <a:gdLst>
              <a:gd name="T0" fmla="*/ 151 w 151"/>
              <a:gd name="T1" fmla="*/ 0 h 10"/>
              <a:gd name="T2" fmla="*/ 149 w 151"/>
              <a:gd name="T3" fmla="*/ 1 h 10"/>
              <a:gd name="T4" fmla="*/ 142 w 151"/>
              <a:gd name="T5" fmla="*/ 2 h 10"/>
              <a:gd name="T6" fmla="*/ 131 w 151"/>
              <a:gd name="T7" fmla="*/ 5 h 10"/>
              <a:gd name="T8" fmla="*/ 116 w 151"/>
              <a:gd name="T9" fmla="*/ 6 h 10"/>
              <a:gd name="T10" fmla="*/ 98 w 151"/>
              <a:gd name="T11" fmla="*/ 7 h 10"/>
              <a:gd name="T12" fmla="*/ 76 w 151"/>
              <a:gd name="T13" fmla="*/ 9 h 10"/>
              <a:gd name="T14" fmla="*/ 52 w 151"/>
              <a:gd name="T15" fmla="*/ 9 h 10"/>
              <a:gd name="T16" fmla="*/ 27 w 151"/>
              <a:gd name="T17" fmla="*/ 10 h 10"/>
              <a:gd name="T18" fmla="*/ 0 w 151"/>
              <a:gd name="T19" fmla="*/ 10 h 10"/>
              <a:gd name="T20" fmla="*/ 0 w 151"/>
              <a:gd name="T21" fmla="*/ 9 h 10"/>
              <a:gd name="T22" fmla="*/ 26 w 151"/>
              <a:gd name="T23" fmla="*/ 9 h 10"/>
              <a:gd name="T24" fmla="*/ 50 w 151"/>
              <a:gd name="T25" fmla="*/ 9 h 10"/>
              <a:gd name="T26" fmla="*/ 71 w 151"/>
              <a:gd name="T27" fmla="*/ 7 h 10"/>
              <a:gd name="T28" fmla="*/ 92 w 151"/>
              <a:gd name="T29" fmla="*/ 6 h 10"/>
              <a:gd name="T30" fmla="*/ 109 w 151"/>
              <a:gd name="T31" fmla="*/ 6 h 10"/>
              <a:gd name="T32" fmla="*/ 125 w 151"/>
              <a:gd name="T33" fmla="*/ 4 h 10"/>
              <a:gd name="T34" fmla="*/ 135 w 151"/>
              <a:gd name="T35" fmla="*/ 2 h 10"/>
              <a:gd name="T36" fmla="*/ 141 w 151"/>
              <a:gd name="T37" fmla="*/ 1 h 10"/>
              <a:gd name="T38" fmla="*/ 144 w 151"/>
              <a:gd name="T39" fmla="*/ 0 h 10"/>
              <a:gd name="T40" fmla="*/ 151 w 15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1"/>
              <a:gd name="T64" fmla="*/ 0 h 10"/>
              <a:gd name="T65" fmla="*/ 151 w 15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1" h="10">
                <a:moveTo>
                  <a:pt x="151" y="0"/>
                </a:moveTo>
                <a:lnTo>
                  <a:pt x="149" y="1"/>
                </a:lnTo>
                <a:lnTo>
                  <a:pt x="142" y="2"/>
                </a:lnTo>
                <a:lnTo>
                  <a:pt x="131" y="5"/>
                </a:lnTo>
                <a:lnTo>
                  <a:pt x="116" y="6"/>
                </a:lnTo>
                <a:lnTo>
                  <a:pt x="98" y="7"/>
                </a:lnTo>
                <a:lnTo>
                  <a:pt x="76" y="9"/>
                </a:lnTo>
                <a:lnTo>
                  <a:pt x="52" y="9"/>
                </a:lnTo>
                <a:lnTo>
                  <a:pt x="27" y="10"/>
                </a:lnTo>
                <a:lnTo>
                  <a:pt x="0" y="10"/>
                </a:lnTo>
                <a:lnTo>
                  <a:pt x="0" y="9"/>
                </a:lnTo>
                <a:lnTo>
                  <a:pt x="26" y="9"/>
                </a:lnTo>
                <a:lnTo>
                  <a:pt x="50" y="9"/>
                </a:lnTo>
                <a:lnTo>
                  <a:pt x="71" y="7"/>
                </a:lnTo>
                <a:lnTo>
                  <a:pt x="92" y="6"/>
                </a:lnTo>
                <a:lnTo>
                  <a:pt x="109" y="6"/>
                </a:lnTo>
                <a:lnTo>
                  <a:pt x="125" y="4"/>
                </a:lnTo>
                <a:lnTo>
                  <a:pt x="135" y="2"/>
                </a:lnTo>
                <a:lnTo>
                  <a:pt x="141" y="1"/>
                </a:lnTo>
                <a:lnTo>
                  <a:pt x="144" y="0"/>
                </a:lnTo>
                <a:lnTo>
                  <a:pt x="151" y="0"/>
                </a:lnTo>
                <a:close/>
              </a:path>
            </a:pathLst>
          </a:custGeom>
          <a:solidFill>
            <a:srgbClr val="959595"/>
          </a:solidFill>
          <a:ln w="9525">
            <a:noFill/>
            <a:round/>
            <a:headEnd/>
            <a:tailEnd/>
          </a:ln>
        </p:spPr>
        <p:txBody>
          <a:bodyPr/>
          <a:lstStyle/>
          <a:p>
            <a:endParaRPr lang="en-US"/>
          </a:p>
        </p:txBody>
      </p:sp>
      <p:sp>
        <p:nvSpPr>
          <p:cNvPr id="30989" name="Freeform 467"/>
          <p:cNvSpPr>
            <a:spLocks/>
          </p:cNvSpPr>
          <p:nvPr/>
        </p:nvSpPr>
        <p:spPr bwMode="auto">
          <a:xfrm>
            <a:off x="1743075" y="2700338"/>
            <a:ext cx="228600" cy="14287"/>
          </a:xfrm>
          <a:custGeom>
            <a:avLst/>
            <a:gdLst>
              <a:gd name="T0" fmla="*/ 0 w 144"/>
              <a:gd name="T1" fmla="*/ 9 h 9"/>
              <a:gd name="T2" fmla="*/ 26 w 144"/>
              <a:gd name="T3" fmla="*/ 9 h 9"/>
              <a:gd name="T4" fmla="*/ 50 w 144"/>
              <a:gd name="T5" fmla="*/ 9 h 9"/>
              <a:gd name="T6" fmla="*/ 71 w 144"/>
              <a:gd name="T7" fmla="*/ 7 h 9"/>
              <a:gd name="T8" fmla="*/ 92 w 144"/>
              <a:gd name="T9" fmla="*/ 6 h 9"/>
              <a:gd name="T10" fmla="*/ 109 w 144"/>
              <a:gd name="T11" fmla="*/ 6 h 9"/>
              <a:gd name="T12" fmla="*/ 125 w 144"/>
              <a:gd name="T13" fmla="*/ 4 h 9"/>
              <a:gd name="T14" fmla="*/ 135 w 144"/>
              <a:gd name="T15" fmla="*/ 2 h 9"/>
              <a:gd name="T16" fmla="*/ 141 w 144"/>
              <a:gd name="T17" fmla="*/ 1 h 9"/>
              <a:gd name="T18" fmla="*/ 144 w 144"/>
              <a:gd name="T19" fmla="*/ 0 h 9"/>
              <a:gd name="T20" fmla="*/ 133 w 144"/>
              <a:gd name="T21" fmla="*/ 0 h 9"/>
              <a:gd name="T22" fmla="*/ 132 w 144"/>
              <a:gd name="T23" fmla="*/ 1 h 9"/>
              <a:gd name="T24" fmla="*/ 126 w 144"/>
              <a:gd name="T25" fmla="*/ 2 h 9"/>
              <a:gd name="T26" fmla="*/ 116 w 144"/>
              <a:gd name="T27" fmla="*/ 4 h 9"/>
              <a:gd name="T28" fmla="*/ 103 w 144"/>
              <a:gd name="T29" fmla="*/ 5 h 9"/>
              <a:gd name="T30" fmla="*/ 87 w 144"/>
              <a:gd name="T31" fmla="*/ 6 h 9"/>
              <a:gd name="T32" fmla="*/ 68 w 144"/>
              <a:gd name="T33" fmla="*/ 7 h 9"/>
              <a:gd name="T34" fmla="*/ 46 w 144"/>
              <a:gd name="T35" fmla="*/ 7 h 9"/>
              <a:gd name="T36" fmla="*/ 24 w 144"/>
              <a:gd name="T37" fmla="*/ 9 h 9"/>
              <a:gd name="T38" fmla="*/ 0 w 144"/>
              <a:gd name="T39" fmla="*/ 9 h 9"/>
              <a:gd name="T40" fmla="*/ 0 w 144"/>
              <a:gd name="T41" fmla="*/ 9 h 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
              <a:gd name="T64" fmla="*/ 0 h 9"/>
              <a:gd name="T65" fmla="*/ 144 w 144"/>
              <a:gd name="T66" fmla="*/ 9 h 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 h="9">
                <a:moveTo>
                  <a:pt x="0" y="9"/>
                </a:moveTo>
                <a:lnTo>
                  <a:pt x="26" y="9"/>
                </a:lnTo>
                <a:lnTo>
                  <a:pt x="50" y="9"/>
                </a:lnTo>
                <a:lnTo>
                  <a:pt x="71" y="7"/>
                </a:lnTo>
                <a:lnTo>
                  <a:pt x="92" y="6"/>
                </a:lnTo>
                <a:lnTo>
                  <a:pt x="109" y="6"/>
                </a:lnTo>
                <a:lnTo>
                  <a:pt x="125" y="4"/>
                </a:lnTo>
                <a:lnTo>
                  <a:pt x="135" y="2"/>
                </a:lnTo>
                <a:lnTo>
                  <a:pt x="141" y="1"/>
                </a:lnTo>
                <a:lnTo>
                  <a:pt x="144" y="0"/>
                </a:lnTo>
                <a:lnTo>
                  <a:pt x="133" y="0"/>
                </a:lnTo>
                <a:lnTo>
                  <a:pt x="132" y="1"/>
                </a:lnTo>
                <a:lnTo>
                  <a:pt x="126" y="2"/>
                </a:lnTo>
                <a:lnTo>
                  <a:pt x="116" y="4"/>
                </a:lnTo>
                <a:lnTo>
                  <a:pt x="103" y="5"/>
                </a:lnTo>
                <a:lnTo>
                  <a:pt x="87" y="6"/>
                </a:lnTo>
                <a:lnTo>
                  <a:pt x="68" y="7"/>
                </a:lnTo>
                <a:lnTo>
                  <a:pt x="46" y="7"/>
                </a:lnTo>
                <a:lnTo>
                  <a:pt x="24" y="9"/>
                </a:lnTo>
                <a:lnTo>
                  <a:pt x="0" y="9"/>
                </a:lnTo>
                <a:close/>
              </a:path>
            </a:pathLst>
          </a:custGeom>
          <a:solidFill>
            <a:srgbClr val="919191"/>
          </a:solidFill>
          <a:ln w="9525">
            <a:noFill/>
            <a:round/>
            <a:headEnd/>
            <a:tailEnd/>
          </a:ln>
        </p:spPr>
        <p:txBody>
          <a:bodyPr/>
          <a:lstStyle/>
          <a:p>
            <a:endParaRPr lang="en-US"/>
          </a:p>
        </p:txBody>
      </p:sp>
      <p:sp>
        <p:nvSpPr>
          <p:cNvPr id="30990" name="Freeform 468"/>
          <p:cNvSpPr>
            <a:spLocks/>
          </p:cNvSpPr>
          <p:nvPr/>
        </p:nvSpPr>
        <p:spPr bwMode="auto">
          <a:xfrm>
            <a:off x="1743075" y="2700338"/>
            <a:ext cx="211138" cy="14287"/>
          </a:xfrm>
          <a:custGeom>
            <a:avLst/>
            <a:gdLst>
              <a:gd name="T0" fmla="*/ 133 w 133"/>
              <a:gd name="T1" fmla="*/ 0 h 9"/>
              <a:gd name="T2" fmla="*/ 132 w 133"/>
              <a:gd name="T3" fmla="*/ 1 h 9"/>
              <a:gd name="T4" fmla="*/ 126 w 133"/>
              <a:gd name="T5" fmla="*/ 2 h 9"/>
              <a:gd name="T6" fmla="*/ 116 w 133"/>
              <a:gd name="T7" fmla="*/ 4 h 9"/>
              <a:gd name="T8" fmla="*/ 103 w 133"/>
              <a:gd name="T9" fmla="*/ 5 h 9"/>
              <a:gd name="T10" fmla="*/ 87 w 133"/>
              <a:gd name="T11" fmla="*/ 6 h 9"/>
              <a:gd name="T12" fmla="*/ 68 w 133"/>
              <a:gd name="T13" fmla="*/ 7 h 9"/>
              <a:gd name="T14" fmla="*/ 46 w 133"/>
              <a:gd name="T15" fmla="*/ 7 h 9"/>
              <a:gd name="T16" fmla="*/ 24 w 133"/>
              <a:gd name="T17" fmla="*/ 9 h 9"/>
              <a:gd name="T18" fmla="*/ 0 w 133"/>
              <a:gd name="T19" fmla="*/ 9 h 9"/>
              <a:gd name="T20" fmla="*/ 0 w 133"/>
              <a:gd name="T21" fmla="*/ 7 h 9"/>
              <a:gd name="T22" fmla="*/ 24 w 133"/>
              <a:gd name="T23" fmla="*/ 7 h 9"/>
              <a:gd name="T24" fmla="*/ 49 w 133"/>
              <a:gd name="T25" fmla="*/ 7 h 9"/>
              <a:gd name="T26" fmla="*/ 70 w 133"/>
              <a:gd name="T27" fmla="*/ 6 h 9"/>
              <a:gd name="T28" fmla="*/ 88 w 133"/>
              <a:gd name="T29" fmla="*/ 5 h 9"/>
              <a:gd name="T30" fmla="*/ 104 w 133"/>
              <a:gd name="T31" fmla="*/ 4 h 9"/>
              <a:gd name="T32" fmla="*/ 116 w 133"/>
              <a:gd name="T33" fmla="*/ 2 h 9"/>
              <a:gd name="T34" fmla="*/ 122 w 133"/>
              <a:gd name="T35" fmla="*/ 1 h 9"/>
              <a:gd name="T36" fmla="*/ 125 w 133"/>
              <a:gd name="T37" fmla="*/ 0 h 9"/>
              <a:gd name="T38" fmla="*/ 133 w 133"/>
              <a:gd name="T39" fmla="*/ 0 h 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9"/>
              <a:gd name="T62" fmla="*/ 133 w 133"/>
              <a:gd name="T63" fmla="*/ 9 h 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9">
                <a:moveTo>
                  <a:pt x="133" y="0"/>
                </a:moveTo>
                <a:lnTo>
                  <a:pt x="132" y="1"/>
                </a:lnTo>
                <a:lnTo>
                  <a:pt x="126" y="2"/>
                </a:lnTo>
                <a:lnTo>
                  <a:pt x="116" y="4"/>
                </a:lnTo>
                <a:lnTo>
                  <a:pt x="103" y="5"/>
                </a:lnTo>
                <a:lnTo>
                  <a:pt x="87" y="6"/>
                </a:lnTo>
                <a:lnTo>
                  <a:pt x="68" y="7"/>
                </a:lnTo>
                <a:lnTo>
                  <a:pt x="46" y="7"/>
                </a:lnTo>
                <a:lnTo>
                  <a:pt x="24" y="9"/>
                </a:lnTo>
                <a:lnTo>
                  <a:pt x="0" y="9"/>
                </a:lnTo>
                <a:lnTo>
                  <a:pt x="0" y="7"/>
                </a:lnTo>
                <a:lnTo>
                  <a:pt x="24" y="7"/>
                </a:lnTo>
                <a:lnTo>
                  <a:pt x="49" y="7"/>
                </a:lnTo>
                <a:lnTo>
                  <a:pt x="70" y="6"/>
                </a:lnTo>
                <a:lnTo>
                  <a:pt x="88" y="5"/>
                </a:lnTo>
                <a:lnTo>
                  <a:pt x="104" y="4"/>
                </a:lnTo>
                <a:lnTo>
                  <a:pt x="116" y="2"/>
                </a:lnTo>
                <a:lnTo>
                  <a:pt x="122" y="1"/>
                </a:lnTo>
                <a:lnTo>
                  <a:pt x="125" y="0"/>
                </a:lnTo>
                <a:lnTo>
                  <a:pt x="133" y="0"/>
                </a:lnTo>
                <a:close/>
              </a:path>
            </a:pathLst>
          </a:custGeom>
          <a:solidFill>
            <a:srgbClr val="8D8D8D"/>
          </a:solidFill>
          <a:ln w="9525">
            <a:noFill/>
            <a:round/>
            <a:headEnd/>
            <a:tailEnd/>
          </a:ln>
        </p:spPr>
        <p:txBody>
          <a:bodyPr/>
          <a:lstStyle/>
          <a:p>
            <a:endParaRPr lang="en-US"/>
          </a:p>
        </p:txBody>
      </p:sp>
      <p:sp>
        <p:nvSpPr>
          <p:cNvPr id="30991" name="Freeform 469"/>
          <p:cNvSpPr>
            <a:spLocks/>
          </p:cNvSpPr>
          <p:nvPr/>
        </p:nvSpPr>
        <p:spPr bwMode="auto">
          <a:xfrm>
            <a:off x="1743075" y="2700338"/>
            <a:ext cx="198438" cy="11112"/>
          </a:xfrm>
          <a:custGeom>
            <a:avLst/>
            <a:gdLst>
              <a:gd name="T0" fmla="*/ 0 w 125"/>
              <a:gd name="T1" fmla="*/ 7 h 7"/>
              <a:gd name="T2" fmla="*/ 24 w 125"/>
              <a:gd name="T3" fmla="*/ 7 h 7"/>
              <a:gd name="T4" fmla="*/ 49 w 125"/>
              <a:gd name="T5" fmla="*/ 7 h 7"/>
              <a:gd name="T6" fmla="*/ 70 w 125"/>
              <a:gd name="T7" fmla="*/ 6 h 7"/>
              <a:gd name="T8" fmla="*/ 88 w 125"/>
              <a:gd name="T9" fmla="*/ 5 h 7"/>
              <a:gd name="T10" fmla="*/ 104 w 125"/>
              <a:gd name="T11" fmla="*/ 4 h 7"/>
              <a:gd name="T12" fmla="*/ 116 w 125"/>
              <a:gd name="T13" fmla="*/ 2 h 7"/>
              <a:gd name="T14" fmla="*/ 122 w 125"/>
              <a:gd name="T15" fmla="*/ 1 h 7"/>
              <a:gd name="T16" fmla="*/ 125 w 125"/>
              <a:gd name="T17" fmla="*/ 0 h 7"/>
              <a:gd name="T18" fmla="*/ 114 w 125"/>
              <a:gd name="T19" fmla="*/ 0 h 7"/>
              <a:gd name="T20" fmla="*/ 112 w 125"/>
              <a:gd name="T21" fmla="*/ 1 h 7"/>
              <a:gd name="T22" fmla="*/ 106 w 125"/>
              <a:gd name="T23" fmla="*/ 2 h 7"/>
              <a:gd name="T24" fmla="*/ 95 w 125"/>
              <a:gd name="T25" fmla="*/ 4 h 7"/>
              <a:gd name="T26" fmla="*/ 81 w 125"/>
              <a:gd name="T27" fmla="*/ 5 h 7"/>
              <a:gd name="T28" fmla="*/ 64 w 125"/>
              <a:gd name="T29" fmla="*/ 6 h 7"/>
              <a:gd name="T30" fmla="*/ 45 w 125"/>
              <a:gd name="T31" fmla="*/ 6 h 7"/>
              <a:gd name="T32" fmla="*/ 23 w 125"/>
              <a:gd name="T33" fmla="*/ 7 h 7"/>
              <a:gd name="T34" fmla="*/ 0 w 125"/>
              <a:gd name="T35" fmla="*/ 7 h 7"/>
              <a:gd name="T36" fmla="*/ 0 w 125"/>
              <a:gd name="T37" fmla="*/ 7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5"/>
              <a:gd name="T58" fmla="*/ 0 h 7"/>
              <a:gd name="T59" fmla="*/ 125 w 125"/>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5" h="7">
                <a:moveTo>
                  <a:pt x="0" y="7"/>
                </a:moveTo>
                <a:lnTo>
                  <a:pt x="24" y="7"/>
                </a:lnTo>
                <a:lnTo>
                  <a:pt x="49" y="7"/>
                </a:lnTo>
                <a:lnTo>
                  <a:pt x="70" y="6"/>
                </a:lnTo>
                <a:lnTo>
                  <a:pt x="88" y="5"/>
                </a:lnTo>
                <a:lnTo>
                  <a:pt x="104" y="4"/>
                </a:lnTo>
                <a:lnTo>
                  <a:pt x="116" y="2"/>
                </a:lnTo>
                <a:lnTo>
                  <a:pt x="122" y="1"/>
                </a:lnTo>
                <a:lnTo>
                  <a:pt x="125" y="0"/>
                </a:lnTo>
                <a:lnTo>
                  <a:pt x="114" y="0"/>
                </a:lnTo>
                <a:lnTo>
                  <a:pt x="112" y="1"/>
                </a:lnTo>
                <a:lnTo>
                  <a:pt x="106" y="2"/>
                </a:lnTo>
                <a:lnTo>
                  <a:pt x="95" y="4"/>
                </a:lnTo>
                <a:lnTo>
                  <a:pt x="81" y="5"/>
                </a:lnTo>
                <a:lnTo>
                  <a:pt x="64" y="6"/>
                </a:lnTo>
                <a:lnTo>
                  <a:pt x="45" y="6"/>
                </a:lnTo>
                <a:lnTo>
                  <a:pt x="23" y="7"/>
                </a:lnTo>
                <a:lnTo>
                  <a:pt x="0" y="7"/>
                </a:lnTo>
                <a:close/>
              </a:path>
            </a:pathLst>
          </a:custGeom>
          <a:solidFill>
            <a:srgbClr val="888888"/>
          </a:solidFill>
          <a:ln w="9525">
            <a:noFill/>
            <a:round/>
            <a:headEnd/>
            <a:tailEnd/>
          </a:ln>
        </p:spPr>
        <p:txBody>
          <a:bodyPr/>
          <a:lstStyle/>
          <a:p>
            <a:endParaRPr lang="en-US"/>
          </a:p>
        </p:txBody>
      </p:sp>
      <p:sp>
        <p:nvSpPr>
          <p:cNvPr id="30992" name="Freeform 470"/>
          <p:cNvSpPr>
            <a:spLocks/>
          </p:cNvSpPr>
          <p:nvPr/>
        </p:nvSpPr>
        <p:spPr bwMode="auto">
          <a:xfrm>
            <a:off x="1743075" y="2700338"/>
            <a:ext cx="180975" cy="11112"/>
          </a:xfrm>
          <a:custGeom>
            <a:avLst/>
            <a:gdLst>
              <a:gd name="T0" fmla="*/ 114 w 114"/>
              <a:gd name="T1" fmla="*/ 0 h 7"/>
              <a:gd name="T2" fmla="*/ 112 w 114"/>
              <a:gd name="T3" fmla="*/ 1 h 7"/>
              <a:gd name="T4" fmla="*/ 106 w 114"/>
              <a:gd name="T5" fmla="*/ 2 h 7"/>
              <a:gd name="T6" fmla="*/ 95 w 114"/>
              <a:gd name="T7" fmla="*/ 4 h 7"/>
              <a:gd name="T8" fmla="*/ 81 w 114"/>
              <a:gd name="T9" fmla="*/ 5 h 7"/>
              <a:gd name="T10" fmla="*/ 64 w 114"/>
              <a:gd name="T11" fmla="*/ 6 h 7"/>
              <a:gd name="T12" fmla="*/ 45 w 114"/>
              <a:gd name="T13" fmla="*/ 6 h 7"/>
              <a:gd name="T14" fmla="*/ 23 w 114"/>
              <a:gd name="T15" fmla="*/ 7 h 7"/>
              <a:gd name="T16" fmla="*/ 0 w 114"/>
              <a:gd name="T17" fmla="*/ 7 h 7"/>
              <a:gd name="T18" fmla="*/ 0 w 114"/>
              <a:gd name="T19" fmla="*/ 6 h 7"/>
              <a:gd name="T20" fmla="*/ 21 w 114"/>
              <a:gd name="T21" fmla="*/ 6 h 7"/>
              <a:gd name="T22" fmla="*/ 40 w 114"/>
              <a:gd name="T23" fmla="*/ 6 h 7"/>
              <a:gd name="T24" fmla="*/ 57 w 114"/>
              <a:gd name="T25" fmla="*/ 5 h 7"/>
              <a:gd name="T26" fmla="*/ 74 w 114"/>
              <a:gd name="T27" fmla="*/ 4 h 7"/>
              <a:gd name="T28" fmla="*/ 87 w 114"/>
              <a:gd name="T29" fmla="*/ 4 h 7"/>
              <a:gd name="T30" fmla="*/ 95 w 114"/>
              <a:gd name="T31" fmla="*/ 2 h 7"/>
              <a:gd name="T32" fmla="*/ 102 w 114"/>
              <a:gd name="T33" fmla="*/ 1 h 7"/>
              <a:gd name="T34" fmla="*/ 103 w 114"/>
              <a:gd name="T35" fmla="*/ 0 h 7"/>
              <a:gd name="T36" fmla="*/ 114 w 114"/>
              <a:gd name="T37" fmla="*/ 0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4"/>
              <a:gd name="T58" fmla="*/ 0 h 7"/>
              <a:gd name="T59" fmla="*/ 114 w 114"/>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4" h="7">
                <a:moveTo>
                  <a:pt x="114" y="0"/>
                </a:moveTo>
                <a:lnTo>
                  <a:pt x="112" y="1"/>
                </a:lnTo>
                <a:lnTo>
                  <a:pt x="106" y="2"/>
                </a:lnTo>
                <a:lnTo>
                  <a:pt x="95" y="4"/>
                </a:lnTo>
                <a:lnTo>
                  <a:pt x="81" y="5"/>
                </a:lnTo>
                <a:lnTo>
                  <a:pt x="64" y="6"/>
                </a:lnTo>
                <a:lnTo>
                  <a:pt x="45" y="6"/>
                </a:lnTo>
                <a:lnTo>
                  <a:pt x="23" y="7"/>
                </a:lnTo>
                <a:lnTo>
                  <a:pt x="0" y="7"/>
                </a:lnTo>
                <a:lnTo>
                  <a:pt x="0" y="6"/>
                </a:lnTo>
                <a:lnTo>
                  <a:pt x="21" y="6"/>
                </a:lnTo>
                <a:lnTo>
                  <a:pt x="40" y="6"/>
                </a:lnTo>
                <a:lnTo>
                  <a:pt x="57" y="5"/>
                </a:lnTo>
                <a:lnTo>
                  <a:pt x="74" y="4"/>
                </a:lnTo>
                <a:lnTo>
                  <a:pt x="87" y="4"/>
                </a:lnTo>
                <a:lnTo>
                  <a:pt x="95" y="2"/>
                </a:lnTo>
                <a:lnTo>
                  <a:pt x="102" y="1"/>
                </a:lnTo>
                <a:lnTo>
                  <a:pt x="103" y="0"/>
                </a:lnTo>
                <a:lnTo>
                  <a:pt x="114" y="0"/>
                </a:lnTo>
                <a:close/>
              </a:path>
            </a:pathLst>
          </a:custGeom>
          <a:solidFill>
            <a:srgbClr val="848484"/>
          </a:solidFill>
          <a:ln w="9525">
            <a:noFill/>
            <a:round/>
            <a:headEnd/>
            <a:tailEnd/>
          </a:ln>
        </p:spPr>
        <p:txBody>
          <a:bodyPr/>
          <a:lstStyle/>
          <a:p>
            <a:endParaRPr lang="en-US"/>
          </a:p>
        </p:txBody>
      </p:sp>
      <p:sp>
        <p:nvSpPr>
          <p:cNvPr id="30993" name="Freeform 471"/>
          <p:cNvSpPr>
            <a:spLocks/>
          </p:cNvSpPr>
          <p:nvPr/>
        </p:nvSpPr>
        <p:spPr bwMode="auto">
          <a:xfrm>
            <a:off x="1743075" y="2700338"/>
            <a:ext cx="163513" cy="9525"/>
          </a:xfrm>
          <a:custGeom>
            <a:avLst/>
            <a:gdLst>
              <a:gd name="T0" fmla="*/ 0 w 103"/>
              <a:gd name="T1" fmla="*/ 6 h 6"/>
              <a:gd name="T2" fmla="*/ 21 w 103"/>
              <a:gd name="T3" fmla="*/ 6 h 6"/>
              <a:gd name="T4" fmla="*/ 40 w 103"/>
              <a:gd name="T5" fmla="*/ 6 h 6"/>
              <a:gd name="T6" fmla="*/ 57 w 103"/>
              <a:gd name="T7" fmla="*/ 5 h 6"/>
              <a:gd name="T8" fmla="*/ 74 w 103"/>
              <a:gd name="T9" fmla="*/ 4 h 6"/>
              <a:gd name="T10" fmla="*/ 87 w 103"/>
              <a:gd name="T11" fmla="*/ 4 h 6"/>
              <a:gd name="T12" fmla="*/ 95 w 103"/>
              <a:gd name="T13" fmla="*/ 2 h 6"/>
              <a:gd name="T14" fmla="*/ 102 w 103"/>
              <a:gd name="T15" fmla="*/ 1 h 6"/>
              <a:gd name="T16" fmla="*/ 103 w 103"/>
              <a:gd name="T17" fmla="*/ 0 h 6"/>
              <a:gd name="T18" fmla="*/ 92 w 103"/>
              <a:gd name="T19" fmla="*/ 0 h 6"/>
              <a:gd name="T20" fmla="*/ 90 w 103"/>
              <a:gd name="T21" fmla="*/ 1 h 6"/>
              <a:gd name="T22" fmla="*/ 83 w 103"/>
              <a:gd name="T23" fmla="*/ 2 h 6"/>
              <a:gd name="T24" fmla="*/ 73 w 103"/>
              <a:gd name="T25" fmla="*/ 4 h 6"/>
              <a:gd name="T26" fmla="*/ 57 w 103"/>
              <a:gd name="T27" fmla="*/ 4 h 6"/>
              <a:gd name="T28" fmla="*/ 41 w 103"/>
              <a:gd name="T29" fmla="*/ 5 h 6"/>
              <a:gd name="T30" fmla="*/ 21 w 103"/>
              <a:gd name="T31" fmla="*/ 5 h 6"/>
              <a:gd name="T32" fmla="*/ 0 w 103"/>
              <a:gd name="T33" fmla="*/ 6 h 6"/>
              <a:gd name="T34" fmla="*/ 0 w 103"/>
              <a:gd name="T35" fmla="*/ 6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6"/>
              <a:gd name="T56" fmla="*/ 103 w 103"/>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6">
                <a:moveTo>
                  <a:pt x="0" y="6"/>
                </a:moveTo>
                <a:lnTo>
                  <a:pt x="21" y="6"/>
                </a:lnTo>
                <a:lnTo>
                  <a:pt x="40" y="6"/>
                </a:lnTo>
                <a:lnTo>
                  <a:pt x="57" y="5"/>
                </a:lnTo>
                <a:lnTo>
                  <a:pt x="74" y="4"/>
                </a:lnTo>
                <a:lnTo>
                  <a:pt x="87" y="4"/>
                </a:lnTo>
                <a:lnTo>
                  <a:pt x="95" y="2"/>
                </a:lnTo>
                <a:lnTo>
                  <a:pt x="102" y="1"/>
                </a:lnTo>
                <a:lnTo>
                  <a:pt x="103" y="0"/>
                </a:lnTo>
                <a:lnTo>
                  <a:pt x="92" y="0"/>
                </a:lnTo>
                <a:lnTo>
                  <a:pt x="90" y="1"/>
                </a:lnTo>
                <a:lnTo>
                  <a:pt x="83" y="2"/>
                </a:lnTo>
                <a:lnTo>
                  <a:pt x="73" y="4"/>
                </a:lnTo>
                <a:lnTo>
                  <a:pt x="57" y="4"/>
                </a:lnTo>
                <a:lnTo>
                  <a:pt x="41" y="5"/>
                </a:lnTo>
                <a:lnTo>
                  <a:pt x="21" y="5"/>
                </a:lnTo>
                <a:lnTo>
                  <a:pt x="0" y="6"/>
                </a:lnTo>
                <a:close/>
              </a:path>
            </a:pathLst>
          </a:custGeom>
          <a:solidFill>
            <a:srgbClr val="808080"/>
          </a:solidFill>
          <a:ln w="9525">
            <a:noFill/>
            <a:round/>
            <a:headEnd/>
            <a:tailEnd/>
          </a:ln>
        </p:spPr>
        <p:txBody>
          <a:bodyPr/>
          <a:lstStyle/>
          <a:p>
            <a:endParaRPr lang="en-US"/>
          </a:p>
        </p:txBody>
      </p:sp>
      <p:sp>
        <p:nvSpPr>
          <p:cNvPr id="30994" name="Freeform 472"/>
          <p:cNvSpPr>
            <a:spLocks/>
          </p:cNvSpPr>
          <p:nvPr/>
        </p:nvSpPr>
        <p:spPr bwMode="auto">
          <a:xfrm>
            <a:off x="1743075" y="2700338"/>
            <a:ext cx="146050" cy="9525"/>
          </a:xfrm>
          <a:custGeom>
            <a:avLst/>
            <a:gdLst>
              <a:gd name="T0" fmla="*/ 92 w 92"/>
              <a:gd name="T1" fmla="*/ 0 h 6"/>
              <a:gd name="T2" fmla="*/ 90 w 92"/>
              <a:gd name="T3" fmla="*/ 1 h 6"/>
              <a:gd name="T4" fmla="*/ 83 w 92"/>
              <a:gd name="T5" fmla="*/ 2 h 6"/>
              <a:gd name="T6" fmla="*/ 73 w 92"/>
              <a:gd name="T7" fmla="*/ 4 h 6"/>
              <a:gd name="T8" fmla="*/ 57 w 92"/>
              <a:gd name="T9" fmla="*/ 4 h 6"/>
              <a:gd name="T10" fmla="*/ 41 w 92"/>
              <a:gd name="T11" fmla="*/ 5 h 6"/>
              <a:gd name="T12" fmla="*/ 21 w 92"/>
              <a:gd name="T13" fmla="*/ 5 h 6"/>
              <a:gd name="T14" fmla="*/ 0 w 92"/>
              <a:gd name="T15" fmla="*/ 6 h 6"/>
              <a:gd name="T16" fmla="*/ 0 w 92"/>
              <a:gd name="T17" fmla="*/ 5 h 6"/>
              <a:gd name="T18" fmla="*/ 18 w 92"/>
              <a:gd name="T19" fmla="*/ 5 h 6"/>
              <a:gd name="T20" fmla="*/ 35 w 92"/>
              <a:gd name="T21" fmla="*/ 4 h 6"/>
              <a:gd name="T22" fmla="*/ 50 w 92"/>
              <a:gd name="T23" fmla="*/ 4 h 6"/>
              <a:gd name="T24" fmla="*/ 62 w 92"/>
              <a:gd name="T25" fmla="*/ 2 h 6"/>
              <a:gd name="T26" fmla="*/ 71 w 92"/>
              <a:gd name="T27" fmla="*/ 1 h 6"/>
              <a:gd name="T28" fmla="*/ 78 w 92"/>
              <a:gd name="T29" fmla="*/ 0 h 6"/>
              <a:gd name="T30" fmla="*/ 80 w 92"/>
              <a:gd name="T31" fmla="*/ 0 h 6"/>
              <a:gd name="T32" fmla="*/ 92 w 92"/>
              <a:gd name="T33" fmla="*/ 0 h 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2"/>
              <a:gd name="T52" fmla="*/ 0 h 6"/>
              <a:gd name="T53" fmla="*/ 92 w 92"/>
              <a:gd name="T54" fmla="*/ 6 h 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2" h="6">
                <a:moveTo>
                  <a:pt x="92" y="0"/>
                </a:moveTo>
                <a:lnTo>
                  <a:pt x="90" y="1"/>
                </a:lnTo>
                <a:lnTo>
                  <a:pt x="83" y="2"/>
                </a:lnTo>
                <a:lnTo>
                  <a:pt x="73" y="4"/>
                </a:lnTo>
                <a:lnTo>
                  <a:pt x="57" y="4"/>
                </a:lnTo>
                <a:lnTo>
                  <a:pt x="41" y="5"/>
                </a:lnTo>
                <a:lnTo>
                  <a:pt x="21" y="5"/>
                </a:lnTo>
                <a:lnTo>
                  <a:pt x="0" y="6"/>
                </a:lnTo>
                <a:lnTo>
                  <a:pt x="0" y="5"/>
                </a:lnTo>
                <a:lnTo>
                  <a:pt x="18" y="5"/>
                </a:lnTo>
                <a:lnTo>
                  <a:pt x="35" y="4"/>
                </a:lnTo>
                <a:lnTo>
                  <a:pt x="50" y="4"/>
                </a:lnTo>
                <a:lnTo>
                  <a:pt x="62" y="2"/>
                </a:lnTo>
                <a:lnTo>
                  <a:pt x="71" y="1"/>
                </a:lnTo>
                <a:lnTo>
                  <a:pt x="78" y="0"/>
                </a:lnTo>
                <a:lnTo>
                  <a:pt x="80" y="0"/>
                </a:lnTo>
                <a:lnTo>
                  <a:pt x="92" y="0"/>
                </a:lnTo>
                <a:close/>
              </a:path>
            </a:pathLst>
          </a:custGeom>
          <a:solidFill>
            <a:srgbClr val="7B7B7B"/>
          </a:solidFill>
          <a:ln w="9525">
            <a:noFill/>
            <a:round/>
            <a:headEnd/>
            <a:tailEnd/>
          </a:ln>
        </p:spPr>
        <p:txBody>
          <a:bodyPr/>
          <a:lstStyle/>
          <a:p>
            <a:endParaRPr lang="en-US"/>
          </a:p>
        </p:txBody>
      </p:sp>
      <p:sp>
        <p:nvSpPr>
          <p:cNvPr id="30995" name="Freeform 473"/>
          <p:cNvSpPr>
            <a:spLocks/>
          </p:cNvSpPr>
          <p:nvPr/>
        </p:nvSpPr>
        <p:spPr bwMode="auto">
          <a:xfrm>
            <a:off x="1743075" y="2700338"/>
            <a:ext cx="127000" cy="7937"/>
          </a:xfrm>
          <a:custGeom>
            <a:avLst/>
            <a:gdLst>
              <a:gd name="T0" fmla="*/ 0 w 80"/>
              <a:gd name="T1" fmla="*/ 5 h 5"/>
              <a:gd name="T2" fmla="*/ 18 w 80"/>
              <a:gd name="T3" fmla="*/ 5 h 5"/>
              <a:gd name="T4" fmla="*/ 35 w 80"/>
              <a:gd name="T5" fmla="*/ 4 h 5"/>
              <a:gd name="T6" fmla="*/ 50 w 80"/>
              <a:gd name="T7" fmla="*/ 4 h 5"/>
              <a:gd name="T8" fmla="*/ 62 w 80"/>
              <a:gd name="T9" fmla="*/ 2 h 5"/>
              <a:gd name="T10" fmla="*/ 71 w 80"/>
              <a:gd name="T11" fmla="*/ 1 h 5"/>
              <a:gd name="T12" fmla="*/ 78 w 80"/>
              <a:gd name="T13" fmla="*/ 0 h 5"/>
              <a:gd name="T14" fmla="*/ 80 w 80"/>
              <a:gd name="T15" fmla="*/ 0 h 5"/>
              <a:gd name="T16" fmla="*/ 66 w 80"/>
              <a:gd name="T17" fmla="*/ 0 h 5"/>
              <a:gd name="T18" fmla="*/ 64 w 80"/>
              <a:gd name="T19" fmla="*/ 0 h 5"/>
              <a:gd name="T20" fmla="*/ 57 w 80"/>
              <a:gd name="T21" fmla="*/ 1 h 5"/>
              <a:gd name="T22" fmla="*/ 47 w 80"/>
              <a:gd name="T23" fmla="*/ 2 h 5"/>
              <a:gd name="T24" fmla="*/ 33 w 80"/>
              <a:gd name="T25" fmla="*/ 4 h 5"/>
              <a:gd name="T26" fmla="*/ 18 w 80"/>
              <a:gd name="T27" fmla="*/ 4 h 5"/>
              <a:gd name="T28" fmla="*/ 0 w 80"/>
              <a:gd name="T29" fmla="*/ 4 h 5"/>
              <a:gd name="T30" fmla="*/ 0 w 80"/>
              <a:gd name="T31" fmla="*/ 5 h 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
              <a:gd name="T50" fmla="*/ 80 w 80"/>
              <a:gd name="T51" fmla="*/ 5 h 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
                <a:moveTo>
                  <a:pt x="0" y="5"/>
                </a:moveTo>
                <a:lnTo>
                  <a:pt x="18" y="5"/>
                </a:lnTo>
                <a:lnTo>
                  <a:pt x="35" y="4"/>
                </a:lnTo>
                <a:lnTo>
                  <a:pt x="50" y="4"/>
                </a:lnTo>
                <a:lnTo>
                  <a:pt x="62" y="2"/>
                </a:lnTo>
                <a:lnTo>
                  <a:pt x="71" y="1"/>
                </a:lnTo>
                <a:lnTo>
                  <a:pt x="78" y="0"/>
                </a:lnTo>
                <a:lnTo>
                  <a:pt x="80" y="0"/>
                </a:lnTo>
                <a:lnTo>
                  <a:pt x="66" y="0"/>
                </a:lnTo>
                <a:lnTo>
                  <a:pt x="64" y="0"/>
                </a:lnTo>
                <a:lnTo>
                  <a:pt x="57" y="1"/>
                </a:lnTo>
                <a:lnTo>
                  <a:pt x="47" y="2"/>
                </a:lnTo>
                <a:lnTo>
                  <a:pt x="33" y="4"/>
                </a:lnTo>
                <a:lnTo>
                  <a:pt x="18" y="4"/>
                </a:lnTo>
                <a:lnTo>
                  <a:pt x="0" y="4"/>
                </a:lnTo>
                <a:lnTo>
                  <a:pt x="0" y="5"/>
                </a:lnTo>
                <a:close/>
              </a:path>
            </a:pathLst>
          </a:custGeom>
          <a:solidFill>
            <a:srgbClr val="777777"/>
          </a:solidFill>
          <a:ln w="9525">
            <a:noFill/>
            <a:round/>
            <a:headEnd/>
            <a:tailEnd/>
          </a:ln>
        </p:spPr>
        <p:txBody>
          <a:bodyPr/>
          <a:lstStyle/>
          <a:p>
            <a:endParaRPr lang="en-US"/>
          </a:p>
        </p:txBody>
      </p:sp>
      <p:sp>
        <p:nvSpPr>
          <p:cNvPr id="30996" name="Freeform 474"/>
          <p:cNvSpPr>
            <a:spLocks/>
          </p:cNvSpPr>
          <p:nvPr/>
        </p:nvSpPr>
        <p:spPr bwMode="auto">
          <a:xfrm>
            <a:off x="1743075" y="2700338"/>
            <a:ext cx="104775" cy="6350"/>
          </a:xfrm>
          <a:custGeom>
            <a:avLst/>
            <a:gdLst>
              <a:gd name="T0" fmla="*/ 66 w 66"/>
              <a:gd name="T1" fmla="*/ 0 h 4"/>
              <a:gd name="T2" fmla="*/ 64 w 66"/>
              <a:gd name="T3" fmla="*/ 0 h 4"/>
              <a:gd name="T4" fmla="*/ 57 w 66"/>
              <a:gd name="T5" fmla="*/ 1 h 4"/>
              <a:gd name="T6" fmla="*/ 47 w 66"/>
              <a:gd name="T7" fmla="*/ 2 h 4"/>
              <a:gd name="T8" fmla="*/ 33 w 66"/>
              <a:gd name="T9" fmla="*/ 4 h 4"/>
              <a:gd name="T10" fmla="*/ 18 w 66"/>
              <a:gd name="T11" fmla="*/ 4 h 4"/>
              <a:gd name="T12" fmla="*/ 0 w 66"/>
              <a:gd name="T13" fmla="*/ 4 h 4"/>
              <a:gd name="T14" fmla="*/ 0 w 66"/>
              <a:gd name="T15" fmla="*/ 2 h 4"/>
              <a:gd name="T16" fmla="*/ 17 w 66"/>
              <a:gd name="T17" fmla="*/ 2 h 4"/>
              <a:gd name="T18" fmla="*/ 31 w 66"/>
              <a:gd name="T19" fmla="*/ 2 h 4"/>
              <a:gd name="T20" fmla="*/ 42 w 66"/>
              <a:gd name="T21" fmla="*/ 1 h 4"/>
              <a:gd name="T22" fmla="*/ 50 w 66"/>
              <a:gd name="T23" fmla="*/ 0 h 4"/>
              <a:gd name="T24" fmla="*/ 52 w 66"/>
              <a:gd name="T25" fmla="*/ 0 h 4"/>
              <a:gd name="T26" fmla="*/ 66 w 66"/>
              <a:gd name="T27" fmla="*/ 0 h 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
              <a:gd name="T43" fmla="*/ 0 h 4"/>
              <a:gd name="T44" fmla="*/ 66 w 66"/>
              <a:gd name="T45" fmla="*/ 4 h 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 h="4">
                <a:moveTo>
                  <a:pt x="66" y="0"/>
                </a:moveTo>
                <a:lnTo>
                  <a:pt x="64" y="0"/>
                </a:lnTo>
                <a:lnTo>
                  <a:pt x="57" y="1"/>
                </a:lnTo>
                <a:lnTo>
                  <a:pt x="47" y="2"/>
                </a:lnTo>
                <a:lnTo>
                  <a:pt x="33" y="4"/>
                </a:lnTo>
                <a:lnTo>
                  <a:pt x="18" y="4"/>
                </a:lnTo>
                <a:lnTo>
                  <a:pt x="0" y="4"/>
                </a:lnTo>
                <a:lnTo>
                  <a:pt x="0" y="2"/>
                </a:lnTo>
                <a:lnTo>
                  <a:pt x="17" y="2"/>
                </a:lnTo>
                <a:lnTo>
                  <a:pt x="31" y="2"/>
                </a:lnTo>
                <a:lnTo>
                  <a:pt x="42" y="1"/>
                </a:lnTo>
                <a:lnTo>
                  <a:pt x="50" y="0"/>
                </a:lnTo>
                <a:lnTo>
                  <a:pt x="52" y="0"/>
                </a:lnTo>
                <a:lnTo>
                  <a:pt x="66" y="0"/>
                </a:lnTo>
                <a:close/>
              </a:path>
            </a:pathLst>
          </a:custGeom>
          <a:solidFill>
            <a:srgbClr val="737373"/>
          </a:solidFill>
          <a:ln w="9525">
            <a:noFill/>
            <a:round/>
            <a:headEnd/>
            <a:tailEnd/>
          </a:ln>
        </p:spPr>
        <p:txBody>
          <a:bodyPr/>
          <a:lstStyle/>
          <a:p>
            <a:endParaRPr lang="en-US"/>
          </a:p>
        </p:txBody>
      </p:sp>
      <p:sp>
        <p:nvSpPr>
          <p:cNvPr id="30997" name="Freeform 475"/>
          <p:cNvSpPr>
            <a:spLocks/>
          </p:cNvSpPr>
          <p:nvPr/>
        </p:nvSpPr>
        <p:spPr bwMode="auto">
          <a:xfrm>
            <a:off x="1743075" y="2700338"/>
            <a:ext cx="82550" cy="3175"/>
          </a:xfrm>
          <a:custGeom>
            <a:avLst/>
            <a:gdLst>
              <a:gd name="T0" fmla="*/ 0 w 52"/>
              <a:gd name="T1" fmla="*/ 2 h 2"/>
              <a:gd name="T2" fmla="*/ 17 w 52"/>
              <a:gd name="T3" fmla="*/ 2 h 2"/>
              <a:gd name="T4" fmla="*/ 31 w 52"/>
              <a:gd name="T5" fmla="*/ 2 h 2"/>
              <a:gd name="T6" fmla="*/ 42 w 52"/>
              <a:gd name="T7" fmla="*/ 1 h 2"/>
              <a:gd name="T8" fmla="*/ 50 w 52"/>
              <a:gd name="T9" fmla="*/ 0 h 2"/>
              <a:gd name="T10" fmla="*/ 52 w 52"/>
              <a:gd name="T11" fmla="*/ 0 h 2"/>
              <a:gd name="T12" fmla="*/ 36 w 52"/>
              <a:gd name="T13" fmla="*/ 0 h 2"/>
              <a:gd name="T14" fmla="*/ 35 w 52"/>
              <a:gd name="T15" fmla="*/ 0 h 2"/>
              <a:gd name="T16" fmla="*/ 30 w 52"/>
              <a:gd name="T17" fmla="*/ 1 h 2"/>
              <a:gd name="T18" fmla="*/ 22 w 52"/>
              <a:gd name="T19" fmla="*/ 1 h 2"/>
              <a:gd name="T20" fmla="*/ 12 w 52"/>
              <a:gd name="T21" fmla="*/ 1 h 2"/>
              <a:gd name="T22" fmla="*/ 0 w 52"/>
              <a:gd name="T23" fmla="*/ 1 h 2"/>
              <a:gd name="T24" fmla="*/ 0 w 52"/>
              <a:gd name="T25" fmla="*/ 2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2"/>
              <a:gd name="T41" fmla="*/ 52 w 52"/>
              <a:gd name="T42" fmla="*/ 2 h 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2">
                <a:moveTo>
                  <a:pt x="0" y="2"/>
                </a:moveTo>
                <a:lnTo>
                  <a:pt x="17" y="2"/>
                </a:lnTo>
                <a:lnTo>
                  <a:pt x="31" y="2"/>
                </a:lnTo>
                <a:lnTo>
                  <a:pt x="42" y="1"/>
                </a:lnTo>
                <a:lnTo>
                  <a:pt x="50" y="0"/>
                </a:lnTo>
                <a:lnTo>
                  <a:pt x="52" y="0"/>
                </a:lnTo>
                <a:lnTo>
                  <a:pt x="36" y="0"/>
                </a:lnTo>
                <a:lnTo>
                  <a:pt x="35" y="0"/>
                </a:lnTo>
                <a:lnTo>
                  <a:pt x="30" y="1"/>
                </a:lnTo>
                <a:lnTo>
                  <a:pt x="22" y="1"/>
                </a:lnTo>
                <a:lnTo>
                  <a:pt x="12" y="1"/>
                </a:lnTo>
                <a:lnTo>
                  <a:pt x="0" y="1"/>
                </a:lnTo>
                <a:lnTo>
                  <a:pt x="0" y="2"/>
                </a:lnTo>
                <a:close/>
              </a:path>
            </a:pathLst>
          </a:custGeom>
          <a:solidFill>
            <a:srgbClr val="6E6E6E"/>
          </a:solidFill>
          <a:ln w="9525">
            <a:noFill/>
            <a:round/>
            <a:headEnd/>
            <a:tailEnd/>
          </a:ln>
        </p:spPr>
        <p:txBody>
          <a:bodyPr/>
          <a:lstStyle/>
          <a:p>
            <a:endParaRPr lang="en-US"/>
          </a:p>
        </p:txBody>
      </p:sp>
      <p:sp>
        <p:nvSpPr>
          <p:cNvPr id="30998" name="Freeform 476"/>
          <p:cNvSpPr>
            <a:spLocks/>
          </p:cNvSpPr>
          <p:nvPr/>
        </p:nvSpPr>
        <p:spPr bwMode="auto">
          <a:xfrm>
            <a:off x="1743075" y="2700338"/>
            <a:ext cx="57150" cy="1587"/>
          </a:xfrm>
          <a:custGeom>
            <a:avLst/>
            <a:gdLst>
              <a:gd name="T0" fmla="*/ 36 w 36"/>
              <a:gd name="T1" fmla="*/ 0 h 1"/>
              <a:gd name="T2" fmla="*/ 35 w 36"/>
              <a:gd name="T3" fmla="*/ 0 h 1"/>
              <a:gd name="T4" fmla="*/ 30 w 36"/>
              <a:gd name="T5" fmla="*/ 1 h 1"/>
              <a:gd name="T6" fmla="*/ 22 w 36"/>
              <a:gd name="T7" fmla="*/ 1 h 1"/>
              <a:gd name="T8" fmla="*/ 12 w 36"/>
              <a:gd name="T9" fmla="*/ 1 h 1"/>
              <a:gd name="T10" fmla="*/ 0 w 36"/>
              <a:gd name="T11" fmla="*/ 1 h 1"/>
              <a:gd name="T12" fmla="*/ 0 w 36"/>
              <a:gd name="T13" fmla="*/ 1 h 1"/>
              <a:gd name="T14" fmla="*/ 8 w 36"/>
              <a:gd name="T15" fmla="*/ 0 h 1"/>
              <a:gd name="T16" fmla="*/ 14 w 36"/>
              <a:gd name="T17" fmla="*/ 0 h 1"/>
              <a:gd name="T18" fmla="*/ 18 w 36"/>
              <a:gd name="T19" fmla="*/ 0 h 1"/>
              <a:gd name="T20" fmla="*/ 19 w 36"/>
              <a:gd name="T21" fmla="*/ 0 h 1"/>
              <a:gd name="T22" fmla="*/ 36 w 3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1"/>
              <a:gd name="T38" fmla="*/ 36 w 3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1">
                <a:moveTo>
                  <a:pt x="36" y="0"/>
                </a:moveTo>
                <a:lnTo>
                  <a:pt x="35" y="0"/>
                </a:lnTo>
                <a:lnTo>
                  <a:pt x="30" y="1"/>
                </a:lnTo>
                <a:lnTo>
                  <a:pt x="22" y="1"/>
                </a:lnTo>
                <a:lnTo>
                  <a:pt x="12" y="1"/>
                </a:lnTo>
                <a:lnTo>
                  <a:pt x="0" y="1"/>
                </a:lnTo>
                <a:lnTo>
                  <a:pt x="8" y="0"/>
                </a:lnTo>
                <a:lnTo>
                  <a:pt x="14" y="0"/>
                </a:lnTo>
                <a:lnTo>
                  <a:pt x="18" y="0"/>
                </a:lnTo>
                <a:lnTo>
                  <a:pt x="19" y="0"/>
                </a:lnTo>
                <a:lnTo>
                  <a:pt x="36" y="0"/>
                </a:lnTo>
                <a:close/>
              </a:path>
            </a:pathLst>
          </a:custGeom>
          <a:solidFill>
            <a:srgbClr val="6A6A6A"/>
          </a:solidFill>
          <a:ln w="9525">
            <a:noFill/>
            <a:round/>
            <a:headEnd/>
            <a:tailEnd/>
          </a:ln>
        </p:spPr>
        <p:txBody>
          <a:bodyPr/>
          <a:lstStyle/>
          <a:p>
            <a:endParaRPr lang="en-US"/>
          </a:p>
        </p:txBody>
      </p:sp>
      <p:sp>
        <p:nvSpPr>
          <p:cNvPr id="30999" name="Freeform 477"/>
          <p:cNvSpPr>
            <a:spLocks/>
          </p:cNvSpPr>
          <p:nvPr/>
        </p:nvSpPr>
        <p:spPr bwMode="auto">
          <a:xfrm>
            <a:off x="1743075" y="2700338"/>
            <a:ext cx="30163" cy="1587"/>
          </a:xfrm>
          <a:custGeom>
            <a:avLst/>
            <a:gdLst>
              <a:gd name="T0" fmla="*/ 0 w 19"/>
              <a:gd name="T1" fmla="*/ 1 h 1"/>
              <a:gd name="T2" fmla="*/ 8 w 19"/>
              <a:gd name="T3" fmla="*/ 0 h 1"/>
              <a:gd name="T4" fmla="*/ 14 w 19"/>
              <a:gd name="T5" fmla="*/ 0 h 1"/>
              <a:gd name="T6" fmla="*/ 18 w 19"/>
              <a:gd name="T7" fmla="*/ 0 h 1"/>
              <a:gd name="T8" fmla="*/ 19 w 19"/>
              <a:gd name="T9" fmla="*/ 0 h 1"/>
              <a:gd name="T10" fmla="*/ 2 w 19"/>
              <a:gd name="T11" fmla="*/ 0 h 1"/>
              <a:gd name="T12" fmla="*/ 0 w 19"/>
              <a:gd name="T13" fmla="*/ 0 h 1"/>
              <a:gd name="T14" fmla="*/ 0 w 19"/>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
              <a:gd name="T26" fmla="*/ 19 w 19"/>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
                <a:moveTo>
                  <a:pt x="0" y="1"/>
                </a:moveTo>
                <a:lnTo>
                  <a:pt x="8" y="0"/>
                </a:lnTo>
                <a:lnTo>
                  <a:pt x="14" y="0"/>
                </a:lnTo>
                <a:lnTo>
                  <a:pt x="18" y="0"/>
                </a:lnTo>
                <a:lnTo>
                  <a:pt x="19" y="0"/>
                </a:lnTo>
                <a:lnTo>
                  <a:pt x="2" y="0"/>
                </a:lnTo>
                <a:lnTo>
                  <a:pt x="0" y="0"/>
                </a:lnTo>
                <a:lnTo>
                  <a:pt x="0" y="1"/>
                </a:lnTo>
                <a:close/>
              </a:path>
            </a:pathLst>
          </a:custGeom>
          <a:solidFill>
            <a:srgbClr val="666666"/>
          </a:solidFill>
          <a:ln w="9525">
            <a:noFill/>
            <a:round/>
            <a:headEnd/>
            <a:tailEnd/>
          </a:ln>
        </p:spPr>
        <p:txBody>
          <a:bodyPr/>
          <a:lstStyle/>
          <a:p>
            <a:endParaRPr lang="en-US"/>
          </a:p>
        </p:txBody>
      </p:sp>
      <p:sp>
        <p:nvSpPr>
          <p:cNvPr id="31000" name="Freeform 478"/>
          <p:cNvSpPr>
            <a:spLocks/>
          </p:cNvSpPr>
          <p:nvPr/>
        </p:nvSpPr>
        <p:spPr bwMode="auto">
          <a:xfrm>
            <a:off x="1743075" y="2700338"/>
            <a:ext cx="3175" cy="1587"/>
          </a:xfrm>
          <a:custGeom>
            <a:avLst/>
            <a:gdLst>
              <a:gd name="T0" fmla="*/ 2 w 2"/>
              <a:gd name="T1" fmla="*/ 0 h 1587"/>
              <a:gd name="T2" fmla="*/ 0 w 2"/>
              <a:gd name="T3" fmla="*/ 0 h 1587"/>
              <a:gd name="T4" fmla="*/ 0 w 2"/>
              <a:gd name="T5" fmla="*/ 0 h 1587"/>
              <a:gd name="T6" fmla="*/ 0 w 2"/>
              <a:gd name="T7" fmla="*/ 0 h 1587"/>
              <a:gd name="T8" fmla="*/ 2 w 2"/>
              <a:gd name="T9" fmla="*/ 0 h 1587"/>
              <a:gd name="T10" fmla="*/ 0 60000 65536"/>
              <a:gd name="T11" fmla="*/ 0 60000 65536"/>
              <a:gd name="T12" fmla="*/ 0 60000 65536"/>
              <a:gd name="T13" fmla="*/ 0 60000 65536"/>
              <a:gd name="T14" fmla="*/ 0 60000 65536"/>
              <a:gd name="T15" fmla="*/ 0 w 2"/>
              <a:gd name="T16" fmla="*/ 0 h 1587"/>
              <a:gd name="T17" fmla="*/ 2 w 2"/>
              <a:gd name="T18" fmla="*/ 1587 h 1587"/>
            </a:gdLst>
            <a:ahLst/>
            <a:cxnLst>
              <a:cxn ang="T10">
                <a:pos x="T0" y="T1"/>
              </a:cxn>
              <a:cxn ang="T11">
                <a:pos x="T2" y="T3"/>
              </a:cxn>
              <a:cxn ang="T12">
                <a:pos x="T4" y="T5"/>
              </a:cxn>
              <a:cxn ang="T13">
                <a:pos x="T6" y="T7"/>
              </a:cxn>
              <a:cxn ang="T14">
                <a:pos x="T8" y="T9"/>
              </a:cxn>
            </a:cxnLst>
            <a:rect l="T15" t="T16" r="T17" b="T18"/>
            <a:pathLst>
              <a:path w="2" h="1587">
                <a:moveTo>
                  <a:pt x="2" y="0"/>
                </a:moveTo>
                <a:lnTo>
                  <a:pt x="0" y="0"/>
                </a:lnTo>
                <a:lnTo>
                  <a:pt x="2" y="0"/>
                </a:lnTo>
                <a:close/>
              </a:path>
            </a:pathLst>
          </a:custGeom>
          <a:solidFill>
            <a:srgbClr val="666666"/>
          </a:solidFill>
          <a:ln w="9525">
            <a:noFill/>
            <a:round/>
            <a:headEnd/>
            <a:tailEnd/>
          </a:ln>
        </p:spPr>
        <p:txBody>
          <a:bodyPr/>
          <a:lstStyle/>
          <a:p>
            <a:endParaRPr lang="en-US"/>
          </a:p>
        </p:txBody>
      </p:sp>
      <p:sp>
        <p:nvSpPr>
          <p:cNvPr id="31001" name="Freeform 479"/>
          <p:cNvSpPr>
            <a:spLocks/>
          </p:cNvSpPr>
          <p:nvPr/>
        </p:nvSpPr>
        <p:spPr bwMode="auto">
          <a:xfrm>
            <a:off x="2178050" y="2651125"/>
            <a:ext cx="76200" cy="284163"/>
          </a:xfrm>
          <a:custGeom>
            <a:avLst/>
            <a:gdLst>
              <a:gd name="T0" fmla="*/ 0 w 48"/>
              <a:gd name="T1" fmla="*/ 48 h 179"/>
              <a:gd name="T2" fmla="*/ 48 w 48"/>
              <a:gd name="T3" fmla="*/ 0 h 179"/>
              <a:gd name="T4" fmla="*/ 48 w 48"/>
              <a:gd name="T5" fmla="*/ 131 h 179"/>
              <a:gd name="T6" fmla="*/ 0 w 48"/>
              <a:gd name="T7" fmla="*/ 179 h 179"/>
              <a:gd name="T8" fmla="*/ 0 w 48"/>
              <a:gd name="T9" fmla="*/ 48 h 179"/>
              <a:gd name="T10" fmla="*/ 0 60000 65536"/>
              <a:gd name="T11" fmla="*/ 0 60000 65536"/>
              <a:gd name="T12" fmla="*/ 0 60000 65536"/>
              <a:gd name="T13" fmla="*/ 0 60000 65536"/>
              <a:gd name="T14" fmla="*/ 0 60000 65536"/>
              <a:gd name="T15" fmla="*/ 0 w 48"/>
              <a:gd name="T16" fmla="*/ 0 h 179"/>
              <a:gd name="T17" fmla="*/ 48 w 48"/>
              <a:gd name="T18" fmla="*/ 179 h 179"/>
            </a:gdLst>
            <a:ahLst/>
            <a:cxnLst>
              <a:cxn ang="T10">
                <a:pos x="T0" y="T1"/>
              </a:cxn>
              <a:cxn ang="T11">
                <a:pos x="T2" y="T3"/>
              </a:cxn>
              <a:cxn ang="T12">
                <a:pos x="T4" y="T5"/>
              </a:cxn>
              <a:cxn ang="T13">
                <a:pos x="T6" y="T7"/>
              </a:cxn>
              <a:cxn ang="T14">
                <a:pos x="T8" y="T9"/>
              </a:cxn>
            </a:cxnLst>
            <a:rect l="T15" t="T16" r="T17" b="T18"/>
            <a:pathLst>
              <a:path w="48" h="179">
                <a:moveTo>
                  <a:pt x="0" y="48"/>
                </a:moveTo>
                <a:lnTo>
                  <a:pt x="48" y="0"/>
                </a:lnTo>
                <a:lnTo>
                  <a:pt x="48" y="131"/>
                </a:lnTo>
                <a:lnTo>
                  <a:pt x="0" y="179"/>
                </a:lnTo>
                <a:lnTo>
                  <a:pt x="0" y="48"/>
                </a:lnTo>
                <a:close/>
              </a:path>
            </a:pathLst>
          </a:custGeom>
          <a:solidFill>
            <a:srgbClr val="9A9A9A"/>
          </a:solidFill>
          <a:ln w="9525">
            <a:noFill/>
            <a:round/>
            <a:headEnd/>
            <a:tailEnd/>
          </a:ln>
        </p:spPr>
        <p:txBody>
          <a:bodyPr/>
          <a:lstStyle/>
          <a:p>
            <a:endParaRPr lang="en-US"/>
          </a:p>
        </p:txBody>
      </p:sp>
      <p:sp>
        <p:nvSpPr>
          <p:cNvPr id="31002" name="Rectangle 480"/>
          <p:cNvSpPr>
            <a:spLocks noChangeArrowheads="1"/>
          </p:cNvSpPr>
          <p:nvPr/>
        </p:nvSpPr>
        <p:spPr bwMode="auto">
          <a:xfrm>
            <a:off x="1574800" y="2727325"/>
            <a:ext cx="603250" cy="165100"/>
          </a:xfrm>
          <a:prstGeom prst="rect">
            <a:avLst/>
          </a:prstGeom>
          <a:solidFill>
            <a:srgbClr val="C0C0C0"/>
          </a:solidFill>
          <a:ln w="4763">
            <a:solidFill>
              <a:srgbClr val="000000"/>
            </a:solidFill>
            <a:miter lim="800000"/>
            <a:headEnd/>
            <a:tailEnd/>
          </a:ln>
        </p:spPr>
        <p:txBody>
          <a:bodyPr/>
          <a:lstStyle/>
          <a:p>
            <a:endParaRPr lang="en-US"/>
          </a:p>
        </p:txBody>
      </p:sp>
      <p:sp>
        <p:nvSpPr>
          <p:cNvPr id="31003" name="Freeform 481"/>
          <p:cNvSpPr>
            <a:spLocks/>
          </p:cNvSpPr>
          <p:nvPr/>
        </p:nvSpPr>
        <p:spPr bwMode="auto">
          <a:xfrm>
            <a:off x="1763713" y="2727325"/>
            <a:ext cx="7937" cy="165100"/>
          </a:xfrm>
          <a:custGeom>
            <a:avLst/>
            <a:gdLst>
              <a:gd name="T0" fmla="*/ 5 w 5"/>
              <a:gd name="T1" fmla="*/ 0 h 104"/>
              <a:gd name="T2" fmla="*/ 1 w 5"/>
              <a:gd name="T3" fmla="*/ 26 h 104"/>
              <a:gd name="T4" fmla="*/ 0 w 5"/>
              <a:gd name="T5" fmla="*/ 52 h 104"/>
              <a:gd name="T6" fmla="*/ 1 w 5"/>
              <a:gd name="T7" fmla="*/ 78 h 104"/>
              <a:gd name="T8" fmla="*/ 5 w 5"/>
              <a:gd name="T9" fmla="*/ 104 h 104"/>
              <a:gd name="T10" fmla="*/ 0 60000 65536"/>
              <a:gd name="T11" fmla="*/ 0 60000 65536"/>
              <a:gd name="T12" fmla="*/ 0 60000 65536"/>
              <a:gd name="T13" fmla="*/ 0 60000 65536"/>
              <a:gd name="T14" fmla="*/ 0 60000 65536"/>
              <a:gd name="T15" fmla="*/ 0 w 5"/>
              <a:gd name="T16" fmla="*/ 0 h 104"/>
              <a:gd name="T17" fmla="*/ 5 w 5"/>
              <a:gd name="T18" fmla="*/ 104 h 104"/>
            </a:gdLst>
            <a:ahLst/>
            <a:cxnLst>
              <a:cxn ang="T10">
                <a:pos x="T0" y="T1"/>
              </a:cxn>
              <a:cxn ang="T11">
                <a:pos x="T2" y="T3"/>
              </a:cxn>
              <a:cxn ang="T12">
                <a:pos x="T4" y="T5"/>
              </a:cxn>
              <a:cxn ang="T13">
                <a:pos x="T6" y="T7"/>
              </a:cxn>
              <a:cxn ang="T14">
                <a:pos x="T8" y="T9"/>
              </a:cxn>
            </a:cxnLst>
            <a:rect l="T15" t="T16" r="T17" b="T18"/>
            <a:pathLst>
              <a:path w="5" h="104">
                <a:moveTo>
                  <a:pt x="5" y="0"/>
                </a:moveTo>
                <a:lnTo>
                  <a:pt x="1" y="26"/>
                </a:lnTo>
                <a:lnTo>
                  <a:pt x="0" y="52"/>
                </a:lnTo>
                <a:lnTo>
                  <a:pt x="1" y="78"/>
                </a:lnTo>
                <a:lnTo>
                  <a:pt x="5" y="104"/>
                </a:lnTo>
              </a:path>
            </a:pathLst>
          </a:custGeom>
          <a:noFill/>
          <a:ln w="4763">
            <a:solidFill>
              <a:srgbClr val="000000"/>
            </a:solidFill>
            <a:round/>
            <a:headEnd/>
            <a:tailEnd/>
          </a:ln>
        </p:spPr>
        <p:txBody>
          <a:bodyPr/>
          <a:lstStyle/>
          <a:p>
            <a:endParaRPr lang="en-US"/>
          </a:p>
        </p:txBody>
      </p:sp>
      <p:sp>
        <p:nvSpPr>
          <p:cNvPr id="31004" name="Rectangle 482"/>
          <p:cNvSpPr>
            <a:spLocks noChangeArrowheads="1"/>
          </p:cNvSpPr>
          <p:nvPr/>
        </p:nvSpPr>
        <p:spPr bwMode="auto">
          <a:xfrm>
            <a:off x="1574800" y="2892425"/>
            <a:ext cx="603250" cy="42863"/>
          </a:xfrm>
          <a:prstGeom prst="rect">
            <a:avLst/>
          </a:prstGeom>
          <a:solidFill>
            <a:srgbClr val="9A9A9A"/>
          </a:solidFill>
          <a:ln w="4763">
            <a:solidFill>
              <a:srgbClr val="000000"/>
            </a:solidFill>
            <a:miter lim="800000"/>
            <a:headEnd/>
            <a:tailEnd/>
          </a:ln>
        </p:spPr>
        <p:txBody>
          <a:bodyPr/>
          <a:lstStyle/>
          <a:p>
            <a:endParaRPr lang="en-US"/>
          </a:p>
        </p:txBody>
      </p:sp>
      <p:sp>
        <p:nvSpPr>
          <p:cNvPr id="31005" name="Rectangle 483"/>
          <p:cNvSpPr>
            <a:spLocks noChangeArrowheads="1"/>
          </p:cNvSpPr>
          <p:nvPr/>
        </p:nvSpPr>
        <p:spPr bwMode="auto">
          <a:xfrm>
            <a:off x="2039938" y="2778125"/>
            <a:ext cx="23812" cy="7938"/>
          </a:xfrm>
          <a:prstGeom prst="rect">
            <a:avLst/>
          </a:prstGeom>
          <a:solidFill>
            <a:srgbClr val="C0C0C0"/>
          </a:solidFill>
          <a:ln w="9525">
            <a:noFill/>
            <a:miter lim="800000"/>
            <a:headEnd/>
            <a:tailEnd/>
          </a:ln>
        </p:spPr>
        <p:txBody>
          <a:bodyPr/>
          <a:lstStyle/>
          <a:p>
            <a:endParaRPr lang="en-US"/>
          </a:p>
        </p:txBody>
      </p:sp>
      <p:sp>
        <p:nvSpPr>
          <p:cNvPr id="31006" name="Freeform 484"/>
          <p:cNvSpPr>
            <a:spLocks noEditPoints="1"/>
          </p:cNvSpPr>
          <p:nvPr/>
        </p:nvSpPr>
        <p:spPr bwMode="auto">
          <a:xfrm>
            <a:off x="1792288" y="2763838"/>
            <a:ext cx="98425" cy="11112"/>
          </a:xfrm>
          <a:custGeom>
            <a:avLst/>
            <a:gdLst>
              <a:gd name="T0" fmla="*/ 0 w 62"/>
              <a:gd name="T1" fmla="*/ 7 h 7"/>
              <a:gd name="T2" fmla="*/ 18 w 62"/>
              <a:gd name="T3" fmla="*/ 7 h 7"/>
              <a:gd name="T4" fmla="*/ 18 w 62"/>
              <a:gd name="T5" fmla="*/ 0 h 7"/>
              <a:gd name="T6" fmla="*/ 0 w 62"/>
              <a:gd name="T7" fmla="*/ 0 h 7"/>
              <a:gd name="T8" fmla="*/ 0 w 62"/>
              <a:gd name="T9" fmla="*/ 7 h 7"/>
              <a:gd name="T10" fmla="*/ 26 w 62"/>
              <a:gd name="T11" fmla="*/ 7 h 7"/>
              <a:gd name="T12" fmla="*/ 35 w 62"/>
              <a:gd name="T13" fmla="*/ 7 h 7"/>
              <a:gd name="T14" fmla="*/ 35 w 62"/>
              <a:gd name="T15" fmla="*/ 0 h 7"/>
              <a:gd name="T16" fmla="*/ 26 w 62"/>
              <a:gd name="T17" fmla="*/ 0 h 7"/>
              <a:gd name="T18" fmla="*/ 26 w 62"/>
              <a:gd name="T19" fmla="*/ 7 h 7"/>
              <a:gd name="T20" fmla="*/ 44 w 62"/>
              <a:gd name="T21" fmla="*/ 7 h 7"/>
              <a:gd name="T22" fmla="*/ 62 w 62"/>
              <a:gd name="T23" fmla="*/ 7 h 7"/>
              <a:gd name="T24" fmla="*/ 62 w 62"/>
              <a:gd name="T25" fmla="*/ 0 h 7"/>
              <a:gd name="T26" fmla="*/ 44 w 62"/>
              <a:gd name="T27" fmla="*/ 0 h 7"/>
              <a:gd name="T28" fmla="*/ 44 w 62"/>
              <a:gd name="T29" fmla="*/ 7 h 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
              <a:gd name="T46" fmla="*/ 0 h 7"/>
              <a:gd name="T47" fmla="*/ 62 w 62"/>
              <a:gd name="T48" fmla="*/ 7 h 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 h="7">
                <a:moveTo>
                  <a:pt x="0" y="7"/>
                </a:moveTo>
                <a:lnTo>
                  <a:pt x="18" y="7"/>
                </a:lnTo>
                <a:lnTo>
                  <a:pt x="18" y="0"/>
                </a:lnTo>
                <a:lnTo>
                  <a:pt x="0" y="0"/>
                </a:lnTo>
                <a:lnTo>
                  <a:pt x="0" y="7"/>
                </a:lnTo>
                <a:close/>
                <a:moveTo>
                  <a:pt x="26" y="7"/>
                </a:moveTo>
                <a:lnTo>
                  <a:pt x="35" y="7"/>
                </a:lnTo>
                <a:lnTo>
                  <a:pt x="35" y="0"/>
                </a:lnTo>
                <a:lnTo>
                  <a:pt x="26" y="0"/>
                </a:lnTo>
                <a:lnTo>
                  <a:pt x="26" y="7"/>
                </a:lnTo>
                <a:close/>
                <a:moveTo>
                  <a:pt x="44" y="7"/>
                </a:moveTo>
                <a:lnTo>
                  <a:pt x="62" y="7"/>
                </a:lnTo>
                <a:lnTo>
                  <a:pt x="62" y="0"/>
                </a:lnTo>
                <a:lnTo>
                  <a:pt x="44" y="0"/>
                </a:lnTo>
                <a:lnTo>
                  <a:pt x="44" y="7"/>
                </a:lnTo>
                <a:close/>
              </a:path>
            </a:pathLst>
          </a:custGeom>
          <a:solidFill>
            <a:srgbClr val="C0C0C0"/>
          </a:solidFill>
          <a:ln w="1588">
            <a:solidFill>
              <a:srgbClr val="000000"/>
            </a:solidFill>
            <a:round/>
            <a:headEnd/>
            <a:tailEnd/>
          </a:ln>
        </p:spPr>
        <p:txBody>
          <a:bodyPr/>
          <a:lstStyle/>
          <a:p>
            <a:endParaRPr lang="en-US"/>
          </a:p>
        </p:txBody>
      </p:sp>
      <p:sp>
        <p:nvSpPr>
          <p:cNvPr id="31007" name="Freeform 485"/>
          <p:cNvSpPr>
            <a:spLocks noEditPoints="1"/>
          </p:cNvSpPr>
          <p:nvPr/>
        </p:nvSpPr>
        <p:spPr bwMode="auto">
          <a:xfrm>
            <a:off x="1592263" y="2744788"/>
            <a:ext cx="436562" cy="63500"/>
          </a:xfrm>
          <a:custGeom>
            <a:avLst/>
            <a:gdLst>
              <a:gd name="T0" fmla="*/ 0 w 275"/>
              <a:gd name="T1" fmla="*/ 40 h 40"/>
              <a:gd name="T2" fmla="*/ 37 w 275"/>
              <a:gd name="T3" fmla="*/ 40 h 40"/>
              <a:gd name="T4" fmla="*/ 37 w 275"/>
              <a:gd name="T5" fmla="*/ 0 h 40"/>
              <a:gd name="T6" fmla="*/ 0 w 275"/>
              <a:gd name="T7" fmla="*/ 0 h 40"/>
              <a:gd name="T8" fmla="*/ 0 w 275"/>
              <a:gd name="T9" fmla="*/ 40 h 40"/>
              <a:gd name="T10" fmla="*/ 244 w 275"/>
              <a:gd name="T11" fmla="*/ 29 h 40"/>
              <a:gd name="T12" fmla="*/ 275 w 275"/>
              <a:gd name="T13" fmla="*/ 29 h 40"/>
              <a:gd name="T14" fmla="*/ 275 w 275"/>
              <a:gd name="T15" fmla="*/ 8 h 40"/>
              <a:gd name="T16" fmla="*/ 244 w 275"/>
              <a:gd name="T17" fmla="*/ 8 h 40"/>
              <a:gd name="T18" fmla="*/ 244 w 275"/>
              <a:gd name="T19" fmla="*/ 29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5"/>
              <a:gd name="T31" fmla="*/ 0 h 40"/>
              <a:gd name="T32" fmla="*/ 275 w 275"/>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5" h="40">
                <a:moveTo>
                  <a:pt x="0" y="40"/>
                </a:moveTo>
                <a:lnTo>
                  <a:pt x="37" y="40"/>
                </a:lnTo>
                <a:lnTo>
                  <a:pt x="37" y="0"/>
                </a:lnTo>
                <a:lnTo>
                  <a:pt x="0" y="0"/>
                </a:lnTo>
                <a:lnTo>
                  <a:pt x="0" y="40"/>
                </a:lnTo>
                <a:close/>
                <a:moveTo>
                  <a:pt x="244" y="29"/>
                </a:moveTo>
                <a:lnTo>
                  <a:pt x="275" y="29"/>
                </a:lnTo>
                <a:lnTo>
                  <a:pt x="275" y="8"/>
                </a:lnTo>
                <a:lnTo>
                  <a:pt x="244" y="8"/>
                </a:lnTo>
                <a:lnTo>
                  <a:pt x="244" y="29"/>
                </a:lnTo>
                <a:close/>
              </a:path>
            </a:pathLst>
          </a:custGeom>
          <a:solidFill>
            <a:srgbClr val="C0C0C0"/>
          </a:solidFill>
          <a:ln w="9525">
            <a:noFill/>
            <a:round/>
            <a:headEnd/>
            <a:tailEnd/>
          </a:ln>
        </p:spPr>
        <p:txBody>
          <a:bodyPr/>
          <a:lstStyle/>
          <a:p>
            <a:endParaRPr lang="en-US"/>
          </a:p>
        </p:txBody>
      </p:sp>
      <p:sp>
        <p:nvSpPr>
          <p:cNvPr id="31008" name="Freeform 486"/>
          <p:cNvSpPr>
            <a:spLocks noEditPoints="1"/>
          </p:cNvSpPr>
          <p:nvPr/>
        </p:nvSpPr>
        <p:spPr bwMode="auto">
          <a:xfrm>
            <a:off x="1579563" y="2736850"/>
            <a:ext cx="593725" cy="185738"/>
          </a:xfrm>
          <a:custGeom>
            <a:avLst/>
            <a:gdLst>
              <a:gd name="T0" fmla="*/ 129 w 374"/>
              <a:gd name="T1" fmla="*/ 93 h 117"/>
              <a:gd name="T2" fmla="*/ 372 w 374"/>
              <a:gd name="T3" fmla="*/ 93 h 117"/>
              <a:gd name="T4" fmla="*/ 372 w 374"/>
              <a:gd name="T5" fmla="*/ 0 h 117"/>
              <a:gd name="T6" fmla="*/ 129 w 374"/>
              <a:gd name="T7" fmla="*/ 0 h 117"/>
              <a:gd name="T8" fmla="*/ 125 w 374"/>
              <a:gd name="T9" fmla="*/ 22 h 117"/>
              <a:gd name="T10" fmla="*/ 124 w 374"/>
              <a:gd name="T11" fmla="*/ 46 h 117"/>
              <a:gd name="T12" fmla="*/ 125 w 374"/>
              <a:gd name="T13" fmla="*/ 69 h 117"/>
              <a:gd name="T14" fmla="*/ 129 w 374"/>
              <a:gd name="T15" fmla="*/ 93 h 117"/>
              <a:gd name="T16" fmla="*/ 220 w 374"/>
              <a:gd name="T17" fmla="*/ 82 h 117"/>
              <a:gd name="T18" fmla="*/ 359 w 374"/>
              <a:gd name="T19" fmla="*/ 82 h 117"/>
              <a:gd name="T20" fmla="*/ 359 w 374"/>
              <a:gd name="T21" fmla="*/ 11 h 117"/>
              <a:gd name="T22" fmla="*/ 220 w 374"/>
              <a:gd name="T23" fmla="*/ 11 h 117"/>
              <a:gd name="T24" fmla="*/ 220 w 374"/>
              <a:gd name="T25" fmla="*/ 82 h 117"/>
              <a:gd name="T26" fmla="*/ 339 w 374"/>
              <a:gd name="T27" fmla="*/ 117 h 117"/>
              <a:gd name="T28" fmla="*/ 368 w 374"/>
              <a:gd name="T29" fmla="*/ 117 h 117"/>
              <a:gd name="T30" fmla="*/ 372 w 374"/>
              <a:gd name="T31" fmla="*/ 116 h 117"/>
              <a:gd name="T32" fmla="*/ 374 w 374"/>
              <a:gd name="T33" fmla="*/ 111 h 117"/>
              <a:gd name="T34" fmla="*/ 372 w 374"/>
              <a:gd name="T35" fmla="*/ 107 h 117"/>
              <a:gd name="T36" fmla="*/ 368 w 374"/>
              <a:gd name="T37" fmla="*/ 106 h 117"/>
              <a:gd name="T38" fmla="*/ 339 w 374"/>
              <a:gd name="T39" fmla="*/ 106 h 117"/>
              <a:gd name="T40" fmla="*/ 339 w 374"/>
              <a:gd name="T41" fmla="*/ 117 h 117"/>
              <a:gd name="T42" fmla="*/ 35 w 374"/>
              <a:gd name="T43" fmla="*/ 117 h 117"/>
              <a:gd name="T44" fmla="*/ 6 w 374"/>
              <a:gd name="T45" fmla="*/ 117 h 117"/>
              <a:gd name="T46" fmla="*/ 2 w 374"/>
              <a:gd name="T47" fmla="*/ 116 h 117"/>
              <a:gd name="T48" fmla="*/ 0 w 374"/>
              <a:gd name="T49" fmla="*/ 111 h 117"/>
              <a:gd name="T50" fmla="*/ 2 w 374"/>
              <a:gd name="T51" fmla="*/ 107 h 117"/>
              <a:gd name="T52" fmla="*/ 6 w 374"/>
              <a:gd name="T53" fmla="*/ 106 h 117"/>
              <a:gd name="T54" fmla="*/ 35 w 374"/>
              <a:gd name="T55" fmla="*/ 106 h 117"/>
              <a:gd name="T56" fmla="*/ 35 w 374"/>
              <a:gd name="T57" fmla="*/ 117 h 117"/>
              <a:gd name="T58" fmla="*/ 134 w 374"/>
              <a:gd name="T59" fmla="*/ 24 h 117"/>
              <a:gd name="T60" fmla="*/ 196 w 374"/>
              <a:gd name="T61" fmla="*/ 24 h 117"/>
              <a:gd name="T62" fmla="*/ 196 w 374"/>
              <a:gd name="T63" fmla="*/ 17 h 117"/>
              <a:gd name="T64" fmla="*/ 134 w 374"/>
              <a:gd name="T65" fmla="*/ 17 h 117"/>
              <a:gd name="T66" fmla="*/ 134 w 374"/>
              <a:gd name="T67" fmla="*/ 24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4"/>
              <a:gd name="T103" fmla="*/ 0 h 117"/>
              <a:gd name="T104" fmla="*/ 374 w 374"/>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4" h="117">
                <a:moveTo>
                  <a:pt x="129" y="93"/>
                </a:moveTo>
                <a:lnTo>
                  <a:pt x="372" y="93"/>
                </a:lnTo>
                <a:lnTo>
                  <a:pt x="372" y="0"/>
                </a:lnTo>
                <a:lnTo>
                  <a:pt x="129" y="0"/>
                </a:lnTo>
                <a:lnTo>
                  <a:pt x="125" y="22"/>
                </a:lnTo>
                <a:lnTo>
                  <a:pt x="124" y="46"/>
                </a:lnTo>
                <a:lnTo>
                  <a:pt x="125" y="69"/>
                </a:lnTo>
                <a:lnTo>
                  <a:pt x="129" y="93"/>
                </a:lnTo>
                <a:close/>
                <a:moveTo>
                  <a:pt x="220" y="82"/>
                </a:moveTo>
                <a:lnTo>
                  <a:pt x="359" y="82"/>
                </a:lnTo>
                <a:lnTo>
                  <a:pt x="359" y="11"/>
                </a:lnTo>
                <a:lnTo>
                  <a:pt x="220" y="11"/>
                </a:lnTo>
                <a:lnTo>
                  <a:pt x="220" y="82"/>
                </a:lnTo>
                <a:close/>
                <a:moveTo>
                  <a:pt x="339" y="117"/>
                </a:moveTo>
                <a:lnTo>
                  <a:pt x="368" y="117"/>
                </a:lnTo>
                <a:lnTo>
                  <a:pt x="372" y="116"/>
                </a:lnTo>
                <a:lnTo>
                  <a:pt x="374" y="111"/>
                </a:lnTo>
                <a:lnTo>
                  <a:pt x="372" y="107"/>
                </a:lnTo>
                <a:lnTo>
                  <a:pt x="368" y="106"/>
                </a:lnTo>
                <a:lnTo>
                  <a:pt x="339" y="106"/>
                </a:lnTo>
                <a:lnTo>
                  <a:pt x="339" y="117"/>
                </a:lnTo>
                <a:close/>
                <a:moveTo>
                  <a:pt x="35" y="117"/>
                </a:moveTo>
                <a:lnTo>
                  <a:pt x="6" y="117"/>
                </a:lnTo>
                <a:lnTo>
                  <a:pt x="2" y="116"/>
                </a:lnTo>
                <a:lnTo>
                  <a:pt x="0" y="111"/>
                </a:lnTo>
                <a:lnTo>
                  <a:pt x="2" y="107"/>
                </a:lnTo>
                <a:lnTo>
                  <a:pt x="6" y="106"/>
                </a:lnTo>
                <a:lnTo>
                  <a:pt x="35" y="106"/>
                </a:lnTo>
                <a:lnTo>
                  <a:pt x="35" y="117"/>
                </a:lnTo>
                <a:close/>
                <a:moveTo>
                  <a:pt x="134" y="24"/>
                </a:moveTo>
                <a:lnTo>
                  <a:pt x="196" y="24"/>
                </a:lnTo>
                <a:lnTo>
                  <a:pt x="196" y="17"/>
                </a:lnTo>
                <a:lnTo>
                  <a:pt x="134" y="17"/>
                </a:lnTo>
                <a:lnTo>
                  <a:pt x="134" y="24"/>
                </a:lnTo>
                <a:close/>
              </a:path>
            </a:pathLst>
          </a:custGeom>
          <a:solidFill>
            <a:srgbClr val="C0C0C0"/>
          </a:solidFill>
          <a:ln w="1588">
            <a:solidFill>
              <a:srgbClr val="000000"/>
            </a:solidFill>
            <a:round/>
            <a:headEnd/>
            <a:tailEnd/>
          </a:ln>
        </p:spPr>
        <p:txBody>
          <a:bodyPr/>
          <a:lstStyle/>
          <a:p>
            <a:endParaRPr lang="en-US"/>
          </a:p>
        </p:txBody>
      </p:sp>
      <p:sp>
        <p:nvSpPr>
          <p:cNvPr id="31009" name="Line 487"/>
          <p:cNvSpPr>
            <a:spLocks noChangeShapeType="1"/>
          </p:cNvSpPr>
          <p:nvPr/>
        </p:nvSpPr>
        <p:spPr bwMode="auto">
          <a:xfrm>
            <a:off x="1893888" y="2736850"/>
            <a:ext cx="1587" cy="147638"/>
          </a:xfrm>
          <a:prstGeom prst="line">
            <a:avLst/>
          </a:prstGeom>
          <a:noFill/>
          <a:ln w="1588">
            <a:solidFill>
              <a:srgbClr val="000000"/>
            </a:solidFill>
            <a:round/>
            <a:headEnd/>
            <a:tailEnd/>
          </a:ln>
        </p:spPr>
        <p:txBody>
          <a:bodyPr/>
          <a:lstStyle/>
          <a:p>
            <a:endParaRPr lang="en-US"/>
          </a:p>
        </p:txBody>
      </p:sp>
      <p:sp>
        <p:nvSpPr>
          <p:cNvPr id="31010" name="Line 488"/>
          <p:cNvSpPr>
            <a:spLocks noChangeShapeType="1"/>
          </p:cNvSpPr>
          <p:nvPr/>
        </p:nvSpPr>
        <p:spPr bwMode="auto">
          <a:xfrm flipH="1">
            <a:off x="1776413" y="2786063"/>
            <a:ext cx="117475" cy="1587"/>
          </a:xfrm>
          <a:prstGeom prst="line">
            <a:avLst/>
          </a:prstGeom>
          <a:noFill/>
          <a:ln w="1588">
            <a:solidFill>
              <a:srgbClr val="000000"/>
            </a:solidFill>
            <a:round/>
            <a:headEnd/>
            <a:tailEnd/>
          </a:ln>
        </p:spPr>
        <p:txBody>
          <a:bodyPr/>
          <a:lstStyle/>
          <a:p>
            <a:endParaRPr lang="en-US"/>
          </a:p>
        </p:txBody>
      </p:sp>
      <p:sp>
        <p:nvSpPr>
          <p:cNvPr id="31011" name="Line 489"/>
          <p:cNvSpPr>
            <a:spLocks noChangeShapeType="1"/>
          </p:cNvSpPr>
          <p:nvPr/>
        </p:nvSpPr>
        <p:spPr bwMode="auto">
          <a:xfrm flipH="1">
            <a:off x="1776413" y="2835275"/>
            <a:ext cx="117475" cy="1588"/>
          </a:xfrm>
          <a:prstGeom prst="line">
            <a:avLst/>
          </a:prstGeom>
          <a:noFill/>
          <a:ln w="1588">
            <a:solidFill>
              <a:srgbClr val="000000"/>
            </a:solidFill>
            <a:round/>
            <a:headEnd/>
            <a:tailEnd/>
          </a:ln>
        </p:spPr>
        <p:txBody>
          <a:bodyPr/>
          <a:lstStyle/>
          <a:p>
            <a:endParaRPr lang="en-US"/>
          </a:p>
        </p:txBody>
      </p:sp>
      <p:sp>
        <p:nvSpPr>
          <p:cNvPr id="31012" name="Line 490"/>
          <p:cNvSpPr>
            <a:spLocks noChangeShapeType="1"/>
          </p:cNvSpPr>
          <p:nvPr/>
        </p:nvSpPr>
        <p:spPr bwMode="auto">
          <a:xfrm>
            <a:off x="2079625" y="2754313"/>
            <a:ext cx="1588" cy="42862"/>
          </a:xfrm>
          <a:prstGeom prst="line">
            <a:avLst/>
          </a:prstGeom>
          <a:noFill/>
          <a:ln w="1588">
            <a:solidFill>
              <a:srgbClr val="000000"/>
            </a:solidFill>
            <a:round/>
            <a:headEnd/>
            <a:tailEnd/>
          </a:ln>
        </p:spPr>
        <p:txBody>
          <a:bodyPr/>
          <a:lstStyle/>
          <a:p>
            <a:endParaRPr lang="en-US"/>
          </a:p>
        </p:txBody>
      </p:sp>
      <p:sp>
        <p:nvSpPr>
          <p:cNvPr id="31013" name="Line 491"/>
          <p:cNvSpPr>
            <a:spLocks noChangeShapeType="1"/>
          </p:cNvSpPr>
          <p:nvPr/>
        </p:nvSpPr>
        <p:spPr bwMode="auto">
          <a:xfrm>
            <a:off x="1928813" y="2797175"/>
            <a:ext cx="220662" cy="1588"/>
          </a:xfrm>
          <a:prstGeom prst="line">
            <a:avLst/>
          </a:prstGeom>
          <a:noFill/>
          <a:ln w="1588">
            <a:solidFill>
              <a:srgbClr val="000000"/>
            </a:solidFill>
            <a:round/>
            <a:headEnd/>
            <a:tailEnd/>
          </a:ln>
        </p:spPr>
        <p:txBody>
          <a:bodyPr/>
          <a:lstStyle/>
          <a:p>
            <a:endParaRPr lang="en-US"/>
          </a:p>
        </p:txBody>
      </p:sp>
      <p:sp>
        <p:nvSpPr>
          <p:cNvPr id="31014" name="Line 492"/>
          <p:cNvSpPr>
            <a:spLocks noChangeShapeType="1"/>
          </p:cNvSpPr>
          <p:nvPr/>
        </p:nvSpPr>
        <p:spPr bwMode="auto">
          <a:xfrm flipV="1">
            <a:off x="1792288" y="2727325"/>
            <a:ext cx="1587" cy="6350"/>
          </a:xfrm>
          <a:prstGeom prst="line">
            <a:avLst/>
          </a:prstGeom>
          <a:noFill/>
          <a:ln w="1588">
            <a:solidFill>
              <a:srgbClr val="000000"/>
            </a:solidFill>
            <a:round/>
            <a:headEnd/>
            <a:tailEnd/>
          </a:ln>
        </p:spPr>
        <p:txBody>
          <a:bodyPr/>
          <a:lstStyle/>
          <a:p>
            <a:endParaRPr lang="en-US"/>
          </a:p>
        </p:txBody>
      </p:sp>
      <p:sp>
        <p:nvSpPr>
          <p:cNvPr id="31015" name="Line 493"/>
          <p:cNvSpPr>
            <a:spLocks noChangeShapeType="1"/>
          </p:cNvSpPr>
          <p:nvPr/>
        </p:nvSpPr>
        <p:spPr bwMode="auto">
          <a:xfrm flipV="1">
            <a:off x="1792288" y="2884488"/>
            <a:ext cx="1587" cy="7937"/>
          </a:xfrm>
          <a:prstGeom prst="line">
            <a:avLst/>
          </a:prstGeom>
          <a:noFill/>
          <a:ln w="1588">
            <a:solidFill>
              <a:srgbClr val="000000"/>
            </a:solidFill>
            <a:round/>
            <a:headEnd/>
            <a:tailEnd/>
          </a:ln>
        </p:spPr>
        <p:txBody>
          <a:bodyPr/>
          <a:lstStyle/>
          <a:p>
            <a:endParaRPr lang="en-US"/>
          </a:p>
        </p:txBody>
      </p:sp>
      <p:sp>
        <p:nvSpPr>
          <p:cNvPr id="31016" name="Line 494"/>
          <p:cNvSpPr>
            <a:spLocks noChangeShapeType="1"/>
          </p:cNvSpPr>
          <p:nvPr/>
        </p:nvSpPr>
        <p:spPr bwMode="auto">
          <a:xfrm>
            <a:off x="1795463" y="2809875"/>
            <a:ext cx="7937" cy="1588"/>
          </a:xfrm>
          <a:prstGeom prst="line">
            <a:avLst/>
          </a:prstGeom>
          <a:noFill/>
          <a:ln w="4763">
            <a:solidFill>
              <a:srgbClr val="00FF00"/>
            </a:solidFill>
            <a:round/>
            <a:headEnd/>
            <a:tailEnd/>
          </a:ln>
        </p:spPr>
        <p:txBody>
          <a:bodyPr/>
          <a:lstStyle/>
          <a:p>
            <a:endParaRPr lang="en-US"/>
          </a:p>
        </p:txBody>
      </p:sp>
      <p:sp>
        <p:nvSpPr>
          <p:cNvPr id="31017" name="Line 495"/>
          <p:cNvSpPr>
            <a:spLocks noChangeShapeType="1"/>
          </p:cNvSpPr>
          <p:nvPr/>
        </p:nvSpPr>
        <p:spPr bwMode="auto">
          <a:xfrm>
            <a:off x="1795463" y="2770188"/>
            <a:ext cx="7937" cy="1587"/>
          </a:xfrm>
          <a:prstGeom prst="line">
            <a:avLst/>
          </a:prstGeom>
          <a:noFill/>
          <a:ln w="4763">
            <a:solidFill>
              <a:srgbClr val="00FF00"/>
            </a:solidFill>
            <a:round/>
            <a:headEnd/>
            <a:tailEnd/>
          </a:ln>
        </p:spPr>
        <p:txBody>
          <a:bodyPr/>
          <a:lstStyle/>
          <a:p>
            <a:endParaRPr lang="en-US"/>
          </a:p>
        </p:txBody>
      </p:sp>
      <p:sp>
        <p:nvSpPr>
          <p:cNvPr id="31018" name="Line 496"/>
          <p:cNvSpPr>
            <a:spLocks noChangeShapeType="1"/>
          </p:cNvSpPr>
          <p:nvPr/>
        </p:nvSpPr>
        <p:spPr bwMode="auto">
          <a:xfrm>
            <a:off x="1866900" y="2770188"/>
            <a:ext cx="7938" cy="1587"/>
          </a:xfrm>
          <a:prstGeom prst="line">
            <a:avLst/>
          </a:prstGeom>
          <a:noFill/>
          <a:ln w="4763">
            <a:solidFill>
              <a:srgbClr val="00FF00"/>
            </a:solidFill>
            <a:round/>
            <a:headEnd/>
            <a:tailEnd/>
          </a:ln>
        </p:spPr>
        <p:txBody>
          <a:bodyPr/>
          <a:lstStyle/>
          <a:p>
            <a:endParaRPr lang="en-US"/>
          </a:p>
        </p:txBody>
      </p:sp>
      <p:sp>
        <p:nvSpPr>
          <p:cNvPr id="31019" name="Line 497"/>
          <p:cNvSpPr>
            <a:spLocks noChangeShapeType="1"/>
          </p:cNvSpPr>
          <p:nvPr/>
        </p:nvSpPr>
        <p:spPr bwMode="auto">
          <a:xfrm>
            <a:off x="1957388" y="2786063"/>
            <a:ext cx="9525" cy="1587"/>
          </a:xfrm>
          <a:prstGeom prst="line">
            <a:avLst/>
          </a:prstGeom>
          <a:noFill/>
          <a:ln w="4763">
            <a:solidFill>
              <a:srgbClr val="00FF00"/>
            </a:solidFill>
            <a:round/>
            <a:headEnd/>
            <a:tailEnd/>
          </a:ln>
        </p:spPr>
        <p:txBody>
          <a:bodyPr/>
          <a:lstStyle/>
          <a:p>
            <a:endParaRPr lang="en-US"/>
          </a:p>
        </p:txBody>
      </p:sp>
      <p:sp>
        <p:nvSpPr>
          <p:cNvPr id="31020" name="Freeform 498"/>
          <p:cNvSpPr>
            <a:spLocks/>
          </p:cNvSpPr>
          <p:nvPr/>
        </p:nvSpPr>
        <p:spPr bwMode="auto">
          <a:xfrm>
            <a:off x="2103438" y="2255838"/>
            <a:ext cx="74612" cy="444500"/>
          </a:xfrm>
          <a:custGeom>
            <a:avLst/>
            <a:gdLst>
              <a:gd name="T0" fmla="*/ 0 w 47"/>
              <a:gd name="T1" fmla="*/ 280 h 280"/>
              <a:gd name="T2" fmla="*/ 36 w 47"/>
              <a:gd name="T3" fmla="*/ 243 h 280"/>
              <a:gd name="T4" fmla="*/ 36 w 47"/>
              <a:gd name="T5" fmla="*/ 178 h 280"/>
              <a:gd name="T6" fmla="*/ 47 w 47"/>
              <a:gd name="T7" fmla="*/ 143 h 280"/>
              <a:gd name="T8" fmla="*/ 47 w 47"/>
              <a:gd name="T9" fmla="*/ 0 h 280"/>
              <a:gd name="T10" fmla="*/ 0 w 47"/>
              <a:gd name="T11" fmla="*/ 48 h 280"/>
              <a:gd name="T12" fmla="*/ 0 w 47"/>
              <a:gd name="T13" fmla="*/ 280 h 280"/>
              <a:gd name="T14" fmla="*/ 0 60000 65536"/>
              <a:gd name="T15" fmla="*/ 0 60000 65536"/>
              <a:gd name="T16" fmla="*/ 0 60000 65536"/>
              <a:gd name="T17" fmla="*/ 0 60000 65536"/>
              <a:gd name="T18" fmla="*/ 0 60000 65536"/>
              <a:gd name="T19" fmla="*/ 0 60000 65536"/>
              <a:gd name="T20" fmla="*/ 0 60000 65536"/>
              <a:gd name="T21" fmla="*/ 0 w 47"/>
              <a:gd name="T22" fmla="*/ 0 h 280"/>
              <a:gd name="T23" fmla="*/ 47 w 47"/>
              <a:gd name="T24" fmla="*/ 280 h 2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280">
                <a:moveTo>
                  <a:pt x="0" y="280"/>
                </a:moveTo>
                <a:lnTo>
                  <a:pt x="36" y="243"/>
                </a:lnTo>
                <a:lnTo>
                  <a:pt x="36" y="178"/>
                </a:lnTo>
                <a:lnTo>
                  <a:pt x="47" y="143"/>
                </a:lnTo>
                <a:lnTo>
                  <a:pt x="47" y="0"/>
                </a:lnTo>
                <a:lnTo>
                  <a:pt x="0" y="48"/>
                </a:lnTo>
                <a:lnTo>
                  <a:pt x="0" y="280"/>
                </a:lnTo>
                <a:close/>
              </a:path>
            </a:pathLst>
          </a:custGeom>
          <a:solidFill>
            <a:srgbClr val="9A9A9A"/>
          </a:solidFill>
          <a:ln w="9525">
            <a:noFill/>
            <a:round/>
            <a:headEnd/>
            <a:tailEnd/>
          </a:ln>
        </p:spPr>
        <p:txBody>
          <a:bodyPr/>
          <a:lstStyle/>
          <a:p>
            <a:endParaRPr lang="en-US"/>
          </a:p>
        </p:txBody>
      </p:sp>
      <p:sp>
        <p:nvSpPr>
          <p:cNvPr id="31021" name="Freeform 499"/>
          <p:cNvSpPr>
            <a:spLocks/>
          </p:cNvSpPr>
          <p:nvPr/>
        </p:nvSpPr>
        <p:spPr bwMode="auto">
          <a:xfrm>
            <a:off x="1651000" y="2255838"/>
            <a:ext cx="527050" cy="76200"/>
          </a:xfrm>
          <a:custGeom>
            <a:avLst/>
            <a:gdLst>
              <a:gd name="T0" fmla="*/ 332 w 332"/>
              <a:gd name="T1" fmla="*/ 0 h 48"/>
              <a:gd name="T2" fmla="*/ 47 w 332"/>
              <a:gd name="T3" fmla="*/ 0 h 48"/>
              <a:gd name="T4" fmla="*/ 0 w 332"/>
              <a:gd name="T5" fmla="*/ 48 h 48"/>
              <a:gd name="T6" fmla="*/ 285 w 332"/>
              <a:gd name="T7" fmla="*/ 48 h 48"/>
              <a:gd name="T8" fmla="*/ 332 w 332"/>
              <a:gd name="T9" fmla="*/ 0 h 48"/>
              <a:gd name="T10" fmla="*/ 0 60000 65536"/>
              <a:gd name="T11" fmla="*/ 0 60000 65536"/>
              <a:gd name="T12" fmla="*/ 0 60000 65536"/>
              <a:gd name="T13" fmla="*/ 0 60000 65536"/>
              <a:gd name="T14" fmla="*/ 0 60000 65536"/>
              <a:gd name="T15" fmla="*/ 0 w 332"/>
              <a:gd name="T16" fmla="*/ 0 h 48"/>
              <a:gd name="T17" fmla="*/ 332 w 332"/>
              <a:gd name="T18" fmla="*/ 48 h 48"/>
            </a:gdLst>
            <a:ahLst/>
            <a:cxnLst>
              <a:cxn ang="T10">
                <a:pos x="T0" y="T1"/>
              </a:cxn>
              <a:cxn ang="T11">
                <a:pos x="T2" y="T3"/>
              </a:cxn>
              <a:cxn ang="T12">
                <a:pos x="T4" y="T5"/>
              </a:cxn>
              <a:cxn ang="T13">
                <a:pos x="T6" y="T7"/>
              </a:cxn>
              <a:cxn ang="T14">
                <a:pos x="T8" y="T9"/>
              </a:cxn>
            </a:cxnLst>
            <a:rect l="T15" t="T16" r="T17" b="T18"/>
            <a:pathLst>
              <a:path w="332" h="48">
                <a:moveTo>
                  <a:pt x="332" y="0"/>
                </a:moveTo>
                <a:lnTo>
                  <a:pt x="47" y="0"/>
                </a:lnTo>
                <a:lnTo>
                  <a:pt x="0" y="48"/>
                </a:lnTo>
                <a:lnTo>
                  <a:pt x="285" y="48"/>
                </a:lnTo>
                <a:lnTo>
                  <a:pt x="332" y="0"/>
                </a:lnTo>
                <a:close/>
              </a:path>
            </a:pathLst>
          </a:custGeom>
          <a:solidFill>
            <a:srgbClr val="E6E6E6"/>
          </a:solidFill>
          <a:ln w="9525">
            <a:noFill/>
            <a:round/>
            <a:headEnd/>
            <a:tailEnd/>
          </a:ln>
        </p:spPr>
        <p:txBody>
          <a:bodyPr/>
          <a:lstStyle/>
          <a:p>
            <a:endParaRPr lang="en-US"/>
          </a:p>
        </p:txBody>
      </p:sp>
      <p:sp>
        <p:nvSpPr>
          <p:cNvPr id="31022" name="Rectangle 500"/>
          <p:cNvSpPr>
            <a:spLocks noChangeArrowheads="1"/>
          </p:cNvSpPr>
          <p:nvPr/>
        </p:nvSpPr>
        <p:spPr bwMode="auto">
          <a:xfrm>
            <a:off x="1651000" y="2332038"/>
            <a:ext cx="452438" cy="365125"/>
          </a:xfrm>
          <a:prstGeom prst="rect">
            <a:avLst/>
          </a:prstGeom>
          <a:solidFill>
            <a:srgbClr val="C0C0C0"/>
          </a:solidFill>
          <a:ln w="4763">
            <a:solidFill>
              <a:srgbClr val="000000"/>
            </a:solidFill>
            <a:miter lim="800000"/>
            <a:headEnd/>
            <a:tailEnd/>
          </a:ln>
        </p:spPr>
        <p:txBody>
          <a:bodyPr/>
          <a:lstStyle/>
          <a:p>
            <a:endParaRPr lang="en-US"/>
          </a:p>
        </p:txBody>
      </p:sp>
      <p:sp>
        <p:nvSpPr>
          <p:cNvPr id="31023" name="Rectangle 501"/>
          <p:cNvSpPr>
            <a:spLocks noChangeArrowheads="1"/>
          </p:cNvSpPr>
          <p:nvPr/>
        </p:nvSpPr>
        <p:spPr bwMode="auto">
          <a:xfrm>
            <a:off x="2057400" y="2651125"/>
            <a:ext cx="22225" cy="12700"/>
          </a:xfrm>
          <a:prstGeom prst="rect">
            <a:avLst/>
          </a:prstGeom>
          <a:solidFill>
            <a:srgbClr val="00FF00"/>
          </a:solidFill>
          <a:ln w="9525">
            <a:noFill/>
            <a:miter lim="800000"/>
            <a:headEnd/>
            <a:tailEnd/>
          </a:ln>
        </p:spPr>
        <p:txBody>
          <a:bodyPr/>
          <a:lstStyle/>
          <a:p>
            <a:endParaRPr lang="en-US"/>
          </a:p>
        </p:txBody>
      </p:sp>
      <p:sp>
        <p:nvSpPr>
          <p:cNvPr id="31024" name="Freeform 502"/>
          <p:cNvSpPr>
            <a:spLocks/>
          </p:cNvSpPr>
          <p:nvPr/>
        </p:nvSpPr>
        <p:spPr bwMode="auto">
          <a:xfrm>
            <a:off x="1716088" y="2387600"/>
            <a:ext cx="320675" cy="225425"/>
          </a:xfrm>
          <a:custGeom>
            <a:avLst/>
            <a:gdLst>
              <a:gd name="T0" fmla="*/ 0 w 202"/>
              <a:gd name="T1" fmla="*/ 142 h 142"/>
              <a:gd name="T2" fmla="*/ 202 w 202"/>
              <a:gd name="T3" fmla="*/ 142 h 142"/>
              <a:gd name="T4" fmla="*/ 202 w 202"/>
              <a:gd name="T5" fmla="*/ 0 h 142"/>
              <a:gd name="T6" fmla="*/ 197 w 202"/>
              <a:gd name="T7" fmla="*/ 0 h 142"/>
              <a:gd name="T8" fmla="*/ 197 w 202"/>
              <a:gd name="T9" fmla="*/ 138 h 142"/>
              <a:gd name="T10" fmla="*/ 0 w 202"/>
              <a:gd name="T11" fmla="*/ 138 h 142"/>
              <a:gd name="T12" fmla="*/ 0 w 202"/>
              <a:gd name="T13" fmla="*/ 142 h 142"/>
              <a:gd name="T14" fmla="*/ 0 60000 65536"/>
              <a:gd name="T15" fmla="*/ 0 60000 65536"/>
              <a:gd name="T16" fmla="*/ 0 60000 65536"/>
              <a:gd name="T17" fmla="*/ 0 60000 65536"/>
              <a:gd name="T18" fmla="*/ 0 60000 65536"/>
              <a:gd name="T19" fmla="*/ 0 60000 65536"/>
              <a:gd name="T20" fmla="*/ 0 60000 65536"/>
              <a:gd name="T21" fmla="*/ 0 w 202"/>
              <a:gd name="T22" fmla="*/ 0 h 142"/>
              <a:gd name="T23" fmla="*/ 202 w 20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 h="142">
                <a:moveTo>
                  <a:pt x="0" y="142"/>
                </a:moveTo>
                <a:lnTo>
                  <a:pt x="202" y="142"/>
                </a:lnTo>
                <a:lnTo>
                  <a:pt x="202" y="0"/>
                </a:lnTo>
                <a:lnTo>
                  <a:pt x="197" y="0"/>
                </a:lnTo>
                <a:lnTo>
                  <a:pt x="197" y="138"/>
                </a:lnTo>
                <a:lnTo>
                  <a:pt x="0" y="138"/>
                </a:lnTo>
                <a:lnTo>
                  <a:pt x="0" y="142"/>
                </a:lnTo>
                <a:close/>
              </a:path>
            </a:pathLst>
          </a:custGeom>
          <a:solidFill>
            <a:srgbClr val="8A8AFF"/>
          </a:solidFill>
          <a:ln w="9525">
            <a:noFill/>
            <a:round/>
            <a:headEnd/>
            <a:tailEnd/>
          </a:ln>
        </p:spPr>
        <p:txBody>
          <a:bodyPr/>
          <a:lstStyle/>
          <a:p>
            <a:endParaRPr lang="en-US"/>
          </a:p>
        </p:txBody>
      </p:sp>
      <p:sp>
        <p:nvSpPr>
          <p:cNvPr id="31025" name="Freeform 503"/>
          <p:cNvSpPr>
            <a:spLocks/>
          </p:cNvSpPr>
          <p:nvPr/>
        </p:nvSpPr>
        <p:spPr bwMode="auto">
          <a:xfrm>
            <a:off x="1716088" y="2387600"/>
            <a:ext cx="312737" cy="219075"/>
          </a:xfrm>
          <a:custGeom>
            <a:avLst/>
            <a:gdLst>
              <a:gd name="T0" fmla="*/ 0 w 197"/>
              <a:gd name="T1" fmla="*/ 138 h 138"/>
              <a:gd name="T2" fmla="*/ 197 w 197"/>
              <a:gd name="T3" fmla="*/ 138 h 138"/>
              <a:gd name="T4" fmla="*/ 197 w 197"/>
              <a:gd name="T5" fmla="*/ 0 h 138"/>
              <a:gd name="T6" fmla="*/ 193 w 197"/>
              <a:gd name="T7" fmla="*/ 0 h 138"/>
              <a:gd name="T8" fmla="*/ 193 w 197"/>
              <a:gd name="T9" fmla="*/ 136 h 138"/>
              <a:gd name="T10" fmla="*/ 0 w 197"/>
              <a:gd name="T11" fmla="*/ 136 h 138"/>
              <a:gd name="T12" fmla="*/ 0 w 197"/>
              <a:gd name="T13" fmla="*/ 138 h 138"/>
              <a:gd name="T14" fmla="*/ 0 60000 65536"/>
              <a:gd name="T15" fmla="*/ 0 60000 65536"/>
              <a:gd name="T16" fmla="*/ 0 60000 65536"/>
              <a:gd name="T17" fmla="*/ 0 60000 65536"/>
              <a:gd name="T18" fmla="*/ 0 60000 65536"/>
              <a:gd name="T19" fmla="*/ 0 60000 65536"/>
              <a:gd name="T20" fmla="*/ 0 60000 65536"/>
              <a:gd name="T21" fmla="*/ 0 w 197"/>
              <a:gd name="T22" fmla="*/ 0 h 138"/>
              <a:gd name="T23" fmla="*/ 197 w 197"/>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8">
                <a:moveTo>
                  <a:pt x="0" y="138"/>
                </a:moveTo>
                <a:lnTo>
                  <a:pt x="197" y="138"/>
                </a:lnTo>
                <a:lnTo>
                  <a:pt x="197" y="0"/>
                </a:lnTo>
                <a:lnTo>
                  <a:pt x="193" y="0"/>
                </a:lnTo>
                <a:lnTo>
                  <a:pt x="193" y="136"/>
                </a:lnTo>
                <a:lnTo>
                  <a:pt x="0" y="136"/>
                </a:lnTo>
                <a:lnTo>
                  <a:pt x="0" y="138"/>
                </a:lnTo>
                <a:close/>
              </a:path>
            </a:pathLst>
          </a:custGeom>
          <a:solidFill>
            <a:srgbClr val="8E8EFF"/>
          </a:solidFill>
          <a:ln w="9525">
            <a:noFill/>
            <a:round/>
            <a:headEnd/>
            <a:tailEnd/>
          </a:ln>
        </p:spPr>
        <p:txBody>
          <a:bodyPr/>
          <a:lstStyle/>
          <a:p>
            <a:endParaRPr lang="en-US"/>
          </a:p>
        </p:txBody>
      </p:sp>
      <p:sp>
        <p:nvSpPr>
          <p:cNvPr id="31026" name="Freeform 504"/>
          <p:cNvSpPr>
            <a:spLocks/>
          </p:cNvSpPr>
          <p:nvPr/>
        </p:nvSpPr>
        <p:spPr bwMode="auto">
          <a:xfrm>
            <a:off x="1716088" y="2387600"/>
            <a:ext cx="306387" cy="215900"/>
          </a:xfrm>
          <a:custGeom>
            <a:avLst/>
            <a:gdLst>
              <a:gd name="T0" fmla="*/ 0 w 193"/>
              <a:gd name="T1" fmla="*/ 136 h 136"/>
              <a:gd name="T2" fmla="*/ 193 w 193"/>
              <a:gd name="T3" fmla="*/ 136 h 136"/>
              <a:gd name="T4" fmla="*/ 193 w 193"/>
              <a:gd name="T5" fmla="*/ 0 h 136"/>
              <a:gd name="T6" fmla="*/ 190 w 193"/>
              <a:gd name="T7" fmla="*/ 0 h 136"/>
              <a:gd name="T8" fmla="*/ 190 w 193"/>
              <a:gd name="T9" fmla="*/ 133 h 136"/>
              <a:gd name="T10" fmla="*/ 0 w 193"/>
              <a:gd name="T11" fmla="*/ 133 h 136"/>
              <a:gd name="T12" fmla="*/ 0 w 193"/>
              <a:gd name="T13" fmla="*/ 136 h 136"/>
              <a:gd name="T14" fmla="*/ 0 60000 65536"/>
              <a:gd name="T15" fmla="*/ 0 60000 65536"/>
              <a:gd name="T16" fmla="*/ 0 60000 65536"/>
              <a:gd name="T17" fmla="*/ 0 60000 65536"/>
              <a:gd name="T18" fmla="*/ 0 60000 65536"/>
              <a:gd name="T19" fmla="*/ 0 60000 65536"/>
              <a:gd name="T20" fmla="*/ 0 60000 65536"/>
              <a:gd name="T21" fmla="*/ 0 w 193"/>
              <a:gd name="T22" fmla="*/ 0 h 136"/>
              <a:gd name="T23" fmla="*/ 193 w 193"/>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 h="136">
                <a:moveTo>
                  <a:pt x="0" y="136"/>
                </a:moveTo>
                <a:lnTo>
                  <a:pt x="193" y="136"/>
                </a:lnTo>
                <a:lnTo>
                  <a:pt x="193" y="0"/>
                </a:lnTo>
                <a:lnTo>
                  <a:pt x="190" y="0"/>
                </a:lnTo>
                <a:lnTo>
                  <a:pt x="190" y="133"/>
                </a:lnTo>
                <a:lnTo>
                  <a:pt x="0" y="133"/>
                </a:lnTo>
                <a:lnTo>
                  <a:pt x="0" y="136"/>
                </a:lnTo>
                <a:close/>
              </a:path>
            </a:pathLst>
          </a:custGeom>
          <a:solidFill>
            <a:srgbClr val="9292FF"/>
          </a:solidFill>
          <a:ln w="9525">
            <a:noFill/>
            <a:round/>
            <a:headEnd/>
            <a:tailEnd/>
          </a:ln>
        </p:spPr>
        <p:txBody>
          <a:bodyPr/>
          <a:lstStyle/>
          <a:p>
            <a:endParaRPr lang="en-US"/>
          </a:p>
        </p:txBody>
      </p:sp>
      <p:sp>
        <p:nvSpPr>
          <p:cNvPr id="31027" name="Freeform 505"/>
          <p:cNvSpPr>
            <a:spLocks/>
          </p:cNvSpPr>
          <p:nvPr/>
        </p:nvSpPr>
        <p:spPr bwMode="auto">
          <a:xfrm>
            <a:off x="1716088" y="2387600"/>
            <a:ext cx="301625" cy="211138"/>
          </a:xfrm>
          <a:custGeom>
            <a:avLst/>
            <a:gdLst>
              <a:gd name="T0" fmla="*/ 0 w 190"/>
              <a:gd name="T1" fmla="*/ 133 h 133"/>
              <a:gd name="T2" fmla="*/ 190 w 190"/>
              <a:gd name="T3" fmla="*/ 133 h 133"/>
              <a:gd name="T4" fmla="*/ 190 w 190"/>
              <a:gd name="T5" fmla="*/ 0 h 133"/>
              <a:gd name="T6" fmla="*/ 186 w 190"/>
              <a:gd name="T7" fmla="*/ 0 h 133"/>
              <a:gd name="T8" fmla="*/ 186 w 190"/>
              <a:gd name="T9" fmla="*/ 131 h 133"/>
              <a:gd name="T10" fmla="*/ 0 w 190"/>
              <a:gd name="T11" fmla="*/ 131 h 133"/>
              <a:gd name="T12" fmla="*/ 0 w 190"/>
              <a:gd name="T13" fmla="*/ 133 h 133"/>
              <a:gd name="T14" fmla="*/ 0 60000 65536"/>
              <a:gd name="T15" fmla="*/ 0 60000 65536"/>
              <a:gd name="T16" fmla="*/ 0 60000 65536"/>
              <a:gd name="T17" fmla="*/ 0 60000 65536"/>
              <a:gd name="T18" fmla="*/ 0 60000 65536"/>
              <a:gd name="T19" fmla="*/ 0 60000 65536"/>
              <a:gd name="T20" fmla="*/ 0 60000 65536"/>
              <a:gd name="T21" fmla="*/ 0 w 190"/>
              <a:gd name="T22" fmla="*/ 0 h 133"/>
              <a:gd name="T23" fmla="*/ 190 w 190"/>
              <a:gd name="T24" fmla="*/ 133 h 1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 h="133">
                <a:moveTo>
                  <a:pt x="0" y="133"/>
                </a:moveTo>
                <a:lnTo>
                  <a:pt x="190" y="133"/>
                </a:lnTo>
                <a:lnTo>
                  <a:pt x="190" y="0"/>
                </a:lnTo>
                <a:lnTo>
                  <a:pt x="186" y="0"/>
                </a:lnTo>
                <a:lnTo>
                  <a:pt x="186" y="131"/>
                </a:lnTo>
                <a:lnTo>
                  <a:pt x="0" y="131"/>
                </a:lnTo>
                <a:lnTo>
                  <a:pt x="0" y="133"/>
                </a:lnTo>
                <a:close/>
              </a:path>
            </a:pathLst>
          </a:custGeom>
          <a:solidFill>
            <a:srgbClr val="9696FF"/>
          </a:solidFill>
          <a:ln w="9525">
            <a:noFill/>
            <a:round/>
            <a:headEnd/>
            <a:tailEnd/>
          </a:ln>
        </p:spPr>
        <p:txBody>
          <a:bodyPr/>
          <a:lstStyle/>
          <a:p>
            <a:endParaRPr lang="en-US"/>
          </a:p>
        </p:txBody>
      </p:sp>
      <p:sp>
        <p:nvSpPr>
          <p:cNvPr id="31028" name="Freeform 506"/>
          <p:cNvSpPr>
            <a:spLocks/>
          </p:cNvSpPr>
          <p:nvPr/>
        </p:nvSpPr>
        <p:spPr bwMode="auto">
          <a:xfrm>
            <a:off x="1716088" y="2387600"/>
            <a:ext cx="295275" cy="207963"/>
          </a:xfrm>
          <a:custGeom>
            <a:avLst/>
            <a:gdLst>
              <a:gd name="T0" fmla="*/ 0 w 186"/>
              <a:gd name="T1" fmla="*/ 131 h 131"/>
              <a:gd name="T2" fmla="*/ 186 w 186"/>
              <a:gd name="T3" fmla="*/ 131 h 131"/>
              <a:gd name="T4" fmla="*/ 186 w 186"/>
              <a:gd name="T5" fmla="*/ 0 h 131"/>
              <a:gd name="T6" fmla="*/ 182 w 186"/>
              <a:gd name="T7" fmla="*/ 0 h 131"/>
              <a:gd name="T8" fmla="*/ 182 w 186"/>
              <a:gd name="T9" fmla="*/ 128 h 131"/>
              <a:gd name="T10" fmla="*/ 0 w 186"/>
              <a:gd name="T11" fmla="*/ 128 h 131"/>
              <a:gd name="T12" fmla="*/ 0 w 186"/>
              <a:gd name="T13" fmla="*/ 131 h 131"/>
              <a:gd name="T14" fmla="*/ 0 60000 65536"/>
              <a:gd name="T15" fmla="*/ 0 60000 65536"/>
              <a:gd name="T16" fmla="*/ 0 60000 65536"/>
              <a:gd name="T17" fmla="*/ 0 60000 65536"/>
              <a:gd name="T18" fmla="*/ 0 60000 65536"/>
              <a:gd name="T19" fmla="*/ 0 60000 65536"/>
              <a:gd name="T20" fmla="*/ 0 60000 65536"/>
              <a:gd name="T21" fmla="*/ 0 w 186"/>
              <a:gd name="T22" fmla="*/ 0 h 131"/>
              <a:gd name="T23" fmla="*/ 186 w 186"/>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1">
                <a:moveTo>
                  <a:pt x="0" y="131"/>
                </a:moveTo>
                <a:lnTo>
                  <a:pt x="186" y="131"/>
                </a:lnTo>
                <a:lnTo>
                  <a:pt x="186" y="0"/>
                </a:lnTo>
                <a:lnTo>
                  <a:pt x="182" y="0"/>
                </a:lnTo>
                <a:lnTo>
                  <a:pt x="182" y="128"/>
                </a:lnTo>
                <a:lnTo>
                  <a:pt x="0" y="128"/>
                </a:lnTo>
                <a:lnTo>
                  <a:pt x="0" y="131"/>
                </a:lnTo>
                <a:close/>
              </a:path>
            </a:pathLst>
          </a:custGeom>
          <a:solidFill>
            <a:srgbClr val="9A9AFF"/>
          </a:solidFill>
          <a:ln w="9525">
            <a:noFill/>
            <a:round/>
            <a:headEnd/>
            <a:tailEnd/>
          </a:ln>
        </p:spPr>
        <p:txBody>
          <a:bodyPr/>
          <a:lstStyle/>
          <a:p>
            <a:endParaRPr lang="en-US"/>
          </a:p>
        </p:txBody>
      </p:sp>
      <p:sp>
        <p:nvSpPr>
          <p:cNvPr id="31029" name="Freeform 507"/>
          <p:cNvSpPr>
            <a:spLocks/>
          </p:cNvSpPr>
          <p:nvPr/>
        </p:nvSpPr>
        <p:spPr bwMode="auto">
          <a:xfrm>
            <a:off x="1716088" y="2387600"/>
            <a:ext cx="288925" cy="203200"/>
          </a:xfrm>
          <a:custGeom>
            <a:avLst/>
            <a:gdLst>
              <a:gd name="T0" fmla="*/ 0 w 182"/>
              <a:gd name="T1" fmla="*/ 128 h 128"/>
              <a:gd name="T2" fmla="*/ 182 w 182"/>
              <a:gd name="T3" fmla="*/ 128 h 128"/>
              <a:gd name="T4" fmla="*/ 182 w 182"/>
              <a:gd name="T5" fmla="*/ 0 h 128"/>
              <a:gd name="T6" fmla="*/ 178 w 182"/>
              <a:gd name="T7" fmla="*/ 0 h 128"/>
              <a:gd name="T8" fmla="*/ 178 w 182"/>
              <a:gd name="T9" fmla="*/ 126 h 128"/>
              <a:gd name="T10" fmla="*/ 0 w 182"/>
              <a:gd name="T11" fmla="*/ 126 h 128"/>
              <a:gd name="T12" fmla="*/ 0 w 182"/>
              <a:gd name="T13" fmla="*/ 128 h 128"/>
              <a:gd name="T14" fmla="*/ 0 60000 65536"/>
              <a:gd name="T15" fmla="*/ 0 60000 65536"/>
              <a:gd name="T16" fmla="*/ 0 60000 65536"/>
              <a:gd name="T17" fmla="*/ 0 60000 65536"/>
              <a:gd name="T18" fmla="*/ 0 60000 65536"/>
              <a:gd name="T19" fmla="*/ 0 60000 65536"/>
              <a:gd name="T20" fmla="*/ 0 60000 65536"/>
              <a:gd name="T21" fmla="*/ 0 w 182"/>
              <a:gd name="T22" fmla="*/ 0 h 128"/>
              <a:gd name="T23" fmla="*/ 182 w 182"/>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2" h="128">
                <a:moveTo>
                  <a:pt x="0" y="128"/>
                </a:moveTo>
                <a:lnTo>
                  <a:pt x="182" y="128"/>
                </a:lnTo>
                <a:lnTo>
                  <a:pt x="182" y="0"/>
                </a:lnTo>
                <a:lnTo>
                  <a:pt x="178" y="0"/>
                </a:lnTo>
                <a:lnTo>
                  <a:pt x="178" y="126"/>
                </a:lnTo>
                <a:lnTo>
                  <a:pt x="0" y="126"/>
                </a:lnTo>
                <a:lnTo>
                  <a:pt x="0" y="128"/>
                </a:lnTo>
                <a:close/>
              </a:path>
            </a:pathLst>
          </a:custGeom>
          <a:solidFill>
            <a:srgbClr val="9E9EFF"/>
          </a:solidFill>
          <a:ln w="9525">
            <a:noFill/>
            <a:round/>
            <a:headEnd/>
            <a:tailEnd/>
          </a:ln>
        </p:spPr>
        <p:txBody>
          <a:bodyPr/>
          <a:lstStyle/>
          <a:p>
            <a:endParaRPr lang="en-US"/>
          </a:p>
        </p:txBody>
      </p:sp>
      <p:sp>
        <p:nvSpPr>
          <p:cNvPr id="31030" name="Freeform 508"/>
          <p:cNvSpPr>
            <a:spLocks/>
          </p:cNvSpPr>
          <p:nvPr/>
        </p:nvSpPr>
        <p:spPr bwMode="auto">
          <a:xfrm>
            <a:off x="1716088" y="2387600"/>
            <a:ext cx="282575" cy="200025"/>
          </a:xfrm>
          <a:custGeom>
            <a:avLst/>
            <a:gdLst>
              <a:gd name="T0" fmla="*/ 0 w 178"/>
              <a:gd name="T1" fmla="*/ 126 h 126"/>
              <a:gd name="T2" fmla="*/ 178 w 178"/>
              <a:gd name="T3" fmla="*/ 126 h 126"/>
              <a:gd name="T4" fmla="*/ 178 w 178"/>
              <a:gd name="T5" fmla="*/ 0 h 126"/>
              <a:gd name="T6" fmla="*/ 174 w 178"/>
              <a:gd name="T7" fmla="*/ 0 h 126"/>
              <a:gd name="T8" fmla="*/ 174 w 178"/>
              <a:gd name="T9" fmla="*/ 123 h 126"/>
              <a:gd name="T10" fmla="*/ 0 w 178"/>
              <a:gd name="T11" fmla="*/ 123 h 126"/>
              <a:gd name="T12" fmla="*/ 0 w 178"/>
              <a:gd name="T13" fmla="*/ 126 h 126"/>
              <a:gd name="T14" fmla="*/ 0 60000 65536"/>
              <a:gd name="T15" fmla="*/ 0 60000 65536"/>
              <a:gd name="T16" fmla="*/ 0 60000 65536"/>
              <a:gd name="T17" fmla="*/ 0 60000 65536"/>
              <a:gd name="T18" fmla="*/ 0 60000 65536"/>
              <a:gd name="T19" fmla="*/ 0 60000 65536"/>
              <a:gd name="T20" fmla="*/ 0 60000 65536"/>
              <a:gd name="T21" fmla="*/ 0 w 178"/>
              <a:gd name="T22" fmla="*/ 0 h 126"/>
              <a:gd name="T23" fmla="*/ 178 w 178"/>
              <a:gd name="T24" fmla="*/ 126 h 1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 h="126">
                <a:moveTo>
                  <a:pt x="0" y="126"/>
                </a:moveTo>
                <a:lnTo>
                  <a:pt x="178" y="126"/>
                </a:lnTo>
                <a:lnTo>
                  <a:pt x="178" y="0"/>
                </a:lnTo>
                <a:lnTo>
                  <a:pt x="174" y="0"/>
                </a:lnTo>
                <a:lnTo>
                  <a:pt x="174" y="123"/>
                </a:lnTo>
                <a:lnTo>
                  <a:pt x="0" y="123"/>
                </a:lnTo>
                <a:lnTo>
                  <a:pt x="0" y="126"/>
                </a:lnTo>
                <a:close/>
              </a:path>
            </a:pathLst>
          </a:custGeom>
          <a:solidFill>
            <a:srgbClr val="A2A2FF"/>
          </a:solidFill>
          <a:ln w="9525">
            <a:noFill/>
            <a:round/>
            <a:headEnd/>
            <a:tailEnd/>
          </a:ln>
        </p:spPr>
        <p:txBody>
          <a:bodyPr/>
          <a:lstStyle/>
          <a:p>
            <a:endParaRPr lang="en-US"/>
          </a:p>
        </p:txBody>
      </p:sp>
      <p:sp>
        <p:nvSpPr>
          <p:cNvPr id="31031" name="Freeform 509"/>
          <p:cNvSpPr>
            <a:spLocks/>
          </p:cNvSpPr>
          <p:nvPr/>
        </p:nvSpPr>
        <p:spPr bwMode="auto">
          <a:xfrm>
            <a:off x="1716088" y="2387600"/>
            <a:ext cx="276225" cy="195263"/>
          </a:xfrm>
          <a:custGeom>
            <a:avLst/>
            <a:gdLst>
              <a:gd name="T0" fmla="*/ 0 w 174"/>
              <a:gd name="T1" fmla="*/ 123 h 123"/>
              <a:gd name="T2" fmla="*/ 174 w 174"/>
              <a:gd name="T3" fmla="*/ 123 h 123"/>
              <a:gd name="T4" fmla="*/ 174 w 174"/>
              <a:gd name="T5" fmla="*/ 0 h 123"/>
              <a:gd name="T6" fmla="*/ 171 w 174"/>
              <a:gd name="T7" fmla="*/ 0 h 123"/>
              <a:gd name="T8" fmla="*/ 171 w 174"/>
              <a:gd name="T9" fmla="*/ 119 h 123"/>
              <a:gd name="T10" fmla="*/ 0 w 174"/>
              <a:gd name="T11" fmla="*/ 119 h 123"/>
              <a:gd name="T12" fmla="*/ 0 w 174"/>
              <a:gd name="T13" fmla="*/ 123 h 123"/>
              <a:gd name="T14" fmla="*/ 0 60000 65536"/>
              <a:gd name="T15" fmla="*/ 0 60000 65536"/>
              <a:gd name="T16" fmla="*/ 0 60000 65536"/>
              <a:gd name="T17" fmla="*/ 0 60000 65536"/>
              <a:gd name="T18" fmla="*/ 0 60000 65536"/>
              <a:gd name="T19" fmla="*/ 0 60000 65536"/>
              <a:gd name="T20" fmla="*/ 0 60000 65536"/>
              <a:gd name="T21" fmla="*/ 0 w 174"/>
              <a:gd name="T22" fmla="*/ 0 h 123"/>
              <a:gd name="T23" fmla="*/ 174 w 174"/>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4" h="123">
                <a:moveTo>
                  <a:pt x="0" y="123"/>
                </a:moveTo>
                <a:lnTo>
                  <a:pt x="174" y="123"/>
                </a:lnTo>
                <a:lnTo>
                  <a:pt x="174" y="0"/>
                </a:lnTo>
                <a:lnTo>
                  <a:pt x="171" y="0"/>
                </a:lnTo>
                <a:lnTo>
                  <a:pt x="171" y="119"/>
                </a:lnTo>
                <a:lnTo>
                  <a:pt x="0" y="119"/>
                </a:lnTo>
                <a:lnTo>
                  <a:pt x="0" y="123"/>
                </a:lnTo>
                <a:close/>
              </a:path>
            </a:pathLst>
          </a:custGeom>
          <a:solidFill>
            <a:srgbClr val="A5A5FF"/>
          </a:solidFill>
          <a:ln w="9525">
            <a:noFill/>
            <a:round/>
            <a:headEnd/>
            <a:tailEnd/>
          </a:ln>
        </p:spPr>
        <p:txBody>
          <a:bodyPr/>
          <a:lstStyle/>
          <a:p>
            <a:endParaRPr lang="en-US"/>
          </a:p>
        </p:txBody>
      </p:sp>
      <p:sp>
        <p:nvSpPr>
          <p:cNvPr id="31032" name="Freeform 510"/>
          <p:cNvSpPr>
            <a:spLocks/>
          </p:cNvSpPr>
          <p:nvPr/>
        </p:nvSpPr>
        <p:spPr bwMode="auto">
          <a:xfrm>
            <a:off x="1716088" y="2387600"/>
            <a:ext cx="271462" cy="188913"/>
          </a:xfrm>
          <a:custGeom>
            <a:avLst/>
            <a:gdLst>
              <a:gd name="T0" fmla="*/ 0 w 171"/>
              <a:gd name="T1" fmla="*/ 119 h 119"/>
              <a:gd name="T2" fmla="*/ 171 w 171"/>
              <a:gd name="T3" fmla="*/ 119 h 119"/>
              <a:gd name="T4" fmla="*/ 171 w 171"/>
              <a:gd name="T5" fmla="*/ 0 h 119"/>
              <a:gd name="T6" fmla="*/ 167 w 171"/>
              <a:gd name="T7" fmla="*/ 0 h 119"/>
              <a:gd name="T8" fmla="*/ 167 w 171"/>
              <a:gd name="T9" fmla="*/ 117 h 119"/>
              <a:gd name="T10" fmla="*/ 0 w 171"/>
              <a:gd name="T11" fmla="*/ 117 h 119"/>
              <a:gd name="T12" fmla="*/ 0 w 171"/>
              <a:gd name="T13" fmla="*/ 119 h 119"/>
              <a:gd name="T14" fmla="*/ 0 60000 65536"/>
              <a:gd name="T15" fmla="*/ 0 60000 65536"/>
              <a:gd name="T16" fmla="*/ 0 60000 65536"/>
              <a:gd name="T17" fmla="*/ 0 60000 65536"/>
              <a:gd name="T18" fmla="*/ 0 60000 65536"/>
              <a:gd name="T19" fmla="*/ 0 60000 65536"/>
              <a:gd name="T20" fmla="*/ 0 60000 65536"/>
              <a:gd name="T21" fmla="*/ 0 w 171"/>
              <a:gd name="T22" fmla="*/ 0 h 119"/>
              <a:gd name="T23" fmla="*/ 171 w 171"/>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1" h="119">
                <a:moveTo>
                  <a:pt x="0" y="119"/>
                </a:moveTo>
                <a:lnTo>
                  <a:pt x="171" y="119"/>
                </a:lnTo>
                <a:lnTo>
                  <a:pt x="171" y="0"/>
                </a:lnTo>
                <a:lnTo>
                  <a:pt x="167" y="0"/>
                </a:lnTo>
                <a:lnTo>
                  <a:pt x="167" y="117"/>
                </a:lnTo>
                <a:lnTo>
                  <a:pt x="0" y="117"/>
                </a:lnTo>
                <a:lnTo>
                  <a:pt x="0" y="119"/>
                </a:lnTo>
                <a:close/>
              </a:path>
            </a:pathLst>
          </a:custGeom>
          <a:solidFill>
            <a:srgbClr val="A9A9FF"/>
          </a:solidFill>
          <a:ln w="9525">
            <a:noFill/>
            <a:round/>
            <a:headEnd/>
            <a:tailEnd/>
          </a:ln>
        </p:spPr>
        <p:txBody>
          <a:bodyPr/>
          <a:lstStyle/>
          <a:p>
            <a:endParaRPr lang="en-US"/>
          </a:p>
        </p:txBody>
      </p:sp>
      <p:sp>
        <p:nvSpPr>
          <p:cNvPr id="31033" name="Freeform 511"/>
          <p:cNvSpPr>
            <a:spLocks/>
          </p:cNvSpPr>
          <p:nvPr/>
        </p:nvSpPr>
        <p:spPr bwMode="auto">
          <a:xfrm>
            <a:off x="1716088" y="2387600"/>
            <a:ext cx="265112" cy="185738"/>
          </a:xfrm>
          <a:custGeom>
            <a:avLst/>
            <a:gdLst>
              <a:gd name="T0" fmla="*/ 0 w 167"/>
              <a:gd name="T1" fmla="*/ 117 h 117"/>
              <a:gd name="T2" fmla="*/ 167 w 167"/>
              <a:gd name="T3" fmla="*/ 117 h 117"/>
              <a:gd name="T4" fmla="*/ 167 w 167"/>
              <a:gd name="T5" fmla="*/ 0 h 117"/>
              <a:gd name="T6" fmla="*/ 162 w 167"/>
              <a:gd name="T7" fmla="*/ 0 h 117"/>
              <a:gd name="T8" fmla="*/ 162 w 167"/>
              <a:gd name="T9" fmla="*/ 114 h 117"/>
              <a:gd name="T10" fmla="*/ 0 w 167"/>
              <a:gd name="T11" fmla="*/ 114 h 117"/>
              <a:gd name="T12" fmla="*/ 0 w 167"/>
              <a:gd name="T13" fmla="*/ 117 h 117"/>
              <a:gd name="T14" fmla="*/ 0 60000 65536"/>
              <a:gd name="T15" fmla="*/ 0 60000 65536"/>
              <a:gd name="T16" fmla="*/ 0 60000 65536"/>
              <a:gd name="T17" fmla="*/ 0 60000 65536"/>
              <a:gd name="T18" fmla="*/ 0 60000 65536"/>
              <a:gd name="T19" fmla="*/ 0 60000 65536"/>
              <a:gd name="T20" fmla="*/ 0 60000 65536"/>
              <a:gd name="T21" fmla="*/ 0 w 167"/>
              <a:gd name="T22" fmla="*/ 0 h 117"/>
              <a:gd name="T23" fmla="*/ 167 w 16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 h="117">
                <a:moveTo>
                  <a:pt x="0" y="117"/>
                </a:moveTo>
                <a:lnTo>
                  <a:pt x="167" y="117"/>
                </a:lnTo>
                <a:lnTo>
                  <a:pt x="167" y="0"/>
                </a:lnTo>
                <a:lnTo>
                  <a:pt x="162" y="0"/>
                </a:lnTo>
                <a:lnTo>
                  <a:pt x="162" y="114"/>
                </a:lnTo>
                <a:lnTo>
                  <a:pt x="0" y="114"/>
                </a:lnTo>
                <a:lnTo>
                  <a:pt x="0" y="117"/>
                </a:lnTo>
                <a:close/>
              </a:path>
            </a:pathLst>
          </a:custGeom>
          <a:solidFill>
            <a:srgbClr val="ADADFF"/>
          </a:solidFill>
          <a:ln w="9525">
            <a:noFill/>
            <a:round/>
            <a:headEnd/>
            <a:tailEnd/>
          </a:ln>
        </p:spPr>
        <p:txBody>
          <a:bodyPr/>
          <a:lstStyle/>
          <a:p>
            <a:endParaRPr lang="en-US"/>
          </a:p>
        </p:txBody>
      </p:sp>
      <p:sp>
        <p:nvSpPr>
          <p:cNvPr id="31034" name="Freeform 512"/>
          <p:cNvSpPr>
            <a:spLocks/>
          </p:cNvSpPr>
          <p:nvPr/>
        </p:nvSpPr>
        <p:spPr bwMode="auto">
          <a:xfrm>
            <a:off x="1716088" y="2387600"/>
            <a:ext cx="257175" cy="180975"/>
          </a:xfrm>
          <a:custGeom>
            <a:avLst/>
            <a:gdLst>
              <a:gd name="T0" fmla="*/ 0 w 162"/>
              <a:gd name="T1" fmla="*/ 114 h 114"/>
              <a:gd name="T2" fmla="*/ 162 w 162"/>
              <a:gd name="T3" fmla="*/ 114 h 114"/>
              <a:gd name="T4" fmla="*/ 162 w 162"/>
              <a:gd name="T5" fmla="*/ 0 h 114"/>
              <a:gd name="T6" fmla="*/ 158 w 162"/>
              <a:gd name="T7" fmla="*/ 0 h 114"/>
              <a:gd name="T8" fmla="*/ 158 w 162"/>
              <a:gd name="T9" fmla="*/ 110 h 114"/>
              <a:gd name="T10" fmla="*/ 0 w 162"/>
              <a:gd name="T11" fmla="*/ 110 h 114"/>
              <a:gd name="T12" fmla="*/ 0 w 162"/>
              <a:gd name="T13" fmla="*/ 114 h 114"/>
              <a:gd name="T14" fmla="*/ 0 60000 65536"/>
              <a:gd name="T15" fmla="*/ 0 60000 65536"/>
              <a:gd name="T16" fmla="*/ 0 60000 65536"/>
              <a:gd name="T17" fmla="*/ 0 60000 65536"/>
              <a:gd name="T18" fmla="*/ 0 60000 65536"/>
              <a:gd name="T19" fmla="*/ 0 60000 65536"/>
              <a:gd name="T20" fmla="*/ 0 60000 65536"/>
              <a:gd name="T21" fmla="*/ 0 w 162"/>
              <a:gd name="T22" fmla="*/ 0 h 114"/>
              <a:gd name="T23" fmla="*/ 162 w 162"/>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114">
                <a:moveTo>
                  <a:pt x="0" y="114"/>
                </a:moveTo>
                <a:lnTo>
                  <a:pt x="162" y="114"/>
                </a:lnTo>
                <a:lnTo>
                  <a:pt x="162" y="0"/>
                </a:lnTo>
                <a:lnTo>
                  <a:pt x="158" y="0"/>
                </a:lnTo>
                <a:lnTo>
                  <a:pt x="158" y="110"/>
                </a:lnTo>
                <a:lnTo>
                  <a:pt x="0" y="110"/>
                </a:lnTo>
                <a:lnTo>
                  <a:pt x="0" y="114"/>
                </a:lnTo>
                <a:close/>
              </a:path>
            </a:pathLst>
          </a:custGeom>
          <a:solidFill>
            <a:srgbClr val="B0B0FF"/>
          </a:solidFill>
          <a:ln w="9525">
            <a:noFill/>
            <a:round/>
            <a:headEnd/>
            <a:tailEnd/>
          </a:ln>
        </p:spPr>
        <p:txBody>
          <a:bodyPr/>
          <a:lstStyle/>
          <a:p>
            <a:endParaRPr lang="en-US"/>
          </a:p>
        </p:txBody>
      </p:sp>
      <p:sp>
        <p:nvSpPr>
          <p:cNvPr id="31035" name="Freeform 513"/>
          <p:cNvSpPr>
            <a:spLocks/>
          </p:cNvSpPr>
          <p:nvPr/>
        </p:nvSpPr>
        <p:spPr bwMode="auto">
          <a:xfrm>
            <a:off x="1716088" y="2387600"/>
            <a:ext cx="250825" cy="174625"/>
          </a:xfrm>
          <a:custGeom>
            <a:avLst/>
            <a:gdLst>
              <a:gd name="T0" fmla="*/ 0 w 158"/>
              <a:gd name="T1" fmla="*/ 110 h 110"/>
              <a:gd name="T2" fmla="*/ 158 w 158"/>
              <a:gd name="T3" fmla="*/ 110 h 110"/>
              <a:gd name="T4" fmla="*/ 158 w 158"/>
              <a:gd name="T5" fmla="*/ 0 h 110"/>
              <a:gd name="T6" fmla="*/ 153 w 158"/>
              <a:gd name="T7" fmla="*/ 0 h 110"/>
              <a:gd name="T8" fmla="*/ 153 w 158"/>
              <a:gd name="T9" fmla="*/ 108 h 110"/>
              <a:gd name="T10" fmla="*/ 0 w 158"/>
              <a:gd name="T11" fmla="*/ 108 h 110"/>
              <a:gd name="T12" fmla="*/ 0 w 158"/>
              <a:gd name="T13" fmla="*/ 110 h 110"/>
              <a:gd name="T14" fmla="*/ 0 60000 65536"/>
              <a:gd name="T15" fmla="*/ 0 60000 65536"/>
              <a:gd name="T16" fmla="*/ 0 60000 65536"/>
              <a:gd name="T17" fmla="*/ 0 60000 65536"/>
              <a:gd name="T18" fmla="*/ 0 60000 65536"/>
              <a:gd name="T19" fmla="*/ 0 60000 65536"/>
              <a:gd name="T20" fmla="*/ 0 60000 65536"/>
              <a:gd name="T21" fmla="*/ 0 w 158"/>
              <a:gd name="T22" fmla="*/ 0 h 110"/>
              <a:gd name="T23" fmla="*/ 158 w 158"/>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0">
                <a:moveTo>
                  <a:pt x="0" y="110"/>
                </a:moveTo>
                <a:lnTo>
                  <a:pt x="158" y="110"/>
                </a:lnTo>
                <a:lnTo>
                  <a:pt x="158" y="0"/>
                </a:lnTo>
                <a:lnTo>
                  <a:pt x="153" y="0"/>
                </a:lnTo>
                <a:lnTo>
                  <a:pt x="153" y="108"/>
                </a:lnTo>
                <a:lnTo>
                  <a:pt x="0" y="108"/>
                </a:lnTo>
                <a:lnTo>
                  <a:pt x="0" y="110"/>
                </a:lnTo>
                <a:close/>
              </a:path>
            </a:pathLst>
          </a:custGeom>
          <a:solidFill>
            <a:srgbClr val="B4B4FF"/>
          </a:solidFill>
          <a:ln w="9525">
            <a:noFill/>
            <a:round/>
            <a:headEnd/>
            <a:tailEnd/>
          </a:ln>
        </p:spPr>
        <p:txBody>
          <a:bodyPr/>
          <a:lstStyle/>
          <a:p>
            <a:endParaRPr lang="en-US"/>
          </a:p>
        </p:txBody>
      </p:sp>
      <p:sp>
        <p:nvSpPr>
          <p:cNvPr id="31036" name="Freeform 514"/>
          <p:cNvSpPr>
            <a:spLocks/>
          </p:cNvSpPr>
          <p:nvPr/>
        </p:nvSpPr>
        <p:spPr bwMode="auto">
          <a:xfrm>
            <a:off x="1716088" y="2387600"/>
            <a:ext cx="242887" cy="171450"/>
          </a:xfrm>
          <a:custGeom>
            <a:avLst/>
            <a:gdLst>
              <a:gd name="T0" fmla="*/ 0 w 153"/>
              <a:gd name="T1" fmla="*/ 108 h 108"/>
              <a:gd name="T2" fmla="*/ 153 w 153"/>
              <a:gd name="T3" fmla="*/ 108 h 108"/>
              <a:gd name="T4" fmla="*/ 153 w 153"/>
              <a:gd name="T5" fmla="*/ 0 h 108"/>
              <a:gd name="T6" fmla="*/ 148 w 153"/>
              <a:gd name="T7" fmla="*/ 0 h 108"/>
              <a:gd name="T8" fmla="*/ 148 w 153"/>
              <a:gd name="T9" fmla="*/ 104 h 108"/>
              <a:gd name="T10" fmla="*/ 0 w 153"/>
              <a:gd name="T11" fmla="*/ 104 h 108"/>
              <a:gd name="T12" fmla="*/ 0 w 153"/>
              <a:gd name="T13" fmla="*/ 108 h 108"/>
              <a:gd name="T14" fmla="*/ 0 60000 65536"/>
              <a:gd name="T15" fmla="*/ 0 60000 65536"/>
              <a:gd name="T16" fmla="*/ 0 60000 65536"/>
              <a:gd name="T17" fmla="*/ 0 60000 65536"/>
              <a:gd name="T18" fmla="*/ 0 60000 65536"/>
              <a:gd name="T19" fmla="*/ 0 60000 65536"/>
              <a:gd name="T20" fmla="*/ 0 60000 65536"/>
              <a:gd name="T21" fmla="*/ 0 w 153"/>
              <a:gd name="T22" fmla="*/ 0 h 108"/>
              <a:gd name="T23" fmla="*/ 153 w 153"/>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 h="108">
                <a:moveTo>
                  <a:pt x="0" y="108"/>
                </a:moveTo>
                <a:lnTo>
                  <a:pt x="153" y="108"/>
                </a:lnTo>
                <a:lnTo>
                  <a:pt x="153" y="0"/>
                </a:lnTo>
                <a:lnTo>
                  <a:pt x="148" y="0"/>
                </a:lnTo>
                <a:lnTo>
                  <a:pt x="148" y="104"/>
                </a:lnTo>
                <a:lnTo>
                  <a:pt x="0" y="104"/>
                </a:lnTo>
                <a:lnTo>
                  <a:pt x="0" y="108"/>
                </a:lnTo>
                <a:close/>
              </a:path>
            </a:pathLst>
          </a:custGeom>
          <a:solidFill>
            <a:srgbClr val="B8B8FF"/>
          </a:solidFill>
          <a:ln w="9525">
            <a:noFill/>
            <a:round/>
            <a:headEnd/>
            <a:tailEnd/>
          </a:ln>
        </p:spPr>
        <p:txBody>
          <a:bodyPr/>
          <a:lstStyle/>
          <a:p>
            <a:endParaRPr lang="en-US"/>
          </a:p>
        </p:txBody>
      </p:sp>
      <p:sp>
        <p:nvSpPr>
          <p:cNvPr id="31037" name="Freeform 515"/>
          <p:cNvSpPr>
            <a:spLocks/>
          </p:cNvSpPr>
          <p:nvPr/>
        </p:nvSpPr>
        <p:spPr bwMode="auto">
          <a:xfrm>
            <a:off x="1716088" y="2387600"/>
            <a:ext cx="234950" cy="165100"/>
          </a:xfrm>
          <a:custGeom>
            <a:avLst/>
            <a:gdLst>
              <a:gd name="T0" fmla="*/ 0 w 148"/>
              <a:gd name="T1" fmla="*/ 104 h 104"/>
              <a:gd name="T2" fmla="*/ 148 w 148"/>
              <a:gd name="T3" fmla="*/ 104 h 104"/>
              <a:gd name="T4" fmla="*/ 148 w 148"/>
              <a:gd name="T5" fmla="*/ 0 h 104"/>
              <a:gd name="T6" fmla="*/ 143 w 148"/>
              <a:gd name="T7" fmla="*/ 0 h 104"/>
              <a:gd name="T8" fmla="*/ 143 w 148"/>
              <a:gd name="T9" fmla="*/ 100 h 104"/>
              <a:gd name="T10" fmla="*/ 0 w 148"/>
              <a:gd name="T11" fmla="*/ 100 h 104"/>
              <a:gd name="T12" fmla="*/ 0 w 148"/>
              <a:gd name="T13" fmla="*/ 104 h 104"/>
              <a:gd name="T14" fmla="*/ 0 60000 65536"/>
              <a:gd name="T15" fmla="*/ 0 60000 65536"/>
              <a:gd name="T16" fmla="*/ 0 60000 65536"/>
              <a:gd name="T17" fmla="*/ 0 60000 65536"/>
              <a:gd name="T18" fmla="*/ 0 60000 65536"/>
              <a:gd name="T19" fmla="*/ 0 60000 65536"/>
              <a:gd name="T20" fmla="*/ 0 60000 65536"/>
              <a:gd name="T21" fmla="*/ 0 w 148"/>
              <a:gd name="T22" fmla="*/ 0 h 104"/>
              <a:gd name="T23" fmla="*/ 148 w 148"/>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104">
                <a:moveTo>
                  <a:pt x="0" y="104"/>
                </a:moveTo>
                <a:lnTo>
                  <a:pt x="148" y="104"/>
                </a:lnTo>
                <a:lnTo>
                  <a:pt x="148" y="0"/>
                </a:lnTo>
                <a:lnTo>
                  <a:pt x="143" y="0"/>
                </a:lnTo>
                <a:lnTo>
                  <a:pt x="143" y="100"/>
                </a:lnTo>
                <a:lnTo>
                  <a:pt x="0" y="100"/>
                </a:lnTo>
                <a:lnTo>
                  <a:pt x="0" y="104"/>
                </a:lnTo>
                <a:close/>
              </a:path>
            </a:pathLst>
          </a:custGeom>
          <a:solidFill>
            <a:srgbClr val="BBBBFF"/>
          </a:solidFill>
          <a:ln w="9525">
            <a:noFill/>
            <a:round/>
            <a:headEnd/>
            <a:tailEnd/>
          </a:ln>
        </p:spPr>
        <p:txBody>
          <a:bodyPr/>
          <a:lstStyle/>
          <a:p>
            <a:endParaRPr lang="en-US"/>
          </a:p>
        </p:txBody>
      </p:sp>
      <p:sp>
        <p:nvSpPr>
          <p:cNvPr id="31038" name="Freeform 516"/>
          <p:cNvSpPr>
            <a:spLocks/>
          </p:cNvSpPr>
          <p:nvPr/>
        </p:nvSpPr>
        <p:spPr bwMode="auto">
          <a:xfrm>
            <a:off x="1716088" y="2387600"/>
            <a:ext cx="227012" cy="158750"/>
          </a:xfrm>
          <a:custGeom>
            <a:avLst/>
            <a:gdLst>
              <a:gd name="T0" fmla="*/ 0 w 143"/>
              <a:gd name="T1" fmla="*/ 100 h 100"/>
              <a:gd name="T2" fmla="*/ 143 w 143"/>
              <a:gd name="T3" fmla="*/ 100 h 100"/>
              <a:gd name="T4" fmla="*/ 143 w 143"/>
              <a:gd name="T5" fmla="*/ 0 h 100"/>
              <a:gd name="T6" fmla="*/ 138 w 143"/>
              <a:gd name="T7" fmla="*/ 0 h 100"/>
              <a:gd name="T8" fmla="*/ 138 w 143"/>
              <a:gd name="T9" fmla="*/ 97 h 100"/>
              <a:gd name="T10" fmla="*/ 0 w 143"/>
              <a:gd name="T11" fmla="*/ 97 h 100"/>
              <a:gd name="T12" fmla="*/ 0 w 143"/>
              <a:gd name="T13" fmla="*/ 100 h 100"/>
              <a:gd name="T14" fmla="*/ 0 60000 65536"/>
              <a:gd name="T15" fmla="*/ 0 60000 65536"/>
              <a:gd name="T16" fmla="*/ 0 60000 65536"/>
              <a:gd name="T17" fmla="*/ 0 60000 65536"/>
              <a:gd name="T18" fmla="*/ 0 60000 65536"/>
              <a:gd name="T19" fmla="*/ 0 60000 65536"/>
              <a:gd name="T20" fmla="*/ 0 60000 65536"/>
              <a:gd name="T21" fmla="*/ 0 w 143"/>
              <a:gd name="T22" fmla="*/ 0 h 100"/>
              <a:gd name="T23" fmla="*/ 143 w 143"/>
              <a:gd name="T24" fmla="*/ 100 h 1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100">
                <a:moveTo>
                  <a:pt x="0" y="100"/>
                </a:moveTo>
                <a:lnTo>
                  <a:pt x="143" y="100"/>
                </a:lnTo>
                <a:lnTo>
                  <a:pt x="143" y="0"/>
                </a:lnTo>
                <a:lnTo>
                  <a:pt x="138" y="0"/>
                </a:lnTo>
                <a:lnTo>
                  <a:pt x="138" y="97"/>
                </a:lnTo>
                <a:lnTo>
                  <a:pt x="0" y="97"/>
                </a:lnTo>
                <a:lnTo>
                  <a:pt x="0" y="100"/>
                </a:lnTo>
                <a:close/>
              </a:path>
            </a:pathLst>
          </a:custGeom>
          <a:solidFill>
            <a:srgbClr val="BFBFFF"/>
          </a:solidFill>
          <a:ln w="9525">
            <a:noFill/>
            <a:round/>
            <a:headEnd/>
            <a:tailEnd/>
          </a:ln>
        </p:spPr>
        <p:txBody>
          <a:bodyPr/>
          <a:lstStyle/>
          <a:p>
            <a:endParaRPr lang="en-US"/>
          </a:p>
        </p:txBody>
      </p:sp>
      <p:sp>
        <p:nvSpPr>
          <p:cNvPr id="31039" name="Freeform 517"/>
          <p:cNvSpPr>
            <a:spLocks/>
          </p:cNvSpPr>
          <p:nvPr/>
        </p:nvSpPr>
        <p:spPr bwMode="auto">
          <a:xfrm>
            <a:off x="1716088" y="2387600"/>
            <a:ext cx="219075" cy="153988"/>
          </a:xfrm>
          <a:custGeom>
            <a:avLst/>
            <a:gdLst>
              <a:gd name="T0" fmla="*/ 0 w 138"/>
              <a:gd name="T1" fmla="*/ 97 h 97"/>
              <a:gd name="T2" fmla="*/ 138 w 138"/>
              <a:gd name="T3" fmla="*/ 97 h 97"/>
              <a:gd name="T4" fmla="*/ 138 w 138"/>
              <a:gd name="T5" fmla="*/ 0 h 97"/>
              <a:gd name="T6" fmla="*/ 133 w 138"/>
              <a:gd name="T7" fmla="*/ 0 h 97"/>
              <a:gd name="T8" fmla="*/ 133 w 138"/>
              <a:gd name="T9" fmla="*/ 93 h 97"/>
              <a:gd name="T10" fmla="*/ 0 w 138"/>
              <a:gd name="T11" fmla="*/ 93 h 97"/>
              <a:gd name="T12" fmla="*/ 0 w 138"/>
              <a:gd name="T13" fmla="*/ 97 h 97"/>
              <a:gd name="T14" fmla="*/ 0 60000 65536"/>
              <a:gd name="T15" fmla="*/ 0 60000 65536"/>
              <a:gd name="T16" fmla="*/ 0 60000 65536"/>
              <a:gd name="T17" fmla="*/ 0 60000 65536"/>
              <a:gd name="T18" fmla="*/ 0 60000 65536"/>
              <a:gd name="T19" fmla="*/ 0 60000 65536"/>
              <a:gd name="T20" fmla="*/ 0 60000 65536"/>
              <a:gd name="T21" fmla="*/ 0 w 138"/>
              <a:gd name="T22" fmla="*/ 0 h 97"/>
              <a:gd name="T23" fmla="*/ 138 w 138"/>
              <a:gd name="T24" fmla="*/ 97 h 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97">
                <a:moveTo>
                  <a:pt x="0" y="97"/>
                </a:moveTo>
                <a:lnTo>
                  <a:pt x="138" y="97"/>
                </a:lnTo>
                <a:lnTo>
                  <a:pt x="138" y="0"/>
                </a:lnTo>
                <a:lnTo>
                  <a:pt x="133" y="0"/>
                </a:lnTo>
                <a:lnTo>
                  <a:pt x="133" y="93"/>
                </a:lnTo>
                <a:lnTo>
                  <a:pt x="0" y="93"/>
                </a:lnTo>
                <a:lnTo>
                  <a:pt x="0" y="97"/>
                </a:lnTo>
                <a:close/>
              </a:path>
            </a:pathLst>
          </a:custGeom>
          <a:solidFill>
            <a:srgbClr val="C3C3FF"/>
          </a:solidFill>
          <a:ln w="9525">
            <a:noFill/>
            <a:round/>
            <a:headEnd/>
            <a:tailEnd/>
          </a:ln>
        </p:spPr>
        <p:txBody>
          <a:bodyPr/>
          <a:lstStyle/>
          <a:p>
            <a:endParaRPr lang="en-US"/>
          </a:p>
        </p:txBody>
      </p:sp>
      <p:sp>
        <p:nvSpPr>
          <p:cNvPr id="31040" name="Freeform 518"/>
          <p:cNvSpPr>
            <a:spLocks/>
          </p:cNvSpPr>
          <p:nvPr/>
        </p:nvSpPr>
        <p:spPr bwMode="auto">
          <a:xfrm>
            <a:off x="1716088" y="2387600"/>
            <a:ext cx="211137" cy="147638"/>
          </a:xfrm>
          <a:custGeom>
            <a:avLst/>
            <a:gdLst>
              <a:gd name="T0" fmla="*/ 0 w 133"/>
              <a:gd name="T1" fmla="*/ 93 h 93"/>
              <a:gd name="T2" fmla="*/ 133 w 133"/>
              <a:gd name="T3" fmla="*/ 93 h 93"/>
              <a:gd name="T4" fmla="*/ 133 w 133"/>
              <a:gd name="T5" fmla="*/ 0 h 93"/>
              <a:gd name="T6" fmla="*/ 126 w 133"/>
              <a:gd name="T7" fmla="*/ 0 h 93"/>
              <a:gd name="T8" fmla="*/ 126 w 133"/>
              <a:gd name="T9" fmla="*/ 89 h 93"/>
              <a:gd name="T10" fmla="*/ 0 w 133"/>
              <a:gd name="T11" fmla="*/ 89 h 93"/>
              <a:gd name="T12" fmla="*/ 0 w 133"/>
              <a:gd name="T13" fmla="*/ 93 h 93"/>
              <a:gd name="T14" fmla="*/ 0 60000 65536"/>
              <a:gd name="T15" fmla="*/ 0 60000 65536"/>
              <a:gd name="T16" fmla="*/ 0 60000 65536"/>
              <a:gd name="T17" fmla="*/ 0 60000 65536"/>
              <a:gd name="T18" fmla="*/ 0 60000 65536"/>
              <a:gd name="T19" fmla="*/ 0 60000 65536"/>
              <a:gd name="T20" fmla="*/ 0 60000 65536"/>
              <a:gd name="T21" fmla="*/ 0 w 133"/>
              <a:gd name="T22" fmla="*/ 0 h 93"/>
              <a:gd name="T23" fmla="*/ 133 w 133"/>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3" h="93">
                <a:moveTo>
                  <a:pt x="0" y="93"/>
                </a:moveTo>
                <a:lnTo>
                  <a:pt x="133" y="93"/>
                </a:lnTo>
                <a:lnTo>
                  <a:pt x="133" y="0"/>
                </a:lnTo>
                <a:lnTo>
                  <a:pt x="126" y="0"/>
                </a:lnTo>
                <a:lnTo>
                  <a:pt x="126" y="89"/>
                </a:lnTo>
                <a:lnTo>
                  <a:pt x="0" y="89"/>
                </a:lnTo>
                <a:lnTo>
                  <a:pt x="0" y="93"/>
                </a:lnTo>
                <a:close/>
              </a:path>
            </a:pathLst>
          </a:custGeom>
          <a:solidFill>
            <a:srgbClr val="C6C6FF"/>
          </a:solidFill>
          <a:ln w="9525">
            <a:noFill/>
            <a:round/>
            <a:headEnd/>
            <a:tailEnd/>
          </a:ln>
        </p:spPr>
        <p:txBody>
          <a:bodyPr/>
          <a:lstStyle/>
          <a:p>
            <a:endParaRPr lang="en-US"/>
          </a:p>
        </p:txBody>
      </p:sp>
      <p:sp>
        <p:nvSpPr>
          <p:cNvPr id="31041" name="Freeform 519"/>
          <p:cNvSpPr>
            <a:spLocks/>
          </p:cNvSpPr>
          <p:nvPr/>
        </p:nvSpPr>
        <p:spPr bwMode="auto">
          <a:xfrm>
            <a:off x="1716088" y="2387600"/>
            <a:ext cx="200025" cy="141288"/>
          </a:xfrm>
          <a:custGeom>
            <a:avLst/>
            <a:gdLst>
              <a:gd name="T0" fmla="*/ 0 w 126"/>
              <a:gd name="T1" fmla="*/ 89 h 89"/>
              <a:gd name="T2" fmla="*/ 126 w 126"/>
              <a:gd name="T3" fmla="*/ 89 h 89"/>
              <a:gd name="T4" fmla="*/ 126 w 126"/>
              <a:gd name="T5" fmla="*/ 0 h 89"/>
              <a:gd name="T6" fmla="*/ 121 w 126"/>
              <a:gd name="T7" fmla="*/ 0 h 89"/>
              <a:gd name="T8" fmla="*/ 121 w 126"/>
              <a:gd name="T9" fmla="*/ 85 h 89"/>
              <a:gd name="T10" fmla="*/ 0 w 126"/>
              <a:gd name="T11" fmla="*/ 85 h 89"/>
              <a:gd name="T12" fmla="*/ 0 w 126"/>
              <a:gd name="T13" fmla="*/ 89 h 89"/>
              <a:gd name="T14" fmla="*/ 0 60000 65536"/>
              <a:gd name="T15" fmla="*/ 0 60000 65536"/>
              <a:gd name="T16" fmla="*/ 0 60000 65536"/>
              <a:gd name="T17" fmla="*/ 0 60000 65536"/>
              <a:gd name="T18" fmla="*/ 0 60000 65536"/>
              <a:gd name="T19" fmla="*/ 0 60000 65536"/>
              <a:gd name="T20" fmla="*/ 0 60000 65536"/>
              <a:gd name="T21" fmla="*/ 0 w 126"/>
              <a:gd name="T22" fmla="*/ 0 h 89"/>
              <a:gd name="T23" fmla="*/ 126 w 126"/>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 h="89">
                <a:moveTo>
                  <a:pt x="0" y="89"/>
                </a:moveTo>
                <a:lnTo>
                  <a:pt x="126" y="89"/>
                </a:lnTo>
                <a:lnTo>
                  <a:pt x="126" y="0"/>
                </a:lnTo>
                <a:lnTo>
                  <a:pt x="121" y="0"/>
                </a:lnTo>
                <a:lnTo>
                  <a:pt x="121" y="85"/>
                </a:lnTo>
                <a:lnTo>
                  <a:pt x="0" y="85"/>
                </a:lnTo>
                <a:lnTo>
                  <a:pt x="0" y="89"/>
                </a:lnTo>
                <a:close/>
              </a:path>
            </a:pathLst>
          </a:custGeom>
          <a:solidFill>
            <a:srgbClr val="CACAFF"/>
          </a:solidFill>
          <a:ln w="9525">
            <a:noFill/>
            <a:round/>
            <a:headEnd/>
            <a:tailEnd/>
          </a:ln>
        </p:spPr>
        <p:txBody>
          <a:bodyPr/>
          <a:lstStyle/>
          <a:p>
            <a:endParaRPr lang="en-US"/>
          </a:p>
        </p:txBody>
      </p:sp>
      <p:sp>
        <p:nvSpPr>
          <p:cNvPr id="31042" name="Freeform 520"/>
          <p:cNvSpPr>
            <a:spLocks/>
          </p:cNvSpPr>
          <p:nvPr/>
        </p:nvSpPr>
        <p:spPr bwMode="auto">
          <a:xfrm>
            <a:off x="1716088" y="2387600"/>
            <a:ext cx="192087" cy="134938"/>
          </a:xfrm>
          <a:custGeom>
            <a:avLst/>
            <a:gdLst>
              <a:gd name="T0" fmla="*/ 0 w 121"/>
              <a:gd name="T1" fmla="*/ 85 h 85"/>
              <a:gd name="T2" fmla="*/ 121 w 121"/>
              <a:gd name="T3" fmla="*/ 85 h 85"/>
              <a:gd name="T4" fmla="*/ 121 w 121"/>
              <a:gd name="T5" fmla="*/ 0 h 85"/>
              <a:gd name="T6" fmla="*/ 115 w 121"/>
              <a:gd name="T7" fmla="*/ 0 h 85"/>
              <a:gd name="T8" fmla="*/ 115 w 121"/>
              <a:gd name="T9" fmla="*/ 80 h 85"/>
              <a:gd name="T10" fmla="*/ 0 w 121"/>
              <a:gd name="T11" fmla="*/ 80 h 85"/>
              <a:gd name="T12" fmla="*/ 0 w 121"/>
              <a:gd name="T13" fmla="*/ 85 h 85"/>
              <a:gd name="T14" fmla="*/ 0 60000 65536"/>
              <a:gd name="T15" fmla="*/ 0 60000 65536"/>
              <a:gd name="T16" fmla="*/ 0 60000 65536"/>
              <a:gd name="T17" fmla="*/ 0 60000 65536"/>
              <a:gd name="T18" fmla="*/ 0 60000 65536"/>
              <a:gd name="T19" fmla="*/ 0 60000 65536"/>
              <a:gd name="T20" fmla="*/ 0 60000 65536"/>
              <a:gd name="T21" fmla="*/ 0 w 121"/>
              <a:gd name="T22" fmla="*/ 0 h 85"/>
              <a:gd name="T23" fmla="*/ 121 w 121"/>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 h="85">
                <a:moveTo>
                  <a:pt x="0" y="85"/>
                </a:moveTo>
                <a:lnTo>
                  <a:pt x="121" y="85"/>
                </a:lnTo>
                <a:lnTo>
                  <a:pt x="121" y="0"/>
                </a:lnTo>
                <a:lnTo>
                  <a:pt x="115" y="0"/>
                </a:lnTo>
                <a:lnTo>
                  <a:pt x="115" y="80"/>
                </a:lnTo>
                <a:lnTo>
                  <a:pt x="0" y="80"/>
                </a:lnTo>
                <a:lnTo>
                  <a:pt x="0" y="85"/>
                </a:lnTo>
                <a:close/>
              </a:path>
            </a:pathLst>
          </a:custGeom>
          <a:solidFill>
            <a:srgbClr val="CECEFF"/>
          </a:solidFill>
          <a:ln w="9525">
            <a:noFill/>
            <a:round/>
            <a:headEnd/>
            <a:tailEnd/>
          </a:ln>
        </p:spPr>
        <p:txBody>
          <a:bodyPr/>
          <a:lstStyle/>
          <a:p>
            <a:endParaRPr lang="en-US"/>
          </a:p>
        </p:txBody>
      </p:sp>
      <p:sp>
        <p:nvSpPr>
          <p:cNvPr id="31043" name="Freeform 521"/>
          <p:cNvSpPr>
            <a:spLocks/>
          </p:cNvSpPr>
          <p:nvPr/>
        </p:nvSpPr>
        <p:spPr bwMode="auto">
          <a:xfrm>
            <a:off x="1716088" y="2387600"/>
            <a:ext cx="182562" cy="127000"/>
          </a:xfrm>
          <a:custGeom>
            <a:avLst/>
            <a:gdLst>
              <a:gd name="T0" fmla="*/ 0 w 115"/>
              <a:gd name="T1" fmla="*/ 80 h 80"/>
              <a:gd name="T2" fmla="*/ 115 w 115"/>
              <a:gd name="T3" fmla="*/ 80 h 80"/>
              <a:gd name="T4" fmla="*/ 115 w 115"/>
              <a:gd name="T5" fmla="*/ 0 h 80"/>
              <a:gd name="T6" fmla="*/ 109 w 115"/>
              <a:gd name="T7" fmla="*/ 0 h 80"/>
              <a:gd name="T8" fmla="*/ 109 w 115"/>
              <a:gd name="T9" fmla="*/ 76 h 80"/>
              <a:gd name="T10" fmla="*/ 0 w 115"/>
              <a:gd name="T11" fmla="*/ 76 h 80"/>
              <a:gd name="T12" fmla="*/ 0 w 115"/>
              <a:gd name="T13" fmla="*/ 80 h 80"/>
              <a:gd name="T14" fmla="*/ 0 60000 65536"/>
              <a:gd name="T15" fmla="*/ 0 60000 65536"/>
              <a:gd name="T16" fmla="*/ 0 60000 65536"/>
              <a:gd name="T17" fmla="*/ 0 60000 65536"/>
              <a:gd name="T18" fmla="*/ 0 60000 65536"/>
              <a:gd name="T19" fmla="*/ 0 60000 65536"/>
              <a:gd name="T20" fmla="*/ 0 60000 65536"/>
              <a:gd name="T21" fmla="*/ 0 w 115"/>
              <a:gd name="T22" fmla="*/ 0 h 80"/>
              <a:gd name="T23" fmla="*/ 115 w 115"/>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80">
                <a:moveTo>
                  <a:pt x="0" y="80"/>
                </a:moveTo>
                <a:lnTo>
                  <a:pt x="115" y="80"/>
                </a:lnTo>
                <a:lnTo>
                  <a:pt x="115" y="0"/>
                </a:lnTo>
                <a:lnTo>
                  <a:pt x="109" y="0"/>
                </a:lnTo>
                <a:lnTo>
                  <a:pt x="109" y="76"/>
                </a:lnTo>
                <a:lnTo>
                  <a:pt x="0" y="76"/>
                </a:lnTo>
                <a:lnTo>
                  <a:pt x="0" y="80"/>
                </a:lnTo>
                <a:close/>
              </a:path>
            </a:pathLst>
          </a:custGeom>
          <a:solidFill>
            <a:srgbClr val="D1D1FF"/>
          </a:solidFill>
          <a:ln w="9525">
            <a:noFill/>
            <a:round/>
            <a:headEnd/>
            <a:tailEnd/>
          </a:ln>
        </p:spPr>
        <p:txBody>
          <a:bodyPr/>
          <a:lstStyle/>
          <a:p>
            <a:endParaRPr lang="en-US"/>
          </a:p>
        </p:txBody>
      </p:sp>
      <p:sp>
        <p:nvSpPr>
          <p:cNvPr id="31044" name="Freeform 522"/>
          <p:cNvSpPr>
            <a:spLocks/>
          </p:cNvSpPr>
          <p:nvPr/>
        </p:nvSpPr>
        <p:spPr bwMode="auto">
          <a:xfrm>
            <a:off x="1716088" y="2387600"/>
            <a:ext cx="173037" cy="120650"/>
          </a:xfrm>
          <a:custGeom>
            <a:avLst/>
            <a:gdLst>
              <a:gd name="T0" fmla="*/ 0 w 109"/>
              <a:gd name="T1" fmla="*/ 76 h 76"/>
              <a:gd name="T2" fmla="*/ 109 w 109"/>
              <a:gd name="T3" fmla="*/ 76 h 76"/>
              <a:gd name="T4" fmla="*/ 109 w 109"/>
              <a:gd name="T5" fmla="*/ 0 h 76"/>
              <a:gd name="T6" fmla="*/ 101 w 109"/>
              <a:gd name="T7" fmla="*/ 0 h 76"/>
              <a:gd name="T8" fmla="*/ 101 w 109"/>
              <a:gd name="T9" fmla="*/ 71 h 76"/>
              <a:gd name="T10" fmla="*/ 0 w 109"/>
              <a:gd name="T11" fmla="*/ 71 h 76"/>
              <a:gd name="T12" fmla="*/ 0 w 109"/>
              <a:gd name="T13" fmla="*/ 76 h 76"/>
              <a:gd name="T14" fmla="*/ 0 60000 65536"/>
              <a:gd name="T15" fmla="*/ 0 60000 65536"/>
              <a:gd name="T16" fmla="*/ 0 60000 65536"/>
              <a:gd name="T17" fmla="*/ 0 60000 65536"/>
              <a:gd name="T18" fmla="*/ 0 60000 65536"/>
              <a:gd name="T19" fmla="*/ 0 60000 65536"/>
              <a:gd name="T20" fmla="*/ 0 60000 65536"/>
              <a:gd name="T21" fmla="*/ 0 w 109"/>
              <a:gd name="T22" fmla="*/ 0 h 76"/>
              <a:gd name="T23" fmla="*/ 109 w 10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76">
                <a:moveTo>
                  <a:pt x="0" y="76"/>
                </a:moveTo>
                <a:lnTo>
                  <a:pt x="109" y="76"/>
                </a:lnTo>
                <a:lnTo>
                  <a:pt x="109" y="0"/>
                </a:lnTo>
                <a:lnTo>
                  <a:pt x="101" y="0"/>
                </a:lnTo>
                <a:lnTo>
                  <a:pt x="101" y="71"/>
                </a:lnTo>
                <a:lnTo>
                  <a:pt x="0" y="71"/>
                </a:lnTo>
                <a:lnTo>
                  <a:pt x="0" y="76"/>
                </a:lnTo>
                <a:close/>
              </a:path>
            </a:pathLst>
          </a:custGeom>
          <a:solidFill>
            <a:srgbClr val="D5D5FF"/>
          </a:solidFill>
          <a:ln w="9525">
            <a:noFill/>
            <a:round/>
            <a:headEnd/>
            <a:tailEnd/>
          </a:ln>
        </p:spPr>
        <p:txBody>
          <a:bodyPr/>
          <a:lstStyle/>
          <a:p>
            <a:endParaRPr lang="en-US"/>
          </a:p>
        </p:txBody>
      </p:sp>
      <p:sp>
        <p:nvSpPr>
          <p:cNvPr id="31045" name="Freeform 523"/>
          <p:cNvSpPr>
            <a:spLocks/>
          </p:cNvSpPr>
          <p:nvPr/>
        </p:nvSpPr>
        <p:spPr bwMode="auto">
          <a:xfrm>
            <a:off x="1712913" y="2386013"/>
            <a:ext cx="163512" cy="114300"/>
          </a:xfrm>
          <a:custGeom>
            <a:avLst/>
            <a:gdLst>
              <a:gd name="T0" fmla="*/ 2 w 103"/>
              <a:gd name="T1" fmla="*/ 72 h 72"/>
              <a:gd name="T2" fmla="*/ 103 w 103"/>
              <a:gd name="T3" fmla="*/ 72 h 72"/>
              <a:gd name="T4" fmla="*/ 103 w 103"/>
              <a:gd name="T5" fmla="*/ 1 h 72"/>
              <a:gd name="T6" fmla="*/ 97 w 103"/>
              <a:gd name="T7" fmla="*/ 0 h 72"/>
              <a:gd name="T8" fmla="*/ 97 w 103"/>
              <a:gd name="T9" fmla="*/ 67 h 72"/>
              <a:gd name="T10" fmla="*/ 0 w 103"/>
              <a:gd name="T11" fmla="*/ 67 h 72"/>
              <a:gd name="T12" fmla="*/ 2 w 103"/>
              <a:gd name="T13" fmla="*/ 72 h 72"/>
              <a:gd name="T14" fmla="*/ 0 60000 65536"/>
              <a:gd name="T15" fmla="*/ 0 60000 65536"/>
              <a:gd name="T16" fmla="*/ 0 60000 65536"/>
              <a:gd name="T17" fmla="*/ 0 60000 65536"/>
              <a:gd name="T18" fmla="*/ 0 60000 65536"/>
              <a:gd name="T19" fmla="*/ 0 60000 65536"/>
              <a:gd name="T20" fmla="*/ 0 60000 65536"/>
              <a:gd name="T21" fmla="*/ 0 w 103"/>
              <a:gd name="T22" fmla="*/ 0 h 72"/>
              <a:gd name="T23" fmla="*/ 103 w 103"/>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72">
                <a:moveTo>
                  <a:pt x="2" y="72"/>
                </a:moveTo>
                <a:lnTo>
                  <a:pt x="103" y="72"/>
                </a:lnTo>
                <a:lnTo>
                  <a:pt x="103" y="1"/>
                </a:lnTo>
                <a:lnTo>
                  <a:pt x="97" y="0"/>
                </a:lnTo>
                <a:lnTo>
                  <a:pt x="97" y="67"/>
                </a:lnTo>
                <a:lnTo>
                  <a:pt x="0" y="67"/>
                </a:lnTo>
                <a:lnTo>
                  <a:pt x="2" y="72"/>
                </a:lnTo>
                <a:close/>
              </a:path>
            </a:pathLst>
          </a:custGeom>
          <a:solidFill>
            <a:srgbClr val="D9D9FF"/>
          </a:solidFill>
          <a:ln w="9525">
            <a:noFill/>
            <a:round/>
            <a:headEnd/>
            <a:tailEnd/>
          </a:ln>
        </p:spPr>
        <p:txBody>
          <a:bodyPr/>
          <a:lstStyle/>
          <a:p>
            <a:endParaRPr lang="en-US"/>
          </a:p>
        </p:txBody>
      </p:sp>
      <p:sp>
        <p:nvSpPr>
          <p:cNvPr id="31046" name="Freeform 524"/>
          <p:cNvSpPr>
            <a:spLocks/>
          </p:cNvSpPr>
          <p:nvPr/>
        </p:nvSpPr>
        <p:spPr bwMode="auto">
          <a:xfrm>
            <a:off x="1712913" y="2386013"/>
            <a:ext cx="153987" cy="106362"/>
          </a:xfrm>
          <a:custGeom>
            <a:avLst/>
            <a:gdLst>
              <a:gd name="T0" fmla="*/ 0 w 97"/>
              <a:gd name="T1" fmla="*/ 67 h 67"/>
              <a:gd name="T2" fmla="*/ 97 w 97"/>
              <a:gd name="T3" fmla="*/ 67 h 67"/>
              <a:gd name="T4" fmla="*/ 97 w 97"/>
              <a:gd name="T5" fmla="*/ 0 h 67"/>
              <a:gd name="T6" fmla="*/ 89 w 97"/>
              <a:gd name="T7" fmla="*/ 1 h 67"/>
              <a:gd name="T8" fmla="*/ 89 w 97"/>
              <a:gd name="T9" fmla="*/ 62 h 67"/>
              <a:gd name="T10" fmla="*/ 2 w 97"/>
              <a:gd name="T11" fmla="*/ 62 h 67"/>
              <a:gd name="T12" fmla="*/ 0 w 97"/>
              <a:gd name="T13" fmla="*/ 67 h 67"/>
              <a:gd name="T14" fmla="*/ 0 60000 65536"/>
              <a:gd name="T15" fmla="*/ 0 60000 65536"/>
              <a:gd name="T16" fmla="*/ 0 60000 65536"/>
              <a:gd name="T17" fmla="*/ 0 60000 65536"/>
              <a:gd name="T18" fmla="*/ 0 60000 65536"/>
              <a:gd name="T19" fmla="*/ 0 60000 65536"/>
              <a:gd name="T20" fmla="*/ 0 60000 65536"/>
              <a:gd name="T21" fmla="*/ 0 w 97"/>
              <a:gd name="T22" fmla="*/ 0 h 67"/>
              <a:gd name="T23" fmla="*/ 97 w 9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 h="67">
                <a:moveTo>
                  <a:pt x="0" y="67"/>
                </a:moveTo>
                <a:lnTo>
                  <a:pt x="97" y="67"/>
                </a:lnTo>
                <a:lnTo>
                  <a:pt x="97" y="0"/>
                </a:lnTo>
                <a:lnTo>
                  <a:pt x="89" y="1"/>
                </a:lnTo>
                <a:lnTo>
                  <a:pt x="89" y="62"/>
                </a:lnTo>
                <a:lnTo>
                  <a:pt x="2" y="62"/>
                </a:lnTo>
                <a:lnTo>
                  <a:pt x="0" y="67"/>
                </a:lnTo>
                <a:close/>
              </a:path>
            </a:pathLst>
          </a:custGeom>
          <a:solidFill>
            <a:srgbClr val="DDDDFF"/>
          </a:solidFill>
          <a:ln w="9525">
            <a:noFill/>
            <a:round/>
            <a:headEnd/>
            <a:tailEnd/>
          </a:ln>
        </p:spPr>
        <p:txBody>
          <a:bodyPr/>
          <a:lstStyle/>
          <a:p>
            <a:endParaRPr lang="en-US"/>
          </a:p>
        </p:txBody>
      </p:sp>
      <p:sp>
        <p:nvSpPr>
          <p:cNvPr id="31047" name="Freeform 525"/>
          <p:cNvSpPr>
            <a:spLocks/>
          </p:cNvSpPr>
          <p:nvPr/>
        </p:nvSpPr>
        <p:spPr bwMode="auto">
          <a:xfrm>
            <a:off x="1716088" y="2387600"/>
            <a:ext cx="138112" cy="96838"/>
          </a:xfrm>
          <a:custGeom>
            <a:avLst/>
            <a:gdLst>
              <a:gd name="T0" fmla="*/ 0 w 87"/>
              <a:gd name="T1" fmla="*/ 61 h 61"/>
              <a:gd name="T2" fmla="*/ 87 w 87"/>
              <a:gd name="T3" fmla="*/ 61 h 61"/>
              <a:gd name="T4" fmla="*/ 87 w 87"/>
              <a:gd name="T5" fmla="*/ 0 h 61"/>
              <a:gd name="T6" fmla="*/ 79 w 87"/>
              <a:gd name="T7" fmla="*/ 0 h 61"/>
              <a:gd name="T8" fmla="*/ 79 w 87"/>
              <a:gd name="T9" fmla="*/ 56 h 61"/>
              <a:gd name="T10" fmla="*/ 0 w 87"/>
              <a:gd name="T11" fmla="*/ 56 h 61"/>
              <a:gd name="T12" fmla="*/ 0 w 87"/>
              <a:gd name="T13" fmla="*/ 61 h 61"/>
              <a:gd name="T14" fmla="*/ 0 60000 65536"/>
              <a:gd name="T15" fmla="*/ 0 60000 65536"/>
              <a:gd name="T16" fmla="*/ 0 60000 65536"/>
              <a:gd name="T17" fmla="*/ 0 60000 65536"/>
              <a:gd name="T18" fmla="*/ 0 60000 65536"/>
              <a:gd name="T19" fmla="*/ 0 60000 65536"/>
              <a:gd name="T20" fmla="*/ 0 60000 65536"/>
              <a:gd name="T21" fmla="*/ 0 w 87"/>
              <a:gd name="T22" fmla="*/ 0 h 61"/>
              <a:gd name="T23" fmla="*/ 87 w 87"/>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1">
                <a:moveTo>
                  <a:pt x="0" y="61"/>
                </a:moveTo>
                <a:lnTo>
                  <a:pt x="87" y="61"/>
                </a:lnTo>
                <a:lnTo>
                  <a:pt x="87" y="0"/>
                </a:lnTo>
                <a:lnTo>
                  <a:pt x="79" y="0"/>
                </a:lnTo>
                <a:lnTo>
                  <a:pt x="79" y="56"/>
                </a:lnTo>
                <a:lnTo>
                  <a:pt x="0" y="56"/>
                </a:lnTo>
                <a:lnTo>
                  <a:pt x="0" y="61"/>
                </a:lnTo>
                <a:close/>
              </a:path>
            </a:pathLst>
          </a:custGeom>
          <a:solidFill>
            <a:srgbClr val="E0E0FF"/>
          </a:solidFill>
          <a:ln w="9525">
            <a:noFill/>
            <a:round/>
            <a:headEnd/>
            <a:tailEnd/>
          </a:ln>
        </p:spPr>
        <p:txBody>
          <a:bodyPr/>
          <a:lstStyle/>
          <a:p>
            <a:endParaRPr lang="en-US"/>
          </a:p>
        </p:txBody>
      </p:sp>
      <p:sp>
        <p:nvSpPr>
          <p:cNvPr id="31048" name="Freeform 526"/>
          <p:cNvSpPr>
            <a:spLocks/>
          </p:cNvSpPr>
          <p:nvPr/>
        </p:nvSpPr>
        <p:spPr bwMode="auto">
          <a:xfrm>
            <a:off x="1716088" y="2387600"/>
            <a:ext cx="125412" cy="88900"/>
          </a:xfrm>
          <a:custGeom>
            <a:avLst/>
            <a:gdLst>
              <a:gd name="T0" fmla="*/ 0 w 79"/>
              <a:gd name="T1" fmla="*/ 56 h 56"/>
              <a:gd name="T2" fmla="*/ 79 w 79"/>
              <a:gd name="T3" fmla="*/ 56 h 56"/>
              <a:gd name="T4" fmla="*/ 79 w 79"/>
              <a:gd name="T5" fmla="*/ 0 h 56"/>
              <a:gd name="T6" fmla="*/ 71 w 79"/>
              <a:gd name="T7" fmla="*/ 0 h 56"/>
              <a:gd name="T8" fmla="*/ 71 w 79"/>
              <a:gd name="T9" fmla="*/ 50 h 56"/>
              <a:gd name="T10" fmla="*/ 0 w 79"/>
              <a:gd name="T11" fmla="*/ 50 h 56"/>
              <a:gd name="T12" fmla="*/ 0 w 79"/>
              <a:gd name="T13" fmla="*/ 56 h 56"/>
              <a:gd name="T14" fmla="*/ 0 60000 65536"/>
              <a:gd name="T15" fmla="*/ 0 60000 65536"/>
              <a:gd name="T16" fmla="*/ 0 60000 65536"/>
              <a:gd name="T17" fmla="*/ 0 60000 65536"/>
              <a:gd name="T18" fmla="*/ 0 60000 65536"/>
              <a:gd name="T19" fmla="*/ 0 60000 65536"/>
              <a:gd name="T20" fmla="*/ 0 60000 65536"/>
              <a:gd name="T21" fmla="*/ 0 w 79"/>
              <a:gd name="T22" fmla="*/ 0 h 56"/>
              <a:gd name="T23" fmla="*/ 79 w 79"/>
              <a:gd name="T24" fmla="*/ 56 h 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56">
                <a:moveTo>
                  <a:pt x="0" y="56"/>
                </a:moveTo>
                <a:lnTo>
                  <a:pt x="79" y="56"/>
                </a:lnTo>
                <a:lnTo>
                  <a:pt x="79" y="0"/>
                </a:lnTo>
                <a:lnTo>
                  <a:pt x="71" y="0"/>
                </a:lnTo>
                <a:lnTo>
                  <a:pt x="71" y="50"/>
                </a:lnTo>
                <a:lnTo>
                  <a:pt x="0" y="50"/>
                </a:lnTo>
                <a:lnTo>
                  <a:pt x="0" y="56"/>
                </a:lnTo>
                <a:close/>
              </a:path>
            </a:pathLst>
          </a:custGeom>
          <a:solidFill>
            <a:srgbClr val="E4E4FF"/>
          </a:solidFill>
          <a:ln w="9525">
            <a:noFill/>
            <a:round/>
            <a:headEnd/>
            <a:tailEnd/>
          </a:ln>
        </p:spPr>
        <p:txBody>
          <a:bodyPr/>
          <a:lstStyle/>
          <a:p>
            <a:endParaRPr lang="en-US"/>
          </a:p>
        </p:txBody>
      </p:sp>
      <p:sp>
        <p:nvSpPr>
          <p:cNvPr id="31049" name="Freeform 527"/>
          <p:cNvSpPr>
            <a:spLocks/>
          </p:cNvSpPr>
          <p:nvPr/>
        </p:nvSpPr>
        <p:spPr bwMode="auto">
          <a:xfrm>
            <a:off x="1716088" y="2387600"/>
            <a:ext cx="112712" cy="79375"/>
          </a:xfrm>
          <a:custGeom>
            <a:avLst/>
            <a:gdLst>
              <a:gd name="T0" fmla="*/ 0 w 71"/>
              <a:gd name="T1" fmla="*/ 50 h 50"/>
              <a:gd name="T2" fmla="*/ 71 w 71"/>
              <a:gd name="T3" fmla="*/ 50 h 50"/>
              <a:gd name="T4" fmla="*/ 71 w 71"/>
              <a:gd name="T5" fmla="*/ 0 h 50"/>
              <a:gd name="T6" fmla="*/ 62 w 71"/>
              <a:gd name="T7" fmla="*/ 0 h 50"/>
              <a:gd name="T8" fmla="*/ 62 w 71"/>
              <a:gd name="T9" fmla="*/ 43 h 50"/>
              <a:gd name="T10" fmla="*/ 0 w 71"/>
              <a:gd name="T11" fmla="*/ 43 h 50"/>
              <a:gd name="T12" fmla="*/ 0 w 71"/>
              <a:gd name="T13" fmla="*/ 50 h 50"/>
              <a:gd name="T14" fmla="*/ 0 60000 65536"/>
              <a:gd name="T15" fmla="*/ 0 60000 65536"/>
              <a:gd name="T16" fmla="*/ 0 60000 65536"/>
              <a:gd name="T17" fmla="*/ 0 60000 65536"/>
              <a:gd name="T18" fmla="*/ 0 60000 65536"/>
              <a:gd name="T19" fmla="*/ 0 60000 65536"/>
              <a:gd name="T20" fmla="*/ 0 60000 65536"/>
              <a:gd name="T21" fmla="*/ 0 w 71"/>
              <a:gd name="T22" fmla="*/ 0 h 50"/>
              <a:gd name="T23" fmla="*/ 71 w 71"/>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0">
                <a:moveTo>
                  <a:pt x="0" y="50"/>
                </a:moveTo>
                <a:lnTo>
                  <a:pt x="71" y="50"/>
                </a:lnTo>
                <a:lnTo>
                  <a:pt x="71" y="0"/>
                </a:lnTo>
                <a:lnTo>
                  <a:pt x="62" y="0"/>
                </a:lnTo>
                <a:lnTo>
                  <a:pt x="62" y="43"/>
                </a:lnTo>
                <a:lnTo>
                  <a:pt x="0" y="43"/>
                </a:lnTo>
                <a:lnTo>
                  <a:pt x="0" y="50"/>
                </a:lnTo>
                <a:close/>
              </a:path>
            </a:pathLst>
          </a:custGeom>
          <a:solidFill>
            <a:srgbClr val="E8E8FF"/>
          </a:solidFill>
          <a:ln w="9525">
            <a:noFill/>
            <a:round/>
            <a:headEnd/>
            <a:tailEnd/>
          </a:ln>
        </p:spPr>
        <p:txBody>
          <a:bodyPr/>
          <a:lstStyle/>
          <a:p>
            <a:endParaRPr lang="en-US"/>
          </a:p>
        </p:txBody>
      </p:sp>
      <p:sp>
        <p:nvSpPr>
          <p:cNvPr id="31050" name="Freeform 528"/>
          <p:cNvSpPr>
            <a:spLocks/>
          </p:cNvSpPr>
          <p:nvPr/>
        </p:nvSpPr>
        <p:spPr bwMode="auto">
          <a:xfrm>
            <a:off x="1716088" y="2387600"/>
            <a:ext cx="98425" cy="68263"/>
          </a:xfrm>
          <a:custGeom>
            <a:avLst/>
            <a:gdLst>
              <a:gd name="T0" fmla="*/ 0 w 62"/>
              <a:gd name="T1" fmla="*/ 43 h 43"/>
              <a:gd name="T2" fmla="*/ 62 w 62"/>
              <a:gd name="T3" fmla="*/ 43 h 43"/>
              <a:gd name="T4" fmla="*/ 62 w 62"/>
              <a:gd name="T5" fmla="*/ 0 h 43"/>
              <a:gd name="T6" fmla="*/ 53 w 62"/>
              <a:gd name="T7" fmla="*/ 0 h 43"/>
              <a:gd name="T8" fmla="*/ 53 w 62"/>
              <a:gd name="T9" fmla="*/ 37 h 43"/>
              <a:gd name="T10" fmla="*/ 0 w 62"/>
              <a:gd name="T11" fmla="*/ 37 h 43"/>
              <a:gd name="T12" fmla="*/ 0 w 62"/>
              <a:gd name="T13" fmla="*/ 43 h 43"/>
              <a:gd name="T14" fmla="*/ 0 60000 65536"/>
              <a:gd name="T15" fmla="*/ 0 60000 65536"/>
              <a:gd name="T16" fmla="*/ 0 60000 65536"/>
              <a:gd name="T17" fmla="*/ 0 60000 65536"/>
              <a:gd name="T18" fmla="*/ 0 60000 65536"/>
              <a:gd name="T19" fmla="*/ 0 60000 65536"/>
              <a:gd name="T20" fmla="*/ 0 60000 65536"/>
              <a:gd name="T21" fmla="*/ 0 w 62"/>
              <a:gd name="T22" fmla="*/ 0 h 43"/>
              <a:gd name="T23" fmla="*/ 62 w 62"/>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43">
                <a:moveTo>
                  <a:pt x="0" y="43"/>
                </a:moveTo>
                <a:lnTo>
                  <a:pt x="62" y="43"/>
                </a:lnTo>
                <a:lnTo>
                  <a:pt x="62" y="0"/>
                </a:lnTo>
                <a:lnTo>
                  <a:pt x="53" y="0"/>
                </a:lnTo>
                <a:lnTo>
                  <a:pt x="53" y="37"/>
                </a:lnTo>
                <a:lnTo>
                  <a:pt x="0" y="37"/>
                </a:lnTo>
                <a:lnTo>
                  <a:pt x="0" y="43"/>
                </a:lnTo>
                <a:close/>
              </a:path>
            </a:pathLst>
          </a:custGeom>
          <a:solidFill>
            <a:srgbClr val="EBEBFF"/>
          </a:solidFill>
          <a:ln w="9525">
            <a:noFill/>
            <a:round/>
            <a:headEnd/>
            <a:tailEnd/>
          </a:ln>
        </p:spPr>
        <p:txBody>
          <a:bodyPr/>
          <a:lstStyle/>
          <a:p>
            <a:endParaRPr lang="en-US"/>
          </a:p>
        </p:txBody>
      </p:sp>
      <p:sp>
        <p:nvSpPr>
          <p:cNvPr id="31051" name="Freeform 529"/>
          <p:cNvSpPr>
            <a:spLocks/>
          </p:cNvSpPr>
          <p:nvPr/>
        </p:nvSpPr>
        <p:spPr bwMode="auto">
          <a:xfrm>
            <a:off x="1716088" y="2387600"/>
            <a:ext cx="84137" cy="58738"/>
          </a:xfrm>
          <a:custGeom>
            <a:avLst/>
            <a:gdLst>
              <a:gd name="T0" fmla="*/ 0 w 53"/>
              <a:gd name="T1" fmla="*/ 37 h 37"/>
              <a:gd name="T2" fmla="*/ 53 w 53"/>
              <a:gd name="T3" fmla="*/ 37 h 37"/>
              <a:gd name="T4" fmla="*/ 53 w 53"/>
              <a:gd name="T5" fmla="*/ 0 h 37"/>
              <a:gd name="T6" fmla="*/ 44 w 53"/>
              <a:gd name="T7" fmla="*/ 0 h 37"/>
              <a:gd name="T8" fmla="*/ 44 w 53"/>
              <a:gd name="T9" fmla="*/ 31 h 37"/>
              <a:gd name="T10" fmla="*/ 0 w 53"/>
              <a:gd name="T11" fmla="*/ 31 h 37"/>
              <a:gd name="T12" fmla="*/ 0 w 53"/>
              <a:gd name="T13" fmla="*/ 37 h 37"/>
              <a:gd name="T14" fmla="*/ 0 60000 65536"/>
              <a:gd name="T15" fmla="*/ 0 60000 65536"/>
              <a:gd name="T16" fmla="*/ 0 60000 65536"/>
              <a:gd name="T17" fmla="*/ 0 60000 65536"/>
              <a:gd name="T18" fmla="*/ 0 60000 65536"/>
              <a:gd name="T19" fmla="*/ 0 60000 65536"/>
              <a:gd name="T20" fmla="*/ 0 60000 65536"/>
              <a:gd name="T21" fmla="*/ 0 w 53"/>
              <a:gd name="T22" fmla="*/ 0 h 37"/>
              <a:gd name="T23" fmla="*/ 53 w 53"/>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37">
                <a:moveTo>
                  <a:pt x="0" y="37"/>
                </a:moveTo>
                <a:lnTo>
                  <a:pt x="53" y="37"/>
                </a:lnTo>
                <a:lnTo>
                  <a:pt x="53" y="0"/>
                </a:lnTo>
                <a:lnTo>
                  <a:pt x="44" y="0"/>
                </a:lnTo>
                <a:lnTo>
                  <a:pt x="44" y="31"/>
                </a:lnTo>
                <a:lnTo>
                  <a:pt x="0" y="31"/>
                </a:lnTo>
                <a:lnTo>
                  <a:pt x="0" y="37"/>
                </a:lnTo>
                <a:close/>
              </a:path>
            </a:pathLst>
          </a:custGeom>
          <a:solidFill>
            <a:srgbClr val="EFEFFF"/>
          </a:solidFill>
          <a:ln w="9525">
            <a:noFill/>
            <a:round/>
            <a:headEnd/>
            <a:tailEnd/>
          </a:ln>
        </p:spPr>
        <p:txBody>
          <a:bodyPr/>
          <a:lstStyle/>
          <a:p>
            <a:endParaRPr lang="en-US"/>
          </a:p>
        </p:txBody>
      </p:sp>
      <p:sp>
        <p:nvSpPr>
          <p:cNvPr id="31052" name="Freeform 530"/>
          <p:cNvSpPr>
            <a:spLocks/>
          </p:cNvSpPr>
          <p:nvPr/>
        </p:nvSpPr>
        <p:spPr bwMode="auto">
          <a:xfrm>
            <a:off x="1716088" y="2387600"/>
            <a:ext cx="69850" cy="49213"/>
          </a:xfrm>
          <a:custGeom>
            <a:avLst/>
            <a:gdLst>
              <a:gd name="T0" fmla="*/ 0 w 44"/>
              <a:gd name="T1" fmla="*/ 31 h 31"/>
              <a:gd name="T2" fmla="*/ 44 w 44"/>
              <a:gd name="T3" fmla="*/ 31 h 31"/>
              <a:gd name="T4" fmla="*/ 44 w 44"/>
              <a:gd name="T5" fmla="*/ 0 h 31"/>
              <a:gd name="T6" fmla="*/ 34 w 44"/>
              <a:gd name="T7" fmla="*/ 0 h 31"/>
              <a:gd name="T8" fmla="*/ 34 w 44"/>
              <a:gd name="T9" fmla="*/ 24 h 31"/>
              <a:gd name="T10" fmla="*/ 0 w 44"/>
              <a:gd name="T11" fmla="*/ 24 h 31"/>
              <a:gd name="T12" fmla="*/ 0 w 44"/>
              <a:gd name="T13" fmla="*/ 31 h 31"/>
              <a:gd name="T14" fmla="*/ 0 60000 65536"/>
              <a:gd name="T15" fmla="*/ 0 60000 65536"/>
              <a:gd name="T16" fmla="*/ 0 60000 65536"/>
              <a:gd name="T17" fmla="*/ 0 60000 65536"/>
              <a:gd name="T18" fmla="*/ 0 60000 65536"/>
              <a:gd name="T19" fmla="*/ 0 60000 65536"/>
              <a:gd name="T20" fmla="*/ 0 60000 65536"/>
              <a:gd name="T21" fmla="*/ 0 w 44"/>
              <a:gd name="T22" fmla="*/ 0 h 31"/>
              <a:gd name="T23" fmla="*/ 44 w 44"/>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1">
                <a:moveTo>
                  <a:pt x="0" y="31"/>
                </a:moveTo>
                <a:lnTo>
                  <a:pt x="44" y="31"/>
                </a:lnTo>
                <a:lnTo>
                  <a:pt x="44" y="0"/>
                </a:lnTo>
                <a:lnTo>
                  <a:pt x="34" y="0"/>
                </a:lnTo>
                <a:lnTo>
                  <a:pt x="34" y="24"/>
                </a:lnTo>
                <a:lnTo>
                  <a:pt x="0" y="24"/>
                </a:lnTo>
                <a:lnTo>
                  <a:pt x="0" y="31"/>
                </a:lnTo>
                <a:close/>
              </a:path>
            </a:pathLst>
          </a:custGeom>
          <a:solidFill>
            <a:srgbClr val="F3F3FF"/>
          </a:solidFill>
          <a:ln w="9525">
            <a:noFill/>
            <a:round/>
            <a:headEnd/>
            <a:tailEnd/>
          </a:ln>
        </p:spPr>
        <p:txBody>
          <a:bodyPr/>
          <a:lstStyle/>
          <a:p>
            <a:endParaRPr lang="en-US"/>
          </a:p>
        </p:txBody>
      </p:sp>
      <p:sp>
        <p:nvSpPr>
          <p:cNvPr id="31053" name="Freeform 531"/>
          <p:cNvSpPr>
            <a:spLocks/>
          </p:cNvSpPr>
          <p:nvPr/>
        </p:nvSpPr>
        <p:spPr bwMode="auto">
          <a:xfrm>
            <a:off x="1712913" y="2386013"/>
            <a:ext cx="57150" cy="39687"/>
          </a:xfrm>
          <a:custGeom>
            <a:avLst/>
            <a:gdLst>
              <a:gd name="T0" fmla="*/ 2 w 36"/>
              <a:gd name="T1" fmla="*/ 25 h 25"/>
              <a:gd name="T2" fmla="*/ 36 w 36"/>
              <a:gd name="T3" fmla="*/ 25 h 25"/>
              <a:gd name="T4" fmla="*/ 36 w 36"/>
              <a:gd name="T5" fmla="*/ 1 h 25"/>
              <a:gd name="T6" fmla="*/ 26 w 36"/>
              <a:gd name="T7" fmla="*/ 0 h 25"/>
              <a:gd name="T8" fmla="*/ 26 w 36"/>
              <a:gd name="T9" fmla="*/ 18 h 25"/>
              <a:gd name="T10" fmla="*/ 0 w 36"/>
              <a:gd name="T11" fmla="*/ 18 h 25"/>
              <a:gd name="T12" fmla="*/ 2 w 36"/>
              <a:gd name="T13" fmla="*/ 25 h 25"/>
              <a:gd name="T14" fmla="*/ 0 60000 65536"/>
              <a:gd name="T15" fmla="*/ 0 60000 65536"/>
              <a:gd name="T16" fmla="*/ 0 60000 65536"/>
              <a:gd name="T17" fmla="*/ 0 60000 65536"/>
              <a:gd name="T18" fmla="*/ 0 60000 65536"/>
              <a:gd name="T19" fmla="*/ 0 60000 65536"/>
              <a:gd name="T20" fmla="*/ 0 60000 65536"/>
              <a:gd name="T21" fmla="*/ 0 w 36"/>
              <a:gd name="T22" fmla="*/ 0 h 25"/>
              <a:gd name="T23" fmla="*/ 36 w 36"/>
              <a:gd name="T24" fmla="*/ 25 h 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25">
                <a:moveTo>
                  <a:pt x="2" y="25"/>
                </a:moveTo>
                <a:lnTo>
                  <a:pt x="36" y="25"/>
                </a:lnTo>
                <a:lnTo>
                  <a:pt x="36" y="1"/>
                </a:lnTo>
                <a:lnTo>
                  <a:pt x="26" y="0"/>
                </a:lnTo>
                <a:lnTo>
                  <a:pt x="26" y="18"/>
                </a:lnTo>
                <a:lnTo>
                  <a:pt x="0" y="18"/>
                </a:lnTo>
                <a:lnTo>
                  <a:pt x="2" y="25"/>
                </a:lnTo>
                <a:close/>
              </a:path>
            </a:pathLst>
          </a:custGeom>
          <a:solidFill>
            <a:srgbClr val="F7F7FF"/>
          </a:solidFill>
          <a:ln w="9525">
            <a:noFill/>
            <a:round/>
            <a:headEnd/>
            <a:tailEnd/>
          </a:ln>
        </p:spPr>
        <p:txBody>
          <a:bodyPr/>
          <a:lstStyle/>
          <a:p>
            <a:endParaRPr lang="en-US"/>
          </a:p>
        </p:txBody>
      </p:sp>
      <p:sp>
        <p:nvSpPr>
          <p:cNvPr id="31054" name="Freeform 532"/>
          <p:cNvSpPr>
            <a:spLocks/>
          </p:cNvSpPr>
          <p:nvPr/>
        </p:nvSpPr>
        <p:spPr bwMode="auto">
          <a:xfrm>
            <a:off x="1712913" y="2386013"/>
            <a:ext cx="41275" cy="28575"/>
          </a:xfrm>
          <a:custGeom>
            <a:avLst/>
            <a:gdLst>
              <a:gd name="T0" fmla="*/ 0 w 26"/>
              <a:gd name="T1" fmla="*/ 18 h 18"/>
              <a:gd name="T2" fmla="*/ 26 w 26"/>
              <a:gd name="T3" fmla="*/ 18 h 18"/>
              <a:gd name="T4" fmla="*/ 26 w 26"/>
              <a:gd name="T5" fmla="*/ 0 h 18"/>
              <a:gd name="T6" fmla="*/ 14 w 26"/>
              <a:gd name="T7" fmla="*/ 1 h 18"/>
              <a:gd name="T8" fmla="*/ 14 w 26"/>
              <a:gd name="T9" fmla="*/ 10 h 18"/>
              <a:gd name="T10" fmla="*/ 2 w 26"/>
              <a:gd name="T11" fmla="*/ 10 h 18"/>
              <a:gd name="T12" fmla="*/ 0 w 26"/>
              <a:gd name="T13" fmla="*/ 18 h 18"/>
              <a:gd name="T14" fmla="*/ 0 60000 65536"/>
              <a:gd name="T15" fmla="*/ 0 60000 65536"/>
              <a:gd name="T16" fmla="*/ 0 60000 65536"/>
              <a:gd name="T17" fmla="*/ 0 60000 65536"/>
              <a:gd name="T18" fmla="*/ 0 60000 65536"/>
              <a:gd name="T19" fmla="*/ 0 60000 65536"/>
              <a:gd name="T20" fmla="*/ 0 60000 65536"/>
              <a:gd name="T21" fmla="*/ 0 w 26"/>
              <a:gd name="T22" fmla="*/ 0 h 18"/>
              <a:gd name="T23" fmla="*/ 26 w 26"/>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8">
                <a:moveTo>
                  <a:pt x="0" y="18"/>
                </a:moveTo>
                <a:lnTo>
                  <a:pt x="26" y="18"/>
                </a:lnTo>
                <a:lnTo>
                  <a:pt x="26" y="0"/>
                </a:lnTo>
                <a:lnTo>
                  <a:pt x="14" y="1"/>
                </a:lnTo>
                <a:lnTo>
                  <a:pt x="14" y="10"/>
                </a:lnTo>
                <a:lnTo>
                  <a:pt x="2" y="10"/>
                </a:lnTo>
                <a:lnTo>
                  <a:pt x="0" y="18"/>
                </a:lnTo>
                <a:close/>
              </a:path>
            </a:pathLst>
          </a:custGeom>
          <a:solidFill>
            <a:srgbClr val="FAFAFF"/>
          </a:solidFill>
          <a:ln w="9525">
            <a:noFill/>
            <a:round/>
            <a:headEnd/>
            <a:tailEnd/>
          </a:ln>
        </p:spPr>
        <p:txBody>
          <a:bodyPr/>
          <a:lstStyle/>
          <a:p>
            <a:endParaRPr lang="en-US"/>
          </a:p>
        </p:txBody>
      </p:sp>
      <p:sp>
        <p:nvSpPr>
          <p:cNvPr id="31055" name="Freeform 533"/>
          <p:cNvSpPr>
            <a:spLocks/>
          </p:cNvSpPr>
          <p:nvPr/>
        </p:nvSpPr>
        <p:spPr bwMode="auto">
          <a:xfrm>
            <a:off x="1712913" y="2386013"/>
            <a:ext cx="22225" cy="15875"/>
          </a:xfrm>
          <a:custGeom>
            <a:avLst/>
            <a:gdLst>
              <a:gd name="T0" fmla="*/ 2 w 14"/>
              <a:gd name="T1" fmla="*/ 10 h 10"/>
              <a:gd name="T2" fmla="*/ 14 w 14"/>
              <a:gd name="T3" fmla="*/ 10 h 10"/>
              <a:gd name="T4" fmla="*/ 14 w 14"/>
              <a:gd name="T5" fmla="*/ 1 h 10"/>
              <a:gd name="T6" fmla="*/ 2 w 14"/>
              <a:gd name="T7" fmla="*/ 0 h 10"/>
              <a:gd name="T8" fmla="*/ 2 w 14"/>
              <a:gd name="T9" fmla="*/ 1 h 10"/>
              <a:gd name="T10" fmla="*/ 0 w 14"/>
              <a:gd name="T11" fmla="*/ 1 h 10"/>
              <a:gd name="T12" fmla="*/ 2 w 14"/>
              <a:gd name="T13" fmla="*/ 1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2" y="10"/>
                </a:moveTo>
                <a:lnTo>
                  <a:pt x="14" y="10"/>
                </a:lnTo>
                <a:lnTo>
                  <a:pt x="14" y="1"/>
                </a:lnTo>
                <a:lnTo>
                  <a:pt x="2" y="0"/>
                </a:lnTo>
                <a:lnTo>
                  <a:pt x="2" y="1"/>
                </a:lnTo>
                <a:lnTo>
                  <a:pt x="0" y="1"/>
                </a:lnTo>
                <a:lnTo>
                  <a:pt x="2" y="10"/>
                </a:lnTo>
                <a:close/>
              </a:path>
            </a:pathLst>
          </a:custGeom>
          <a:solidFill>
            <a:srgbClr val="FEFEFF"/>
          </a:solidFill>
          <a:ln w="9525">
            <a:noFill/>
            <a:round/>
            <a:headEnd/>
            <a:tailEnd/>
          </a:ln>
        </p:spPr>
        <p:txBody>
          <a:bodyPr/>
          <a:lstStyle/>
          <a:p>
            <a:endParaRPr lang="en-US"/>
          </a:p>
        </p:txBody>
      </p:sp>
      <p:sp>
        <p:nvSpPr>
          <p:cNvPr id="31056" name="Freeform 534"/>
          <p:cNvSpPr>
            <a:spLocks/>
          </p:cNvSpPr>
          <p:nvPr/>
        </p:nvSpPr>
        <p:spPr bwMode="auto">
          <a:xfrm>
            <a:off x="1712913" y="2386013"/>
            <a:ext cx="3175" cy="1587"/>
          </a:xfrm>
          <a:custGeom>
            <a:avLst/>
            <a:gdLst>
              <a:gd name="T0" fmla="*/ 0 w 2"/>
              <a:gd name="T1" fmla="*/ 1 h 1"/>
              <a:gd name="T2" fmla="*/ 2 w 2"/>
              <a:gd name="T3" fmla="*/ 1 h 1"/>
              <a:gd name="T4" fmla="*/ 2 w 2"/>
              <a:gd name="T5" fmla="*/ 0 h 1"/>
              <a:gd name="T6" fmla="*/ 2 w 2"/>
              <a:gd name="T7" fmla="*/ 1 h 1"/>
              <a:gd name="T8" fmla="*/ 2 w 2"/>
              <a:gd name="T9" fmla="*/ 1 h 1"/>
              <a:gd name="T10" fmla="*/ 2 w 2"/>
              <a:gd name="T11" fmla="*/ 1 h 1"/>
              <a:gd name="T12" fmla="*/ 0 w 2"/>
              <a:gd name="T13" fmla="*/ 1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1"/>
                </a:moveTo>
                <a:lnTo>
                  <a:pt x="2" y="1"/>
                </a:lnTo>
                <a:lnTo>
                  <a:pt x="2" y="0"/>
                </a:lnTo>
                <a:lnTo>
                  <a:pt x="2" y="1"/>
                </a:lnTo>
                <a:lnTo>
                  <a:pt x="0" y="1"/>
                </a:lnTo>
                <a:close/>
              </a:path>
            </a:pathLst>
          </a:custGeom>
          <a:solidFill>
            <a:srgbClr val="FFFFFF"/>
          </a:solidFill>
          <a:ln w="9525">
            <a:noFill/>
            <a:round/>
            <a:headEnd/>
            <a:tailEnd/>
          </a:ln>
        </p:spPr>
        <p:txBody>
          <a:bodyPr/>
          <a:lstStyle/>
          <a:p>
            <a:endParaRPr lang="en-US"/>
          </a:p>
        </p:txBody>
      </p:sp>
      <p:sp>
        <p:nvSpPr>
          <p:cNvPr id="31057" name="Freeform 535"/>
          <p:cNvSpPr>
            <a:spLocks/>
          </p:cNvSpPr>
          <p:nvPr/>
        </p:nvSpPr>
        <p:spPr bwMode="auto">
          <a:xfrm>
            <a:off x="1693863" y="2368550"/>
            <a:ext cx="365125" cy="271463"/>
          </a:xfrm>
          <a:custGeom>
            <a:avLst/>
            <a:gdLst>
              <a:gd name="T0" fmla="*/ 230 w 230"/>
              <a:gd name="T1" fmla="*/ 0 h 171"/>
              <a:gd name="T2" fmla="*/ 0 w 230"/>
              <a:gd name="T3" fmla="*/ 0 h 171"/>
              <a:gd name="T4" fmla="*/ 0 w 230"/>
              <a:gd name="T5" fmla="*/ 171 h 171"/>
              <a:gd name="T6" fmla="*/ 4 w 230"/>
              <a:gd name="T7" fmla="*/ 171 h 171"/>
              <a:gd name="T8" fmla="*/ 4 w 230"/>
              <a:gd name="T9" fmla="*/ 2 h 171"/>
              <a:gd name="T10" fmla="*/ 230 w 230"/>
              <a:gd name="T11" fmla="*/ 2 h 171"/>
              <a:gd name="T12" fmla="*/ 230 w 230"/>
              <a:gd name="T13" fmla="*/ 0 h 171"/>
              <a:gd name="T14" fmla="*/ 0 60000 65536"/>
              <a:gd name="T15" fmla="*/ 0 60000 65536"/>
              <a:gd name="T16" fmla="*/ 0 60000 65536"/>
              <a:gd name="T17" fmla="*/ 0 60000 65536"/>
              <a:gd name="T18" fmla="*/ 0 60000 65536"/>
              <a:gd name="T19" fmla="*/ 0 60000 65536"/>
              <a:gd name="T20" fmla="*/ 0 60000 65536"/>
              <a:gd name="T21" fmla="*/ 0 w 230"/>
              <a:gd name="T22" fmla="*/ 0 h 171"/>
              <a:gd name="T23" fmla="*/ 230 w 230"/>
              <a:gd name="T24" fmla="*/ 171 h 1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 h="171">
                <a:moveTo>
                  <a:pt x="230" y="0"/>
                </a:moveTo>
                <a:lnTo>
                  <a:pt x="0" y="0"/>
                </a:lnTo>
                <a:lnTo>
                  <a:pt x="0" y="171"/>
                </a:lnTo>
                <a:lnTo>
                  <a:pt x="4" y="171"/>
                </a:lnTo>
                <a:lnTo>
                  <a:pt x="4" y="2"/>
                </a:lnTo>
                <a:lnTo>
                  <a:pt x="230" y="2"/>
                </a:lnTo>
                <a:lnTo>
                  <a:pt x="230" y="0"/>
                </a:lnTo>
                <a:close/>
              </a:path>
            </a:pathLst>
          </a:custGeom>
          <a:solidFill>
            <a:srgbClr val="9A9A9A"/>
          </a:solidFill>
          <a:ln w="9525">
            <a:noFill/>
            <a:round/>
            <a:headEnd/>
            <a:tailEnd/>
          </a:ln>
        </p:spPr>
        <p:txBody>
          <a:bodyPr/>
          <a:lstStyle/>
          <a:p>
            <a:endParaRPr lang="en-US"/>
          </a:p>
        </p:txBody>
      </p:sp>
      <p:sp>
        <p:nvSpPr>
          <p:cNvPr id="31058" name="Freeform 536"/>
          <p:cNvSpPr>
            <a:spLocks/>
          </p:cNvSpPr>
          <p:nvPr/>
        </p:nvSpPr>
        <p:spPr bwMode="auto">
          <a:xfrm>
            <a:off x="1700213" y="2371725"/>
            <a:ext cx="358775" cy="268288"/>
          </a:xfrm>
          <a:custGeom>
            <a:avLst/>
            <a:gdLst>
              <a:gd name="T0" fmla="*/ 226 w 226"/>
              <a:gd name="T1" fmla="*/ 0 h 169"/>
              <a:gd name="T2" fmla="*/ 0 w 226"/>
              <a:gd name="T3" fmla="*/ 0 h 169"/>
              <a:gd name="T4" fmla="*/ 0 w 226"/>
              <a:gd name="T5" fmla="*/ 169 h 169"/>
              <a:gd name="T6" fmla="*/ 5 w 226"/>
              <a:gd name="T7" fmla="*/ 169 h 169"/>
              <a:gd name="T8" fmla="*/ 5 w 226"/>
              <a:gd name="T9" fmla="*/ 4 h 169"/>
              <a:gd name="T10" fmla="*/ 226 w 226"/>
              <a:gd name="T11" fmla="*/ 4 h 169"/>
              <a:gd name="T12" fmla="*/ 226 w 226"/>
              <a:gd name="T13" fmla="*/ 0 h 169"/>
              <a:gd name="T14" fmla="*/ 0 60000 65536"/>
              <a:gd name="T15" fmla="*/ 0 60000 65536"/>
              <a:gd name="T16" fmla="*/ 0 60000 65536"/>
              <a:gd name="T17" fmla="*/ 0 60000 65536"/>
              <a:gd name="T18" fmla="*/ 0 60000 65536"/>
              <a:gd name="T19" fmla="*/ 0 60000 65536"/>
              <a:gd name="T20" fmla="*/ 0 60000 65536"/>
              <a:gd name="T21" fmla="*/ 0 w 226"/>
              <a:gd name="T22" fmla="*/ 0 h 169"/>
              <a:gd name="T23" fmla="*/ 226 w 226"/>
              <a:gd name="T24" fmla="*/ 169 h 1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6" h="169">
                <a:moveTo>
                  <a:pt x="226" y="0"/>
                </a:moveTo>
                <a:lnTo>
                  <a:pt x="0" y="0"/>
                </a:lnTo>
                <a:lnTo>
                  <a:pt x="0" y="169"/>
                </a:lnTo>
                <a:lnTo>
                  <a:pt x="5" y="169"/>
                </a:lnTo>
                <a:lnTo>
                  <a:pt x="5" y="4"/>
                </a:lnTo>
                <a:lnTo>
                  <a:pt x="226" y="4"/>
                </a:lnTo>
                <a:lnTo>
                  <a:pt x="226" y="0"/>
                </a:lnTo>
                <a:close/>
              </a:path>
            </a:pathLst>
          </a:custGeom>
          <a:solidFill>
            <a:srgbClr val="9D9D9D"/>
          </a:solidFill>
          <a:ln w="9525">
            <a:noFill/>
            <a:round/>
            <a:headEnd/>
            <a:tailEnd/>
          </a:ln>
        </p:spPr>
        <p:txBody>
          <a:bodyPr/>
          <a:lstStyle/>
          <a:p>
            <a:endParaRPr lang="en-US"/>
          </a:p>
        </p:txBody>
      </p:sp>
      <p:sp>
        <p:nvSpPr>
          <p:cNvPr id="31059" name="Freeform 537"/>
          <p:cNvSpPr>
            <a:spLocks/>
          </p:cNvSpPr>
          <p:nvPr/>
        </p:nvSpPr>
        <p:spPr bwMode="auto">
          <a:xfrm>
            <a:off x="1708150" y="2378075"/>
            <a:ext cx="350838" cy="261938"/>
          </a:xfrm>
          <a:custGeom>
            <a:avLst/>
            <a:gdLst>
              <a:gd name="T0" fmla="*/ 221 w 221"/>
              <a:gd name="T1" fmla="*/ 0 h 165"/>
              <a:gd name="T2" fmla="*/ 0 w 221"/>
              <a:gd name="T3" fmla="*/ 0 h 165"/>
              <a:gd name="T4" fmla="*/ 0 w 221"/>
              <a:gd name="T5" fmla="*/ 165 h 165"/>
              <a:gd name="T6" fmla="*/ 5 w 221"/>
              <a:gd name="T7" fmla="*/ 165 h 165"/>
              <a:gd name="T8" fmla="*/ 5 w 221"/>
              <a:gd name="T9" fmla="*/ 4 h 165"/>
              <a:gd name="T10" fmla="*/ 221 w 221"/>
              <a:gd name="T11" fmla="*/ 4 h 165"/>
              <a:gd name="T12" fmla="*/ 221 w 221"/>
              <a:gd name="T13" fmla="*/ 0 h 165"/>
              <a:gd name="T14" fmla="*/ 0 60000 65536"/>
              <a:gd name="T15" fmla="*/ 0 60000 65536"/>
              <a:gd name="T16" fmla="*/ 0 60000 65536"/>
              <a:gd name="T17" fmla="*/ 0 60000 65536"/>
              <a:gd name="T18" fmla="*/ 0 60000 65536"/>
              <a:gd name="T19" fmla="*/ 0 60000 65536"/>
              <a:gd name="T20" fmla="*/ 0 60000 65536"/>
              <a:gd name="T21" fmla="*/ 0 w 221"/>
              <a:gd name="T22" fmla="*/ 0 h 165"/>
              <a:gd name="T23" fmla="*/ 221 w 221"/>
              <a:gd name="T24" fmla="*/ 165 h 1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65">
                <a:moveTo>
                  <a:pt x="221" y="0"/>
                </a:moveTo>
                <a:lnTo>
                  <a:pt x="0" y="0"/>
                </a:lnTo>
                <a:lnTo>
                  <a:pt x="0" y="165"/>
                </a:lnTo>
                <a:lnTo>
                  <a:pt x="5" y="165"/>
                </a:lnTo>
                <a:lnTo>
                  <a:pt x="5" y="4"/>
                </a:lnTo>
                <a:lnTo>
                  <a:pt x="221" y="4"/>
                </a:lnTo>
                <a:lnTo>
                  <a:pt x="221" y="0"/>
                </a:lnTo>
                <a:close/>
              </a:path>
            </a:pathLst>
          </a:custGeom>
          <a:solidFill>
            <a:srgbClr val="A0A0A0"/>
          </a:solidFill>
          <a:ln w="9525">
            <a:noFill/>
            <a:round/>
            <a:headEnd/>
            <a:tailEnd/>
          </a:ln>
        </p:spPr>
        <p:txBody>
          <a:bodyPr/>
          <a:lstStyle/>
          <a:p>
            <a:endParaRPr lang="en-US"/>
          </a:p>
        </p:txBody>
      </p:sp>
      <p:sp>
        <p:nvSpPr>
          <p:cNvPr id="31060" name="Freeform 538"/>
          <p:cNvSpPr>
            <a:spLocks/>
          </p:cNvSpPr>
          <p:nvPr/>
        </p:nvSpPr>
        <p:spPr bwMode="auto">
          <a:xfrm>
            <a:off x="1716088" y="2384425"/>
            <a:ext cx="342900" cy="255588"/>
          </a:xfrm>
          <a:custGeom>
            <a:avLst/>
            <a:gdLst>
              <a:gd name="T0" fmla="*/ 216 w 216"/>
              <a:gd name="T1" fmla="*/ 0 h 161"/>
              <a:gd name="T2" fmla="*/ 0 w 216"/>
              <a:gd name="T3" fmla="*/ 0 h 161"/>
              <a:gd name="T4" fmla="*/ 0 w 216"/>
              <a:gd name="T5" fmla="*/ 161 h 161"/>
              <a:gd name="T6" fmla="*/ 5 w 216"/>
              <a:gd name="T7" fmla="*/ 161 h 161"/>
              <a:gd name="T8" fmla="*/ 5 w 216"/>
              <a:gd name="T9" fmla="*/ 3 h 161"/>
              <a:gd name="T10" fmla="*/ 216 w 216"/>
              <a:gd name="T11" fmla="*/ 3 h 161"/>
              <a:gd name="T12" fmla="*/ 216 w 216"/>
              <a:gd name="T13" fmla="*/ 0 h 161"/>
              <a:gd name="T14" fmla="*/ 0 60000 65536"/>
              <a:gd name="T15" fmla="*/ 0 60000 65536"/>
              <a:gd name="T16" fmla="*/ 0 60000 65536"/>
              <a:gd name="T17" fmla="*/ 0 60000 65536"/>
              <a:gd name="T18" fmla="*/ 0 60000 65536"/>
              <a:gd name="T19" fmla="*/ 0 60000 65536"/>
              <a:gd name="T20" fmla="*/ 0 60000 65536"/>
              <a:gd name="T21" fmla="*/ 0 w 216"/>
              <a:gd name="T22" fmla="*/ 0 h 161"/>
              <a:gd name="T23" fmla="*/ 216 w 216"/>
              <a:gd name="T24" fmla="*/ 161 h 1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 h="161">
                <a:moveTo>
                  <a:pt x="216" y="0"/>
                </a:moveTo>
                <a:lnTo>
                  <a:pt x="0" y="0"/>
                </a:lnTo>
                <a:lnTo>
                  <a:pt x="0" y="161"/>
                </a:lnTo>
                <a:lnTo>
                  <a:pt x="5" y="161"/>
                </a:lnTo>
                <a:lnTo>
                  <a:pt x="5" y="3"/>
                </a:lnTo>
                <a:lnTo>
                  <a:pt x="216" y="3"/>
                </a:lnTo>
                <a:lnTo>
                  <a:pt x="216" y="0"/>
                </a:lnTo>
                <a:close/>
              </a:path>
            </a:pathLst>
          </a:custGeom>
          <a:solidFill>
            <a:srgbClr val="A3A3A3"/>
          </a:solidFill>
          <a:ln w="9525">
            <a:noFill/>
            <a:round/>
            <a:headEnd/>
            <a:tailEnd/>
          </a:ln>
        </p:spPr>
        <p:txBody>
          <a:bodyPr/>
          <a:lstStyle/>
          <a:p>
            <a:endParaRPr lang="en-US"/>
          </a:p>
        </p:txBody>
      </p:sp>
      <p:sp>
        <p:nvSpPr>
          <p:cNvPr id="31061" name="Freeform 539"/>
          <p:cNvSpPr>
            <a:spLocks/>
          </p:cNvSpPr>
          <p:nvPr/>
        </p:nvSpPr>
        <p:spPr bwMode="auto">
          <a:xfrm>
            <a:off x="1724025" y="2389188"/>
            <a:ext cx="334963" cy="250825"/>
          </a:xfrm>
          <a:custGeom>
            <a:avLst/>
            <a:gdLst>
              <a:gd name="T0" fmla="*/ 211 w 211"/>
              <a:gd name="T1" fmla="*/ 0 h 158"/>
              <a:gd name="T2" fmla="*/ 0 w 211"/>
              <a:gd name="T3" fmla="*/ 0 h 158"/>
              <a:gd name="T4" fmla="*/ 0 w 211"/>
              <a:gd name="T5" fmla="*/ 158 h 158"/>
              <a:gd name="T6" fmla="*/ 5 w 211"/>
              <a:gd name="T7" fmla="*/ 158 h 158"/>
              <a:gd name="T8" fmla="*/ 5 w 211"/>
              <a:gd name="T9" fmla="*/ 4 h 158"/>
              <a:gd name="T10" fmla="*/ 211 w 211"/>
              <a:gd name="T11" fmla="*/ 4 h 158"/>
              <a:gd name="T12" fmla="*/ 211 w 211"/>
              <a:gd name="T13" fmla="*/ 0 h 158"/>
              <a:gd name="T14" fmla="*/ 0 60000 65536"/>
              <a:gd name="T15" fmla="*/ 0 60000 65536"/>
              <a:gd name="T16" fmla="*/ 0 60000 65536"/>
              <a:gd name="T17" fmla="*/ 0 60000 65536"/>
              <a:gd name="T18" fmla="*/ 0 60000 65536"/>
              <a:gd name="T19" fmla="*/ 0 60000 65536"/>
              <a:gd name="T20" fmla="*/ 0 60000 65536"/>
              <a:gd name="T21" fmla="*/ 0 w 211"/>
              <a:gd name="T22" fmla="*/ 0 h 158"/>
              <a:gd name="T23" fmla="*/ 211 w 211"/>
              <a:gd name="T24" fmla="*/ 158 h 15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1" h="158">
                <a:moveTo>
                  <a:pt x="211" y="0"/>
                </a:moveTo>
                <a:lnTo>
                  <a:pt x="0" y="0"/>
                </a:lnTo>
                <a:lnTo>
                  <a:pt x="0" y="158"/>
                </a:lnTo>
                <a:lnTo>
                  <a:pt x="5" y="158"/>
                </a:lnTo>
                <a:lnTo>
                  <a:pt x="5" y="4"/>
                </a:lnTo>
                <a:lnTo>
                  <a:pt x="211" y="4"/>
                </a:lnTo>
                <a:lnTo>
                  <a:pt x="211" y="0"/>
                </a:lnTo>
                <a:close/>
              </a:path>
            </a:pathLst>
          </a:custGeom>
          <a:solidFill>
            <a:srgbClr val="A6A6A6"/>
          </a:solidFill>
          <a:ln w="9525">
            <a:noFill/>
            <a:round/>
            <a:headEnd/>
            <a:tailEnd/>
          </a:ln>
        </p:spPr>
        <p:txBody>
          <a:bodyPr/>
          <a:lstStyle/>
          <a:p>
            <a:endParaRPr lang="en-US"/>
          </a:p>
        </p:txBody>
      </p:sp>
      <p:sp>
        <p:nvSpPr>
          <p:cNvPr id="31062" name="Freeform 540"/>
          <p:cNvSpPr>
            <a:spLocks/>
          </p:cNvSpPr>
          <p:nvPr/>
        </p:nvSpPr>
        <p:spPr bwMode="auto">
          <a:xfrm>
            <a:off x="1731963" y="2395538"/>
            <a:ext cx="327025" cy="244475"/>
          </a:xfrm>
          <a:custGeom>
            <a:avLst/>
            <a:gdLst>
              <a:gd name="T0" fmla="*/ 206 w 206"/>
              <a:gd name="T1" fmla="*/ 0 h 154"/>
              <a:gd name="T2" fmla="*/ 0 w 206"/>
              <a:gd name="T3" fmla="*/ 0 h 154"/>
              <a:gd name="T4" fmla="*/ 0 w 206"/>
              <a:gd name="T5" fmla="*/ 154 h 154"/>
              <a:gd name="T6" fmla="*/ 5 w 206"/>
              <a:gd name="T7" fmla="*/ 154 h 154"/>
              <a:gd name="T8" fmla="*/ 5 w 206"/>
              <a:gd name="T9" fmla="*/ 4 h 154"/>
              <a:gd name="T10" fmla="*/ 206 w 206"/>
              <a:gd name="T11" fmla="*/ 4 h 154"/>
              <a:gd name="T12" fmla="*/ 206 w 206"/>
              <a:gd name="T13" fmla="*/ 0 h 154"/>
              <a:gd name="T14" fmla="*/ 0 60000 65536"/>
              <a:gd name="T15" fmla="*/ 0 60000 65536"/>
              <a:gd name="T16" fmla="*/ 0 60000 65536"/>
              <a:gd name="T17" fmla="*/ 0 60000 65536"/>
              <a:gd name="T18" fmla="*/ 0 60000 65536"/>
              <a:gd name="T19" fmla="*/ 0 60000 65536"/>
              <a:gd name="T20" fmla="*/ 0 60000 65536"/>
              <a:gd name="T21" fmla="*/ 0 w 206"/>
              <a:gd name="T22" fmla="*/ 0 h 154"/>
              <a:gd name="T23" fmla="*/ 206 w 206"/>
              <a:gd name="T24" fmla="*/ 154 h 1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154">
                <a:moveTo>
                  <a:pt x="206" y="0"/>
                </a:moveTo>
                <a:lnTo>
                  <a:pt x="0" y="0"/>
                </a:lnTo>
                <a:lnTo>
                  <a:pt x="0" y="154"/>
                </a:lnTo>
                <a:lnTo>
                  <a:pt x="5" y="154"/>
                </a:lnTo>
                <a:lnTo>
                  <a:pt x="5" y="4"/>
                </a:lnTo>
                <a:lnTo>
                  <a:pt x="206" y="4"/>
                </a:lnTo>
                <a:lnTo>
                  <a:pt x="206" y="0"/>
                </a:lnTo>
                <a:close/>
              </a:path>
            </a:pathLst>
          </a:custGeom>
          <a:solidFill>
            <a:srgbClr val="A9A9A9"/>
          </a:solidFill>
          <a:ln w="9525">
            <a:noFill/>
            <a:round/>
            <a:headEnd/>
            <a:tailEnd/>
          </a:ln>
        </p:spPr>
        <p:txBody>
          <a:bodyPr/>
          <a:lstStyle/>
          <a:p>
            <a:endParaRPr lang="en-US"/>
          </a:p>
        </p:txBody>
      </p:sp>
      <p:sp>
        <p:nvSpPr>
          <p:cNvPr id="31063" name="Freeform 541"/>
          <p:cNvSpPr>
            <a:spLocks/>
          </p:cNvSpPr>
          <p:nvPr/>
        </p:nvSpPr>
        <p:spPr bwMode="auto">
          <a:xfrm>
            <a:off x="1739900" y="2401888"/>
            <a:ext cx="319088" cy="238125"/>
          </a:xfrm>
          <a:custGeom>
            <a:avLst/>
            <a:gdLst>
              <a:gd name="T0" fmla="*/ 201 w 201"/>
              <a:gd name="T1" fmla="*/ 0 h 150"/>
              <a:gd name="T2" fmla="*/ 0 w 201"/>
              <a:gd name="T3" fmla="*/ 0 h 150"/>
              <a:gd name="T4" fmla="*/ 0 w 201"/>
              <a:gd name="T5" fmla="*/ 150 h 150"/>
              <a:gd name="T6" fmla="*/ 5 w 201"/>
              <a:gd name="T7" fmla="*/ 150 h 150"/>
              <a:gd name="T8" fmla="*/ 5 w 201"/>
              <a:gd name="T9" fmla="*/ 4 h 150"/>
              <a:gd name="T10" fmla="*/ 201 w 201"/>
              <a:gd name="T11" fmla="*/ 4 h 150"/>
              <a:gd name="T12" fmla="*/ 201 w 201"/>
              <a:gd name="T13" fmla="*/ 0 h 150"/>
              <a:gd name="T14" fmla="*/ 0 60000 65536"/>
              <a:gd name="T15" fmla="*/ 0 60000 65536"/>
              <a:gd name="T16" fmla="*/ 0 60000 65536"/>
              <a:gd name="T17" fmla="*/ 0 60000 65536"/>
              <a:gd name="T18" fmla="*/ 0 60000 65536"/>
              <a:gd name="T19" fmla="*/ 0 60000 65536"/>
              <a:gd name="T20" fmla="*/ 0 60000 65536"/>
              <a:gd name="T21" fmla="*/ 0 w 201"/>
              <a:gd name="T22" fmla="*/ 0 h 150"/>
              <a:gd name="T23" fmla="*/ 201 w 201"/>
              <a:gd name="T24" fmla="*/ 150 h 1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1" h="150">
                <a:moveTo>
                  <a:pt x="201" y="0"/>
                </a:moveTo>
                <a:lnTo>
                  <a:pt x="0" y="0"/>
                </a:lnTo>
                <a:lnTo>
                  <a:pt x="0" y="150"/>
                </a:lnTo>
                <a:lnTo>
                  <a:pt x="5" y="150"/>
                </a:lnTo>
                <a:lnTo>
                  <a:pt x="5" y="4"/>
                </a:lnTo>
                <a:lnTo>
                  <a:pt x="201" y="4"/>
                </a:lnTo>
                <a:lnTo>
                  <a:pt x="201" y="0"/>
                </a:lnTo>
                <a:close/>
              </a:path>
            </a:pathLst>
          </a:custGeom>
          <a:solidFill>
            <a:srgbClr val="ACACAC"/>
          </a:solidFill>
          <a:ln w="9525">
            <a:noFill/>
            <a:round/>
            <a:headEnd/>
            <a:tailEnd/>
          </a:ln>
        </p:spPr>
        <p:txBody>
          <a:bodyPr/>
          <a:lstStyle/>
          <a:p>
            <a:endParaRPr lang="en-US"/>
          </a:p>
        </p:txBody>
      </p:sp>
      <p:sp>
        <p:nvSpPr>
          <p:cNvPr id="31064" name="Freeform 542"/>
          <p:cNvSpPr>
            <a:spLocks/>
          </p:cNvSpPr>
          <p:nvPr/>
        </p:nvSpPr>
        <p:spPr bwMode="auto">
          <a:xfrm>
            <a:off x="1747838" y="2408238"/>
            <a:ext cx="311150" cy="231775"/>
          </a:xfrm>
          <a:custGeom>
            <a:avLst/>
            <a:gdLst>
              <a:gd name="T0" fmla="*/ 196 w 196"/>
              <a:gd name="T1" fmla="*/ 0 h 146"/>
              <a:gd name="T2" fmla="*/ 0 w 196"/>
              <a:gd name="T3" fmla="*/ 0 h 146"/>
              <a:gd name="T4" fmla="*/ 0 w 196"/>
              <a:gd name="T5" fmla="*/ 146 h 146"/>
              <a:gd name="T6" fmla="*/ 5 w 196"/>
              <a:gd name="T7" fmla="*/ 146 h 146"/>
              <a:gd name="T8" fmla="*/ 5 w 196"/>
              <a:gd name="T9" fmla="*/ 4 h 146"/>
              <a:gd name="T10" fmla="*/ 196 w 196"/>
              <a:gd name="T11" fmla="*/ 4 h 146"/>
              <a:gd name="T12" fmla="*/ 196 w 196"/>
              <a:gd name="T13" fmla="*/ 0 h 146"/>
              <a:gd name="T14" fmla="*/ 0 60000 65536"/>
              <a:gd name="T15" fmla="*/ 0 60000 65536"/>
              <a:gd name="T16" fmla="*/ 0 60000 65536"/>
              <a:gd name="T17" fmla="*/ 0 60000 65536"/>
              <a:gd name="T18" fmla="*/ 0 60000 65536"/>
              <a:gd name="T19" fmla="*/ 0 60000 65536"/>
              <a:gd name="T20" fmla="*/ 0 60000 65536"/>
              <a:gd name="T21" fmla="*/ 0 w 196"/>
              <a:gd name="T22" fmla="*/ 0 h 146"/>
              <a:gd name="T23" fmla="*/ 196 w 196"/>
              <a:gd name="T24" fmla="*/ 146 h 14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46">
                <a:moveTo>
                  <a:pt x="196" y="0"/>
                </a:moveTo>
                <a:lnTo>
                  <a:pt x="0" y="0"/>
                </a:lnTo>
                <a:lnTo>
                  <a:pt x="0" y="146"/>
                </a:lnTo>
                <a:lnTo>
                  <a:pt x="5" y="146"/>
                </a:lnTo>
                <a:lnTo>
                  <a:pt x="5" y="4"/>
                </a:lnTo>
                <a:lnTo>
                  <a:pt x="196" y="4"/>
                </a:lnTo>
                <a:lnTo>
                  <a:pt x="196" y="0"/>
                </a:lnTo>
                <a:close/>
              </a:path>
            </a:pathLst>
          </a:custGeom>
          <a:solidFill>
            <a:srgbClr val="AEAEAE"/>
          </a:solidFill>
          <a:ln w="9525">
            <a:noFill/>
            <a:round/>
            <a:headEnd/>
            <a:tailEnd/>
          </a:ln>
        </p:spPr>
        <p:txBody>
          <a:bodyPr/>
          <a:lstStyle/>
          <a:p>
            <a:endParaRPr lang="en-US"/>
          </a:p>
        </p:txBody>
      </p:sp>
      <p:sp>
        <p:nvSpPr>
          <p:cNvPr id="31065" name="Freeform 543"/>
          <p:cNvSpPr>
            <a:spLocks/>
          </p:cNvSpPr>
          <p:nvPr/>
        </p:nvSpPr>
        <p:spPr bwMode="auto">
          <a:xfrm>
            <a:off x="1755775" y="2414588"/>
            <a:ext cx="303213" cy="225425"/>
          </a:xfrm>
          <a:custGeom>
            <a:avLst/>
            <a:gdLst>
              <a:gd name="T0" fmla="*/ 191 w 191"/>
              <a:gd name="T1" fmla="*/ 0 h 142"/>
              <a:gd name="T2" fmla="*/ 0 w 191"/>
              <a:gd name="T3" fmla="*/ 0 h 142"/>
              <a:gd name="T4" fmla="*/ 0 w 191"/>
              <a:gd name="T5" fmla="*/ 142 h 142"/>
              <a:gd name="T6" fmla="*/ 5 w 191"/>
              <a:gd name="T7" fmla="*/ 142 h 142"/>
              <a:gd name="T8" fmla="*/ 5 w 191"/>
              <a:gd name="T9" fmla="*/ 3 h 142"/>
              <a:gd name="T10" fmla="*/ 191 w 191"/>
              <a:gd name="T11" fmla="*/ 3 h 142"/>
              <a:gd name="T12" fmla="*/ 191 w 191"/>
              <a:gd name="T13" fmla="*/ 0 h 142"/>
              <a:gd name="T14" fmla="*/ 0 60000 65536"/>
              <a:gd name="T15" fmla="*/ 0 60000 65536"/>
              <a:gd name="T16" fmla="*/ 0 60000 65536"/>
              <a:gd name="T17" fmla="*/ 0 60000 65536"/>
              <a:gd name="T18" fmla="*/ 0 60000 65536"/>
              <a:gd name="T19" fmla="*/ 0 60000 65536"/>
              <a:gd name="T20" fmla="*/ 0 60000 65536"/>
              <a:gd name="T21" fmla="*/ 0 w 191"/>
              <a:gd name="T22" fmla="*/ 0 h 142"/>
              <a:gd name="T23" fmla="*/ 191 w 191"/>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1" h="142">
                <a:moveTo>
                  <a:pt x="191" y="0"/>
                </a:moveTo>
                <a:lnTo>
                  <a:pt x="0" y="0"/>
                </a:lnTo>
                <a:lnTo>
                  <a:pt x="0" y="142"/>
                </a:lnTo>
                <a:lnTo>
                  <a:pt x="5" y="142"/>
                </a:lnTo>
                <a:lnTo>
                  <a:pt x="5" y="3"/>
                </a:lnTo>
                <a:lnTo>
                  <a:pt x="191" y="3"/>
                </a:lnTo>
                <a:lnTo>
                  <a:pt x="191" y="0"/>
                </a:lnTo>
                <a:close/>
              </a:path>
            </a:pathLst>
          </a:custGeom>
          <a:solidFill>
            <a:srgbClr val="B1B1B1"/>
          </a:solidFill>
          <a:ln w="9525">
            <a:noFill/>
            <a:round/>
            <a:headEnd/>
            <a:tailEnd/>
          </a:ln>
        </p:spPr>
        <p:txBody>
          <a:bodyPr/>
          <a:lstStyle/>
          <a:p>
            <a:endParaRPr lang="en-US"/>
          </a:p>
        </p:txBody>
      </p:sp>
      <p:sp>
        <p:nvSpPr>
          <p:cNvPr id="31066" name="Freeform 544"/>
          <p:cNvSpPr>
            <a:spLocks/>
          </p:cNvSpPr>
          <p:nvPr/>
        </p:nvSpPr>
        <p:spPr bwMode="auto">
          <a:xfrm>
            <a:off x="1763713" y="2419350"/>
            <a:ext cx="295275" cy="220663"/>
          </a:xfrm>
          <a:custGeom>
            <a:avLst/>
            <a:gdLst>
              <a:gd name="T0" fmla="*/ 186 w 186"/>
              <a:gd name="T1" fmla="*/ 0 h 139"/>
              <a:gd name="T2" fmla="*/ 0 w 186"/>
              <a:gd name="T3" fmla="*/ 0 h 139"/>
              <a:gd name="T4" fmla="*/ 0 w 186"/>
              <a:gd name="T5" fmla="*/ 139 h 139"/>
              <a:gd name="T6" fmla="*/ 5 w 186"/>
              <a:gd name="T7" fmla="*/ 139 h 139"/>
              <a:gd name="T8" fmla="*/ 5 w 186"/>
              <a:gd name="T9" fmla="*/ 4 h 139"/>
              <a:gd name="T10" fmla="*/ 186 w 186"/>
              <a:gd name="T11" fmla="*/ 4 h 139"/>
              <a:gd name="T12" fmla="*/ 186 w 186"/>
              <a:gd name="T13" fmla="*/ 0 h 139"/>
              <a:gd name="T14" fmla="*/ 0 60000 65536"/>
              <a:gd name="T15" fmla="*/ 0 60000 65536"/>
              <a:gd name="T16" fmla="*/ 0 60000 65536"/>
              <a:gd name="T17" fmla="*/ 0 60000 65536"/>
              <a:gd name="T18" fmla="*/ 0 60000 65536"/>
              <a:gd name="T19" fmla="*/ 0 60000 65536"/>
              <a:gd name="T20" fmla="*/ 0 60000 65536"/>
              <a:gd name="T21" fmla="*/ 0 w 186"/>
              <a:gd name="T22" fmla="*/ 0 h 139"/>
              <a:gd name="T23" fmla="*/ 186 w 186"/>
              <a:gd name="T24" fmla="*/ 139 h 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9">
                <a:moveTo>
                  <a:pt x="186" y="0"/>
                </a:moveTo>
                <a:lnTo>
                  <a:pt x="0" y="0"/>
                </a:lnTo>
                <a:lnTo>
                  <a:pt x="0" y="139"/>
                </a:lnTo>
                <a:lnTo>
                  <a:pt x="5" y="139"/>
                </a:lnTo>
                <a:lnTo>
                  <a:pt x="5" y="4"/>
                </a:lnTo>
                <a:lnTo>
                  <a:pt x="186" y="4"/>
                </a:lnTo>
                <a:lnTo>
                  <a:pt x="186" y="0"/>
                </a:lnTo>
                <a:close/>
              </a:path>
            </a:pathLst>
          </a:custGeom>
          <a:solidFill>
            <a:srgbClr val="B3B3B3"/>
          </a:solidFill>
          <a:ln w="9525">
            <a:noFill/>
            <a:round/>
            <a:headEnd/>
            <a:tailEnd/>
          </a:ln>
        </p:spPr>
        <p:txBody>
          <a:bodyPr/>
          <a:lstStyle/>
          <a:p>
            <a:endParaRPr lang="en-US"/>
          </a:p>
        </p:txBody>
      </p:sp>
      <p:sp>
        <p:nvSpPr>
          <p:cNvPr id="31067" name="Freeform 545"/>
          <p:cNvSpPr>
            <a:spLocks/>
          </p:cNvSpPr>
          <p:nvPr/>
        </p:nvSpPr>
        <p:spPr bwMode="auto">
          <a:xfrm>
            <a:off x="1771650" y="2425700"/>
            <a:ext cx="287338" cy="214313"/>
          </a:xfrm>
          <a:custGeom>
            <a:avLst/>
            <a:gdLst>
              <a:gd name="T0" fmla="*/ 181 w 181"/>
              <a:gd name="T1" fmla="*/ 0 h 135"/>
              <a:gd name="T2" fmla="*/ 0 w 181"/>
              <a:gd name="T3" fmla="*/ 0 h 135"/>
              <a:gd name="T4" fmla="*/ 0 w 181"/>
              <a:gd name="T5" fmla="*/ 135 h 135"/>
              <a:gd name="T6" fmla="*/ 6 w 181"/>
              <a:gd name="T7" fmla="*/ 135 h 135"/>
              <a:gd name="T8" fmla="*/ 6 w 181"/>
              <a:gd name="T9" fmla="*/ 4 h 135"/>
              <a:gd name="T10" fmla="*/ 181 w 181"/>
              <a:gd name="T11" fmla="*/ 4 h 135"/>
              <a:gd name="T12" fmla="*/ 181 w 181"/>
              <a:gd name="T13" fmla="*/ 0 h 135"/>
              <a:gd name="T14" fmla="*/ 0 60000 65536"/>
              <a:gd name="T15" fmla="*/ 0 60000 65536"/>
              <a:gd name="T16" fmla="*/ 0 60000 65536"/>
              <a:gd name="T17" fmla="*/ 0 60000 65536"/>
              <a:gd name="T18" fmla="*/ 0 60000 65536"/>
              <a:gd name="T19" fmla="*/ 0 60000 65536"/>
              <a:gd name="T20" fmla="*/ 0 60000 65536"/>
              <a:gd name="T21" fmla="*/ 0 w 181"/>
              <a:gd name="T22" fmla="*/ 0 h 135"/>
              <a:gd name="T23" fmla="*/ 181 w 181"/>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1" h="135">
                <a:moveTo>
                  <a:pt x="181" y="0"/>
                </a:moveTo>
                <a:lnTo>
                  <a:pt x="0" y="0"/>
                </a:lnTo>
                <a:lnTo>
                  <a:pt x="0" y="135"/>
                </a:lnTo>
                <a:lnTo>
                  <a:pt x="6" y="135"/>
                </a:lnTo>
                <a:lnTo>
                  <a:pt x="6" y="4"/>
                </a:lnTo>
                <a:lnTo>
                  <a:pt x="181" y="4"/>
                </a:lnTo>
                <a:lnTo>
                  <a:pt x="181" y="0"/>
                </a:lnTo>
                <a:close/>
              </a:path>
            </a:pathLst>
          </a:custGeom>
          <a:solidFill>
            <a:srgbClr val="B5B5B5"/>
          </a:solidFill>
          <a:ln w="9525">
            <a:noFill/>
            <a:round/>
            <a:headEnd/>
            <a:tailEnd/>
          </a:ln>
        </p:spPr>
        <p:txBody>
          <a:bodyPr/>
          <a:lstStyle/>
          <a:p>
            <a:endParaRPr lang="en-US"/>
          </a:p>
        </p:txBody>
      </p:sp>
      <p:sp>
        <p:nvSpPr>
          <p:cNvPr id="31068" name="Freeform 546"/>
          <p:cNvSpPr>
            <a:spLocks/>
          </p:cNvSpPr>
          <p:nvPr/>
        </p:nvSpPr>
        <p:spPr bwMode="auto">
          <a:xfrm>
            <a:off x="1781175" y="2432050"/>
            <a:ext cx="277813" cy="207963"/>
          </a:xfrm>
          <a:custGeom>
            <a:avLst/>
            <a:gdLst>
              <a:gd name="T0" fmla="*/ 175 w 175"/>
              <a:gd name="T1" fmla="*/ 0 h 131"/>
              <a:gd name="T2" fmla="*/ 0 w 175"/>
              <a:gd name="T3" fmla="*/ 0 h 131"/>
              <a:gd name="T4" fmla="*/ 0 w 175"/>
              <a:gd name="T5" fmla="*/ 131 h 131"/>
              <a:gd name="T6" fmla="*/ 6 w 175"/>
              <a:gd name="T7" fmla="*/ 131 h 131"/>
              <a:gd name="T8" fmla="*/ 6 w 175"/>
              <a:gd name="T9" fmla="*/ 4 h 131"/>
              <a:gd name="T10" fmla="*/ 175 w 175"/>
              <a:gd name="T11" fmla="*/ 4 h 131"/>
              <a:gd name="T12" fmla="*/ 175 w 175"/>
              <a:gd name="T13" fmla="*/ 0 h 131"/>
              <a:gd name="T14" fmla="*/ 0 60000 65536"/>
              <a:gd name="T15" fmla="*/ 0 60000 65536"/>
              <a:gd name="T16" fmla="*/ 0 60000 65536"/>
              <a:gd name="T17" fmla="*/ 0 60000 65536"/>
              <a:gd name="T18" fmla="*/ 0 60000 65536"/>
              <a:gd name="T19" fmla="*/ 0 60000 65536"/>
              <a:gd name="T20" fmla="*/ 0 60000 65536"/>
              <a:gd name="T21" fmla="*/ 0 w 175"/>
              <a:gd name="T22" fmla="*/ 0 h 131"/>
              <a:gd name="T23" fmla="*/ 175 w 175"/>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131">
                <a:moveTo>
                  <a:pt x="175" y="0"/>
                </a:moveTo>
                <a:lnTo>
                  <a:pt x="0" y="0"/>
                </a:lnTo>
                <a:lnTo>
                  <a:pt x="0" y="131"/>
                </a:lnTo>
                <a:lnTo>
                  <a:pt x="6" y="131"/>
                </a:lnTo>
                <a:lnTo>
                  <a:pt x="6" y="4"/>
                </a:lnTo>
                <a:lnTo>
                  <a:pt x="175" y="4"/>
                </a:lnTo>
                <a:lnTo>
                  <a:pt x="175" y="0"/>
                </a:lnTo>
                <a:close/>
              </a:path>
            </a:pathLst>
          </a:custGeom>
          <a:solidFill>
            <a:srgbClr val="B8B8B8"/>
          </a:solidFill>
          <a:ln w="9525">
            <a:noFill/>
            <a:round/>
            <a:headEnd/>
            <a:tailEnd/>
          </a:ln>
        </p:spPr>
        <p:txBody>
          <a:bodyPr/>
          <a:lstStyle/>
          <a:p>
            <a:endParaRPr lang="en-US"/>
          </a:p>
        </p:txBody>
      </p:sp>
      <p:sp>
        <p:nvSpPr>
          <p:cNvPr id="31069" name="Freeform 547"/>
          <p:cNvSpPr>
            <a:spLocks/>
          </p:cNvSpPr>
          <p:nvPr/>
        </p:nvSpPr>
        <p:spPr bwMode="auto">
          <a:xfrm>
            <a:off x="1790700" y="2438400"/>
            <a:ext cx="268288" cy="201613"/>
          </a:xfrm>
          <a:custGeom>
            <a:avLst/>
            <a:gdLst>
              <a:gd name="T0" fmla="*/ 169 w 169"/>
              <a:gd name="T1" fmla="*/ 0 h 127"/>
              <a:gd name="T2" fmla="*/ 0 w 169"/>
              <a:gd name="T3" fmla="*/ 0 h 127"/>
              <a:gd name="T4" fmla="*/ 0 w 169"/>
              <a:gd name="T5" fmla="*/ 127 h 127"/>
              <a:gd name="T6" fmla="*/ 6 w 169"/>
              <a:gd name="T7" fmla="*/ 127 h 127"/>
              <a:gd name="T8" fmla="*/ 6 w 169"/>
              <a:gd name="T9" fmla="*/ 5 h 127"/>
              <a:gd name="T10" fmla="*/ 169 w 169"/>
              <a:gd name="T11" fmla="*/ 5 h 127"/>
              <a:gd name="T12" fmla="*/ 169 w 169"/>
              <a:gd name="T13" fmla="*/ 0 h 127"/>
              <a:gd name="T14" fmla="*/ 0 60000 65536"/>
              <a:gd name="T15" fmla="*/ 0 60000 65536"/>
              <a:gd name="T16" fmla="*/ 0 60000 65536"/>
              <a:gd name="T17" fmla="*/ 0 60000 65536"/>
              <a:gd name="T18" fmla="*/ 0 60000 65536"/>
              <a:gd name="T19" fmla="*/ 0 60000 65536"/>
              <a:gd name="T20" fmla="*/ 0 60000 65536"/>
              <a:gd name="T21" fmla="*/ 0 w 169"/>
              <a:gd name="T22" fmla="*/ 0 h 127"/>
              <a:gd name="T23" fmla="*/ 169 w 169"/>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127">
                <a:moveTo>
                  <a:pt x="169" y="0"/>
                </a:moveTo>
                <a:lnTo>
                  <a:pt x="0" y="0"/>
                </a:lnTo>
                <a:lnTo>
                  <a:pt x="0" y="127"/>
                </a:lnTo>
                <a:lnTo>
                  <a:pt x="6" y="127"/>
                </a:lnTo>
                <a:lnTo>
                  <a:pt x="6" y="5"/>
                </a:lnTo>
                <a:lnTo>
                  <a:pt x="169" y="5"/>
                </a:lnTo>
                <a:lnTo>
                  <a:pt x="169" y="0"/>
                </a:lnTo>
                <a:close/>
              </a:path>
            </a:pathLst>
          </a:custGeom>
          <a:solidFill>
            <a:srgbClr val="BABABA"/>
          </a:solidFill>
          <a:ln w="9525">
            <a:noFill/>
            <a:round/>
            <a:headEnd/>
            <a:tailEnd/>
          </a:ln>
        </p:spPr>
        <p:txBody>
          <a:bodyPr/>
          <a:lstStyle/>
          <a:p>
            <a:endParaRPr lang="en-US"/>
          </a:p>
        </p:txBody>
      </p:sp>
      <p:sp>
        <p:nvSpPr>
          <p:cNvPr id="31070" name="Freeform 548"/>
          <p:cNvSpPr>
            <a:spLocks/>
          </p:cNvSpPr>
          <p:nvPr/>
        </p:nvSpPr>
        <p:spPr bwMode="auto">
          <a:xfrm>
            <a:off x="1800225" y="2446338"/>
            <a:ext cx="258763" cy="193675"/>
          </a:xfrm>
          <a:custGeom>
            <a:avLst/>
            <a:gdLst>
              <a:gd name="T0" fmla="*/ 163 w 163"/>
              <a:gd name="T1" fmla="*/ 0 h 122"/>
              <a:gd name="T2" fmla="*/ 0 w 163"/>
              <a:gd name="T3" fmla="*/ 0 h 122"/>
              <a:gd name="T4" fmla="*/ 0 w 163"/>
              <a:gd name="T5" fmla="*/ 122 h 122"/>
              <a:gd name="T6" fmla="*/ 5 w 163"/>
              <a:gd name="T7" fmla="*/ 122 h 122"/>
              <a:gd name="T8" fmla="*/ 5 w 163"/>
              <a:gd name="T9" fmla="*/ 4 h 122"/>
              <a:gd name="T10" fmla="*/ 163 w 163"/>
              <a:gd name="T11" fmla="*/ 4 h 122"/>
              <a:gd name="T12" fmla="*/ 163 w 163"/>
              <a:gd name="T13" fmla="*/ 0 h 122"/>
              <a:gd name="T14" fmla="*/ 0 60000 65536"/>
              <a:gd name="T15" fmla="*/ 0 60000 65536"/>
              <a:gd name="T16" fmla="*/ 0 60000 65536"/>
              <a:gd name="T17" fmla="*/ 0 60000 65536"/>
              <a:gd name="T18" fmla="*/ 0 60000 65536"/>
              <a:gd name="T19" fmla="*/ 0 60000 65536"/>
              <a:gd name="T20" fmla="*/ 0 60000 65536"/>
              <a:gd name="T21" fmla="*/ 0 w 163"/>
              <a:gd name="T22" fmla="*/ 0 h 122"/>
              <a:gd name="T23" fmla="*/ 163 w 163"/>
              <a:gd name="T24" fmla="*/ 122 h 1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3" h="122">
                <a:moveTo>
                  <a:pt x="163" y="0"/>
                </a:moveTo>
                <a:lnTo>
                  <a:pt x="0" y="0"/>
                </a:lnTo>
                <a:lnTo>
                  <a:pt x="0" y="122"/>
                </a:lnTo>
                <a:lnTo>
                  <a:pt x="5" y="122"/>
                </a:lnTo>
                <a:lnTo>
                  <a:pt x="5" y="4"/>
                </a:lnTo>
                <a:lnTo>
                  <a:pt x="163" y="4"/>
                </a:lnTo>
                <a:lnTo>
                  <a:pt x="163" y="0"/>
                </a:lnTo>
                <a:close/>
              </a:path>
            </a:pathLst>
          </a:custGeom>
          <a:solidFill>
            <a:srgbClr val="BDBDBD"/>
          </a:solidFill>
          <a:ln w="9525">
            <a:noFill/>
            <a:round/>
            <a:headEnd/>
            <a:tailEnd/>
          </a:ln>
        </p:spPr>
        <p:txBody>
          <a:bodyPr/>
          <a:lstStyle/>
          <a:p>
            <a:endParaRPr lang="en-US"/>
          </a:p>
        </p:txBody>
      </p:sp>
      <p:sp>
        <p:nvSpPr>
          <p:cNvPr id="31071" name="Freeform 549"/>
          <p:cNvSpPr>
            <a:spLocks/>
          </p:cNvSpPr>
          <p:nvPr/>
        </p:nvSpPr>
        <p:spPr bwMode="auto">
          <a:xfrm>
            <a:off x="1808163" y="2452688"/>
            <a:ext cx="250825" cy="187325"/>
          </a:xfrm>
          <a:custGeom>
            <a:avLst/>
            <a:gdLst>
              <a:gd name="T0" fmla="*/ 158 w 158"/>
              <a:gd name="T1" fmla="*/ 0 h 118"/>
              <a:gd name="T2" fmla="*/ 0 w 158"/>
              <a:gd name="T3" fmla="*/ 0 h 118"/>
              <a:gd name="T4" fmla="*/ 0 w 158"/>
              <a:gd name="T5" fmla="*/ 118 h 118"/>
              <a:gd name="T6" fmla="*/ 6 w 158"/>
              <a:gd name="T7" fmla="*/ 118 h 118"/>
              <a:gd name="T8" fmla="*/ 6 w 158"/>
              <a:gd name="T9" fmla="*/ 5 h 118"/>
              <a:gd name="T10" fmla="*/ 158 w 158"/>
              <a:gd name="T11" fmla="*/ 5 h 118"/>
              <a:gd name="T12" fmla="*/ 158 w 158"/>
              <a:gd name="T13" fmla="*/ 0 h 118"/>
              <a:gd name="T14" fmla="*/ 0 60000 65536"/>
              <a:gd name="T15" fmla="*/ 0 60000 65536"/>
              <a:gd name="T16" fmla="*/ 0 60000 65536"/>
              <a:gd name="T17" fmla="*/ 0 60000 65536"/>
              <a:gd name="T18" fmla="*/ 0 60000 65536"/>
              <a:gd name="T19" fmla="*/ 0 60000 65536"/>
              <a:gd name="T20" fmla="*/ 0 60000 65536"/>
              <a:gd name="T21" fmla="*/ 0 w 158"/>
              <a:gd name="T22" fmla="*/ 0 h 118"/>
              <a:gd name="T23" fmla="*/ 158 w 158"/>
              <a:gd name="T24" fmla="*/ 118 h 1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8">
                <a:moveTo>
                  <a:pt x="158" y="0"/>
                </a:moveTo>
                <a:lnTo>
                  <a:pt x="0" y="0"/>
                </a:lnTo>
                <a:lnTo>
                  <a:pt x="0" y="118"/>
                </a:lnTo>
                <a:lnTo>
                  <a:pt x="6" y="118"/>
                </a:lnTo>
                <a:lnTo>
                  <a:pt x="6" y="5"/>
                </a:lnTo>
                <a:lnTo>
                  <a:pt x="158" y="5"/>
                </a:lnTo>
                <a:lnTo>
                  <a:pt x="158" y="0"/>
                </a:lnTo>
                <a:close/>
              </a:path>
            </a:pathLst>
          </a:custGeom>
          <a:solidFill>
            <a:srgbClr val="BFBFBF"/>
          </a:solidFill>
          <a:ln w="9525">
            <a:noFill/>
            <a:round/>
            <a:headEnd/>
            <a:tailEnd/>
          </a:ln>
        </p:spPr>
        <p:txBody>
          <a:bodyPr/>
          <a:lstStyle/>
          <a:p>
            <a:endParaRPr lang="en-US"/>
          </a:p>
        </p:txBody>
      </p:sp>
      <p:sp>
        <p:nvSpPr>
          <p:cNvPr id="31072" name="Freeform 550"/>
          <p:cNvSpPr>
            <a:spLocks/>
          </p:cNvSpPr>
          <p:nvPr/>
        </p:nvSpPr>
        <p:spPr bwMode="auto">
          <a:xfrm>
            <a:off x="1817688" y="2460625"/>
            <a:ext cx="241300" cy="179388"/>
          </a:xfrm>
          <a:custGeom>
            <a:avLst/>
            <a:gdLst>
              <a:gd name="T0" fmla="*/ 152 w 152"/>
              <a:gd name="T1" fmla="*/ 0 h 113"/>
              <a:gd name="T2" fmla="*/ 0 w 152"/>
              <a:gd name="T3" fmla="*/ 0 h 113"/>
              <a:gd name="T4" fmla="*/ 0 w 152"/>
              <a:gd name="T5" fmla="*/ 113 h 113"/>
              <a:gd name="T6" fmla="*/ 7 w 152"/>
              <a:gd name="T7" fmla="*/ 113 h 113"/>
              <a:gd name="T8" fmla="*/ 7 w 152"/>
              <a:gd name="T9" fmla="*/ 5 h 113"/>
              <a:gd name="T10" fmla="*/ 152 w 152"/>
              <a:gd name="T11" fmla="*/ 5 h 113"/>
              <a:gd name="T12" fmla="*/ 152 w 152"/>
              <a:gd name="T13" fmla="*/ 0 h 113"/>
              <a:gd name="T14" fmla="*/ 0 60000 65536"/>
              <a:gd name="T15" fmla="*/ 0 60000 65536"/>
              <a:gd name="T16" fmla="*/ 0 60000 65536"/>
              <a:gd name="T17" fmla="*/ 0 60000 65536"/>
              <a:gd name="T18" fmla="*/ 0 60000 65536"/>
              <a:gd name="T19" fmla="*/ 0 60000 65536"/>
              <a:gd name="T20" fmla="*/ 0 60000 65536"/>
              <a:gd name="T21" fmla="*/ 0 w 152"/>
              <a:gd name="T22" fmla="*/ 0 h 113"/>
              <a:gd name="T23" fmla="*/ 152 w 152"/>
              <a:gd name="T24" fmla="*/ 113 h 1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2" h="113">
                <a:moveTo>
                  <a:pt x="152" y="0"/>
                </a:moveTo>
                <a:lnTo>
                  <a:pt x="0" y="0"/>
                </a:lnTo>
                <a:lnTo>
                  <a:pt x="0" y="113"/>
                </a:lnTo>
                <a:lnTo>
                  <a:pt x="7" y="113"/>
                </a:lnTo>
                <a:lnTo>
                  <a:pt x="7" y="5"/>
                </a:lnTo>
                <a:lnTo>
                  <a:pt x="152" y="5"/>
                </a:lnTo>
                <a:lnTo>
                  <a:pt x="152" y="0"/>
                </a:lnTo>
                <a:close/>
              </a:path>
            </a:pathLst>
          </a:custGeom>
          <a:solidFill>
            <a:srgbClr val="C1C1C1"/>
          </a:solidFill>
          <a:ln w="9525">
            <a:noFill/>
            <a:round/>
            <a:headEnd/>
            <a:tailEnd/>
          </a:ln>
        </p:spPr>
        <p:txBody>
          <a:bodyPr/>
          <a:lstStyle/>
          <a:p>
            <a:endParaRPr lang="en-US"/>
          </a:p>
        </p:txBody>
      </p:sp>
      <p:sp>
        <p:nvSpPr>
          <p:cNvPr id="31073" name="Freeform 551"/>
          <p:cNvSpPr>
            <a:spLocks/>
          </p:cNvSpPr>
          <p:nvPr/>
        </p:nvSpPr>
        <p:spPr bwMode="auto">
          <a:xfrm>
            <a:off x="1828800" y="2468563"/>
            <a:ext cx="230188" cy="171450"/>
          </a:xfrm>
          <a:custGeom>
            <a:avLst/>
            <a:gdLst>
              <a:gd name="T0" fmla="*/ 145 w 145"/>
              <a:gd name="T1" fmla="*/ 0 h 108"/>
              <a:gd name="T2" fmla="*/ 0 w 145"/>
              <a:gd name="T3" fmla="*/ 0 h 108"/>
              <a:gd name="T4" fmla="*/ 0 w 145"/>
              <a:gd name="T5" fmla="*/ 108 h 108"/>
              <a:gd name="T6" fmla="*/ 7 w 145"/>
              <a:gd name="T7" fmla="*/ 108 h 108"/>
              <a:gd name="T8" fmla="*/ 7 w 145"/>
              <a:gd name="T9" fmla="*/ 5 h 108"/>
              <a:gd name="T10" fmla="*/ 145 w 145"/>
              <a:gd name="T11" fmla="*/ 5 h 108"/>
              <a:gd name="T12" fmla="*/ 145 w 145"/>
              <a:gd name="T13" fmla="*/ 0 h 108"/>
              <a:gd name="T14" fmla="*/ 0 60000 65536"/>
              <a:gd name="T15" fmla="*/ 0 60000 65536"/>
              <a:gd name="T16" fmla="*/ 0 60000 65536"/>
              <a:gd name="T17" fmla="*/ 0 60000 65536"/>
              <a:gd name="T18" fmla="*/ 0 60000 65536"/>
              <a:gd name="T19" fmla="*/ 0 60000 65536"/>
              <a:gd name="T20" fmla="*/ 0 60000 65536"/>
              <a:gd name="T21" fmla="*/ 0 w 145"/>
              <a:gd name="T22" fmla="*/ 0 h 108"/>
              <a:gd name="T23" fmla="*/ 145 w 145"/>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8">
                <a:moveTo>
                  <a:pt x="145" y="0"/>
                </a:moveTo>
                <a:lnTo>
                  <a:pt x="0" y="0"/>
                </a:lnTo>
                <a:lnTo>
                  <a:pt x="0" y="108"/>
                </a:lnTo>
                <a:lnTo>
                  <a:pt x="7" y="108"/>
                </a:lnTo>
                <a:lnTo>
                  <a:pt x="7" y="5"/>
                </a:lnTo>
                <a:lnTo>
                  <a:pt x="145" y="5"/>
                </a:lnTo>
                <a:lnTo>
                  <a:pt x="145" y="0"/>
                </a:lnTo>
                <a:close/>
              </a:path>
            </a:pathLst>
          </a:custGeom>
          <a:solidFill>
            <a:srgbClr val="C4C4C4"/>
          </a:solidFill>
          <a:ln w="9525">
            <a:noFill/>
            <a:round/>
            <a:headEnd/>
            <a:tailEnd/>
          </a:ln>
        </p:spPr>
        <p:txBody>
          <a:bodyPr/>
          <a:lstStyle/>
          <a:p>
            <a:endParaRPr lang="en-US"/>
          </a:p>
        </p:txBody>
      </p:sp>
      <p:sp>
        <p:nvSpPr>
          <p:cNvPr id="31074" name="Freeform 552"/>
          <p:cNvSpPr>
            <a:spLocks/>
          </p:cNvSpPr>
          <p:nvPr/>
        </p:nvSpPr>
        <p:spPr bwMode="auto">
          <a:xfrm>
            <a:off x="1839913" y="2476500"/>
            <a:ext cx="219075" cy="163513"/>
          </a:xfrm>
          <a:custGeom>
            <a:avLst/>
            <a:gdLst>
              <a:gd name="T0" fmla="*/ 138 w 138"/>
              <a:gd name="T1" fmla="*/ 0 h 103"/>
              <a:gd name="T2" fmla="*/ 0 w 138"/>
              <a:gd name="T3" fmla="*/ 0 h 103"/>
              <a:gd name="T4" fmla="*/ 0 w 138"/>
              <a:gd name="T5" fmla="*/ 103 h 103"/>
              <a:gd name="T6" fmla="*/ 7 w 138"/>
              <a:gd name="T7" fmla="*/ 103 h 103"/>
              <a:gd name="T8" fmla="*/ 7 w 138"/>
              <a:gd name="T9" fmla="*/ 5 h 103"/>
              <a:gd name="T10" fmla="*/ 138 w 138"/>
              <a:gd name="T11" fmla="*/ 5 h 103"/>
              <a:gd name="T12" fmla="*/ 138 w 138"/>
              <a:gd name="T13" fmla="*/ 0 h 103"/>
              <a:gd name="T14" fmla="*/ 0 60000 65536"/>
              <a:gd name="T15" fmla="*/ 0 60000 65536"/>
              <a:gd name="T16" fmla="*/ 0 60000 65536"/>
              <a:gd name="T17" fmla="*/ 0 60000 65536"/>
              <a:gd name="T18" fmla="*/ 0 60000 65536"/>
              <a:gd name="T19" fmla="*/ 0 60000 65536"/>
              <a:gd name="T20" fmla="*/ 0 60000 65536"/>
              <a:gd name="T21" fmla="*/ 0 w 138"/>
              <a:gd name="T22" fmla="*/ 0 h 103"/>
              <a:gd name="T23" fmla="*/ 138 w 138"/>
              <a:gd name="T24" fmla="*/ 103 h 1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03">
                <a:moveTo>
                  <a:pt x="138" y="0"/>
                </a:moveTo>
                <a:lnTo>
                  <a:pt x="0" y="0"/>
                </a:lnTo>
                <a:lnTo>
                  <a:pt x="0" y="103"/>
                </a:lnTo>
                <a:lnTo>
                  <a:pt x="7" y="103"/>
                </a:lnTo>
                <a:lnTo>
                  <a:pt x="7" y="5"/>
                </a:lnTo>
                <a:lnTo>
                  <a:pt x="138" y="5"/>
                </a:lnTo>
                <a:lnTo>
                  <a:pt x="138" y="0"/>
                </a:lnTo>
                <a:close/>
              </a:path>
            </a:pathLst>
          </a:custGeom>
          <a:solidFill>
            <a:srgbClr val="C6C6C6"/>
          </a:solidFill>
          <a:ln w="9525">
            <a:noFill/>
            <a:round/>
            <a:headEnd/>
            <a:tailEnd/>
          </a:ln>
        </p:spPr>
        <p:txBody>
          <a:bodyPr/>
          <a:lstStyle/>
          <a:p>
            <a:endParaRPr lang="en-US"/>
          </a:p>
        </p:txBody>
      </p:sp>
      <p:sp>
        <p:nvSpPr>
          <p:cNvPr id="31075" name="Freeform 553"/>
          <p:cNvSpPr>
            <a:spLocks/>
          </p:cNvSpPr>
          <p:nvPr/>
        </p:nvSpPr>
        <p:spPr bwMode="auto">
          <a:xfrm>
            <a:off x="1851025" y="2484438"/>
            <a:ext cx="207963" cy="155575"/>
          </a:xfrm>
          <a:custGeom>
            <a:avLst/>
            <a:gdLst>
              <a:gd name="T0" fmla="*/ 131 w 131"/>
              <a:gd name="T1" fmla="*/ 0 h 98"/>
              <a:gd name="T2" fmla="*/ 0 w 131"/>
              <a:gd name="T3" fmla="*/ 0 h 98"/>
              <a:gd name="T4" fmla="*/ 0 w 131"/>
              <a:gd name="T5" fmla="*/ 98 h 98"/>
              <a:gd name="T6" fmla="*/ 7 w 131"/>
              <a:gd name="T7" fmla="*/ 98 h 98"/>
              <a:gd name="T8" fmla="*/ 7 w 131"/>
              <a:gd name="T9" fmla="*/ 5 h 98"/>
              <a:gd name="T10" fmla="*/ 131 w 131"/>
              <a:gd name="T11" fmla="*/ 5 h 98"/>
              <a:gd name="T12" fmla="*/ 131 w 131"/>
              <a:gd name="T13" fmla="*/ 0 h 98"/>
              <a:gd name="T14" fmla="*/ 0 60000 65536"/>
              <a:gd name="T15" fmla="*/ 0 60000 65536"/>
              <a:gd name="T16" fmla="*/ 0 60000 65536"/>
              <a:gd name="T17" fmla="*/ 0 60000 65536"/>
              <a:gd name="T18" fmla="*/ 0 60000 65536"/>
              <a:gd name="T19" fmla="*/ 0 60000 65536"/>
              <a:gd name="T20" fmla="*/ 0 60000 65536"/>
              <a:gd name="T21" fmla="*/ 0 w 131"/>
              <a:gd name="T22" fmla="*/ 0 h 98"/>
              <a:gd name="T23" fmla="*/ 131 w 131"/>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1" h="98">
                <a:moveTo>
                  <a:pt x="131" y="0"/>
                </a:moveTo>
                <a:lnTo>
                  <a:pt x="0" y="0"/>
                </a:lnTo>
                <a:lnTo>
                  <a:pt x="0" y="98"/>
                </a:lnTo>
                <a:lnTo>
                  <a:pt x="7" y="98"/>
                </a:lnTo>
                <a:lnTo>
                  <a:pt x="7" y="5"/>
                </a:lnTo>
                <a:lnTo>
                  <a:pt x="131" y="5"/>
                </a:lnTo>
                <a:lnTo>
                  <a:pt x="131" y="0"/>
                </a:lnTo>
                <a:close/>
              </a:path>
            </a:pathLst>
          </a:custGeom>
          <a:solidFill>
            <a:srgbClr val="C9C9C9"/>
          </a:solidFill>
          <a:ln w="9525">
            <a:noFill/>
            <a:round/>
            <a:headEnd/>
            <a:tailEnd/>
          </a:ln>
        </p:spPr>
        <p:txBody>
          <a:bodyPr/>
          <a:lstStyle/>
          <a:p>
            <a:endParaRPr lang="en-US"/>
          </a:p>
        </p:txBody>
      </p:sp>
      <p:sp>
        <p:nvSpPr>
          <p:cNvPr id="31076" name="Freeform 554"/>
          <p:cNvSpPr>
            <a:spLocks/>
          </p:cNvSpPr>
          <p:nvPr/>
        </p:nvSpPr>
        <p:spPr bwMode="auto">
          <a:xfrm>
            <a:off x="1862138" y="2492375"/>
            <a:ext cx="196850" cy="147638"/>
          </a:xfrm>
          <a:custGeom>
            <a:avLst/>
            <a:gdLst>
              <a:gd name="T0" fmla="*/ 124 w 124"/>
              <a:gd name="T1" fmla="*/ 0 h 93"/>
              <a:gd name="T2" fmla="*/ 0 w 124"/>
              <a:gd name="T3" fmla="*/ 0 h 93"/>
              <a:gd name="T4" fmla="*/ 0 w 124"/>
              <a:gd name="T5" fmla="*/ 93 h 93"/>
              <a:gd name="T6" fmla="*/ 8 w 124"/>
              <a:gd name="T7" fmla="*/ 93 h 93"/>
              <a:gd name="T8" fmla="*/ 8 w 124"/>
              <a:gd name="T9" fmla="*/ 6 h 93"/>
              <a:gd name="T10" fmla="*/ 124 w 124"/>
              <a:gd name="T11" fmla="*/ 6 h 93"/>
              <a:gd name="T12" fmla="*/ 124 w 124"/>
              <a:gd name="T13" fmla="*/ 0 h 93"/>
              <a:gd name="T14" fmla="*/ 0 60000 65536"/>
              <a:gd name="T15" fmla="*/ 0 60000 65536"/>
              <a:gd name="T16" fmla="*/ 0 60000 65536"/>
              <a:gd name="T17" fmla="*/ 0 60000 65536"/>
              <a:gd name="T18" fmla="*/ 0 60000 65536"/>
              <a:gd name="T19" fmla="*/ 0 60000 65536"/>
              <a:gd name="T20" fmla="*/ 0 60000 65536"/>
              <a:gd name="T21" fmla="*/ 0 w 124"/>
              <a:gd name="T22" fmla="*/ 0 h 93"/>
              <a:gd name="T23" fmla="*/ 124 w 124"/>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93">
                <a:moveTo>
                  <a:pt x="124" y="0"/>
                </a:moveTo>
                <a:lnTo>
                  <a:pt x="0" y="0"/>
                </a:lnTo>
                <a:lnTo>
                  <a:pt x="0" y="93"/>
                </a:lnTo>
                <a:lnTo>
                  <a:pt x="8" y="93"/>
                </a:lnTo>
                <a:lnTo>
                  <a:pt x="8" y="6"/>
                </a:lnTo>
                <a:lnTo>
                  <a:pt x="124" y="6"/>
                </a:lnTo>
                <a:lnTo>
                  <a:pt x="124" y="0"/>
                </a:lnTo>
                <a:close/>
              </a:path>
            </a:pathLst>
          </a:custGeom>
          <a:solidFill>
            <a:srgbClr val="CBCBCB"/>
          </a:solidFill>
          <a:ln w="9525">
            <a:noFill/>
            <a:round/>
            <a:headEnd/>
            <a:tailEnd/>
          </a:ln>
        </p:spPr>
        <p:txBody>
          <a:bodyPr/>
          <a:lstStyle/>
          <a:p>
            <a:endParaRPr lang="en-US"/>
          </a:p>
        </p:txBody>
      </p:sp>
      <p:sp>
        <p:nvSpPr>
          <p:cNvPr id="31077" name="Freeform 555"/>
          <p:cNvSpPr>
            <a:spLocks/>
          </p:cNvSpPr>
          <p:nvPr/>
        </p:nvSpPr>
        <p:spPr bwMode="auto">
          <a:xfrm>
            <a:off x="1874838" y="2501900"/>
            <a:ext cx="184150" cy="138113"/>
          </a:xfrm>
          <a:custGeom>
            <a:avLst/>
            <a:gdLst>
              <a:gd name="T0" fmla="*/ 116 w 116"/>
              <a:gd name="T1" fmla="*/ 0 h 87"/>
              <a:gd name="T2" fmla="*/ 0 w 116"/>
              <a:gd name="T3" fmla="*/ 0 h 87"/>
              <a:gd name="T4" fmla="*/ 0 w 116"/>
              <a:gd name="T5" fmla="*/ 87 h 87"/>
              <a:gd name="T6" fmla="*/ 9 w 116"/>
              <a:gd name="T7" fmla="*/ 85 h 87"/>
              <a:gd name="T8" fmla="*/ 9 w 116"/>
              <a:gd name="T9" fmla="*/ 7 h 87"/>
              <a:gd name="T10" fmla="*/ 115 w 116"/>
              <a:gd name="T11" fmla="*/ 7 h 87"/>
              <a:gd name="T12" fmla="*/ 116 w 116"/>
              <a:gd name="T13" fmla="*/ 0 h 87"/>
              <a:gd name="T14" fmla="*/ 0 60000 65536"/>
              <a:gd name="T15" fmla="*/ 0 60000 65536"/>
              <a:gd name="T16" fmla="*/ 0 60000 65536"/>
              <a:gd name="T17" fmla="*/ 0 60000 65536"/>
              <a:gd name="T18" fmla="*/ 0 60000 65536"/>
              <a:gd name="T19" fmla="*/ 0 60000 65536"/>
              <a:gd name="T20" fmla="*/ 0 60000 65536"/>
              <a:gd name="T21" fmla="*/ 0 w 116"/>
              <a:gd name="T22" fmla="*/ 0 h 87"/>
              <a:gd name="T23" fmla="*/ 116 w 116"/>
              <a:gd name="T24" fmla="*/ 87 h 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6" h="87">
                <a:moveTo>
                  <a:pt x="116" y="0"/>
                </a:moveTo>
                <a:lnTo>
                  <a:pt x="0" y="0"/>
                </a:lnTo>
                <a:lnTo>
                  <a:pt x="0" y="87"/>
                </a:lnTo>
                <a:lnTo>
                  <a:pt x="9" y="85"/>
                </a:lnTo>
                <a:lnTo>
                  <a:pt x="9" y="7"/>
                </a:lnTo>
                <a:lnTo>
                  <a:pt x="115" y="7"/>
                </a:lnTo>
                <a:lnTo>
                  <a:pt x="116" y="0"/>
                </a:lnTo>
                <a:close/>
              </a:path>
            </a:pathLst>
          </a:custGeom>
          <a:solidFill>
            <a:srgbClr val="CDCDCD"/>
          </a:solidFill>
          <a:ln w="9525">
            <a:noFill/>
            <a:round/>
            <a:headEnd/>
            <a:tailEnd/>
          </a:ln>
        </p:spPr>
        <p:txBody>
          <a:bodyPr/>
          <a:lstStyle/>
          <a:p>
            <a:endParaRPr lang="en-US"/>
          </a:p>
        </p:txBody>
      </p:sp>
      <p:sp>
        <p:nvSpPr>
          <p:cNvPr id="31078" name="Freeform 556"/>
          <p:cNvSpPr>
            <a:spLocks/>
          </p:cNvSpPr>
          <p:nvPr/>
        </p:nvSpPr>
        <p:spPr bwMode="auto">
          <a:xfrm>
            <a:off x="1889125" y="2513013"/>
            <a:ext cx="168275" cy="123825"/>
          </a:xfrm>
          <a:custGeom>
            <a:avLst/>
            <a:gdLst>
              <a:gd name="T0" fmla="*/ 106 w 106"/>
              <a:gd name="T1" fmla="*/ 0 h 78"/>
              <a:gd name="T2" fmla="*/ 0 w 106"/>
              <a:gd name="T3" fmla="*/ 0 h 78"/>
              <a:gd name="T4" fmla="*/ 0 w 106"/>
              <a:gd name="T5" fmla="*/ 78 h 78"/>
              <a:gd name="T6" fmla="*/ 7 w 106"/>
              <a:gd name="T7" fmla="*/ 78 h 78"/>
              <a:gd name="T8" fmla="*/ 7 w 106"/>
              <a:gd name="T9" fmla="*/ 6 h 78"/>
              <a:gd name="T10" fmla="*/ 106 w 106"/>
              <a:gd name="T11" fmla="*/ 6 h 78"/>
              <a:gd name="T12" fmla="*/ 106 w 106"/>
              <a:gd name="T13" fmla="*/ 0 h 78"/>
              <a:gd name="T14" fmla="*/ 0 60000 65536"/>
              <a:gd name="T15" fmla="*/ 0 60000 65536"/>
              <a:gd name="T16" fmla="*/ 0 60000 65536"/>
              <a:gd name="T17" fmla="*/ 0 60000 65536"/>
              <a:gd name="T18" fmla="*/ 0 60000 65536"/>
              <a:gd name="T19" fmla="*/ 0 60000 65536"/>
              <a:gd name="T20" fmla="*/ 0 60000 65536"/>
              <a:gd name="T21" fmla="*/ 0 w 106"/>
              <a:gd name="T22" fmla="*/ 0 h 78"/>
              <a:gd name="T23" fmla="*/ 106 w 106"/>
              <a:gd name="T24" fmla="*/ 78 h 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78">
                <a:moveTo>
                  <a:pt x="106" y="0"/>
                </a:moveTo>
                <a:lnTo>
                  <a:pt x="0" y="0"/>
                </a:lnTo>
                <a:lnTo>
                  <a:pt x="0" y="78"/>
                </a:lnTo>
                <a:lnTo>
                  <a:pt x="7" y="78"/>
                </a:lnTo>
                <a:lnTo>
                  <a:pt x="7" y="6"/>
                </a:lnTo>
                <a:lnTo>
                  <a:pt x="106" y="6"/>
                </a:lnTo>
                <a:lnTo>
                  <a:pt x="106" y="0"/>
                </a:lnTo>
                <a:close/>
              </a:path>
            </a:pathLst>
          </a:custGeom>
          <a:solidFill>
            <a:srgbClr val="D0D0D0"/>
          </a:solidFill>
          <a:ln w="9525">
            <a:noFill/>
            <a:round/>
            <a:headEnd/>
            <a:tailEnd/>
          </a:ln>
        </p:spPr>
        <p:txBody>
          <a:bodyPr/>
          <a:lstStyle/>
          <a:p>
            <a:endParaRPr lang="en-US"/>
          </a:p>
        </p:txBody>
      </p:sp>
      <p:sp>
        <p:nvSpPr>
          <p:cNvPr id="31079" name="Freeform 557"/>
          <p:cNvSpPr>
            <a:spLocks/>
          </p:cNvSpPr>
          <p:nvPr/>
        </p:nvSpPr>
        <p:spPr bwMode="auto">
          <a:xfrm>
            <a:off x="1900238" y="2522538"/>
            <a:ext cx="158750" cy="117475"/>
          </a:xfrm>
          <a:custGeom>
            <a:avLst/>
            <a:gdLst>
              <a:gd name="T0" fmla="*/ 99 w 100"/>
              <a:gd name="T1" fmla="*/ 0 h 74"/>
              <a:gd name="T2" fmla="*/ 0 w 100"/>
              <a:gd name="T3" fmla="*/ 0 h 74"/>
              <a:gd name="T4" fmla="*/ 0 w 100"/>
              <a:gd name="T5" fmla="*/ 72 h 74"/>
              <a:gd name="T6" fmla="*/ 9 w 100"/>
              <a:gd name="T7" fmla="*/ 74 h 74"/>
              <a:gd name="T8" fmla="*/ 9 w 100"/>
              <a:gd name="T9" fmla="*/ 6 h 74"/>
              <a:gd name="T10" fmla="*/ 100 w 100"/>
              <a:gd name="T11" fmla="*/ 6 h 74"/>
              <a:gd name="T12" fmla="*/ 99 w 100"/>
              <a:gd name="T13" fmla="*/ 0 h 74"/>
              <a:gd name="T14" fmla="*/ 0 60000 65536"/>
              <a:gd name="T15" fmla="*/ 0 60000 65536"/>
              <a:gd name="T16" fmla="*/ 0 60000 65536"/>
              <a:gd name="T17" fmla="*/ 0 60000 65536"/>
              <a:gd name="T18" fmla="*/ 0 60000 65536"/>
              <a:gd name="T19" fmla="*/ 0 60000 65536"/>
              <a:gd name="T20" fmla="*/ 0 60000 65536"/>
              <a:gd name="T21" fmla="*/ 0 w 100"/>
              <a:gd name="T22" fmla="*/ 0 h 74"/>
              <a:gd name="T23" fmla="*/ 100 w 100"/>
              <a:gd name="T24" fmla="*/ 74 h 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74">
                <a:moveTo>
                  <a:pt x="99" y="0"/>
                </a:moveTo>
                <a:lnTo>
                  <a:pt x="0" y="0"/>
                </a:lnTo>
                <a:lnTo>
                  <a:pt x="0" y="72"/>
                </a:lnTo>
                <a:lnTo>
                  <a:pt x="9" y="74"/>
                </a:lnTo>
                <a:lnTo>
                  <a:pt x="9" y="6"/>
                </a:lnTo>
                <a:lnTo>
                  <a:pt x="100" y="6"/>
                </a:lnTo>
                <a:lnTo>
                  <a:pt x="99" y="0"/>
                </a:lnTo>
                <a:close/>
              </a:path>
            </a:pathLst>
          </a:custGeom>
          <a:solidFill>
            <a:srgbClr val="D2D2D2"/>
          </a:solidFill>
          <a:ln w="9525">
            <a:noFill/>
            <a:round/>
            <a:headEnd/>
            <a:tailEnd/>
          </a:ln>
        </p:spPr>
        <p:txBody>
          <a:bodyPr/>
          <a:lstStyle/>
          <a:p>
            <a:endParaRPr lang="en-US"/>
          </a:p>
        </p:txBody>
      </p:sp>
      <p:sp>
        <p:nvSpPr>
          <p:cNvPr id="31080" name="Freeform 558"/>
          <p:cNvSpPr>
            <a:spLocks/>
          </p:cNvSpPr>
          <p:nvPr/>
        </p:nvSpPr>
        <p:spPr bwMode="auto">
          <a:xfrm>
            <a:off x="1914525" y="2532063"/>
            <a:ext cx="144463" cy="107950"/>
          </a:xfrm>
          <a:custGeom>
            <a:avLst/>
            <a:gdLst>
              <a:gd name="T0" fmla="*/ 91 w 91"/>
              <a:gd name="T1" fmla="*/ 0 h 68"/>
              <a:gd name="T2" fmla="*/ 0 w 91"/>
              <a:gd name="T3" fmla="*/ 0 h 68"/>
              <a:gd name="T4" fmla="*/ 0 w 91"/>
              <a:gd name="T5" fmla="*/ 68 h 68"/>
              <a:gd name="T6" fmla="*/ 10 w 91"/>
              <a:gd name="T7" fmla="*/ 66 h 68"/>
              <a:gd name="T8" fmla="*/ 10 w 91"/>
              <a:gd name="T9" fmla="*/ 7 h 68"/>
              <a:gd name="T10" fmla="*/ 90 w 91"/>
              <a:gd name="T11" fmla="*/ 7 h 68"/>
              <a:gd name="T12" fmla="*/ 91 w 91"/>
              <a:gd name="T13" fmla="*/ 0 h 68"/>
              <a:gd name="T14" fmla="*/ 0 60000 65536"/>
              <a:gd name="T15" fmla="*/ 0 60000 65536"/>
              <a:gd name="T16" fmla="*/ 0 60000 65536"/>
              <a:gd name="T17" fmla="*/ 0 60000 65536"/>
              <a:gd name="T18" fmla="*/ 0 60000 65536"/>
              <a:gd name="T19" fmla="*/ 0 60000 65536"/>
              <a:gd name="T20" fmla="*/ 0 60000 65536"/>
              <a:gd name="T21" fmla="*/ 0 w 91"/>
              <a:gd name="T22" fmla="*/ 0 h 68"/>
              <a:gd name="T23" fmla="*/ 91 w 91"/>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 h="68">
                <a:moveTo>
                  <a:pt x="91" y="0"/>
                </a:moveTo>
                <a:lnTo>
                  <a:pt x="0" y="0"/>
                </a:lnTo>
                <a:lnTo>
                  <a:pt x="0" y="68"/>
                </a:lnTo>
                <a:lnTo>
                  <a:pt x="10" y="66"/>
                </a:lnTo>
                <a:lnTo>
                  <a:pt x="10" y="7"/>
                </a:lnTo>
                <a:lnTo>
                  <a:pt x="90" y="7"/>
                </a:lnTo>
                <a:lnTo>
                  <a:pt x="91" y="0"/>
                </a:lnTo>
                <a:close/>
              </a:path>
            </a:pathLst>
          </a:custGeom>
          <a:solidFill>
            <a:srgbClr val="D5D5D5"/>
          </a:solidFill>
          <a:ln w="9525">
            <a:noFill/>
            <a:round/>
            <a:headEnd/>
            <a:tailEnd/>
          </a:ln>
        </p:spPr>
        <p:txBody>
          <a:bodyPr/>
          <a:lstStyle/>
          <a:p>
            <a:endParaRPr lang="en-US"/>
          </a:p>
        </p:txBody>
      </p:sp>
      <p:sp>
        <p:nvSpPr>
          <p:cNvPr id="31081" name="Freeform 559"/>
          <p:cNvSpPr>
            <a:spLocks/>
          </p:cNvSpPr>
          <p:nvPr/>
        </p:nvSpPr>
        <p:spPr bwMode="auto">
          <a:xfrm>
            <a:off x="1930400" y="2543175"/>
            <a:ext cx="128588" cy="96838"/>
          </a:xfrm>
          <a:custGeom>
            <a:avLst/>
            <a:gdLst>
              <a:gd name="T0" fmla="*/ 80 w 81"/>
              <a:gd name="T1" fmla="*/ 0 h 61"/>
              <a:gd name="T2" fmla="*/ 0 w 81"/>
              <a:gd name="T3" fmla="*/ 0 h 61"/>
              <a:gd name="T4" fmla="*/ 0 w 81"/>
              <a:gd name="T5" fmla="*/ 59 h 61"/>
              <a:gd name="T6" fmla="*/ 10 w 81"/>
              <a:gd name="T7" fmla="*/ 61 h 61"/>
              <a:gd name="T8" fmla="*/ 10 w 81"/>
              <a:gd name="T9" fmla="*/ 7 h 61"/>
              <a:gd name="T10" fmla="*/ 81 w 81"/>
              <a:gd name="T11" fmla="*/ 7 h 61"/>
              <a:gd name="T12" fmla="*/ 80 w 81"/>
              <a:gd name="T13" fmla="*/ 0 h 61"/>
              <a:gd name="T14" fmla="*/ 0 60000 65536"/>
              <a:gd name="T15" fmla="*/ 0 60000 65536"/>
              <a:gd name="T16" fmla="*/ 0 60000 65536"/>
              <a:gd name="T17" fmla="*/ 0 60000 65536"/>
              <a:gd name="T18" fmla="*/ 0 60000 65536"/>
              <a:gd name="T19" fmla="*/ 0 60000 65536"/>
              <a:gd name="T20" fmla="*/ 0 60000 65536"/>
              <a:gd name="T21" fmla="*/ 0 w 81"/>
              <a:gd name="T22" fmla="*/ 0 h 61"/>
              <a:gd name="T23" fmla="*/ 81 w 81"/>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61">
                <a:moveTo>
                  <a:pt x="80" y="0"/>
                </a:moveTo>
                <a:lnTo>
                  <a:pt x="0" y="0"/>
                </a:lnTo>
                <a:lnTo>
                  <a:pt x="0" y="59"/>
                </a:lnTo>
                <a:lnTo>
                  <a:pt x="10" y="61"/>
                </a:lnTo>
                <a:lnTo>
                  <a:pt x="10" y="7"/>
                </a:lnTo>
                <a:lnTo>
                  <a:pt x="81" y="7"/>
                </a:lnTo>
                <a:lnTo>
                  <a:pt x="80" y="0"/>
                </a:lnTo>
                <a:close/>
              </a:path>
            </a:pathLst>
          </a:custGeom>
          <a:solidFill>
            <a:srgbClr val="D7D7D7"/>
          </a:solidFill>
          <a:ln w="9525">
            <a:noFill/>
            <a:round/>
            <a:headEnd/>
            <a:tailEnd/>
          </a:ln>
        </p:spPr>
        <p:txBody>
          <a:bodyPr/>
          <a:lstStyle/>
          <a:p>
            <a:endParaRPr lang="en-US"/>
          </a:p>
        </p:txBody>
      </p:sp>
      <p:sp>
        <p:nvSpPr>
          <p:cNvPr id="31082" name="Freeform 560"/>
          <p:cNvSpPr>
            <a:spLocks/>
          </p:cNvSpPr>
          <p:nvPr/>
        </p:nvSpPr>
        <p:spPr bwMode="auto">
          <a:xfrm>
            <a:off x="1946275" y="2554288"/>
            <a:ext cx="112713" cy="85725"/>
          </a:xfrm>
          <a:custGeom>
            <a:avLst/>
            <a:gdLst>
              <a:gd name="T0" fmla="*/ 71 w 71"/>
              <a:gd name="T1" fmla="*/ 0 h 54"/>
              <a:gd name="T2" fmla="*/ 0 w 71"/>
              <a:gd name="T3" fmla="*/ 0 h 54"/>
              <a:gd name="T4" fmla="*/ 0 w 71"/>
              <a:gd name="T5" fmla="*/ 54 h 54"/>
              <a:gd name="T6" fmla="*/ 10 w 71"/>
              <a:gd name="T7" fmla="*/ 52 h 54"/>
              <a:gd name="T8" fmla="*/ 10 w 71"/>
              <a:gd name="T9" fmla="*/ 8 h 54"/>
              <a:gd name="T10" fmla="*/ 70 w 71"/>
              <a:gd name="T11" fmla="*/ 8 h 54"/>
              <a:gd name="T12" fmla="*/ 71 w 71"/>
              <a:gd name="T13" fmla="*/ 0 h 54"/>
              <a:gd name="T14" fmla="*/ 0 60000 65536"/>
              <a:gd name="T15" fmla="*/ 0 60000 65536"/>
              <a:gd name="T16" fmla="*/ 0 60000 65536"/>
              <a:gd name="T17" fmla="*/ 0 60000 65536"/>
              <a:gd name="T18" fmla="*/ 0 60000 65536"/>
              <a:gd name="T19" fmla="*/ 0 60000 65536"/>
              <a:gd name="T20" fmla="*/ 0 60000 65536"/>
              <a:gd name="T21" fmla="*/ 0 w 71"/>
              <a:gd name="T22" fmla="*/ 0 h 54"/>
              <a:gd name="T23" fmla="*/ 71 w 71"/>
              <a:gd name="T24" fmla="*/ 54 h 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4">
                <a:moveTo>
                  <a:pt x="71" y="0"/>
                </a:moveTo>
                <a:lnTo>
                  <a:pt x="0" y="0"/>
                </a:lnTo>
                <a:lnTo>
                  <a:pt x="0" y="54"/>
                </a:lnTo>
                <a:lnTo>
                  <a:pt x="10" y="52"/>
                </a:lnTo>
                <a:lnTo>
                  <a:pt x="10" y="8"/>
                </a:lnTo>
                <a:lnTo>
                  <a:pt x="70" y="8"/>
                </a:lnTo>
                <a:lnTo>
                  <a:pt x="71" y="0"/>
                </a:lnTo>
                <a:close/>
              </a:path>
            </a:pathLst>
          </a:custGeom>
          <a:solidFill>
            <a:srgbClr val="D9D9D9"/>
          </a:solidFill>
          <a:ln w="9525">
            <a:noFill/>
            <a:round/>
            <a:headEnd/>
            <a:tailEnd/>
          </a:ln>
        </p:spPr>
        <p:txBody>
          <a:bodyPr/>
          <a:lstStyle/>
          <a:p>
            <a:endParaRPr lang="en-US"/>
          </a:p>
        </p:txBody>
      </p:sp>
      <p:sp>
        <p:nvSpPr>
          <p:cNvPr id="31083" name="Freeform 561"/>
          <p:cNvSpPr>
            <a:spLocks/>
          </p:cNvSpPr>
          <p:nvPr/>
        </p:nvSpPr>
        <p:spPr bwMode="auto">
          <a:xfrm>
            <a:off x="1962150" y="2566988"/>
            <a:ext cx="95250" cy="69850"/>
          </a:xfrm>
          <a:custGeom>
            <a:avLst/>
            <a:gdLst>
              <a:gd name="T0" fmla="*/ 60 w 60"/>
              <a:gd name="T1" fmla="*/ 0 h 44"/>
              <a:gd name="T2" fmla="*/ 0 w 60"/>
              <a:gd name="T3" fmla="*/ 0 h 44"/>
              <a:gd name="T4" fmla="*/ 0 w 60"/>
              <a:gd name="T5" fmla="*/ 44 h 44"/>
              <a:gd name="T6" fmla="*/ 11 w 60"/>
              <a:gd name="T7" fmla="*/ 44 h 44"/>
              <a:gd name="T8" fmla="*/ 11 w 60"/>
              <a:gd name="T9" fmla="*/ 8 h 44"/>
              <a:gd name="T10" fmla="*/ 60 w 60"/>
              <a:gd name="T11" fmla="*/ 8 h 44"/>
              <a:gd name="T12" fmla="*/ 60 w 60"/>
              <a:gd name="T13" fmla="*/ 0 h 44"/>
              <a:gd name="T14" fmla="*/ 0 60000 65536"/>
              <a:gd name="T15" fmla="*/ 0 60000 65536"/>
              <a:gd name="T16" fmla="*/ 0 60000 65536"/>
              <a:gd name="T17" fmla="*/ 0 60000 65536"/>
              <a:gd name="T18" fmla="*/ 0 60000 65536"/>
              <a:gd name="T19" fmla="*/ 0 60000 65536"/>
              <a:gd name="T20" fmla="*/ 0 60000 65536"/>
              <a:gd name="T21" fmla="*/ 0 w 60"/>
              <a:gd name="T22" fmla="*/ 0 h 44"/>
              <a:gd name="T23" fmla="*/ 60 w 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0" h="44">
                <a:moveTo>
                  <a:pt x="60" y="0"/>
                </a:moveTo>
                <a:lnTo>
                  <a:pt x="0" y="0"/>
                </a:lnTo>
                <a:lnTo>
                  <a:pt x="0" y="44"/>
                </a:lnTo>
                <a:lnTo>
                  <a:pt x="11" y="44"/>
                </a:lnTo>
                <a:lnTo>
                  <a:pt x="11" y="8"/>
                </a:lnTo>
                <a:lnTo>
                  <a:pt x="60" y="8"/>
                </a:lnTo>
                <a:lnTo>
                  <a:pt x="60" y="0"/>
                </a:lnTo>
                <a:close/>
              </a:path>
            </a:pathLst>
          </a:custGeom>
          <a:solidFill>
            <a:srgbClr val="DCDCDC"/>
          </a:solidFill>
          <a:ln w="9525">
            <a:noFill/>
            <a:round/>
            <a:headEnd/>
            <a:tailEnd/>
          </a:ln>
        </p:spPr>
        <p:txBody>
          <a:bodyPr/>
          <a:lstStyle/>
          <a:p>
            <a:endParaRPr lang="en-US"/>
          </a:p>
        </p:txBody>
      </p:sp>
      <p:sp>
        <p:nvSpPr>
          <p:cNvPr id="31084" name="Freeform 562"/>
          <p:cNvSpPr>
            <a:spLocks/>
          </p:cNvSpPr>
          <p:nvPr/>
        </p:nvSpPr>
        <p:spPr bwMode="auto">
          <a:xfrm>
            <a:off x="1979613" y="2579688"/>
            <a:ext cx="77787" cy="57150"/>
          </a:xfrm>
          <a:custGeom>
            <a:avLst/>
            <a:gdLst>
              <a:gd name="T0" fmla="*/ 49 w 49"/>
              <a:gd name="T1" fmla="*/ 0 h 36"/>
              <a:gd name="T2" fmla="*/ 0 w 49"/>
              <a:gd name="T3" fmla="*/ 0 h 36"/>
              <a:gd name="T4" fmla="*/ 0 w 49"/>
              <a:gd name="T5" fmla="*/ 36 h 36"/>
              <a:gd name="T6" fmla="*/ 11 w 49"/>
              <a:gd name="T7" fmla="*/ 36 h 36"/>
              <a:gd name="T8" fmla="*/ 11 w 49"/>
              <a:gd name="T9" fmla="*/ 9 h 36"/>
              <a:gd name="T10" fmla="*/ 49 w 49"/>
              <a:gd name="T11" fmla="*/ 9 h 36"/>
              <a:gd name="T12" fmla="*/ 49 w 49"/>
              <a:gd name="T13" fmla="*/ 0 h 36"/>
              <a:gd name="T14" fmla="*/ 0 60000 65536"/>
              <a:gd name="T15" fmla="*/ 0 60000 65536"/>
              <a:gd name="T16" fmla="*/ 0 60000 65536"/>
              <a:gd name="T17" fmla="*/ 0 60000 65536"/>
              <a:gd name="T18" fmla="*/ 0 60000 65536"/>
              <a:gd name="T19" fmla="*/ 0 60000 65536"/>
              <a:gd name="T20" fmla="*/ 0 60000 65536"/>
              <a:gd name="T21" fmla="*/ 0 w 49"/>
              <a:gd name="T22" fmla="*/ 0 h 36"/>
              <a:gd name="T23" fmla="*/ 49 w 49"/>
              <a:gd name="T24" fmla="*/ 36 h 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36">
                <a:moveTo>
                  <a:pt x="49" y="0"/>
                </a:moveTo>
                <a:lnTo>
                  <a:pt x="0" y="0"/>
                </a:lnTo>
                <a:lnTo>
                  <a:pt x="0" y="36"/>
                </a:lnTo>
                <a:lnTo>
                  <a:pt x="11" y="36"/>
                </a:lnTo>
                <a:lnTo>
                  <a:pt x="11" y="9"/>
                </a:lnTo>
                <a:lnTo>
                  <a:pt x="49" y="9"/>
                </a:lnTo>
                <a:lnTo>
                  <a:pt x="49" y="0"/>
                </a:lnTo>
                <a:close/>
              </a:path>
            </a:pathLst>
          </a:custGeom>
          <a:solidFill>
            <a:srgbClr val="DEDEDE"/>
          </a:solidFill>
          <a:ln w="9525">
            <a:noFill/>
            <a:round/>
            <a:headEnd/>
            <a:tailEnd/>
          </a:ln>
        </p:spPr>
        <p:txBody>
          <a:bodyPr/>
          <a:lstStyle/>
          <a:p>
            <a:endParaRPr lang="en-US"/>
          </a:p>
        </p:txBody>
      </p:sp>
      <p:sp>
        <p:nvSpPr>
          <p:cNvPr id="31085" name="Freeform 563"/>
          <p:cNvSpPr>
            <a:spLocks/>
          </p:cNvSpPr>
          <p:nvPr/>
        </p:nvSpPr>
        <p:spPr bwMode="auto">
          <a:xfrm>
            <a:off x="1997075" y="2593975"/>
            <a:ext cx="61913" cy="46038"/>
          </a:xfrm>
          <a:custGeom>
            <a:avLst/>
            <a:gdLst>
              <a:gd name="T0" fmla="*/ 38 w 39"/>
              <a:gd name="T1" fmla="*/ 0 h 29"/>
              <a:gd name="T2" fmla="*/ 0 w 39"/>
              <a:gd name="T3" fmla="*/ 0 h 29"/>
              <a:gd name="T4" fmla="*/ 0 w 39"/>
              <a:gd name="T5" fmla="*/ 27 h 29"/>
              <a:gd name="T6" fmla="*/ 13 w 39"/>
              <a:gd name="T7" fmla="*/ 29 h 29"/>
              <a:gd name="T8" fmla="*/ 13 w 39"/>
              <a:gd name="T9" fmla="*/ 8 h 29"/>
              <a:gd name="T10" fmla="*/ 39 w 39"/>
              <a:gd name="T11" fmla="*/ 8 h 29"/>
              <a:gd name="T12" fmla="*/ 38 w 39"/>
              <a:gd name="T13" fmla="*/ 0 h 29"/>
              <a:gd name="T14" fmla="*/ 0 60000 65536"/>
              <a:gd name="T15" fmla="*/ 0 60000 65536"/>
              <a:gd name="T16" fmla="*/ 0 60000 65536"/>
              <a:gd name="T17" fmla="*/ 0 60000 65536"/>
              <a:gd name="T18" fmla="*/ 0 60000 65536"/>
              <a:gd name="T19" fmla="*/ 0 60000 65536"/>
              <a:gd name="T20" fmla="*/ 0 60000 65536"/>
              <a:gd name="T21" fmla="*/ 0 w 39"/>
              <a:gd name="T22" fmla="*/ 0 h 29"/>
              <a:gd name="T23" fmla="*/ 39 w 3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9">
                <a:moveTo>
                  <a:pt x="38" y="0"/>
                </a:moveTo>
                <a:lnTo>
                  <a:pt x="0" y="0"/>
                </a:lnTo>
                <a:lnTo>
                  <a:pt x="0" y="27"/>
                </a:lnTo>
                <a:lnTo>
                  <a:pt x="13" y="29"/>
                </a:lnTo>
                <a:lnTo>
                  <a:pt x="13" y="8"/>
                </a:lnTo>
                <a:lnTo>
                  <a:pt x="39" y="8"/>
                </a:lnTo>
                <a:lnTo>
                  <a:pt x="38" y="0"/>
                </a:lnTo>
                <a:close/>
              </a:path>
            </a:pathLst>
          </a:custGeom>
          <a:solidFill>
            <a:srgbClr val="E1E1E1"/>
          </a:solidFill>
          <a:ln w="9525">
            <a:noFill/>
            <a:round/>
            <a:headEnd/>
            <a:tailEnd/>
          </a:ln>
        </p:spPr>
        <p:txBody>
          <a:bodyPr/>
          <a:lstStyle/>
          <a:p>
            <a:endParaRPr lang="en-US"/>
          </a:p>
        </p:txBody>
      </p:sp>
      <p:sp>
        <p:nvSpPr>
          <p:cNvPr id="31086" name="Freeform 564"/>
          <p:cNvSpPr>
            <a:spLocks/>
          </p:cNvSpPr>
          <p:nvPr/>
        </p:nvSpPr>
        <p:spPr bwMode="auto">
          <a:xfrm>
            <a:off x="2017713" y="2606675"/>
            <a:ext cx="41275" cy="33338"/>
          </a:xfrm>
          <a:custGeom>
            <a:avLst/>
            <a:gdLst>
              <a:gd name="T0" fmla="*/ 26 w 26"/>
              <a:gd name="T1" fmla="*/ 0 h 21"/>
              <a:gd name="T2" fmla="*/ 0 w 26"/>
              <a:gd name="T3" fmla="*/ 0 h 21"/>
              <a:gd name="T4" fmla="*/ 0 w 26"/>
              <a:gd name="T5" fmla="*/ 21 h 21"/>
              <a:gd name="T6" fmla="*/ 12 w 26"/>
              <a:gd name="T7" fmla="*/ 19 h 21"/>
              <a:gd name="T8" fmla="*/ 12 w 26"/>
              <a:gd name="T9" fmla="*/ 11 h 21"/>
              <a:gd name="T10" fmla="*/ 25 w 26"/>
              <a:gd name="T11" fmla="*/ 11 h 21"/>
              <a:gd name="T12" fmla="*/ 26 w 26"/>
              <a:gd name="T13" fmla="*/ 0 h 21"/>
              <a:gd name="T14" fmla="*/ 0 60000 65536"/>
              <a:gd name="T15" fmla="*/ 0 60000 65536"/>
              <a:gd name="T16" fmla="*/ 0 60000 65536"/>
              <a:gd name="T17" fmla="*/ 0 60000 65536"/>
              <a:gd name="T18" fmla="*/ 0 60000 65536"/>
              <a:gd name="T19" fmla="*/ 0 60000 65536"/>
              <a:gd name="T20" fmla="*/ 0 60000 65536"/>
              <a:gd name="T21" fmla="*/ 0 w 26"/>
              <a:gd name="T22" fmla="*/ 0 h 21"/>
              <a:gd name="T23" fmla="*/ 26 w 26"/>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1">
                <a:moveTo>
                  <a:pt x="26" y="0"/>
                </a:moveTo>
                <a:lnTo>
                  <a:pt x="0" y="0"/>
                </a:lnTo>
                <a:lnTo>
                  <a:pt x="0" y="21"/>
                </a:lnTo>
                <a:lnTo>
                  <a:pt x="12" y="19"/>
                </a:lnTo>
                <a:lnTo>
                  <a:pt x="12" y="11"/>
                </a:lnTo>
                <a:lnTo>
                  <a:pt x="25" y="11"/>
                </a:lnTo>
                <a:lnTo>
                  <a:pt x="26" y="0"/>
                </a:lnTo>
                <a:close/>
              </a:path>
            </a:pathLst>
          </a:custGeom>
          <a:solidFill>
            <a:srgbClr val="E3E3E3"/>
          </a:solidFill>
          <a:ln w="9525">
            <a:noFill/>
            <a:round/>
            <a:headEnd/>
            <a:tailEnd/>
          </a:ln>
        </p:spPr>
        <p:txBody>
          <a:bodyPr/>
          <a:lstStyle/>
          <a:p>
            <a:endParaRPr lang="en-US"/>
          </a:p>
        </p:txBody>
      </p:sp>
      <p:sp>
        <p:nvSpPr>
          <p:cNvPr id="31087" name="Freeform 565"/>
          <p:cNvSpPr>
            <a:spLocks/>
          </p:cNvSpPr>
          <p:nvPr/>
        </p:nvSpPr>
        <p:spPr bwMode="auto">
          <a:xfrm>
            <a:off x="2036763" y="2624138"/>
            <a:ext cx="22225" cy="15875"/>
          </a:xfrm>
          <a:custGeom>
            <a:avLst/>
            <a:gdLst>
              <a:gd name="T0" fmla="*/ 13 w 14"/>
              <a:gd name="T1" fmla="*/ 0 h 10"/>
              <a:gd name="T2" fmla="*/ 0 w 14"/>
              <a:gd name="T3" fmla="*/ 0 h 10"/>
              <a:gd name="T4" fmla="*/ 0 w 14"/>
              <a:gd name="T5" fmla="*/ 8 h 10"/>
              <a:gd name="T6" fmla="*/ 14 w 14"/>
              <a:gd name="T7" fmla="*/ 10 h 10"/>
              <a:gd name="T8" fmla="*/ 14 w 14"/>
              <a:gd name="T9" fmla="*/ 10 h 10"/>
              <a:gd name="T10" fmla="*/ 14 w 14"/>
              <a:gd name="T11" fmla="*/ 10 h 10"/>
              <a:gd name="T12" fmla="*/ 13 w 14"/>
              <a:gd name="T13" fmla="*/ 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13" y="0"/>
                </a:moveTo>
                <a:lnTo>
                  <a:pt x="0" y="0"/>
                </a:lnTo>
                <a:lnTo>
                  <a:pt x="0" y="8"/>
                </a:lnTo>
                <a:lnTo>
                  <a:pt x="14" y="10"/>
                </a:lnTo>
                <a:lnTo>
                  <a:pt x="13" y="0"/>
                </a:lnTo>
                <a:close/>
              </a:path>
            </a:pathLst>
          </a:custGeom>
          <a:solidFill>
            <a:srgbClr val="E6E6E6"/>
          </a:solidFill>
          <a:ln w="9525">
            <a:noFill/>
            <a:round/>
            <a:headEnd/>
            <a:tailEnd/>
          </a:ln>
        </p:spPr>
        <p:txBody>
          <a:bodyPr/>
          <a:lstStyle/>
          <a:p>
            <a:endParaRPr lang="en-US"/>
          </a:p>
        </p:txBody>
      </p:sp>
      <p:sp>
        <p:nvSpPr>
          <p:cNvPr id="31088" name="Line 566"/>
          <p:cNvSpPr>
            <a:spLocks noChangeShapeType="1"/>
          </p:cNvSpPr>
          <p:nvPr/>
        </p:nvSpPr>
        <p:spPr bwMode="auto">
          <a:xfrm>
            <a:off x="1773238" y="2674938"/>
            <a:ext cx="1587" cy="22225"/>
          </a:xfrm>
          <a:prstGeom prst="line">
            <a:avLst/>
          </a:prstGeom>
          <a:noFill/>
          <a:ln w="1588">
            <a:solidFill>
              <a:srgbClr val="000000"/>
            </a:solidFill>
            <a:round/>
            <a:headEnd/>
            <a:tailEnd/>
          </a:ln>
        </p:spPr>
        <p:txBody>
          <a:bodyPr/>
          <a:lstStyle/>
          <a:p>
            <a:endParaRPr lang="en-US"/>
          </a:p>
        </p:txBody>
      </p:sp>
      <p:sp>
        <p:nvSpPr>
          <p:cNvPr id="31089" name="Line 567"/>
          <p:cNvSpPr>
            <a:spLocks noChangeShapeType="1"/>
          </p:cNvSpPr>
          <p:nvPr/>
        </p:nvSpPr>
        <p:spPr bwMode="auto">
          <a:xfrm>
            <a:off x="1717675" y="2674938"/>
            <a:ext cx="1588" cy="22225"/>
          </a:xfrm>
          <a:prstGeom prst="line">
            <a:avLst/>
          </a:prstGeom>
          <a:noFill/>
          <a:ln w="1588">
            <a:solidFill>
              <a:srgbClr val="000000"/>
            </a:solidFill>
            <a:round/>
            <a:headEnd/>
            <a:tailEnd/>
          </a:ln>
        </p:spPr>
        <p:txBody>
          <a:bodyPr/>
          <a:lstStyle/>
          <a:p>
            <a:endParaRPr lang="en-US"/>
          </a:p>
        </p:txBody>
      </p:sp>
      <p:sp>
        <p:nvSpPr>
          <p:cNvPr id="31090" name="Line 568"/>
          <p:cNvSpPr>
            <a:spLocks noChangeShapeType="1"/>
          </p:cNvSpPr>
          <p:nvPr/>
        </p:nvSpPr>
        <p:spPr bwMode="auto">
          <a:xfrm>
            <a:off x="1651000" y="2674938"/>
            <a:ext cx="452438" cy="1587"/>
          </a:xfrm>
          <a:prstGeom prst="line">
            <a:avLst/>
          </a:prstGeom>
          <a:noFill/>
          <a:ln w="1588">
            <a:solidFill>
              <a:srgbClr val="000000"/>
            </a:solidFill>
            <a:round/>
            <a:headEnd/>
            <a:tailEnd/>
          </a:ln>
        </p:spPr>
        <p:txBody>
          <a:bodyPr/>
          <a:lstStyle/>
          <a:p>
            <a:endParaRPr lang="en-US"/>
          </a:p>
        </p:txBody>
      </p:sp>
      <p:sp>
        <p:nvSpPr>
          <p:cNvPr id="31091" name="Rectangle 569"/>
          <p:cNvSpPr>
            <a:spLocks noChangeArrowheads="1"/>
          </p:cNvSpPr>
          <p:nvPr/>
        </p:nvSpPr>
        <p:spPr bwMode="auto">
          <a:xfrm>
            <a:off x="1995488" y="2778125"/>
            <a:ext cx="55562" cy="4763"/>
          </a:xfrm>
          <a:prstGeom prst="rect">
            <a:avLst/>
          </a:prstGeom>
          <a:solidFill>
            <a:srgbClr val="E6E6E6"/>
          </a:solidFill>
          <a:ln w="9525">
            <a:noFill/>
            <a:miter lim="800000"/>
            <a:headEnd/>
            <a:tailEnd/>
          </a:ln>
        </p:spPr>
        <p:txBody>
          <a:bodyPr/>
          <a:lstStyle/>
          <a:p>
            <a:endParaRPr lang="en-US"/>
          </a:p>
        </p:txBody>
      </p:sp>
      <p:sp>
        <p:nvSpPr>
          <p:cNvPr id="31092" name="Rectangle 570"/>
          <p:cNvSpPr>
            <a:spLocks noChangeArrowheads="1"/>
          </p:cNvSpPr>
          <p:nvPr/>
        </p:nvSpPr>
        <p:spPr bwMode="auto">
          <a:xfrm>
            <a:off x="1995488" y="2776538"/>
            <a:ext cx="55562" cy="1587"/>
          </a:xfrm>
          <a:prstGeom prst="rect">
            <a:avLst/>
          </a:prstGeom>
          <a:solidFill>
            <a:srgbClr val="DDDDDD"/>
          </a:solidFill>
          <a:ln w="9525">
            <a:noFill/>
            <a:miter lim="800000"/>
            <a:headEnd/>
            <a:tailEnd/>
          </a:ln>
        </p:spPr>
        <p:txBody>
          <a:bodyPr/>
          <a:lstStyle/>
          <a:p>
            <a:endParaRPr lang="en-US"/>
          </a:p>
        </p:txBody>
      </p:sp>
      <p:sp>
        <p:nvSpPr>
          <p:cNvPr id="31093" name="Rectangle 571"/>
          <p:cNvSpPr>
            <a:spLocks noChangeArrowheads="1"/>
          </p:cNvSpPr>
          <p:nvPr/>
        </p:nvSpPr>
        <p:spPr bwMode="auto">
          <a:xfrm>
            <a:off x="1995488" y="2774950"/>
            <a:ext cx="55562" cy="1588"/>
          </a:xfrm>
          <a:prstGeom prst="rect">
            <a:avLst/>
          </a:prstGeom>
          <a:solidFill>
            <a:srgbClr val="D5D5D5"/>
          </a:solidFill>
          <a:ln w="9525">
            <a:noFill/>
            <a:miter lim="800000"/>
            <a:headEnd/>
            <a:tailEnd/>
          </a:ln>
        </p:spPr>
        <p:txBody>
          <a:bodyPr/>
          <a:lstStyle/>
          <a:p>
            <a:endParaRPr lang="en-US"/>
          </a:p>
        </p:txBody>
      </p:sp>
      <p:sp>
        <p:nvSpPr>
          <p:cNvPr id="31094" name="Rectangle 572"/>
          <p:cNvSpPr>
            <a:spLocks noChangeArrowheads="1"/>
          </p:cNvSpPr>
          <p:nvPr/>
        </p:nvSpPr>
        <p:spPr bwMode="auto">
          <a:xfrm>
            <a:off x="1995488" y="2771775"/>
            <a:ext cx="55562" cy="3175"/>
          </a:xfrm>
          <a:prstGeom prst="rect">
            <a:avLst/>
          </a:prstGeom>
          <a:solidFill>
            <a:srgbClr val="CDCDCD"/>
          </a:solidFill>
          <a:ln w="9525">
            <a:noFill/>
            <a:miter lim="800000"/>
            <a:headEnd/>
            <a:tailEnd/>
          </a:ln>
        </p:spPr>
        <p:txBody>
          <a:bodyPr/>
          <a:lstStyle/>
          <a:p>
            <a:endParaRPr lang="en-US"/>
          </a:p>
        </p:txBody>
      </p:sp>
      <p:sp>
        <p:nvSpPr>
          <p:cNvPr id="31095" name="Rectangle 573"/>
          <p:cNvSpPr>
            <a:spLocks noChangeArrowheads="1"/>
          </p:cNvSpPr>
          <p:nvPr/>
        </p:nvSpPr>
        <p:spPr bwMode="auto">
          <a:xfrm>
            <a:off x="1995488" y="2770188"/>
            <a:ext cx="55562" cy="1587"/>
          </a:xfrm>
          <a:prstGeom prst="rect">
            <a:avLst/>
          </a:prstGeom>
          <a:solidFill>
            <a:srgbClr val="C6C6C6"/>
          </a:solidFill>
          <a:ln w="9525">
            <a:noFill/>
            <a:miter lim="800000"/>
            <a:headEnd/>
            <a:tailEnd/>
          </a:ln>
        </p:spPr>
        <p:txBody>
          <a:bodyPr/>
          <a:lstStyle/>
          <a:p>
            <a:endParaRPr lang="en-US"/>
          </a:p>
        </p:txBody>
      </p:sp>
      <p:sp>
        <p:nvSpPr>
          <p:cNvPr id="31096" name="Rectangle 574"/>
          <p:cNvSpPr>
            <a:spLocks noChangeArrowheads="1"/>
          </p:cNvSpPr>
          <p:nvPr/>
        </p:nvSpPr>
        <p:spPr bwMode="auto">
          <a:xfrm>
            <a:off x="1995488" y="2768600"/>
            <a:ext cx="55562" cy="1588"/>
          </a:xfrm>
          <a:prstGeom prst="rect">
            <a:avLst/>
          </a:prstGeom>
          <a:solidFill>
            <a:srgbClr val="BEBEBE"/>
          </a:solidFill>
          <a:ln w="9525">
            <a:noFill/>
            <a:miter lim="800000"/>
            <a:headEnd/>
            <a:tailEnd/>
          </a:ln>
        </p:spPr>
        <p:txBody>
          <a:bodyPr/>
          <a:lstStyle/>
          <a:p>
            <a:endParaRPr lang="en-US"/>
          </a:p>
        </p:txBody>
      </p:sp>
      <p:sp>
        <p:nvSpPr>
          <p:cNvPr id="31097" name="Rectangle 575"/>
          <p:cNvSpPr>
            <a:spLocks noChangeArrowheads="1"/>
          </p:cNvSpPr>
          <p:nvPr/>
        </p:nvSpPr>
        <p:spPr bwMode="auto">
          <a:xfrm>
            <a:off x="1995488" y="2767013"/>
            <a:ext cx="55562" cy="1587"/>
          </a:xfrm>
          <a:prstGeom prst="rect">
            <a:avLst/>
          </a:prstGeom>
          <a:solidFill>
            <a:srgbClr val="B6B6B6"/>
          </a:solidFill>
          <a:ln w="9525">
            <a:noFill/>
            <a:miter lim="800000"/>
            <a:headEnd/>
            <a:tailEnd/>
          </a:ln>
        </p:spPr>
        <p:txBody>
          <a:bodyPr/>
          <a:lstStyle/>
          <a:p>
            <a:endParaRPr lang="en-US"/>
          </a:p>
        </p:txBody>
      </p:sp>
      <p:sp>
        <p:nvSpPr>
          <p:cNvPr id="31098" name="Freeform 576"/>
          <p:cNvSpPr>
            <a:spLocks/>
          </p:cNvSpPr>
          <p:nvPr/>
        </p:nvSpPr>
        <p:spPr bwMode="auto">
          <a:xfrm>
            <a:off x="1992313" y="2763838"/>
            <a:ext cx="58737" cy="3175"/>
          </a:xfrm>
          <a:custGeom>
            <a:avLst/>
            <a:gdLst>
              <a:gd name="T0" fmla="*/ 2 w 37"/>
              <a:gd name="T1" fmla="*/ 2 h 2"/>
              <a:gd name="T2" fmla="*/ 37 w 37"/>
              <a:gd name="T3" fmla="*/ 2 h 2"/>
              <a:gd name="T4" fmla="*/ 36 w 37"/>
              <a:gd name="T5" fmla="*/ 0 h 2"/>
              <a:gd name="T6" fmla="*/ 0 w 37"/>
              <a:gd name="T7" fmla="*/ 0 h 2"/>
              <a:gd name="T8" fmla="*/ 2 w 37"/>
              <a:gd name="T9" fmla="*/ 2 h 2"/>
              <a:gd name="T10" fmla="*/ 0 60000 65536"/>
              <a:gd name="T11" fmla="*/ 0 60000 65536"/>
              <a:gd name="T12" fmla="*/ 0 60000 65536"/>
              <a:gd name="T13" fmla="*/ 0 60000 65536"/>
              <a:gd name="T14" fmla="*/ 0 60000 65536"/>
              <a:gd name="T15" fmla="*/ 0 w 37"/>
              <a:gd name="T16" fmla="*/ 0 h 2"/>
              <a:gd name="T17" fmla="*/ 37 w 37"/>
              <a:gd name="T18" fmla="*/ 2 h 2"/>
            </a:gdLst>
            <a:ahLst/>
            <a:cxnLst>
              <a:cxn ang="T10">
                <a:pos x="T0" y="T1"/>
              </a:cxn>
              <a:cxn ang="T11">
                <a:pos x="T2" y="T3"/>
              </a:cxn>
              <a:cxn ang="T12">
                <a:pos x="T4" y="T5"/>
              </a:cxn>
              <a:cxn ang="T13">
                <a:pos x="T6" y="T7"/>
              </a:cxn>
              <a:cxn ang="T14">
                <a:pos x="T8" y="T9"/>
              </a:cxn>
            </a:cxnLst>
            <a:rect l="T15" t="T16" r="T17" b="T18"/>
            <a:pathLst>
              <a:path w="37" h="2">
                <a:moveTo>
                  <a:pt x="2" y="2"/>
                </a:moveTo>
                <a:lnTo>
                  <a:pt x="37" y="2"/>
                </a:lnTo>
                <a:lnTo>
                  <a:pt x="36" y="0"/>
                </a:lnTo>
                <a:lnTo>
                  <a:pt x="0" y="0"/>
                </a:lnTo>
                <a:lnTo>
                  <a:pt x="2" y="2"/>
                </a:lnTo>
                <a:close/>
              </a:path>
            </a:pathLst>
          </a:custGeom>
          <a:solidFill>
            <a:srgbClr val="AEAEAE"/>
          </a:solidFill>
          <a:ln w="9525">
            <a:noFill/>
            <a:round/>
            <a:headEnd/>
            <a:tailEnd/>
          </a:ln>
        </p:spPr>
        <p:txBody>
          <a:bodyPr/>
          <a:lstStyle/>
          <a:p>
            <a:endParaRPr lang="en-US"/>
          </a:p>
        </p:txBody>
      </p:sp>
      <p:sp>
        <p:nvSpPr>
          <p:cNvPr id="31099" name="Rectangle 577"/>
          <p:cNvSpPr>
            <a:spLocks noChangeArrowheads="1"/>
          </p:cNvSpPr>
          <p:nvPr/>
        </p:nvSpPr>
        <p:spPr bwMode="auto">
          <a:xfrm>
            <a:off x="1992313" y="2762250"/>
            <a:ext cx="57150" cy="1588"/>
          </a:xfrm>
          <a:prstGeom prst="rect">
            <a:avLst/>
          </a:prstGeom>
          <a:solidFill>
            <a:srgbClr val="A6A6A6"/>
          </a:solidFill>
          <a:ln w="9525">
            <a:noFill/>
            <a:miter lim="800000"/>
            <a:headEnd/>
            <a:tailEnd/>
          </a:ln>
        </p:spPr>
        <p:txBody>
          <a:bodyPr/>
          <a:lstStyle/>
          <a:p>
            <a:endParaRPr lang="en-US"/>
          </a:p>
        </p:txBody>
      </p:sp>
      <p:sp>
        <p:nvSpPr>
          <p:cNvPr id="31100" name="Freeform 578"/>
          <p:cNvSpPr>
            <a:spLocks/>
          </p:cNvSpPr>
          <p:nvPr/>
        </p:nvSpPr>
        <p:spPr bwMode="auto">
          <a:xfrm>
            <a:off x="1992313" y="2760663"/>
            <a:ext cx="58737" cy="1587"/>
          </a:xfrm>
          <a:custGeom>
            <a:avLst/>
            <a:gdLst>
              <a:gd name="T0" fmla="*/ 0 w 37"/>
              <a:gd name="T1" fmla="*/ 1 h 1"/>
              <a:gd name="T2" fmla="*/ 36 w 37"/>
              <a:gd name="T3" fmla="*/ 1 h 1"/>
              <a:gd name="T4" fmla="*/ 37 w 37"/>
              <a:gd name="T5" fmla="*/ 0 h 1"/>
              <a:gd name="T6" fmla="*/ 2 w 37"/>
              <a:gd name="T7" fmla="*/ 0 h 1"/>
              <a:gd name="T8" fmla="*/ 0 w 37"/>
              <a:gd name="T9" fmla="*/ 1 h 1"/>
              <a:gd name="T10" fmla="*/ 0 60000 65536"/>
              <a:gd name="T11" fmla="*/ 0 60000 65536"/>
              <a:gd name="T12" fmla="*/ 0 60000 65536"/>
              <a:gd name="T13" fmla="*/ 0 60000 65536"/>
              <a:gd name="T14" fmla="*/ 0 60000 65536"/>
              <a:gd name="T15" fmla="*/ 0 w 37"/>
              <a:gd name="T16" fmla="*/ 0 h 1"/>
              <a:gd name="T17" fmla="*/ 37 w 37"/>
              <a:gd name="T18" fmla="*/ 1 h 1"/>
            </a:gdLst>
            <a:ahLst/>
            <a:cxnLst>
              <a:cxn ang="T10">
                <a:pos x="T0" y="T1"/>
              </a:cxn>
              <a:cxn ang="T11">
                <a:pos x="T2" y="T3"/>
              </a:cxn>
              <a:cxn ang="T12">
                <a:pos x="T4" y="T5"/>
              </a:cxn>
              <a:cxn ang="T13">
                <a:pos x="T6" y="T7"/>
              </a:cxn>
              <a:cxn ang="T14">
                <a:pos x="T8" y="T9"/>
              </a:cxn>
            </a:cxnLst>
            <a:rect l="T15" t="T16" r="T17" b="T18"/>
            <a:pathLst>
              <a:path w="37" h="1">
                <a:moveTo>
                  <a:pt x="0" y="1"/>
                </a:moveTo>
                <a:lnTo>
                  <a:pt x="36" y="1"/>
                </a:lnTo>
                <a:lnTo>
                  <a:pt x="37" y="0"/>
                </a:lnTo>
                <a:lnTo>
                  <a:pt x="2" y="0"/>
                </a:lnTo>
                <a:lnTo>
                  <a:pt x="0" y="1"/>
                </a:lnTo>
                <a:close/>
              </a:path>
            </a:pathLst>
          </a:custGeom>
          <a:solidFill>
            <a:srgbClr val="9E9E9E"/>
          </a:solidFill>
          <a:ln w="9525">
            <a:noFill/>
            <a:round/>
            <a:headEnd/>
            <a:tailEnd/>
          </a:ln>
        </p:spPr>
        <p:txBody>
          <a:bodyPr/>
          <a:lstStyle/>
          <a:p>
            <a:endParaRPr lang="en-US"/>
          </a:p>
        </p:txBody>
      </p:sp>
      <p:sp>
        <p:nvSpPr>
          <p:cNvPr id="31101" name="Rectangle 579"/>
          <p:cNvSpPr>
            <a:spLocks noChangeArrowheads="1"/>
          </p:cNvSpPr>
          <p:nvPr/>
        </p:nvSpPr>
        <p:spPr bwMode="auto">
          <a:xfrm>
            <a:off x="1995488" y="2760663"/>
            <a:ext cx="55562" cy="1587"/>
          </a:xfrm>
          <a:prstGeom prst="rect">
            <a:avLst/>
          </a:prstGeom>
          <a:solidFill>
            <a:srgbClr val="9A9A9A"/>
          </a:solidFill>
          <a:ln w="9525">
            <a:noFill/>
            <a:miter lim="800000"/>
            <a:headEnd/>
            <a:tailEnd/>
          </a:ln>
        </p:spPr>
        <p:txBody>
          <a:bodyPr/>
          <a:lstStyle/>
          <a:p>
            <a:endParaRPr lang="en-US"/>
          </a:p>
        </p:txBody>
      </p:sp>
      <p:sp>
        <p:nvSpPr>
          <p:cNvPr id="31102" name="Rectangle 580"/>
          <p:cNvSpPr>
            <a:spLocks noChangeArrowheads="1"/>
          </p:cNvSpPr>
          <p:nvPr/>
        </p:nvSpPr>
        <p:spPr bwMode="auto">
          <a:xfrm>
            <a:off x="1943100" y="2767013"/>
            <a:ext cx="130175" cy="7937"/>
          </a:xfrm>
          <a:prstGeom prst="rect">
            <a:avLst/>
          </a:prstGeom>
          <a:solidFill>
            <a:srgbClr val="000000"/>
          </a:solidFill>
          <a:ln w="9525">
            <a:noFill/>
            <a:miter lim="800000"/>
            <a:headEnd/>
            <a:tailEnd/>
          </a:ln>
        </p:spPr>
        <p:txBody>
          <a:bodyPr/>
          <a:lstStyle/>
          <a:p>
            <a:endParaRPr lang="en-US"/>
          </a:p>
        </p:txBody>
      </p:sp>
      <p:sp>
        <p:nvSpPr>
          <p:cNvPr id="31103" name="Freeform 581"/>
          <p:cNvSpPr>
            <a:spLocks noEditPoints="1"/>
          </p:cNvSpPr>
          <p:nvPr/>
        </p:nvSpPr>
        <p:spPr bwMode="auto">
          <a:xfrm>
            <a:off x="1592263" y="2746375"/>
            <a:ext cx="73025" cy="38100"/>
          </a:xfrm>
          <a:custGeom>
            <a:avLst/>
            <a:gdLst>
              <a:gd name="T0" fmla="*/ 0 w 46"/>
              <a:gd name="T1" fmla="*/ 24 h 24"/>
              <a:gd name="T2" fmla="*/ 0 w 46"/>
              <a:gd name="T3" fmla="*/ 0 h 24"/>
              <a:gd name="T4" fmla="*/ 2 w 46"/>
              <a:gd name="T5" fmla="*/ 0 h 24"/>
              <a:gd name="T6" fmla="*/ 2 w 46"/>
              <a:gd name="T7" fmla="*/ 24 h 24"/>
              <a:gd name="T8" fmla="*/ 0 w 46"/>
              <a:gd name="T9" fmla="*/ 24 h 24"/>
              <a:gd name="T10" fmla="*/ 46 w 46"/>
              <a:gd name="T11" fmla="*/ 0 h 24"/>
              <a:gd name="T12" fmla="*/ 46 w 46"/>
              <a:gd name="T13" fmla="*/ 24 h 24"/>
              <a:gd name="T14" fmla="*/ 43 w 46"/>
              <a:gd name="T15" fmla="*/ 24 h 24"/>
              <a:gd name="T16" fmla="*/ 43 w 46"/>
              <a:gd name="T17" fmla="*/ 0 h 24"/>
              <a:gd name="T18" fmla="*/ 46 w 46"/>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6"/>
              <a:gd name="T31" fmla="*/ 0 h 24"/>
              <a:gd name="T32" fmla="*/ 46 w 46"/>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6" h="24">
                <a:moveTo>
                  <a:pt x="0" y="24"/>
                </a:moveTo>
                <a:lnTo>
                  <a:pt x="0" y="0"/>
                </a:lnTo>
                <a:lnTo>
                  <a:pt x="2" y="0"/>
                </a:lnTo>
                <a:lnTo>
                  <a:pt x="2" y="24"/>
                </a:lnTo>
                <a:lnTo>
                  <a:pt x="0" y="24"/>
                </a:lnTo>
                <a:close/>
                <a:moveTo>
                  <a:pt x="46" y="0"/>
                </a:moveTo>
                <a:lnTo>
                  <a:pt x="46" y="24"/>
                </a:lnTo>
                <a:lnTo>
                  <a:pt x="43" y="24"/>
                </a:lnTo>
                <a:lnTo>
                  <a:pt x="43" y="0"/>
                </a:lnTo>
                <a:lnTo>
                  <a:pt x="46" y="0"/>
                </a:lnTo>
                <a:close/>
              </a:path>
            </a:pathLst>
          </a:custGeom>
          <a:solidFill>
            <a:srgbClr val="C0C0C0"/>
          </a:solidFill>
          <a:ln w="9525">
            <a:noFill/>
            <a:round/>
            <a:headEnd/>
            <a:tailEnd/>
          </a:ln>
        </p:spPr>
        <p:txBody>
          <a:bodyPr/>
          <a:lstStyle/>
          <a:p>
            <a:endParaRPr lang="en-US"/>
          </a:p>
        </p:txBody>
      </p:sp>
      <p:sp>
        <p:nvSpPr>
          <p:cNvPr id="31104" name="Freeform 582"/>
          <p:cNvSpPr>
            <a:spLocks noEditPoints="1"/>
          </p:cNvSpPr>
          <p:nvPr/>
        </p:nvSpPr>
        <p:spPr bwMode="auto">
          <a:xfrm>
            <a:off x="1595438" y="2746375"/>
            <a:ext cx="65087" cy="38100"/>
          </a:xfrm>
          <a:custGeom>
            <a:avLst/>
            <a:gdLst>
              <a:gd name="T0" fmla="*/ 0 w 41"/>
              <a:gd name="T1" fmla="*/ 24 h 24"/>
              <a:gd name="T2" fmla="*/ 0 w 41"/>
              <a:gd name="T3" fmla="*/ 0 h 24"/>
              <a:gd name="T4" fmla="*/ 1 w 41"/>
              <a:gd name="T5" fmla="*/ 0 h 24"/>
              <a:gd name="T6" fmla="*/ 1 w 41"/>
              <a:gd name="T7" fmla="*/ 24 h 24"/>
              <a:gd name="T8" fmla="*/ 0 w 41"/>
              <a:gd name="T9" fmla="*/ 24 h 24"/>
              <a:gd name="T10" fmla="*/ 41 w 41"/>
              <a:gd name="T11" fmla="*/ 0 h 24"/>
              <a:gd name="T12" fmla="*/ 41 w 41"/>
              <a:gd name="T13" fmla="*/ 24 h 24"/>
              <a:gd name="T14" fmla="*/ 40 w 41"/>
              <a:gd name="T15" fmla="*/ 24 h 24"/>
              <a:gd name="T16" fmla="*/ 40 w 41"/>
              <a:gd name="T17" fmla="*/ 0 h 24"/>
              <a:gd name="T18" fmla="*/ 41 w 4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
              <a:gd name="T31" fmla="*/ 0 h 24"/>
              <a:gd name="T32" fmla="*/ 41 w 4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 h="24">
                <a:moveTo>
                  <a:pt x="0" y="24"/>
                </a:moveTo>
                <a:lnTo>
                  <a:pt x="0" y="0"/>
                </a:lnTo>
                <a:lnTo>
                  <a:pt x="1" y="0"/>
                </a:lnTo>
                <a:lnTo>
                  <a:pt x="1" y="24"/>
                </a:lnTo>
                <a:lnTo>
                  <a:pt x="0" y="24"/>
                </a:lnTo>
                <a:close/>
                <a:moveTo>
                  <a:pt x="41" y="0"/>
                </a:moveTo>
                <a:lnTo>
                  <a:pt x="41" y="24"/>
                </a:lnTo>
                <a:lnTo>
                  <a:pt x="40" y="24"/>
                </a:lnTo>
                <a:lnTo>
                  <a:pt x="40" y="0"/>
                </a:lnTo>
                <a:lnTo>
                  <a:pt x="41" y="0"/>
                </a:lnTo>
                <a:close/>
              </a:path>
            </a:pathLst>
          </a:custGeom>
          <a:solidFill>
            <a:srgbClr val="C7A9A9"/>
          </a:solidFill>
          <a:ln w="9525">
            <a:noFill/>
            <a:round/>
            <a:headEnd/>
            <a:tailEnd/>
          </a:ln>
        </p:spPr>
        <p:txBody>
          <a:bodyPr/>
          <a:lstStyle/>
          <a:p>
            <a:endParaRPr lang="en-US"/>
          </a:p>
        </p:txBody>
      </p:sp>
      <p:sp>
        <p:nvSpPr>
          <p:cNvPr id="31105" name="Freeform 583"/>
          <p:cNvSpPr>
            <a:spLocks noEditPoints="1"/>
          </p:cNvSpPr>
          <p:nvPr/>
        </p:nvSpPr>
        <p:spPr bwMode="auto">
          <a:xfrm>
            <a:off x="1597025" y="2746375"/>
            <a:ext cx="61913" cy="38100"/>
          </a:xfrm>
          <a:custGeom>
            <a:avLst/>
            <a:gdLst>
              <a:gd name="T0" fmla="*/ 0 w 39"/>
              <a:gd name="T1" fmla="*/ 24 h 24"/>
              <a:gd name="T2" fmla="*/ 0 w 39"/>
              <a:gd name="T3" fmla="*/ 0 h 24"/>
              <a:gd name="T4" fmla="*/ 1 w 39"/>
              <a:gd name="T5" fmla="*/ 0 h 24"/>
              <a:gd name="T6" fmla="*/ 1 w 39"/>
              <a:gd name="T7" fmla="*/ 24 h 24"/>
              <a:gd name="T8" fmla="*/ 0 w 39"/>
              <a:gd name="T9" fmla="*/ 24 h 24"/>
              <a:gd name="T10" fmla="*/ 39 w 39"/>
              <a:gd name="T11" fmla="*/ 0 h 24"/>
              <a:gd name="T12" fmla="*/ 39 w 39"/>
              <a:gd name="T13" fmla="*/ 24 h 24"/>
              <a:gd name="T14" fmla="*/ 38 w 39"/>
              <a:gd name="T15" fmla="*/ 24 h 24"/>
              <a:gd name="T16" fmla="*/ 38 w 39"/>
              <a:gd name="T17" fmla="*/ 0 h 24"/>
              <a:gd name="T18" fmla="*/ 39 w 3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
              <a:gd name="T31" fmla="*/ 0 h 24"/>
              <a:gd name="T32" fmla="*/ 39 w 3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 h="24">
                <a:moveTo>
                  <a:pt x="0" y="24"/>
                </a:moveTo>
                <a:lnTo>
                  <a:pt x="0" y="0"/>
                </a:lnTo>
                <a:lnTo>
                  <a:pt x="1" y="0"/>
                </a:lnTo>
                <a:lnTo>
                  <a:pt x="1" y="24"/>
                </a:lnTo>
                <a:lnTo>
                  <a:pt x="0" y="24"/>
                </a:lnTo>
                <a:close/>
                <a:moveTo>
                  <a:pt x="39" y="0"/>
                </a:moveTo>
                <a:lnTo>
                  <a:pt x="39" y="24"/>
                </a:lnTo>
                <a:lnTo>
                  <a:pt x="38" y="24"/>
                </a:lnTo>
                <a:lnTo>
                  <a:pt x="38" y="0"/>
                </a:lnTo>
                <a:lnTo>
                  <a:pt x="39" y="0"/>
                </a:lnTo>
                <a:close/>
              </a:path>
            </a:pathLst>
          </a:custGeom>
          <a:solidFill>
            <a:srgbClr val="CD9696"/>
          </a:solidFill>
          <a:ln w="9525">
            <a:noFill/>
            <a:round/>
            <a:headEnd/>
            <a:tailEnd/>
          </a:ln>
        </p:spPr>
        <p:txBody>
          <a:bodyPr/>
          <a:lstStyle/>
          <a:p>
            <a:endParaRPr lang="en-US"/>
          </a:p>
        </p:txBody>
      </p:sp>
      <p:sp>
        <p:nvSpPr>
          <p:cNvPr id="31106" name="Freeform 584"/>
          <p:cNvSpPr>
            <a:spLocks noEditPoints="1"/>
          </p:cNvSpPr>
          <p:nvPr/>
        </p:nvSpPr>
        <p:spPr bwMode="auto">
          <a:xfrm>
            <a:off x="1598613" y="2746375"/>
            <a:ext cx="58737" cy="38100"/>
          </a:xfrm>
          <a:custGeom>
            <a:avLst/>
            <a:gdLst>
              <a:gd name="T0" fmla="*/ 0 w 37"/>
              <a:gd name="T1" fmla="*/ 24 h 24"/>
              <a:gd name="T2" fmla="*/ 0 w 37"/>
              <a:gd name="T3" fmla="*/ 0 h 24"/>
              <a:gd name="T4" fmla="*/ 1 w 37"/>
              <a:gd name="T5" fmla="*/ 0 h 24"/>
              <a:gd name="T6" fmla="*/ 1 w 37"/>
              <a:gd name="T7" fmla="*/ 24 h 24"/>
              <a:gd name="T8" fmla="*/ 0 w 37"/>
              <a:gd name="T9" fmla="*/ 24 h 24"/>
              <a:gd name="T10" fmla="*/ 37 w 37"/>
              <a:gd name="T11" fmla="*/ 0 h 24"/>
              <a:gd name="T12" fmla="*/ 37 w 37"/>
              <a:gd name="T13" fmla="*/ 24 h 24"/>
              <a:gd name="T14" fmla="*/ 36 w 37"/>
              <a:gd name="T15" fmla="*/ 24 h 24"/>
              <a:gd name="T16" fmla="*/ 36 w 37"/>
              <a:gd name="T17" fmla="*/ 0 h 24"/>
              <a:gd name="T18" fmla="*/ 37 w 3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24"/>
              <a:gd name="T32" fmla="*/ 37 w 3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24">
                <a:moveTo>
                  <a:pt x="0" y="24"/>
                </a:moveTo>
                <a:lnTo>
                  <a:pt x="0" y="0"/>
                </a:lnTo>
                <a:lnTo>
                  <a:pt x="1" y="0"/>
                </a:lnTo>
                <a:lnTo>
                  <a:pt x="1" y="24"/>
                </a:lnTo>
                <a:lnTo>
                  <a:pt x="0" y="24"/>
                </a:lnTo>
                <a:close/>
                <a:moveTo>
                  <a:pt x="37" y="0"/>
                </a:moveTo>
                <a:lnTo>
                  <a:pt x="37" y="24"/>
                </a:lnTo>
                <a:lnTo>
                  <a:pt x="36" y="24"/>
                </a:lnTo>
                <a:lnTo>
                  <a:pt x="36" y="0"/>
                </a:lnTo>
                <a:lnTo>
                  <a:pt x="37" y="0"/>
                </a:lnTo>
                <a:close/>
              </a:path>
            </a:pathLst>
          </a:custGeom>
          <a:solidFill>
            <a:srgbClr val="D38484"/>
          </a:solidFill>
          <a:ln w="9525">
            <a:noFill/>
            <a:round/>
            <a:headEnd/>
            <a:tailEnd/>
          </a:ln>
        </p:spPr>
        <p:txBody>
          <a:bodyPr/>
          <a:lstStyle/>
          <a:p>
            <a:endParaRPr lang="en-US"/>
          </a:p>
        </p:txBody>
      </p:sp>
      <p:sp>
        <p:nvSpPr>
          <p:cNvPr id="31107" name="Freeform 585"/>
          <p:cNvSpPr>
            <a:spLocks noEditPoints="1"/>
          </p:cNvSpPr>
          <p:nvPr/>
        </p:nvSpPr>
        <p:spPr bwMode="auto">
          <a:xfrm>
            <a:off x="1600200" y="2746375"/>
            <a:ext cx="55563" cy="38100"/>
          </a:xfrm>
          <a:custGeom>
            <a:avLst/>
            <a:gdLst>
              <a:gd name="T0" fmla="*/ 0 w 35"/>
              <a:gd name="T1" fmla="*/ 24 h 24"/>
              <a:gd name="T2" fmla="*/ 0 w 35"/>
              <a:gd name="T3" fmla="*/ 0 h 24"/>
              <a:gd name="T4" fmla="*/ 2 w 35"/>
              <a:gd name="T5" fmla="*/ 0 h 24"/>
              <a:gd name="T6" fmla="*/ 2 w 35"/>
              <a:gd name="T7" fmla="*/ 24 h 24"/>
              <a:gd name="T8" fmla="*/ 0 w 35"/>
              <a:gd name="T9" fmla="*/ 24 h 24"/>
              <a:gd name="T10" fmla="*/ 35 w 35"/>
              <a:gd name="T11" fmla="*/ 0 h 24"/>
              <a:gd name="T12" fmla="*/ 35 w 35"/>
              <a:gd name="T13" fmla="*/ 24 h 24"/>
              <a:gd name="T14" fmla="*/ 33 w 35"/>
              <a:gd name="T15" fmla="*/ 24 h 24"/>
              <a:gd name="T16" fmla="*/ 33 w 35"/>
              <a:gd name="T17" fmla="*/ 0 h 24"/>
              <a:gd name="T18" fmla="*/ 35 w 35"/>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
              <a:gd name="T31" fmla="*/ 0 h 24"/>
              <a:gd name="T32" fmla="*/ 35 w 35"/>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 h="24">
                <a:moveTo>
                  <a:pt x="0" y="24"/>
                </a:moveTo>
                <a:lnTo>
                  <a:pt x="0" y="0"/>
                </a:lnTo>
                <a:lnTo>
                  <a:pt x="2" y="0"/>
                </a:lnTo>
                <a:lnTo>
                  <a:pt x="2" y="24"/>
                </a:lnTo>
                <a:lnTo>
                  <a:pt x="0" y="24"/>
                </a:lnTo>
                <a:close/>
                <a:moveTo>
                  <a:pt x="35" y="0"/>
                </a:moveTo>
                <a:lnTo>
                  <a:pt x="35" y="24"/>
                </a:lnTo>
                <a:lnTo>
                  <a:pt x="33" y="24"/>
                </a:lnTo>
                <a:lnTo>
                  <a:pt x="33" y="0"/>
                </a:lnTo>
                <a:lnTo>
                  <a:pt x="35" y="0"/>
                </a:lnTo>
                <a:close/>
              </a:path>
            </a:pathLst>
          </a:custGeom>
          <a:solidFill>
            <a:srgbClr val="D87575"/>
          </a:solidFill>
          <a:ln w="9525">
            <a:noFill/>
            <a:round/>
            <a:headEnd/>
            <a:tailEnd/>
          </a:ln>
        </p:spPr>
        <p:txBody>
          <a:bodyPr/>
          <a:lstStyle/>
          <a:p>
            <a:endParaRPr lang="en-US"/>
          </a:p>
        </p:txBody>
      </p:sp>
      <p:sp>
        <p:nvSpPr>
          <p:cNvPr id="31108" name="Freeform 586"/>
          <p:cNvSpPr>
            <a:spLocks noEditPoints="1"/>
          </p:cNvSpPr>
          <p:nvPr/>
        </p:nvSpPr>
        <p:spPr bwMode="auto">
          <a:xfrm>
            <a:off x="1603375" y="2746375"/>
            <a:ext cx="49213" cy="38100"/>
          </a:xfrm>
          <a:custGeom>
            <a:avLst/>
            <a:gdLst>
              <a:gd name="T0" fmla="*/ 0 w 31"/>
              <a:gd name="T1" fmla="*/ 24 h 24"/>
              <a:gd name="T2" fmla="*/ 0 w 31"/>
              <a:gd name="T3" fmla="*/ 0 h 24"/>
              <a:gd name="T4" fmla="*/ 1 w 31"/>
              <a:gd name="T5" fmla="*/ 0 h 24"/>
              <a:gd name="T6" fmla="*/ 1 w 31"/>
              <a:gd name="T7" fmla="*/ 24 h 24"/>
              <a:gd name="T8" fmla="*/ 0 w 31"/>
              <a:gd name="T9" fmla="*/ 24 h 24"/>
              <a:gd name="T10" fmla="*/ 31 w 31"/>
              <a:gd name="T11" fmla="*/ 0 h 24"/>
              <a:gd name="T12" fmla="*/ 31 w 31"/>
              <a:gd name="T13" fmla="*/ 24 h 24"/>
              <a:gd name="T14" fmla="*/ 30 w 31"/>
              <a:gd name="T15" fmla="*/ 24 h 24"/>
              <a:gd name="T16" fmla="*/ 30 w 31"/>
              <a:gd name="T17" fmla="*/ 0 h 24"/>
              <a:gd name="T18" fmla="*/ 31 w 3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4"/>
              <a:gd name="T32" fmla="*/ 31 w 3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4">
                <a:moveTo>
                  <a:pt x="0" y="24"/>
                </a:moveTo>
                <a:lnTo>
                  <a:pt x="0" y="0"/>
                </a:lnTo>
                <a:lnTo>
                  <a:pt x="1" y="0"/>
                </a:lnTo>
                <a:lnTo>
                  <a:pt x="1" y="24"/>
                </a:lnTo>
                <a:lnTo>
                  <a:pt x="0" y="24"/>
                </a:lnTo>
                <a:close/>
                <a:moveTo>
                  <a:pt x="31" y="0"/>
                </a:moveTo>
                <a:lnTo>
                  <a:pt x="31" y="24"/>
                </a:lnTo>
                <a:lnTo>
                  <a:pt x="30" y="24"/>
                </a:lnTo>
                <a:lnTo>
                  <a:pt x="30" y="0"/>
                </a:lnTo>
                <a:lnTo>
                  <a:pt x="31" y="0"/>
                </a:lnTo>
                <a:close/>
              </a:path>
            </a:pathLst>
          </a:custGeom>
          <a:solidFill>
            <a:srgbClr val="DD6666"/>
          </a:solidFill>
          <a:ln w="9525">
            <a:noFill/>
            <a:round/>
            <a:headEnd/>
            <a:tailEnd/>
          </a:ln>
        </p:spPr>
        <p:txBody>
          <a:bodyPr/>
          <a:lstStyle/>
          <a:p>
            <a:endParaRPr lang="en-US"/>
          </a:p>
        </p:txBody>
      </p:sp>
      <p:sp>
        <p:nvSpPr>
          <p:cNvPr id="31109" name="Freeform 587"/>
          <p:cNvSpPr>
            <a:spLocks noEditPoints="1"/>
          </p:cNvSpPr>
          <p:nvPr/>
        </p:nvSpPr>
        <p:spPr bwMode="auto">
          <a:xfrm>
            <a:off x="1604963" y="2746375"/>
            <a:ext cx="46037" cy="38100"/>
          </a:xfrm>
          <a:custGeom>
            <a:avLst/>
            <a:gdLst>
              <a:gd name="T0" fmla="*/ 0 w 29"/>
              <a:gd name="T1" fmla="*/ 24 h 24"/>
              <a:gd name="T2" fmla="*/ 0 w 29"/>
              <a:gd name="T3" fmla="*/ 0 h 24"/>
              <a:gd name="T4" fmla="*/ 1 w 29"/>
              <a:gd name="T5" fmla="*/ 0 h 24"/>
              <a:gd name="T6" fmla="*/ 1 w 29"/>
              <a:gd name="T7" fmla="*/ 24 h 24"/>
              <a:gd name="T8" fmla="*/ 0 w 29"/>
              <a:gd name="T9" fmla="*/ 24 h 24"/>
              <a:gd name="T10" fmla="*/ 29 w 29"/>
              <a:gd name="T11" fmla="*/ 0 h 24"/>
              <a:gd name="T12" fmla="*/ 29 w 29"/>
              <a:gd name="T13" fmla="*/ 24 h 24"/>
              <a:gd name="T14" fmla="*/ 28 w 29"/>
              <a:gd name="T15" fmla="*/ 24 h 24"/>
              <a:gd name="T16" fmla="*/ 28 w 29"/>
              <a:gd name="T17" fmla="*/ 0 h 24"/>
              <a:gd name="T18" fmla="*/ 29 w 2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24"/>
              <a:gd name="T32" fmla="*/ 29 w 2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24">
                <a:moveTo>
                  <a:pt x="0" y="24"/>
                </a:moveTo>
                <a:lnTo>
                  <a:pt x="0" y="0"/>
                </a:lnTo>
                <a:lnTo>
                  <a:pt x="1" y="0"/>
                </a:lnTo>
                <a:lnTo>
                  <a:pt x="1" y="24"/>
                </a:lnTo>
                <a:lnTo>
                  <a:pt x="0" y="24"/>
                </a:lnTo>
                <a:close/>
                <a:moveTo>
                  <a:pt x="29" y="0"/>
                </a:moveTo>
                <a:lnTo>
                  <a:pt x="29" y="24"/>
                </a:lnTo>
                <a:lnTo>
                  <a:pt x="28" y="24"/>
                </a:lnTo>
                <a:lnTo>
                  <a:pt x="28" y="0"/>
                </a:lnTo>
                <a:lnTo>
                  <a:pt x="29" y="0"/>
                </a:lnTo>
                <a:close/>
              </a:path>
            </a:pathLst>
          </a:custGeom>
          <a:solidFill>
            <a:srgbClr val="E15959"/>
          </a:solidFill>
          <a:ln w="9525">
            <a:noFill/>
            <a:round/>
            <a:headEnd/>
            <a:tailEnd/>
          </a:ln>
        </p:spPr>
        <p:txBody>
          <a:bodyPr/>
          <a:lstStyle/>
          <a:p>
            <a:endParaRPr lang="en-US"/>
          </a:p>
        </p:txBody>
      </p:sp>
      <p:sp>
        <p:nvSpPr>
          <p:cNvPr id="31110" name="Freeform 588"/>
          <p:cNvSpPr>
            <a:spLocks noEditPoints="1"/>
          </p:cNvSpPr>
          <p:nvPr/>
        </p:nvSpPr>
        <p:spPr bwMode="auto">
          <a:xfrm>
            <a:off x="1606550" y="2746375"/>
            <a:ext cx="42863" cy="38100"/>
          </a:xfrm>
          <a:custGeom>
            <a:avLst/>
            <a:gdLst>
              <a:gd name="T0" fmla="*/ 0 w 27"/>
              <a:gd name="T1" fmla="*/ 24 h 24"/>
              <a:gd name="T2" fmla="*/ 0 w 27"/>
              <a:gd name="T3" fmla="*/ 0 h 24"/>
              <a:gd name="T4" fmla="*/ 2 w 27"/>
              <a:gd name="T5" fmla="*/ 0 h 24"/>
              <a:gd name="T6" fmla="*/ 2 w 27"/>
              <a:gd name="T7" fmla="*/ 24 h 24"/>
              <a:gd name="T8" fmla="*/ 0 w 27"/>
              <a:gd name="T9" fmla="*/ 24 h 24"/>
              <a:gd name="T10" fmla="*/ 27 w 27"/>
              <a:gd name="T11" fmla="*/ 0 h 24"/>
              <a:gd name="T12" fmla="*/ 27 w 27"/>
              <a:gd name="T13" fmla="*/ 24 h 24"/>
              <a:gd name="T14" fmla="*/ 26 w 27"/>
              <a:gd name="T15" fmla="*/ 24 h 24"/>
              <a:gd name="T16" fmla="*/ 26 w 27"/>
              <a:gd name="T17" fmla="*/ 0 h 24"/>
              <a:gd name="T18" fmla="*/ 27 w 2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
              <a:gd name="T31" fmla="*/ 0 h 24"/>
              <a:gd name="T32" fmla="*/ 27 w 2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 h="24">
                <a:moveTo>
                  <a:pt x="0" y="24"/>
                </a:moveTo>
                <a:lnTo>
                  <a:pt x="0" y="0"/>
                </a:lnTo>
                <a:lnTo>
                  <a:pt x="2" y="0"/>
                </a:lnTo>
                <a:lnTo>
                  <a:pt x="2" y="24"/>
                </a:lnTo>
                <a:lnTo>
                  <a:pt x="0" y="24"/>
                </a:lnTo>
                <a:close/>
                <a:moveTo>
                  <a:pt x="27" y="0"/>
                </a:moveTo>
                <a:lnTo>
                  <a:pt x="27" y="24"/>
                </a:lnTo>
                <a:lnTo>
                  <a:pt x="26" y="24"/>
                </a:lnTo>
                <a:lnTo>
                  <a:pt x="26" y="0"/>
                </a:lnTo>
                <a:lnTo>
                  <a:pt x="27" y="0"/>
                </a:lnTo>
                <a:close/>
              </a:path>
            </a:pathLst>
          </a:custGeom>
          <a:solidFill>
            <a:srgbClr val="E54D4D"/>
          </a:solidFill>
          <a:ln w="9525">
            <a:noFill/>
            <a:round/>
            <a:headEnd/>
            <a:tailEnd/>
          </a:ln>
        </p:spPr>
        <p:txBody>
          <a:bodyPr/>
          <a:lstStyle/>
          <a:p>
            <a:endParaRPr lang="en-US"/>
          </a:p>
        </p:txBody>
      </p:sp>
      <p:sp>
        <p:nvSpPr>
          <p:cNvPr id="31111" name="Freeform 589"/>
          <p:cNvSpPr>
            <a:spLocks noEditPoints="1"/>
          </p:cNvSpPr>
          <p:nvPr/>
        </p:nvSpPr>
        <p:spPr bwMode="auto">
          <a:xfrm>
            <a:off x="1609725" y="2746375"/>
            <a:ext cx="38100" cy="38100"/>
          </a:xfrm>
          <a:custGeom>
            <a:avLst/>
            <a:gdLst>
              <a:gd name="T0" fmla="*/ 0 w 24"/>
              <a:gd name="T1" fmla="*/ 24 h 24"/>
              <a:gd name="T2" fmla="*/ 0 w 24"/>
              <a:gd name="T3" fmla="*/ 0 h 24"/>
              <a:gd name="T4" fmla="*/ 1 w 24"/>
              <a:gd name="T5" fmla="*/ 0 h 24"/>
              <a:gd name="T6" fmla="*/ 1 w 24"/>
              <a:gd name="T7" fmla="*/ 24 h 24"/>
              <a:gd name="T8" fmla="*/ 0 w 24"/>
              <a:gd name="T9" fmla="*/ 24 h 24"/>
              <a:gd name="T10" fmla="*/ 24 w 24"/>
              <a:gd name="T11" fmla="*/ 0 h 24"/>
              <a:gd name="T12" fmla="*/ 24 w 24"/>
              <a:gd name="T13" fmla="*/ 24 h 24"/>
              <a:gd name="T14" fmla="*/ 22 w 24"/>
              <a:gd name="T15" fmla="*/ 24 h 24"/>
              <a:gd name="T16" fmla="*/ 22 w 24"/>
              <a:gd name="T17" fmla="*/ 0 h 24"/>
              <a:gd name="T18" fmla="*/ 24 w 2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4"/>
              <a:gd name="T32" fmla="*/ 24 w 2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4">
                <a:moveTo>
                  <a:pt x="0" y="24"/>
                </a:moveTo>
                <a:lnTo>
                  <a:pt x="0" y="0"/>
                </a:lnTo>
                <a:lnTo>
                  <a:pt x="1" y="0"/>
                </a:lnTo>
                <a:lnTo>
                  <a:pt x="1" y="24"/>
                </a:lnTo>
                <a:lnTo>
                  <a:pt x="0" y="24"/>
                </a:lnTo>
                <a:close/>
                <a:moveTo>
                  <a:pt x="24" y="0"/>
                </a:moveTo>
                <a:lnTo>
                  <a:pt x="24" y="24"/>
                </a:lnTo>
                <a:lnTo>
                  <a:pt x="22" y="24"/>
                </a:lnTo>
                <a:lnTo>
                  <a:pt x="22" y="0"/>
                </a:lnTo>
                <a:lnTo>
                  <a:pt x="24" y="0"/>
                </a:lnTo>
                <a:close/>
              </a:path>
            </a:pathLst>
          </a:custGeom>
          <a:solidFill>
            <a:srgbClr val="E94343"/>
          </a:solidFill>
          <a:ln w="9525">
            <a:noFill/>
            <a:round/>
            <a:headEnd/>
            <a:tailEnd/>
          </a:ln>
        </p:spPr>
        <p:txBody>
          <a:bodyPr/>
          <a:lstStyle/>
          <a:p>
            <a:endParaRPr lang="en-US"/>
          </a:p>
        </p:txBody>
      </p:sp>
      <p:sp>
        <p:nvSpPr>
          <p:cNvPr id="31112" name="Freeform 590"/>
          <p:cNvSpPr>
            <a:spLocks noEditPoints="1"/>
          </p:cNvSpPr>
          <p:nvPr/>
        </p:nvSpPr>
        <p:spPr bwMode="auto">
          <a:xfrm>
            <a:off x="1611313" y="2746375"/>
            <a:ext cx="33337" cy="38100"/>
          </a:xfrm>
          <a:custGeom>
            <a:avLst/>
            <a:gdLst>
              <a:gd name="T0" fmla="*/ 0 w 21"/>
              <a:gd name="T1" fmla="*/ 24 h 24"/>
              <a:gd name="T2" fmla="*/ 0 w 21"/>
              <a:gd name="T3" fmla="*/ 0 h 24"/>
              <a:gd name="T4" fmla="*/ 1 w 21"/>
              <a:gd name="T5" fmla="*/ 0 h 24"/>
              <a:gd name="T6" fmla="*/ 1 w 21"/>
              <a:gd name="T7" fmla="*/ 24 h 24"/>
              <a:gd name="T8" fmla="*/ 0 w 21"/>
              <a:gd name="T9" fmla="*/ 24 h 24"/>
              <a:gd name="T10" fmla="*/ 21 w 21"/>
              <a:gd name="T11" fmla="*/ 0 h 24"/>
              <a:gd name="T12" fmla="*/ 21 w 21"/>
              <a:gd name="T13" fmla="*/ 24 h 24"/>
              <a:gd name="T14" fmla="*/ 20 w 21"/>
              <a:gd name="T15" fmla="*/ 24 h 24"/>
              <a:gd name="T16" fmla="*/ 20 w 21"/>
              <a:gd name="T17" fmla="*/ 0 h 24"/>
              <a:gd name="T18" fmla="*/ 21 w 2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
              <a:gd name="T31" fmla="*/ 0 h 24"/>
              <a:gd name="T32" fmla="*/ 21 w 2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 h="24">
                <a:moveTo>
                  <a:pt x="0" y="24"/>
                </a:moveTo>
                <a:lnTo>
                  <a:pt x="0" y="0"/>
                </a:lnTo>
                <a:lnTo>
                  <a:pt x="1" y="0"/>
                </a:lnTo>
                <a:lnTo>
                  <a:pt x="1" y="24"/>
                </a:lnTo>
                <a:lnTo>
                  <a:pt x="0" y="24"/>
                </a:lnTo>
                <a:close/>
                <a:moveTo>
                  <a:pt x="21" y="0"/>
                </a:moveTo>
                <a:lnTo>
                  <a:pt x="21" y="24"/>
                </a:lnTo>
                <a:lnTo>
                  <a:pt x="20" y="24"/>
                </a:lnTo>
                <a:lnTo>
                  <a:pt x="20" y="0"/>
                </a:lnTo>
                <a:lnTo>
                  <a:pt x="21" y="0"/>
                </a:lnTo>
                <a:close/>
              </a:path>
            </a:pathLst>
          </a:custGeom>
          <a:solidFill>
            <a:srgbClr val="EC3838"/>
          </a:solidFill>
          <a:ln w="9525">
            <a:noFill/>
            <a:round/>
            <a:headEnd/>
            <a:tailEnd/>
          </a:ln>
        </p:spPr>
        <p:txBody>
          <a:bodyPr/>
          <a:lstStyle/>
          <a:p>
            <a:endParaRPr lang="en-US"/>
          </a:p>
        </p:txBody>
      </p:sp>
      <p:sp>
        <p:nvSpPr>
          <p:cNvPr id="31113" name="Freeform 591"/>
          <p:cNvSpPr>
            <a:spLocks noEditPoints="1"/>
          </p:cNvSpPr>
          <p:nvPr/>
        </p:nvSpPr>
        <p:spPr bwMode="auto">
          <a:xfrm>
            <a:off x="1612900" y="2746375"/>
            <a:ext cx="30163" cy="38100"/>
          </a:xfrm>
          <a:custGeom>
            <a:avLst/>
            <a:gdLst>
              <a:gd name="T0" fmla="*/ 0 w 19"/>
              <a:gd name="T1" fmla="*/ 24 h 24"/>
              <a:gd name="T2" fmla="*/ 0 w 19"/>
              <a:gd name="T3" fmla="*/ 0 h 24"/>
              <a:gd name="T4" fmla="*/ 1 w 19"/>
              <a:gd name="T5" fmla="*/ 0 h 24"/>
              <a:gd name="T6" fmla="*/ 1 w 19"/>
              <a:gd name="T7" fmla="*/ 24 h 24"/>
              <a:gd name="T8" fmla="*/ 0 w 19"/>
              <a:gd name="T9" fmla="*/ 24 h 24"/>
              <a:gd name="T10" fmla="*/ 19 w 19"/>
              <a:gd name="T11" fmla="*/ 0 h 24"/>
              <a:gd name="T12" fmla="*/ 19 w 19"/>
              <a:gd name="T13" fmla="*/ 24 h 24"/>
              <a:gd name="T14" fmla="*/ 18 w 19"/>
              <a:gd name="T15" fmla="*/ 24 h 24"/>
              <a:gd name="T16" fmla="*/ 18 w 19"/>
              <a:gd name="T17" fmla="*/ 0 h 24"/>
              <a:gd name="T18" fmla="*/ 19 w 1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4"/>
              <a:gd name="T32" fmla="*/ 19 w 1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4">
                <a:moveTo>
                  <a:pt x="0" y="24"/>
                </a:moveTo>
                <a:lnTo>
                  <a:pt x="0" y="0"/>
                </a:lnTo>
                <a:lnTo>
                  <a:pt x="1" y="0"/>
                </a:lnTo>
                <a:lnTo>
                  <a:pt x="1" y="24"/>
                </a:lnTo>
                <a:lnTo>
                  <a:pt x="0" y="24"/>
                </a:lnTo>
                <a:close/>
                <a:moveTo>
                  <a:pt x="19" y="0"/>
                </a:moveTo>
                <a:lnTo>
                  <a:pt x="19" y="24"/>
                </a:lnTo>
                <a:lnTo>
                  <a:pt x="18" y="24"/>
                </a:lnTo>
                <a:lnTo>
                  <a:pt x="18" y="0"/>
                </a:lnTo>
                <a:lnTo>
                  <a:pt x="19" y="0"/>
                </a:lnTo>
                <a:close/>
              </a:path>
            </a:pathLst>
          </a:custGeom>
          <a:solidFill>
            <a:srgbClr val="EF2F2F"/>
          </a:solidFill>
          <a:ln w="9525">
            <a:noFill/>
            <a:round/>
            <a:headEnd/>
            <a:tailEnd/>
          </a:ln>
        </p:spPr>
        <p:txBody>
          <a:bodyPr/>
          <a:lstStyle/>
          <a:p>
            <a:endParaRPr lang="en-US"/>
          </a:p>
        </p:txBody>
      </p:sp>
      <p:sp>
        <p:nvSpPr>
          <p:cNvPr id="31114" name="Freeform 592"/>
          <p:cNvSpPr>
            <a:spLocks noEditPoints="1"/>
          </p:cNvSpPr>
          <p:nvPr/>
        </p:nvSpPr>
        <p:spPr bwMode="auto">
          <a:xfrm>
            <a:off x="1614488" y="2746375"/>
            <a:ext cx="26987" cy="38100"/>
          </a:xfrm>
          <a:custGeom>
            <a:avLst/>
            <a:gdLst>
              <a:gd name="T0" fmla="*/ 0 w 17"/>
              <a:gd name="T1" fmla="*/ 24 h 24"/>
              <a:gd name="T2" fmla="*/ 0 w 17"/>
              <a:gd name="T3" fmla="*/ 0 h 24"/>
              <a:gd name="T4" fmla="*/ 2 w 17"/>
              <a:gd name="T5" fmla="*/ 0 h 24"/>
              <a:gd name="T6" fmla="*/ 2 w 17"/>
              <a:gd name="T7" fmla="*/ 24 h 24"/>
              <a:gd name="T8" fmla="*/ 0 w 17"/>
              <a:gd name="T9" fmla="*/ 24 h 24"/>
              <a:gd name="T10" fmla="*/ 17 w 17"/>
              <a:gd name="T11" fmla="*/ 0 h 24"/>
              <a:gd name="T12" fmla="*/ 17 w 17"/>
              <a:gd name="T13" fmla="*/ 24 h 24"/>
              <a:gd name="T14" fmla="*/ 16 w 17"/>
              <a:gd name="T15" fmla="*/ 24 h 24"/>
              <a:gd name="T16" fmla="*/ 16 w 17"/>
              <a:gd name="T17" fmla="*/ 0 h 24"/>
              <a:gd name="T18" fmla="*/ 17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24"/>
                </a:moveTo>
                <a:lnTo>
                  <a:pt x="0" y="0"/>
                </a:lnTo>
                <a:lnTo>
                  <a:pt x="2" y="0"/>
                </a:lnTo>
                <a:lnTo>
                  <a:pt x="2" y="24"/>
                </a:lnTo>
                <a:lnTo>
                  <a:pt x="0" y="24"/>
                </a:lnTo>
                <a:close/>
                <a:moveTo>
                  <a:pt x="17" y="0"/>
                </a:moveTo>
                <a:lnTo>
                  <a:pt x="17" y="24"/>
                </a:lnTo>
                <a:lnTo>
                  <a:pt x="16" y="24"/>
                </a:lnTo>
                <a:lnTo>
                  <a:pt x="16" y="0"/>
                </a:lnTo>
                <a:lnTo>
                  <a:pt x="17" y="0"/>
                </a:lnTo>
                <a:close/>
              </a:path>
            </a:pathLst>
          </a:custGeom>
          <a:solidFill>
            <a:srgbClr val="F22626"/>
          </a:solidFill>
          <a:ln w="9525">
            <a:noFill/>
            <a:round/>
            <a:headEnd/>
            <a:tailEnd/>
          </a:ln>
        </p:spPr>
        <p:txBody>
          <a:bodyPr/>
          <a:lstStyle/>
          <a:p>
            <a:endParaRPr lang="en-US"/>
          </a:p>
        </p:txBody>
      </p:sp>
      <p:sp>
        <p:nvSpPr>
          <p:cNvPr id="31115" name="Freeform 593"/>
          <p:cNvSpPr>
            <a:spLocks noEditPoints="1"/>
          </p:cNvSpPr>
          <p:nvPr/>
        </p:nvSpPr>
        <p:spPr bwMode="auto">
          <a:xfrm>
            <a:off x="1617663" y="2744788"/>
            <a:ext cx="22225" cy="39687"/>
          </a:xfrm>
          <a:custGeom>
            <a:avLst/>
            <a:gdLst>
              <a:gd name="T0" fmla="*/ 0 w 14"/>
              <a:gd name="T1" fmla="*/ 25 h 25"/>
              <a:gd name="T2" fmla="*/ 0 w 14"/>
              <a:gd name="T3" fmla="*/ 1 h 25"/>
              <a:gd name="T4" fmla="*/ 1 w 14"/>
              <a:gd name="T5" fmla="*/ 0 h 25"/>
              <a:gd name="T6" fmla="*/ 1 w 14"/>
              <a:gd name="T7" fmla="*/ 24 h 25"/>
              <a:gd name="T8" fmla="*/ 0 w 14"/>
              <a:gd name="T9" fmla="*/ 25 h 25"/>
              <a:gd name="T10" fmla="*/ 14 w 14"/>
              <a:gd name="T11" fmla="*/ 1 h 25"/>
              <a:gd name="T12" fmla="*/ 14 w 14"/>
              <a:gd name="T13" fmla="*/ 25 h 25"/>
              <a:gd name="T14" fmla="*/ 12 w 14"/>
              <a:gd name="T15" fmla="*/ 24 h 25"/>
              <a:gd name="T16" fmla="*/ 12 w 14"/>
              <a:gd name="T17" fmla="*/ 0 h 25"/>
              <a:gd name="T18" fmla="*/ 14 w 14"/>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5"/>
              <a:gd name="T32" fmla="*/ 14 w 14"/>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5">
                <a:moveTo>
                  <a:pt x="0" y="25"/>
                </a:moveTo>
                <a:lnTo>
                  <a:pt x="0" y="1"/>
                </a:lnTo>
                <a:lnTo>
                  <a:pt x="1" y="0"/>
                </a:lnTo>
                <a:lnTo>
                  <a:pt x="1" y="24"/>
                </a:lnTo>
                <a:lnTo>
                  <a:pt x="0" y="25"/>
                </a:lnTo>
                <a:close/>
                <a:moveTo>
                  <a:pt x="14" y="1"/>
                </a:moveTo>
                <a:lnTo>
                  <a:pt x="14" y="25"/>
                </a:lnTo>
                <a:lnTo>
                  <a:pt x="12" y="24"/>
                </a:lnTo>
                <a:lnTo>
                  <a:pt x="12" y="0"/>
                </a:lnTo>
                <a:lnTo>
                  <a:pt x="14" y="1"/>
                </a:lnTo>
                <a:close/>
              </a:path>
            </a:pathLst>
          </a:custGeom>
          <a:solidFill>
            <a:srgbClr val="F41E1E"/>
          </a:solidFill>
          <a:ln w="9525">
            <a:noFill/>
            <a:round/>
            <a:headEnd/>
            <a:tailEnd/>
          </a:ln>
        </p:spPr>
        <p:txBody>
          <a:bodyPr/>
          <a:lstStyle/>
          <a:p>
            <a:endParaRPr lang="en-US"/>
          </a:p>
        </p:txBody>
      </p:sp>
      <p:sp>
        <p:nvSpPr>
          <p:cNvPr id="31116" name="Freeform 594"/>
          <p:cNvSpPr>
            <a:spLocks noEditPoints="1"/>
          </p:cNvSpPr>
          <p:nvPr/>
        </p:nvSpPr>
        <p:spPr bwMode="auto">
          <a:xfrm>
            <a:off x="1619250" y="2744788"/>
            <a:ext cx="17463" cy="39687"/>
          </a:xfrm>
          <a:custGeom>
            <a:avLst/>
            <a:gdLst>
              <a:gd name="T0" fmla="*/ 0 w 11"/>
              <a:gd name="T1" fmla="*/ 24 h 25"/>
              <a:gd name="T2" fmla="*/ 0 w 11"/>
              <a:gd name="T3" fmla="*/ 0 h 25"/>
              <a:gd name="T4" fmla="*/ 1 w 11"/>
              <a:gd name="T5" fmla="*/ 1 h 25"/>
              <a:gd name="T6" fmla="*/ 1 w 11"/>
              <a:gd name="T7" fmla="*/ 25 h 25"/>
              <a:gd name="T8" fmla="*/ 0 w 11"/>
              <a:gd name="T9" fmla="*/ 24 h 25"/>
              <a:gd name="T10" fmla="*/ 11 w 11"/>
              <a:gd name="T11" fmla="*/ 0 h 25"/>
              <a:gd name="T12" fmla="*/ 11 w 11"/>
              <a:gd name="T13" fmla="*/ 24 h 25"/>
              <a:gd name="T14" fmla="*/ 10 w 11"/>
              <a:gd name="T15" fmla="*/ 25 h 25"/>
              <a:gd name="T16" fmla="*/ 10 w 11"/>
              <a:gd name="T17" fmla="*/ 1 h 25"/>
              <a:gd name="T18" fmla="*/ 11 w 11"/>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5"/>
              <a:gd name="T32" fmla="*/ 11 w 11"/>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5">
                <a:moveTo>
                  <a:pt x="0" y="24"/>
                </a:moveTo>
                <a:lnTo>
                  <a:pt x="0" y="0"/>
                </a:lnTo>
                <a:lnTo>
                  <a:pt x="1" y="1"/>
                </a:lnTo>
                <a:lnTo>
                  <a:pt x="1" y="25"/>
                </a:lnTo>
                <a:lnTo>
                  <a:pt x="0" y="24"/>
                </a:lnTo>
                <a:close/>
                <a:moveTo>
                  <a:pt x="11" y="0"/>
                </a:moveTo>
                <a:lnTo>
                  <a:pt x="11" y="24"/>
                </a:lnTo>
                <a:lnTo>
                  <a:pt x="10" y="25"/>
                </a:lnTo>
                <a:lnTo>
                  <a:pt x="10" y="1"/>
                </a:lnTo>
                <a:lnTo>
                  <a:pt x="11" y="0"/>
                </a:lnTo>
                <a:close/>
              </a:path>
            </a:pathLst>
          </a:custGeom>
          <a:solidFill>
            <a:srgbClr val="F71717"/>
          </a:solidFill>
          <a:ln w="9525">
            <a:noFill/>
            <a:round/>
            <a:headEnd/>
            <a:tailEnd/>
          </a:ln>
        </p:spPr>
        <p:txBody>
          <a:bodyPr/>
          <a:lstStyle/>
          <a:p>
            <a:endParaRPr lang="en-US"/>
          </a:p>
        </p:txBody>
      </p:sp>
      <p:sp>
        <p:nvSpPr>
          <p:cNvPr id="31117" name="Freeform 595"/>
          <p:cNvSpPr>
            <a:spLocks noEditPoints="1"/>
          </p:cNvSpPr>
          <p:nvPr/>
        </p:nvSpPr>
        <p:spPr bwMode="auto">
          <a:xfrm>
            <a:off x="1620838" y="2744788"/>
            <a:ext cx="14287" cy="39687"/>
          </a:xfrm>
          <a:custGeom>
            <a:avLst/>
            <a:gdLst>
              <a:gd name="T0" fmla="*/ 0 w 9"/>
              <a:gd name="T1" fmla="*/ 25 h 25"/>
              <a:gd name="T2" fmla="*/ 0 w 9"/>
              <a:gd name="T3" fmla="*/ 1 h 25"/>
              <a:gd name="T4" fmla="*/ 1 w 9"/>
              <a:gd name="T5" fmla="*/ 0 h 25"/>
              <a:gd name="T6" fmla="*/ 1 w 9"/>
              <a:gd name="T7" fmla="*/ 24 h 25"/>
              <a:gd name="T8" fmla="*/ 0 w 9"/>
              <a:gd name="T9" fmla="*/ 25 h 25"/>
              <a:gd name="T10" fmla="*/ 9 w 9"/>
              <a:gd name="T11" fmla="*/ 1 h 25"/>
              <a:gd name="T12" fmla="*/ 9 w 9"/>
              <a:gd name="T13" fmla="*/ 25 h 25"/>
              <a:gd name="T14" fmla="*/ 8 w 9"/>
              <a:gd name="T15" fmla="*/ 24 h 25"/>
              <a:gd name="T16" fmla="*/ 8 w 9"/>
              <a:gd name="T17" fmla="*/ 0 h 25"/>
              <a:gd name="T18" fmla="*/ 9 w 9"/>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25"/>
              <a:gd name="T32" fmla="*/ 9 w 9"/>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25">
                <a:moveTo>
                  <a:pt x="0" y="25"/>
                </a:moveTo>
                <a:lnTo>
                  <a:pt x="0" y="1"/>
                </a:lnTo>
                <a:lnTo>
                  <a:pt x="1" y="0"/>
                </a:lnTo>
                <a:lnTo>
                  <a:pt x="1" y="24"/>
                </a:lnTo>
                <a:lnTo>
                  <a:pt x="0" y="25"/>
                </a:lnTo>
                <a:close/>
                <a:moveTo>
                  <a:pt x="9" y="1"/>
                </a:moveTo>
                <a:lnTo>
                  <a:pt x="9" y="25"/>
                </a:lnTo>
                <a:lnTo>
                  <a:pt x="8" y="24"/>
                </a:lnTo>
                <a:lnTo>
                  <a:pt x="8" y="0"/>
                </a:lnTo>
                <a:lnTo>
                  <a:pt x="9" y="1"/>
                </a:lnTo>
                <a:close/>
              </a:path>
            </a:pathLst>
          </a:custGeom>
          <a:solidFill>
            <a:srgbClr val="F91010"/>
          </a:solidFill>
          <a:ln w="9525">
            <a:noFill/>
            <a:round/>
            <a:headEnd/>
            <a:tailEnd/>
          </a:ln>
        </p:spPr>
        <p:txBody>
          <a:bodyPr/>
          <a:lstStyle/>
          <a:p>
            <a:endParaRPr lang="en-US"/>
          </a:p>
        </p:txBody>
      </p:sp>
      <p:sp>
        <p:nvSpPr>
          <p:cNvPr id="31118" name="Freeform 596"/>
          <p:cNvSpPr>
            <a:spLocks noEditPoints="1"/>
          </p:cNvSpPr>
          <p:nvPr/>
        </p:nvSpPr>
        <p:spPr bwMode="auto">
          <a:xfrm>
            <a:off x="1622425" y="2744788"/>
            <a:ext cx="11113" cy="39687"/>
          </a:xfrm>
          <a:custGeom>
            <a:avLst/>
            <a:gdLst>
              <a:gd name="T0" fmla="*/ 0 w 7"/>
              <a:gd name="T1" fmla="*/ 24 h 25"/>
              <a:gd name="T2" fmla="*/ 0 w 7"/>
              <a:gd name="T3" fmla="*/ 0 h 25"/>
              <a:gd name="T4" fmla="*/ 2 w 7"/>
              <a:gd name="T5" fmla="*/ 1 h 25"/>
              <a:gd name="T6" fmla="*/ 2 w 7"/>
              <a:gd name="T7" fmla="*/ 25 h 25"/>
              <a:gd name="T8" fmla="*/ 0 w 7"/>
              <a:gd name="T9" fmla="*/ 24 h 25"/>
              <a:gd name="T10" fmla="*/ 7 w 7"/>
              <a:gd name="T11" fmla="*/ 0 h 25"/>
              <a:gd name="T12" fmla="*/ 7 w 7"/>
              <a:gd name="T13" fmla="*/ 24 h 25"/>
              <a:gd name="T14" fmla="*/ 5 w 7"/>
              <a:gd name="T15" fmla="*/ 25 h 25"/>
              <a:gd name="T16" fmla="*/ 5 w 7"/>
              <a:gd name="T17" fmla="*/ 1 h 25"/>
              <a:gd name="T18" fmla="*/ 7 w 7"/>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25"/>
              <a:gd name="T32" fmla="*/ 7 w 7"/>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25">
                <a:moveTo>
                  <a:pt x="0" y="24"/>
                </a:moveTo>
                <a:lnTo>
                  <a:pt x="0" y="0"/>
                </a:lnTo>
                <a:lnTo>
                  <a:pt x="2" y="1"/>
                </a:lnTo>
                <a:lnTo>
                  <a:pt x="2" y="25"/>
                </a:lnTo>
                <a:lnTo>
                  <a:pt x="0" y="24"/>
                </a:lnTo>
                <a:close/>
                <a:moveTo>
                  <a:pt x="7" y="0"/>
                </a:moveTo>
                <a:lnTo>
                  <a:pt x="7" y="24"/>
                </a:lnTo>
                <a:lnTo>
                  <a:pt x="5" y="25"/>
                </a:lnTo>
                <a:lnTo>
                  <a:pt x="5" y="1"/>
                </a:lnTo>
                <a:lnTo>
                  <a:pt x="7" y="0"/>
                </a:lnTo>
                <a:close/>
              </a:path>
            </a:pathLst>
          </a:custGeom>
          <a:solidFill>
            <a:srgbClr val="FB0909"/>
          </a:solidFill>
          <a:ln w="9525">
            <a:noFill/>
            <a:round/>
            <a:headEnd/>
            <a:tailEnd/>
          </a:ln>
        </p:spPr>
        <p:txBody>
          <a:bodyPr/>
          <a:lstStyle/>
          <a:p>
            <a:endParaRPr lang="en-US"/>
          </a:p>
        </p:txBody>
      </p:sp>
      <p:sp>
        <p:nvSpPr>
          <p:cNvPr id="31119" name="Freeform 597"/>
          <p:cNvSpPr>
            <a:spLocks noEditPoints="1"/>
          </p:cNvSpPr>
          <p:nvPr/>
        </p:nvSpPr>
        <p:spPr bwMode="auto">
          <a:xfrm>
            <a:off x="1625600" y="2746375"/>
            <a:ext cx="4763" cy="38100"/>
          </a:xfrm>
          <a:custGeom>
            <a:avLst/>
            <a:gdLst>
              <a:gd name="T0" fmla="*/ 0 w 3"/>
              <a:gd name="T1" fmla="*/ 24 h 24"/>
              <a:gd name="T2" fmla="*/ 0 w 3"/>
              <a:gd name="T3" fmla="*/ 0 h 24"/>
              <a:gd name="T4" fmla="*/ 1 w 3"/>
              <a:gd name="T5" fmla="*/ 0 h 24"/>
              <a:gd name="T6" fmla="*/ 1 w 3"/>
              <a:gd name="T7" fmla="*/ 24 h 24"/>
              <a:gd name="T8" fmla="*/ 0 w 3"/>
              <a:gd name="T9" fmla="*/ 24 h 24"/>
              <a:gd name="T10" fmla="*/ 3 w 3"/>
              <a:gd name="T11" fmla="*/ 0 h 24"/>
              <a:gd name="T12" fmla="*/ 3 w 3"/>
              <a:gd name="T13" fmla="*/ 24 h 24"/>
              <a:gd name="T14" fmla="*/ 2 w 3"/>
              <a:gd name="T15" fmla="*/ 24 h 24"/>
              <a:gd name="T16" fmla="*/ 2 w 3"/>
              <a:gd name="T17" fmla="*/ 0 h 24"/>
              <a:gd name="T18" fmla="*/ 3 w 3"/>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
              <a:gd name="T31" fmla="*/ 0 h 24"/>
              <a:gd name="T32" fmla="*/ 3 w 3"/>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 h="24">
                <a:moveTo>
                  <a:pt x="0" y="24"/>
                </a:moveTo>
                <a:lnTo>
                  <a:pt x="0" y="0"/>
                </a:lnTo>
                <a:lnTo>
                  <a:pt x="1" y="0"/>
                </a:lnTo>
                <a:lnTo>
                  <a:pt x="1" y="24"/>
                </a:lnTo>
                <a:lnTo>
                  <a:pt x="0" y="24"/>
                </a:lnTo>
                <a:close/>
                <a:moveTo>
                  <a:pt x="3" y="0"/>
                </a:moveTo>
                <a:lnTo>
                  <a:pt x="3" y="24"/>
                </a:lnTo>
                <a:lnTo>
                  <a:pt x="2" y="24"/>
                </a:lnTo>
                <a:lnTo>
                  <a:pt x="2" y="0"/>
                </a:lnTo>
                <a:lnTo>
                  <a:pt x="3" y="0"/>
                </a:lnTo>
                <a:close/>
              </a:path>
            </a:pathLst>
          </a:custGeom>
          <a:solidFill>
            <a:srgbClr val="FD0303"/>
          </a:solidFill>
          <a:ln w="9525">
            <a:noFill/>
            <a:round/>
            <a:headEnd/>
            <a:tailEnd/>
          </a:ln>
        </p:spPr>
        <p:txBody>
          <a:bodyPr/>
          <a:lstStyle/>
          <a:p>
            <a:endParaRPr lang="en-US"/>
          </a:p>
        </p:txBody>
      </p:sp>
      <p:sp>
        <p:nvSpPr>
          <p:cNvPr id="31120" name="Freeform 598"/>
          <p:cNvSpPr>
            <a:spLocks noEditPoints="1"/>
          </p:cNvSpPr>
          <p:nvPr/>
        </p:nvSpPr>
        <p:spPr bwMode="auto">
          <a:xfrm>
            <a:off x="1627188" y="2746375"/>
            <a:ext cx="1587" cy="38100"/>
          </a:xfrm>
          <a:custGeom>
            <a:avLst/>
            <a:gdLst>
              <a:gd name="T0" fmla="*/ 0 w 1"/>
              <a:gd name="T1" fmla="*/ 24 h 24"/>
              <a:gd name="T2" fmla="*/ 0 w 1"/>
              <a:gd name="T3" fmla="*/ 0 h 24"/>
              <a:gd name="T4" fmla="*/ 1 w 1"/>
              <a:gd name="T5" fmla="*/ 0 h 24"/>
              <a:gd name="T6" fmla="*/ 1 w 1"/>
              <a:gd name="T7" fmla="*/ 24 h 24"/>
              <a:gd name="T8" fmla="*/ 0 w 1"/>
              <a:gd name="T9" fmla="*/ 24 h 24"/>
              <a:gd name="T10" fmla="*/ 1 w 1"/>
              <a:gd name="T11" fmla="*/ 0 h 24"/>
              <a:gd name="T12" fmla="*/ 1 w 1"/>
              <a:gd name="T13" fmla="*/ 24 h 24"/>
              <a:gd name="T14" fmla="*/ 1 w 1"/>
              <a:gd name="T15" fmla="*/ 24 h 24"/>
              <a:gd name="T16" fmla="*/ 1 w 1"/>
              <a:gd name="T17" fmla="*/ 0 h 24"/>
              <a:gd name="T18" fmla="*/ 1 w 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24"/>
              <a:gd name="T32" fmla="*/ 1 w 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24">
                <a:moveTo>
                  <a:pt x="0" y="24"/>
                </a:moveTo>
                <a:lnTo>
                  <a:pt x="0" y="0"/>
                </a:lnTo>
                <a:lnTo>
                  <a:pt x="1" y="0"/>
                </a:lnTo>
                <a:lnTo>
                  <a:pt x="1" y="24"/>
                </a:lnTo>
                <a:lnTo>
                  <a:pt x="0" y="24"/>
                </a:lnTo>
                <a:close/>
                <a:moveTo>
                  <a:pt x="1" y="0"/>
                </a:moveTo>
                <a:lnTo>
                  <a:pt x="1" y="24"/>
                </a:lnTo>
                <a:lnTo>
                  <a:pt x="1" y="0"/>
                </a:lnTo>
                <a:close/>
              </a:path>
            </a:pathLst>
          </a:custGeom>
          <a:solidFill>
            <a:srgbClr val="FF0000"/>
          </a:solidFill>
          <a:ln w="9525">
            <a:noFill/>
            <a:round/>
            <a:headEnd/>
            <a:tailEnd/>
          </a:ln>
        </p:spPr>
        <p:txBody>
          <a:bodyPr/>
          <a:lstStyle/>
          <a:p>
            <a:endParaRPr lang="en-US"/>
          </a:p>
        </p:txBody>
      </p:sp>
      <p:sp>
        <p:nvSpPr>
          <p:cNvPr id="31121" name="Freeform 599"/>
          <p:cNvSpPr>
            <a:spLocks/>
          </p:cNvSpPr>
          <p:nvPr/>
        </p:nvSpPr>
        <p:spPr bwMode="auto">
          <a:xfrm>
            <a:off x="1574800" y="2255838"/>
            <a:ext cx="679450" cy="679450"/>
          </a:xfrm>
          <a:custGeom>
            <a:avLst/>
            <a:gdLst>
              <a:gd name="T0" fmla="*/ 0 w 428"/>
              <a:gd name="T1" fmla="*/ 428 h 428"/>
              <a:gd name="T2" fmla="*/ 0 w 428"/>
              <a:gd name="T3" fmla="*/ 297 h 428"/>
              <a:gd name="T4" fmla="*/ 44 w 428"/>
              <a:gd name="T5" fmla="*/ 252 h 428"/>
              <a:gd name="T6" fmla="*/ 48 w 428"/>
              <a:gd name="T7" fmla="*/ 252 h 428"/>
              <a:gd name="T8" fmla="*/ 48 w 428"/>
              <a:gd name="T9" fmla="*/ 48 h 428"/>
              <a:gd name="T10" fmla="*/ 95 w 428"/>
              <a:gd name="T11" fmla="*/ 0 h 428"/>
              <a:gd name="T12" fmla="*/ 380 w 428"/>
              <a:gd name="T13" fmla="*/ 0 h 428"/>
              <a:gd name="T14" fmla="*/ 380 w 428"/>
              <a:gd name="T15" fmla="*/ 143 h 428"/>
              <a:gd name="T16" fmla="*/ 369 w 428"/>
              <a:gd name="T17" fmla="*/ 178 h 428"/>
              <a:gd name="T18" fmla="*/ 369 w 428"/>
              <a:gd name="T19" fmla="*/ 243 h 428"/>
              <a:gd name="T20" fmla="*/ 362 w 428"/>
              <a:gd name="T21" fmla="*/ 249 h 428"/>
              <a:gd name="T22" fmla="*/ 428 w 428"/>
              <a:gd name="T23" fmla="*/ 249 h 428"/>
              <a:gd name="T24" fmla="*/ 428 w 428"/>
              <a:gd name="T25" fmla="*/ 380 h 428"/>
              <a:gd name="T26" fmla="*/ 380 w 428"/>
              <a:gd name="T27" fmla="*/ 428 h 428"/>
              <a:gd name="T28" fmla="*/ 0 w 428"/>
              <a:gd name="T29" fmla="*/ 428 h 42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8"/>
              <a:gd name="T46" fmla="*/ 0 h 428"/>
              <a:gd name="T47" fmla="*/ 428 w 428"/>
              <a:gd name="T48" fmla="*/ 428 h 42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8" h="428">
                <a:moveTo>
                  <a:pt x="0" y="428"/>
                </a:moveTo>
                <a:lnTo>
                  <a:pt x="0" y="297"/>
                </a:lnTo>
                <a:lnTo>
                  <a:pt x="44" y="252"/>
                </a:lnTo>
                <a:lnTo>
                  <a:pt x="48" y="252"/>
                </a:lnTo>
                <a:lnTo>
                  <a:pt x="48" y="48"/>
                </a:lnTo>
                <a:lnTo>
                  <a:pt x="95" y="0"/>
                </a:lnTo>
                <a:lnTo>
                  <a:pt x="380" y="0"/>
                </a:lnTo>
                <a:lnTo>
                  <a:pt x="380" y="143"/>
                </a:lnTo>
                <a:lnTo>
                  <a:pt x="369" y="178"/>
                </a:lnTo>
                <a:lnTo>
                  <a:pt x="369" y="243"/>
                </a:lnTo>
                <a:lnTo>
                  <a:pt x="362" y="249"/>
                </a:lnTo>
                <a:lnTo>
                  <a:pt x="428" y="249"/>
                </a:lnTo>
                <a:lnTo>
                  <a:pt x="428" y="380"/>
                </a:lnTo>
                <a:lnTo>
                  <a:pt x="380" y="428"/>
                </a:lnTo>
                <a:lnTo>
                  <a:pt x="0" y="428"/>
                </a:lnTo>
              </a:path>
            </a:pathLst>
          </a:custGeom>
          <a:noFill/>
          <a:ln w="12700">
            <a:solidFill>
              <a:srgbClr val="000000"/>
            </a:solidFill>
            <a:round/>
            <a:headEnd/>
            <a:tailEnd/>
          </a:ln>
        </p:spPr>
        <p:txBody>
          <a:bodyPr/>
          <a:lstStyle/>
          <a:p>
            <a:endParaRPr lang="en-US"/>
          </a:p>
        </p:txBody>
      </p:sp>
      <p:sp>
        <p:nvSpPr>
          <p:cNvPr id="31122" name="Rectangle 600"/>
          <p:cNvSpPr>
            <a:spLocks noChangeArrowheads="1"/>
          </p:cNvSpPr>
          <p:nvPr/>
        </p:nvSpPr>
        <p:spPr bwMode="auto">
          <a:xfrm>
            <a:off x="2227263" y="2259013"/>
            <a:ext cx="830262" cy="365125"/>
          </a:xfrm>
          <a:prstGeom prst="rect">
            <a:avLst/>
          </a:prstGeom>
          <a:noFill/>
          <a:ln w="9525">
            <a:noFill/>
            <a:miter lim="800000"/>
            <a:headEnd/>
            <a:tailEnd/>
          </a:ln>
        </p:spPr>
        <p:txBody>
          <a:bodyPr wrap="none" lIns="0" tIns="0" rIns="0" bIns="0">
            <a:spAutoFit/>
          </a:bodyPr>
          <a:lstStyle/>
          <a:p>
            <a:pPr eaLnBrk="0" hangingPunct="0"/>
            <a:r>
              <a:rPr lang="en-US" sz="2400" u="none">
                <a:solidFill>
                  <a:srgbClr val="000000"/>
                </a:solidFill>
                <a:latin typeface="Arial" pitchFamily="34" charset="0"/>
              </a:rPr>
              <a:t>Tokyo</a:t>
            </a:r>
            <a:endParaRPr lang="en-US" sz="2400" u="none">
              <a:latin typeface="Courier New" pitchFamily="49" charset="0"/>
            </a:endParaRPr>
          </a:p>
        </p:txBody>
      </p:sp>
      <p:sp>
        <p:nvSpPr>
          <p:cNvPr id="31123" name="Freeform 601"/>
          <p:cNvSpPr>
            <a:spLocks/>
          </p:cNvSpPr>
          <p:nvPr/>
        </p:nvSpPr>
        <p:spPr bwMode="auto">
          <a:xfrm>
            <a:off x="2009775" y="4765675"/>
            <a:ext cx="93663" cy="38100"/>
          </a:xfrm>
          <a:custGeom>
            <a:avLst/>
            <a:gdLst>
              <a:gd name="T0" fmla="*/ 35 w 59"/>
              <a:gd name="T1" fmla="*/ 24 h 24"/>
              <a:gd name="T2" fmla="*/ 59 w 59"/>
              <a:gd name="T3" fmla="*/ 0 h 24"/>
              <a:gd name="T4" fmla="*/ 0 w 59"/>
              <a:gd name="T5" fmla="*/ 0 h 24"/>
              <a:gd name="T6" fmla="*/ 35 w 59"/>
              <a:gd name="T7" fmla="*/ 24 h 24"/>
              <a:gd name="T8" fmla="*/ 0 60000 65536"/>
              <a:gd name="T9" fmla="*/ 0 60000 65536"/>
              <a:gd name="T10" fmla="*/ 0 60000 65536"/>
              <a:gd name="T11" fmla="*/ 0 60000 65536"/>
              <a:gd name="T12" fmla="*/ 0 w 59"/>
              <a:gd name="T13" fmla="*/ 0 h 24"/>
              <a:gd name="T14" fmla="*/ 59 w 59"/>
              <a:gd name="T15" fmla="*/ 24 h 24"/>
            </a:gdLst>
            <a:ahLst/>
            <a:cxnLst>
              <a:cxn ang="T8">
                <a:pos x="T0" y="T1"/>
              </a:cxn>
              <a:cxn ang="T9">
                <a:pos x="T2" y="T3"/>
              </a:cxn>
              <a:cxn ang="T10">
                <a:pos x="T4" y="T5"/>
              </a:cxn>
              <a:cxn ang="T11">
                <a:pos x="T6" y="T7"/>
              </a:cxn>
            </a:cxnLst>
            <a:rect l="T12" t="T13" r="T14" b="T15"/>
            <a:pathLst>
              <a:path w="59" h="24">
                <a:moveTo>
                  <a:pt x="35" y="24"/>
                </a:moveTo>
                <a:lnTo>
                  <a:pt x="59" y="0"/>
                </a:lnTo>
                <a:lnTo>
                  <a:pt x="0" y="0"/>
                </a:lnTo>
                <a:lnTo>
                  <a:pt x="35" y="24"/>
                </a:lnTo>
                <a:close/>
              </a:path>
            </a:pathLst>
          </a:custGeom>
          <a:solidFill>
            <a:srgbClr val="E6E6E6"/>
          </a:solidFill>
          <a:ln w="9525">
            <a:noFill/>
            <a:round/>
            <a:headEnd/>
            <a:tailEnd/>
          </a:ln>
        </p:spPr>
        <p:txBody>
          <a:bodyPr/>
          <a:lstStyle/>
          <a:p>
            <a:endParaRPr lang="en-US"/>
          </a:p>
        </p:txBody>
      </p:sp>
      <p:sp>
        <p:nvSpPr>
          <p:cNvPr id="31124" name="Freeform 602"/>
          <p:cNvSpPr>
            <a:spLocks/>
          </p:cNvSpPr>
          <p:nvPr/>
        </p:nvSpPr>
        <p:spPr bwMode="auto">
          <a:xfrm>
            <a:off x="1423988" y="4768850"/>
            <a:ext cx="150812" cy="73025"/>
          </a:xfrm>
          <a:custGeom>
            <a:avLst/>
            <a:gdLst>
              <a:gd name="T0" fmla="*/ 95 w 95"/>
              <a:gd name="T1" fmla="*/ 46 h 46"/>
              <a:gd name="T2" fmla="*/ 44 w 95"/>
              <a:gd name="T3" fmla="*/ 0 h 46"/>
              <a:gd name="T4" fmla="*/ 0 w 95"/>
              <a:gd name="T5" fmla="*/ 46 h 46"/>
              <a:gd name="T6" fmla="*/ 95 w 95"/>
              <a:gd name="T7" fmla="*/ 46 h 46"/>
              <a:gd name="T8" fmla="*/ 0 60000 65536"/>
              <a:gd name="T9" fmla="*/ 0 60000 65536"/>
              <a:gd name="T10" fmla="*/ 0 60000 65536"/>
              <a:gd name="T11" fmla="*/ 0 60000 65536"/>
              <a:gd name="T12" fmla="*/ 0 w 95"/>
              <a:gd name="T13" fmla="*/ 0 h 46"/>
              <a:gd name="T14" fmla="*/ 95 w 95"/>
              <a:gd name="T15" fmla="*/ 46 h 46"/>
            </a:gdLst>
            <a:ahLst/>
            <a:cxnLst>
              <a:cxn ang="T8">
                <a:pos x="T0" y="T1"/>
              </a:cxn>
              <a:cxn ang="T9">
                <a:pos x="T2" y="T3"/>
              </a:cxn>
              <a:cxn ang="T10">
                <a:pos x="T4" y="T5"/>
              </a:cxn>
              <a:cxn ang="T11">
                <a:pos x="T6" y="T7"/>
              </a:cxn>
            </a:cxnLst>
            <a:rect l="T12" t="T13" r="T14" b="T15"/>
            <a:pathLst>
              <a:path w="95" h="46">
                <a:moveTo>
                  <a:pt x="95" y="46"/>
                </a:moveTo>
                <a:lnTo>
                  <a:pt x="44" y="0"/>
                </a:lnTo>
                <a:lnTo>
                  <a:pt x="0" y="46"/>
                </a:lnTo>
                <a:lnTo>
                  <a:pt x="95" y="46"/>
                </a:lnTo>
                <a:close/>
              </a:path>
            </a:pathLst>
          </a:custGeom>
          <a:solidFill>
            <a:srgbClr val="E6E6E6"/>
          </a:solidFill>
          <a:ln w="9525">
            <a:noFill/>
            <a:round/>
            <a:headEnd/>
            <a:tailEnd/>
          </a:ln>
        </p:spPr>
        <p:txBody>
          <a:bodyPr/>
          <a:lstStyle/>
          <a:p>
            <a:endParaRPr lang="en-US"/>
          </a:p>
        </p:txBody>
      </p:sp>
      <p:sp>
        <p:nvSpPr>
          <p:cNvPr id="31125" name="Freeform 603"/>
          <p:cNvSpPr>
            <a:spLocks/>
          </p:cNvSpPr>
          <p:nvPr/>
        </p:nvSpPr>
        <p:spPr bwMode="auto">
          <a:xfrm>
            <a:off x="1500188" y="4765675"/>
            <a:ext cx="573087" cy="76200"/>
          </a:xfrm>
          <a:custGeom>
            <a:avLst/>
            <a:gdLst>
              <a:gd name="T0" fmla="*/ 361 w 361"/>
              <a:gd name="T1" fmla="*/ 17 h 48"/>
              <a:gd name="T2" fmla="*/ 326 w 361"/>
              <a:gd name="T3" fmla="*/ 0 h 48"/>
              <a:gd name="T4" fmla="*/ 47 w 361"/>
              <a:gd name="T5" fmla="*/ 0 h 48"/>
              <a:gd name="T6" fmla="*/ 0 w 361"/>
              <a:gd name="T7" fmla="*/ 24 h 48"/>
              <a:gd name="T8" fmla="*/ 47 w 361"/>
              <a:gd name="T9" fmla="*/ 48 h 48"/>
              <a:gd name="T10" fmla="*/ 332 w 361"/>
              <a:gd name="T11" fmla="*/ 48 h 48"/>
              <a:gd name="T12" fmla="*/ 361 w 361"/>
              <a:gd name="T13" fmla="*/ 17 h 48"/>
              <a:gd name="T14" fmla="*/ 0 60000 65536"/>
              <a:gd name="T15" fmla="*/ 0 60000 65536"/>
              <a:gd name="T16" fmla="*/ 0 60000 65536"/>
              <a:gd name="T17" fmla="*/ 0 60000 65536"/>
              <a:gd name="T18" fmla="*/ 0 60000 65536"/>
              <a:gd name="T19" fmla="*/ 0 60000 65536"/>
              <a:gd name="T20" fmla="*/ 0 60000 65536"/>
              <a:gd name="T21" fmla="*/ 0 w 361"/>
              <a:gd name="T22" fmla="*/ 0 h 48"/>
              <a:gd name="T23" fmla="*/ 361 w 361"/>
              <a:gd name="T24" fmla="*/ 48 h 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 h="48">
                <a:moveTo>
                  <a:pt x="361" y="17"/>
                </a:moveTo>
                <a:lnTo>
                  <a:pt x="326" y="0"/>
                </a:lnTo>
                <a:lnTo>
                  <a:pt x="47" y="0"/>
                </a:lnTo>
                <a:lnTo>
                  <a:pt x="0" y="24"/>
                </a:lnTo>
                <a:lnTo>
                  <a:pt x="47" y="48"/>
                </a:lnTo>
                <a:lnTo>
                  <a:pt x="332" y="48"/>
                </a:lnTo>
                <a:lnTo>
                  <a:pt x="361" y="17"/>
                </a:lnTo>
                <a:close/>
              </a:path>
            </a:pathLst>
          </a:custGeom>
          <a:solidFill>
            <a:srgbClr val="9A9A9A"/>
          </a:solidFill>
          <a:ln w="9525">
            <a:noFill/>
            <a:round/>
            <a:headEnd/>
            <a:tailEnd/>
          </a:ln>
        </p:spPr>
        <p:txBody>
          <a:bodyPr/>
          <a:lstStyle/>
          <a:p>
            <a:endParaRPr lang="en-US"/>
          </a:p>
        </p:txBody>
      </p:sp>
      <p:grpSp>
        <p:nvGrpSpPr>
          <p:cNvPr id="31126" name="Group 604"/>
          <p:cNvGrpSpPr>
            <a:grpSpLocks/>
          </p:cNvGrpSpPr>
          <p:nvPr/>
        </p:nvGrpSpPr>
        <p:grpSpPr bwMode="auto">
          <a:xfrm>
            <a:off x="519113" y="1952625"/>
            <a:ext cx="1846262" cy="3532188"/>
            <a:chOff x="327" y="1230"/>
            <a:chExt cx="1163" cy="2225"/>
          </a:xfrm>
        </p:grpSpPr>
        <p:sp>
          <p:nvSpPr>
            <p:cNvPr id="31228" name="Freeform 605"/>
            <p:cNvSpPr>
              <a:spLocks/>
            </p:cNvSpPr>
            <p:nvPr/>
          </p:nvSpPr>
          <p:spPr bwMode="auto">
            <a:xfrm>
              <a:off x="1003" y="3032"/>
              <a:ext cx="214" cy="14"/>
            </a:xfrm>
            <a:custGeom>
              <a:avLst/>
              <a:gdLst>
                <a:gd name="T0" fmla="*/ 214 w 214"/>
                <a:gd name="T1" fmla="*/ 0 h 14"/>
                <a:gd name="T2" fmla="*/ 214 w 214"/>
                <a:gd name="T3" fmla="*/ 14 h 14"/>
                <a:gd name="T4" fmla="*/ 0 w 214"/>
                <a:gd name="T5" fmla="*/ 14 h 14"/>
                <a:gd name="T6" fmla="*/ 0 w 214"/>
                <a:gd name="T7" fmla="*/ 14 h 14"/>
                <a:gd name="T8" fmla="*/ 31 w 214"/>
                <a:gd name="T9" fmla="*/ 14 h 14"/>
                <a:gd name="T10" fmla="*/ 60 w 214"/>
                <a:gd name="T11" fmla="*/ 13 h 14"/>
                <a:gd name="T12" fmla="*/ 88 w 214"/>
                <a:gd name="T13" fmla="*/ 13 h 14"/>
                <a:gd name="T14" fmla="*/ 113 w 214"/>
                <a:gd name="T15" fmla="*/ 11 h 14"/>
                <a:gd name="T16" fmla="*/ 137 w 214"/>
                <a:gd name="T17" fmla="*/ 10 h 14"/>
                <a:gd name="T18" fmla="*/ 159 w 214"/>
                <a:gd name="T19" fmla="*/ 9 h 14"/>
                <a:gd name="T20" fmla="*/ 176 w 214"/>
                <a:gd name="T21" fmla="*/ 8 h 14"/>
                <a:gd name="T22" fmla="*/ 190 w 214"/>
                <a:gd name="T23" fmla="*/ 5 h 14"/>
                <a:gd name="T24" fmla="*/ 201 w 214"/>
                <a:gd name="T25" fmla="*/ 4 h 14"/>
                <a:gd name="T26" fmla="*/ 207 w 214"/>
                <a:gd name="T27" fmla="*/ 1 h 14"/>
                <a:gd name="T28" fmla="*/ 209 w 214"/>
                <a:gd name="T29" fmla="*/ 0 h 14"/>
                <a:gd name="T30" fmla="*/ 214 w 214"/>
                <a:gd name="T31" fmla="*/ 0 h 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4"/>
                <a:gd name="T49" fmla="*/ 0 h 14"/>
                <a:gd name="T50" fmla="*/ 214 w 214"/>
                <a:gd name="T51" fmla="*/ 14 h 1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4" h="14">
                  <a:moveTo>
                    <a:pt x="214" y="0"/>
                  </a:moveTo>
                  <a:lnTo>
                    <a:pt x="214" y="14"/>
                  </a:lnTo>
                  <a:lnTo>
                    <a:pt x="0" y="14"/>
                  </a:lnTo>
                  <a:lnTo>
                    <a:pt x="31" y="14"/>
                  </a:lnTo>
                  <a:lnTo>
                    <a:pt x="60" y="13"/>
                  </a:lnTo>
                  <a:lnTo>
                    <a:pt x="88" y="13"/>
                  </a:lnTo>
                  <a:lnTo>
                    <a:pt x="113" y="11"/>
                  </a:lnTo>
                  <a:lnTo>
                    <a:pt x="137" y="10"/>
                  </a:lnTo>
                  <a:lnTo>
                    <a:pt x="159" y="9"/>
                  </a:lnTo>
                  <a:lnTo>
                    <a:pt x="176" y="8"/>
                  </a:lnTo>
                  <a:lnTo>
                    <a:pt x="190" y="5"/>
                  </a:lnTo>
                  <a:lnTo>
                    <a:pt x="201" y="4"/>
                  </a:lnTo>
                  <a:lnTo>
                    <a:pt x="207" y="1"/>
                  </a:lnTo>
                  <a:lnTo>
                    <a:pt x="209" y="0"/>
                  </a:lnTo>
                  <a:lnTo>
                    <a:pt x="214" y="0"/>
                  </a:lnTo>
                  <a:close/>
                </a:path>
              </a:pathLst>
            </a:custGeom>
            <a:solidFill>
              <a:srgbClr val="C0C0C0"/>
            </a:solidFill>
            <a:ln w="9525">
              <a:noFill/>
              <a:round/>
              <a:headEnd/>
              <a:tailEnd/>
            </a:ln>
          </p:spPr>
          <p:txBody>
            <a:bodyPr/>
            <a:lstStyle/>
            <a:p>
              <a:endParaRPr lang="en-US"/>
            </a:p>
          </p:txBody>
        </p:sp>
        <p:sp>
          <p:nvSpPr>
            <p:cNvPr id="31229" name="Freeform 606"/>
            <p:cNvSpPr>
              <a:spLocks/>
            </p:cNvSpPr>
            <p:nvPr/>
          </p:nvSpPr>
          <p:spPr bwMode="auto">
            <a:xfrm>
              <a:off x="1003" y="3032"/>
              <a:ext cx="209" cy="14"/>
            </a:xfrm>
            <a:custGeom>
              <a:avLst/>
              <a:gdLst>
                <a:gd name="T0" fmla="*/ 0 w 209"/>
                <a:gd name="T1" fmla="*/ 14 h 14"/>
                <a:gd name="T2" fmla="*/ 31 w 209"/>
                <a:gd name="T3" fmla="*/ 14 h 14"/>
                <a:gd name="T4" fmla="*/ 60 w 209"/>
                <a:gd name="T5" fmla="*/ 13 h 14"/>
                <a:gd name="T6" fmla="*/ 88 w 209"/>
                <a:gd name="T7" fmla="*/ 13 h 14"/>
                <a:gd name="T8" fmla="*/ 113 w 209"/>
                <a:gd name="T9" fmla="*/ 11 h 14"/>
                <a:gd name="T10" fmla="*/ 137 w 209"/>
                <a:gd name="T11" fmla="*/ 10 h 14"/>
                <a:gd name="T12" fmla="*/ 159 w 209"/>
                <a:gd name="T13" fmla="*/ 9 h 14"/>
                <a:gd name="T14" fmla="*/ 176 w 209"/>
                <a:gd name="T15" fmla="*/ 8 h 14"/>
                <a:gd name="T16" fmla="*/ 190 w 209"/>
                <a:gd name="T17" fmla="*/ 5 h 14"/>
                <a:gd name="T18" fmla="*/ 201 w 209"/>
                <a:gd name="T19" fmla="*/ 4 h 14"/>
                <a:gd name="T20" fmla="*/ 207 w 209"/>
                <a:gd name="T21" fmla="*/ 1 h 14"/>
                <a:gd name="T22" fmla="*/ 209 w 209"/>
                <a:gd name="T23" fmla="*/ 0 h 14"/>
                <a:gd name="T24" fmla="*/ 204 w 209"/>
                <a:gd name="T25" fmla="*/ 0 h 14"/>
                <a:gd name="T26" fmla="*/ 202 w 209"/>
                <a:gd name="T27" fmla="*/ 1 h 14"/>
                <a:gd name="T28" fmla="*/ 194 w 209"/>
                <a:gd name="T29" fmla="*/ 4 h 14"/>
                <a:gd name="T30" fmla="*/ 183 w 209"/>
                <a:gd name="T31" fmla="*/ 6 h 14"/>
                <a:gd name="T32" fmla="*/ 165 w 209"/>
                <a:gd name="T33" fmla="*/ 8 h 14"/>
                <a:gd name="T34" fmla="*/ 145 w 209"/>
                <a:gd name="T35" fmla="*/ 9 h 14"/>
                <a:gd name="T36" fmla="*/ 121 w 209"/>
                <a:gd name="T37" fmla="*/ 11 h 14"/>
                <a:gd name="T38" fmla="*/ 93 w 209"/>
                <a:gd name="T39" fmla="*/ 11 h 14"/>
                <a:gd name="T40" fmla="*/ 64 w 209"/>
                <a:gd name="T41" fmla="*/ 13 h 14"/>
                <a:gd name="T42" fmla="*/ 33 w 209"/>
                <a:gd name="T43" fmla="*/ 14 h 14"/>
                <a:gd name="T44" fmla="*/ 0 w 209"/>
                <a:gd name="T45" fmla="*/ 14 h 14"/>
                <a:gd name="T46" fmla="*/ 0 w 209"/>
                <a:gd name="T47" fmla="*/ 14 h 1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9"/>
                <a:gd name="T73" fmla="*/ 0 h 14"/>
                <a:gd name="T74" fmla="*/ 209 w 209"/>
                <a:gd name="T75" fmla="*/ 14 h 1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9" h="14">
                  <a:moveTo>
                    <a:pt x="0" y="14"/>
                  </a:moveTo>
                  <a:lnTo>
                    <a:pt x="31" y="14"/>
                  </a:lnTo>
                  <a:lnTo>
                    <a:pt x="60" y="13"/>
                  </a:lnTo>
                  <a:lnTo>
                    <a:pt x="88" y="13"/>
                  </a:lnTo>
                  <a:lnTo>
                    <a:pt x="113" y="11"/>
                  </a:lnTo>
                  <a:lnTo>
                    <a:pt x="137" y="10"/>
                  </a:lnTo>
                  <a:lnTo>
                    <a:pt x="159" y="9"/>
                  </a:lnTo>
                  <a:lnTo>
                    <a:pt x="176" y="8"/>
                  </a:lnTo>
                  <a:lnTo>
                    <a:pt x="190" y="5"/>
                  </a:lnTo>
                  <a:lnTo>
                    <a:pt x="201" y="4"/>
                  </a:lnTo>
                  <a:lnTo>
                    <a:pt x="207" y="1"/>
                  </a:lnTo>
                  <a:lnTo>
                    <a:pt x="209" y="0"/>
                  </a:lnTo>
                  <a:lnTo>
                    <a:pt x="204" y="0"/>
                  </a:lnTo>
                  <a:lnTo>
                    <a:pt x="202" y="1"/>
                  </a:lnTo>
                  <a:lnTo>
                    <a:pt x="194" y="4"/>
                  </a:lnTo>
                  <a:lnTo>
                    <a:pt x="183" y="6"/>
                  </a:lnTo>
                  <a:lnTo>
                    <a:pt x="165" y="8"/>
                  </a:lnTo>
                  <a:lnTo>
                    <a:pt x="145" y="9"/>
                  </a:lnTo>
                  <a:lnTo>
                    <a:pt x="121" y="11"/>
                  </a:lnTo>
                  <a:lnTo>
                    <a:pt x="93" y="11"/>
                  </a:lnTo>
                  <a:lnTo>
                    <a:pt x="64" y="13"/>
                  </a:lnTo>
                  <a:lnTo>
                    <a:pt x="33" y="14"/>
                  </a:lnTo>
                  <a:lnTo>
                    <a:pt x="0" y="14"/>
                  </a:lnTo>
                  <a:close/>
                </a:path>
              </a:pathLst>
            </a:custGeom>
            <a:solidFill>
              <a:srgbClr val="BBBBBB"/>
            </a:solidFill>
            <a:ln w="9525">
              <a:noFill/>
              <a:round/>
              <a:headEnd/>
              <a:tailEnd/>
            </a:ln>
          </p:spPr>
          <p:txBody>
            <a:bodyPr/>
            <a:lstStyle/>
            <a:p>
              <a:endParaRPr lang="en-US"/>
            </a:p>
          </p:txBody>
        </p:sp>
        <p:sp>
          <p:nvSpPr>
            <p:cNvPr id="31230" name="Freeform 607"/>
            <p:cNvSpPr>
              <a:spLocks/>
            </p:cNvSpPr>
            <p:nvPr/>
          </p:nvSpPr>
          <p:spPr bwMode="auto">
            <a:xfrm>
              <a:off x="1003" y="3032"/>
              <a:ext cx="204" cy="14"/>
            </a:xfrm>
            <a:custGeom>
              <a:avLst/>
              <a:gdLst>
                <a:gd name="T0" fmla="*/ 204 w 204"/>
                <a:gd name="T1" fmla="*/ 0 h 14"/>
                <a:gd name="T2" fmla="*/ 202 w 204"/>
                <a:gd name="T3" fmla="*/ 1 h 14"/>
                <a:gd name="T4" fmla="*/ 194 w 204"/>
                <a:gd name="T5" fmla="*/ 4 h 14"/>
                <a:gd name="T6" fmla="*/ 183 w 204"/>
                <a:gd name="T7" fmla="*/ 6 h 14"/>
                <a:gd name="T8" fmla="*/ 165 w 204"/>
                <a:gd name="T9" fmla="*/ 8 h 14"/>
                <a:gd name="T10" fmla="*/ 145 w 204"/>
                <a:gd name="T11" fmla="*/ 9 h 14"/>
                <a:gd name="T12" fmla="*/ 121 w 204"/>
                <a:gd name="T13" fmla="*/ 11 h 14"/>
                <a:gd name="T14" fmla="*/ 93 w 204"/>
                <a:gd name="T15" fmla="*/ 11 h 14"/>
                <a:gd name="T16" fmla="*/ 64 w 204"/>
                <a:gd name="T17" fmla="*/ 13 h 14"/>
                <a:gd name="T18" fmla="*/ 33 w 204"/>
                <a:gd name="T19" fmla="*/ 14 h 14"/>
                <a:gd name="T20" fmla="*/ 0 w 204"/>
                <a:gd name="T21" fmla="*/ 14 h 14"/>
                <a:gd name="T22" fmla="*/ 0 w 204"/>
                <a:gd name="T23" fmla="*/ 13 h 14"/>
                <a:gd name="T24" fmla="*/ 32 w 204"/>
                <a:gd name="T25" fmla="*/ 13 h 14"/>
                <a:gd name="T26" fmla="*/ 62 w 204"/>
                <a:gd name="T27" fmla="*/ 13 h 14"/>
                <a:gd name="T28" fmla="*/ 90 w 204"/>
                <a:gd name="T29" fmla="*/ 11 h 14"/>
                <a:gd name="T30" fmla="*/ 117 w 204"/>
                <a:gd name="T31" fmla="*/ 10 h 14"/>
                <a:gd name="T32" fmla="*/ 141 w 204"/>
                <a:gd name="T33" fmla="*/ 9 h 14"/>
                <a:gd name="T34" fmla="*/ 161 w 204"/>
                <a:gd name="T35" fmla="*/ 8 h 14"/>
                <a:gd name="T36" fmla="*/ 178 w 204"/>
                <a:gd name="T37" fmla="*/ 5 h 14"/>
                <a:gd name="T38" fmla="*/ 189 w 204"/>
                <a:gd name="T39" fmla="*/ 4 h 14"/>
                <a:gd name="T40" fmla="*/ 197 w 204"/>
                <a:gd name="T41" fmla="*/ 1 h 14"/>
                <a:gd name="T42" fmla="*/ 199 w 204"/>
                <a:gd name="T43" fmla="*/ 0 h 14"/>
                <a:gd name="T44" fmla="*/ 204 w 204"/>
                <a:gd name="T45" fmla="*/ 0 h 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4"/>
                <a:gd name="T70" fmla="*/ 0 h 14"/>
                <a:gd name="T71" fmla="*/ 204 w 204"/>
                <a:gd name="T72" fmla="*/ 14 h 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4" h="14">
                  <a:moveTo>
                    <a:pt x="204" y="0"/>
                  </a:moveTo>
                  <a:lnTo>
                    <a:pt x="202" y="1"/>
                  </a:lnTo>
                  <a:lnTo>
                    <a:pt x="194" y="4"/>
                  </a:lnTo>
                  <a:lnTo>
                    <a:pt x="183" y="6"/>
                  </a:lnTo>
                  <a:lnTo>
                    <a:pt x="165" y="8"/>
                  </a:lnTo>
                  <a:lnTo>
                    <a:pt x="145" y="9"/>
                  </a:lnTo>
                  <a:lnTo>
                    <a:pt x="121" y="11"/>
                  </a:lnTo>
                  <a:lnTo>
                    <a:pt x="93" y="11"/>
                  </a:lnTo>
                  <a:lnTo>
                    <a:pt x="64" y="13"/>
                  </a:lnTo>
                  <a:lnTo>
                    <a:pt x="33" y="14"/>
                  </a:lnTo>
                  <a:lnTo>
                    <a:pt x="0" y="14"/>
                  </a:lnTo>
                  <a:lnTo>
                    <a:pt x="0" y="13"/>
                  </a:lnTo>
                  <a:lnTo>
                    <a:pt x="32" y="13"/>
                  </a:lnTo>
                  <a:lnTo>
                    <a:pt x="62" y="13"/>
                  </a:lnTo>
                  <a:lnTo>
                    <a:pt x="90" y="11"/>
                  </a:lnTo>
                  <a:lnTo>
                    <a:pt x="117" y="10"/>
                  </a:lnTo>
                  <a:lnTo>
                    <a:pt x="141" y="9"/>
                  </a:lnTo>
                  <a:lnTo>
                    <a:pt x="161" y="8"/>
                  </a:lnTo>
                  <a:lnTo>
                    <a:pt x="178" y="5"/>
                  </a:lnTo>
                  <a:lnTo>
                    <a:pt x="189" y="4"/>
                  </a:lnTo>
                  <a:lnTo>
                    <a:pt x="197" y="1"/>
                  </a:lnTo>
                  <a:lnTo>
                    <a:pt x="199" y="0"/>
                  </a:lnTo>
                  <a:lnTo>
                    <a:pt x="204" y="0"/>
                  </a:lnTo>
                  <a:close/>
                </a:path>
              </a:pathLst>
            </a:custGeom>
            <a:solidFill>
              <a:srgbClr val="B7B7B7"/>
            </a:solidFill>
            <a:ln w="9525">
              <a:noFill/>
              <a:round/>
              <a:headEnd/>
              <a:tailEnd/>
            </a:ln>
          </p:spPr>
          <p:txBody>
            <a:bodyPr/>
            <a:lstStyle/>
            <a:p>
              <a:endParaRPr lang="en-US"/>
            </a:p>
          </p:txBody>
        </p:sp>
        <p:sp>
          <p:nvSpPr>
            <p:cNvPr id="31231" name="Freeform 608"/>
            <p:cNvSpPr>
              <a:spLocks/>
            </p:cNvSpPr>
            <p:nvPr/>
          </p:nvSpPr>
          <p:spPr bwMode="auto">
            <a:xfrm>
              <a:off x="1003" y="3032"/>
              <a:ext cx="199" cy="13"/>
            </a:xfrm>
            <a:custGeom>
              <a:avLst/>
              <a:gdLst>
                <a:gd name="T0" fmla="*/ 0 w 199"/>
                <a:gd name="T1" fmla="*/ 13 h 13"/>
                <a:gd name="T2" fmla="*/ 32 w 199"/>
                <a:gd name="T3" fmla="*/ 13 h 13"/>
                <a:gd name="T4" fmla="*/ 62 w 199"/>
                <a:gd name="T5" fmla="*/ 13 h 13"/>
                <a:gd name="T6" fmla="*/ 90 w 199"/>
                <a:gd name="T7" fmla="*/ 11 h 13"/>
                <a:gd name="T8" fmla="*/ 117 w 199"/>
                <a:gd name="T9" fmla="*/ 10 h 13"/>
                <a:gd name="T10" fmla="*/ 141 w 199"/>
                <a:gd name="T11" fmla="*/ 9 h 13"/>
                <a:gd name="T12" fmla="*/ 161 w 199"/>
                <a:gd name="T13" fmla="*/ 8 h 13"/>
                <a:gd name="T14" fmla="*/ 178 w 199"/>
                <a:gd name="T15" fmla="*/ 5 h 13"/>
                <a:gd name="T16" fmla="*/ 189 w 199"/>
                <a:gd name="T17" fmla="*/ 4 h 13"/>
                <a:gd name="T18" fmla="*/ 197 w 199"/>
                <a:gd name="T19" fmla="*/ 1 h 13"/>
                <a:gd name="T20" fmla="*/ 199 w 199"/>
                <a:gd name="T21" fmla="*/ 0 h 13"/>
                <a:gd name="T22" fmla="*/ 193 w 199"/>
                <a:gd name="T23" fmla="*/ 0 h 13"/>
                <a:gd name="T24" fmla="*/ 190 w 199"/>
                <a:gd name="T25" fmla="*/ 1 h 13"/>
                <a:gd name="T26" fmla="*/ 184 w 199"/>
                <a:gd name="T27" fmla="*/ 4 h 13"/>
                <a:gd name="T28" fmla="*/ 173 w 199"/>
                <a:gd name="T29" fmla="*/ 5 h 13"/>
                <a:gd name="T30" fmla="*/ 156 w 199"/>
                <a:gd name="T31" fmla="*/ 8 h 13"/>
                <a:gd name="T32" fmla="*/ 137 w 199"/>
                <a:gd name="T33" fmla="*/ 9 h 13"/>
                <a:gd name="T34" fmla="*/ 114 w 199"/>
                <a:gd name="T35" fmla="*/ 10 h 13"/>
                <a:gd name="T36" fmla="*/ 88 w 199"/>
                <a:gd name="T37" fmla="*/ 11 h 13"/>
                <a:gd name="T38" fmla="*/ 60 w 199"/>
                <a:gd name="T39" fmla="*/ 13 h 13"/>
                <a:gd name="T40" fmla="*/ 31 w 199"/>
                <a:gd name="T41" fmla="*/ 13 h 13"/>
                <a:gd name="T42" fmla="*/ 0 w 199"/>
                <a:gd name="T43" fmla="*/ 13 h 13"/>
                <a:gd name="T44" fmla="*/ 0 w 199"/>
                <a:gd name="T45" fmla="*/ 13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9"/>
                <a:gd name="T70" fmla="*/ 0 h 13"/>
                <a:gd name="T71" fmla="*/ 199 w 199"/>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9" h="13">
                  <a:moveTo>
                    <a:pt x="0" y="13"/>
                  </a:moveTo>
                  <a:lnTo>
                    <a:pt x="32" y="13"/>
                  </a:lnTo>
                  <a:lnTo>
                    <a:pt x="62" y="13"/>
                  </a:lnTo>
                  <a:lnTo>
                    <a:pt x="90" y="11"/>
                  </a:lnTo>
                  <a:lnTo>
                    <a:pt x="117" y="10"/>
                  </a:lnTo>
                  <a:lnTo>
                    <a:pt x="141" y="9"/>
                  </a:lnTo>
                  <a:lnTo>
                    <a:pt x="161" y="8"/>
                  </a:lnTo>
                  <a:lnTo>
                    <a:pt x="178" y="5"/>
                  </a:lnTo>
                  <a:lnTo>
                    <a:pt x="189" y="4"/>
                  </a:lnTo>
                  <a:lnTo>
                    <a:pt x="197" y="1"/>
                  </a:lnTo>
                  <a:lnTo>
                    <a:pt x="199" y="0"/>
                  </a:lnTo>
                  <a:lnTo>
                    <a:pt x="193" y="0"/>
                  </a:lnTo>
                  <a:lnTo>
                    <a:pt x="190" y="1"/>
                  </a:lnTo>
                  <a:lnTo>
                    <a:pt x="184" y="4"/>
                  </a:lnTo>
                  <a:lnTo>
                    <a:pt x="173" y="5"/>
                  </a:lnTo>
                  <a:lnTo>
                    <a:pt x="156" y="8"/>
                  </a:lnTo>
                  <a:lnTo>
                    <a:pt x="137" y="9"/>
                  </a:lnTo>
                  <a:lnTo>
                    <a:pt x="114" y="10"/>
                  </a:lnTo>
                  <a:lnTo>
                    <a:pt x="88" y="11"/>
                  </a:lnTo>
                  <a:lnTo>
                    <a:pt x="60" y="13"/>
                  </a:lnTo>
                  <a:lnTo>
                    <a:pt x="31" y="13"/>
                  </a:lnTo>
                  <a:lnTo>
                    <a:pt x="0" y="13"/>
                  </a:lnTo>
                  <a:close/>
                </a:path>
              </a:pathLst>
            </a:custGeom>
            <a:solidFill>
              <a:srgbClr val="B3B3B3"/>
            </a:solidFill>
            <a:ln w="9525">
              <a:noFill/>
              <a:round/>
              <a:headEnd/>
              <a:tailEnd/>
            </a:ln>
          </p:spPr>
          <p:txBody>
            <a:bodyPr/>
            <a:lstStyle/>
            <a:p>
              <a:endParaRPr lang="en-US"/>
            </a:p>
          </p:txBody>
        </p:sp>
        <p:sp>
          <p:nvSpPr>
            <p:cNvPr id="31232" name="Freeform 609"/>
            <p:cNvSpPr>
              <a:spLocks/>
            </p:cNvSpPr>
            <p:nvPr/>
          </p:nvSpPr>
          <p:spPr bwMode="auto">
            <a:xfrm>
              <a:off x="1003" y="3032"/>
              <a:ext cx="193" cy="13"/>
            </a:xfrm>
            <a:custGeom>
              <a:avLst/>
              <a:gdLst>
                <a:gd name="T0" fmla="*/ 193 w 193"/>
                <a:gd name="T1" fmla="*/ 0 h 13"/>
                <a:gd name="T2" fmla="*/ 190 w 193"/>
                <a:gd name="T3" fmla="*/ 1 h 13"/>
                <a:gd name="T4" fmla="*/ 184 w 193"/>
                <a:gd name="T5" fmla="*/ 4 h 13"/>
                <a:gd name="T6" fmla="*/ 173 w 193"/>
                <a:gd name="T7" fmla="*/ 5 h 13"/>
                <a:gd name="T8" fmla="*/ 156 w 193"/>
                <a:gd name="T9" fmla="*/ 8 h 13"/>
                <a:gd name="T10" fmla="*/ 137 w 193"/>
                <a:gd name="T11" fmla="*/ 9 h 13"/>
                <a:gd name="T12" fmla="*/ 114 w 193"/>
                <a:gd name="T13" fmla="*/ 10 h 13"/>
                <a:gd name="T14" fmla="*/ 88 w 193"/>
                <a:gd name="T15" fmla="*/ 11 h 13"/>
                <a:gd name="T16" fmla="*/ 60 w 193"/>
                <a:gd name="T17" fmla="*/ 13 h 13"/>
                <a:gd name="T18" fmla="*/ 31 w 193"/>
                <a:gd name="T19" fmla="*/ 13 h 13"/>
                <a:gd name="T20" fmla="*/ 0 w 193"/>
                <a:gd name="T21" fmla="*/ 13 h 13"/>
                <a:gd name="T22" fmla="*/ 0 w 193"/>
                <a:gd name="T23" fmla="*/ 13 h 13"/>
                <a:gd name="T24" fmla="*/ 30 w 193"/>
                <a:gd name="T25" fmla="*/ 13 h 13"/>
                <a:gd name="T26" fmla="*/ 59 w 193"/>
                <a:gd name="T27" fmla="*/ 11 h 13"/>
                <a:gd name="T28" fmla="*/ 85 w 193"/>
                <a:gd name="T29" fmla="*/ 11 h 13"/>
                <a:gd name="T30" fmla="*/ 111 w 193"/>
                <a:gd name="T31" fmla="*/ 10 h 13"/>
                <a:gd name="T32" fmla="*/ 132 w 193"/>
                <a:gd name="T33" fmla="*/ 9 h 13"/>
                <a:gd name="T34" fmla="*/ 151 w 193"/>
                <a:gd name="T35" fmla="*/ 8 h 13"/>
                <a:gd name="T36" fmla="*/ 166 w 193"/>
                <a:gd name="T37" fmla="*/ 5 h 13"/>
                <a:gd name="T38" fmla="*/ 178 w 193"/>
                <a:gd name="T39" fmla="*/ 4 h 13"/>
                <a:gd name="T40" fmla="*/ 185 w 193"/>
                <a:gd name="T41" fmla="*/ 1 h 13"/>
                <a:gd name="T42" fmla="*/ 187 w 193"/>
                <a:gd name="T43" fmla="*/ 0 h 13"/>
                <a:gd name="T44" fmla="*/ 193 w 193"/>
                <a:gd name="T45" fmla="*/ 0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3"/>
                <a:gd name="T70" fmla="*/ 0 h 13"/>
                <a:gd name="T71" fmla="*/ 193 w 193"/>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3" h="13">
                  <a:moveTo>
                    <a:pt x="193" y="0"/>
                  </a:moveTo>
                  <a:lnTo>
                    <a:pt x="190" y="1"/>
                  </a:lnTo>
                  <a:lnTo>
                    <a:pt x="184" y="4"/>
                  </a:lnTo>
                  <a:lnTo>
                    <a:pt x="173" y="5"/>
                  </a:lnTo>
                  <a:lnTo>
                    <a:pt x="156" y="8"/>
                  </a:lnTo>
                  <a:lnTo>
                    <a:pt x="137" y="9"/>
                  </a:lnTo>
                  <a:lnTo>
                    <a:pt x="114" y="10"/>
                  </a:lnTo>
                  <a:lnTo>
                    <a:pt x="88" y="11"/>
                  </a:lnTo>
                  <a:lnTo>
                    <a:pt x="60" y="13"/>
                  </a:lnTo>
                  <a:lnTo>
                    <a:pt x="31" y="13"/>
                  </a:lnTo>
                  <a:lnTo>
                    <a:pt x="0" y="13"/>
                  </a:lnTo>
                  <a:lnTo>
                    <a:pt x="30" y="13"/>
                  </a:lnTo>
                  <a:lnTo>
                    <a:pt x="59" y="11"/>
                  </a:lnTo>
                  <a:lnTo>
                    <a:pt x="85" y="11"/>
                  </a:lnTo>
                  <a:lnTo>
                    <a:pt x="111" y="10"/>
                  </a:lnTo>
                  <a:lnTo>
                    <a:pt x="132" y="9"/>
                  </a:lnTo>
                  <a:lnTo>
                    <a:pt x="151" y="8"/>
                  </a:lnTo>
                  <a:lnTo>
                    <a:pt x="166" y="5"/>
                  </a:lnTo>
                  <a:lnTo>
                    <a:pt x="178" y="4"/>
                  </a:lnTo>
                  <a:lnTo>
                    <a:pt x="185" y="1"/>
                  </a:lnTo>
                  <a:lnTo>
                    <a:pt x="187" y="0"/>
                  </a:lnTo>
                  <a:lnTo>
                    <a:pt x="193" y="0"/>
                  </a:lnTo>
                  <a:close/>
                </a:path>
              </a:pathLst>
            </a:custGeom>
            <a:solidFill>
              <a:srgbClr val="AFAFAF"/>
            </a:solidFill>
            <a:ln w="9525">
              <a:noFill/>
              <a:round/>
              <a:headEnd/>
              <a:tailEnd/>
            </a:ln>
          </p:spPr>
          <p:txBody>
            <a:bodyPr/>
            <a:lstStyle/>
            <a:p>
              <a:endParaRPr lang="en-US"/>
            </a:p>
          </p:txBody>
        </p:sp>
        <p:sp>
          <p:nvSpPr>
            <p:cNvPr id="31233" name="Freeform 610"/>
            <p:cNvSpPr>
              <a:spLocks/>
            </p:cNvSpPr>
            <p:nvPr/>
          </p:nvSpPr>
          <p:spPr bwMode="auto">
            <a:xfrm>
              <a:off x="1003" y="3032"/>
              <a:ext cx="187" cy="13"/>
            </a:xfrm>
            <a:custGeom>
              <a:avLst/>
              <a:gdLst>
                <a:gd name="T0" fmla="*/ 0 w 187"/>
                <a:gd name="T1" fmla="*/ 13 h 13"/>
                <a:gd name="T2" fmla="*/ 30 w 187"/>
                <a:gd name="T3" fmla="*/ 13 h 13"/>
                <a:gd name="T4" fmla="*/ 59 w 187"/>
                <a:gd name="T5" fmla="*/ 11 h 13"/>
                <a:gd name="T6" fmla="*/ 85 w 187"/>
                <a:gd name="T7" fmla="*/ 11 h 13"/>
                <a:gd name="T8" fmla="*/ 111 w 187"/>
                <a:gd name="T9" fmla="*/ 10 h 13"/>
                <a:gd name="T10" fmla="*/ 132 w 187"/>
                <a:gd name="T11" fmla="*/ 9 h 13"/>
                <a:gd name="T12" fmla="*/ 151 w 187"/>
                <a:gd name="T13" fmla="*/ 8 h 13"/>
                <a:gd name="T14" fmla="*/ 166 w 187"/>
                <a:gd name="T15" fmla="*/ 5 h 13"/>
                <a:gd name="T16" fmla="*/ 178 w 187"/>
                <a:gd name="T17" fmla="*/ 4 h 13"/>
                <a:gd name="T18" fmla="*/ 185 w 187"/>
                <a:gd name="T19" fmla="*/ 1 h 13"/>
                <a:gd name="T20" fmla="*/ 187 w 187"/>
                <a:gd name="T21" fmla="*/ 0 h 13"/>
                <a:gd name="T22" fmla="*/ 180 w 187"/>
                <a:gd name="T23" fmla="*/ 0 h 13"/>
                <a:gd name="T24" fmla="*/ 179 w 187"/>
                <a:gd name="T25" fmla="*/ 1 h 13"/>
                <a:gd name="T26" fmla="*/ 171 w 187"/>
                <a:gd name="T27" fmla="*/ 4 h 13"/>
                <a:gd name="T28" fmla="*/ 161 w 187"/>
                <a:gd name="T29" fmla="*/ 5 h 13"/>
                <a:gd name="T30" fmla="*/ 146 w 187"/>
                <a:gd name="T31" fmla="*/ 6 h 13"/>
                <a:gd name="T32" fmla="*/ 128 w 187"/>
                <a:gd name="T33" fmla="*/ 8 h 13"/>
                <a:gd name="T34" fmla="*/ 107 w 187"/>
                <a:gd name="T35" fmla="*/ 9 h 13"/>
                <a:gd name="T36" fmla="*/ 83 w 187"/>
                <a:gd name="T37" fmla="*/ 10 h 13"/>
                <a:gd name="T38" fmla="*/ 56 w 187"/>
                <a:gd name="T39" fmla="*/ 11 h 13"/>
                <a:gd name="T40" fmla="*/ 30 w 187"/>
                <a:gd name="T41" fmla="*/ 11 h 13"/>
                <a:gd name="T42" fmla="*/ 0 w 187"/>
                <a:gd name="T43" fmla="*/ 11 h 13"/>
                <a:gd name="T44" fmla="*/ 0 w 187"/>
                <a:gd name="T45" fmla="*/ 13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7"/>
                <a:gd name="T70" fmla="*/ 0 h 13"/>
                <a:gd name="T71" fmla="*/ 187 w 187"/>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7" h="13">
                  <a:moveTo>
                    <a:pt x="0" y="13"/>
                  </a:moveTo>
                  <a:lnTo>
                    <a:pt x="30" y="13"/>
                  </a:lnTo>
                  <a:lnTo>
                    <a:pt x="59" y="11"/>
                  </a:lnTo>
                  <a:lnTo>
                    <a:pt x="85" y="11"/>
                  </a:lnTo>
                  <a:lnTo>
                    <a:pt x="111" y="10"/>
                  </a:lnTo>
                  <a:lnTo>
                    <a:pt x="132" y="9"/>
                  </a:lnTo>
                  <a:lnTo>
                    <a:pt x="151" y="8"/>
                  </a:lnTo>
                  <a:lnTo>
                    <a:pt x="166" y="5"/>
                  </a:lnTo>
                  <a:lnTo>
                    <a:pt x="178" y="4"/>
                  </a:lnTo>
                  <a:lnTo>
                    <a:pt x="185" y="1"/>
                  </a:lnTo>
                  <a:lnTo>
                    <a:pt x="187" y="0"/>
                  </a:lnTo>
                  <a:lnTo>
                    <a:pt x="180" y="0"/>
                  </a:lnTo>
                  <a:lnTo>
                    <a:pt x="179" y="1"/>
                  </a:lnTo>
                  <a:lnTo>
                    <a:pt x="171" y="4"/>
                  </a:lnTo>
                  <a:lnTo>
                    <a:pt x="161" y="5"/>
                  </a:lnTo>
                  <a:lnTo>
                    <a:pt x="146" y="6"/>
                  </a:lnTo>
                  <a:lnTo>
                    <a:pt x="128" y="8"/>
                  </a:lnTo>
                  <a:lnTo>
                    <a:pt x="107" y="9"/>
                  </a:lnTo>
                  <a:lnTo>
                    <a:pt x="83" y="10"/>
                  </a:lnTo>
                  <a:lnTo>
                    <a:pt x="56" y="11"/>
                  </a:lnTo>
                  <a:lnTo>
                    <a:pt x="30" y="11"/>
                  </a:lnTo>
                  <a:lnTo>
                    <a:pt x="0" y="11"/>
                  </a:lnTo>
                  <a:lnTo>
                    <a:pt x="0" y="13"/>
                  </a:lnTo>
                  <a:close/>
                </a:path>
              </a:pathLst>
            </a:custGeom>
            <a:solidFill>
              <a:srgbClr val="AAAAAA"/>
            </a:solidFill>
            <a:ln w="9525">
              <a:noFill/>
              <a:round/>
              <a:headEnd/>
              <a:tailEnd/>
            </a:ln>
          </p:spPr>
          <p:txBody>
            <a:bodyPr/>
            <a:lstStyle/>
            <a:p>
              <a:endParaRPr lang="en-US"/>
            </a:p>
          </p:txBody>
        </p:sp>
        <p:sp>
          <p:nvSpPr>
            <p:cNvPr id="31234" name="Freeform 611"/>
            <p:cNvSpPr>
              <a:spLocks/>
            </p:cNvSpPr>
            <p:nvPr/>
          </p:nvSpPr>
          <p:spPr bwMode="auto">
            <a:xfrm>
              <a:off x="1003" y="3032"/>
              <a:ext cx="180" cy="11"/>
            </a:xfrm>
            <a:custGeom>
              <a:avLst/>
              <a:gdLst>
                <a:gd name="T0" fmla="*/ 180 w 180"/>
                <a:gd name="T1" fmla="*/ 0 h 11"/>
                <a:gd name="T2" fmla="*/ 179 w 180"/>
                <a:gd name="T3" fmla="*/ 1 h 11"/>
                <a:gd name="T4" fmla="*/ 171 w 180"/>
                <a:gd name="T5" fmla="*/ 4 h 11"/>
                <a:gd name="T6" fmla="*/ 161 w 180"/>
                <a:gd name="T7" fmla="*/ 5 h 11"/>
                <a:gd name="T8" fmla="*/ 146 w 180"/>
                <a:gd name="T9" fmla="*/ 6 h 11"/>
                <a:gd name="T10" fmla="*/ 128 w 180"/>
                <a:gd name="T11" fmla="*/ 8 h 11"/>
                <a:gd name="T12" fmla="*/ 107 w 180"/>
                <a:gd name="T13" fmla="*/ 9 h 11"/>
                <a:gd name="T14" fmla="*/ 83 w 180"/>
                <a:gd name="T15" fmla="*/ 10 h 11"/>
                <a:gd name="T16" fmla="*/ 56 w 180"/>
                <a:gd name="T17" fmla="*/ 11 h 11"/>
                <a:gd name="T18" fmla="*/ 30 w 180"/>
                <a:gd name="T19" fmla="*/ 11 h 11"/>
                <a:gd name="T20" fmla="*/ 0 w 180"/>
                <a:gd name="T21" fmla="*/ 11 h 11"/>
                <a:gd name="T22" fmla="*/ 0 w 180"/>
                <a:gd name="T23" fmla="*/ 11 h 11"/>
                <a:gd name="T24" fmla="*/ 28 w 180"/>
                <a:gd name="T25" fmla="*/ 11 h 11"/>
                <a:gd name="T26" fmla="*/ 55 w 180"/>
                <a:gd name="T27" fmla="*/ 11 h 11"/>
                <a:gd name="T28" fmla="*/ 79 w 180"/>
                <a:gd name="T29" fmla="*/ 10 h 11"/>
                <a:gd name="T30" fmla="*/ 103 w 180"/>
                <a:gd name="T31" fmla="*/ 9 h 11"/>
                <a:gd name="T32" fmla="*/ 123 w 180"/>
                <a:gd name="T33" fmla="*/ 8 h 11"/>
                <a:gd name="T34" fmla="*/ 141 w 180"/>
                <a:gd name="T35" fmla="*/ 6 h 11"/>
                <a:gd name="T36" fmla="*/ 155 w 180"/>
                <a:gd name="T37" fmla="*/ 5 h 11"/>
                <a:gd name="T38" fmla="*/ 165 w 180"/>
                <a:gd name="T39" fmla="*/ 2 h 11"/>
                <a:gd name="T40" fmla="*/ 171 w 180"/>
                <a:gd name="T41" fmla="*/ 1 h 11"/>
                <a:gd name="T42" fmla="*/ 174 w 180"/>
                <a:gd name="T43" fmla="*/ 0 h 11"/>
                <a:gd name="T44" fmla="*/ 180 w 180"/>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0"/>
                <a:gd name="T70" fmla="*/ 0 h 11"/>
                <a:gd name="T71" fmla="*/ 180 w 180"/>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0" h="11">
                  <a:moveTo>
                    <a:pt x="180" y="0"/>
                  </a:moveTo>
                  <a:lnTo>
                    <a:pt x="179" y="1"/>
                  </a:lnTo>
                  <a:lnTo>
                    <a:pt x="171" y="4"/>
                  </a:lnTo>
                  <a:lnTo>
                    <a:pt x="161" y="5"/>
                  </a:lnTo>
                  <a:lnTo>
                    <a:pt x="146" y="6"/>
                  </a:lnTo>
                  <a:lnTo>
                    <a:pt x="128" y="8"/>
                  </a:lnTo>
                  <a:lnTo>
                    <a:pt x="107" y="9"/>
                  </a:lnTo>
                  <a:lnTo>
                    <a:pt x="83" y="10"/>
                  </a:lnTo>
                  <a:lnTo>
                    <a:pt x="56" y="11"/>
                  </a:lnTo>
                  <a:lnTo>
                    <a:pt x="30" y="11"/>
                  </a:lnTo>
                  <a:lnTo>
                    <a:pt x="0" y="11"/>
                  </a:lnTo>
                  <a:lnTo>
                    <a:pt x="28" y="11"/>
                  </a:lnTo>
                  <a:lnTo>
                    <a:pt x="55" y="11"/>
                  </a:lnTo>
                  <a:lnTo>
                    <a:pt x="79" y="10"/>
                  </a:lnTo>
                  <a:lnTo>
                    <a:pt x="103" y="9"/>
                  </a:lnTo>
                  <a:lnTo>
                    <a:pt x="123" y="8"/>
                  </a:lnTo>
                  <a:lnTo>
                    <a:pt x="141" y="6"/>
                  </a:lnTo>
                  <a:lnTo>
                    <a:pt x="155" y="5"/>
                  </a:lnTo>
                  <a:lnTo>
                    <a:pt x="165" y="2"/>
                  </a:lnTo>
                  <a:lnTo>
                    <a:pt x="171" y="1"/>
                  </a:lnTo>
                  <a:lnTo>
                    <a:pt x="174" y="0"/>
                  </a:lnTo>
                  <a:lnTo>
                    <a:pt x="180" y="0"/>
                  </a:lnTo>
                  <a:close/>
                </a:path>
              </a:pathLst>
            </a:custGeom>
            <a:solidFill>
              <a:srgbClr val="A6A6A6"/>
            </a:solidFill>
            <a:ln w="9525">
              <a:noFill/>
              <a:round/>
              <a:headEnd/>
              <a:tailEnd/>
            </a:ln>
          </p:spPr>
          <p:txBody>
            <a:bodyPr/>
            <a:lstStyle/>
            <a:p>
              <a:endParaRPr lang="en-US"/>
            </a:p>
          </p:txBody>
        </p:sp>
        <p:sp>
          <p:nvSpPr>
            <p:cNvPr id="31235" name="Freeform 612"/>
            <p:cNvSpPr>
              <a:spLocks/>
            </p:cNvSpPr>
            <p:nvPr/>
          </p:nvSpPr>
          <p:spPr bwMode="auto">
            <a:xfrm>
              <a:off x="1003" y="3032"/>
              <a:ext cx="174" cy="11"/>
            </a:xfrm>
            <a:custGeom>
              <a:avLst/>
              <a:gdLst>
                <a:gd name="T0" fmla="*/ 0 w 174"/>
                <a:gd name="T1" fmla="*/ 11 h 11"/>
                <a:gd name="T2" fmla="*/ 28 w 174"/>
                <a:gd name="T3" fmla="*/ 11 h 11"/>
                <a:gd name="T4" fmla="*/ 55 w 174"/>
                <a:gd name="T5" fmla="*/ 11 h 11"/>
                <a:gd name="T6" fmla="*/ 79 w 174"/>
                <a:gd name="T7" fmla="*/ 10 h 11"/>
                <a:gd name="T8" fmla="*/ 103 w 174"/>
                <a:gd name="T9" fmla="*/ 9 h 11"/>
                <a:gd name="T10" fmla="*/ 123 w 174"/>
                <a:gd name="T11" fmla="*/ 8 h 11"/>
                <a:gd name="T12" fmla="*/ 141 w 174"/>
                <a:gd name="T13" fmla="*/ 6 h 11"/>
                <a:gd name="T14" fmla="*/ 155 w 174"/>
                <a:gd name="T15" fmla="*/ 5 h 11"/>
                <a:gd name="T16" fmla="*/ 165 w 174"/>
                <a:gd name="T17" fmla="*/ 2 h 11"/>
                <a:gd name="T18" fmla="*/ 171 w 174"/>
                <a:gd name="T19" fmla="*/ 1 h 11"/>
                <a:gd name="T20" fmla="*/ 174 w 174"/>
                <a:gd name="T21" fmla="*/ 0 h 11"/>
                <a:gd name="T22" fmla="*/ 166 w 174"/>
                <a:gd name="T23" fmla="*/ 0 h 11"/>
                <a:gd name="T24" fmla="*/ 164 w 174"/>
                <a:gd name="T25" fmla="*/ 1 h 11"/>
                <a:gd name="T26" fmla="*/ 156 w 174"/>
                <a:gd name="T27" fmla="*/ 4 h 11"/>
                <a:gd name="T28" fmla="*/ 145 w 174"/>
                <a:gd name="T29" fmla="*/ 5 h 11"/>
                <a:gd name="T30" fmla="*/ 128 w 174"/>
                <a:gd name="T31" fmla="*/ 6 h 11"/>
                <a:gd name="T32" fmla="*/ 108 w 174"/>
                <a:gd name="T33" fmla="*/ 8 h 11"/>
                <a:gd name="T34" fmla="*/ 84 w 174"/>
                <a:gd name="T35" fmla="*/ 9 h 11"/>
                <a:gd name="T36" fmla="*/ 57 w 174"/>
                <a:gd name="T37" fmla="*/ 10 h 11"/>
                <a:gd name="T38" fmla="*/ 30 w 174"/>
                <a:gd name="T39" fmla="*/ 10 h 11"/>
                <a:gd name="T40" fmla="*/ 0 w 174"/>
                <a:gd name="T41" fmla="*/ 11 h 11"/>
                <a:gd name="T42" fmla="*/ 0 w 174"/>
                <a:gd name="T43" fmla="*/ 11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
                <a:gd name="T67" fmla="*/ 0 h 11"/>
                <a:gd name="T68" fmla="*/ 174 w 174"/>
                <a:gd name="T69" fmla="*/ 11 h 1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 h="11">
                  <a:moveTo>
                    <a:pt x="0" y="11"/>
                  </a:moveTo>
                  <a:lnTo>
                    <a:pt x="28" y="11"/>
                  </a:lnTo>
                  <a:lnTo>
                    <a:pt x="55" y="11"/>
                  </a:lnTo>
                  <a:lnTo>
                    <a:pt x="79" y="10"/>
                  </a:lnTo>
                  <a:lnTo>
                    <a:pt x="103" y="9"/>
                  </a:lnTo>
                  <a:lnTo>
                    <a:pt x="123" y="8"/>
                  </a:lnTo>
                  <a:lnTo>
                    <a:pt x="141" y="6"/>
                  </a:lnTo>
                  <a:lnTo>
                    <a:pt x="155" y="5"/>
                  </a:lnTo>
                  <a:lnTo>
                    <a:pt x="165" y="2"/>
                  </a:lnTo>
                  <a:lnTo>
                    <a:pt x="171" y="1"/>
                  </a:lnTo>
                  <a:lnTo>
                    <a:pt x="174" y="0"/>
                  </a:lnTo>
                  <a:lnTo>
                    <a:pt x="166" y="0"/>
                  </a:lnTo>
                  <a:lnTo>
                    <a:pt x="164" y="1"/>
                  </a:lnTo>
                  <a:lnTo>
                    <a:pt x="156" y="4"/>
                  </a:lnTo>
                  <a:lnTo>
                    <a:pt x="145" y="5"/>
                  </a:lnTo>
                  <a:lnTo>
                    <a:pt x="128" y="6"/>
                  </a:lnTo>
                  <a:lnTo>
                    <a:pt x="108" y="8"/>
                  </a:lnTo>
                  <a:lnTo>
                    <a:pt x="84" y="9"/>
                  </a:lnTo>
                  <a:lnTo>
                    <a:pt x="57" y="10"/>
                  </a:lnTo>
                  <a:lnTo>
                    <a:pt x="30" y="10"/>
                  </a:lnTo>
                  <a:lnTo>
                    <a:pt x="0" y="11"/>
                  </a:lnTo>
                  <a:close/>
                </a:path>
              </a:pathLst>
            </a:custGeom>
            <a:solidFill>
              <a:srgbClr val="A2A2A2"/>
            </a:solidFill>
            <a:ln w="9525">
              <a:noFill/>
              <a:round/>
              <a:headEnd/>
              <a:tailEnd/>
            </a:ln>
          </p:spPr>
          <p:txBody>
            <a:bodyPr/>
            <a:lstStyle/>
            <a:p>
              <a:endParaRPr lang="en-US"/>
            </a:p>
          </p:txBody>
        </p:sp>
        <p:sp>
          <p:nvSpPr>
            <p:cNvPr id="31236" name="Freeform 613"/>
            <p:cNvSpPr>
              <a:spLocks/>
            </p:cNvSpPr>
            <p:nvPr/>
          </p:nvSpPr>
          <p:spPr bwMode="auto">
            <a:xfrm>
              <a:off x="1003" y="3032"/>
              <a:ext cx="166" cy="11"/>
            </a:xfrm>
            <a:custGeom>
              <a:avLst/>
              <a:gdLst>
                <a:gd name="T0" fmla="*/ 166 w 166"/>
                <a:gd name="T1" fmla="*/ 0 h 11"/>
                <a:gd name="T2" fmla="*/ 164 w 166"/>
                <a:gd name="T3" fmla="*/ 1 h 11"/>
                <a:gd name="T4" fmla="*/ 156 w 166"/>
                <a:gd name="T5" fmla="*/ 4 h 11"/>
                <a:gd name="T6" fmla="*/ 145 w 166"/>
                <a:gd name="T7" fmla="*/ 5 h 11"/>
                <a:gd name="T8" fmla="*/ 128 w 166"/>
                <a:gd name="T9" fmla="*/ 6 h 11"/>
                <a:gd name="T10" fmla="*/ 108 w 166"/>
                <a:gd name="T11" fmla="*/ 8 h 11"/>
                <a:gd name="T12" fmla="*/ 84 w 166"/>
                <a:gd name="T13" fmla="*/ 9 h 11"/>
                <a:gd name="T14" fmla="*/ 57 w 166"/>
                <a:gd name="T15" fmla="*/ 10 h 11"/>
                <a:gd name="T16" fmla="*/ 30 w 166"/>
                <a:gd name="T17" fmla="*/ 10 h 11"/>
                <a:gd name="T18" fmla="*/ 0 w 166"/>
                <a:gd name="T19" fmla="*/ 11 h 11"/>
                <a:gd name="T20" fmla="*/ 0 w 166"/>
                <a:gd name="T21" fmla="*/ 10 h 11"/>
                <a:gd name="T22" fmla="*/ 28 w 166"/>
                <a:gd name="T23" fmla="*/ 10 h 11"/>
                <a:gd name="T24" fmla="*/ 55 w 166"/>
                <a:gd name="T25" fmla="*/ 10 h 11"/>
                <a:gd name="T26" fmla="*/ 80 w 166"/>
                <a:gd name="T27" fmla="*/ 9 h 11"/>
                <a:gd name="T28" fmla="*/ 103 w 166"/>
                <a:gd name="T29" fmla="*/ 8 h 11"/>
                <a:gd name="T30" fmla="*/ 122 w 166"/>
                <a:gd name="T31" fmla="*/ 6 h 11"/>
                <a:gd name="T32" fmla="*/ 138 w 166"/>
                <a:gd name="T33" fmla="*/ 5 h 11"/>
                <a:gd name="T34" fmla="*/ 150 w 166"/>
                <a:gd name="T35" fmla="*/ 2 h 11"/>
                <a:gd name="T36" fmla="*/ 157 w 166"/>
                <a:gd name="T37" fmla="*/ 1 h 11"/>
                <a:gd name="T38" fmla="*/ 159 w 166"/>
                <a:gd name="T39" fmla="*/ 0 h 11"/>
                <a:gd name="T40" fmla="*/ 166 w 166"/>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6"/>
                <a:gd name="T64" fmla="*/ 0 h 11"/>
                <a:gd name="T65" fmla="*/ 166 w 166"/>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6" h="11">
                  <a:moveTo>
                    <a:pt x="166" y="0"/>
                  </a:moveTo>
                  <a:lnTo>
                    <a:pt x="164" y="1"/>
                  </a:lnTo>
                  <a:lnTo>
                    <a:pt x="156" y="4"/>
                  </a:lnTo>
                  <a:lnTo>
                    <a:pt x="145" y="5"/>
                  </a:lnTo>
                  <a:lnTo>
                    <a:pt x="128" y="6"/>
                  </a:lnTo>
                  <a:lnTo>
                    <a:pt x="108" y="8"/>
                  </a:lnTo>
                  <a:lnTo>
                    <a:pt x="84" y="9"/>
                  </a:lnTo>
                  <a:lnTo>
                    <a:pt x="57" y="10"/>
                  </a:lnTo>
                  <a:lnTo>
                    <a:pt x="30" y="10"/>
                  </a:lnTo>
                  <a:lnTo>
                    <a:pt x="0" y="11"/>
                  </a:lnTo>
                  <a:lnTo>
                    <a:pt x="0" y="10"/>
                  </a:lnTo>
                  <a:lnTo>
                    <a:pt x="28" y="10"/>
                  </a:lnTo>
                  <a:lnTo>
                    <a:pt x="55" y="10"/>
                  </a:lnTo>
                  <a:lnTo>
                    <a:pt x="80" y="9"/>
                  </a:lnTo>
                  <a:lnTo>
                    <a:pt x="103" y="8"/>
                  </a:lnTo>
                  <a:lnTo>
                    <a:pt x="122" y="6"/>
                  </a:lnTo>
                  <a:lnTo>
                    <a:pt x="138" y="5"/>
                  </a:lnTo>
                  <a:lnTo>
                    <a:pt x="150" y="2"/>
                  </a:lnTo>
                  <a:lnTo>
                    <a:pt x="157" y="1"/>
                  </a:lnTo>
                  <a:lnTo>
                    <a:pt x="159" y="0"/>
                  </a:lnTo>
                  <a:lnTo>
                    <a:pt x="166" y="0"/>
                  </a:lnTo>
                  <a:close/>
                </a:path>
              </a:pathLst>
            </a:custGeom>
            <a:solidFill>
              <a:srgbClr val="9E9E9E"/>
            </a:solidFill>
            <a:ln w="9525">
              <a:noFill/>
              <a:round/>
              <a:headEnd/>
              <a:tailEnd/>
            </a:ln>
          </p:spPr>
          <p:txBody>
            <a:bodyPr/>
            <a:lstStyle/>
            <a:p>
              <a:endParaRPr lang="en-US"/>
            </a:p>
          </p:txBody>
        </p:sp>
        <p:sp>
          <p:nvSpPr>
            <p:cNvPr id="31237" name="Freeform 614"/>
            <p:cNvSpPr>
              <a:spLocks/>
            </p:cNvSpPr>
            <p:nvPr/>
          </p:nvSpPr>
          <p:spPr bwMode="auto">
            <a:xfrm>
              <a:off x="1003" y="3032"/>
              <a:ext cx="159" cy="10"/>
            </a:xfrm>
            <a:custGeom>
              <a:avLst/>
              <a:gdLst>
                <a:gd name="T0" fmla="*/ 0 w 159"/>
                <a:gd name="T1" fmla="*/ 10 h 10"/>
                <a:gd name="T2" fmla="*/ 28 w 159"/>
                <a:gd name="T3" fmla="*/ 10 h 10"/>
                <a:gd name="T4" fmla="*/ 55 w 159"/>
                <a:gd name="T5" fmla="*/ 10 h 10"/>
                <a:gd name="T6" fmla="*/ 80 w 159"/>
                <a:gd name="T7" fmla="*/ 9 h 10"/>
                <a:gd name="T8" fmla="*/ 103 w 159"/>
                <a:gd name="T9" fmla="*/ 8 h 10"/>
                <a:gd name="T10" fmla="*/ 122 w 159"/>
                <a:gd name="T11" fmla="*/ 6 h 10"/>
                <a:gd name="T12" fmla="*/ 138 w 159"/>
                <a:gd name="T13" fmla="*/ 5 h 10"/>
                <a:gd name="T14" fmla="*/ 150 w 159"/>
                <a:gd name="T15" fmla="*/ 2 h 10"/>
                <a:gd name="T16" fmla="*/ 157 w 159"/>
                <a:gd name="T17" fmla="*/ 1 h 10"/>
                <a:gd name="T18" fmla="*/ 159 w 159"/>
                <a:gd name="T19" fmla="*/ 0 h 10"/>
                <a:gd name="T20" fmla="*/ 151 w 159"/>
                <a:gd name="T21" fmla="*/ 0 h 10"/>
                <a:gd name="T22" fmla="*/ 149 w 159"/>
                <a:gd name="T23" fmla="*/ 1 h 10"/>
                <a:gd name="T24" fmla="*/ 142 w 159"/>
                <a:gd name="T25" fmla="*/ 2 h 10"/>
                <a:gd name="T26" fmla="*/ 131 w 159"/>
                <a:gd name="T27" fmla="*/ 5 h 10"/>
                <a:gd name="T28" fmla="*/ 116 w 159"/>
                <a:gd name="T29" fmla="*/ 6 h 10"/>
                <a:gd name="T30" fmla="*/ 98 w 159"/>
                <a:gd name="T31" fmla="*/ 8 h 10"/>
                <a:gd name="T32" fmla="*/ 76 w 159"/>
                <a:gd name="T33" fmla="*/ 9 h 10"/>
                <a:gd name="T34" fmla="*/ 52 w 159"/>
                <a:gd name="T35" fmla="*/ 9 h 10"/>
                <a:gd name="T36" fmla="*/ 27 w 159"/>
                <a:gd name="T37" fmla="*/ 10 h 10"/>
                <a:gd name="T38" fmla="*/ 0 w 159"/>
                <a:gd name="T39" fmla="*/ 10 h 10"/>
                <a:gd name="T40" fmla="*/ 0 w 159"/>
                <a:gd name="T41" fmla="*/ 1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9"/>
                <a:gd name="T64" fmla="*/ 0 h 10"/>
                <a:gd name="T65" fmla="*/ 159 w 159"/>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9" h="10">
                  <a:moveTo>
                    <a:pt x="0" y="10"/>
                  </a:moveTo>
                  <a:lnTo>
                    <a:pt x="28" y="10"/>
                  </a:lnTo>
                  <a:lnTo>
                    <a:pt x="55" y="10"/>
                  </a:lnTo>
                  <a:lnTo>
                    <a:pt x="80" y="9"/>
                  </a:lnTo>
                  <a:lnTo>
                    <a:pt x="103" y="8"/>
                  </a:lnTo>
                  <a:lnTo>
                    <a:pt x="122" y="6"/>
                  </a:lnTo>
                  <a:lnTo>
                    <a:pt x="138" y="5"/>
                  </a:lnTo>
                  <a:lnTo>
                    <a:pt x="150" y="2"/>
                  </a:lnTo>
                  <a:lnTo>
                    <a:pt x="157" y="1"/>
                  </a:lnTo>
                  <a:lnTo>
                    <a:pt x="159" y="0"/>
                  </a:lnTo>
                  <a:lnTo>
                    <a:pt x="151" y="0"/>
                  </a:lnTo>
                  <a:lnTo>
                    <a:pt x="149" y="1"/>
                  </a:lnTo>
                  <a:lnTo>
                    <a:pt x="142" y="2"/>
                  </a:lnTo>
                  <a:lnTo>
                    <a:pt x="131" y="5"/>
                  </a:lnTo>
                  <a:lnTo>
                    <a:pt x="116" y="6"/>
                  </a:lnTo>
                  <a:lnTo>
                    <a:pt x="98" y="8"/>
                  </a:lnTo>
                  <a:lnTo>
                    <a:pt x="76" y="9"/>
                  </a:lnTo>
                  <a:lnTo>
                    <a:pt x="52" y="9"/>
                  </a:lnTo>
                  <a:lnTo>
                    <a:pt x="27" y="10"/>
                  </a:lnTo>
                  <a:lnTo>
                    <a:pt x="0" y="10"/>
                  </a:lnTo>
                  <a:close/>
                </a:path>
              </a:pathLst>
            </a:custGeom>
            <a:solidFill>
              <a:srgbClr val="999999"/>
            </a:solidFill>
            <a:ln w="9525">
              <a:noFill/>
              <a:round/>
              <a:headEnd/>
              <a:tailEnd/>
            </a:ln>
          </p:spPr>
          <p:txBody>
            <a:bodyPr/>
            <a:lstStyle/>
            <a:p>
              <a:endParaRPr lang="en-US"/>
            </a:p>
          </p:txBody>
        </p:sp>
        <p:sp>
          <p:nvSpPr>
            <p:cNvPr id="31238" name="Freeform 615"/>
            <p:cNvSpPr>
              <a:spLocks/>
            </p:cNvSpPr>
            <p:nvPr/>
          </p:nvSpPr>
          <p:spPr bwMode="auto">
            <a:xfrm>
              <a:off x="1003" y="3032"/>
              <a:ext cx="151" cy="10"/>
            </a:xfrm>
            <a:custGeom>
              <a:avLst/>
              <a:gdLst>
                <a:gd name="T0" fmla="*/ 151 w 151"/>
                <a:gd name="T1" fmla="*/ 0 h 10"/>
                <a:gd name="T2" fmla="*/ 149 w 151"/>
                <a:gd name="T3" fmla="*/ 1 h 10"/>
                <a:gd name="T4" fmla="*/ 142 w 151"/>
                <a:gd name="T5" fmla="*/ 2 h 10"/>
                <a:gd name="T6" fmla="*/ 131 w 151"/>
                <a:gd name="T7" fmla="*/ 5 h 10"/>
                <a:gd name="T8" fmla="*/ 116 w 151"/>
                <a:gd name="T9" fmla="*/ 6 h 10"/>
                <a:gd name="T10" fmla="*/ 98 w 151"/>
                <a:gd name="T11" fmla="*/ 8 h 10"/>
                <a:gd name="T12" fmla="*/ 76 w 151"/>
                <a:gd name="T13" fmla="*/ 9 h 10"/>
                <a:gd name="T14" fmla="*/ 52 w 151"/>
                <a:gd name="T15" fmla="*/ 9 h 10"/>
                <a:gd name="T16" fmla="*/ 27 w 151"/>
                <a:gd name="T17" fmla="*/ 10 h 10"/>
                <a:gd name="T18" fmla="*/ 0 w 151"/>
                <a:gd name="T19" fmla="*/ 10 h 10"/>
                <a:gd name="T20" fmla="*/ 0 w 151"/>
                <a:gd name="T21" fmla="*/ 9 h 10"/>
                <a:gd name="T22" fmla="*/ 26 w 151"/>
                <a:gd name="T23" fmla="*/ 9 h 10"/>
                <a:gd name="T24" fmla="*/ 50 w 151"/>
                <a:gd name="T25" fmla="*/ 9 h 10"/>
                <a:gd name="T26" fmla="*/ 71 w 151"/>
                <a:gd name="T27" fmla="*/ 8 h 10"/>
                <a:gd name="T28" fmla="*/ 92 w 151"/>
                <a:gd name="T29" fmla="*/ 6 h 10"/>
                <a:gd name="T30" fmla="*/ 109 w 151"/>
                <a:gd name="T31" fmla="*/ 6 h 10"/>
                <a:gd name="T32" fmla="*/ 125 w 151"/>
                <a:gd name="T33" fmla="*/ 4 h 10"/>
                <a:gd name="T34" fmla="*/ 135 w 151"/>
                <a:gd name="T35" fmla="*/ 2 h 10"/>
                <a:gd name="T36" fmla="*/ 141 w 151"/>
                <a:gd name="T37" fmla="*/ 1 h 10"/>
                <a:gd name="T38" fmla="*/ 144 w 151"/>
                <a:gd name="T39" fmla="*/ 0 h 10"/>
                <a:gd name="T40" fmla="*/ 151 w 15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1"/>
                <a:gd name="T64" fmla="*/ 0 h 10"/>
                <a:gd name="T65" fmla="*/ 151 w 15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1" h="10">
                  <a:moveTo>
                    <a:pt x="151" y="0"/>
                  </a:moveTo>
                  <a:lnTo>
                    <a:pt x="149" y="1"/>
                  </a:lnTo>
                  <a:lnTo>
                    <a:pt x="142" y="2"/>
                  </a:lnTo>
                  <a:lnTo>
                    <a:pt x="131" y="5"/>
                  </a:lnTo>
                  <a:lnTo>
                    <a:pt x="116" y="6"/>
                  </a:lnTo>
                  <a:lnTo>
                    <a:pt x="98" y="8"/>
                  </a:lnTo>
                  <a:lnTo>
                    <a:pt x="76" y="9"/>
                  </a:lnTo>
                  <a:lnTo>
                    <a:pt x="52" y="9"/>
                  </a:lnTo>
                  <a:lnTo>
                    <a:pt x="27" y="10"/>
                  </a:lnTo>
                  <a:lnTo>
                    <a:pt x="0" y="10"/>
                  </a:lnTo>
                  <a:lnTo>
                    <a:pt x="0" y="9"/>
                  </a:lnTo>
                  <a:lnTo>
                    <a:pt x="26" y="9"/>
                  </a:lnTo>
                  <a:lnTo>
                    <a:pt x="50" y="9"/>
                  </a:lnTo>
                  <a:lnTo>
                    <a:pt x="71" y="8"/>
                  </a:lnTo>
                  <a:lnTo>
                    <a:pt x="92" y="6"/>
                  </a:lnTo>
                  <a:lnTo>
                    <a:pt x="109" y="6"/>
                  </a:lnTo>
                  <a:lnTo>
                    <a:pt x="125" y="4"/>
                  </a:lnTo>
                  <a:lnTo>
                    <a:pt x="135" y="2"/>
                  </a:lnTo>
                  <a:lnTo>
                    <a:pt x="141" y="1"/>
                  </a:lnTo>
                  <a:lnTo>
                    <a:pt x="144" y="0"/>
                  </a:lnTo>
                  <a:lnTo>
                    <a:pt x="151" y="0"/>
                  </a:lnTo>
                  <a:close/>
                </a:path>
              </a:pathLst>
            </a:custGeom>
            <a:solidFill>
              <a:srgbClr val="959595"/>
            </a:solidFill>
            <a:ln w="9525">
              <a:noFill/>
              <a:round/>
              <a:headEnd/>
              <a:tailEnd/>
            </a:ln>
          </p:spPr>
          <p:txBody>
            <a:bodyPr/>
            <a:lstStyle/>
            <a:p>
              <a:endParaRPr lang="en-US"/>
            </a:p>
          </p:txBody>
        </p:sp>
        <p:sp>
          <p:nvSpPr>
            <p:cNvPr id="31239" name="Freeform 616"/>
            <p:cNvSpPr>
              <a:spLocks/>
            </p:cNvSpPr>
            <p:nvPr/>
          </p:nvSpPr>
          <p:spPr bwMode="auto">
            <a:xfrm>
              <a:off x="1003" y="3032"/>
              <a:ext cx="144" cy="9"/>
            </a:xfrm>
            <a:custGeom>
              <a:avLst/>
              <a:gdLst>
                <a:gd name="T0" fmla="*/ 0 w 144"/>
                <a:gd name="T1" fmla="*/ 9 h 9"/>
                <a:gd name="T2" fmla="*/ 26 w 144"/>
                <a:gd name="T3" fmla="*/ 9 h 9"/>
                <a:gd name="T4" fmla="*/ 50 w 144"/>
                <a:gd name="T5" fmla="*/ 9 h 9"/>
                <a:gd name="T6" fmla="*/ 71 w 144"/>
                <a:gd name="T7" fmla="*/ 8 h 9"/>
                <a:gd name="T8" fmla="*/ 92 w 144"/>
                <a:gd name="T9" fmla="*/ 6 h 9"/>
                <a:gd name="T10" fmla="*/ 109 w 144"/>
                <a:gd name="T11" fmla="*/ 6 h 9"/>
                <a:gd name="T12" fmla="*/ 125 w 144"/>
                <a:gd name="T13" fmla="*/ 4 h 9"/>
                <a:gd name="T14" fmla="*/ 135 w 144"/>
                <a:gd name="T15" fmla="*/ 2 h 9"/>
                <a:gd name="T16" fmla="*/ 141 w 144"/>
                <a:gd name="T17" fmla="*/ 1 h 9"/>
                <a:gd name="T18" fmla="*/ 144 w 144"/>
                <a:gd name="T19" fmla="*/ 0 h 9"/>
                <a:gd name="T20" fmla="*/ 133 w 144"/>
                <a:gd name="T21" fmla="*/ 0 h 9"/>
                <a:gd name="T22" fmla="*/ 132 w 144"/>
                <a:gd name="T23" fmla="*/ 1 h 9"/>
                <a:gd name="T24" fmla="*/ 126 w 144"/>
                <a:gd name="T25" fmla="*/ 2 h 9"/>
                <a:gd name="T26" fmla="*/ 116 w 144"/>
                <a:gd name="T27" fmla="*/ 4 h 9"/>
                <a:gd name="T28" fmla="*/ 103 w 144"/>
                <a:gd name="T29" fmla="*/ 5 h 9"/>
                <a:gd name="T30" fmla="*/ 87 w 144"/>
                <a:gd name="T31" fmla="*/ 6 h 9"/>
                <a:gd name="T32" fmla="*/ 68 w 144"/>
                <a:gd name="T33" fmla="*/ 8 h 9"/>
                <a:gd name="T34" fmla="*/ 46 w 144"/>
                <a:gd name="T35" fmla="*/ 8 h 9"/>
                <a:gd name="T36" fmla="*/ 24 w 144"/>
                <a:gd name="T37" fmla="*/ 9 h 9"/>
                <a:gd name="T38" fmla="*/ 0 w 144"/>
                <a:gd name="T39" fmla="*/ 9 h 9"/>
                <a:gd name="T40" fmla="*/ 0 w 144"/>
                <a:gd name="T41" fmla="*/ 9 h 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
                <a:gd name="T64" fmla="*/ 0 h 9"/>
                <a:gd name="T65" fmla="*/ 144 w 144"/>
                <a:gd name="T66" fmla="*/ 9 h 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 h="9">
                  <a:moveTo>
                    <a:pt x="0" y="9"/>
                  </a:moveTo>
                  <a:lnTo>
                    <a:pt x="26" y="9"/>
                  </a:lnTo>
                  <a:lnTo>
                    <a:pt x="50" y="9"/>
                  </a:lnTo>
                  <a:lnTo>
                    <a:pt x="71" y="8"/>
                  </a:lnTo>
                  <a:lnTo>
                    <a:pt x="92" y="6"/>
                  </a:lnTo>
                  <a:lnTo>
                    <a:pt x="109" y="6"/>
                  </a:lnTo>
                  <a:lnTo>
                    <a:pt x="125" y="4"/>
                  </a:lnTo>
                  <a:lnTo>
                    <a:pt x="135" y="2"/>
                  </a:lnTo>
                  <a:lnTo>
                    <a:pt x="141" y="1"/>
                  </a:lnTo>
                  <a:lnTo>
                    <a:pt x="144" y="0"/>
                  </a:lnTo>
                  <a:lnTo>
                    <a:pt x="133" y="0"/>
                  </a:lnTo>
                  <a:lnTo>
                    <a:pt x="132" y="1"/>
                  </a:lnTo>
                  <a:lnTo>
                    <a:pt x="126" y="2"/>
                  </a:lnTo>
                  <a:lnTo>
                    <a:pt x="116" y="4"/>
                  </a:lnTo>
                  <a:lnTo>
                    <a:pt x="103" y="5"/>
                  </a:lnTo>
                  <a:lnTo>
                    <a:pt x="87" y="6"/>
                  </a:lnTo>
                  <a:lnTo>
                    <a:pt x="68" y="8"/>
                  </a:lnTo>
                  <a:lnTo>
                    <a:pt x="46" y="8"/>
                  </a:lnTo>
                  <a:lnTo>
                    <a:pt x="24" y="9"/>
                  </a:lnTo>
                  <a:lnTo>
                    <a:pt x="0" y="9"/>
                  </a:lnTo>
                  <a:close/>
                </a:path>
              </a:pathLst>
            </a:custGeom>
            <a:solidFill>
              <a:srgbClr val="919191"/>
            </a:solidFill>
            <a:ln w="9525">
              <a:noFill/>
              <a:round/>
              <a:headEnd/>
              <a:tailEnd/>
            </a:ln>
          </p:spPr>
          <p:txBody>
            <a:bodyPr/>
            <a:lstStyle/>
            <a:p>
              <a:endParaRPr lang="en-US"/>
            </a:p>
          </p:txBody>
        </p:sp>
        <p:sp>
          <p:nvSpPr>
            <p:cNvPr id="31240" name="Freeform 617"/>
            <p:cNvSpPr>
              <a:spLocks/>
            </p:cNvSpPr>
            <p:nvPr/>
          </p:nvSpPr>
          <p:spPr bwMode="auto">
            <a:xfrm>
              <a:off x="1003" y="3032"/>
              <a:ext cx="133" cy="9"/>
            </a:xfrm>
            <a:custGeom>
              <a:avLst/>
              <a:gdLst>
                <a:gd name="T0" fmla="*/ 133 w 133"/>
                <a:gd name="T1" fmla="*/ 0 h 9"/>
                <a:gd name="T2" fmla="*/ 132 w 133"/>
                <a:gd name="T3" fmla="*/ 1 h 9"/>
                <a:gd name="T4" fmla="*/ 126 w 133"/>
                <a:gd name="T5" fmla="*/ 2 h 9"/>
                <a:gd name="T6" fmla="*/ 116 w 133"/>
                <a:gd name="T7" fmla="*/ 4 h 9"/>
                <a:gd name="T8" fmla="*/ 103 w 133"/>
                <a:gd name="T9" fmla="*/ 5 h 9"/>
                <a:gd name="T10" fmla="*/ 87 w 133"/>
                <a:gd name="T11" fmla="*/ 6 h 9"/>
                <a:gd name="T12" fmla="*/ 68 w 133"/>
                <a:gd name="T13" fmla="*/ 8 h 9"/>
                <a:gd name="T14" fmla="*/ 46 w 133"/>
                <a:gd name="T15" fmla="*/ 8 h 9"/>
                <a:gd name="T16" fmla="*/ 24 w 133"/>
                <a:gd name="T17" fmla="*/ 9 h 9"/>
                <a:gd name="T18" fmla="*/ 0 w 133"/>
                <a:gd name="T19" fmla="*/ 9 h 9"/>
                <a:gd name="T20" fmla="*/ 0 w 133"/>
                <a:gd name="T21" fmla="*/ 8 h 9"/>
                <a:gd name="T22" fmla="*/ 24 w 133"/>
                <a:gd name="T23" fmla="*/ 8 h 9"/>
                <a:gd name="T24" fmla="*/ 49 w 133"/>
                <a:gd name="T25" fmla="*/ 8 h 9"/>
                <a:gd name="T26" fmla="*/ 70 w 133"/>
                <a:gd name="T27" fmla="*/ 6 h 9"/>
                <a:gd name="T28" fmla="*/ 88 w 133"/>
                <a:gd name="T29" fmla="*/ 5 h 9"/>
                <a:gd name="T30" fmla="*/ 104 w 133"/>
                <a:gd name="T31" fmla="*/ 4 h 9"/>
                <a:gd name="T32" fmla="*/ 116 w 133"/>
                <a:gd name="T33" fmla="*/ 2 h 9"/>
                <a:gd name="T34" fmla="*/ 122 w 133"/>
                <a:gd name="T35" fmla="*/ 1 h 9"/>
                <a:gd name="T36" fmla="*/ 125 w 133"/>
                <a:gd name="T37" fmla="*/ 0 h 9"/>
                <a:gd name="T38" fmla="*/ 133 w 133"/>
                <a:gd name="T39" fmla="*/ 0 h 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9"/>
                <a:gd name="T62" fmla="*/ 133 w 133"/>
                <a:gd name="T63" fmla="*/ 9 h 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9">
                  <a:moveTo>
                    <a:pt x="133" y="0"/>
                  </a:moveTo>
                  <a:lnTo>
                    <a:pt x="132" y="1"/>
                  </a:lnTo>
                  <a:lnTo>
                    <a:pt x="126" y="2"/>
                  </a:lnTo>
                  <a:lnTo>
                    <a:pt x="116" y="4"/>
                  </a:lnTo>
                  <a:lnTo>
                    <a:pt x="103" y="5"/>
                  </a:lnTo>
                  <a:lnTo>
                    <a:pt x="87" y="6"/>
                  </a:lnTo>
                  <a:lnTo>
                    <a:pt x="68" y="8"/>
                  </a:lnTo>
                  <a:lnTo>
                    <a:pt x="46" y="8"/>
                  </a:lnTo>
                  <a:lnTo>
                    <a:pt x="24" y="9"/>
                  </a:lnTo>
                  <a:lnTo>
                    <a:pt x="0" y="9"/>
                  </a:lnTo>
                  <a:lnTo>
                    <a:pt x="0" y="8"/>
                  </a:lnTo>
                  <a:lnTo>
                    <a:pt x="24" y="8"/>
                  </a:lnTo>
                  <a:lnTo>
                    <a:pt x="49" y="8"/>
                  </a:lnTo>
                  <a:lnTo>
                    <a:pt x="70" y="6"/>
                  </a:lnTo>
                  <a:lnTo>
                    <a:pt x="88" y="5"/>
                  </a:lnTo>
                  <a:lnTo>
                    <a:pt x="104" y="4"/>
                  </a:lnTo>
                  <a:lnTo>
                    <a:pt x="116" y="2"/>
                  </a:lnTo>
                  <a:lnTo>
                    <a:pt x="122" y="1"/>
                  </a:lnTo>
                  <a:lnTo>
                    <a:pt x="125" y="0"/>
                  </a:lnTo>
                  <a:lnTo>
                    <a:pt x="133" y="0"/>
                  </a:lnTo>
                  <a:close/>
                </a:path>
              </a:pathLst>
            </a:custGeom>
            <a:solidFill>
              <a:srgbClr val="8D8D8D"/>
            </a:solidFill>
            <a:ln w="9525">
              <a:noFill/>
              <a:round/>
              <a:headEnd/>
              <a:tailEnd/>
            </a:ln>
          </p:spPr>
          <p:txBody>
            <a:bodyPr/>
            <a:lstStyle/>
            <a:p>
              <a:endParaRPr lang="en-US"/>
            </a:p>
          </p:txBody>
        </p:sp>
        <p:sp>
          <p:nvSpPr>
            <p:cNvPr id="31241" name="Freeform 618"/>
            <p:cNvSpPr>
              <a:spLocks/>
            </p:cNvSpPr>
            <p:nvPr/>
          </p:nvSpPr>
          <p:spPr bwMode="auto">
            <a:xfrm>
              <a:off x="1003" y="3032"/>
              <a:ext cx="125" cy="8"/>
            </a:xfrm>
            <a:custGeom>
              <a:avLst/>
              <a:gdLst>
                <a:gd name="T0" fmla="*/ 0 w 125"/>
                <a:gd name="T1" fmla="*/ 8 h 8"/>
                <a:gd name="T2" fmla="*/ 24 w 125"/>
                <a:gd name="T3" fmla="*/ 8 h 8"/>
                <a:gd name="T4" fmla="*/ 49 w 125"/>
                <a:gd name="T5" fmla="*/ 8 h 8"/>
                <a:gd name="T6" fmla="*/ 70 w 125"/>
                <a:gd name="T7" fmla="*/ 6 h 8"/>
                <a:gd name="T8" fmla="*/ 88 w 125"/>
                <a:gd name="T9" fmla="*/ 5 h 8"/>
                <a:gd name="T10" fmla="*/ 104 w 125"/>
                <a:gd name="T11" fmla="*/ 4 h 8"/>
                <a:gd name="T12" fmla="*/ 116 w 125"/>
                <a:gd name="T13" fmla="*/ 2 h 8"/>
                <a:gd name="T14" fmla="*/ 122 w 125"/>
                <a:gd name="T15" fmla="*/ 1 h 8"/>
                <a:gd name="T16" fmla="*/ 125 w 125"/>
                <a:gd name="T17" fmla="*/ 0 h 8"/>
                <a:gd name="T18" fmla="*/ 114 w 125"/>
                <a:gd name="T19" fmla="*/ 0 h 8"/>
                <a:gd name="T20" fmla="*/ 112 w 125"/>
                <a:gd name="T21" fmla="*/ 1 h 8"/>
                <a:gd name="T22" fmla="*/ 106 w 125"/>
                <a:gd name="T23" fmla="*/ 2 h 8"/>
                <a:gd name="T24" fmla="*/ 95 w 125"/>
                <a:gd name="T25" fmla="*/ 4 h 8"/>
                <a:gd name="T26" fmla="*/ 81 w 125"/>
                <a:gd name="T27" fmla="*/ 5 h 8"/>
                <a:gd name="T28" fmla="*/ 64 w 125"/>
                <a:gd name="T29" fmla="*/ 6 h 8"/>
                <a:gd name="T30" fmla="*/ 45 w 125"/>
                <a:gd name="T31" fmla="*/ 6 h 8"/>
                <a:gd name="T32" fmla="*/ 23 w 125"/>
                <a:gd name="T33" fmla="*/ 8 h 8"/>
                <a:gd name="T34" fmla="*/ 0 w 125"/>
                <a:gd name="T35" fmla="*/ 8 h 8"/>
                <a:gd name="T36" fmla="*/ 0 w 125"/>
                <a:gd name="T37" fmla="*/ 8 h 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5"/>
                <a:gd name="T58" fmla="*/ 0 h 8"/>
                <a:gd name="T59" fmla="*/ 125 w 125"/>
                <a:gd name="T60" fmla="*/ 8 h 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5" h="8">
                  <a:moveTo>
                    <a:pt x="0" y="8"/>
                  </a:moveTo>
                  <a:lnTo>
                    <a:pt x="24" y="8"/>
                  </a:lnTo>
                  <a:lnTo>
                    <a:pt x="49" y="8"/>
                  </a:lnTo>
                  <a:lnTo>
                    <a:pt x="70" y="6"/>
                  </a:lnTo>
                  <a:lnTo>
                    <a:pt x="88" y="5"/>
                  </a:lnTo>
                  <a:lnTo>
                    <a:pt x="104" y="4"/>
                  </a:lnTo>
                  <a:lnTo>
                    <a:pt x="116" y="2"/>
                  </a:lnTo>
                  <a:lnTo>
                    <a:pt x="122" y="1"/>
                  </a:lnTo>
                  <a:lnTo>
                    <a:pt x="125" y="0"/>
                  </a:lnTo>
                  <a:lnTo>
                    <a:pt x="114" y="0"/>
                  </a:lnTo>
                  <a:lnTo>
                    <a:pt x="112" y="1"/>
                  </a:lnTo>
                  <a:lnTo>
                    <a:pt x="106" y="2"/>
                  </a:lnTo>
                  <a:lnTo>
                    <a:pt x="95" y="4"/>
                  </a:lnTo>
                  <a:lnTo>
                    <a:pt x="81" y="5"/>
                  </a:lnTo>
                  <a:lnTo>
                    <a:pt x="64" y="6"/>
                  </a:lnTo>
                  <a:lnTo>
                    <a:pt x="45" y="6"/>
                  </a:lnTo>
                  <a:lnTo>
                    <a:pt x="23" y="8"/>
                  </a:lnTo>
                  <a:lnTo>
                    <a:pt x="0" y="8"/>
                  </a:lnTo>
                  <a:close/>
                </a:path>
              </a:pathLst>
            </a:custGeom>
            <a:solidFill>
              <a:srgbClr val="888888"/>
            </a:solidFill>
            <a:ln w="9525">
              <a:noFill/>
              <a:round/>
              <a:headEnd/>
              <a:tailEnd/>
            </a:ln>
          </p:spPr>
          <p:txBody>
            <a:bodyPr/>
            <a:lstStyle/>
            <a:p>
              <a:endParaRPr lang="en-US"/>
            </a:p>
          </p:txBody>
        </p:sp>
        <p:sp>
          <p:nvSpPr>
            <p:cNvPr id="31242" name="Freeform 619"/>
            <p:cNvSpPr>
              <a:spLocks/>
            </p:cNvSpPr>
            <p:nvPr/>
          </p:nvSpPr>
          <p:spPr bwMode="auto">
            <a:xfrm>
              <a:off x="1003" y="3032"/>
              <a:ext cx="114" cy="8"/>
            </a:xfrm>
            <a:custGeom>
              <a:avLst/>
              <a:gdLst>
                <a:gd name="T0" fmla="*/ 114 w 114"/>
                <a:gd name="T1" fmla="*/ 0 h 8"/>
                <a:gd name="T2" fmla="*/ 112 w 114"/>
                <a:gd name="T3" fmla="*/ 1 h 8"/>
                <a:gd name="T4" fmla="*/ 106 w 114"/>
                <a:gd name="T5" fmla="*/ 2 h 8"/>
                <a:gd name="T6" fmla="*/ 95 w 114"/>
                <a:gd name="T7" fmla="*/ 4 h 8"/>
                <a:gd name="T8" fmla="*/ 81 w 114"/>
                <a:gd name="T9" fmla="*/ 5 h 8"/>
                <a:gd name="T10" fmla="*/ 64 w 114"/>
                <a:gd name="T11" fmla="*/ 6 h 8"/>
                <a:gd name="T12" fmla="*/ 45 w 114"/>
                <a:gd name="T13" fmla="*/ 6 h 8"/>
                <a:gd name="T14" fmla="*/ 23 w 114"/>
                <a:gd name="T15" fmla="*/ 8 h 8"/>
                <a:gd name="T16" fmla="*/ 0 w 114"/>
                <a:gd name="T17" fmla="*/ 8 h 8"/>
                <a:gd name="T18" fmla="*/ 0 w 114"/>
                <a:gd name="T19" fmla="*/ 6 h 8"/>
                <a:gd name="T20" fmla="*/ 21 w 114"/>
                <a:gd name="T21" fmla="*/ 6 h 8"/>
                <a:gd name="T22" fmla="*/ 40 w 114"/>
                <a:gd name="T23" fmla="*/ 6 h 8"/>
                <a:gd name="T24" fmla="*/ 57 w 114"/>
                <a:gd name="T25" fmla="*/ 5 h 8"/>
                <a:gd name="T26" fmla="*/ 74 w 114"/>
                <a:gd name="T27" fmla="*/ 4 h 8"/>
                <a:gd name="T28" fmla="*/ 87 w 114"/>
                <a:gd name="T29" fmla="*/ 4 h 8"/>
                <a:gd name="T30" fmla="*/ 95 w 114"/>
                <a:gd name="T31" fmla="*/ 2 h 8"/>
                <a:gd name="T32" fmla="*/ 102 w 114"/>
                <a:gd name="T33" fmla="*/ 1 h 8"/>
                <a:gd name="T34" fmla="*/ 103 w 114"/>
                <a:gd name="T35" fmla="*/ 0 h 8"/>
                <a:gd name="T36" fmla="*/ 114 w 114"/>
                <a:gd name="T37" fmla="*/ 0 h 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4"/>
                <a:gd name="T58" fmla="*/ 0 h 8"/>
                <a:gd name="T59" fmla="*/ 114 w 114"/>
                <a:gd name="T60" fmla="*/ 8 h 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4" h="8">
                  <a:moveTo>
                    <a:pt x="114" y="0"/>
                  </a:moveTo>
                  <a:lnTo>
                    <a:pt x="112" y="1"/>
                  </a:lnTo>
                  <a:lnTo>
                    <a:pt x="106" y="2"/>
                  </a:lnTo>
                  <a:lnTo>
                    <a:pt x="95" y="4"/>
                  </a:lnTo>
                  <a:lnTo>
                    <a:pt x="81" y="5"/>
                  </a:lnTo>
                  <a:lnTo>
                    <a:pt x="64" y="6"/>
                  </a:lnTo>
                  <a:lnTo>
                    <a:pt x="45" y="6"/>
                  </a:lnTo>
                  <a:lnTo>
                    <a:pt x="23" y="8"/>
                  </a:lnTo>
                  <a:lnTo>
                    <a:pt x="0" y="8"/>
                  </a:lnTo>
                  <a:lnTo>
                    <a:pt x="0" y="6"/>
                  </a:lnTo>
                  <a:lnTo>
                    <a:pt x="21" y="6"/>
                  </a:lnTo>
                  <a:lnTo>
                    <a:pt x="40" y="6"/>
                  </a:lnTo>
                  <a:lnTo>
                    <a:pt x="57" y="5"/>
                  </a:lnTo>
                  <a:lnTo>
                    <a:pt x="74" y="4"/>
                  </a:lnTo>
                  <a:lnTo>
                    <a:pt x="87" y="4"/>
                  </a:lnTo>
                  <a:lnTo>
                    <a:pt x="95" y="2"/>
                  </a:lnTo>
                  <a:lnTo>
                    <a:pt x="102" y="1"/>
                  </a:lnTo>
                  <a:lnTo>
                    <a:pt x="103" y="0"/>
                  </a:lnTo>
                  <a:lnTo>
                    <a:pt x="114" y="0"/>
                  </a:lnTo>
                  <a:close/>
                </a:path>
              </a:pathLst>
            </a:custGeom>
            <a:solidFill>
              <a:srgbClr val="848484"/>
            </a:solidFill>
            <a:ln w="9525">
              <a:noFill/>
              <a:round/>
              <a:headEnd/>
              <a:tailEnd/>
            </a:ln>
          </p:spPr>
          <p:txBody>
            <a:bodyPr/>
            <a:lstStyle/>
            <a:p>
              <a:endParaRPr lang="en-US"/>
            </a:p>
          </p:txBody>
        </p:sp>
        <p:sp>
          <p:nvSpPr>
            <p:cNvPr id="31243" name="Freeform 620"/>
            <p:cNvSpPr>
              <a:spLocks/>
            </p:cNvSpPr>
            <p:nvPr/>
          </p:nvSpPr>
          <p:spPr bwMode="auto">
            <a:xfrm>
              <a:off x="1003" y="3032"/>
              <a:ext cx="103" cy="6"/>
            </a:xfrm>
            <a:custGeom>
              <a:avLst/>
              <a:gdLst>
                <a:gd name="T0" fmla="*/ 0 w 103"/>
                <a:gd name="T1" fmla="*/ 6 h 6"/>
                <a:gd name="T2" fmla="*/ 21 w 103"/>
                <a:gd name="T3" fmla="*/ 6 h 6"/>
                <a:gd name="T4" fmla="*/ 40 w 103"/>
                <a:gd name="T5" fmla="*/ 6 h 6"/>
                <a:gd name="T6" fmla="*/ 57 w 103"/>
                <a:gd name="T7" fmla="*/ 5 h 6"/>
                <a:gd name="T8" fmla="*/ 74 w 103"/>
                <a:gd name="T9" fmla="*/ 4 h 6"/>
                <a:gd name="T10" fmla="*/ 87 w 103"/>
                <a:gd name="T11" fmla="*/ 4 h 6"/>
                <a:gd name="T12" fmla="*/ 95 w 103"/>
                <a:gd name="T13" fmla="*/ 2 h 6"/>
                <a:gd name="T14" fmla="*/ 102 w 103"/>
                <a:gd name="T15" fmla="*/ 1 h 6"/>
                <a:gd name="T16" fmla="*/ 103 w 103"/>
                <a:gd name="T17" fmla="*/ 0 h 6"/>
                <a:gd name="T18" fmla="*/ 92 w 103"/>
                <a:gd name="T19" fmla="*/ 0 h 6"/>
                <a:gd name="T20" fmla="*/ 90 w 103"/>
                <a:gd name="T21" fmla="*/ 1 h 6"/>
                <a:gd name="T22" fmla="*/ 83 w 103"/>
                <a:gd name="T23" fmla="*/ 2 h 6"/>
                <a:gd name="T24" fmla="*/ 73 w 103"/>
                <a:gd name="T25" fmla="*/ 4 h 6"/>
                <a:gd name="T26" fmla="*/ 57 w 103"/>
                <a:gd name="T27" fmla="*/ 4 h 6"/>
                <a:gd name="T28" fmla="*/ 41 w 103"/>
                <a:gd name="T29" fmla="*/ 5 h 6"/>
                <a:gd name="T30" fmla="*/ 21 w 103"/>
                <a:gd name="T31" fmla="*/ 5 h 6"/>
                <a:gd name="T32" fmla="*/ 0 w 103"/>
                <a:gd name="T33" fmla="*/ 6 h 6"/>
                <a:gd name="T34" fmla="*/ 0 w 103"/>
                <a:gd name="T35" fmla="*/ 6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6"/>
                <a:gd name="T56" fmla="*/ 103 w 103"/>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6">
                  <a:moveTo>
                    <a:pt x="0" y="6"/>
                  </a:moveTo>
                  <a:lnTo>
                    <a:pt x="21" y="6"/>
                  </a:lnTo>
                  <a:lnTo>
                    <a:pt x="40" y="6"/>
                  </a:lnTo>
                  <a:lnTo>
                    <a:pt x="57" y="5"/>
                  </a:lnTo>
                  <a:lnTo>
                    <a:pt x="74" y="4"/>
                  </a:lnTo>
                  <a:lnTo>
                    <a:pt x="87" y="4"/>
                  </a:lnTo>
                  <a:lnTo>
                    <a:pt x="95" y="2"/>
                  </a:lnTo>
                  <a:lnTo>
                    <a:pt x="102" y="1"/>
                  </a:lnTo>
                  <a:lnTo>
                    <a:pt x="103" y="0"/>
                  </a:lnTo>
                  <a:lnTo>
                    <a:pt x="92" y="0"/>
                  </a:lnTo>
                  <a:lnTo>
                    <a:pt x="90" y="1"/>
                  </a:lnTo>
                  <a:lnTo>
                    <a:pt x="83" y="2"/>
                  </a:lnTo>
                  <a:lnTo>
                    <a:pt x="73" y="4"/>
                  </a:lnTo>
                  <a:lnTo>
                    <a:pt x="57" y="4"/>
                  </a:lnTo>
                  <a:lnTo>
                    <a:pt x="41" y="5"/>
                  </a:lnTo>
                  <a:lnTo>
                    <a:pt x="21" y="5"/>
                  </a:lnTo>
                  <a:lnTo>
                    <a:pt x="0" y="6"/>
                  </a:lnTo>
                  <a:close/>
                </a:path>
              </a:pathLst>
            </a:custGeom>
            <a:solidFill>
              <a:srgbClr val="808080"/>
            </a:solidFill>
            <a:ln w="9525">
              <a:noFill/>
              <a:round/>
              <a:headEnd/>
              <a:tailEnd/>
            </a:ln>
          </p:spPr>
          <p:txBody>
            <a:bodyPr/>
            <a:lstStyle/>
            <a:p>
              <a:endParaRPr lang="en-US"/>
            </a:p>
          </p:txBody>
        </p:sp>
        <p:sp>
          <p:nvSpPr>
            <p:cNvPr id="31244" name="Freeform 621"/>
            <p:cNvSpPr>
              <a:spLocks/>
            </p:cNvSpPr>
            <p:nvPr/>
          </p:nvSpPr>
          <p:spPr bwMode="auto">
            <a:xfrm>
              <a:off x="1003" y="3032"/>
              <a:ext cx="92" cy="6"/>
            </a:xfrm>
            <a:custGeom>
              <a:avLst/>
              <a:gdLst>
                <a:gd name="T0" fmla="*/ 92 w 92"/>
                <a:gd name="T1" fmla="*/ 0 h 6"/>
                <a:gd name="T2" fmla="*/ 90 w 92"/>
                <a:gd name="T3" fmla="*/ 1 h 6"/>
                <a:gd name="T4" fmla="*/ 83 w 92"/>
                <a:gd name="T5" fmla="*/ 2 h 6"/>
                <a:gd name="T6" fmla="*/ 73 w 92"/>
                <a:gd name="T7" fmla="*/ 4 h 6"/>
                <a:gd name="T8" fmla="*/ 57 w 92"/>
                <a:gd name="T9" fmla="*/ 4 h 6"/>
                <a:gd name="T10" fmla="*/ 41 w 92"/>
                <a:gd name="T11" fmla="*/ 5 h 6"/>
                <a:gd name="T12" fmla="*/ 21 w 92"/>
                <a:gd name="T13" fmla="*/ 5 h 6"/>
                <a:gd name="T14" fmla="*/ 0 w 92"/>
                <a:gd name="T15" fmla="*/ 6 h 6"/>
                <a:gd name="T16" fmla="*/ 0 w 92"/>
                <a:gd name="T17" fmla="*/ 5 h 6"/>
                <a:gd name="T18" fmla="*/ 18 w 92"/>
                <a:gd name="T19" fmla="*/ 5 h 6"/>
                <a:gd name="T20" fmla="*/ 35 w 92"/>
                <a:gd name="T21" fmla="*/ 4 h 6"/>
                <a:gd name="T22" fmla="*/ 50 w 92"/>
                <a:gd name="T23" fmla="*/ 4 h 6"/>
                <a:gd name="T24" fmla="*/ 62 w 92"/>
                <a:gd name="T25" fmla="*/ 2 h 6"/>
                <a:gd name="T26" fmla="*/ 71 w 92"/>
                <a:gd name="T27" fmla="*/ 1 h 6"/>
                <a:gd name="T28" fmla="*/ 78 w 92"/>
                <a:gd name="T29" fmla="*/ 0 h 6"/>
                <a:gd name="T30" fmla="*/ 80 w 92"/>
                <a:gd name="T31" fmla="*/ 0 h 6"/>
                <a:gd name="T32" fmla="*/ 92 w 92"/>
                <a:gd name="T33" fmla="*/ 0 h 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2"/>
                <a:gd name="T52" fmla="*/ 0 h 6"/>
                <a:gd name="T53" fmla="*/ 92 w 92"/>
                <a:gd name="T54" fmla="*/ 6 h 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2" h="6">
                  <a:moveTo>
                    <a:pt x="92" y="0"/>
                  </a:moveTo>
                  <a:lnTo>
                    <a:pt x="90" y="1"/>
                  </a:lnTo>
                  <a:lnTo>
                    <a:pt x="83" y="2"/>
                  </a:lnTo>
                  <a:lnTo>
                    <a:pt x="73" y="4"/>
                  </a:lnTo>
                  <a:lnTo>
                    <a:pt x="57" y="4"/>
                  </a:lnTo>
                  <a:lnTo>
                    <a:pt x="41" y="5"/>
                  </a:lnTo>
                  <a:lnTo>
                    <a:pt x="21" y="5"/>
                  </a:lnTo>
                  <a:lnTo>
                    <a:pt x="0" y="6"/>
                  </a:lnTo>
                  <a:lnTo>
                    <a:pt x="0" y="5"/>
                  </a:lnTo>
                  <a:lnTo>
                    <a:pt x="18" y="5"/>
                  </a:lnTo>
                  <a:lnTo>
                    <a:pt x="35" y="4"/>
                  </a:lnTo>
                  <a:lnTo>
                    <a:pt x="50" y="4"/>
                  </a:lnTo>
                  <a:lnTo>
                    <a:pt x="62" y="2"/>
                  </a:lnTo>
                  <a:lnTo>
                    <a:pt x="71" y="1"/>
                  </a:lnTo>
                  <a:lnTo>
                    <a:pt x="78" y="0"/>
                  </a:lnTo>
                  <a:lnTo>
                    <a:pt x="80" y="0"/>
                  </a:lnTo>
                  <a:lnTo>
                    <a:pt x="92" y="0"/>
                  </a:lnTo>
                  <a:close/>
                </a:path>
              </a:pathLst>
            </a:custGeom>
            <a:solidFill>
              <a:srgbClr val="7B7B7B"/>
            </a:solidFill>
            <a:ln w="9525">
              <a:noFill/>
              <a:round/>
              <a:headEnd/>
              <a:tailEnd/>
            </a:ln>
          </p:spPr>
          <p:txBody>
            <a:bodyPr/>
            <a:lstStyle/>
            <a:p>
              <a:endParaRPr lang="en-US"/>
            </a:p>
          </p:txBody>
        </p:sp>
        <p:sp>
          <p:nvSpPr>
            <p:cNvPr id="31245" name="Freeform 622"/>
            <p:cNvSpPr>
              <a:spLocks/>
            </p:cNvSpPr>
            <p:nvPr/>
          </p:nvSpPr>
          <p:spPr bwMode="auto">
            <a:xfrm>
              <a:off x="1003" y="3032"/>
              <a:ext cx="80" cy="5"/>
            </a:xfrm>
            <a:custGeom>
              <a:avLst/>
              <a:gdLst>
                <a:gd name="T0" fmla="*/ 0 w 80"/>
                <a:gd name="T1" fmla="*/ 5 h 5"/>
                <a:gd name="T2" fmla="*/ 18 w 80"/>
                <a:gd name="T3" fmla="*/ 5 h 5"/>
                <a:gd name="T4" fmla="*/ 35 w 80"/>
                <a:gd name="T5" fmla="*/ 4 h 5"/>
                <a:gd name="T6" fmla="*/ 50 w 80"/>
                <a:gd name="T7" fmla="*/ 4 h 5"/>
                <a:gd name="T8" fmla="*/ 62 w 80"/>
                <a:gd name="T9" fmla="*/ 2 h 5"/>
                <a:gd name="T10" fmla="*/ 71 w 80"/>
                <a:gd name="T11" fmla="*/ 1 h 5"/>
                <a:gd name="T12" fmla="*/ 78 w 80"/>
                <a:gd name="T13" fmla="*/ 0 h 5"/>
                <a:gd name="T14" fmla="*/ 80 w 80"/>
                <a:gd name="T15" fmla="*/ 0 h 5"/>
                <a:gd name="T16" fmla="*/ 66 w 80"/>
                <a:gd name="T17" fmla="*/ 0 h 5"/>
                <a:gd name="T18" fmla="*/ 64 w 80"/>
                <a:gd name="T19" fmla="*/ 0 h 5"/>
                <a:gd name="T20" fmla="*/ 57 w 80"/>
                <a:gd name="T21" fmla="*/ 1 h 5"/>
                <a:gd name="T22" fmla="*/ 47 w 80"/>
                <a:gd name="T23" fmla="*/ 2 h 5"/>
                <a:gd name="T24" fmla="*/ 33 w 80"/>
                <a:gd name="T25" fmla="*/ 4 h 5"/>
                <a:gd name="T26" fmla="*/ 18 w 80"/>
                <a:gd name="T27" fmla="*/ 4 h 5"/>
                <a:gd name="T28" fmla="*/ 0 w 80"/>
                <a:gd name="T29" fmla="*/ 4 h 5"/>
                <a:gd name="T30" fmla="*/ 0 w 80"/>
                <a:gd name="T31" fmla="*/ 5 h 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
                <a:gd name="T50" fmla="*/ 80 w 80"/>
                <a:gd name="T51" fmla="*/ 5 h 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
                  <a:moveTo>
                    <a:pt x="0" y="5"/>
                  </a:moveTo>
                  <a:lnTo>
                    <a:pt x="18" y="5"/>
                  </a:lnTo>
                  <a:lnTo>
                    <a:pt x="35" y="4"/>
                  </a:lnTo>
                  <a:lnTo>
                    <a:pt x="50" y="4"/>
                  </a:lnTo>
                  <a:lnTo>
                    <a:pt x="62" y="2"/>
                  </a:lnTo>
                  <a:lnTo>
                    <a:pt x="71" y="1"/>
                  </a:lnTo>
                  <a:lnTo>
                    <a:pt x="78" y="0"/>
                  </a:lnTo>
                  <a:lnTo>
                    <a:pt x="80" y="0"/>
                  </a:lnTo>
                  <a:lnTo>
                    <a:pt x="66" y="0"/>
                  </a:lnTo>
                  <a:lnTo>
                    <a:pt x="64" y="0"/>
                  </a:lnTo>
                  <a:lnTo>
                    <a:pt x="57" y="1"/>
                  </a:lnTo>
                  <a:lnTo>
                    <a:pt x="47" y="2"/>
                  </a:lnTo>
                  <a:lnTo>
                    <a:pt x="33" y="4"/>
                  </a:lnTo>
                  <a:lnTo>
                    <a:pt x="18" y="4"/>
                  </a:lnTo>
                  <a:lnTo>
                    <a:pt x="0" y="4"/>
                  </a:lnTo>
                  <a:lnTo>
                    <a:pt x="0" y="5"/>
                  </a:lnTo>
                  <a:close/>
                </a:path>
              </a:pathLst>
            </a:custGeom>
            <a:solidFill>
              <a:srgbClr val="777777"/>
            </a:solidFill>
            <a:ln w="9525">
              <a:noFill/>
              <a:round/>
              <a:headEnd/>
              <a:tailEnd/>
            </a:ln>
          </p:spPr>
          <p:txBody>
            <a:bodyPr/>
            <a:lstStyle/>
            <a:p>
              <a:endParaRPr lang="en-US"/>
            </a:p>
          </p:txBody>
        </p:sp>
        <p:sp>
          <p:nvSpPr>
            <p:cNvPr id="31246" name="Freeform 623"/>
            <p:cNvSpPr>
              <a:spLocks/>
            </p:cNvSpPr>
            <p:nvPr/>
          </p:nvSpPr>
          <p:spPr bwMode="auto">
            <a:xfrm>
              <a:off x="1003" y="3032"/>
              <a:ext cx="66" cy="4"/>
            </a:xfrm>
            <a:custGeom>
              <a:avLst/>
              <a:gdLst>
                <a:gd name="T0" fmla="*/ 66 w 66"/>
                <a:gd name="T1" fmla="*/ 0 h 4"/>
                <a:gd name="T2" fmla="*/ 64 w 66"/>
                <a:gd name="T3" fmla="*/ 0 h 4"/>
                <a:gd name="T4" fmla="*/ 57 w 66"/>
                <a:gd name="T5" fmla="*/ 1 h 4"/>
                <a:gd name="T6" fmla="*/ 47 w 66"/>
                <a:gd name="T7" fmla="*/ 2 h 4"/>
                <a:gd name="T8" fmla="*/ 33 w 66"/>
                <a:gd name="T9" fmla="*/ 4 h 4"/>
                <a:gd name="T10" fmla="*/ 18 w 66"/>
                <a:gd name="T11" fmla="*/ 4 h 4"/>
                <a:gd name="T12" fmla="*/ 0 w 66"/>
                <a:gd name="T13" fmla="*/ 4 h 4"/>
                <a:gd name="T14" fmla="*/ 0 w 66"/>
                <a:gd name="T15" fmla="*/ 2 h 4"/>
                <a:gd name="T16" fmla="*/ 17 w 66"/>
                <a:gd name="T17" fmla="*/ 2 h 4"/>
                <a:gd name="T18" fmla="*/ 31 w 66"/>
                <a:gd name="T19" fmla="*/ 2 h 4"/>
                <a:gd name="T20" fmla="*/ 42 w 66"/>
                <a:gd name="T21" fmla="*/ 1 h 4"/>
                <a:gd name="T22" fmla="*/ 50 w 66"/>
                <a:gd name="T23" fmla="*/ 0 h 4"/>
                <a:gd name="T24" fmla="*/ 52 w 66"/>
                <a:gd name="T25" fmla="*/ 0 h 4"/>
                <a:gd name="T26" fmla="*/ 66 w 66"/>
                <a:gd name="T27" fmla="*/ 0 h 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
                <a:gd name="T43" fmla="*/ 0 h 4"/>
                <a:gd name="T44" fmla="*/ 66 w 66"/>
                <a:gd name="T45" fmla="*/ 4 h 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 h="4">
                  <a:moveTo>
                    <a:pt x="66" y="0"/>
                  </a:moveTo>
                  <a:lnTo>
                    <a:pt x="64" y="0"/>
                  </a:lnTo>
                  <a:lnTo>
                    <a:pt x="57" y="1"/>
                  </a:lnTo>
                  <a:lnTo>
                    <a:pt x="47" y="2"/>
                  </a:lnTo>
                  <a:lnTo>
                    <a:pt x="33" y="4"/>
                  </a:lnTo>
                  <a:lnTo>
                    <a:pt x="18" y="4"/>
                  </a:lnTo>
                  <a:lnTo>
                    <a:pt x="0" y="4"/>
                  </a:lnTo>
                  <a:lnTo>
                    <a:pt x="0" y="2"/>
                  </a:lnTo>
                  <a:lnTo>
                    <a:pt x="17" y="2"/>
                  </a:lnTo>
                  <a:lnTo>
                    <a:pt x="31" y="2"/>
                  </a:lnTo>
                  <a:lnTo>
                    <a:pt x="42" y="1"/>
                  </a:lnTo>
                  <a:lnTo>
                    <a:pt x="50" y="0"/>
                  </a:lnTo>
                  <a:lnTo>
                    <a:pt x="52" y="0"/>
                  </a:lnTo>
                  <a:lnTo>
                    <a:pt x="66" y="0"/>
                  </a:lnTo>
                  <a:close/>
                </a:path>
              </a:pathLst>
            </a:custGeom>
            <a:solidFill>
              <a:srgbClr val="737373"/>
            </a:solidFill>
            <a:ln w="9525">
              <a:noFill/>
              <a:round/>
              <a:headEnd/>
              <a:tailEnd/>
            </a:ln>
          </p:spPr>
          <p:txBody>
            <a:bodyPr/>
            <a:lstStyle/>
            <a:p>
              <a:endParaRPr lang="en-US"/>
            </a:p>
          </p:txBody>
        </p:sp>
        <p:sp>
          <p:nvSpPr>
            <p:cNvPr id="31247" name="Freeform 624"/>
            <p:cNvSpPr>
              <a:spLocks/>
            </p:cNvSpPr>
            <p:nvPr/>
          </p:nvSpPr>
          <p:spPr bwMode="auto">
            <a:xfrm>
              <a:off x="1003" y="3032"/>
              <a:ext cx="52" cy="2"/>
            </a:xfrm>
            <a:custGeom>
              <a:avLst/>
              <a:gdLst>
                <a:gd name="T0" fmla="*/ 0 w 52"/>
                <a:gd name="T1" fmla="*/ 2 h 2"/>
                <a:gd name="T2" fmla="*/ 17 w 52"/>
                <a:gd name="T3" fmla="*/ 2 h 2"/>
                <a:gd name="T4" fmla="*/ 31 w 52"/>
                <a:gd name="T5" fmla="*/ 2 h 2"/>
                <a:gd name="T6" fmla="*/ 42 w 52"/>
                <a:gd name="T7" fmla="*/ 1 h 2"/>
                <a:gd name="T8" fmla="*/ 50 w 52"/>
                <a:gd name="T9" fmla="*/ 0 h 2"/>
                <a:gd name="T10" fmla="*/ 52 w 52"/>
                <a:gd name="T11" fmla="*/ 0 h 2"/>
                <a:gd name="T12" fmla="*/ 36 w 52"/>
                <a:gd name="T13" fmla="*/ 0 h 2"/>
                <a:gd name="T14" fmla="*/ 35 w 52"/>
                <a:gd name="T15" fmla="*/ 0 h 2"/>
                <a:gd name="T16" fmla="*/ 30 w 52"/>
                <a:gd name="T17" fmla="*/ 1 h 2"/>
                <a:gd name="T18" fmla="*/ 22 w 52"/>
                <a:gd name="T19" fmla="*/ 1 h 2"/>
                <a:gd name="T20" fmla="*/ 12 w 52"/>
                <a:gd name="T21" fmla="*/ 1 h 2"/>
                <a:gd name="T22" fmla="*/ 0 w 52"/>
                <a:gd name="T23" fmla="*/ 1 h 2"/>
                <a:gd name="T24" fmla="*/ 0 w 52"/>
                <a:gd name="T25" fmla="*/ 2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2"/>
                <a:gd name="T41" fmla="*/ 52 w 52"/>
                <a:gd name="T42" fmla="*/ 2 h 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2">
                  <a:moveTo>
                    <a:pt x="0" y="2"/>
                  </a:moveTo>
                  <a:lnTo>
                    <a:pt x="17" y="2"/>
                  </a:lnTo>
                  <a:lnTo>
                    <a:pt x="31" y="2"/>
                  </a:lnTo>
                  <a:lnTo>
                    <a:pt x="42" y="1"/>
                  </a:lnTo>
                  <a:lnTo>
                    <a:pt x="50" y="0"/>
                  </a:lnTo>
                  <a:lnTo>
                    <a:pt x="52" y="0"/>
                  </a:lnTo>
                  <a:lnTo>
                    <a:pt x="36" y="0"/>
                  </a:lnTo>
                  <a:lnTo>
                    <a:pt x="35" y="0"/>
                  </a:lnTo>
                  <a:lnTo>
                    <a:pt x="30" y="1"/>
                  </a:lnTo>
                  <a:lnTo>
                    <a:pt x="22" y="1"/>
                  </a:lnTo>
                  <a:lnTo>
                    <a:pt x="12" y="1"/>
                  </a:lnTo>
                  <a:lnTo>
                    <a:pt x="0" y="1"/>
                  </a:lnTo>
                  <a:lnTo>
                    <a:pt x="0" y="2"/>
                  </a:lnTo>
                  <a:close/>
                </a:path>
              </a:pathLst>
            </a:custGeom>
            <a:solidFill>
              <a:srgbClr val="6E6E6E"/>
            </a:solidFill>
            <a:ln w="9525">
              <a:noFill/>
              <a:round/>
              <a:headEnd/>
              <a:tailEnd/>
            </a:ln>
          </p:spPr>
          <p:txBody>
            <a:bodyPr/>
            <a:lstStyle/>
            <a:p>
              <a:endParaRPr lang="en-US"/>
            </a:p>
          </p:txBody>
        </p:sp>
        <p:sp>
          <p:nvSpPr>
            <p:cNvPr id="31248" name="Freeform 625"/>
            <p:cNvSpPr>
              <a:spLocks/>
            </p:cNvSpPr>
            <p:nvPr/>
          </p:nvSpPr>
          <p:spPr bwMode="auto">
            <a:xfrm>
              <a:off x="1003" y="3032"/>
              <a:ext cx="36" cy="1"/>
            </a:xfrm>
            <a:custGeom>
              <a:avLst/>
              <a:gdLst>
                <a:gd name="T0" fmla="*/ 36 w 36"/>
                <a:gd name="T1" fmla="*/ 0 h 1"/>
                <a:gd name="T2" fmla="*/ 35 w 36"/>
                <a:gd name="T3" fmla="*/ 0 h 1"/>
                <a:gd name="T4" fmla="*/ 30 w 36"/>
                <a:gd name="T5" fmla="*/ 1 h 1"/>
                <a:gd name="T6" fmla="*/ 22 w 36"/>
                <a:gd name="T7" fmla="*/ 1 h 1"/>
                <a:gd name="T8" fmla="*/ 12 w 36"/>
                <a:gd name="T9" fmla="*/ 1 h 1"/>
                <a:gd name="T10" fmla="*/ 0 w 36"/>
                <a:gd name="T11" fmla="*/ 1 h 1"/>
                <a:gd name="T12" fmla="*/ 0 w 36"/>
                <a:gd name="T13" fmla="*/ 1 h 1"/>
                <a:gd name="T14" fmla="*/ 8 w 36"/>
                <a:gd name="T15" fmla="*/ 0 h 1"/>
                <a:gd name="T16" fmla="*/ 14 w 36"/>
                <a:gd name="T17" fmla="*/ 0 h 1"/>
                <a:gd name="T18" fmla="*/ 18 w 36"/>
                <a:gd name="T19" fmla="*/ 0 h 1"/>
                <a:gd name="T20" fmla="*/ 19 w 36"/>
                <a:gd name="T21" fmla="*/ 0 h 1"/>
                <a:gd name="T22" fmla="*/ 36 w 3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1"/>
                <a:gd name="T38" fmla="*/ 36 w 3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1">
                  <a:moveTo>
                    <a:pt x="36" y="0"/>
                  </a:moveTo>
                  <a:lnTo>
                    <a:pt x="35" y="0"/>
                  </a:lnTo>
                  <a:lnTo>
                    <a:pt x="30" y="1"/>
                  </a:lnTo>
                  <a:lnTo>
                    <a:pt x="22" y="1"/>
                  </a:lnTo>
                  <a:lnTo>
                    <a:pt x="12" y="1"/>
                  </a:lnTo>
                  <a:lnTo>
                    <a:pt x="0" y="1"/>
                  </a:lnTo>
                  <a:lnTo>
                    <a:pt x="8" y="0"/>
                  </a:lnTo>
                  <a:lnTo>
                    <a:pt x="14" y="0"/>
                  </a:lnTo>
                  <a:lnTo>
                    <a:pt x="18" y="0"/>
                  </a:lnTo>
                  <a:lnTo>
                    <a:pt x="19" y="0"/>
                  </a:lnTo>
                  <a:lnTo>
                    <a:pt x="36" y="0"/>
                  </a:lnTo>
                  <a:close/>
                </a:path>
              </a:pathLst>
            </a:custGeom>
            <a:solidFill>
              <a:srgbClr val="6A6A6A"/>
            </a:solidFill>
            <a:ln w="9525">
              <a:noFill/>
              <a:round/>
              <a:headEnd/>
              <a:tailEnd/>
            </a:ln>
          </p:spPr>
          <p:txBody>
            <a:bodyPr/>
            <a:lstStyle/>
            <a:p>
              <a:endParaRPr lang="en-US"/>
            </a:p>
          </p:txBody>
        </p:sp>
        <p:sp>
          <p:nvSpPr>
            <p:cNvPr id="31249" name="Freeform 626"/>
            <p:cNvSpPr>
              <a:spLocks/>
            </p:cNvSpPr>
            <p:nvPr/>
          </p:nvSpPr>
          <p:spPr bwMode="auto">
            <a:xfrm>
              <a:off x="1003" y="3032"/>
              <a:ext cx="19" cy="1"/>
            </a:xfrm>
            <a:custGeom>
              <a:avLst/>
              <a:gdLst>
                <a:gd name="T0" fmla="*/ 0 w 19"/>
                <a:gd name="T1" fmla="*/ 1 h 1"/>
                <a:gd name="T2" fmla="*/ 8 w 19"/>
                <a:gd name="T3" fmla="*/ 0 h 1"/>
                <a:gd name="T4" fmla="*/ 14 w 19"/>
                <a:gd name="T5" fmla="*/ 0 h 1"/>
                <a:gd name="T6" fmla="*/ 18 w 19"/>
                <a:gd name="T7" fmla="*/ 0 h 1"/>
                <a:gd name="T8" fmla="*/ 19 w 19"/>
                <a:gd name="T9" fmla="*/ 0 h 1"/>
                <a:gd name="T10" fmla="*/ 2 w 19"/>
                <a:gd name="T11" fmla="*/ 0 h 1"/>
                <a:gd name="T12" fmla="*/ 0 w 19"/>
                <a:gd name="T13" fmla="*/ 0 h 1"/>
                <a:gd name="T14" fmla="*/ 0 w 19"/>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
                <a:gd name="T26" fmla="*/ 19 w 19"/>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
                  <a:moveTo>
                    <a:pt x="0" y="1"/>
                  </a:moveTo>
                  <a:lnTo>
                    <a:pt x="8" y="0"/>
                  </a:lnTo>
                  <a:lnTo>
                    <a:pt x="14" y="0"/>
                  </a:lnTo>
                  <a:lnTo>
                    <a:pt x="18" y="0"/>
                  </a:lnTo>
                  <a:lnTo>
                    <a:pt x="19" y="0"/>
                  </a:lnTo>
                  <a:lnTo>
                    <a:pt x="2" y="0"/>
                  </a:lnTo>
                  <a:lnTo>
                    <a:pt x="0" y="0"/>
                  </a:lnTo>
                  <a:lnTo>
                    <a:pt x="0" y="1"/>
                  </a:lnTo>
                  <a:close/>
                </a:path>
              </a:pathLst>
            </a:custGeom>
            <a:solidFill>
              <a:srgbClr val="666666"/>
            </a:solidFill>
            <a:ln w="9525">
              <a:noFill/>
              <a:round/>
              <a:headEnd/>
              <a:tailEnd/>
            </a:ln>
          </p:spPr>
          <p:txBody>
            <a:bodyPr/>
            <a:lstStyle/>
            <a:p>
              <a:endParaRPr lang="en-US"/>
            </a:p>
          </p:txBody>
        </p:sp>
        <p:sp>
          <p:nvSpPr>
            <p:cNvPr id="31250" name="Freeform 627"/>
            <p:cNvSpPr>
              <a:spLocks/>
            </p:cNvSpPr>
            <p:nvPr/>
          </p:nvSpPr>
          <p:spPr bwMode="auto">
            <a:xfrm>
              <a:off x="1003" y="3032"/>
              <a:ext cx="2" cy="1"/>
            </a:xfrm>
            <a:custGeom>
              <a:avLst/>
              <a:gdLst>
                <a:gd name="T0" fmla="*/ 2 w 2"/>
                <a:gd name="T1" fmla="*/ 0 h 1"/>
                <a:gd name="T2" fmla="*/ 0 w 2"/>
                <a:gd name="T3" fmla="*/ 0 h 1"/>
                <a:gd name="T4" fmla="*/ 0 w 2"/>
                <a:gd name="T5" fmla="*/ 0 h 1"/>
                <a:gd name="T6" fmla="*/ 0 w 2"/>
                <a:gd name="T7" fmla="*/ 0 h 1"/>
                <a:gd name="T8" fmla="*/ 2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2" y="0"/>
                  </a:moveTo>
                  <a:lnTo>
                    <a:pt x="0" y="0"/>
                  </a:lnTo>
                  <a:lnTo>
                    <a:pt x="2" y="0"/>
                  </a:lnTo>
                  <a:close/>
                </a:path>
              </a:pathLst>
            </a:custGeom>
            <a:solidFill>
              <a:srgbClr val="666666"/>
            </a:solidFill>
            <a:ln w="9525">
              <a:noFill/>
              <a:round/>
              <a:headEnd/>
              <a:tailEnd/>
            </a:ln>
          </p:spPr>
          <p:txBody>
            <a:bodyPr/>
            <a:lstStyle/>
            <a:p>
              <a:endParaRPr lang="en-US"/>
            </a:p>
          </p:txBody>
        </p:sp>
        <p:sp>
          <p:nvSpPr>
            <p:cNvPr id="31251" name="Freeform 628"/>
            <p:cNvSpPr>
              <a:spLocks/>
            </p:cNvSpPr>
            <p:nvPr/>
          </p:nvSpPr>
          <p:spPr bwMode="auto">
            <a:xfrm>
              <a:off x="1277" y="3002"/>
              <a:ext cx="48" cy="178"/>
            </a:xfrm>
            <a:custGeom>
              <a:avLst/>
              <a:gdLst>
                <a:gd name="T0" fmla="*/ 0 w 48"/>
                <a:gd name="T1" fmla="*/ 48 h 178"/>
                <a:gd name="T2" fmla="*/ 48 w 48"/>
                <a:gd name="T3" fmla="*/ 0 h 178"/>
                <a:gd name="T4" fmla="*/ 48 w 48"/>
                <a:gd name="T5" fmla="*/ 130 h 178"/>
                <a:gd name="T6" fmla="*/ 0 w 48"/>
                <a:gd name="T7" fmla="*/ 178 h 178"/>
                <a:gd name="T8" fmla="*/ 0 w 48"/>
                <a:gd name="T9" fmla="*/ 48 h 178"/>
                <a:gd name="T10" fmla="*/ 0 60000 65536"/>
                <a:gd name="T11" fmla="*/ 0 60000 65536"/>
                <a:gd name="T12" fmla="*/ 0 60000 65536"/>
                <a:gd name="T13" fmla="*/ 0 60000 65536"/>
                <a:gd name="T14" fmla="*/ 0 60000 65536"/>
                <a:gd name="T15" fmla="*/ 0 w 48"/>
                <a:gd name="T16" fmla="*/ 0 h 178"/>
                <a:gd name="T17" fmla="*/ 48 w 48"/>
                <a:gd name="T18" fmla="*/ 178 h 178"/>
              </a:gdLst>
              <a:ahLst/>
              <a:cxnLst>
                <a:cxn ang="T10">
                  <a:pos x="T0" y="T1"/>
                </a:cxn>
                <a:cxn ang="T11">
                  <a:pos x="T2" y="T3"/>
                </a:cxn>
                <a:cxn ang="T12">
                  <a:pos x="T4" y="T5"/>
                </a:cxn>
                <a:cxn ang="T13">
                  <a:pos x="T6" y="T7"/>
                </a:cxn>
                <a:cxn ang="T14">
                  <a:pos x="T8" y="T9"/>
                </a:cxn>
              </a:cxnLst>
              <a:rect l="T15" t="T16" r="T17" b="T18"/>
              <a:pathLst>
                <a:path w="48" h="178">
                  <a:moveTo>
                    <a:pt x="0" y="48"/>
                  </a:moveTo>
                  <a:lnTo>
                    <a:pt x="48" y="0"/>
                  </a:lnTo>
                  <a:lnTo>
                    <a:pt x="48" y="130"/>
                  </a:lnTo>
                  <a:lnTo>
                    <a:pt x="0" y="178"/>
                  </a:lnTo>
                  <a:lnTo>
                    <a:pt x="0" y="48"/>
                  </a:lnTo>
                  <a:close/>
                </a:path>
              </a:pathLst>
            </a:custGeom>
            <a:solidFill>
              <a:srgbClr val="9A9A9A"/>
            </a:solidFill>
            <a:ln w="9525">
              <a:noFill/>
              <a:round/>
              <a:headEnd/>
              <a:tailEnd/>
            </a:ln>
          </p:spPr>
          <p:txBody>
            <a:bodyPr/>
            <a:lstStyle/>
            <a:p>
              <a:endParaRPr lang="en-US"/>
            </a:p>
          </p:txBody>
        </p:sp>
        <p:sp>
          <p:nvSpPr>
            <p:cNvPr id="31252" name="Rectangle 629"/>
            <p:cNvSpPr>
              <a:spLocks noChangeArrowheads="1"/>
            </p:cNvSpPr>
            <p:nvPr/>
          </p:nvSpPr>
          <p:spPr bwMode="auto">
            <a:xfrm>
              <a:off x="897" y="3050"/>
              <a:ext cx="380" cy="104"/>
            </a:xfrm>
            <a:prstGeom prst="rect">
              <a:avLst/>
            </a:prstGeom>
            <a:solidFill>
              <a:srgbClr val="C0C0C0"/>
            </a:solidFill>
            <a:ln w="4763">
              <a:solidFill>
                <a:srgbClr val="000000"/>
              </a:solidFill>
              <a:miter lim="800000"/>
              <a:headEnd/>
              <a:tailEnd/>
            </a:ln>
          </p:spPr>
          <p:txBody>
            <a:bodyPr/>
            <a:lstStyle/>
            <a:p>
              <a:endParaRPr lang="en-US"/>
            </a:p>
          </p:txBody>
        </p:sp>
        <p:sp>
          <p:nvSpPr>
            <p:cNvPr id="31253" name="Freeform 630"/>
            <p:cNvSpPr>
              <a:spLocks/>
            </p:cNvSpPr>
            <p:nvPr/>
          </p:nvSpPr>
          <p:spPr bwMode="auto">
            <a:xfrm>
              <a:off x="1016" y="3050"/>
              <a:ext cx="5" cy="104"/>
            </a:xfrm>
            <a:custGeom>
              <a:avLst/>
              <a:gdLst>
                <a:gd name="T0" fmla="*/ 5 w 5"/>
                <a:gd name="T1" fmla="*/ 0 h 104"/>
                <a:gd name="T2" fmla="*/ 1 w 5"/>
                <a:gd name="T3" fmla="*/ 25 h 104"/>
                <a:gd name="T4" fmla="*/ 0 w 5"/>
                <a:gd name="T5" fmla="*/ 52 h 104"/>
                <a:gd name="T6" fmla="*/ 1 w 5"/>
                <a:gd name="T7" fmla="*/ 77 h 104"/>
                <a:gd name="T8" fmla="*/ 5 w 5"/>
                <a:gd name="T9" fmla="*/ 104 h 104"/>
                <a:gd name="T10" fmla="*/ 0 60000 65536"/>
                <a:gd name="T11" fmla="*/ 0 60000 65536"/>
                <a:gd name="T12" fmla="*/ 0 60000 65536"/>
                <a:gd name="T13" fmla="*/ 0 60000 65536"/>
                <a:gd name="T14" fmla="*/ 0 60000 65536"/>
                <a:gd name="T15" fmla="*/ 0 w 5"/>
                <a:gd name="T16" fmla="*/ 0 h 104"/>
                <a:gd name="T17" fmla="*/ 5 w 5"/>
                <a:gd name="T18" fmla="*/ 104 h 104"/>
              </a:gdLst>
              <a:ahLst/>
              <a:cxnLst>
                <a:cxn ang="T10">
                  <a:pos x="T0" y="T1"/>
                </a:cxn>
                <a:cxn ang="T11">
                  <a:pos x="T2" y="T3"/>
                </a:cxn>
                <a:cxn ang="T12">
                  <a:pos x="T4" y="T5"/>
                </a:cxn>
                <a:cxn ang="T13">
                  <a:pos x="T6" y="T7"/>
                </a:cxn>
                <a:cxn ang="T14">
                  <a:pos x="T8" y="T9"/>
                </a:cxn>
              </a:cxnLst>
              <a:rect l="T15" t="T16" r="T17" b="T18"/>
              <a:pathLst>
                <a:path w="5" h="104">
                  <a:moveTo>
                    <a:pt x="5" y="0"/>
                  </a:moveTo>
                  <a:lnTo>
                    <a:pt x="1" y="25"/>
                  </a:lnTo>
                  <a:lnTo>
                    <a:pt x="0" y="52"/>
                  </a:lnTo>
                  <a:lnTo>
                    <a:pt x="1" y="77"/>
                  </a:lnTo>
                  <a:lnTo>
                    <a:pt x="5" y="104"/>
                  </a:lnTo>
                </a:path>
              </a:pathLst>
            </a:custGeom>
            <a:noFill/>
            <a:ln w="4763">
              <a:solidFill>
                <a:srgbClr val="000000"/>
              </a:solidFill>
              <a:round/>
              <a:headEnd/>
              <a:tailEnd/>
            </a:ln>
          </p:spPr>
          <p:txBody>
            <a:bodyPr/>
            <a:lstStyle/>
            <a:p>
              <a:endParaRPr lang="en-US"/>
            </a:p>
          </p:txBody>
        </p:sp>
        <p:sp>
          <p:nvSpPr>
            <p:cNvPr id="31254" name="Rectangle 631"/>
            <p:cNvSpPr>
              <a:spLocks noChangeArrowheads="1"/>
            </p:cNvSpPr>
            <p:nvPr/>
          </p:nvSpPr>
          <p:spPr bwMode="auto">
            <a:xfrm>
              <a:off x="897" y="3154"/>
              <a:ext cx="380" cy="26"/>
            </a:xfrm>
            <a:prstGeom prst="rect">
              <a:avLst/>
            </a:prstGeom>
            <a:solidFill>
              <a:srgbClr val="9A9A9A"/>
            </a:solidFill>
            <a:ln w="4763">
              <a:solidFill>
                <a:srgbClr val="000000"/>
              </a:solidFill>
              <a:miter lim="800000"/>
              <a:headEnd/>
              <a:tailEnd/>
            </a:ln>
          </p:spPr>
          <p:txBody>
            <a:bodyPr/>
            <a:lstStyle/>
            <a:p>
              <a:endParaRPr lang="en-US"/>
            </a:p>
          </p:txBody>
        </p:sp>
        <p:sp>
          <p:nvSpPr>
            <p:cNvPr id="31255" name="Rectangle 632"/>
            <p:cNvSpPr>
              <a:spLocks noChangeArrowheads="1"/>
            </p:cNvSpPr>
            <p:nvPr/>
          </p:nvSpPr>
          <p:spPr bwMode="auto">
            <a:xfrm>
              <a:off x="1190" y="3081"/>
              <a:ext cx="15" cy="5"/>
            </a:xfrm>
            <a:prstGeom prst="rect">
              <a:avLst/>
            </a:prstGeom>
            <a:solidFill>
              <a:srgbClr val="C0C0C0"/>
            </a:solidFill>
            <a:ln w="9525">
              <a:noFill/>
              <a:miter lim="800000"/>
              <a:headEnd/>
              <a:tailEnd/>
            </a:ln>
          </p:spPr>
          <p:txBody>
            <a:bodyPr/>
            <a:lstStyle/>
            <a:p>
              <a:endParaRPr lang="en-US"/>
            </a:p>
          </p:txBody>
        </p:sp>
        <p:sp>
          <p:nvSpPr>
            <p:cNvPr id="31256" name="Freeform 633"/>
            <p:cNvSpPr>
              <a:spLocks noEditPoints="1"/>
            </p:cNvSpPr>
            <p:nvPr/>
          </p:nvSpPr>
          <p:spPr bwMode="auto">
            <a:xfrm>
              <a:off x="1034" y="3073"/>
              <a:ext cx="62" cy="6"/>
            </a:xfrm>
            <a:custGeom>
              <a:avLst/>
              <a:gdLst>
                <a:gd name="T0" fmla="*/ 0 w 62"/>
                <a:gd name="T1" fmla="*/ 6 h 6"/>
                <a:gd name="T2" fmla="*/ 18 w 62"/>
                <a:gd name="T3" fmla="*/ 6 h 6"/>
                <a:gd name="T4" fmla="*/ 18 w 62"/>
                <a:gd name="T5" fmla="*/ 0 h 6"/>
                <a:gd name="T6" fmla="*/ 0 w 62"/>
                <a:gd name="T7" fmla="*/ 0 h 6"/>
                <a:gd name="T8" fmla="*/ 0 w 62"/>
                <a:gd name="T9" fmla="*/ 6 h 6"/>
                <a:gd name="T10" fmla="*/ 26 w 62"/>
                <a:gd name="T11" fmla="*/ 6 h 6"/>
                <a:gd name="T12" fmla="*/ 35 w 62"/>
                <a:gd name="T13" fmla="*/ 6 h 6"/>
                <a:gd name="T14" fmla="*/ 35 w 62"/>
                <a:gd name="T15" fmla="*/ 0 h 6"/>
                <a:gd name="T16" fmla="*/ 26 w 62"/>
                <a:gd name="T17" fmla="*/ 0 h 6"/>
                <a:gd name="T18" fmla="*/ 26 w 62"/>
                <a:gd name="T19" fmla="*/ 6 h 6"/>
                <a:gd name="T20" fmla="*/ 44 w 62"/>
                <a:gd name="T21" fmla="*/ 6 h 6"/>
                <a:gd name="T22" fmla="*/ 62 w 62"/>
                <a:gd name="T23" fmla="*/ 6 h 6"/>
                <a:gd name="T24" fmla="*/ 62 w 62"/>
                <a:gd name="T25" fmla="*/ 0 h 6"/>
                <a:gd name="T26" fmla="*/ 44 w 62"/>
                <a:gd name="T27" fmla="*/ 0 h 6"/>
                <a:gd name="T28" fmla="*/ 44 w 6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
                <a:gd name="T46" fmla="*/ 0 h 6"/>
                <a:gd name="T47" fmla="*/ 62 w 6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 h="6">
                  <a:moveTo>
                    <a:pt x="0" y="6"/>
                  </a:moveTo>
                  <a:lnTo>
                    <a:pt x="18" y="6"/>
                  </a:lnTo>
                  <a:lnTo>
                    <a:pt x="18" y="0"/>
                  </a:lnTo>
                  <a:lnTo>
                    <a:pt x="0" y="0"/>
                  </a:lnTo>
                  <a:lnTo>
                    <a:pt x="0" y="6"/>
                  </a:lnTo>
                  <a:close/>
                  <a:moveTo>
                    <a:pt x="26" y="6"/>
                  </a:moveTo>
                  <a:lnTo>
                    <a:pt x="35" y="6"/>
                  </a:lnTo>
                  <a:lnTo>
                    <a:pt x="35" y="0"/>
                  </a:lnTo>
                  <a:lnTo>
                    <a:pt x="26" y="0"/>
                  </a:lnTo>
                  <a:lnTo>
                    <a:pt x="26" y="6"/>
                  </a:lnTo>
                  <a:close/>
                  <a:moveTo>
                    <a:pt x="44" y="6"/>
                  </a:moveTo>
                  <a:lnTo>
                    <a:pt x="62" y="6"/>
                  </a:lnTo>
                  <a:lnTo>
                    <a:pt x="62" y="0"/>
                  </a:lnTo>
                  <a:lnTo>
                    <a:pt x="44" y="0"/>
                  </a:lnTo>
                  <a:lnTo>
                    <a:pt x="44" y="6"/>
                  </a:lnTo>
                  <a:close/>
                </a:path>
              </a:pathLst>
            </a:custGeom>
            <a:solidFill>
              <a:srgbClr val="C0C0C0"/>
            </a:solidFill>
            <a:ln w="1588">
              <a:solidFill>
                <a:srgbClr val="000000"/>
              </a:solidFill>
              <a:round/>
              <a:headEnd/>
              <a:tailEnd/>
            </a:ln>
          </p:spPr>
          <p:txBody>
            <a:bodyPr/>
            <a:lstStyle/>
            <a:p>
              <a:endParaRPr lang="en-US"/>
            </a:p>
          </p:txBody>
        </p:sp>
        <p:sp>
          <p:nvSpPr>
            <p:cNvPr id="31257" name="Freeform 634"/>
            <p:cNvSpPr>
              <a:spLocks noEditPoints="1"/>
            </p:cNvSpPr>
            <p:nvPr/>
          </p:nvSpPr>
          <p:spPr bwMode="auto">
            <a:xfrm>
              <a:off x="908" y="3060"/>
              <a:ext cx="275" cy="40"/>
            </a:xfrm>
            <a:custGeom>
              <a:avLst/>
              <a:gdLst>
                <a:gd name="T0" fmla="*/ 0 w 275"/>
                <a:gd name="T1" fmla="*/ 40 h 40"/>
                <a:gd name="T2" fmla="*/ 37 w 275"/>
                <a:gd name="T3" fmla="*/ 40 h 40"/>
                <a:gd name="T4" fmla="*/ 37 w 275"/>
                <a:gd name="T5" fmla="*/ 0 h 40"/>
                <a:gd name="T6" fmla="*/ 0 w 275"/>
                <a:gd name="T7" fmla="*/ 0 h 40"/>
                <a:gd name="T8" fmla="*/ 0 w 275"/>
                <a:gd name="T9" fmla="*/ 40 h 40"/>
                <a:gd name="T10" fmla="*/ 244 w 275"/>
                <a:gd name="T11" fmla="*/ 29 h 40"/>
                <a:gd name="T12" fmla="*/ 275 w 275"/>
                <a:gd name="T13" fmla="*/ 29 h 40"/>
                <a:gd name="T14" fmla="*/ 275 w 275"/>
                <a:gd name="T15" fmla="*/ 9 h 40"/>
                <a:gd name="T16" fmla="*/ 244 w 275"/>
                <a:gd name="T17" fmla="*/ 9 h 40"/>
                <a:gd name="T18" fmla="*/ 244 w 275"/>
                <a:gd name="T19" fmla="*/ 29 h 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5"/>
                <a:gd name="T31" fmla="*/ 0 h 40"/>
                <a:gd name="T32" fmla="*/ 275 w 275"/>
                <a:gd name="T33" fmla="*/ 40 h 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5" h="40">
                  <a:moveTo>
                    <a:pt x="0" y="40"/>
                  </a:moveTo>
                  <a:lnTo>
                    <a:pt x="37" y="40"/>
                  </a:lnTo>
                  <a:lnTo>
                    <a:pt x="37" y="0"/>
                  </a:lnTo>
                  <a:lnTo>
                    <a:pt x="0" y="0"/>
                  </a:lnTo>
                  <a:lnTo>
                    <a:pt x="0" y="40"/>
                  </a:lnTo>
                  <a:close/>
                  <a:moveTo>
                    <a:pt x="244" y="29"/>
                  </a:moveTo>
                  <a:lnTo>
                    <a:pt x="275" y="29"/>
                  </a:lnTo>
                  <a:lnTo>
                    <a:pt x="275" y="9"/>
                  </a:lnTo>
                  <a:lnTo>
                    <a:pt x="244" y="9"/>
                  </a:lnTo>
                  <a:lnTo>
                    <a:pt x="244" y="29"/>
                  </a:lnTo>
                  <a:close/>
                </a:path>
              </a:pathLst>
            </a:custGeom>
            <a:solidFill>
              <a:srgbClr val="C0C0C0"/>
            </a:solidFill>
            <a:ln w="9525">
              <a:noFill/>
              <a:round/>
              <a:headEnd/>
              <a:tailEnd/>
            </a:ln>
          </p:spPr>
          <p:txBody>
            <a:bodyPr/>
            <a:lstStyle/>
            <a:p>
              <a:endParaRPr lang="en-US"/>
            </a:p>
          </p:txBody>
        </p:sp>
        <p:sp>
          <p:nvSpPr>
            <p:cNvPr id="31258" name="Freeform 635"/>
            <p:cNvSpPr>
              <a:spLocks noEditPoints="1"/>
            </p:cNvSpPr>
            <p:nvPr/>
          </p:nvSpPr>
          <p:spPr bwMode="auto">
            <a:xfrm>
              <a:off x="900" y="3055"/>
              <a:ext cx="374" cy="118"/>
            </a:xfrm>
            <a:custGeom>
              <a:avLst/>
              <a:gdLst>
                <a:gd name="T0" fmla="*/ 129 w 374"/>
                <a:gd name="T1" fmla="*/ 94 h 118"/>
                <a:gd name="T2" fmla="*/ 372 w 374"/>
                <a:gd name="T3" fmla="*/ 94 h 118"/>
                <a:gd name="T4" fmla="*/ 372 w 374"/>
                <a:gd name="T5" fmla="*/ 0 h 118"/>
                <a:gd name="T6" fmla="*/ 129 w 374"/>
                <a:gd name="T7" fmla="*/ 0 h 118"/>
                <a:gd name="T8" fmla="*/ 125 w 374"/>
                <a:gd name="T9" fmla="*/ 23 h 118"/>
                <a:gd name="T10" fmla="*/ 124 w 374"/>
                <a:gd name="T11" fmla="*/ 47 h 118"/>
                <a:gd name="T12" fmla="*/ 125 w 374"/>
                <a:gd name="T13" fmla="*/ 69 h 118"/>
                <a:gd name="T14" fmla="*/ 129 w 374"/>
                <a:gd name="T15" fmla="*/ 94 h 118"/>
                <a:gd name="T16" fmla="*/ 220 w 374"/>
                <a:gd name="T17" fmla="*/ 82 h 118"/>
                <a:gd name="T18" fmla="*/ 359 w 374"/>
                <a:gd name="T19" fmla="*/ 82 h 118"/>
                <a:gd name="T20" fmla="*/ 359 w 374"/>
                <a:gd name="T21" fmla="*/ 11 h 118"/>
                <a:gd name="T22" fmla="*/ 220 w 374"/>
                <a:gd name="T23" fmla="*/ 11 h 118"/>
                <a:gd name="T24" fmla="*/ 220 w 374"/>
                <a:gd name="T25" fmla="*/ 82 h 118"/>
                <a:gd name="T26" fmla="*/ 339 w 374"/>
                <a:gd name="T27" fmla="*/ 118 h 118"/>
                <a:gd name="T28" fmla="*/ 368 w 374"/>
                <a:gd name="T29" fmla="*/ 118 h 118"/>
                <a:gd name="T30" fmla="*/ 372 w 374"/>
                <a:gd name="T31" fmla="*/ 116 h 118"/>
                <a:gd name="T32" fmla="*/ 374 w 374"/>
                <a:gd name="T33" fmla="*/ 111 h 118"/>
                <a:gd name="T34" fmla="*/ 372 w 374"/>
                <a:gd name="T35" fmla="*/ 108 h 118"/>
                <a:gd name="T36" fmla="*/ 368 w 374"/>
                <a:gd name="T37" fmla="*/ 106 h 118"/>
                <a:gd name="T38" fmla="*/ 339 w 374"/>
                <a:gd name="T39" fmla="*/ 106 h 118"/>
                <a:gd name="T40" fmla="*/ 339 w 374"/>
                <a:gd name="T41" fmla="*/ 118 h 118"/>
                <a:gd name="T42" fmla="*/ 35 w 374"/>
                <a:gd name="T43" fmla="*/ 118 h 118"/>
                <a:gd name="T44" fmla="*/ 6 w 374"/>
                <a:gd name="T45" fmla="*/ 118 h 118"/>
                <a:gd name="T46" fmla="*/ 2 w 374"/>
                <a:gd name="T47" fmla="*/ 116 h 118"/>
                <a:gd name="T48" fmla="*/ 0 w 374"/>
                <a:gd name="T49" fmla="*/ 111 h 118"/>
                <a:gd name="T50" fmla="*/ 2 w 374"/>
                <a:gd name="T51" fmla="*/ 108 h 118"/>
                <a:gd name="T52" fmla="*/ 6 w 374"/>
                <a:gd name="T53" fmla="*/ 106 h 118"/>
                <a:gd name="T54" fmla="*/ 35 w 374"/>
                <a:gd name="T55" fmla="*/ 106 h 118"/>
                <a:gd name="T56" fmla="*/ 35 w 374"/>
                <a:gd name="T57" fmla="*/ 118 h 118"/>
                <a:gd name="T58" fmla="*/ 134 w 374"/>
                <a:gd name="T59" fmla="*/ 24 h 118"/>
                <a:gd name="T60" fmla="*/ 196 w 374"/>
                <a:gd name="T61" fmla="*/ 24 h 118"/>
                <a:gd name="T62" fmla="*/ 196 w 374"/>
                <a:gd name="T63" fmla="*/ 18 h 118"/>
                <a:gd name="T64" fmla="*/ 134 w 374"/>
                <a:gd name="T65" fmla="*/ 18 h 118"/>
                <a:gd name="T66" fmla="*/ 134 w 374"/>
                <a:gd name="T67" fmla="*/ 24 h 11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4"/>
                <a:gd name="T103" fmla="*/ 0 h 118"/>
                <a:gd name="T104" fmla="*/ 374 w 374"/>
                <a:gd name="T105" fmla="*/ 118 h 11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4" h="118">
                  <a:moveTo>
                    <a:pt x="129" y="94"/>
                  </a:moveTo>
                  <a:lnTo>
                    <a:pt x="372" y="94"/>
                  </a:lnTo>
                  <a:lnTo>
                    <a:pt x="372" y="0"/>
                  </a:lnTo>
                  <a:lnTo>
                    <a:pt x="129" y="0"/>
                  </a:lnTo>
                  <a:lnTo>
                    <a:pt x="125" y="23"/>
                  </a:lnTo>
                  <a:lnTo>
                    <a:pt x="124" y="47"/>
                  </a:lnTo>
                  <a:lnTo>
                    <a:pt x="125" y="69"/>
                  </a:lnTo>
                  <a:lnTo>
                    <a:pt x="129" y="94"/>
                  </a:lnTo>
                  <a:close/>
                  <a:moveTo>
                    <a:pt x="220" y="82"/>
                  </a:moveTo>
                  <a:lnTo>
                    <a:pt x="359" y="82"/>
                  </a:lnTo>
                  <a:lnTo>
                    <a:pt x="359" y="11"/>
                  </a:lnTo>
                  <a:lnTo>
                    <a:pt x="220" y="11"/>
                  </a:lnTo>
                  <a:lnTo>
                    <a:pt x="220" y="82"/>
                  </a:lnTo>
                  <a:close/>
                  <a:moveTo>
                    <a:pt x="339" y="118"/>
                  </a:moveTo>
                  <a:lnTo>
                    <a:pt x="368" y="118"/>
                  </a:lnTo>
                  <a:lnTo>
                    <a:pt x="372" y="116"/>
                  </a:lnTo>
                  <a:lnTo>
                    <a:pt x="374" y="111"/>
                  </a:lnTo>
                  <a:lnTo>
                    <a:pt x="372" y="108"/>
                  </a:lnTo>
                  <a:lnTo>
                    <a:pt x="368" y="106"/>
                  </a:lnTo>
                  <a:lnTo>
                    <a:pt x="339" y="106"/>
                  </a:lnTo>
                  <a:lnTo>
                    <a:pt x="339" y="118"/>
                  </a:lnTo>
                  <a:close/>
                  <a:moveTo>
                    <a:pt x="35" y="118"/>
                  </a:moveTo>
                  <a:lnTo>
                    <a:pt x="6" y="118"/>
                  </a:lnTo>
                  <a:lnTo>
                    <a:pt x="2" y="116"/>
                  </a:lnTo>
                  <a:lnTo>
                    <a:pt x="0" y="111"/>
                  </a:lnTo>
                  <a:lnTo>
                    <a:pt x="2" y="108"/>
                  </a:lnTo>
                  <a:lnTo>
                    <a:pt x="6" y="106"/>
                  </a:lnTo>
                  <a:lnTo>
                    <a:pt x="35" y="106"/>
                  </a:lnTo>
                  <a:lnTo>
                    <a:pt x="35" y="118"/>
                  </a:lnTo>
                  <a:close/>
                  <a:moveTo>
                    <a:pt x="134" y="24"/>
                  </a:moveTo>
                  <a:lnTo>
                    <a:pt x="196" y="24"/>
                  </a:lnTo>
                  <a:lnTo>
                    <a:pt x="196" y="18"/>
                  </a:lnTo>
                  <a:lnTo>
                    <a:pt x="134" y="18"/>
                  </a:lnTo>
                  <a:lnTo>
                    <a:pt x="134" y="24"/>
                  </a:lnTo>
                  <a:close/>
                </a:path>
              </a:pathLst>
            </a:custGeom>
            <a:solidFill>
              <a:srgbClr val="C0C0C0"/>
            </a:solidFill>
            <a:ln w="1588">
              <a:solidFill>
                <a:srgbClr val="000000"/>
              </a:solidFill>
              <a:round/>
              <a:headEnd/>
              <a:tailEnd/>
            </a:ln>
          </p:spPr>
          <p:txBody>
            <a:bodyPr/>
            <a:lstStyle/>
            <a:p>
              <a:endParaRPr lang="en-US"/>
            </a:p>
          </p:txBody>
        </p:sp>
        <p:sp>
          <p:nvSpPr>
            <p:cNvPr id="31259" name="Line 636"/>
            <p:cNvSpPr>
              <a:spLocks noChangeShapeType="1"/>
            </p:cNvSpPr>
            <p:nvPr/>
          </p:nvSpPr>
          <p:spPr bwMode="auto">
            <a:xfrm>
              <a:off x="1098" y="3055"/>
              <a:ext cx="1" cy="94"/>
            </a:xfrm>
            <a:prstGeom prst="line">
              <a:avLst/>
            </a:prstGeom>
            <a:noFill/>
            <a:ln w="1588">
              <a:solidFill>
                <a:srgbClr val="000000"/>
              </a:solidFill>
              <a:round/>
              <a:headEnd/>
              <a:tailEnd/>
            </a:ln>
          </p:spPr>
          <p:txBody>
            <a:bodyPr/>
            <a:lstStyle/>
            <a:p>
              <a:endParaRPr lang="en-US"/>
            </a:p>
          </p:txBody>
        </p:sp>
        <p:sp>
          <p:nvSpPr>
            <p:cNvPr id="31260" name="Line 637"/>
            <p:cNvSpPr>
              <a:spLocks noChangeShapeType="1"/>
            </p:cNvSpPr>
            <p:nvPr/>
          </p:nvSpPr>
          <p:spPr bwMode="auto">
            <a:xfrm flipH="1">
              <a:off x="1024" y="3086"/>
              <a:ext cx="74" cy="1"/>
            </a:xfrm>
            <a:prstGeom prst="line">
              <a:avLst/>
            </a:prstGeom>
            <a:noFill/>
            <a:ln w="1588">
              <a:solidFill>
                <a:srgbClr val="000000"/>
              </a:solidFill>
              <a:round/>
              <a:headEnd/>
              <a:tailEnd/>
            </a:ln>
          </p:spPr>
          <p:txBody>
            <a:bodyPr/>
            <a:lstStyle/>
            <a:p>
              <a:endParaRPr lang="en-US"/>
            </a:p>
          </p:txBody>
        </p:sp>
        <p:sp>
          <p:nvSpPr>
            <p:cNvPr id="31261" name="Line 638"/>
            <p:cNvSpPr>
              <a:spLocks noChangeShapeType="1"/>
            </p:cNvSpPr>
            <p:nvPr/>
          </p:nvSpPr>
          <p:spPr bwMode="auto">
            <a:xfrm flipH="1">
              <a:off x="1024" y="3117"/>
              <a:ext cx="74" cy="1"/>
            </a:xfrm>
            <a:prstGeom prst="line">
              <a:avLst/>
            </a:prstGeom>
            <a:noFill/>
            <a:ln w="1588">
              <a:solidFill>
                <a:srgbClr val="000000"/>
              </a:solidFill>
              <a:round/>
              <a:headEnd/>
              <a:tailEnd/>
            </a:ln>
          </p:spPr>
          <p:txBody>
            <a:bodyPr/>
            <a:lstStyle/>
            <a:p>
              <a:endParaRPr lang="en-US"/>
            </a:p>
          </p:txBody>
        </p:sp>
        <p:sp>
          <p:nvSpPr>
            <p:cNvPr id="31262" name="Line 639"/>
            <p:cNvSpPr>
              <a:spLocks noChangeShapeType="1"/>
            </p:cNvSpPr>
            <p:nvPr/>
          </p:nvSpPr>
          <p:spPr bwMode="auto">
            <a:xfrm>
              <a:off x="1215" y="3066"/>
              <a:ext cx="1" cy="27"/>
            </a:xfrm>
            <a:prstGeom prst="line">
              <a:avLst/>
            </a:prstGeom>
            <a:noFill/>
            <a:ln w="1588">
              <a:solidFill>
                <a:srgbClr val="000000"/>
              </a:solidFill>
              <a:round/>
              <a:headEnd/>
              <a:tailEnd/>
            </a:ln>
          </p:spPr>
          <p:txBody>
            <a:bodyPr/>
            <a:lstStyle/>
            <a:p>
              <a:endParaRPr lang="en-US"/>
            </a:p>
          </p:txBody>
        </p:sp>
        <p:sp>
          <p:nvSpPr>
            <p:cNvPr id="31263" name="Line 640"/>
            <p:cNvSpPr>
              <a:spLocks noChangeShapeType="1"/>
            </p:cNvSpPr>
            <p:nvPr/>
          </p:nvSpPr>
          <p:spPr bwMode="auto">
            <a:xfrm>
              <a:off x="1120" y="3093"/>
              <a:ext cx="139" cy="1"/>
            </a:xfrm>
            <a:prstGeom prst="line">
              <a:avLst/>
            </a:prstGeom>
            <a:noFill/>
            <a:ln w="1588">
              <a:solidFill>
                <a:srgbClr val="000000"/>
              </a:solidFill>
              <a:round/>
              <a:headEnd/>
              <a:tailEnd/>
            </a:ln>
          </p:spPr>
          <p:txBody>
            <a:bodyPr/>
            <a:lstStyle/>
            <a:p>
              <a:endParaRPr lang="en-US"/>
            </a:p>
          </p:txBody>
        </p:sp>
        <p:sp>
          <p:nvSpPr>
            <p:cNvPr id="31264" name="Line 641"/>
            <p:cNvSpPr>
              <a:spLocks noChangeShapeType="1"/>
            </p:cNvSpPr>
            <p:nvPr/>
          </p:nvSpPr>
          <p:spPr bwMode="auto">
            <a:xfrm flipV="1">
              <a:off x="1034" y="3050"/>
              <a:ext cx="1" cy="3"/>
            </a:xfrm>
            <a:prstGeom prst="line">
              <a:avLst/>
            </a:prstGeom>
            <a:noFill/>
            <a:ln w="1588">
              <a:solidFill>
                <a:srgbClr val="000000"/>
              </a:solidFill>
              <a:round/>
              <a:headEnd/>
              <a:tailEnd/>
            </a:ln>
          </p:spPr>
          <p:txBody>
            <a:bodyPr/>
            <a:lstStyle/>
            <a:p>
              <a:endParaRPr lang="en-US"/>
            </a:p>
          </p:txBody>
        </p:sp>
        <p:sp>
          <p:nvSpPr>
            <p:cNvPr id="31265" name="Line 642"/>
            <p:cNvSpPr>
              <a:spLocks noChangeShapeType="1"/>
            </p:cNvSpPr>
            <p:nvPr/>
          </p:nvSpPr>
          <p:spPr bwMode="auto">
            <a:xfrm flipV="1">
              <a:off x="1034" y="3149"/>
              <a:ext cx="1" cy="5"/>
            </a:xfrm>
            <a:prstGeom prst="line">
              <a:avLst/>
            </a:prstGeom>
            <a:noFill/>
            <a:ln w="1588">
              <a:solidFill>
                <a:srgbClr val="000000"/>
              </a:solidFill>
              <a:round/>
              <a:headEnd/>
              <a:tailEnd/>
            </a:ln>
          </p:spPr>
          <p:txBody>
            <a:bodyPr/>
            <a:lstStyle/>
            <a:p>
              <a:endParaRPr lang="en-US"/>
            </a:p>
          </p:txBody>
        </p:sp>
        <p:sp>
          <p:nvSpPr>
            <p:cNvPr id="31266" name="Line 643"/>
            <p:cNvSpPr>
              <a:spLocks noChangeShapeType="1"/>
            </p:cNvSpPr>
            <p:nvPr/>
          </p:nvSpPr>
          <p:spPr bwMode="auto">
            <a:xfrm>
              <a:off x="1036" y="3102"/>
              <a:ext cx="5" cy="1"/>
            </a:xfrm>
            <a:prstGeom prst="line">
              <a:avLst/>
            </a:prstGeom>
            <a:noFill/>
            <a:ln w="4763">
              <a:solidFill>
                <a:srgbClr val="00FF00"/>
              </a:solidFill>
              <a:round/>
              <a:headEnd/>
              <a:tailEnd/>
            </a:ln>
          </p:spPr>
          <p:txBody>
            <a:bodyPr/>
            <a:lstStyle/>
            <a:p>
              <a:endParaRPr lang="en-US"/>
            </a:p>
          </p:txBody>
        </p:sp>
        <p:sp>
          <p:nvSpPr>
            <p:cNvPr id="31267" name="Line 644"/>
            <p:cNvSpPr>
              <a:spLocks noChangeShapeType="1"/>
            </p:cNvSpPr>
            <p:nvPr/>
          </p:nvSpPr>
          <p:spPr bwMode="auto">
            <a:xfrm>
              <a:off x="1036" y="3076"/>
              <a:ext cx="5" cy="1"/>
            </a:xfrm>
            <a:prstGeom prst="line">
              <a:avLst/>
            </a:prstGeom>
            <a:noFill/>
            <a:ln w="4763">
              <a:solidFill>
                <a:srgbClr val="00FF00"/>
              </a:solidFill>
              <a:round/>
              <a:headEnd/>
              <a:tailEnd/>
            </a:ln>
          </p:spPr>
          <p:txBody>
            <a:bodyPr/>
            <a:lstStyle/>
            <a:p>
              <a:endParaRPr lang="en-US"/>
            </a:p>
          </p:txBody>
        </p:sp>
        <p:sp>
          <p:nvSpPr>
            <p:cNvPr id="31268" name="Line 645"/>
            <p:cNvSpPr>
              <a:spLocks noChangeShapeType="1"/>
            </p:cNvSpPr>
            <p:nvPr/>
          </p:nvSpPr>
          <p:spPr bwMode="auto">
            <a:xfrm>
              <a:off x="1081" y="3076"/>
              <a:ext cx="5" cy="1"/>
            </a:xfrm>
            <a:prstGeom prst="line">
              <a:avLst/>
            </a:prstGeom>
            <a:noFill/>
            <a:ln w="4763">
              <a:solidFill>
                <a:srgbClr val="00FF00"/>
              </a:solidFill>
              <a:round/>
              <a:headEnd/>
              <a:tailEnd/>
            </a:ln>
          </p:spPr>
          <p:txBody>
            <a:bodyPr/>
            <a:lstStyle/>
            <a:p>
              <a:endParaRPr lang="en-US"/>
            </a:p>
          </p:txBody>
        </p:sp>
        <p:sp>
          <p:nvSpPr>
            <p:cNvPr id="31269" name="Line 646"/>
            <p:cNvSpPr>
              <a:spLocks noChangeShapeType="1"/>
            </p:cNvSpPr>
            <p:nvPr/>
          </p:nvSpPr>
          <p:spPr bwMode="auto">
            <a:xfrm>
              <a:off x="1138" y="3086"/>
              <a:ext cx="6" cy="1"/>
            </a:xfrm>
            <a:prstGeom prst="line">
              <a:avLst/>
            </a:prstGeom>
            <a:noFill/>
            <a:ln w="4763">
              <a:solidFill>
                <a:srgbClr val="00FF00"/>
              </a:solidFill>
              <a:round/>
              <a:headEnd/>
              <a:tailEnd/>
            </a:ln>
          </p:spPr>
          <p:txBody>
            <a:bodyPr/>
            <a:lstStyle/>
            <a:p>
              <a:endParaRPr lang="en-US"/>
            </a:p>
          </p:txBody>
        </p:sp>
        <p:sp>
          <p:nvSpPr>
            <p:cNvPr id="31270" name="Freeform 647"/>
            <p:cNvSpPr>
              <a:spLocks/>
            </p:cNvSpPr>
            <p:nvPr/>
          </p:nvSpPr>
          <p:spPr bwMode="auto">
            <a:xfrm>
              <a:off x="1230" y="2752"/>
              <a:ext cx="47" cy="280"/>
            </a:xfrm>
            <a:custGeom>
              <a:avLst/>
              <a:gdLst>
                <a:gd name="T0" fmla="*/ 0 w 47"/>
                <a:gd name="T1" fmla="*/ 280 h 280"/>
                <a:gd name="T2" fmla="*/ 36 w 47"/>
                <a:gd name="T3" fmla="*/ 243 h 280"/>
                <a:gd name="T4" fmla="*/ 36 w 47"/>
                <a:gd name="T5" fmla="*/ 179 h 280"/>
                <a:gd name="T6" fmla="*/ 47 w 47"/>
                <a:gd name="T7" fmla="*/ 143 h 280"/>
                <a:gd name="T8" fmla="*/ 47 w 47"/>
                <a:gd name="T9" fmla="*/ 0 h 280"/>
                <a:gd name="T10" fmla="*/ 0 w 47"/>
                <a:gd name="T11" fmla="*/ 48 h 280"/>
                <a:gd name="T12" fmla="*/ 0 w 47"/>
                <a:gd name="T13" fmla="*/ 280 h 280"/>
                <a:gd name="T14" fmla="*/ 0 60000 65536"/>
                <a:gd name="T15" fmla="*/ 0 60000 65536"/>
                <a:gd name="T16" fmla="*/ 0 60000 65536"/>
                <a:gd name="T17" fmla="*/ 0 60000 65536"/>
                <a:gd name="T18" fmla="*/ 0 60000 65536"/>
                <a:gd name="T19" fmla="*/ 0 60000 65536"/>
                <a:gd name="T20" fmla="*/ 0 60000 65536"/>
                <a:gd name="T21" fmla="*/ 0 w 47"/>
                <a:gd name="T22" fmla="*/ 0 h 280"/>
                <a:gd name="T23" fmla="*/ 47 w 47"/>
                <a:gd name="T24" fmla="*/ 280 h 2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280">
                  <a:moveTo>
                    <a:pt x="0" y="280"/>
                  </a:moveTo>
                  <a:lnTo>
                    <a:pt x="36" y="243"/>
                  </a:lnTo>
                  <a:lnTo>
                    <a:pt x="36" y="179"/>
                  </a:lnTo>
                  <a:lnTo>
                    <a:pt x="47" y="143"/>
                  </a:lnTo>
                  <a:lnTo>
                    <a:pt x="47" y="0"/>
                  </a:lnTo>
                  <a:lnTo>
                    <a:pt x="0" y="48"/>
                  </a:lnTo>
                  <a:lnTo>
                    <a:pt x="0" y="280"/>
                  </a:lnTo>
                  <a:close/>
                </a:path>
              </a:pathLst>
            </a:custGeom>
            <a:solidFill>
              <a:srgbClr val="9A9A9A"/>
            </a:solidFill>
            <a:ln w="9525">
              <a:noFill/>
              <a:round/>
              <a:headEnd/>
              <a:tailEnd/>
            </a:ln>
          </p:spPr>
          <p:txBody>
            <a:bodyPr/>
            <a:lstStyle/>
            <a:p>
              <a:endParaRPr lang="en-US"/>
            </a:p>
          </p:txBody>
        </p:sp>
        <p:sp>
          <p:nvSpPr>
            <p:cNvPr id="31271" name="Freeform 648"/>
            <p:cNvSpPr>
              <a:spLocks/>
            </p:cNvSpPr>
            <p:nvPr/>
          </p:nvSpPr>
          <p:spPr bwMode="auto">
            <a:xfrm>
              <a:off x="945" y="2752"/>
              <a:ext cx="332" cy="48"/>
            </a:xfrm>
            <a:custGeom>
              <a:avLst/>
              <a:gdLst>
                <a:gd name="T0" fmla="*/ 332 w 332"/>
                <a:gd name="T1" fmla="*/ 0 h 48"/>
                <a:gd name="T2" fmla="*/ 47 w 332"/>
                <a:gd name="T3" fmla="*/ 0 h 48"/>
                <a:gd name="T4" fmla="*/ 0 w 332"/>
                <a:gd name="T5" fmla="*/ 48 h 48"/>
                <a:gd name="T6" fmla="*/ 285 w 332"/>
                <a:gd name="T7" fmla="*/ 48 h 48"/>
                <a:gd name="T8" fmla="*/ 332 w 332"/>
                <a:gd name="T9" fmla="*/ 0 h 48"/>
                <a:gd name="T10" fmla="*/ 0 60000 65536"/>
                <a:gd name="T11" fmla="*/ 0 60000 65536"/>
                <a:gd name="T12" fmla="*/ 0 60000 65536"/>
                <a:gd name="T13" fmla="*/ 0 60000 65536"/>
                <a:gd name="T14" fmla="*/ 0 60000 65536"/>
                <a:gd name="T15" fmla="*/ 0 w 332"/>
                <a:gd name="T16" fmla="*/ 0 h 48"/>
                <a:gd name="T17" fmla="*/ 332 w 332"/>
                <a:gd name="T18" fmla="*/ 48 h 48"/>
              </a:gdLst>
              <a:ahLst/>
              <a:cxnLst>
                <a:cxn ang="T10">
                  <a:pos x="T0" y="T1"/>
                </a:cxn>
                <a:cxn ang="T11">
                  <a:pos x="T2" y="T3"/>
                </a:cxn>
                <a:cxn ang="T12">
                  <a:pos x="T4" y="T5"/>
                </a:cxn>
                <a:cxn ang="T13">
                  <a:pos x="T6" y="T7"/>
                </a:cxn>
                <a:cxn ang="T14">
                  <a:pos x="T8" y="T9"/>
                </a:cxn>
              </a:cxnLst>
              <a:rect l="T15" t="T16" r="T17" b="T18"/>
              <a:pathLst>
                <a:path w="332" h="48">
                  <a:moveTo>
                    <a:pt x="332" y="0"/>
                  </a:moveTo>
                  <a:lnTo>
                    <a:pt x="47" y="0"/>
                  </a:lnTo>
                  <a:lnTo>
                    <a:pt x="0" y="48"/>
                  </a:lnTo>
                  <a:lnTo>
                    <a:pt x="285" y="48"/>
                  </a:lnTo>
                  <a:lnTo>
                    <a:pt x="332" y="0"/>
                  </a:lnTo>
                  <a:close/>
                </a:path>
              </a:pathLst>
            </a:custGeom>
            <a:solidFill>
              <a:srgbClr val="E6E6E6"/>
            </a:solidFill>
            <a:ln w="9525">
              <a:noFill/>
              <a:round/>
              <a:headEnd/>
              <a:tailEnd/>
            </a:ln>
          </p:spPr>
          <p:txBody>
            <a:bodyPr/>
            <a:lstStyle/>
            <a:p>
              <a:endParaRPr lang="en-US"/>
            </a:p>
          </p:txBody>
        </p:sp>
        <p:sp>
          <p:nvSpPr>
            <p:cNvPr id="31272" name="Rectangle 649"/>
            <p:cNvSpPr>
              <a:spLocks noChangeArrowheads="1"/>
            </p:cNvSpPr>
            <p:nvPr/>
          </p:nvSpPr>
          <p:spPr bwMode="auto">
            <a:xfrm>
              <a:off x="945" y="2800"/>
              <a:ext cx="285" cy="231"/>
            </a:xfrm>
            <a:prstGeom prst="rect">
              <a:avLst/>
            </a:prstGeom>
            <a:solidFill>
              <a:srgbClr val="C0C0C0"/>
            </a:solidFill>
            <a:ln w="4763">
              <a:solidFill>
                <a:srgbClr val="000000"/>
              </a:solidFill>
              <a:miter lim="800000"/>
              <a:headEnd/>
              <a:tailEnd/>
            </a:ln>
          </p:spPr>
          <p:txBody>
            <a:bodyPr/>
            <a:lstStyle/>
            <a:p>
              <a:endParaRPr lang="en-US"/>
            </a:p>
          </p:txBody>
        </p:sp>
        <p:sp>
          <p:nvSpPr>
            <p:cNvPr id="31273" name="Rectangle 650"/>
            <p:cNvSpPr>
              <a:spLocks noChangeArrowheads="1"/>
            </p:cNvSpPr>
            <p:nvPr/>
          </p:nvSpPr>
          <p:spPr bwMode="auto">
            <a:xfrm>
              <a:off x="1201" y="3002"/>
              <a:ext cx="14" cy="7"/>
            </a:xfrm>
            <a:prstGeom prst="rect">
              <a:avLst/>
            </a:prstGeom>
            <a:solidFill>
              <a:srgbClr val="00FF00"/>
            </a:solidFill>
            <a:ln w="9525">
              <a:noFill/>
              <a:miter lim="800000"/>
              <a:headEnd/>
              <a:tailEnd/>
            </a:ln>
          </p:spPr>
          <p:txBody>
            <a:bodyPr/>
            <a:lstStyle/>
            <a:p>
              <a:endParaRPr lang="en-US"/>
            </a:p>
          </p:txBody>
        </p:sp>
        <p:sp>
          <p:nvSpPr>
            <p:cNvPr id="31274" name="Freeform 651"/>
            <p:cNvSpPr>
              <a:spLocks/>
            </p:cNvSpPr>
            <p:nvPr/>
          </p:nvSpPr>
          <p:spPr bwMode="auto">
            <a:xfrm>
              <a:off x="986" y="2835"/>
              <a:ext cx="202" cy="142"/>
            </a:xfrm>
            <a:custGeom>
              <a:avLst/>
              <a:gdLst>
                <a:gd name="T0" fmla="*/ 0 w 202"/>
                <a:gd name="T1" fmla="*/ 142 h 142"/>
                <a:gd name="T2" fmla="*/ 202 w 202"/>
                <a:gd name="T3" fmla="*/ 142 h 142"/>
                <a:gd name="T4" fmla="*/ 202 w 202"/>
                <a:gd name="T5" fmla="*/ 0 h 142"/>
                <a:gd name="T6" fmla="*/ 197 w 202"/>
                <a:gd name="T7" fmla="*/ 0 h 142"/>
                <a:gd name="T8" fmla="*/ 197 w 202"/>
                <a:gd name="T9" fmla="*/ 139 h 142"/>
                <a:gd name="T10" fmla="*/ 0 w 202"/>
                <a:gd name="T11" fmla="*/ 139 h 142"/>
                <a:gd name="T12" fmla="*/ 0 w 202"/>
                <a:gd name="T13" fmla="*/ 142 h 142"/>
                <a:gd name="T14" fmla="*/ 0 60000 65536"/>
                <a:gd name="T15" fmla="*/ 0 60000 65536"/>
                <a:gd name="T16" fmla="*/ 0 60000 65536"/>
                <a:gd name="T17" fmla="*/ 0 60000 65536"/>
                <a:gd name="T18" fmla="*/ 0 60000 65536"/>
                <a:gd name="T19" fmla="*/ 0 60000 65536"/>
                <a:gd name="T20" fmla="*/ 0 60000 65536"/>
                <a:gd name="T21" fmla="*/ 0 w 202"/>
                <a:gd name="T22" fmla="*/ 0 h 142"/>
                <a:gd name="T23" fmla="*/ 202 w 20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 h="142">
                  <a:moveTo>
                    <a:pt x="0" y="142"/>
                  </a:moveTo>
                  <a:lnTo>
                    <a:pt x="202" y="142"/>
                  </a:lnTo>
                  <a:lnTo>
                    <a:pt x="202" y="0"/>
                  </a:lnTo>
                  <a:lnTo>
                    <a:pt x="197" y="0"/>
                  </a:lnTo>
                  <a:lnTo>
                    <a:pt x="197" y="139"/>
                  </a:lnTo>
                  <a:lnTo>
                    <a:pt x="0" y="139"/>
                  </a:lnTo>
                  <a:lnTo>
                    <a:pt x="0" y="142"/>
                  </a:lnTo>
                  <a:close/>
                </a:path>
              </a:pathLst>
            </a:custGeom>
            <a:solidFill>
              <a:srgbClr val="8A8AFF"/>
            </a:solidFill>
            <a:ln w="9525">
              <a:noFill/>
              <a:round/>
              <a:headEnd/>
              <a:tailEnd/>
            </a:ln>
          </p:spPr>
          <p:txBody>
            <a:bodyPr/>
            <a:lstStyle/>
            <a:p>
              <a:endParaRPr lang="en-US"/>
            </a:p>
          </p:txBody>
        </p:sp>
        <p:sp>
          <p:nvSpPr>
            <p:cNvPr id="31275" name="Freeform 652"/>
            <p:cNvSpPr>
              <a:spLocks/>
            </p:cNvSpPr>
            <p:nvPr/>
          </p:nvSpPr>
          <p:spPr bwMode="auto">
            <a:xfrm>
              <a:off x="986" y="2835"/>
              <a:ext cx="197" cy="139"/>
            </a:xfrm>
            <a:custGeom>
              <a:avLst/>
              <a:gdLst>
                <a:gd name="T0" fmla="*/ 0 w 197"/>
                <a:gd name="T1" fmla="*/ 139 h 139"/>
                <a:gd name="T2" fmla="*/ 197 w 197"/>
                <a:gd name="T3" fmla="*/ 139 h 139"/>
                <a:gd name="T4" fmla="*/ 197 w 197"/>
                <a:gd name="T5" fmla="*/ 0 h 139"/>
                <a:gd name="T6" fmla="*/ 193 w 197"/>
                <a:gd name="T7" fmla="*/ 0 h 139"/>
                <a:gd name="T8" fmla="*/ 193 w 197"/>
                <a:gd name="T9" fmla="*/ 136 h 139"/>
                <a:gd name="T10" fmla="*/ 0 w 197"/>
                <a:gd name="T11" fmla="*/ 136 h 139"/>
                <a:gd name="T12" fmla="*/ 0 w 197"/>
                <a:gd name="T13" fmla="*/ 139 h 139"/>
                <a:gd name="T14" fmla="*/ 0 60000 65536"/>
                <a:gd name="T15" fmla="*/ 0 60000 65536"/>
                <a:gd name="T16" fmla="*/ 0 60000 65536"/>
                <a:gd name="T17" fmla="*/ 0 60000 65536"/>
                <a:gd name="T18" fmla="*/ 0 60000 65536"/>
                <a:gd name="T19" fmla="*/ 0 60000 65536"/>
                <a:gd name="T20" fmla="*/ 0 60000 65536"/>
                <a:gd name="T21" fmla="*/ 0 w 197"/>
                <a:gd name="T22" fmla="*/ 0 h 139"/>
                <a:gd name="T23" fmla="*/ 197 w 197"/>
                <a:gd name="T24" fmla="*/ 139 h 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9">
                  <a:moveTo>
                    <a:pt x="0" y="139"/>
                  </a:moveTo>
                  <a:lnTo>
                    <a:pt x="197" y="139"/>
                  </a:lnTo>
                  <a:lnTo>
                    <a:pt x="197" y="0"/>
                  </a:lnTo>
                  <a:lnTo>
                    <a:pt x="193" y="0"/>
                  </a:lnTo>
                  <a:lnTo>
                    <a:pt x="193" y="136"/>
                  </a:lnTo>
                  <a:lnTo>
                    <a:pt x="0" y="136"/>
                  </a:lnTo>
                  <a:lnTo>
                    <a:pt x="0" y="139"/>
                  </a:lnTo>
                  <a:close/>
                </a:path>
              </a:pathLst>
            </a:custGeom>
            <a:solidFill>
              <a:srgbClr val="8E8EFF"/>
            </a:solidFill>
            <a:ln w="9525">
              <a:noFill/>
              <a:round/>
              <a:headEnd/>
              <a:tailEnd/>
            </a:ln>
          </p:spPr>
          <p:txBody>
            <a:bodyPr/>
            <a:lstStyle/>
            <a:p>
              <a:endParaRPr lang="en-US"/>
            </a:p>
          </p:txBody>
        </p:sp>
        <p:sp>
          <p:nvSpPr>
            <p:cNvPr id="31276" name="Freeform 653"/>
            <p:cNvSpPr>
              <a:spLocks/>
            </p:cNvSpPr>
            <p:nvPr/>
          </p:nvSpPr>
          <p:spPr bwMode="auto">
            <a:xfrm>
              <a:off x="986" y="2835"/>
              <a:ext cx="193" cy="136"/>
            </a:xfrm>
            <a:custGeom>
              <a:avLst/>
              <a:gdLst>
                <a:gd name="T0" fmla="*/ 0 w 193"/>
                <a:gd name="T1" fmla="*/ 136 h 136"/>
                <a:gd name="T2" fmla="*/ 193 w 193"/>
                <a:gd name="T3" fmla="*/ 136 h 136"/>
                <a:gd name="T4" fmla="*/ 193 w 193"/>
                <a:gd name="T5" fmla="*/ 0 h 136"/>
                <a:gd name="T6" fmla="*/ 190 w 193"/>
                <a:gd name="T7" fmla="*/ 0 h 136"/>
                <a:gd name="T8" fmla="*/ 190 w 193"/>
                <a:gd name="T9" fmla="*/ 134 h 136"/>
                <a:gd name="T10" fmla="*/ 0 w 193"/>
                <a:gd name="T11" fmla="*/ 134 h 136"/>
                <a:gd name="T12" fmla="*/ 0 w 193"/>
                <a:gd name="T13" fmla="*/ 136 h 136"/>
                <a:gd name="T14" fmla="*/ 0 60000 65536"/>
                <a:gd name="T15" fmla="*/ 0 60000 65536"/>
                <a:gd name="T16" fmla="*/ 0 60000 65536"/>
                <a:gd name="T17" fmla="*/ 0 60000 65536"/>
                <a:gd name="T18" fmla="*/ 0 60000 65536"/>
                <a:gd name="T19" fmla="*/ 0 60000 65536"/>
                <a:gd name="T20" fmla="*/ 0 60000 65536"/>
                <a:gd name="T21" fmla="*/ 0 w 193"/>
                <a:gd name="T22" fmla="*/ 0 h 136"/>
                <a:gd name="T23" fmla="*/ 193 w 193"/>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 h="136">
                  <a:moveTo>
                    <a:pt x="0" y="136"/>
                  </a:moveTo>
                  <a:lnTo>
                    <a:pt x="193" y="136"/>
                  </a:lnTo>
                  <a:lnTo>
                    <a:pt x="193" y="0"/>
                  </a:lnTo>
                  <a:lnTo>
                    <a:pt x="190" y="0"/>
                  </a:lnTo>
                  <a:lnTo>
                    <a:pt x="190" y="134"/>
                  </a:lnTo>
                  <a:lnTo>
                    <a:pt x="0" y="134"/>
                  </a:lnTo>
                  <a:lnTo>
                    <a:pt x="0" y="136"/>
                  </a:lnTo>
                  <a:close/>
                </a:path>
              </a:pathLst>
            </a:custGeom>
            <a:solidFill>
              <a:srgbClr val="9292FF"/>
            </a:solidFill>
            <a:ln w="9525">
              <a:noFill/>
              <a:round/>
              <a:headEnd/>
              <a:tailEnd/>
            </a:ln>
          </p:spPr>
          <p:txBody>
            <a:bodyPr/>
            <a:lstStyle/>
            <a:p>
              <a:endParaRPr lang="en-US"/>
            </a:p>
          </p:txBody>
        </p:sp>
        <p:sp>
          <p:nvSpPr>
            <p:cNvPr id="31277" name="Freeform 654"/>
            <p:cNvSpPr>
              <a:spLocks/>
            </p:cNvSpPr>
            <p:nvPr/>
          </p:nvSpPr>
          <p:spPr bwMode="auto">
            <a:xfrm>
              <a:off x="986" y="2835"/>
              <a:ext cx="190" cy="134"/>
            </a:xfrm>
            <a:custGeom>
              <a:avLst/>
              <a:gdLst>
                <a:gd name="T0" fmla="*/ 0 w 190"/>
                <a:gd name="T1" fmla="*/ 134 h 134"/>
                <a:gd name="T2" fmla="*/ 190 w 190"/>
                <a:gd name="T3" fmla="*/ 134 h 134"/>
                <a:gd name="T4" fmla="*/ 190 w 190"/>
                <a:gd name="T5" fmla="*/ 0 h 134"/>
                <a:gd name="T6" fmla="*/ 186 w 190"/>
                <a:gd name="T7" fmla="*/ 0 h 134"/>
                <a:gd name="T8" fmla="*/ 186 w 190"/>
                <a:gd name="T9" fmla="*/ 131 h 134"/>
                <a:gd name="T10" fmla="*/ 0 w 190"/>
                <a:gd name="T11" fmla="*/ 131 h 134"/>
                <a:gd name="T12" fmla="*/ 0 w 190"/>
                <a:gd name="T13" fmla="*/ 134 h 134"/>
                <a:gd name="T14" fmla="*/ 0 60000 65536"/>
                <a:gd name="T15" fmla="*/ 0 60000 65536"/>
                <a:gd name="T16" fmla="*/ 0 60000 65536"/>
                <a:gd name="T17" fmla="*/ 0 60000 65536"/>
                <a:gd name="T18" fmla="*/ 0 60000 65536"/>
                <a:gd name="T19" fmla="*/ 0 60000 65536"/>
                <a:gd name="T20" fmla="*/ 0 60000 65536"/>
                <a:gd name="T21" fmla="*/ 0 w 190"/>
                <a:gd name="T22" fmla="*/ 0 h 134"/>
                <a:gd name="T23" fmla="*/ 190 w 190"/>
                <a:gd name="T24" fmla="*/ 134 h 1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 h="134">
                  <a:moveTo>
                    <a:pt x="0" y="134"/>
                  </a:moveTo>
                  <a:lnTo>
                    <a:pt x="190" y="134"/>
                  </a:lnTo>
                  <a:lnTo>
                    <a:pt x="190" y="0"/>
                  </a:lnTo>
                  <a:lnTo>
                    <a:pt x="186" y="0"/>
                  </a:lnTo>
                  <a:lnTo>
                    <a:pt x="186" y="131"/>
                  </a:lnTo>
                  <a:lnTo>
                    <a:pt x="0" y="131"/>
                  </a:lnTo>
                  <a:lnTo>
                    <a:pt x="0" y="134"/>
                  </a:lnTo>
                  <a:close/>
                </a:path>
              </a:pathLst>
            </a:custGeom>
            <a:solidFill>
              <a:srgbClr val="9696FF"/>
            </a:solidFill>
            <a:ln w="9525">
              <a:noFill/>
              <a:round/>
              <a:headEnd/>
              <a:tailEnd/>
            </a:ln>
          </p:spPr>
          <p:txBody>
            <a:bodyPr/>
            <a:lstStyle/>
            <a:p>
              <a:endParaRPr lang="en-US"/>
            </a:p>
          </p:txBody>
        </p:sp>
        <p:sp>
          <p:nvSpPr>
            <p:cNvPr id="31278" name="Freeform 655"/>
            <p:cNvSpPr>
              <a:spLocks/>
            </p:cNvSpPr>
            <p:nvPr/>
          </p:nvSpPr>
          <p:spPr bwMode="auto">
            <a:xfrm>
              <a:off x="986" y="2835"/>
              <a:ext cx="186" cy="131"/>
            </a:xfrm>
            <a:custGeom>
              <a:avLst/>
              <a:gdLst>
                <a:gd name="T0" fmla="*/ 0 w 186"/>
                <a:gd name="T1" fmla="*/ 131 h 131"/>
                <a:gd name="T2" fmla="*/ 186 w 186"/>
                <a:gd name="T3" fmla="*/ 131 h 131"/>
                <a:gd name="T4" fmla="*/ 186 w 186"/>
                <a:gd name="T5" fmla="*/ 0 h 131"/>
                <a:gd name="T6" fmla="*/ 182 w 186"/>
                <a:gd name="T7" fmla="*/ 0 h 131"/>
                <a:gd name="T8" fmla="*/ 182 w 186"/>
                <a:gd name="T9" fmla="*/ 128 h 131"/>
                <a:gd name="T10" fmla="*/ 0 w 186"/>
                <a:gd name="T11" fmla="*/ 128 h 131"/>
                <a:gd name="T12" fmla="*/ 0 w 186"/>
                <a:gd name="T13" fmla="*/ 131 h 131"/>
                <a:gd name="T14" fmla="*/ 0 60000 65536"/>
                <a:gd name="T15" fmla="*/ 0 60000 65536"/>
                <a:gd name="T16" fmla="*/ 0 60000 65536"/>
                <a:gd name="T17" fmla="*/ 0 60000 65536"/>
                <a:gd name="T18" fmla="*/ 0 60000 65536"/>
                <a:gd name="T19" fmla="*/ 0 60000 65536"/>
                <a:gd name="T20" fmla="*/ 0 60000 65536"/>
                <a:gd name="T21" fmla="*/ 0 w 186"/>
                <a:gd name="T22" fmla="*/ 0 h 131"/>
                <a:gd name="T23" fmla="*/ 186 w 186"/>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1">
                  <a:moveTo>
                    <a:pt x="0" y="131"/>
                  </a:moveTo>
                  <a:lnTo>
                    <a:pt x="186" y="131"/>
                  </a:lnTo>
                  <a:lnTo>
                    <a:pt x="186" y="0"/>
                  </a:lnTo>
                  <a:lnTo>
                    <a:pt x="182" y="0"/>
                  </a:lnTo>
                  <a:lnTo>
                    <a:pt x="182" y="128"/>
                  </a:lnTo>
                  <a:lnTo>
                    <a:pt x="0" y="128"/>
                  </a:lnTo>
                  <a:lnTo>
                    <a:pt x="0" y="131"/>
                  </a:lnTo>
                  <a:close/>
                </a:path>
              </a:pathLst>
            </a:custGeom>
            <a:solidFill>
              <a:srgbClr val="9A9AFF"/>
            </a:solidFill>
            <a:ln w="9525">
              <a:noFill/>
              <a:round/>
              <a:headEnd/>
              <a:tailEnd/>
            </a:ln>
          </p:spPr>
          <p:txBody>
            <a:bodyPr/>
            <a:lstStyle/>
            <a:p>
              <a:endParaRPr lang="en-US"/>
            </a:p>
          </p:txBody>
        </p:sp>
        <p:sp>
          <p:nvSpPr>
            <p:cNvPr id="31279" name="Freeform 656"/>
            <p:cNvSpPr>
              <a:spLocks/>
            </p:cNvSpPr>
            <p:nvPr/>
          </p:nvSpPr>
          <p:spPr bwMode="auto">
            <a:xfrm>
              <a:off x="986" y="2835"/>
              <a:ext cx="182" cy="128"/>
            </a:xfrm>
            <a:custGeom>
              <a:avLst/>
              <a:gdLst>
                <a:gd name="T0" fmla="*/ 0 w 182"/>
                <a:gd name="T1" fmla="*/ 128 h 128"/>
                <a:gd name="T2" fmla="*/ 182 w 182"/>
                <a:gd name="T3" fmla="*/ 128 h 128"/>
                <a:gd name="T4" fmla="*/ 182 w 182"/>
                <a:gd name="T5" fmla="*/ 0 h 128"/>
                <a:gd name="T6" fmla="*/ 178 w 182"/>
                <a:gd name="T7" fmla="*/ 0 h 128"/>
                <a:gd name="T8" fmla="*/ 178 w 182"/>
                <a:gd name="T9" fmla="*/ 126 h 128"/>
                <a:gd name="T10" fmla="*/ 0 w 182"/>
                <a:gd name="T11" fmla="*/ 126 h 128"/>
                <a:gd name="T12" fmla="*/ 0 w 182"/>
                <a:gd name="T13" fmla="*/ 128 h 128"/>
                <a:gd name="T14" fmla="*/ 0 60000 65536"/>
                <a:gd name="T15" fmla="*/ 0 60000 65536"/>
                <a:gd name="T16" fmla="*/ 0 60000 65536"/>
                <a:gd name="T17" fmla="*/ 0 60000 65536"/>
                <a:gd name="T18" fmla="*/ 0 60000 65536"/>
                <a:gd name="T19" fmla="*/ 0 60000 65536"/>
                <a:gd name="T20" fmla="*/ 0 60000 65536"/>
                <a:gd name="T21" fmla="*/ 0 w 182"/>
                <a:gd name="T22" fmla="*/ 0 h 128"/>
                <a:gd name="T23" fmla="*/ 182 w 182"/>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2" h="128">
                  <a:moveTo>
                    <a:pt x="0" y="128"/>
                  </a:moveTo>
                  <a:lnTo>
                    <a:pt x="182" y="128"/>
                  </a:lnTo>
                  <a:lnTo>
                    <a:pt x="182" y="0"/>
                  </a:lnTo>
                  <a:lnTo>
                    <a:pt x="178" y="0"/>
                  </a:lnTo>
                  <a:lnTo>
                    <a:pt x="178" y="126"/>
                  </a:lnTo>
                  <a:lnTo>
                    <a:pt x="0" y="126"/>
                  </a:lnTo>
                  <a:lnTo>
                    <a:pt x="0" y="128"/>
                  </a:lnTo>
                  <a:close/>
                </a:path>
              </a:pathLst>
            </a:custGeom>
            <a:solidFill>
              <a:srgbClr val="9E9EFF"/>
            </a:solidFill>
            <a:ln w="9525">
              <a:noFill/>
              <a:round/>
              <a:headEnd/>
              <a:tailEnd/>
            </a:ln>
          </p:spPr>
          <p:txBody>
            <a:bodyPr/>
            <a:lstStyle/>
            <a:p>
              <a:endParaRPr lang="en-US"/>
            </a:p>
          </p:txBody>
        </p:sp>
        <p:sp>
          <p:nvSpPr>
            <p:cNvPr id="31280" name="Freeform 657"/>
            <p:cNvSpPr>
              <a:spLocks/>
            </p:cNvSpPr>
            <p:nvPr/>
          </p:nvSpPr>
          <p:spPr bwMode="auto">
            <a:xfrm>
              <a:off x="986" y="2835"/>
              <a:ext cx="178" cy="126"/>
            </a:xfrm>
            <a:custGeom>
              <a:avLst/>
              <a:gdLst>
                <a:gd name="T0" fmla="*/ 0 w 178"/>
                <a:gd name="T1" fmla="*/ 126 h 126"/>
                <a:gd name="T2" fmla="*/ 178 w 178"/>
                <a:gd name="T3" fmla="*/ 126 h 126"/>
                <a:gd name="T4" fmla="*/ 178 w 178"/>
                <a:gd name="T5" fmla="*/ 0 h 126"/>
                <a:gd name="T6" fmla="*/ 174 w 178"/>
                <a:gd name="T7" fmla="*/ 0 h 126"/>
                <a:gd name="T8" fmla="*/ 174 w 178"/>
                <a:gd name="T9" fmla="*/ 123 h 126"/>
                <a:gd name="T10" fmla="*/ 0 w 178"/>
                <a:gd name="T11" fmla="*/ 123 h 126"/>
                <a:gd name="T12" fmla="*/ 0 w 178"/>
                <a:gd name="T13" fmla="*/ 126 h 126"/>
                <a:gd name="T14" fmla="*/ 0 60000 65536"/>
                <a:gd name="T15" fmla="*/ 0 60000 65536"/>
                <a:gd name="T16" fmla="*/ 0 60000 65536"/>
                <a:gd name="T17" fmla="*/ 0 60000 65536"/>
                <a:gd name="T18" fmla="*/ 0 60000 65536"/>
                <a:gd name="T19" fmla="*/ 0 60000 65536"/>
                <a:gd name="T20" fmla="*/ 0 60000 65536"/>
                <a:gd name="T21" fmla="*/ 0 w 178"/>
                <a:gd name="T22" fmla="*/ 0 h 126"/>
                <a:gd name="T23" fmla="*/ 178 w 178"/>
                <a:gd name="T24" fmla="*/ 126 h 1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 h="126">
                  <a:moveTo>
                    <a:pt x="0" y="126"/>
                  </a:moveTo>
                  <a:lnTo>
                    <a:pt x="178" y="126"/>
                  </a:lnTo>
                  <a:lnTo>
                    <a:pt x="178" y="0"/>
                  </a:lnTo>
                  <a:lnTo>
                    <a:pt x="174" y="0"/>
                  </a:lnTo>
                  <a:lnTo>
                    <a:pt x="174" y="123"/>
                  </a:lnTo>
                  <a:lnTo>
                    <a:pt x="0" y="123"/>
                  </a:lnTo>
                  <a:lnTo>
                    <a:pt x="0" y="126"/>
                  </a:lnTo>
                  <a:close/>
                </a:path>
              </a:pathLst>
            </a:custGeom>
            <a:solidFill>
              <a:srgbClr val="A2A2FF"/>
            </a:solidFill>
            <a:ln w="9525">
              <a:noFill/>
              <a:round/>
              <a:headEnd/>
              <a:tailEnd/>
            </a:ln>
          </p:spPr>
          <p:txBody>
            <a:bodyPr/>
            <a:lstStyle/>
            <a:p>
              <a:endParaRPr lang="en-US"/>
            </a:p>
          </p:txBody>
        </p:sp>
        <p:sp>
          <p:nvSpPr>
            <p:cNvPr id="31281" name="Freeform 658"/>
            <p:cNvSpPr>
              <a:spLocks/>
            </p:cNvSpPr>
            <p:nvPr/>
          </p:nvSpPr>
          <p:spPr bwMode="auto">
            <a:xfrm>
              <a:off x="986" y="2835"/>
              <a:ext cx="174" cy="123"/>
            </a:xfrm>
            <a:custGeom>
              <a:avLst/>
              <a:gdLst>
                <a:gd name="T0" fmla="*/ 0 w 174"/>
                <a:gd name="T1" fmla="*/ 123 h 123"/>
                <a:gd name="T2" fmla="*/ 174 w 174"/>
                <a:gd name="T3" fmla="*/ 123 h 123"/>
                <a:gd name="T4" fmla="*/ 174 w 174"/>
                <a:gd name="T5" fmla="*/ 0 h 123"/>
                <a:gd name="T6" fmla="*/ 171 w 174"/>
                <a:gd name="T7" fmla="*/ 0 h 123"/>
                <a:gd name="T8" fmla="*/ 171 w 174"/>
                <a:gd name="T9" fmla="*/ 120 h 123"/>
                <a:gd name="T10" fmla="*/ 0 w 174"/>
                <a:gd name="T11" fmla="*/ 120 h 123"/>
                <a:gd name="T12" fmla="*/ 0 w 174"/>
                <a:gd name="T13" fmla="*/ 123 h 123"/>
                <a:gd name="T14" fmla="*/ 0 60000 65536"/>
                <a:gd name="T15" fmla="*/ 0 60000 65536"/>
                <a:gd name="T16" fmla="*/ 0 60000 65536"/>
                <a:gd name="T17" fmla="*/ 0 60000 65536"/>
                <a:gd name="T18" fmla="*/ 0 60000 65536"/>
                <a:gd name="T19" fmla="*/ 0 60000 65536"/>
                <a:gd name="T20" fmla="*/ 0 60000 65536"/>
                <a:gd name="T21" fmla="*/ 0 w 174"/>
                <a:gd name="T22" fmla="*/ 0 h 123"/>
                <a:gd name="T23" fmla="*/ 174 w 174"/>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4" h="123">
                  <a:moveTo>
                    <a:pt x="0" y="123"/>
                  </a:moveTo>
                  <a:lnTo>
                    <a:pt x="174" y="123"/>
                  </a:lnTo>
                  <a:lnTo>
                    <a:pt x="174" y="0"/>
                  </a:lnTo>
                  <a:lnTo>
                    <a:pt x="171" y="0"/>
                  </a:lnTo>
                  <a:lnTo>
                    <a:pt x="171" y="120"/>
                  </a:lnTo>
                  <a:lnTo>
                    <a:pt x="0" y="120"/>
                  </a:lnTo>
                  <a:lnTo>
                    <a:pt x="0" y="123"/>
                  </a:lnTo>
                  <a:close/>
                </a:path>
              </a:pathLst>
            </a:custGeom>
            <a:solidFill>
              <a:srgbClr val="A5A5FF"/>
            </a:solidFill>
            <a:ln w="9525">
              <a:noFill/>
              <a:round/>
              <a:headEnd/>
              <a:tailEnd/>
            </a:ln>
          </p:spPr>
          <p:txBody>
            <a:bodyPr/>
            <a:lstStyle/>
            <a:p>
              <a:endParaRPr lang="en-US"/>
            </a:p>
          </p:txBody>
        </p:sp>
        <p:sp>
          <p:nvSpPr>
            <p:cNvPr id="31282" name="Freeform 659"/>
            <p:cNvSpPr>
              <a:spLocks/>
            </p:cNvSpPr>
            <p:nvPr/>
          </p:nvSpPr>
          <p:spPr bwMode="auto">
            <a:xfrm>
              <a:off x="986" y="2835"/>
              <a:ext cx="171" cy="120"/>
            </a:xfrm>
            <a:custGeom>
              <a:avLst/>
              <a:gdLst>
                <a:gd name="T0" fmla="*/ 0 w 171"/>
                <a:gd name="T1" fmla="*/ 120 h 120"/>
                <a:gd name="T2" fmla="*/ 171 w 171"/>
                <a:gd name="T3" fmla="*/ 120 h 120"/>
                <a:gd name="T4" fmla="*/ 171 w 171"/>
                <a:gd name="T5" fmla="*/ 0 h 120"/>
                <a:gd name="T6" fmla="*/ 167 w 171"/>
                <a:gd name="T7" fmla="*/ 0 h 120"/>
                <a:gd name="T8" fmla="*/ 167 w 171"/>
                <a:gd name="T9" fmla="*/ 117 h 120"/>
                <a:gd name="T10" fmla="*/ 0 w 171"/>
                <a:gd name="T11" fmla="*/ 117 h 120"/>
                <a:gd name="T12" fmla="*/ 0 w 171"/>
                <a:gd name="T13" fmla="*/ 120 h 120"/>
                <a:gd name="T14" fmla="*/ 0 60000 65536"/>
                <a:gd name="T15" fmla="*/ 0 60000 65536"/>
                <a:gd name="T16" fmla="*/ 0 60000 65536"/>
                <a:gd name="T17" fmla="*/ 0 60000 65536"/>
                <a:gd name="T18" fmla="*/ 0 60000 65536"/>
                <a:gd name="T19" fmla="*/ 0 60000 65536"/>
                <a:gd name="T20" fmla="*/ 0 60000 65536"/>
                <a:gd name="T21" fmla="*/ 0 w 171"/>
                <a:gd name="T22" fmla="*/ 0 h 120"/>
                <a:gd name="T23" fmla="*/ 171 w 171"/>
                <a:gd name="T24" fmla="*/ 120 h 1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1" h="120">
                  <a:moveTo>
                    <a:pt x="0" y="120"/>
                  </a:moveTo>
                  <a:lnTo>
                    <a:pt x="171" y="120"/>
                  </a:lnTo>
                  <a:lnTo>
                    <a:pt x="171" y="0"/>
                  </a:lnTo>
                  <a:lnTo>
                    <a:pt x="167" y="0"/>
                  </a:lnTo>
                  <a:lnTo>
                    <a:pt x="167" y="117"/>
                  </a:lnTo>
                  <a:lnTo>
                    <a:pt x="0" y="117"/>
                  </a:lnTo>
                  <a:lnTo>
                    <a:pt x="0" y="120"/>
                  </a:lnTo>
                  <a:close/>
                </a:path>
              </a:pathLst>
            </a:custGeom>
            <a:solidFill>
              <a:srgbClr val="A9A9FF"/>
            </a:solidFill>
            <a:ln w="9525">
              <a:noFill/>
              <a:round/>
              <a:headEnd/>
              <a:tailEnd/>
            </a:ln>
          </p:spPr>
          <p:txBody>
            <a:bodyPr/>
            <a:lstStyle/>
            <a:p>
              <a:endParaRPr lang="en-US"/>
            </a:p>
          </p:txBody>
        </p:sp>
        <p:sp>
          <p:nvSpPr>
            <p:cNvPr id="31283" name="Freeform 660"/>
            <p:cNvSpPr>
              <a:spLocks/>
            </p:cNvSpPr>
            <p:nvPr/>
          </p:nvSpPr>
          <p:spPr bwMode="auto">
            <a:xfrm>
              <a:off x="986" y="2835"/>
              <a:ext cx="167" cy="117"/>
            </a:xfrm>
            <a:custGeom>
              <a:avLst/>
              <a:gdLst>
                <a:gd name="T0" fmla="*/ 0 w 167"/>
                <a:gd name="T1" fmla="*/ 117 h 117"/>
                <a:gd name="T2" fmla="*/ 167 w 167"/>
                <a:gd name="T3" fmla="*/ 117 h 117"/>
                <a:gd name="T4" fmla="*/ 167 w 167"/>
                <a:gd name="T5" fmla="*/ 0 h 117"/>
                <a:gd name="T6" fmla="*/ 162 w 167"/>
                <a:gd name="T7" fmla="*/ 0 h 117"/>
                <a:gd name="T8" fmla="*/ 162 w 167"/>
                <a:gd name="T9" fmla="*/ 115 h 117"/>
                <a:gd name="T10" fmla="*/ 0 w 167"/>
                <a:gd name="T11" fmla="*/ 115 h 117"/>
                <a:gd name="T12" fmla="*/ 0 w 167"/>
                <a:gd name="T13" fmla="*/ 117 h 117"/>
                <a:gd name="T14" fmla="*/ 0 60000 65536"/>
                <a:gd name="T15" fmla="*/ 0 60000 65536"/>
                <a:gd name="T16" fmla="*/ 0 60000 65536"/>
                <a:gd name="T17" fmla="*/ 0 60000 65536"/>
                <a:gd name="T18" fmla="*/ 0 60000 65536"/>
                <a:gd name="T19" fmla="*/ 0 60000 65536"/>
                <a:gd name="T20" fmla="*/ 0 60000 65536"/>
                <a:gd name="T21" fmla="*/ 0 w 167"/>
                <a:gd name="T22" fmla="*/ 0 h 117"/>
                <a:gd name="T23" fmla="*/ 167 w 16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 h="117">
                  <a:moveTo>
                    <a:pt x="0" y="117"/>
                  </a:moveTo>
                  <a:lnTo>
                    <a:pt x="167" y="117"/>
                  </a:lnTo>
                  <a:lnTo>
                    <a:pt x="167" y="0"/>
                  </a:lnTo>
                  <a:lnTo>
                    <a:pt x="162" y="0"/>
                  </a:lnTo>
                  <a:lnTo>
                    <a:pt x="162" y="115"/>
                  </a:lnTo>
                  <a:lnTo>
                    <a:pt x="0" y="115"/>
                  </a:lnTo>
                  <a:lnTo>
                    <a:pt x="0" y="117"/>
                  </a:lnTo>
                  <a:close/>
                </a:path>
              </a:pathLst>
            </a:custGeom>
            <a:solidFill>
              <a:srgbClr val="ADADFF"/>
            </a:solidFill>
            <a:ln w="9525">
              <a:noFill/>
              <a:round/>
              <a:headEnd/>
              <a:tailEnd/>
            </a:ln>
          </p:spPr>
          <p:txBody>
            <a:bodyPr/>
            <a:lstStyle/>
            <a:p>
              <a:endParaRPr lang="en-US"/>
            </a:p>
          </p:txBody>
        </p:sp>
        <p:sp>
          <p:nvSpPr>
            <p:cNvPr id="31284" name="Freeform 661"/>
            <p:cNvSpPr>
              <a:spLocks/>
            </p:cNvSpPr>
            <p:nvPr/>
          </p:nvSpPr>
          <p:spPr bwMode="auto">
            <a:xfrm>
              <a:off x="986" y="2835"/>
              <a:ext cx="162" cy="115"/>
            </a:xfrm>
            <a:custGeom>
              <a:avLst/>
              <a:gdLst>
                <a:gd name="T0" fmla="*/ 0 w 162"/>
                <a:gd name="T1" fmla="*/ 115 h 115"/>
                <a:gd name="T2" fmla="*/ 162 w 162"/>
                <a:gd name="T3" fmla="*/ 115 h 115"/>
                <a:gd name="T4" fmla="*/ 162 w 162"/>
                <a:gd name="T5" fmla="*/ 0 h 115"/>
                <a:gd name="T6" fmla="*/ 158 w 162"/>
                <a:gd name="T7" fmla="*/ 0 h 115"/>
                <a:gd name="T8" fmla="*/ 158 w 162"/>
                <a:gd name="T9" fmla="*/ 111 h 115"/>
                <a:gd name="T10" fmla="*/ 0 w 162"/>
                <a:gd name="T11" fmla="*/ 111 h 115"/>
                <a:gd name="T12" fmla="*/ 0 w 162"/>
                <a:gd name="T13" fmla="*/ 115 h 115"/>
                <a:gd name="T14" fmla="*/ 0 60000 65536"/>
                <a:gd name="T15" fmla="*/ 0 60000 65536"/>
                <a:gd name="T16" fmla="*/ 0 60000 65536"/>
                <a:gd name="T17" fmla="*/ 0 60000 65536"/>
                <a:gd name="T18" fmla="*/ 0 60000 65536"/>
                <a:gd name="T19" fmla="*/ 0 60000 65536"/>
                <a:gd name="T20" fmla="*/ 0 60000 65536"/>
                <a:gd name="T21" fmla="*/ 0 w 162"/>
                <a:gd name="T22" fmla="*/ 0 h 115"/>
                <a:gd name="T23" fmla="*/ 162 w 162"/>
                <a:gd name="T24" fmla="*/ 115 h 1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115">
                  <a:moveTo>
                    <a:pt x="0" y="115"/>
                  </a:moveTo>
                  <a:lnTo>
                    <a:pt x="162" y="115"/>
                  </a:lnTo>
                  <a:lnTo>
                    <a:pt x="162" y="0"/>
                  </a:lnTo>
                  <a:lnTo>
                    <a:pt x="158" y="0"/>
                  </a:lnTo>
                  <a:lnTo>
                    <a:pt x="158" y="111"/>
                  </a:lnTo>
                  <a:lnTo>
                    <a:pt x="0" y="111"/>
                  </a:lnTo>
                  <a:lnTo>
                    <a:pt x="0" y="115"/>
                  </a:lnTo>
                  <a:close/>
                </a:path>
              </a:pathLst>
            </a:custGeom>
            <a:solidFill>
              <a:srgbClr val="B0B0FF"/>
            </a:solidFill>
            <a:ln w="9525">
              <a:noFill/>
              <a:round/>
              <a:headEnd/>
              <a:tailEnd/>
            </a:ln>
          </p:spPr>
          <p:txBody>
            <a:bodyPr/>
            <a:lstStyle/>
            <a:p>
              <a:endParaRPr lang="en-US"/>
            </a:p>
          </p:txBody>
        </p:sp>
        <p:sp>
          <p:nvSpPr>
            <p:cNvPr id="31285" name="Freeform 662"/>
            <p:cNvSpPr>
              <a:spLocks/>
            </p:cNvSpPr>
            <p:nvPr/>
          </p:nvSpPr>
          <p:spPr bwMode="auto">
            <a:xfrm>
              <a:off x="986" y="2835"/>
              <a:ext cx="158" cy="111"/>
            </a:xfrm>
            <a:custGeom>
              <a:avLst/>
              <a:gdLst>
                <a:gd name="T0" fmla="*/ 0 w 158"/>
                <a:gd name="T1" fmla="*/ 111 h 111"/>
                <a:gd name="T2" fmla="*/ 158 w 158"/>
                <a:gd name="T3" fmla="*/ 111 h 111"/>
                <a:gd name="T4" fmla="*/ 158 w 158"/>
                <a:gd name="T5" fmla="*/ 0 h 111"/>
                <a:gd name="T6" fmla="*/ 153 w 158"/>
                <a:gd name="T7" fmla="*/ 0 h 111"/>
                <a:gd name="T8" fmla="*/ 153 w 158"/>
                <a:gd name="T9" fmla="*/ 108 h 111"/>
                <a:gd name="T10" fmla="*/ 0 w 158"/>
                <a:gd name="T11" fmla="*/ 108 h 111"/>
                <a:gd name="T12" fmla="*/ 0 w 158"/>
                <a:gd name="T13" fmla="*/ 111 h 111"/>
                <a:gd name="T14" fmla="*/ 0 60000 65536"/>
                <a:gd name="T15" fmla="*/ 0 60000 65536"/>
                <a:gd name="T16" fmla="*/ 0 60000 65536"/>
                <a:gd name="T17" fmla="*/ 0 60000 65536"/>
                <a:gd name="T18" fmla="*/ 0 60000 65536"/>
                <a:gd name="T19" fmla="*/ 0 60000 65536"/>
                <a:gd name="T20" fmla="*/ 0 60000 65536"/>
                <a:gd name="T21" fmla="*/ 0 w 158"/>
                <a:gd name="T22" fmla="*/ 0 h 111"/>
                <a:gd name="T23" fmla="*/ 158 w 158"/>
                <a:gd name="T24" fmla="*/ 111 h 1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1">
                  <a:moveTo>
                    <a:pt x="0" y="111"/>
                  </a:moveTo>
                  <a:lnTo>
                    <a:pt x="158" y="111"/>
                  </a:lnTo>
                  <a:lnTo>
                    <a:pt x="158" y="0"/>
                  </a:lnTo>
                  <a:lnTo>
                    <a:pt x="153" y="0"/>
                  </a:lnTo>
                  <a:lnTo>
                    <a:pt x="153" y="108"/>
                  </a:lnTo>
                  <a:lnTo>
                    <a:pt x="0" y="108"/>
                  </a:lnTo>
                  <a:lnTo>
                    <a:pt x="0" y="111"/>
                  </a:lnTo>
                  <a:close/>
                </a:path>
              </a:pathLst>
            </a:custGeom>
            <a:solidFill>
              <a:srgbClr val="B4B4FF"/>
            </a:solidFill>
            <a:ln w="9525">
              <a:noFill/>
              <a:round/>
              <a:headEnd/>
              <a:tailEnd/>
            </a:ln>
          </p:spPr>
          <p:txBody>
            <a:bodyPr/>
            <a:lstStyle/>
            <a:p>
              <a:endParaRPr lang="en-US"/>
            </a:p>
          </p:txBody>
        </p:sp>
        <p:sp>
          <p:nvSpPr>
            <p:cNvPr id="31286" name="Freeform 663"/>
            <p:cNvSpPr>
              <a:spLocks/>
            </p:cNvSpPr>
            <p:nvPr/>
          </p:nvSpPr>
          <p:spPr bwMode="auto">
            <a:xfrm>
              <a:off x="986" y="2835"/>
              <a:ext cx="153" cy="108"/>
            </a:xfrm>
            <a:custGeom>
              <a:avLst/>
              <a:gdLst>
                <a:gd name="T0" fmla="*/ 0 w 153"/>
                <a:gd name="T1" fmla="*/ 108 h 108"/>
                <a:gd name="T2" fmla="*/ 153 w 153"/>
                <a:gd name="T3" fmla="*/ 108 h 108"/>
                <a:gd name="T4" fmla="*/ 153 w 153"/>
                <a:gd name="T5" fmla="*/ 0 h 108"/>
                <a:gd name="T6" fmla="*/ 148 w 153"/>
                <a:gd name="T7" fmla="*/ 0 h 108"/>
                <a:gd name="T8" fmla="*/ 148 w 153"/>
                <a:gd name="T9" fmla="*/ 104 h 108"/>
                <a:gd name="T10" fmla="*/ 0 w 153"/>
                <a:gd name="T11" fmla="*/ 104 h 108"/>
                <a:gd name="T12" fmla="*/ 0 w 153"/>
                <a:gd name="T13" fmla="*/ 108 h 108"/>
                <a:gd name="T14" fmla="*/ 0 60000 65536"/>
                <a:gd name="T15" fmla="*/ 0 60000 65536"/>
                <a:gd name="T16" fmla="*/ 0 60000 65536"/>
                <a:gd name="T17" fmla="*/ 0 60000 65536"/>
                <a:gd name="T18" fmla="*/ 0 60000 65536"/>
                <a:gd name="T19" fmla="*/ 0 60000 65536"/>
                <a:gd name="T20" fmla="*/ 0 60000 65536"/>
                <a:gd name="T21" fmla="*/ 0 w 153"/>
                <a:gd name="T22" fmla="*/ 0 h 108"/>
                <a:gd name="T23" fmla="*/ 153 w 153"/>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 h="108">
                  <a:moveTo>
                    <a:pt x="0" y="108"/>
                  </a:moveTo>
                  <a:lnTo>
                    <a:pt x="153" y="108"/>
                  </a:lnTo>
                  <a:lnTo>
                    <a:pt x="153" y="0"/>
                  </a:lnTo>
                  <a:lnTo>
                    <a:pt x="148" y="0"/>
                  </a:lnTo>
                  <a:lnTo>
                    <a:pt x="148" y="104"/>
                  </a:lnTo>
                  <a:lnTo>
                    <a:pt x="0" y="104"/>
                  </a:lnTo>
                  <a:lnTo>
                    <a:pt x="0" y="108"/>
                  </a:lnTo>
                  <a:close/>
                </a:path>
              </a:pathLst>
            </a:custGeom>
            <a:solidFill>
              <a:srgbClr val="B8B8FF"/>
            </a:solidFill>
            <a:ln w="9525">
              <a:noFill/>
              <a:round/>
              <a:headEnd/>
              <a:tailEnd/>
            </a:ln>
          </p:spPr>
          <p:txBody>
            <a:bodyPr/>
            <a:lstStyle/>
            <a:p>
              <a:endParaRPr lang="en-US"/>
            </a:p>
          </p:txBody>
        </p:sp>
        <p:sp>
          <p:nvSpPr>
            <p:cNvPr id="31287" name="Freeform 664"/>
            <p:cNvSpPr>
              <a:spLocks/>
            </p:cNvSpPr>
            <p:nvPr/>
          </p:nvSpPr>
          <p:spPr bwMode="auto">
            <a:xfrm>
              <a:off x="986" y="2835"/>
              <a:ext cx="148" cy="104"/>
            </a:xfrm>
            <a:custGeom>
              <a:avLst/>
              <a:gdLst>
                <a:gd name="T0" fmla="*/ 0 w 148"/>
                <a:gd name="T1" fmla="*/ 104 h 104"/>
                <a:gd name="T2" fmla="*/ 148 w 148"/>
                <a:gd name="T3" fmla="*/ 104 h 104"/>
                <a:gd name="T4" fmla="*/ 148 w 148"/>
                <a:gd name="T5" fmla="*/ 0 h 104"/>
                <a:gd name="T6" fmla="*/ 143 w 148"/>
                <a:gd name="T7" fmla="*/ 0 h 104"/>
                <a:gd name="T8" fmla="*/ 143 w 148"/>
                <a:gd name="T9" fmla="*/ 101 h 104"/>
                <a:gd name="T10" fmla="*/ 0 w 148"/>
                <a:gd name="T11" fmla="*/ 101 h 104"/>
                <a:gd name="T12" fmla="*/ 0 w 148"/>
                <a:gd name="T13" fmla="*/ 104 h 104"/>
                <a:gd name="T14" fmla="*/ 0 60000 65536"/>
                <a:gd name="T15" fmla="*/ 0 60000 65536"/>
                <a:gd name="T16" fmla="*/ 0 60000 65536"/>
                <a:gd name="T17" fmla="*/ 0 60000 65536"/>
                <a:gd name="T18" fmla="*/ 0 60000 65536"/>
                <a:gd name="T19" fmla="*/ 0 60000 65536"/>
                <a:gd name="T20" fmla="*/ 0 60000 65536"/>
                <a:gd name="T21" fmla="*/ 0 w 148"/>
                <a:gd name="T22" fmla="*/ 0 h 104"/>
                <a:gd name="T23" fmla="*/ 148 w 148"/>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104">
                  <a:moveTo>
                    <a:pt x="0" y="104"/>
                  </a:moveTo>
                  <a:lnTo>
                    <a:pt x="148" y="104"/>
                  </a:lnTo>
                  <a:lnTo>
                    <a:pt x="148" y="0"/>
                  </a:lnTo>
                  <a:lnTo>
                    <a:pt x="143" y="0"/>
                  </a:lnTo>
                  <a:lnTo>
                    <a:pt x="143" y="101"/>
                  </a:lnTo>
                  <a:lnTo>
                    <a:pt x="0" y="101"/>
                  </a:lnTo>
                  <a:lnTo>
                    <a:pt x="0" y="104"/>
                  </a:lnTo>
                  <a:close/>
                </a:path>
              </a:pathLst>
            </a:custGeom>
            <a:solidFill>
              <a:srgbClr val="BBBBFF"/>
            </a:solidFill>
            <a:ln w="9525">
              <a:noFill/>
              <a:round/>
              <a:headEnd/>
              <a:tailEnd/>
            </a:ln>
          </p:spPr>
          <p:txBody>
            <a:bodyPr/>
            <a:lstStyle/>
            <a:p>
              <a:endParaRPr lang="en-US"/>
            </a:p>
          </p:txBody>
        </p:sp>
        <p:sp>
          <p:nvSpPr>
            <p:cNvPr id="31288" name="Freeform 665"/>
            <p:cNvSpPr>
              <a:spLocks/>
            </p:cNvSpPr>
            <p:nvPr/>
          </p:nvSpPr>
          <p:spPr bwMode="auto">
            <a:xfrm>
              <a:off x="986" y="2835"/>
              <a:ext cx="143" cy="101"/>
            </a:xfrm>
            <a:custGeom>
              <a:avLst/>
              <a:gdLst>
                <a:gd name="T0" fmla="*/ 0 w 143"/>
                <a:gd name="T1" fmla="*/ 101 h 101"/>
                <a:gd name="T2" fmla="*/ 143 w 143"/>
                <a:gd name="T3" fmla="*/ 101 h 101"/>
                <a:gd name="T4" fmla="*/ 143 w 143"/>
                <a:gd name="T5" fmla="*/ 0 h 101"/>
                <a:gd name="T6" fmla="*/ 138 w 143"/>
                <a:gd name="T7" fmla="*/ 0 h 101"/>
                <a:gd name="T8" fmla="*/ 138 w 143"/>
                <a:gd name="T9" fmla="*/ 97 h 101"/>
                <a:gd name="T10" fmla="*/ 0 w 143"/>
                <a:gd name="T11" fmla="*/ 97 h 101"/>
                <a:gd name="T12" fmla="*/ 0 w 143"/>
                <a:gd name="T13" fmla="*/ 101 h 101"/>
                <a:gd name="T14" fmla="*/ 0 60000 65536"/>
                <a:gd name="T15" fmla="*/ 0 60000 65536"/>
                <a:gd name="T16" fmla="*/ 0 60000 65536"/>
                <a:gd name="T17" fmla="*/ 0 60000 65536"/>
                <a:gd name="T18" fmla="*/ 0 60000 65536"/>
                <a:gd name="T19" fmla="*/ 0 60000 65536"/>
                <a:gd name="T20" fmla="*/ 0 60000 65536"/>
                <a:gd name="T21" fmla="*/ 0 w 143"/>
                <a:gd name="T22" fmla="*/ 0 h 101"/>
                <a:gd name="T23" fmla="*/ 143 w 143"/>
                <a:gd name="T24" fmla="*/ 101 h 1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101">
                  <a:moveTo>
                    <a:pt x="0" y="101"/>
                  </a:moveTo>
                  <a:lnTo>
                    <a:pt x="143" y="101"/>
                  </a:lnTo>
                  <a:lnTo>
                    <a:pt x="143" y="0"/>
                  </a:lnTo>
                  <a:lnTo>
                    <a:pt x="138" y="0"/>
                  </a:lnTo>
                  <a:lnTo>
                    <a:pt x="138" y="97"/>
                  </a:lnTo>
                  <a:lnTo>
                    <a:pt x="0" y="97"/>
                  </a:lnTo>
                  <a:lnTo>
                    <a:pt x="0" y="101"/>
                  </a:lnTo>
                  <a:close/>
                </a:path>
              </a:pathLst>
            </a:custGeom>
            <a:solidFill>
              <a:srgbClr val="BFBFFF"/>
            </a:solidFill>
            <a:ln w="9525">
              <a:noFill/>
              <a:round/>
              <a:headEnd/>
              <a:tailEnd/>
            </a:ln>
          </p:spPr>
          <p:txBody>
            <a:bodyPr/>
            <a:lstStyle/>
            <a:p>
              <a:endParaRPr lang="en-US"/>
            </a:p>
          </p:txBody>
        </p:sp>
        <p:sp>
          <p:nvSpPr>
            <p:cNvPr id="31289" name="Freeform 666"/>
            <p:cNvSpPr>
              <a:spLocks/>
            </p:cNvSpPr>
            <p:nvPr/>
          </p:nvSpPr>
          <p:spPr bwMode="auto">
            <a:xfrm>
              <a:off x="986" y="2835"/>
              <a:ext cx="138" cy="97"/>
            </a:xfrm>
            <a:custGeom>
              <a:avLst/>
              <a:gdLst>
                <a:gd name="T0" fmla="*/ 0 w 138"/>
                <a:gd name="T1" fmla="*/ 97 h 97"/>
                <a:gd name="T2" fmla="*/ 138 w 138"/>
                <a:gd name="T3" fmla="*/ 97 h 97"/>
                <a:gd name="T4" fmla="*/ 138 w 138"/>
                <a:gd name="T5" fmla="*/ 0 h 97"/>
                <a:gd name="T6" fmla="*/ 133 w 138"/>
                <a:gd name="T7" fmla="*/ 0 h 97"/>
                <a:gd name="T8" fmla="*/ 133 w 138"/>
                <a:gd name="T9" fmla="*/ 93 h 97"/>
                <a:gd name="T10" fmla="*/ 0 w 138"/>
                <a:gd name="T11" fmla="*/ 93 h 97"/>
                <a:gd name="T12" fmla="*/ 0 w 138"/>
                <a:gd name="T13" fmla="*/ 97 h 97"/>
                <a:gd name="T14" fmla="*/ 0 60000 65536"/>
                <a:gd name="T15" fmla="*/ 0 60000 65536"/>
                <a:gd name="T16" fmla="*/ 0 60000 65536"/>
                <a:gd name="T17" fmla="*/ 0 60000 65536"/>
                <a:gd name="T18" fmla="*/ 0 60000 65536"/>
                <a:gd name="T19" fmla="*/ 0 60000 65536"/>
                <a:gd name="T20" fmla="*/ 0 60000 65536"/>
                <a:gd name="T21" fmla="*/ 0 w 138"/>
                <a:gd name="T22" fmla="*/ 0 h 97"/>
                <a:gd name="T23" fmla="*/ 138 w 138"/>
                <a:gd name="T24" fmla="*/ 97 h 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97">
                  <a:moveTo>
                    <a:pt x="0" y="97"/>
                  </a:moveTo>
                  <a:lnTo>
                    <a:pt x="138" y="97"/>
                  </a:lnTo>
                  <a:lnTo>
                    <a:pt x="138" y="0"/>
                  </a:lnTo>
                  <a:lnTo>
                    <a:pt x="133" y="0"/>
                  </a:lnTo>
                  <a:lnTo>
                    <a:pt x="133" y="93"/>
                  </a:lnTo>
                  <a:lnTo>
                    <a:pt x="0" y="93"/>
                  </a:lnTo>
                  <a:lnTo>
                    <a:pt x="0" y="97"/>
                  </a:lnTo>
                  <a:close/>
                </a:path>
              </a:pathLst>
            </a:custGeom>
            <a:solidFill>
              <a:srgbClr val="C3C3FF"/>
            </a:solidFill>
            <a:ln w="9525">
              <a:noFill/>
              <a:round/>
              <a:headEnd/>
              <a:tailEnd/>
            </a:ln>
          </p:spPr>
          <p:txBody>
            <a:bodyPr/>
            <a:lstStyle/>
            <a:p>
              <a:endParaRPr lang="en-US"/>
            </a:p>
          </p:txBody>
        </p:sp>
        <p:sp>
          <p:nvSpPr>
            <p:cNvPr id="31290" name="Freeform 667"/>
            <p:cNvSpPr>
              <a:spLocks/>
            </p:cNvSpPr>
            <p:nvPr/>
          </p:nvSpPr>
          <p:spPr bwMode="auto">
            <a:xfrm>
              <a:off x="986" y="2835"/>
              <a:ext cx="133" cy="93"/>
            </a:xfrm>
            <a:custGeom>
              <a:avLst/>
              <a:gdLst>
                <a:gd name="T0" fmla="*/ 0 w 133"/>
                <a:gd name="T1" fmla="*/ 93 h 93"/>
                <a:gd name="T2" fmla="*/ 133 w 133"/>
                <a:gd name="T3" fmla="*/ 93 h 93"/>
                <a:gd name="T4" fmla="*/ 133 w 133"/>
                <a:gd name="T5" fmla="*/ 0 h 93"/>
                <a:gd name="T6" fmla="*/ 126 w 133"/>
                <a:gd name="T7" fmla="*/ 0 h 93"/>
                <a:gd name="T8" fmla="*/ 126 w 133"/>
                <a:gd name="T9" fmla="*/ 89 h 93"/>
                <a:gd name="T10" fmla="*/ 0 w 133"/>
                <a:gd name="T11" fmla="*/ 89 h 93"/>
                <a:gd name="T12" fmla="*/ 0 w 133"/>
                <a:gd name="T13" fmla="*/ 93 h 93"/>
                <a:gd name="T14" fmla="*/ 0 60000 65536"/>
                <a:gd name="T15" fmla="*/ 0 60000 65536"/>
                <a:gd name="T16" fmla="*/ 0 60000 65536"/>
                <a:gd name="T17" fmla="*/ 0 60000 65536"/>
                <a:gd name="T18" fmla="*/ 0 60000 65536"/>
                <a:gd name="T19" fmla="*/ 0 60000 65536"/>
                <a:gd name="T20" fmla="*/ 0 60000 65536"/>
                <a:gd name="T21" fmla="*/ 0 w 133"/>
                <a:gd name="T22" fmla="*/ 0 h 93"/>
                <a:gd name="T23" fmla="*/ 133 w 133"/>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3" h="93">
                  <a:moveTo>
                    <a:pt x="0" y="93"/>
                  </a:moveTo>
                  <a:lnTo>
                    <a:pt x="133" y="93"/>
                  </a:lnTo>
                  <a:lnTo>
                    <a:pt x="133" y="0"/>
                  </a:lnTo>
                  <a:lnTo>
                    <a:pt x="126" y="0"/>
                  </a:lnTo>
                  <a:lnTo>
                    <a:pt x="126" y="89"/>
                  </a:lnTo>
                  <a:lnTo>
                    <a:pt x="0" y="89"/>
                  </a:lnTo>
                  <a:lnTo>
                    <a:pt x="0" y="93"/>
                  </a:lnTo>
                  <a:close/>
                </a:path>
              </a:pathLst>
            </a:custGeom>
            <a:solidFill>
              <a:srgbClr val="C6C6FF"/>
            </a:solidFill>
            <a:ln w="9525">
              <a:noFill/>
              <a:round/>
              <a:headEnd/>
              <a:tailEnd/>
            </a:ln>
          </p:spPr>
          <p:txBody>
            <a:bodyPr/>
            <a:lstStyle/>
            <a:p>
              <a:endParaRPr lang="en-US"/>
            </a:p>
          </p:txBody>
        </p:sp>
        <p:sp>
          <p:nvSpPr>
            <p:cNvPr id="31291" name="Freeform 668"/>
            <p:cNvSpPr>
              <a:spLocks/>
            </p:cNvSpPr>
            <p:nvPr/>
          </p:nvSpPr>
          <p:spPr bwMode="auto">
            <a:xfrm>
              <a:off x="986" y="2835"/>
              <a:ext cx="126" cy="89"/>
            </a:xfrm>
            <a:custGeom>
              <a:avLst/>
              <a:gdLst>
                <a:gd name="T0" fmla="*/ 0 w 126"/>
                <a:gd name="T1" fmla="*/ 89 h 89"/>
                <a:gd name="T2" fmla="*/ 126 w 126"/>
                <a:gd name="T3" fmla="*/ 89 h 89"/>
                <a:gd name="T4" fmla="*/ 126 w 126"/>
                <a:gd name="T5" fmla="*/ 0 h 89"/>
                <a:gd name="T6" fmla="*/ 121 w 126"/>
                <a:gd name="T7" fmla="*/ 0 h 89"/>
                <a:gd name="T8" fmla="*/ 121 w 126"/>
                <a:gd name="T9" fmla="*/ 85 h 89"/>
                <a:gd name="T10" fmla="*/ 0 w 126"/>
                <a:gd name="T11" fmla="*/ 85 h 89"/>
                <a:gd name="T12" fmla="*/ 0 w 126"/>
                <a:gd name="T13" fmla="*/ 89 h 89"/>
                <a:gd name="T14" fmla="*/ 0 60000 65536"/>
                <a:gd name="T15" fmla="*/ 0 60000 65536"/>
                <a:gd name="T16" fmla="*/ 0 60000 65536"/>
                <a:gd name="T17" fmla="*/ 0 60000 65536"/>
                <a:gd name="T18" fmla="*/ 0 60000 65536"/>
                <a:gd name="T19" fmla="*/ 0 60000 65536"/>
                <a:gd name="T20" fmla="*/ 0 60000 65536"/>
                <a:gd name="T21" fmla="*/ 0 w 126"/>
                <a:gd name="T22" fmla="*/ 0 h 89"/>
                <a:gd name="T23" fmla="*/ 126 w 126"/>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 h="89">
                  <a:moveTo>
                    <a:pt x="0" y="89"/>
                  </a:moveTo>
                  <a:lnTo>
                    <a:pt x="126" y="89"/>
                  </a:lnTo>
                  <a:lnTo>
                    <a:pt x="126" y="0"/>
                  </a:lnTo>
                  <a:lnTo>
                    <a:pt x="121" y="0"/>
                  </a:lnTo>
                  <a:lnTo>
                    <a:pt x="121" y="85"/>
                  </a:lnTo>
                  <a:lnTo>
                    <a:pt x="0" y="85"/>
                  </a:lnTo>
                  <a:lnTo>
                    <a:pt x="0" y="89"/>
                  </a:lnTo>
                  <a:close/>
                </a:path>
              </a:pathLst>
            </a:custGeom>
            <a:solidFill>
              <a:srgbClr val="CACAFF"/>
            </a:solidFill>
            <a:ln w="9525">
              <a:noFill/>
              <a:round/>
              <a:headEnd/>
              <a:tailEnd/>
            </a:ln>
          </p:spPr>
          <p:txBody>
            <a:bodyPr/>
            <a:lstStyle/>
            <a:p>
              <a:endParaRPr lang="en-US"/>
            </a:p>
          </p:txBody>
        </p:sp>
        <p:sp>
          <p:nvSpPr>
            <p:cNvPr id="31292" name="Freeform 669"/>
            <p:cNvSpPr>
              <a:spLocks/>
            </p:cNvSpPr>
            <p:nvPr/>
          </p:nvSpPr>
          <p:spPr bwMode="auto">
            <a:xfrm>
              <a:off x="986" y="2835"/>
              <a:ext cx="121" cy="85"/>
            </a:xfrm>
            <a:custGeom>
              <a:avLst/>
              <a:gdLst>
                <a:gd name="T0" fmla="*/ 0 w 121"/>
                <a:gd name="T1" fmla="*/ 85 h 85"/>
                <a:gd name="T2" fmla="*/ 121 w 121"/>
                <a:gd name="T3" fmla="*/ 85 h 85"/>
                <a:gd name="T4" fmla="*/ 121 w 121"/>
                <a:gd name="T5" fmla="*/ 0 h 85"/>
                <a:gd name="T6" fmla="*/ 115 w 121"/>
                <a:gd name="T7" fmla="*/ 0 h 85"/>
                <a:gd name="T8" fmla="*/ 115 w 121"/>
                <a:gd name="T9" fmla="*/ 80 h 85"/>
                <a:gd name="T10" fmla="*/ 0 w 121"/>
                <a:gd name="T11" fmla="*/ 80 h 85"/>
                <a:gd name="T12" fmla="*/ 0 w 121"/>
                <a:gd name="T13" fmla="*/ 85 h 85"/>
                <a:gd name="T14" fmla="*/ 0 60000 65536"/>
                <a:gd name="T15" fmla="*/ 0 60000 65536"/>
                <a:gd name="T16" fmla="*/ 0 60000 65536"/>
                <a:gd name="T17" fmla="*/ 0 60000 65536"/>
                <a:gd name="T18" fmla="*/ 0 60000 65536"/>
                <a:gd name="T19" fmla="*/ 0 60000 65536"/>
                <a:gd name="T20" fmla="*/ 0 60000 65536"/>
                <a:gd name="T21" fmla="*/ 0 w 121"/>
                <a:gd name="T22" fmla="*/ 0 h 85"/>
                <a:gd name="T23" fmla="*/ 121 w 121"/>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 h="85">
                  <a:moveTo>
                    <a:pt x="0" y="85"/>
                  </a:moveTo>
                  <a:lnTo>
                    <a:pt x="121" y="85"/>
                  </a:lnTo>
                  <a:lnTo>
                    <a:pt x="121" y="0"/>
                  </a:lnTo>
                  <a:lnTo>
                    <a:pt x="115" y="0"/>
                  </a:lnTo>
                  <a:lnTo>
                    <a:pt x="115" y="80"/>
                  </a:lnTo>
                  <a:lnTo>
                    <a:pt x="0" y="80"/>
                  </a:lnTo>
                  <a:lnTo>
                    <a:pt x="0" y="85"/>
                  </a:lnTo>
                  <a:close/>
                </a:path>
              </a:pathLst>
            </a:custGeom>
            <a:solidFill>
              <a:srgbClr val="CECEFF"/>
            </a:solidFill>
            <a:ln w="9525">
              <a:noFill/>
              <a:round/>
              <a:headEnd/>
              <a:tailEnd/>
            </a:ln>
          </p:spPr>
          <p:txBody>
            <a:bodyPr/>
            <a:lstStyle/>
            <a:p>
              <a:endParaRPr lang="en-US"/>
            </a:p>
          </p:txBody>
        </p:sp>
        <p:sp>
          <p:nvSpPr>
            <p:cNvPr id="31293" name="Freeform 670"/>
            <p:cNvSpPr>
              <a:spLocks/>
            </p:cNvSpPr>
            <p:nvPr/>
          </p:nvSpPr>
          <p:spPr bwMode="auto">
            <a:xfrm>
              <a:off x="986" y="2835"/>
              <a:ext cx="115" cy="80"/>
            </a:xfrm>
            <a:custGeom>
              <a:avLst/>
              <a:gdLst>
                <a:gd name="T0" fmla="*/ 0 w 115"/>
                <a:gd name="T1" fmla="*/ 80 h 80"/>
                <a:gd name="T2" fmla="*/ 115 w 115"/>
                <a:gd name="T3" fmla="*/ 80 h 80"/>
                <a:gd name="T4" fmla="*/ 115 w 115"/>
                <a:gd name="T5" fmla="*/ 0 h 80"/>
                <a:gd name="T6" fmla="*/ 109 w 115"/>
                <a:gd name="T7" fmla="*/ 0 h 80"/>
                <a:gd name="T8" fmla="*/ 109 w 115"/>
                <a:gd name="T9" fmla="*/ 76 h 80"/>
                <a:gd name="T10" fmla="*/ 0 w 115"/>
                <a:gd name="T11" fmla="*/ 76 h 80"/>
                <a:gd name="T12" fmla="*/ 0 w 115"/>
                <a:gd name="T13" fmla="*/ 80 h 80"/>
                <a:gd name="T14" fmla="*/ 0 60000 65536"/>
                <a:gd name="T15" fmla="*/ 0 60000 65536"/>
                <a:gd name="T16" fmla="*/ 0 60000 65536"/>
                <a:gd name="T17" fmla="*/ 0 60000 65536"/>
                <a:gd name="T18" fmla="*/ 0 60000 65536"/>
                <a:gd name="T19" fmla="*/ 0 60000 65536"/>
                <a:gd name="T20" fmla="*/ 0 60000 65536"/>
                <a:gd name="T21" fmla="*/ 0 w 115"/>
                <a:gd name="T22" fmla="*/ 0 h 80"/>
                <a:gd name="T23" fmla="*/ 115 w 115"/>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80">
                  <a:moveTo>
                    <a:pt x="0" y="80"/>
                  </a:moveTo>
                  <a:lnTo>
                    <a:pt x="115" y="80"/>
                  </a:lnTo>
                  <a:lnTo>
                    <a:pt x="115" y="0"/>
                  </a:lnTo>
                  <a:lnTo>
                    <a:pt x="109" y="0"/>
                  </a:lnTo>
                  <a:lnTo>
                    <a:pt x="109" y="76"/>
                  </a:lnTo>
                  <a:lnTo>
                    <a:pt x="0" y="76"/>
                  </a:lnTo>
                  <a:lnTo>
                    <a:pt x="0" y="80"/>
                  </a:lnTo>
                  <a:close/>
                </a:path>
              </a:pathLst>
            </a:custGeom>
            <a:solidFill>
              <a:srgbClr val="D1D1FF"/>
            </a:solidFill>
            <a:ln w="9525">
              <a:noFill/>
              <a:round/>
              <a:headEnd/>
              <a:tailEnd/>
            </a:ln>
          </p:spPr>
          <p:txBody>
            <a:bodyPr/>
            <a:lstStyle/>
            <a:p>
              <a:endParaRPr lang="en-US"/>
            </a:p>
          </p:txBody>
        </p:sp>
        <p:sp>
          <p:nvSpPr>
            <p:cNvPr id="31294" name="Freeform 671"/>
            <p:cNvSpPr>
              <a:spLocks/>
            </p:cNvSpPr>
            <p:nvPr/>
          </p:nvSpPr>
          <p:spPr bwMode="auto">
            <a:xfrm>
              <a:off x="986" y="2835"/>
              <a:ext cx="109" cy="76"/>
            </a:xfrm>
            <a:custGeom>
              <a:avLst/>
              <a:gdLst>
                <a:gd name="T0" fmla="*/ 0 w 109"/>
                <a:gd name="T1" fmla="*/ 76 h 76"/>
                <a:gd name="T2" fmla="*/ 109 w 109"/>
                <a:gd name="T3" fmla="*/ 76 h 76"/>
                <a:gd name="T4" fmla="*/ 109 w 109"/>
                <a:gd name="T5" fmla="*/ 0 h 76"/>
                <a:gd name="T6" fmla="*/ 101 w 109"/>
                <a:gd name="T7" fmla="*/ 0 h 76"/>
                <a:gd name="T8" fmla="*/ 101 w 109"/>
                <a:gd name="T9" fmla="*/ 71 h 76"/>
                <a:gd name="T10" fmla="*/ 0 w 109"/>
                <a:gd name="T11" fmla="*/ 71 h 76"/>
                <a:gd name="T12" fmla="*/ 0 w 109"/>
                <a:gd name="T13" fmla="*/ 76 h 76"/>
                <a:gd name="T14" fmla="*/ 0 60000 65536"/>
                <a:gd name="T15" fmla="*/ 0 60000 65536"/>
                <a:gd name="T16" fmla="*/ 0 60000 65536"/>
                <a:gd name="T17" fmla="*/ 0 60000 65536"/>
                <a:gd name="T18" fmla="*/ 0 60000 65536"/>
                <a:gd name="T19" fmla="*/ 0 60000 65536"/>
                <a:gd name="T20" fmla="*/ 0 60000 65536"/>
                <a:gd name="T21" fmla="*/ 0 w 109"/>
                <a:gd name="T22" fmla="*/ 0 h 76"/>
                <a:gd name="T23" fmla="*/ 109 w 10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76">
                  <a:moveTo>
                    <a:pt x="0" y="76"/>
                  </a:moveTo>
                  <a:lnTo>
                    <a:pt x="109" y="76"/>
                  </a:lnTo>
                  <a:lnTo>
                    <a:pt x="109" y="0"/>
                  </a:lnTo>
                  <a:lnTo>
                    <a:pt x="101" y="0"/>
                  </a:lnTo>
                  <a:lnTo>
                    <a:pt x="101" y="71"/>
                  </a:lnTo>
                  <a:lnTo>
                    <a:pt x="0" y="71"/>
                  </a:lnTo>
                  <a:lnTo>
                    <a:pt x="0" y="76"/>
                  </a:lnTo>
                  <a:close/>
                </a:path>
              </a:pathLst>
            </a:custGeom>
            <a:solidFill>
              <a:srgbClr val="D5D5FF"/>
            </a:solidFill>
            <a:ln w="9525">
              <a:noFill/>
              <a:round/>
              <a:headEnd/>
              <a:tailEnd/>
            </a:ln>
          </p:spPr>
          <p:txBody>
            <a:bodyPr/>
            <a:lstStyle/>
            <a:p>
              <a:endParaRPr lang="en-US"/>
            </a:p>
          </p:txBody>
        </p:sp>
        <p:sp>
          <p:nvSpPr>
            <p:cNvPr id="31295" name="Freeform 672"/>
            <p:cNvSpPr>
              <a:spLocks/>
            </p:cNvSpPr>
            <p:nvPr/>
          </p:nvSpPr>
          <p:spPr bwMode="auto">
            <a:xfrm>
              <a:off x="984" y="2834"/>
              <a:ext cx="103" cy="72"/>
            </a:xfrm>
            <a:custGeom>
              <a:avLst/>
              <a:gdLst>
                <a:gd name="T0" fmla="*/ 2 w 103"/>
                <a:gd name="T1" fmla="*/ 72 h 72"/>
                <a:gd name="T2" fmla="*/ 103 w 103"/>
                <a:gd name="T3" fmla="*/ 72 h 72"/>
                <a:gd name="T4" fmla="*/ 103 w 103"/>
                <a:gd name="T5" fmla="*/ 1 h 72"/>
                <a:gd name="T6" fmla="*/ 97 w 103"/>
                <a:gd name="T7" fmla="*/ 0 h 72"/>
                <a:gd name="T8" fmla="*/ 97 w 103"/>
                <a:gd name="T9" fmla="*/ 67 h 72"/>
                <a:gd name="T10" fmla="*/ 0 w 103"/>
                <a:gd name="T11" fmla="*/ 67 h 72"/>
                <a:gd name="T12" fmla="*/ 2 w 103"/>
                <a:gd name="T13" fmla="*/ 72 h 72"/>
                <a:gd name="T14" fmla="*/ 0 60000 65536"/>
                <a:gd name="T15" fmla="*/ 0 60000 65536"/>
                <a:gd name="T16" fmla="*/ 0 60000 65536"/>
                <a:gd name="T17" fmla="*/ 0 60000 65536"/>
                <a:gd name="T18" fmla="*/ 0 60000 65536"/>
                <a:gd name="T19" fmla="*/ 0 60000 65536"/>
                <a:gd name="T20" fmla="*/ 0 60000 65536"/>
                <a:gd name="T21" fmla="*/ 0 w 103"/>
                <a:gd name="T22" fmla="*/ 0 h 72"/>
                <a:gd name="T23" fmla="*/ 103 w 103"/>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72">
                  <a:moveTo>
                    <a:pt x="2" y="72"/>
                  </a:moveTo>
                  <a:lnTo>
                    <a:pt x="103" y="72"/>
                  </a:lnTo>
                  <a:lnTo>
                    <a:pt x="103" y="1"/>
                  </a:lnTo>
                  <a:lnTo>
                    <a:pt x="97" y="0"/>
                  </a:lnTo>
                  <a:lnTo>
                    <a:pt x="97" y="67"/>
                  </a:lnTo>
                  <a:lnTo>
                    <a:pt x="0" y="67"/>
                  </a:lnTo>
                  <a:lnTo>
                    <a:pt x="2" y="72"/>
                  </a:lnTo>
                  <a:close/>
                </a:path>
              </a:pathLst>
            </a:custGeom>
            <a:solidFill>
              <a:srgbClr val="D9D9FF"/>
            </a:solidFill>
            <a:ln w="9525">
              <a:noFill/>
              <a:round/>
              <a:headEnd/>
              <a:tailEnd/>
            </a:ln>
          </p:spPr>
          <p:txBody>
            <a:bodyPr/>
            <a:lstStyle/>
            <a:p>
              <a:endParaRPr lang="en-US"/>
            </a:p>
          </p:txBody>
        </p:sp>
        <p:sp>
          <p:nvSpPr>
            <p:cNvPr id="31296" name="Freeform 673"/>
            <p:cNvSpPr>
              <a:spLocks/>
            </p:cNvSpPr>
            <p:nvPr/>
          </p:nvSpPr>
          <p:spPr bwMode="auto">
            <a:xfrm>
              <a:off x="984" y="2834"/>
              <a:ext cx="97" cy="67"/>
            </a:xfrm>
            <a:custGeom>
              <a:avLst/>
              <a:gdLst>
                <a:gd name="T0" fmla="*/ 0 w 97"/>
                <a:gd name="T1" fmla="*/ 67 h 67"/>
                <a:gd name="T2" fmla="*/ 97 w 97"/>
                <a:gd name="T3" fmla="*/ 67 h 67"/>
                <a:gd name="T4" fmla="*/ 97 w 97"/>
                <a:gd name="T5" fmla="*/ 0 h 67"/>
                <a:gd name="T6" fmla="*/ 89 w 97"/>
                <a:gd name="T7" fmla="*/ 1 h 67"/>
                <a:gd name="T8" fmla="*/ 89 w 97"/>
                <a:gd name="T9" fmla="*/ 62 h 67"/>
                <a:gd name="T10" fmla="*/ 2 w 97"/>
                <a:gd name="T11" fmla="*/ 62 h 67"/>
                <a:gd name="T12" fmla="*/ 0 w 97"/>
                <a:gd name="T13" fmla="*/ 67 h 67"/>
                <a:gd name="T14" fmla="*/ 0 60000 65536"/>
                <a:gd name="T15" fmla="*/ 0 60000 65536"/>
                <a:gd name="T16" fmla="*/ 0 60000 65536"/>
                <a:gd name="T17" fmla="*/ 0 60000 65536"/>
                <a:gd name="T18" fmla="*/ 0 60000 65536"/>
                <a:gd name="T19" fmla="*/ 0 60000 65536"/>
                <a:gd name="T20" fmla="*/ 0 60000 65536"/>
                <a:gd name="T21" fmla="*/ 0 w 97"/>
                <a:gd name="T22" fmla="*/ 0 h 67"/>
                <a:gd name="T23" fmla="*/ 97 w 9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 h="67">
                  <a:moveTo>
                    <a:pt x="0" y="67"/>
                  </a:moveTo>
                  <a:lnTo>
                    <a:pt x="97" y="67"/>
                  </a:lnTo>
                  <a:lnTo>
                    <a:pt x="97" y="0"/>
                  </a:lnTo>
                  <a:lnTo>
                    <a:pt x="89" y="1"/>
                  </a:lnTo>
                  <a:lnTo>
                    <a:pt x="89" y="62"/>
                  </a:lnTo>
                  <a:lnTo>
                    <a:pt x="2" y="62"/>
                  </a:lnTo>
                  <a:lnTo>
                    <a:pt x="0" y="67"/>
                  </a:lnTo>
                  <a:close/>
                </a:path>
              </a:pathLst>
            </a:custGeom>
            <a:solidFill>
              <a:srgbClr val="DDDDFF"/>
            </a:solidFill>
            <a:ln w="9525">
              <a:noFill/>
              <a:round/>
              <a:headEnd/>
              <a:tailEnd/>
            </a:ln>
          </p:spPr>
          <p:txBody>
            <a:bodyPr/>
            <a:lstStyle/>
            <a:p>
              <a:endParaRPr lang="en-US"/>
            </a:p>
          </p:txBody>
        </p:sp>
        <p:sp>
          <p:nvSpPr>
            <p:cNvPr id="31297" name="Freeform 674"/>
            <p:cNvSpPr>
              <a:spLocks/>
            </p:cNvSpPr>
            <p:nvPr/>
          </p:nvSpPr>
          <p:spPr bwMode="auto">
            <a:xfrm>
              <a:off x="986" y="2835"/>
              <a:ext cx="87" cy="61"/>
            </a:xfrm>
            <a:custGeom>
              <a:avLst/>
              <a:gdLst>
                <a:gd name="T0" fmla="*/ 0 w 87"/>
                <a:gd name="T1" fmla="*/ 61 h 61"/>
                <a:gd name="T2" fmla="*/ 87 w 87"/>
                <a:gd name="T3" fmla="*/ 61 h 61"/>
                <a:gd name="T4" fmla="*/ 87 w 87"/>
                <a:gd name="T5" fmla="*/ 0 h 61"/>
                <a:gd name="T6" fmla="*/ 79 w 87"/>
                <a:gd name="T7" fmla="*/ 0 h 61"/>
                <a:gd name="T8" fmla="*/ 79 w 87"/>
                <a:gd name="T9" fmla="*/ 56 h 61"/>
                <a:gd name="T10" fmla="*/ 0 w 87"/>
                <a:gd name="T11" fmla="*/ 56 h 61"/>
                <a:gd name="T12" fmla="*/ 0 w 87"/>
                <a:gd name="T13" fmla="*/ 61 h 61"/>
                <a:gd name="T14" fmla="*/ 0 60000 65536"/>
                <a:gd name="T15" fmla="*/ 0 60000 65536"/>
                <a:gd name="T16" fmla="*/ 0 60000 65536"/>
                <a:gd name="T17" fmla="*/ 0 60000 65536"/>
                <a:gd name="T18" fmla="*/ 0 60000 65536"/>
                <a:gd name="T19" fmla="*/ 0 60000 65536"/>
                <a:gd name="T20" fmla="*/ 0 60000 65536"/>
                <a:gd name="T21" fmla="*/ 0 w 87"/>
                <a:gd name="T22" fmla="*/ 0 h 61"/>
                <a:gd name="T23" fmla="*/ 87 w 87"/>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1">
                  <a:moveTo>
                    <a:pt x="0" y="61"/>
                  </a:moveTo>
                  <a:lnTo>
                    <a:pt x="87" y="61"/>
                  </a:lnTo>
                  <a:lnTo>
                    <a:pt x="87" y="0"/>
                  </a:lnTo>
                  <a:lnTo>
                    <a:pt x="79" y="0"/>
                  </a:lnTo>
                  <a:lnTo>
                    <a:pt x="79" y="56"/>
                  </a:lnTo>
                  <a:lnTo>
                    <a:pt x="0" y="56"/>
                  </a:lnTo>
                  <a:lnTo>
                    <a:pt x="0" y="61"/>
                  </a:lnTo>
                  <a:close/>
                </a:path>
              </a:pathLst>
            </a:custGeom>
            <a:solidFill>
              <a:srgbClr val="E0E0FF"/>
            </a:solidFill>
            <a:ln w="9525">
              <a:noFill/>
              <a:round/>
              <a:headEnd/>
              <a:tailEnd/>
            </a:ln>
          </p:spPr>
          <p:txBody>
            <a:bodyPr/>
            <a:lstStyle/>
            <a:p>
              <a:endParaRPr lang="en-US"/>
            </a:p>
          </p:txBody>
        </p:sp>
        <p:sp>
          <p:nvSpPr>
            <p:cNvPr id="31298" name="Freeform 675"/>
            <p:cNvSpPr>
              <a:spLocks/>
            </p:cNvSpPr>
            <p:nvPr/>
          </p:nvSpPr>
          <p:spPr bwMode="auto">
            <a:xfrm>
              <a:off x="986" y="2835"/>
              <a:ext cx="79" cy="56"/>
            </a:xfrm>
            <a:custGeom>
              <a:avLst/>
              <a:gdLst>
                <a:gd name="T0" fmla="*/ 0 w 79"/>
                <a:gd name="T1" fmla="*/ 56 h 56"/>
                <a:gd name="T2" fmla="*/ 79 w 79"/>
                <a:gd name="T3" fmla="*/ 56 h 56"/>
                <a:gd name="T4" fmla="*/ 79 w 79"/>
                <a:gd name="T5" fmla="*/ 0 h 56"/>
                <a:gd name="T6" fmla="*/ 71 w 79"/>
                <a:gd name="T7" fmla="*/ 0 h 56"/>
                <a:gd name="T8" fmla="*/ 71 w 79"/>
                <a:gd name="T9" fmla="*/ 50 h 56"/>
                <a:gd name="T10" fmla="*/ 0 w 79"/>
                <a:gd name="T11" fmla="*/ 50 h 56"/>
                <a:gd name="T12" fmla="*/ 0 w 79"/>
                <a:gd name="T13" fmla="*/ 56 h 56"/>
                <a:gd name="T14" fmla="*/ 0 60000 65536"/>
                <a:gd name="T15" fmla="*/ 0 60000 65536"/>
                <a:gd name="T16" fmla="*/ 0 60000 65536"/>
                <a:gd name="T17" fmla="*/ 0 60000 65536"/>
                <a:gd name="T18" fmla="*/ 0 60000 65536"/>
                <a:gd name="T19" fmla="*/ 0 60000 65536"/>
                <a:gd name="T20" fmla="*/ 0 60000 65536"/>
                <a:gd name="T21" fmla="*/ 0 w 79"/>
                <a:gd name="T22" fmla="*/ 0 h 56"/>
                <a:gd name="T23" fmla="*/ 79 w 79"/>
                <a:gd name="T24" fmla="*/ 56 h 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56">
                  <a:moveTo>
                    <a:pt x="0" y="56"/>
                  </a:moveTo>
                  <a:lnTo>
                    <a:pt x="79" y="56"/>
                  </a:lnTo>
                  <a:lnTo>
                    <a:pt x="79" y="0"/>
                  </a:lnTo>
                  <a:lnTo>
                    <a:pt x="71" y="0"/>
                  </a:lnTo>
                  <a:lnTo>
                    <a:pt x="71" y="50"/>
                  </a:lnTo>
                  <a:lnTo>
                    <a:pt x="0" y="50"/>
                  </a:lnTo>
                  <a:lnTo>
                    <a:pt x="0" y="56"/>
                  </a:lnTo>
                  <a:close/>
                </a:path>
              </a:pathLst>
            </a:custGeom>
            <a:solidFill>
              <a:srgbClr val="E4E4FF"/>
            </a:solidFill>
            <a:ln w="9525">
              <a:noFill/>
              <a:round/>
              <a:headEnd/>
              <a:tailEnd/>
            </a:ln>
          </p:spPr>
          <p:txBody>
            <a:bodyPr/>
            <a:lstStyle/>
            <a:p>
              <a:endParaRPr lang="en-US"/>
            </a:p>
          </p:txBody>
        </p:sp>
        <p:sp>
          <p:nvSpPr>
            <p:cNvPr id="31299" name="Freeform 676"/>
            <p:cNvSpPr>
              <a:spLocks/>
            </p:cNvSpPr>
            <p:nvPr/>
          </p:nvSpPr>
          <p:spPr bwMode="auto">
            <a:xfrm>
              <a:off x="986" y="2835"/>
              <a:ext cx="71" cy="50"/>
            </a:xfrm>
            <a:custGeom>
              <a:avLst/>
              <a:gdLst>
                <a:gd name="T0" fmla="*/ 0 w 71"/>
                <a:gd name="T1" fmla="*/ 50 h 50"/>
                <a:gd name="T2" fmla="*/ 71 w 71"/>
                <a:gd name="T3" fmla="*/ 50 h 50"/>
                <a:gd name="T4" fmla="*/ 71 w 71"/>
                <a:gd name="T5" fmla="*/ 0 h 50"/>
                <a:gd name="T6" fmla="*/ 62 w 71"/>
                <a:gd name="T7" fmla="*/ 0 h 50"/>
                <a:gd name="T8" fmla="*/ 62 w 71"/>
                <a:gd name="T9" fmla="*/ 44 h 50"/>
                <a:gd name="T10" fmla="*/ 0 w 71"/>
                <a:gd name="T11" fmla="*/ 44 h 50"/>
                <a:gd name="T12" fmla="*/ 0 w 71"/>
                <a:gd name="T13" fmla="*/ 50 h 50"/>
                <a:gd name="T14" fmla="*/ 0 60000 65536"/>
                <a:gd name="T15" fmla="*/ 0 60000 65536"/>
                <a:gd name="T16" fmla="*/ 0 60000 65536"/>
                <a:gd name="T17" fmla="*/ 0 60000 65536"/>
                <a:gd name="T18" fmla="*/ 0 60000 65536"/>
                <a:gd name="T19" fmla="*/ 0 60000 65536"/>
                <a:gd name="T20" fmla="*/ 0 60000 65536"/>
                <a:gd name="T21" fmla="*/ 0 w 71"/>
                <a:gd name="T22" fmla="*/ 0 h 50"/>
                <a:gd name="T23" fmla="*/ 71 w 71"/>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0">
                  <a:moveTo>
                    <a:pt x="0" y="50"/>
                  </a:moveTo>
                  <a:lnTo>
                    <a:pt x="71" y="50"/>
                  </a:lnTo>
                  <a:lnTo>
                    <a:pt x="71" y="0"/>
                  </a:lnTo>
                  <a:lnTo>
                    <a:pt x="62" y="0"/>
                  </a:lnTo>
                  <a:lnTo>
                    <a:pt x="62" y="44"/>
                  </a:lnTo>
                  <a:lnTo>
                    <a:pt x="0" y="44"/>
                  </a:lnTo>
                  <a:lnTo>
                    <a:pt x="0" y="50"/>
                  </a:lnTo>
                  <a:close/>
                </a:path>
              </a:pathLst>
            </a:custGeom>
            <a:solidFill>
              <a:srgbClr val="E8E8FF"/>
            </a:solidFill>
            <a:ln w="9525">
              <a:noFill/>
              <a:round/>
              <a:headEnd/>
              <a:tailEnd/>
            </a:ln>
          </p:spPr>
          <p:txBody>
            <a:bodyPr/>
            <a:lstStyle/>
            <a:p>
              <a:endParaRPr lang="en-US"/>
            </a:p>
          </p:txBody>
        </p:sp>
        <p:sp>
          <p:nvSpPr>
            <p:cNvPr id="31300" name="Freeform 677"/>
            <p:cNvSpPr>
              <a:spLocks/>
            </p:cNvSpPr>
            <p:nvPr/>
          </p:nvSpPr>
          <p:spPr bwMode="auto">
            <a:xfrm>
              <a:off x="986" y="2835"/>
              <a:ext cx="62" cy="44"/>
            </a:xfrm>
            <a:custGeom>
              <a:avLst/>
              <a:gdLst>
                <a:gd name="T0" fmla="*/ 0 w 62"/>
                <a:gd name="T1" fmla="*/ 44 h 44"/>
                <a:gd name="T2" fmla="*/ 62 w 62"/>
                <a:gd name="T3" fmla="*/ 44 h 44"/>
                <a:gd name="T4" fmla="*/ 62 w 62"/>
                <a:gd name="T5" fmla="*/ 0 h 44"/>
                <a:gd name="T6" fmla="*/ 53 w 62"/>
                <a:gd name="T7" fmla="*/ 0 h 44"/>
                <a:gd name="T8" fmla="*/ 53 w 62"/>
                <a:gd name="T9" fmla="*/ 37 h 44"/>
                <a:gd name="T10" fmla="*/ 0 w 62"/>
                <a:gd name="T11" fmla="*/ 37 h 44"/>
                <a:gd name="T12" fmla="*/ 0 w 62"/>
                <a:gd name="T13" fmla="*/ 44 h 44"/>
                <a:gd name="T14" fmla="*/ 0 60000 65536"/>
                <a:gd name="T15" fmla="*/ 0 60000 65536"/>
                <a:gd name="T16" fmla="*/ 0 60000 65536"/>
                <a:gd name="T17" fmla="*/ 0 60000 65536"/>
                <a:gd name="T18" fmla="*/ 0 60000 65536"/>
                <a:gd name="T19" fmla="*/ 0 60000 65536"/>
                <a:gd name="T20" fmla="*/ 0 60000 65536"/>
                <a:gd name="T21" fmla="*/ 0 w 62"/>
                <a:gd name="T22" fmla="*/ 0 h 44"/>
                <a:gd name="T23" fmla="*/ 62 w 62"/>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44">
                  <a:moveTo>
                    <a:pt x="0" y="44"/>
                  </a:moveTo>
                  <a:lnTo>
                    <a:pt x="62" y="44"/>
                  </a:lnTo>
                  <a:lnTo>
                    <a:pt x="62" y="0"/>
                  </a:lnTo>
                  <a:lnTo>
                    <a:pt x="53" y="0"/>
                  </a:lnTo>
                  <a:lnTo>
                    <a:pt x="53" y="37"/>
                  </a:lnTo>
                  <a:lnTo>
                    <a:pt x="0" y="37"/>
                  </a:lnTo>
                  <a:lnTo>
                    <a:pt x="0" y="44"/>
                  </a:lnTo>
                  <a:close/>
                </a:path>
              </a:pathLst>
            </a:custGeom>
            <a:solidFill>
              <a:srgbClr val="EBEBFF"/>
            </a:solidFill>
            <a:ln w="9525">
              <a:noFill/>
              <a:round/>
              <a:headEnd/>
              <a:tailEnd/>
            </a:ln>
          </p:spPr>
          <p:txBody>
            <a:bodyPr/>
            <a:lstStyle/>
            <a:p>
              <a:endParaRPr lang="en-US"/>
            </a:p>
          </p:txBody>
        </p:sp>
        <p:sp>
          <p:nvSpPr>
            <p:cNvPr id="31301" name="Freeform 678"/>
            <p:cNvSpPr>
              <a:spLocks/>
            </p:cNvSpPr>
            <p:nvPr/>
          </p:nvSpPr>
          <p:spPr bwMode="auto">
            <a:xfrm>
              <a:off x="986" y="2835"/>
              <a:ext cx="53" cy="37"/>
            </a:xfrm>
            <a:custGeom>
              <a:avLst/>
              <a:gdLst>
                <a:gd name="T0" fmla="*/ 0 w 53"/>
                <a:gd name="T1" fmla="*/ 37 h 37"/>
                <a:gd name="T2" fmla="*/ 53 w 53"/>
                <a:gd name="T3" fmla="*/ 37 h 37"/>
                <a:gd name="T4" fmla="*/ 53 w 53"/>
                <a:gd name="T5" fmla="*/ 0 h 37"/>
                <a:gd name="T6" fmla="*/ 44 w 53"/>
                <a:gd name="T7" fmla="*/ 0 h 37"/>
                <a:gd name="T8" fmla="*/ 44 w 53"/>
                <a:gd name="T9" fmla="*/ 31 h 37"/>
                <a:gd name="T10" fmla="*/ 0 w 53"/>
                <a:gd name="T11" fmla="*/ 31 h 37"/>
                <a:gd name="T12" fmla="*/ 0 w 53"/>
                <a:gd name="T13" fmla="*/ 37 h 37"/>
                <a:gd name="T14" fmla="*/ 0 60000 65536"/>
                <a:gd name="T15" fmla="*/ 0 60000 65536"/>
                <a:gd name="T16" fmla="*/ 0 60000 65536"/>
                <a:gd name="T17" fmla="*/ 0 60000 65536"/>
                <a:gd name="T18" fmla="*/ 0 60000 65536"/>
                <a:gd name="T19" fmla="*/ 0 60000 65536"/>
                <a:gd name="T20" fmla="*/ 0 60000 65536"/>
                <a:gd name="T21" fmla="*/ 0 w 53"/>
                <a:gd name="T22" fmla="*/ 0 h 37"/>
                <a:gd name="T23" fmla="*/ 53 w 53"/>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37">
                  <a:moveTo>
                    <a:pt x="0" y="37"/>
                  </a:moveTo>
                  <a:lnTo>
                    <a:pt x="53" y="37"/>
                  </a:lnTo>
                  <a:lnTo>
                    <a:pt x="53" y="0"/>
                  </a:lnTo>
                  <a:lnTo>
                    <a:pt x="44" y="0"/>
                  </a:lnTo>
                  <a:lnTo>
                    <a:pt x="44" y="31"/>
                  </a:lnTo>
                  <a:lnTo>
                    <a:pt x="0" y="31"/>
                  </a:lnTo>
                  <a:lnTo>
                    <a:pt x="0" y="37"/>
                  </a:lnTo>
                  <a:close/>
                </a:path>
              </a:pathLst>
            </a:custGeom>
            <a:solidFill>
              <a:srgbClr val="EFEFFF"/>
            </a:solidFill>
            <a:ln w="9525">
              <a:noFill/>
              <a:round/>
              <a:headEnd/>
              <a:tailEnd/>
            </a:ln>
          </p:spPr>
          <p:txBody>
            <a:bodyPr/>
            <a:lstStyle/>
            <a:p>
              <a:endParaRPr lang="en-US"/>
            </a:p>
          </p:txBody>
        </p:sp>
        <p:sp>
          <p:nvSpPr>
            <p:cNvPr id="31302" name="Freeform 679"/>
            <p:cNvSpPr>
              <a:spLocks/>
            </p:cNvSpPr>
            <p:nvPr/>
          </p:nvSpPr>
          <p:spPr bwMode="auto">
            <a:xfrm>
              <a:off x="986" y="2835"/>
              <a:ext cx="44" cy="31"/>
            </a:xfrm>
            <a:custGeom>
              <a:avLst/>
              <a:gdLst>
                <a:gd name="T0" fmla="*/ 0 w 44"/>
                <a:gd name="T1" fmla="*/ 31 h 31"/>
                <a:gd name="T2" fmla="*/ 44 w 44"/>
                <a:gd name="T3" fmla="*/ 31 h 31"/>
                <a:gd name="T4" fmla="*/ 44 w 44"/>
                <a:gd name="T5" fmla="*/ 0 h 31"/>
                <a:gd name="T6" fmla="*/ 34 w 44"/>
                <a:gd name="T7" fmla="*/ 0 h 31"/>
                <a:gd name="T8" fmla="*/ 34 w 44"/>
                <a:gd name="T9" fmla="*/ 25 h 31"/>
                <a:gd name="T10" fmla="*/ 0 w 44"/>
                <a:gd name="T11" fmla="*/ 25 h 31"/>
                <a:gd name="T12" fmla="*/ 0 w 44"/>
                <a:gd name="T13" fmla="*/ 31 h 31"/>
                <a:gd name="T14" fmla="*/ 0 60000 65536"/>
                <a:gd name="T15" fmla="*/ 0 60000 65536"/>
                <a:gd name="T16" fmla="*/ 0 60000 65536"/>
                <a:gd name="T17" fmla="*/ 0 60000 65536"/>
                <a:gd name="T18" fmla="*/ 0 60000 65536"/>
                <a:gd name="T19" fmla="*/ 0 60000 65536"/>
                <a:gd name="T20" fmla="*/ 0 60000 65536"/>
                <a:gd name="T21" fmla="*/ 0 w 44"/>
                <a:gd name="T22" fmla="*/ 0 h 31"/>
                <a:gd name="T23" fmla="*/ 44 w 44"/>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1">
                  <a:moveTo>
                    <a:pt x="0" y="31"/>
                  </a:moveTo>
                  <a:lnTo>
                    <a:pt x="44" y="31"/>
                  </a:lnTo>
                  <a:lnTo>
                    <a:pt x="44" y="0"/>
                  </a:lnTo>
                  <a:lnTo>
                    <a:pt x="34" y="0"/>
                  </a:lnTo>
                  <a:lnTo>
                    <a:pt x="34" y="25"/>
                  </a:lnTo>
                  <a:lnTo>
                    <a:pt x="0" y="25"/>
                  </a:lnTo>
                  <a:lnTo>
                    <a:pt x="0" y="31"/>
                  </a:lnTo>
                  <a:close/>
                </a:path>
              </a:pathLst>
            </a:custGeom>
            <a:solidFill>
              <a:srgbClr val="F3F3FF"/>
            </a:solidFill>
            <a:ln w="9525">
              <a:noFill/>
              <a:round/>
              <a:headEnd/>
              <a:tailEnd/>
            </a:ln>
          </p:spPr>
          <p:txBody>
            <a:bodyPr/>
            <a:lstStyle/>
            <a:p>
              <a:endParaRPr lang="en-US"/>
            </a:p>
          </p:txBody>
        </p:sp>
        <p:sp>
          <p:nvSpPr>
            <p:cNvPr id="31303" name="Freeform 680"/>
            <p:cNvSpPr>
              <a:spLocks/>
            </p:cNvSpPr>
            <p:nvPr/>
          </p:nvSpPr>
          <p:spPr bwMode="auto">
            <a:xfrm>
              <a:off x="984" y="2834"/>
              <a:ext cx="36" cy="26"/>
            </a:xfrm>
            <a:custGeom>
              <a:avLst/>
              <a:gdLst>
                <a:gd name="T0" fmla="*/ 2 w 36"/>
                <a:gd name="T1" fmla="*/ 26 h 26"/>
                <a:gd name="T2" fmla="*/ 36 w 36"/>
                <a:gd name="T3" fmla="*/ 26 h 26"/>
                <a:gd name="T4" fmla="*/ 36 w 36"/>
                <a:gd name="T5" fmla="*/ 1 h 26"/>
                <a:gd name="T6" fmla="*/ 26 w 36"/>
                <a:gd name="T7" fmla="*/ 0 h 26"/>
                <a:gd name="T8" fmla="*/ 26 w 36"/>
                <a:gd name="T9" fmla="*/ 18 h 26"/>
                <a:gd name="T10" fmla="*/ 0 w 36"/>
                <a:gd name="T11" fmla="*/ 18 h 26"/>
                <a:gd name="T12" fmla="*/ 2 w 36"/>
                <a:gd name="T13" fmla="*/ 26 h 26"/>
                <a:gd name="T14" fmla="*/ 0 60000 65536"/>
                <a:gd name="T15" fmla="*/ 0 60000 65536"/>
                <a:gd name="T16" fmla="*/ 0 60000 65536"/>
                <a:gd name="T17" fmla="*/ 0 60000 65536"/>
                <a:gd name="T18" fmla="*/ 0 60000 65536"/>
                <a:gd name="T19" fmla="*/ 0 60000 65536"/>
                <a:gd name="T20" fmla="*/ 0 60000 65536"/>
                <a:gd name="T21" fmla="*/ 0 w 36"/>
                <a:gd name="T22" fmla="*/ 0 h 26"/>
                <a:gd name="T23" fmla="*/ 36 w 36"/>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26">
                  <a:moveTo>
                    <a:pt x="2" y="26"/>
                  </a:moveTo>
                  <a:lnTo>
                    <a:pt x="36" y="26"/>
                  </a:lnTo>
                  <a:lnTo>
                    <a:pt x="36" y="1"/>
                  </a:lnTo>
                  <a:lnTo>
                    <a:pt x="26" y="0"/>
                  </a:lnTo>
                  <a:lnTo>
                    <a:pt x="26" y="18"/>
                  </a:lnTo>
                  <a:lnTo>
                    <a:pt x="0" y="18"/>
                  </a:lnTo>
                  <a:lnTo>
                    <a:pt x="2" y="26"/>
                  </a:lnTo>
                  <a:close/>
                </a:path>
              </a:pathLst>
            </a:custGeom>
            <a:solidFill>
              <a:srgbClr val="F7F7FF"/>
            </a:solidFill>
            <a:ln w="9525">
              <a:noFill/>
              <a:round/>
              <a:headEnd/>
              <a:tailEnd/>
            </a:ln>
          </p:spPr>
          <p:txBody>
            <a:bodyPr/>
            <a:lstStyle/>
            <a:p>
              <a:endParaRPr lang="en-US"/>
            </a:p>
          </p:txBody>
        </p:sp>
        <p:sp>
          <p:nvSpPr>
            <p:cNvPr id="31304" name="Freeform 681"/>
            <p:cNvSpPr>
              <a:spLocks/>
            </p:cNvSpPr>
            <p:nvPr/>
          </p:nvSpPr>
          <p:spPr bwMode="auto">
            <a:xfrm>
              <a:off x="984" y="2834"/>
              <a:ext cx="26" cy="18"/>
            </a:xfrm>
            <a:custGeom>
              <a:avLst/>
              <a:gdLst>
                <a:gd name="T0" fmla="*/ 0 w 26"/>
                <a:gd name="T1" fmla="*/ 18 h 18"/>
                <a:gd name="T2" fmla="*/ 26 w 26"/>
                <a:gd name="T3" fmla="*/ 18 h 18"/>
                <a:gd name="T4" fmla="*/ 26 w 26"/>
                <a:gd name="T5" fmla="*/ 0 h 18"/>
                <a:gd name="T6" fmla="*/ 14 w 26"/>
                <a:gd name="T7" fmla="*/ 1 h 18"/>
                <a:gd name="T8" fmla="*/ 14 w 26"/>
                <a:gd name="T9" fmla="*/ 10 h 18"/>
                <a:gd name="T10" fmla="*/ 2 w 26"/>
                <a:gd name="T11" fmla="*/ 10 h 18"/>
                <a:gd name="T12" fmla="*/ 0 w 26"/>
                <a:gd name="T13" fmla="*/ 18 h 18"/>
                <a:gd name="T14" fmla="*/ 0 60000 65536"/>
                <a:gd name="T15" fmla="*/ 0 60000 65536"/>
                <a:gd name="T16" fmla="*/ 0 60000 65536"/>
                <a:gd name="T17" fmla="*/ 0 60000 65536"/>
                <a:gd name="T18" fmla="*/ 0 60000 65536"/>
                <a:gd name="T19" fmla="*/ 0 60000 65536"/>
                <a:gd name="T20" fmla="*/ 0 60000 65536"/>
                <a:gd name="T21" fmla="*/ 0 w 26"/>
                <a:gd name="T22" fmla="*/ 0 h 18"/>
                <a:gd name="T23" fmla="*/ 26 w 26"/>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8">
                  <a:moveTo>
                    <a:pt x="0" y="18"/>
                  </a:moveTo>
                  <a:lnTo>
                    <a:pt x="26" y="18"/>
                  </a:lnTo>
                  <a:lnTo>
                    <a:pt x="26" y="0"/>
                  </a:lnTo>
                  <a:lnTo>
                    <a:pt x="14" y="1"/>
                  </a:lnTo>
                  <a:lnTo>
                    <a:pt x="14" y="10"/>
                  </a:lnTo>
                  <a:lnTo>
                    <a:pt x="2" y="10"/>
                  </a:lnTo>
                  <a:lnTo>
                    <a:pt x="0" y="18"/>
                  </a:lnTo>
                  <a:close/>
                </a:path>
              </a:pathLst>
            </a:custGeom>
            <a:solidFill>
              <a:srgbClr val="FAFAFF"/>
            </a:solidFill>
            <a:ln w="9525">
              <a:noFill/>
              <a:round/>
              <a:headEnd/>
              <a:tailEnd/>
            </a:ln>
          </p:spPr>
          <p:txBody>
            <a:bodyPr/>
            <a:lstStyle/>
            <a:p>
              <a:endParaRPr lang="en-US"/>
            </a:p>
          </p:txBody>
        </p:sp>
        <p:sp>
          <p:nvSpPr>
            <p:cNvPr id="31305" name="Freeform 682"/>
            <p:cNvSpPr>
              <a:spLocks/>
            </p:cNvSpPr>
            <p:nvPr/>
          </p:nvSpPr>
          <p:spPr bwMode="auto">
            <a:xfrm>
              <a:off x="984" y="2834"/>
              <a:ext cx="14" cy="10"/>
            </a:xfrm>
            <a:custGeom>
              <a:avLst/>
              <a:gdLst>
                <a:gd name="T0" fmla="*/ 2 w 14"/>
                <a:gd name="T1" fmla="*/ 10 h 10"/>
                <a:gd name="T2" fmla="*/ 14 w 14"/>
                <a:gd name="T3" fmla="*/ 10 h 10"/>
                <a:gd name="T4" fmla="*/ 14 w 14"/>
                <a:gd name="T5" fmla="*/ 1 h 10"/>
                <a:gd name="T6" fmla="*/ 2 w 14"/>
                <a:gd name="T7" fmla="*/ 0 h 10"/>
                <a:gd name="T8" fmla="*/ 2 w 14"/>
                <a:gd name="T9" fmla="*/ 1 h 10"/>
                <a:gd name="T10" fmla="*/ 0 w 14"/>
                <a:gd name="T11" fmla="*/ 1 h 10"/>
                <a:gd name="T12" fmla="*/ 2 w 14"/>
                <a:gd name="T13" fmla="*/ 1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2" y="10"/>
                  </a:moveTo>
                  <a:lnTo>
                    <a:pt x="14" y="10"/>
                  </a:lnTo>
                  <a:lnTo>
                    <a:pt x="14" y="1"/>
                  </a:lnTo>
                  <a:lnTo>
                    <a:pt x="2" y="0"/>
                  </a:lnTo>
                  <a:lnTo>
                    <a:pt x="2" y="1"/>
                  </a:lnTo>
                  <a:lnTo>
                    <a:pt x="0" y="1"/>
                  </a:lnTo>
                  <a:lnTo>
                    <a:pt x="2" y="10"/>
                  </a:lnTo>
                  <a:close/>
                </a:path>
              </a:pathLst>
            </a:custGeom>
            <a:solidFill>
              <a:srgbClr val="FEFEFF"/>
            </a:solidFill>
            <a:ln w="9525">
              <a:noFill/>
              <a:round/>
              <a:headEnd/>
              <a:tailEnd/>
            </a:ln>
          </p:spPr>
          <p:txBody>
            <a:bodyPr/>
            <a:lstStyle/>
            <a:p>
              <a:endParaRPr lang="en-US"/>
            </a:p>
          </p:txBody>
        </p:sp>
        <p:sp>
          <p:nvSpPr>
            <p:cNvPr id="31306" name="Freeform 683"/>
            <p:cNvSpPr>
              <a:spLocks/>
            </p:cNvSpPr>
            <p:nvPr/>
          </p:nvSpPr>
          <p:spPr bwMode="auto">
            <a:xfrm>
              <a:off x="984" y="2834"/>
              <a:ext cx="2" cy="1"/>
            </a:xfrm>
            <a:custGeom>
              <a:avLst/>
              <a:gdLst>
                <a:gd name="T0" fmla="*/ 0 w 2"/>
                <a:gd name="T1" fmla="*/ 1 h 1"/>
                <a:gd name="T2" fmla="*/ 2 w 2"/>
                <a:gd name="T3" fmla="*/ 1 h 1"/>
                <a:gd name="T4" fmla="*/ 2 w 2"/>
                <a:gd name="T5" fmla="*/ 0 h 1"/>
                <a:gd name="T6" fmla="*/ 2 w 2"/>
                <a:gd name="T7" fmla="*/ 1 h 1"/>
                <a:gd name="T8" fmla="*/ 2 w 2"/>
                <a:gd name="T9" fmla="*/ 1 h 1"/>
                <a:gd name="T10" fmla="*/ 2 w 2"/>
                <a:gd name="T11" fmla="*/ 1 h 1"/>
                <a:gd name="T12" fmla="*/ 0 w 2"/>
                <a:gd name="T13" fmla="*/ 1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1"/>
                  </a:moveTo>
                  <a:lnTo>
                    <a:pt x="2" y="1"/>
                  </a:lnTo>
                  <a:lnTo>
                    <a:pt x="2" y="0"/>
                  </a:lnTo>
                  <a:lnTo>
                    <a:pt x="2" y="1"/>
                  </a:lnTo>
                  <a:lnTo>
                    <a:pt x="0" y="1"/>
                  </a:lnTo>
                  <a:close/>
                </a:path>
              </a:pathLst>
            </a:custGeom>
            <a:solidFill>
              <a:srgbClr val="FFFFFF"/>
            </a:solidFill>
            <a:ln w="9525">
              <a:noFill/>
              <a:round/>
              <a:headEnd/>
              <a:tailEnd/>
            </a:ln>
          </p:spPr>
          <p:txBody>
            <a:bodyPr/>
            <a:lstStyle/>
            <a:p>
              <a:endParaRPr lang="en-US"/>
            </a:p>
          </p:txBody>
        </p:sp>
        <p:sp>
          <p:nvSpPr>
            <p:cNvPr id="31307" name="Freeform 684"/>
            <p:cNvSpPr>
              <a:spLocks/>
            </p:cNvSpPr>
            <p:nvPr/>
          </p:nvSpPr>
          <p:spPr bwMode="auto">
            <a:xfrm>
              <a:off x="972" y="2823"/>
              <a:ext cx="230" cy="171"/>
            </a:xfrm>
            <a:custGeom>
              <a:avLst/>
              <a:gdLst>
                <a:gd name="T0" fmla="*/ 230 w 230"/>
                <a:gd name="T1" fmla="*/ 0 h 171"/>
                <a:gd name="T2" fmla="*/ 0 w 230"/>
                <a:gd name="T3" fmla="*/ 0 h 171"/>
                <a:gd name="T4" fmla="*/ 0 w 230"/>
                <a:gd name="T5" fmla="*/ 171 h 171"/>
                <a:gd name="T6" fmla="*/ 4 w 230"/>
                <a:gd name="T7" fmla="*/ 171 h 171"/>
                <a:gd name="T8" fmla="*/ 4 w 230"/>
                <a:gd name="T9" fmla="*/ 2 h 171"/>
                <a:gd name="T10" fmla="*/ 230 w 230"/>
                <a:gd name="T11" fmla="*/ 2 h 171"/>
                <a:gd name="T12" fmla="*/ 230 w 230"/>
                <a:gd name="T13" fmla="*/ 0 h 171"/>
                <a:gd name="T14" fmla="*/ 0 60000 65536"/>
                <a:gd name="T15" fmla="*/ 0 60000 65536"/>
                <a:gd name="T16" fmla="*/ 0 60000 65536"/>
                <a:gd name="T17" fmla="*/ 0 60000 65536"/>
                <a:gd name="T18" fmla="*/ 0 60000 65536"/>
                <a:gd name="T19" fmla="*/ 0 60000 65536"/>
                <a:gd name="T20" fmla="*/ 0 60000 65536"/>
                <a:gd name="T21" fmla="*/ 0 w 230"/>
                <a:gd name="T22" fmla="*/ 0 h 171"/>
                <a:gd name="T23" fmla="*/ 230 w 230"/>
                <a:gd name="T24" fmla="*/ 171 h 1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 h="171">
                  <a:moveTo>
                    <a:pt x="230" y="0"/>
                  </a:moveTo>
                  <a:lnTo>
                    <a:pt x="0" y="0"/>
                  </a:lnTo>
                  <a:lnTo>
                    <a:pt x="0" y="171"/>
                  </a:lnTo>
                  <a:lnTo>
                    <a:pt x="4" y="171"/>
                  </a:lnTo>
                  <a:lnTo>
                    <a:pt x="4" y="2"/>
                  </a:lnTo>
                  <a:lnTo>
                    <a:pt x="230" y="2"/>
                  </a:lnTo>
                  <a:lnTo>
                    <a:pt x="230" y="0"/>
                  </a:lnTo>
                  <a:close/>
                </a:path>
              </a:pathLst>
            </a:custGeom>
            <a:solidFill>
              <a:srgbClr val="9A9A9A"/>
            </a:solidFill>
            <a:ln w="9525">
              <a:noFill/>
              <a:round/>
              <a:headEnd/>
              <a:tailEnd/>
            </a:ln>
          </p:spPr>
          <p:txBody>
            <a:bodyPr/>
            <a:lstStyle/>
            <a:p>
              <a:endParaRPr lang="en-US"/>
            </a:p>
          </p:txBody>
        </p:sp>
        <p:sp>
          <p:nvSpPr>
            <p:cNvPr id="31308" name="Freeform 685"/>
            <p:cNvSpPr>
              <a:spLocks/>
            </p:cNvSpPr>
            <p:nvPr/>
          </p:nvSpPr>
          <p:spPr bwMode="auto">
            <a:xfrm>
              <a:off x="976" y="2825"/>
              <a:ext cx="226" cy="169"/>
            </a:xfrm>
            <a:custGeom>
              <a:avLst/>
              <a:gdLst>
                <a:gd name="T0" fmla="*/ 226 w 226"/>
                <a:gd name="T1" fmla="*/ 0 h 169"/>
                <a:gd name="T2" fmla="*/ 0 w 226"/>
                <a:gd name="T3" fmla="*/ 0 h 169"/>
                <a:gd name="T4" fmla="*/ 0 w 226"/>
                <a:gd name="T5" fmla="*/ 169 h 169"/>
                <a:gd name="T6" fmla="*/ 5 w 226"/>
                <a:gd name="T7" fmla="*/ 169 h 169"/>
                <a:gd name="T8" fmla="*/ 5 w 226"/>
                <a:gd name="T9" fmla="*/ 4 h 169"/>
                <a:gd name="T10" fmla="*/ 226 w 226"/>
                <a:gd name="T11" fmla="*/ 4 h 169"/>
                <a:gd name="T12" fmla="*/ 226 w 226"/>
                <a:gd name="T13" fmla="*/ 0 h 169"/>
                <a:gd name="T14" fmla="*/ 0 60000 65536"/>
                <a:gd name="T15" fmla="*/ 0 60000 65536"/>
                <a:gd name="T16" fmla="*/ 0 60000 65536"/>
                <a:gd name="T17" fmla="*/ 0 60000 65536"/>
                <a:gd name="T18" fmla="*/ 0 60000 65536"/>
                <a:gd name="T19" fmla="*/ 0 60000 65536"/>
                <a:gd name="T20" fmla="*/ 0 60000 65536"/>
                <a:gd name="T21" fmla="*/ 0 w 226"/>
                <a:gd name="T22" fmla="*/ 0 h 169"/>
                <a:gd name="T23" fmla="*/ 226 w 226"/>
                <a:gd name="T24" fmla="*/ 169 h 1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6" h="169">
                  <a:moveTo>
                    <a:pt x="226" y="0"/>
                  </a:moveTo>
                  <a:lnTo>
                    <a:pt x="0" y="0"/>
                  </a:lnTo>
                  <a:lnTo>
                    <a:pt x="0" y="169"/>
                  </a:lnTo>
                  <a:lnTo>
                    <a:pt x="5" y="169"/>
                  </a:lnTo>
                  <a:lnTo>
                    <a:pt x="5" y="4"/>
                  </a:lnTo>
                  <a:lnTo>
                    <a:pt x="226" y="4"/>
                  </a:lnTo>
                  <a:lnTo>
                    <a:pt x="226" y="0"/>
                  </a:lnTo>
                  <a:close/>
                </a:path>
              </a:pathLst>
            </a:custGeom>
            <a:solidFill>
              <a:srgbClr val="9D9D9D"/>
            </a:solidFill>
            <a:ln w="9525">
              <a:noFill/>
              <a:round/>
              <a:headEnd/>
              <a:tailEnd/>
            </a:ln>
          </p:spPr>
          <p:txBody>
            <a:bodyPr/>
            <a:lstStyle/>
            <a:p>
              <a:endParaRPr lang="en-US"/>
            </a:p>
          </p:txBody>
        </p:sp>
        <p:sp>
          <p:nvSpPr>
            <p:cNvPr id="31309" name="Freeform 686"/>
            <p:cNvSpPr>
              <a:spLocks/>
            </p:cNvSpPr>
            <p:nvPr/>
          </p:nvSpPr>
          <p:spPr bwMode="auto">
            <a:xfrm>
              <a:off x="981" y="2829"/>
              <a:ext cx="221" cy="165"/>
            </a:xfrm>
            <a:custGeom>
              <a:avLst/>
              <a:gdLst>
                <a:gd name="T0" fmla="*/ 221 w 221"/>
                <a:gd name="T1" fmla="*/ 0 h 165"/>
                <a:gd name="T2" fmla="*/ 0 w 221"/>
                <a:gd name="T3" fmla="*/ 0 h 165"/>
                <a:gd name="T4" fmla="*/ 0 w 221"/>
                <a:gd name="T5" fmla="*/ 165 h 165"/>
                <a:gd name="T6" fmla="*/ 5 w 221"/>
                <a:gd name="T7" fmla="*/ 165 h 165"/>
                <a:gd name="T8" fmla="*/ 5 w 221"/>
                <a:gd name="T9" fmla="*/ 4 h 165"/>
                <a:gd name="T10" fmla="*/ 221 w 221"/>
                <a:gd name="T11" fmla="*/ 4 h 165"/>
                <a:gd name="T12" fmla="*/ 221 w 221"/>
                <a:gd name="T13" fmla="*/ 0 h 165"/>
                <a:gd name="T14" fmla="*/ 0 60000 65536"/>
                <a:gd name="T15" fmla="*/ 0 60000 65536"/>
                <a:gd name="T16" fmla="*/ 0 60000 65536"/>
                <a:gd name="T17" fmla="*/ 0 60000 65536"/>
                <a:gd name="T18" fmla="*/ 0 60000 65536"/>
                <a:gd name="T19" fmla="*/ 0 60000 65536"/>
                <a:gd name="T20" fmla="*/ 0 60000 65536"/>
                <a:gd name="T21" fmla="*/ 0 w 221"/>
                <a:gd name="T22" fmla="*/ 0 h 165"/>
                <a:gd name="T23" fmla="*/ 221 w 221"/>
                <a:gd name="T24" fmla="*/ 165 h 1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65">
                  <a:moveTo>
                    <a:pt x="221" y="0"/>
                  </a:moveTo>
                  <a:lnTo>
                    <a:pt x="0" y="0"/>
                  </a:lnTo>
                  <a:lnTo>
                    <a:pt x="0" y="165"/>
                  </a:lnTo>
                  <a:lnTo>
                    <a:pt x="5" y="165"/>
                  </a:lnTo>
                  <a:lnTo>
                    <a:pt x="5" y="4"/>
                  </a:lnTo>
                  <a:lnTo>
                    <a:pt x="221" y="4"/>
                  </a:lnTo>
                  <a:lnTo>
                    <a:pt x="221" y="0"/>
                  </a:lnTo>
                  <a:close/>
                </a:path>
              </a:pathLst>
            </a:custGeom>
            <a:solidFill>
              <a:srgbClr val="A0A0A0"/>
            </a:solidFill>
            <a:ln w="9525">
              <a:noFill/>
              <a:round/>
              <a:headEnd/>
              <a:tailEnd/>
            </a:ln>
          </p:spPr>
          <p:txBody>
            <a:bodyPr/>
            <a:lstStyle/>
            <a:p>
              <a:endParaRPr lang="en-US"/>
            </a:p>
          </p:txBody>
        </p:sp>
        <p:sp>
          <p:nvSpPr>
            <p:cNvPr id="31310" name="Freeform 687"/>
            <p:cNvSpPr>
              <a:spLocks/>
            </p:cNvSpPr>
            <p:nvPr/>
          </p:nvSpPr>
          <p:spPr bwMode="auto">
            <a:xfrm>
              <a:off x="986" y="2833"/>
              <a:ext cx="216" cy="161"/>
            </a:xfrm>
            <a:custGeom>
              <a:avLst/>
              <a:gdLst>
                <a:gd name="T0" fmla="*/ 216 w 216"/>
                <a:gd name="T1" fmla="*/ 0 h 161"/>
                <a:gd name="T2" fmla="*/ 0 w 216"/>
                <a:gd name="T3" fmla="*/ 0 h 161"/>
                <a:gd name="T4" fmla="*/ 0 w 216"/>
                <a:gd name="T5" fmla="*/ 161 h 161"/>
                <a:gd name="T6" fmla="*/ 5 w 216"/>
                <a:gd name="T7" fmla="*/ 161 h 161"/>
                <a:gd name="T8" fmla="*/ 5 w 216"/>
                <a:gd name="T9" fmla="*/ 4 h 161"/>
                <a:gd name="T10" fmla="*/ 216 w 216"/>
                <a:gd name="T11" fmla="*/ 4 h 161"/>
                <a:gd name="T12" fmla="*/ 216 w 216"/>
                <a:gd name="T13" fmla="*/ 0 h 161"/>
                <a:gd name="T14" fmla="*/ 0 60000 65536"/>
                <a:gd name="T15" fmla="*/ 0 60000 65536"/>
                <a:gd name="T16" fmla="*/ 0 60000 65536"/>
                <a:gd name="T17" fmla="*/ 0 60000 65536"/>
                <a:gd name="T18" fmla="*/ 0 60000 65536"/>
                <a:gd name="T19" fmla="*/ 0 60000 65536"/>
                <a:gd name="T20" fmla="*/ 0 60000 65536"/>
                <a:gd name="T21" fmla="*/ 0 w 216"/>
                <a:gd name="T22" fmla="*/ 0 h 161"/>
                <a:gd name="T23" fmla="*/ 216 w 216"/>
                <a:gd name="T24" fmla="*/ 161 h 1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 h="161">
                  <a:moveTo>
                    <a:pt x="216" y="0"/>
                  </a:moveTo>
                  <a:lnTo>
                    <a:pt x="0" y="0"/>
                  </a:lnTo>
                  <a:lnTo>
                    <a:pt x="0" y="161"/>
                  </a:lnTo>
                  <a:lnTo>
                    <a:pt x="5" y="161"/>
                  </a:lnTo>
                  <a:lnTo>
                    <a:pt x="5" y="4"/>
                  </a:lnTo>
                  <a:lnTo>
                    <a:pt x="216" y="4"/>
                  </a:lnTo>
                  <a:lnTo>
                    <a:pt x="216" y="0"/>
                  </a:lnTo>
                  <a:close/>
                </a:path>
              </a:pathLst>
            </a:custGeom>
            <a:solidFill>
              <a:srgbClr val="A3A3A3"/>
            </a:solidFill>
            <a:ln w="9525">
              <a:noFill/>
              <a:round/>
              <a:headEnd/>
              <a:tailEnd/>
            </a:ln>
          </p:spPr>
          <p:txBody>
            <a:bodyPr/>
            <a:lstStyle/>
            <a:p>
              <a:endParaRPr lang="en-US"/>
            </a:p>
          </p:txBody>
        </p:sp>
        <p:sp>
          <p:nvSpPr>
            <p:cNvPr id="31311" name="Freeform 688"/>
            <p:cNvSpPr>
              <a:spLocks/>
            </p:cNvSpPr>
            <p:nvPr/>
          </p:nvSpPr>
          <p:spPr bwMode="auto">
            <a:xfrm>
              <a:off x="991" y="2837"/>
              <a:ext cx="211" cy="157"/>
            </a:xfrm>
            <a:custGeom>
              <a:avLst/>
              <a:gdLst>
                <a:gd name="T0" fmla="*/ 211 w 211"/>
                <a:gd name="T1" fmla="*/ 0 h 157"/>
                <a:gd name="T2" fmla="*/ 0 w 211"/>
                <a:gd name="T3" fmla="*/ 0 h 157"/>
                <a:gd name="T4" fmla="*/ 0 w 211"/>
                <a:gd name="T5" fmla="*/ 157 h 157"/>
                <a:gd name="T6" fmla="*/ 5 w 211"/>
                <a:gd name="T7" fmla="*/ 157 h 157"/>
                <a:gd name="T8" fmla="*/ 5 w 211"/>
                <a:gd name="T9" fmla="*/ 3 h 157"/>
                <a:gd name="T10" fmla="*/ 211 w 211"/>
                <a:gd name="T11" fmla="*/ 3 h 157"/>
                <a:gd name="T12" fmla="*/ 211 w 211"/>
                <a:gd name="T13" fmla="*/ 0 h 157"/>
                <a:gd name="T14" fmla="*/ 0 60000 65536"/>
                <a:gd name="T15" fmla="*/ 0 60000 65536"/>
                <a:gd name="T16" fmla="*/ 0 60000 65536"/>
                <a:gd name="T17" fmla="*/ 0 60000 65536"/>
                <a:gd name="T18" fmla="*/ 0 60000 65536"/>
                <a:gd name="T19" fmla="*/ 0 60000 65536"/>
                <a:gd name="T20" fmla="*/ 0 60000 65536"/>
                <a:gd name="T21" fmla="*/ 0 w 211"/>
                <a:gd name="T22" fmla="*/ 0 h 157"/>
                <a:gd name="T23" fmla="*/ 211 w 211"/>
                <a:gd name="T24" fmla="*/ 157 h 1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1" h="157">
                  <a:moveTo>
                    <a:pt x="211" y="0"/>
                  </a:moveTo>
                  <a:lnTo>
                    <a:pt x="0" y="0"/>
                  </a:lnTo>
                  <a:lnTo>
                    <a:pt x="0" y="157"/>
                  </a:lnTo>
                  <a:lnTo>
                    <a:pt x="5" y="157"/>
                  </a:lnTo>
                  <a:lnTo>
                    <a:pt x="5" y="3"/>
                  </a:lnTo>
                  <a:lnTo>
                    <a:pt x="211" y="3"/>
                  </a:lnTo>
                  <a:lnTo>
                    <a:pt x="211" y="0"/>
                  </a:lnTo>
                  <a:close/>
                </a:path>
              </a:pathLst>
            </a:custGeom>
            <a:solidFill>
              <a:srgbClr val="A6A6A6"/>
            </a:solidFill>
            <a:ln w="9525">
              <a:noFill/>
              <a:round/>
              <a:headEnd/>
              <a:tailEnd/>
            </a:ln>
          </p:spPr>
          <p:txBody>
            <a:bodyPr/>
            <a:lstStyle/>
            <a:p>
              <a:endParaRPr lang="en-US"/>
            </a:p>
          </p:txBody>
        </p:sp>
        <p:sp>
          <p:nvSpPr>
            <p:cNvPr id="31312" name="Freeform 689"/>
            <p:cNvSpPr>
              <a:spLocks/>
            </p:cNvSpPr>
            <p:nvPr/>
          </p:nvSpPr>
          <p:spPr bwMode="auto">
            <a:xfrm>
              <a:off x="996" y="2840"/>
              <a:ext cx="206" cy="154"/>
            </a:xfrm>
            <a:custGeom>
              <a:avLst/>
              <a:gdLst>
                <a:gd name="T0" fmla="*/ 206 w 206"/>
                <a:gd name="T1" fmla="*/ 0 h 154"/>
                <a:gd name="T2" fmla="*/ 0 w 206"/>
                <a:gd name="T3" fmla="*/ 0 h 154"/>
                <a:gd name="T4" fmla="*/ 0 w 206"/>
                <a:gd name="T5" fmla="*/ 154 h 154"/>
                <a:gd name="T6" fmla="*/ 5 w 206"/>
                <a:gd name="T7" fmla="*/ 154 h 154"/>
                <a:gd name="T8" fmla="*/ 5 w 206"/>
                <a:gd name="T9" fmla="*/ 4 h 154"/>
                <a:gd name="T10" fmla="*/ 206 w 206"/>
                <a:gd name="T11" fmla="*/ 4 h 154"/>
                <a:gd name="T12" fmla="*/ 206 w 206"/>
                <a:gd name="T13" fmla="*/ 0 h 154"/>
                <a:gd name="T14" fmla="*/ 0 60000 65536"/>
                <a:gd name="T15" fmla="*/ 0 60000 65536"/>
                <a:gd name="T16" fmla="*/ 0 60000 65536"/>
                <a:gd name="T17" fmla="*/ 0 60000 65536"/>
                <a:gd name="T18" fmla="*/ 0 60000 65536"/>
                <a:gd name="T19" fmla="*/ 0 60000 65536"/>
                <a:gd name="T20" fmla="*/ 0 60000 65536"/>
                <a:gd name="T21" fmla="*/ 0 w 206"/>
                <a:gd name="T22" fmla="*/ 0 h 154"/>
                <a:gd name="T23" fmla="*/ 206 w 206"/>
                <a:gd name="T24" fmla="*/ 154 h 1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154">
                  <a:moveTo>
                    <a:pt x="206" y="0"/>
                  </a:moveTo>
                  <a:lnTo>
                    <a:pt x="0" y="0"/>
                  </a:lnTo>
                  <a:lnTo>
                    <a:pt x="0" y="154"/>
                  </a:lnTo>
                  <a:lnTo>
                    <a:pt x="5" y="154"/>
                  </a:lnTo>
                  <a:lnTo>
                    <a:pt x="5" y="4"/>
                  </a:lnTo>
                  <a:lnTo>
                    <a:pt x="206" y="4"/>
                  </a:lnTo>
                  <a:lnTo>
                    <a:pt x="206" y="0"/>
                  </a:lnTo>
                  <a:close/>
                </a:path>
              </a:pathLst>
            </a:custGeom>
            <a:solidFill>
              <a:srgbClr val="A9A9A9"/>
            </a:solidFill>
            <a:ln w="9525">
              <a:noFill/>
              <a:round/>
              <a:headEnd/>
              <a:tailEnd/>
            </a:ln>
          </p:spPr>
          <p:txBody>
            <a:bodyPr/>
            <a:lstStyle/>
            <a:p>
              <a:endParaRPr lang="en-US"/>
            </a:p>
          </p:txBody>
        </p:sp>
        <p:sp>
          <p:nvSpPr>
            <p:cNvPr id="31313" name="Freeform 690"/>
            <p:cNvSpPr>
              <a:spLocks/>
            </p:cNvSpPr>
            <p:nvPr/>
          </p:nvSpPr>
          <p:spPr bwMode="auto">
            <a:xfrm>
              <a:off x="1001" y="2844"/>
              <a:ext cx="201" cy="150"/>
            </a:xfrm>
            <a:custGeom>
              <a:avLst/>
              <a:gdLst>
                <a:gd name="T0" fmla="*/ 201 w 201"/>
                <a:gd name="T1" fmla="*/ 0 h 150"/>
                <a:gd name="T2" fmla="*/ 0 w 201"/>
                <a:gd name="T3" fmla="*/ 0 h 150"/>
                <a:gd name="T4" fmla="*/ 0 w 201"/>
                <a:gd name="T5" fmla="*/ 150 h 150"/>
                <a:gd name="T6" fmla="*/ 5 w 201"/>
                <a:gd name="T7" fmla="*/ 150 h 150"/>
                <a:gd name="T8" fmla="*/ 5 w 201"/>
                <a:gd name="T9" fmla="*/ 4 h 150"/>
                <a:gd name="T10" fmla="*/ 201 w 201"/>
                <a:gd name="T11" fmla="*/ 4 h 150"/>
                <a:gd name="T12" fmla="*/ 201 w 201"/>
                <a:gd name="T13" fmla="*/ 0 h 150"/>
                <a:gd name="T14" fmla="*/ 0 60000 65536"/>
                <a:gd name="T15" fmla="*/ 0 60000 65536"/>
                <a:gd name="T16" fmla="*/ 0 60000 65536"/>
                <a:gd name="T17" fmla="*/ 0 60000 65536"/>
                <a:gd name="T18" fmla="*/ 0 60000 65536"/>
                <a:gd name="T19" fmla="*/ 0 60000 65536"/>
                <a:gd name="T20" fmla="*/ 0 60000 65536"/>
                <a:gd name="T21" fmla="*/ 0 w 201"/>
                <a:gd name="T22" fmla="*/ 0 h 150"/>
                <a:gd name="T23" fmla="*/ 201 w 201"/>
                <a:gd name="T24" fmla="*/ 150 h 1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1" h="150">
                  <a:moveTo>
                    <a:pt x="201" y="0"/>
                  </a:moveTo>
                  <a:lnTo>
                    <a:pt x="0" y="0"/>
                  </a:lnTo>
                  <a:lnTo>
                    <a:pt x="0" y="150"/>
                  </a:lnTo>
                  <a:lnTo>
                    <a:pt x="5" y="150"/>
                  </a:lnTo>
                  <a:lnTo>
                    <a:pt x="5" y="4"/>
                  </a:lnTo>
                  <a:lnTo>
                    <a:pt x="201" y="4"/>
                  </a:lnTo>
                  <a:lnTo>
                    <a:pt x="201" y="0"/>
                  </a:lnTo>
                  <a:close/>
                </a:path>
              </a:pathLst>
            </a:custGeom>
            <a:solidFill>
              <a:srgbClr val="ACACAC"/>
            </a:solidFill>
            <a:ln w="9525">
              <a:noFill/>
              <a:round/>
              <a:headEnd/>
              <a:tailEnd/>
            </a:ln>
          </p:spPr>
          <p:txBody>
            <a:bodyPr/>
            <a:lstStyle/>
            <a:p>
              <a:endParaRPr lang="en-US"/>
            </a:p>
          </p:txBody>
        </p:sp>
        <p:sp>
          <p:nvSpPr>
            <p:cNvPr id="31314" name="Freeform 691"/>
            <p:cNvSpPr>
              <a:spLocks/>
            </p:cNvSpPr>
            <p:nvPr/>
          </p:nvSpPr>
          <p:spPr bwMode="auto">
            <a:xfrm>
              <a:off x="1006" y="2848"/>
              <a:ext cx="196" cy="146"/>
            </a:xfrm>
            <a:custGeom>
              <a:avLst/>
              <a:gdLst>
                <a:gd name="T0" fmla="*/ 196 w 196"/>
                <a:gd name="T1" fmla="*/ 0 h 146"/>
                <a:gd name="T2" fmla="*/ 0 w 196"/>
                <a:gd name="T3" fmla="*/ 0 h 146"/>
                <a:gd name="T4" fmla="*/ 0 w 196"/>
                <a:gd name="T5" fmla="*/ 146 h 146"/>
                <a:gd name="T6" fmla="*/ 5 w 196"/>
                <a:gd name="T7" fmla="*/ 146 h 146"/>
                <a:gd name="T8" fmla="*/ 5 w 196"/>
                <a:gd name="T9" fmla="*/ 4 h 146"/>
                <a:gd name="T10" fmla="*/ 196 w 196"/>
                <a:gd name="T11" fmla="*/ 4 h 146"/>
                <a:gd name="T12" fmla="*/ 196 w 196"/>
                <a:gd name="T13" fmla="*/ 0 h 146"/>
                <a:gd name="T14" fmla="*/ 0 60000 65536"/>
                <a:gd name="T15" fmla="*/ 0 60000 65536"/>
                <a:gd name="T16" fmla="*/ 0 60000 65536"/>
                <a:gd name="T17" fmla="*/ 0 60000 65536"/>
                <a:gd name="T18" fmla="*/ 0 60000 65536"/>
                <a:gd name="T19" fmla="*/ 0 60000 65536"/>
                <a:gd name="T20" fmla="*/ 0 60000 65536"/>
                <a:gd name="T21" fmla="*/ 0 w 196"/>
                <a:gd name="T22" fmla="*/ 0 h 146"/>
                <a:gd name="T23" fmla="*/ 196 w 196"/>
                <a:gd name="T24" fmla="*/ 146 h 14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46">
                  <a:moveTo>
                    <a:pt x="196" y="0"/>
                  </a:moveTo>
                  <a:lnTo>
                    <a:pt x="0" y="0"/>
                  </a:lnTo>
                  <a:lnTo>
                    <a:pt x="0" y="146"/>
                  </a:lnTo>
                  <a:lnTo>
                    <a:pt x="5" y="146"/>
                  </a:lnTo>
                  <a:lnTo>
                    <a:pt x="5" y="4"/>
                  </a:lnTo>
                  <a:lnTo>
                    <a:pt x="196" y="4"/>
                  </a:lnTo>
                  <a:lnTo>
                    <a:pt x="196" y="0"/>
                  </a:lnTo>
                  <a:close/>
                </a:path>
              </a:pathLst>
            </a:custGeom>
            <a:solidFill>
              <a:srgbClr val="AEAEAE"/>
            </a:solidFill>
            <a:ln w="9525">
              <a:noFill/>
              <a:round/>
              <a:headEnd/>
              <a:tailEnd/>
            </a:ln>
          </p:spPr>
          <p:txBody>
            <a:bodyPr/>
            <a:lstStyle/>
            <a:p>
              <a:endParaRPr lang="en-US"/>
            </a:p>
          </p:txBody>
        </p:sp>
        <p:sp>
          <p:nvSpPr>
            <p:cNvPr id="31315" name="Freeform 692"/>
            <p:cNvSpPr>
              <a:spLocks/>
            </p:cNvSpPr>
            <p:nvPr/>
          </p:nvSpPr>
          <p:spPr bwMode="auto">
            <a:xfrm>
              <a:off x="1011" y="2852"/>
              <a:ext cx="191" cy="142"/>
            </a:xfrm>
            <a:custGeom>
              <a:avLst/>
              <a:gdLst>
                <a:gd name="T0" fmla="*/ 191 w 191"/>
                <a:gd name="T1" fmla="*/ 0 h 142"/>
                <a:gd name="T2" fmla="*/ 0 w 191"/>
                <a:gd name="T3" fmla="*/ 0 h 142"/>
                <a:gd name="T4" fmla="*/ 0 w 191"/>
                <a:gd name="T5" fmla="*/ 142 h 142"/>
                <a:gd name="T6" fmla="*/ 5 w 191"/>
                <a:gd name="T7" fmla="*/ 142 h 142"/>
                <a:gd name="T8" fmla="*/ 5 w 191"/>
                <a:gd name="T9" fmla="*/ 4 h 142"/>
                <a:gd name="T10" fmla="*/ 191 w 191"/>
                <a:gd name="T11" fmla="*/ 4 h 142"/>
                <a:gd name="T12" fmla="*/ 191 w 191"/>
                <a:gd name="T13" fmla="*/ 0 h 142"/>
                <a:gd name="T14" fmla="*/ 0 60000 65536"/>
                <a:gd name="T15" fmla="*/ 0 60000 65536"/>
                <a:gd name="T16" fmla="*/ 0 60000 65536"/>
                <a:gd name="T17" fmla="*/ 0 60000 65536"/>
                <a:gd name="T18" fmla="*/ 0 60000 65536"/>
                <a:gd name="T19" fmla="*/ 0 60000 65536"/>
                <a:gd name="T20" fmla="*/ 0 60000 65536"/>
                <a:gd name="T21" fmla="*/ 0 w 191"/>
                <a:gd name="T22" fmla="*/ 0 h 142"/>
                <a:gd name="T23" fmla="*/ 191 w 191"/>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1" h="142">
                  <a:moveTo>
                    <a:pt x="191" y="0"/>
                  </a:moveTo>
                  <a:lnTo>
                    <a:pt x="0" y="0"/>
                  </a:lnTo>
                  <a:lnTo>
                    <a:pt x="0" y="142"/>
                  </a:lnTo>
                  <a:lnTo>
                    <a:pt x="5" y="142"/>
                  </a:lnTo>
                  <a:lnTo>
                    <a:pt x="5" y="4"/>
                  </a:lnTo>
                  <a:lnTo>
                    <a:pt x="191" y="4"/>
                  </a:lnTo>
                  <a:lnTo>
                    <a:pt x="191" y="0"/>
                  </a:lnTo>
                  <a:close/>
                </a:path>
              </a:pathLst>
            </a:custGeom>
            <a:solidFill>
              <a:srgbClr val="B1B1B1"/>
            </a:solidFill>
            <a:ln w="9525">
              <a:noFill/>
              <a:round/>
              <a:headEnd/>
              <a:tailEnd/>
            </a:ln>
          </p:spPr>
          <p:txBody>
            <a:bodyPr/>
            <a:lstStyle/>
            <a:p>
              <a:endParaRPr lang="en-US"/>
            </a:p>
          </p:txBody>
        </p:sp>
        <p:sp>
          <p:nvSpPr>
            <p:cNvPr id="31316" name="Freeform 693"/>
            <p:cNvSpPr>
              <a:spLocks/>
            </p:cNvSpPr>
            <p:nvPr/>
          </p:nvSpPr>
          <p:spPr bwMode="auto">
            <a:xfrm>
              <a:off x="1016" y="2856"/>
              <a:ext cx="186" cy="138"/>
            </a:xfrm>
            <a:custGeom>
              <a:avLst/>
              <a:gdLst>
                <a:gd name="T0" fmla="*/ 186 w 186"/>
                <a:gd name="T1" fmla="*/ 0 h 138"/>
                <a:gd name="T2" fmla="*/ 0 w 186"/>
                <a:gd name="T3" fmla="*/ 0 h 138"/>
                <a:gd name="T4" fmla="*/ 0 w 186"/>
                <a:gd name="T5" fmla="*/ 138 h 138"/>
                <a:gd name="T6" fmla="*/ 5 w 186"/>
                <a:gd name="T7" fmla="*/ 138 h 138"/>
                <a:gd name="T8" fmla="*/ 5 w 186"/>
                <a:gd name="T9" fmla="*/ 4 h 138"/>
                <a:gd name="T10" fmla="*/ 186 w 186"/>
                <a:gd name="T11" fmla="*/ 4 h 138"/>
                <a:gd name="T12" fmla="*/ 186 w 186"/>
                <a:gd name="T13" fmla="*/ 0 h 138"/>
                <a:gd name="T14" fmla="*/ 0 60000 65536"/>
                <a:gd name="T15" fmla="*/ 0 60000 65536"/>
                <a:gd name="T16" fmla="*/ 0 60000 65536"/>
                <a:gd name="T17" fmla="*/ 0 60000 65536"/>
                <a:gd name="T18" fmla="*/ 0 60000 65536"/>
                <a:gd name="T19" fmla="*/ 0 60000 65536"/>
                <a:gd name="T20" fmla="*/ 0 60000 65536"/>
                <a:gd name="T21" fmla="*/ 0 w 186"/>
                <a:gd name="T22" fmla="*/ 0 h 138"/>
                <a:gd name="T23" fmla="*/ 186 w 186"/>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8">
                  <a:moveTo>
                    <a:pt x="186" y="0"/>
                  </a:moveTo>
                  <a:lnTo>
                    <a:pt x="0" y="0"/>
                  </a:lnTo>
                  <a:lnTo>
                    <a:pt x="0" y="138"/>
                  </a:lnTo>
                  <a:lnTo>
                    <a:pt x="5" y="138"/>
                  </a:lnTo>
                  <a:lnTo>
                    <a:pt x="5" y="4"/>
                  </a:lnTo>
                  <a:lnTo>
                    <a:pt x="186" y="4"/>
                  </a:lnTo>
                  <a:lnTo>
                    <a:pt x="186" y="0"/>
                  </a:lnTo>
                  <a:close/>
                </a:path>
              </a:pathLst>
            </a:custGeom>
            <a:solidFill>
              <a:srgbClr val="B3B3B3"/>
            </a:solidFill>
            <a:ln w="9525">
              <a:noFill/>
              <a:round/>
              <a:headEnd/>
              <a:tailEnd/>
            </a:ln>
          </p:spPr>
          <p:txBody>
            <a:bodyPr/>
            <a:lstStyle/>
            <a:p>
              <a:endParaRPr lang="en-US"/>
            </a:p>
          </p:txBody>
        </p:sp>
        <p:sp>
          <p:nvSpPr>
            <p:cNvPr id="31317" name="Freeform 694"/>
            <p:cNvSpPr>
              <a:spLocks/>
            </p:cNvSpPr>
            <p:nvPr/>
          </p:nvSpPr>
          <p:spPr bwMode="auto">
            <a:xfrm>
              <a:off x="1021" y="2860"/>
              <a:ext cx="181" cy="134"/>
            </a:xfrm>
            <a:custGeom>
              <a:avLst/>
              <a:gdLst>
                <a:gd name="T0" fmla="*/ 181 w 181"/>
                <a:gd name="T1" fmla="*/ 0 h 134"/>
                <a:gd name="T2" fmla="*/ 0 w 181"/>
                <a:gd name="T3" fmla="*/ 0 h 134"/>
                <a:gd name="T4" fmla="*/ 0 w 181"/>
                <a:gd name="T5" fmla="*/ 134 h 134"/>
                <a:gd name="T6" fmla="*/ 6 w 181"/>
                <a:gd name="T7" fmla="*/ 134 h 134"/>
                <a:gd name="T8" fmla="*/ 6 w 181"/>
                <a:gd name="T9" fmla="*/ 3 h 134"/>
                <a:gd name="T10" fmla="*/ 181 w 181"/>
                <a:gd name="T11" fmla="*/ 3 h 134"/>
                <a:gd name="T12" fmla="*/ 181 w 181"/>
                <a:gd name="T13" fmla="*/ 0 h 134"/>
                <a:gd name="T14" fmla="*/ 0 60000 65536"/>
                <a:gd name="T15" fmla="*/ 0 60000 65536"/>
                <a:gd name="T16" fmla="*/ 0 60000 65536"/>
                <a:gd name="T17" fmla="*/ 0 60000 65536"/>
                <a:gd name="T18" fmla="*/ 0 60000 65536"/>
                <a:gd name="T19" fmla="*/ 0 60000 65536"/>
                <a:gd name="T20" fmla="*/ 0 60000 65536"/>
                <a:gd name="T21" fmla="*/ 0 w 181"/>
                <a:gd name="T22" fmla="*/ 0 h 134"/>
                <a:gd name="T23" fmla="*/ 181 w 181"/>
                <a:gd name="T24" fmla="*/ 134 h 1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1" h="134">
                  <a:moveTo>
                    <a:pt x="181" y="0"/>
                  </a:moveTo>
                  <a:lnTo>
                    <a:pt x="0" y="0"/>
                  </a:lnTo>
                  <a:lnTo>
                    <a:pt x="0" y="134"/>
                  </a:lnTo>
                  <a:lnTo>
                    <a:pt x="6" y="134"/>
                  </a:lnTo>
                  <a:lnTo>
                    <a:pt x="6" y="3"/>
                  </a:lnTo>
                  <a:lnTo>
                    <a:pt x="181" y="3"/>
                  </a:lnTo>
                  <a:lnTo>
                    <a:pt x="181" y="0"/>
                  </a:lnTo>
                  <a:close/>
                </a:path>
              </a:pathLst>
            </a:custGeom>
            <a:solidFill>
              <a:srgbClr val="B5B5B5"/>
            </a:solidFill>
            <a:ln w="9525">
              <a:noFill/>
              <a:round/>
              <a:headEnd/>
              <a:tailEnd/>
            </a:ln>
          </p:spPr>
          <p:txBody>
            <a:bodyPr/>
            <a:lstStyle/>
            <a:p>
              <a:endParaRPr lang="en-US"/>
            </a:p>
          </p:txBody>
        </p:sp>
        <p:sp>
          <p:nvSpPr>
            <p:cNvPr id="31318" name="Freeform 695"/>
            <p:cNvSpPr>
              <a:spLocks/>
            </p:cNvSpPr>
            <p:nvPr/>
          </p:nvSpPr>
          <p:spPr bwMode="auto">
            <a:xfrm>
              <a:off x="1027" y="2863"/>
              <a:ext cx="175" cy="131"/>
            </a:xfrm>
            <a:custGeom>
              <a:avLst/>
              <a:gdLst>
                <a:gd name="T0" fmla="*/ 175 w 175"/>
                <a:gd name="T1" fmla="*/ 0 h 131"/>
                <a:gd name="T2" fmla="*/ 0 w 175"/>
                <a:gd name="T3" fmla="*/ 0 h 131"/>
                <a:gd name="T4" fmla="*/ 0 w 175"/>
                <a:gd name="T5" fmla="*/ 131 h 131"/>
                <a:gd name="T6" fmla="*/ 6 w 175"/>
                <a:gd name="T7" fmla="*/ 131 h 131"/>
                <a:gd name="T8" fmla="*/ 6 w 175"/>
                <a:gd name="T9" fmla="*/ 4 h 131"/>
                <a:gd name="T10" fmla="*/ 175 w 175"/>
                <a:gd name="T11" fmla="*/ 4 h 131"/>
                <a:gd name="T12" fmla="*/ 175 w 175"/>
                <a:gd name="T13" fmla="*/ 0 h 131"/>
                <a:gd name="T14" fmla="*/ 0 60000 65536"/>
                <a:gd name="T15" fmla="*/ 0 60000 65536"/>
                <a:gd name="T16" fmla="*/ 0 60000 65536"/>
                <a:gd name="T17" fmla="*/ 0 60000 65536"/>
                <a:gd name="T18" fmla="*/ 0 60000 65536"/>
                <a:gd name="T19" fmla="*/ 0 60000 65536"/>
                <a:gd name="T20" fmla="*/ 0 60000 65536"/>
                <a:gd name="T21" fmla="*/ 0 w 175"/>
                <a:gd name="T22" fmla="*/ 0 h 131"/>
                <a:gd name="T23" fmla="*/ 175 w 175"/>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131">
                  <a:moveTo>
                    <a:pt x="175" y="0"/>
                  </a:moveTo>
                  <a:lnTo>
                    <a:pt x="0" y="0"/>
                  </a:lnTo>
                  <a:lnTo>
                    <a:pt x="0" y="131"/>
                  </a:lnTo>
                  <a:lnTo>
                    <a:pt x="6" y="131"/>
                  </a:lnTo>
                  <a:lnTo>
                    <a:pt x="6" y="4"/>
                  </a:lnTo>
                  <a:lnTo>
                    <a:pt x="175" y="4"/>
                  </a:lnTo>
                  <a:lnTo>
                    <a:pt x="175" y="0"/>
                  </a:lnTo>
                  <a:close/>
                </a:path>
              </a:pathLst>
            </a:custGeom>
            <a:solidFill>
              <a:srgbClr val="B8B8B8"/>
            </a:solidFill>
            <a:ln w="9525">
              <a:noFill/>
              <a:round/>
              <a:headEnd/>
              <a:tailEnd/>
            </a:ln>
          </p:spPr>
          <p:txBody>
            <a:bodyPr/>
            <a:lstStyle/>
            <a:p>
              <a:endParaRPr lang="en-US"/>
            </a:p>
          </p:txBody>
        </p:sp>
        <p:sp>
          <p:nvSpPr>
            <p:cNvPr id="31319" name="Freeform 696"/>
            <p:cNvSpPr>
              <a:spLocks/>
            </p:cNvSpPr>
            <p:nvPr/>
          </p:nvSpPr>
          <p:spPr bwMode="auto">
            <a:xfrm>
              <a:off x="1033" y="2867"/>
              <a:ext cx="169" cy="127"/>
            </a:xfrm>
            <a:custGeom>
              <a:avLst/>
              <a:gdLst>
                <a:gd name="T0" fmla="*/ 169 w 169"/>
                <a:gd name="T1" fmla="*/ 0 h 127"/>
                <a:gd name="T2" fmla="*/ 0 w 169"/>
                <a:gd name="T3" fmla="*/ 0 h 127"/>
                <a:gd name="T4" fmla="*/ 0 w 169"/>
                <a:gd name="T5" fmla="*/ 127 h 127"/>
                <a:gd name="T6" fmla="*/ 6 w 169"/>
                <a:gd name="T7" fmla="*/ 127 h 127"/>
                <a:gd name="T8" fmla="*/ 6 w 169"/>
                <a:gd name="T9" fmla="*/ 5 h 127"/>
                <a:gd name="T10" fmla="*/ 169 w 169"/>
                <a:gd name="T11" fmla="*/ 5 h 127"/>
                <a:gd name="T12" fmla="*/ 169 w 169"/>
                <a:gd name="T13" fmla="*/ 0 h 127"/>
                <a:gd name="T14" fmla="*/ 0 60000 65536"/>
                <a:gd name="T15" fmla="*/ 0 60000 65536"/>
                <a:gd name="T16" fmla="*/ 0 60000 65536"/>
                <a:gd name="T17" fmla="*/ 0 60000 65536"/>
                <a:gd name="T18" fmla="*/ 0 60000 65536"/>
                <a:gd name="T19" fmla="*/ 0 60000 65536"/>
                <a:gd name="T20" fmla="*/ 0 60000 65536"/>
                <a:gd name="T21" fmla="*/ 0 w 169"/>
                <a:gd name="T22" fmla="*/ 0 h 127"/>
                <a:gd name="T23" fmla="*/ 169 w 169"/>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127">
                  <a:moveTo>
                    <a:pt x="169" y="0"/>
                  </a:moveTo>
                  <a:lnTo>
                    <a:pt x="0" y="0"/>
                  </a:lnTo>
                  <a:lnTo>
                    <a:pt x="0" y="127"/>
                  </a:lnTo>
                  <a:lnTo>
                    <a:pt x="6" y="127"/>
                  </a:lnTo>
                  <a:lnTo>
                    <a:pt x="6" y="5"/>
                  </a:lnTo>
                  <a:lnTo>
                    <a:pt x="169" y="5"/>
                  </a:lnTo>
                  <a:lnTo>
                    <a:pt x="169" y="0"/>
                  </a:lnTo>
                  <a:close/>
                </a:path>
              </a:pathLst>
            </a:custGeom>
            <a:solidFill>
              <a:srgbClr val="BABABA"/>
            </a:solidFill>
            <a:ln w="9525">
              <a:noFill/>
              <a:round/>
              <a:headEnd/>
              <a:tailEnd/>
            </a:ln>
          </p:spPr>
          <p:txBody>
            <a:bodyPr/>
            <a:lstStyle/>
            <a:p>
              <a:endParaRPr lang="en-US"/>
            </a:p>
          </p:txBody>
        </p:sp>
        <p:sp>
          <p:nvSpPr>
            <p:cNvPr id="31320" name="Freeform 697"/>
            <p:cNvSpPr>
              <a:spLocks/>
            </p:cNvSpPr>
            <p:nvPr/>
          </p:nvSpPr>
          <p:spPr bwMode="auto">
            <a:xfrm>
              <a:off x="1039" y="2872"/>
              <a:ext cx="163" cy="122"/>
            </a:xfrm>
            <a:custGeom>
              <a:avLst/>
              <a:gdLst>
                <a:gd name="T0" fmla="*/ 163 w 163"/>
                <a:gd name="T1" fmla="*/ 0 h 122"/>
                <a:gd name="T2" fmla="*/ 0 w 163"/>
                <a:gd name="T3" fmla="*/ 0 h 122"/>
                <a:gd name="T4" fmla="*/ 0 w 163"/>
                <a:gd name="T5" fmla="*/ 122 h 122"/>
                <a:gd name="T6" fmla="*/ 5 w 163"/>
                <a:gd name="T7" fmla="*/ 122 h 122"/>
                <a:gd name="T8" fmla="*/ 5 w 163"/>
                <a:gd name="T9" fmla="*/ 4 h 122"/>
                <a:gd name="T10" fmla="*/ 163 w 163"/>
                <a:gd name="T11" fmla="*/ 4 h 122"/>
                <a:gd name="T12" fmla="*/ 163 w 163"/>
                <a:gd name="T13" fmla="*/ 0 h 122"/>
                <a:gd name="T14" fmla="*/ 0 60000 65536"/>
                <a:gd name="T15" fmla="*/ 0 60000 65536"/>
                <a:gd name="T16" fmla="*/ 0 60000 65536"/>
                <a:gd name="T17" fmla="*/ 0 60000 65536"/>
                <a:gd name="T18" fmla="*/ 0 60000 65536"/>
                <a:gd name="T19" fmla="*/ 0 60000 65536"/>
                <a:gd name="T20" fmla="*/ 0 60000 65536"/>
                <a:gd name="T21" fmla="*/ 0 w 163"/>
                <a:gd name="T22" fmla="*/ 0 h 122"/>
                <a:gd name="T23" fmla="*/ 163 w 163"/>
                <a:gd name="T24" fmla="*/ 122 h 1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3" h="122">
                  <a:moveTo>
                    <a:pt x="163" y="0"/>
                  </a:moveTo>
                  <a:lnTo>
                    <a:pt x="0" y="0"/>
                  </a:lnTo>
                  <a:lnTo>
                    <a:pt x="0" y="122"/>
                  </a:lnTo>
                  <a:lnTo>
                    <a:pt x="5" y="122"/>
                  </a:lnTo>
                  <a:lnTo>
                    <a:pt x="5" y="4"/>
                  </a:lnTo>
                  <a:lnTo>
                    <a:pt x="163" y="4"/>
                  </a:lnTo>
                  <a:lnTo>
                    <a:pt x="163" y="0"/>
                  </a:lnTo>
                  <a:close/>
                </a:path>
              </a:pathLst>
            </a:custGeom>
            <a:solidFill>
              <a:srgbClr val="BDBDBD"/>
            </a:solidFill>
            <a:ln w="9525">
              <a:noFill/>
              <a:round/>
              <a:headEnd/>
              <a:tailEnd/>
            </a:ln>
          </p:spPr>
          <p:txBody>
            <a:bodyPr/>
            <a:lstStyle/>
            <a:p>
              <a:endParaRPr lang="en-US"/>
            </a:p>
          </p:txBody>
        </p:sp>
        <p:sp>
          <p:nvSpPr>
            <p:cNvPr id="31321" name="Freeform 698"/>
            <p:cNvSpPr>
              <a:spLocks/>
            </p:cNvSpPr>
            <p:nvPr/>
          </p:nvSpPr>
          <p:spPr bwMode="auto">
            <a:xfrm>
              <a:off x="1044" y="2876"/>
              <a:ext cx="158" cy="118"/>
            </a:xfrm>
            <a:custGeom>
              <a:avLst/>
              <a:gdLst>
                <a:gd name="T0" fmla="*/ 158 w 158"/>
                <a:gd name="T1" fmla="*/ 0 h 118"/>
                <a:gd name="T2" fmla="*/ 0 w 158"/>
                <a:gd name="T3" fmla="*/ 0 h 118"/>
                <a:gd name="T4" fmla="*/ 0 w 158"/>
                <a:gd name="T5" fmla="*/ 118 h 118"/>
                <a:gd name="T6" fmla="*/ 6 w 158"/>
                <a:gd name="T7" fmla="*/ 118 h 118"/>
                <a:gd name="T8" fmla="*/ 6 w 158"/>
                <a:gd name="T9" fmla="*/ 5 h 118"/>
                <a:gd name="T10" fmla="*/ 158 w 158"/>
                <a:gd name="T11" fmla="*/ 5 h 118"/>
                <a:gd name="T12" fmla="*/ 158 w 158"/>
                <a:gd name="T13" fmla="*/ 0 h 118"/>
                <a:gd name="T14" fmla="*/ 0 60000 65536"/>
                <a:gd name="T15" fmla="*/ 0 60000 65536"/>
                <a:gd name="T16" fmla="*/ 0 60000 65536"/>
                <a:gd name="T17" fmla="*/ 0 60000 65536"/>
                <a:gd name="T18" fmla="*/ 0 60000 65536"/>
                <a:gd name="T19" fmla="*/ 0 60000 65536"/>
                <a:gd name="T20" fmla="*/ 0 60000 65536"/>
                <a:gd name="T21" fmla="*/ 0 w 158"/>
                <a:gd name="T22" fmla="*/ 0 h 118"/>
                <a:gd name="T23" fmla="*/ 158 w 158"/>
                <a:gd name="T24" fmla="*/ 118 h 1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8">
                  <a:moveTo>
                    <a:pt x="158" y="0"/>
                  </a:moveTo>
                  <a:lnTo>
                    <a:pt x="0" y="0"/>
                  </a:lnTo>
                  <a:lnTo>
                    <a:pt x="0" y="118"/>
                  </a:lnTo>
                  <a:lnTo>
                    <a:pt x="6" y="118"/>
                  </a:lnTo>
                  <a:lnTo>
                    <a:pt x="6" y="5"/>
                  </a:lnTo>
                  <a:lnTo>
                    <a:pt x="158" y="5"/>
                  </a:lnTo>
                  <a:lnTo>
                    <a:pt x="158" y="0"/>
                  </a:lnTo>
                  <a:close/>
                </a:path>
              </a:pathLst>
            </a:custGeom>
            <a:solidFill>
              <a:srgbClr val="BFBFBF"/>
            </a:solidFill>
            <a:ln w="9525">
              <a:noFill/>
              <a:round/>
              <a:headEnd/>
              <a:tailEnd/>
            </a:ln>
          </p:spPr>
          <p:txBody>
            <a:bodyPr/>
            <a:lstStyle/>
            <a:p>
              <a:endParaRPr lang="en-US"/>
            </a:p>
          </p:txBody>
        </p:sp>
        <p:sp>
          <p:nvSpPr>
            <p:cNvPr id="31322" name="Freeform 699"/>
            <p:cNvSpPr>
              <a:spLocks/>
            </p:cNvSpPr>
            <p:nvPr/>
          </p:nvSpPr>
          <p:spPr bwMode="auto">
            <a:xfrm>
              <a:off x="1050" y="2881"/>
              <a:ext cx="152" cy="113"/>
            </a:xfrm>
            <a:custGeom>
              <a:avLst/>
              <a:gdLst>
                <a:gd name="T0" fmla="*/ 152 w 152"/>
                <a:gd name="T1" fmla="*/ 0 h 113"/>
                <a:gd name="T2" fmla="*/ 0 w 152"/>
                <a:gd name="T3" fmla="*/ 0 h 113"/>
                <a:gd name="T4" fmla="*/ 0 w 152"/>
                <a:gd name="T5" fmla="*/ 113 h 113"/>
                <a:gd name="T6" fmla="*/ 7 w 152"/>
                <a:gd name="T7" fmla="*/ 113 h 113"/>
                <a:gd name="T8" fmla="*/ 7 w 152"/>
                <a:gd name="T9" fmla="*/ 5 h 113"/>
                <a:gd name="T10" fmla="*/ 152 w 152"/>
                <a:gd name="T11" fmla="*/ 5 h 113"/>
                <a:gd name="T12" fmla="*/ 152 w 152"/>
                <a:gd name="T13" fmla="*/ 0 h 113"/>
                <a:gd name="T14" fmla="*/ 0 60000 65536"/>
                <a:gd name="T15" fmla="*/ 0 60000 65536"/>
                <a:gd name="T16" fmla="*/ 0 60000 65536"/>
                <a:gd name="T17" fmla="*/ 0 60000 65536"/>
                <a:gd name="T18" fmla="*/ 0 60000 65536"/>
                <a:gd name="T19" fmla="*/ 0 60000 65536"/>
                <a:gd name="T20" fmla="*/ 0 60000 65536"/>
                <a:gd name="T21" fmla="*/ 0 w 152"/>
                <a:gd name="T22" fmla="*/ 0 h 113"/>
                <a:gd name="T23" fmla="*/ 152 w 152"/>
                <a:gd name="T24" fmla="*/ 113 h 1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2" h="113">
                  <a:moveTo>
                    <a:pt x="152" y="0"/>
                  </a:moveTo>
                  <a:lnTo>
                    <a:pt x="0" y="0"/>
                  </a:lnTo>
                  <a:lnTo>
                    <a:pt x="0" y="113"/>
                  </a:lnTo>
                  <a:lnTo>
                    <a:pt x="7" y="113"/>
                  </a:lnTo>
                  <a:lnTo>
                    <a:pt x="7" y="5"/>
                  </a:lnTo>
                  <a:lnTo>
                    <a:pt x="152" y="5"/>
                  </a:lnTo>
                  <a:lnTo>
                    <a:pt x="152" y="0"/>
                  </a:lnTo>
                  <a:close/>
                </a:path>
              </a:pathLst>
            </a:custGeom>
            <a:solidFill>
              <a:srgbClr val="C1C1C1"/>
            </a:solidFill>
            <a:ln w="9525">
              <a:noFill/>
              <a:round/>
              <a:headEnd/>
              <a:tailEnd/>
            </a:ln>
          </p:spPr>
          <p:txBody>
            <a:bodyPr/>
            <a:lstStyle/>
            <a:p>
              <a:endParaRPr lang="en-US"/>
            </a:p>
          </p:txBody>
        </p:sp>
        <p:sp>
          <p:nvSpPr>
            <p:cNvPr id="31323" name="Freeform 700"/>
            <p:cNvSpPr>
              <a:spLocks/>
            </p:cNvSpPr>
            <p:nvPr/>
          </p:nvSpPr>
          <p:spPr bwMode="auto">
            <a:xfrm>
              <a:off x="1057" y="2886"/>
              <a:ext cx="145" cy="108"/>
            </a:xfrm>
            <a:custGeom>
              <a:avLst/>
              <a:gdLst>
                <a:gd name="T0" fmla="*/ 145 w 145"/>
                <a:gd name="T1" fmla="*/ 0 h 108"/>
                <a:gd name="T2" fmla="*/ 0 w 145"/>
                <a:gd name="T3" fmla="*/ 0 h 108"/>
                <a:gd name="T4" fmla="*/ 0 w 145"/>
                <a:gd name="T5" fmla="*/ 108 h 108"/>
                <a:gd name="T6" fmla="*/ 7 w 145"/>
                <a:gd name="T7" fmla="*/ 108 h 108"/>
                <a:gd name="T8" fmla="*/ 7 w 145"/>
                <a:gd name="T9" fmla="*/ 5 h 108"/>
                <a:gd name="T10" fmla="*/ 145 w 145"/>
                <a:gd name="T11" fmla="*/ 5 h 108"/>
                <a:gd name="T12" fmla="*/ 145 w 145"/>
                <a:gd name="T13" fmla="*/ 0 h 108"/>
                <a:gd name="T14" fmla="*/ 0 60000 65536"/>
                <a:gd name="T15" fmla="*/ 0 60000 65536"/>
                <a:gd name="T16" fmla="*/ 0 60000 65536"/>
                <a:gd name="T17" fmla="*/ 0 60000 65536"/>
                <a:gd name="T18" fmla="*/ 0 60000 65536"/>
                <a:gd name="T19" fmla="*/ 0 60000 65536"/>
                <a:gd name="T20" fmla="*/ 0 60000 65536"/>
                <a:gd name="T21" fmla="*/ 0 w 145"/>
                <a:gd name="T22" fmla="*/ 0 h 108"/>
                <a:gd name="T23" fmla="*/ 145 w 145"/>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8">
                  <a:moveTo>
                    <a:pt x="145" y="0"/>
                  </a:moveTo>
                  <a:lnTo>
                    <a:pt x="0" y="0"/>
                  </a:lnTo>
                  <a:lnTo>
                    <a:pt x="0" y="108"/>
                  </a:lnTo>
                  <a:lnTo>
                    <a:pt x="7" y="108"/>
                  </a:lnTo>
                  <a:lnTo>
                    <a:pt x="7" y="5"/>
                  </a:lnTo>
                  <a:lnTo>
                    <a:pt x="145" y="5"/>
                  </a:lnTo>
                  <a:lnTo>
                    <a:pt x="145" y="0"/>
                  </a:lnTo>
                  <a:close/>
                </a:path>
              </a:pathLst>
            </a:custGeom>
            <a:solidFill>
              <a:srgbClr val="C4C4C4"/>
            </a:solidFill>
            <a:ln w="9525">
              <a:noFill/>
              <a:round/>
              <a:headEnd/>
              <a:tailEnd/>
            </a:ln>
          </p:spPr>
          <p:txBody>
            <a:bodyPr/>
            <a:lstStyle/>
            <a:p>
              <a:endParaRPr lang="en-US"/>
            </a:p>
          </p:txBody>
        </p:sp>
        <p:sp>
          <p:nvSpPr>
            <p:cNvPr id="31324" name="Freeform 701"/>
            <p:cNvSpPr>
              <a:spLocks/>
            </p:cNvSpPr>
            <p:nvPr/>
          </p:nvSpPr>
          <p:spPr bwMode="auto">
            <a:xfrm>
              <a:off x="1064" y="2891"/>
              <a:ext cx="138" cy="103"/>
            </a:xfrm>
            <a:custGeom>
              <a:avLst/>
              <a:gdLst>
                <a:gd name="T0" fmla="*/ 138 w 138"/>
                <a:gd name="T1" fmla="*/ 0 h 103"/>
                <a:gd name="T2" fmla="*/ 0 w 138"/>
                <a:gd name="T3" fmla="*/ 0 h 103"/>
                <a:gd name="T4" fmla="*/ 0 w 138"/>
                <a:gd name="T5" fmla="*/ 103 h 103"/>
                <a:gd name="T6" fmla="*/ 7 w 138"/>
                <a:gd name="T7" fmla="*/ 103 h 103"/>
                <a:gd name="T8" fmla="*/ 7 w 138"/>
                <a:gd name="T9" fmla="*/ 5 h 103"/>
                <a:gd name="T10" fmla="*/ 138 w 138"/>
                <a:gd name="T11" fmla="*/ 5 h 103"/>
                <a:gd name="T12" fmla="*/ 138 w 138"/>
                <a:gd name="T13" fmla="*/ 0 h 103"/>
                <a:gd name="T14" fmla="*/ 0 60000 65536"/>
                <a:gd name="T15" fmla="*/ 0 60000 65536"/>
                <a:gd name="T16" fmla="*/ 0 60000 65536"/>
                <a:gd name="T17" fmla="*/ 0 60000 65536"/>
                <a:gd name="T18" fmla="*/ 0 60000 65536"/>
                <a:gd name="T19" fmla="*/ 0 60000 65536"/>
                <a:gd name="T20" fmla="*/ 0 60000 65536"/>
                <a:gd name="T21" fmla="*/ 0 w 138"/>
                <a:gd name="T22" fmla="*/ 0 h 103"/>
                <a:gd name="T23" fmla="*/ 138 w 138"/>
                <a:gd name="T24" fmla="*/ 103 h 1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03">
                  <a:moveTo>
                    <a:pt x="138" y="0"/>
                  </a:moveTo>
                  <a:lnTo>
                    <a:pt x="0" y="0"/>
                  </a:lnTo>
                  <a:lnTo>
                    <a:pt x="0" y="103"/>
                  </a:lnTo>
                  <a:lnTo>
                    <a:pt x="7" y="103"/>
                  </a:lnTo>
                  <a:lnTo>
                    <a:pt x="7" y="5"/>
                  </a:lnTo>
                  <a:lnTo>
                    <a:pt x="138" y="5"/>
                  </a:lnTo>
                  <a:lnTo>
                    <a:pt x="138" y="0"/>
                  </a:lnTo>
                  <a:close/>
                </a:path>
              </a:pathLst>
            </a:custGeom>
            <a:solidFill>
              <a:srgbClr val="C6C6C6"/>
            </a:solidFill>
            <a:ln w="9525">
              <a:noFill/>
              <a:round/>
              <a:headEnd/>
              <a:tailEnd/>
            </a:ln>
          </p:spPr>
          <p:txBody>
            <a:bodyPr/>
            <a:lstStyle/>
            <a:p>
              <a:endParaRPr lang="en-US"/>
            </a:p>
          </p:txBody>
        </p:sp>
        <p:sp>
          <p:nvSpPr>
            <p:cNvPr id="31325" name="Freeform 702"/>
            <p:cNvSpPr>
              <a:spLocks/>
            </p:cNvSpPr>
            <p:nvPr/>
          </p:nvSpPr>
          <p:spPr bwMode="auto">
            <a:xfrm>
              <a:off x="1071" y="2896"/>
              <a:ext cx="131" cy="98"/>
            </a:xfrm>
            <a:custGeom>
              <a:avLst/>
              <a:gdLst>
                <a:gd name="T0" fmla="*/ 131 w 131"/>
                <a:gd name="T1" fmla="*/ 0 h 98"/>
                <a:gd name="T2" fmla="*/ 0 w 131"/>
                <a:gd name="T3" fmla="*/ 0 h 98"/>
                <a:gd name="T4" fmla="*/ 0 w 131"/>
                <a:gd name="T5" fmla="*/ 98 h 98"/>
                <a:gd name="T6" fmla="*/ 7 w 131"/>
                <a:gd name="T7" fmla="*/ 98 h 98"/>
                <a:gd name="T8" fmla="*/ 7 w 131"/>
                <a:gd name="T9" fmla="*/ 5 h 98"/>
                <a:gd name="T10" fmla="*/ 131 w 131"/>
                <a:gd name="T11" fmla="*/ 5 h 98"/>
                <a:gd name="T12" fmla="*/ 131 w 131"/>
                <a:gd name="T13" fmla="*/ 0 h 98"/>
                <a:gd name="T14" fmla="*/ 0 60000 65536"/>
                <a:gd name="T15" fmla="*/ 0 60000 65536"/>
                <a:gd name="T16" fmla="*/ 0 60000 65536"/>
                <a:gd name="T17" fmla="*/ 0 60000 65536"/>
                <a:gd name="T18" fmla="*/ 0 60000 65536"/>
                <a:gd name="T19" fmla="*/ 0 60000 65536"/>
                <a:gd name="T20" fmla="*/ 0 60000 65536"/>
                <a:gd name="T21" fmla="*/ 0 w 131"/>
                <a:gd name="T22" fmla="*/ 0 h 98"/>
                <a:gd name="T23" fmla="*/ 131 w 131"/>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1" h="98">
                  <a:moveTo>
                    <a:pt x="131" y="0"/>
                  </a:moveTo>
                  <a:lnTo>
                    <a:pt x="0" y="0"/>
                  </a:lnTo>
                  <a:lnTo>
                    <a:pt x="0" y="98"/>
                  </a:lnTo>
                  <a:lnTo>
                    <a:pt x="7" y="98"/>
                  </a:lnTo>
                  <a:lnTo>
                    <a:pt x="7" y="5"/>
                  </a:lnTo>
                  <a:lnTo>
                    <a:pt x="131" y="5"/>
                  </a:lnTo>
                  <a:lnTo>
                    <a:pt x="131" y="0"/>
                  </a:lnTo>
                  <a:close/>
                </a:path>
              </a:pathLst>
            </a:custGeom>
            <a:solidFill>
              <a:srgbClr val="C9C9C9"/>
            </a:solidFill>
            <a:ln w="9525">
              <a:noFill/>
              <a:round/>
              <a:headEnd/>
              <a:tailEnd/>
            </a:ln>
          </p:spPr>
          <p:txBody>
            <a:bodyPr/>
            <a:lstStyle/>
            <a:p>
              <a:endParaRPr lang="en-US"/>
            </a:p>
          </p:txBody>
        </p:sp>
        <p:sp>
          <p:nvSpPr>
            <p:cNvPr id="31326" name="Freeform 703"/>
            <p:cNvSpPr>
              <a:spLocks/>
            </p:cNvSpPr>
            <p:nvPr/>
          </p:nvSpPr>
          <p:spPr bwMode="auto">
            <a:xfrm>
              <a:off x="1078" y="2901"/>
              <a:ext cx="124" cy="93"/>
            </a:xfrm>
            <a:custGeom>
              <a:avLst/>
              <a:gdLst>
                <a:gd name="T0" fmla="*/ 124 w 124"/>
                <a:gd name="T1" fmla="*/ 0 h 93"/>
                <a:gd name="T2" fmla="*/ 0 w 124"/>
                <a:gd name="T3" fmla="*/ 0 h 93"/>
                <a:gd name="T4" fmla="*/ 0 w 124"/>
                <a:gd name="T5" fmla="*/ 93 h 93"/>
                <a:gd name="T6" fmla="*/ 8 w 124"/>
                <a:gd name="T7" fmla="*/ 93 h 93"/>
                <a:gd name="T8" fmla="*/ 8 w 124"/>
                <a:gd name="T9" fmla="*/ 7 h 93"/>
                <a:gd name="T10" fmla="*/ 124 w 124"/>
                <a:gd name="T11" fmla="*/ 7 h 93"/>
                <a:gd name="T12" fmla="*/ 124 w 124"/>
                <a:gd name="T13" fmla="*/ 0 h 93"/>
                <a:gd name="T14" fmla="*/ 0 60000 65536"/>
                <a:gd name="T15" fmla="*/ 0 60000 65536"/>
                <a:gd name="T16" fmla="*/ 0 60000 65536"/>
                <a:gd name="T17" fmla="*/ 0 60000 65536"/>
                <a:gd name="T18" fmla="*/ 0 60000 65536"/>
                <a:gd name="T19" fmla="*/ 0 60000 65536"/>
                <a:gd name="T20" fmla="*/ 0 60000 65536"/>
                <a:gd name="T21" fmla="*/ 0 w 124"/>
                <a:gd name="T22" fmla="*/ 0 h 93"/>
                <a:gd name="T23" fmla="*/ 124 w 124"/>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93">
                  <a:moveTo>
                    <a:pt x="124" y="0"/>
                  </a:moveTo>
                  <a:lnTo>
                    <a:pt x="0" y="0"/>
                  </a:lnTo>
                  <a:lnTo>
                    <a:pt x="0" y="93"/>
                  </a:lnTo>
                  <a:lnTo>
                    <a:pt x="8" y="93"/>
                  </a:lnTo>
                  <a:lnTo>
                    <a:pt x="8" y="7"/>
                  </a:lnTo>
                  <a:lnTo>
                    <a:pt x="124" y="7"/>
                  </a:lnTo>
                  <a:lnTo>
                    <a:pt x="124" y="0"/>
                  </a:lnTo>
                  <a:close/>
                </a:path>
              </a:pathLst>
            </a:custGeom>
            <a:solidFill>
              <a:srgbClr val="CBCBCB"/>
            </a:solidFill>
            <a:ln w="9525">
              <a:noFill/>
              <a:round/>
              <a:headEnd/>
              <a:tailEnd/>
            </a:ln>
          </p:spPr>
          <p:txBody>
            <a:bodyPr/>
            <a:lstStyle/>
            <a:p>
              <a:endParaRPr lang="en-US"/>
            </a:p>
          </p:txBody>
        </p:sp>
        <p:sp>
          <p:nvSpPr>
            <p:cNvPr id="31327" name="Freeform 704"/>
            <p:cNvSpPr>
              <a:spLocks/>
            </p:cNvSpPr>
            <p:nvPr/>
          </p:nvSpPr>
          <p:spPr bwMode="auto">
            <a:xfrm>
              <a:off x="1086" y="2908"/>
              <a:ext cx="116" cy="86"/>
            </a:xfrm>
            <a:custGeom>
              <a:avLst/>
              <a:gdLst>
                <a:gd name="T0" fmla="*/ 116 w 116"/>
                <a:gd name="T1" fmla="*/ 0 h 86"/>
                <a:gd name="T2" fmla="*/ 0 w 116"/>
                <a:gd name="T3" fmla="*/ 0 h 86"/>
                <a:gd name="T4" fmla="*/ 0 w 116"/>
                <a:gd name="T5" fmla="*/ 86 h 86"/>
                <a:gd name="T6" fmla="*/ 9 w 116"/>
                <a:gd name="T7" fmla="*/ 85 h 86"/>
                <a:gd name="T8" fmla="*/ 9 w 116"/>
                <a:gd name="T9" fmla="*/ 6 h 86"/>
                <a:gd name="T10" fmla="*/ 115 w 116"/>
                <a:gd name="T11" fmla="*/ 6 h 86"/>
                <a:gd name="T12" fmla="*/ 116 w 116"/>
                <a:gd name="T13" fmla="*/ 0 h 86"/>
                <a:gd name="T14" fmla="*/ 0 60000 65536"/>
                <a:gd name="T15" fmla="*/ 0 60000 65536"/>
                <a:gd name="T16" fmla="*/ 0 60000 65536"/>
                <a:gd name="T17" fmla="*/ 0 60000 65536"/>
                <a:gd name="T18" fmla="*/ 0 60000 65536"/>
                <a:gd name="T19" fmla="*/ 0 60000 65536"/>
                <a:gd name="T20" fmla="*/ 0 60000 65536"/>
                <a:gd name="T21" fmla="*/ 0 w 116"/>
                <a:gd name="T22" fmla="*/ 0 h 86"/>
                <a:gd name="T23" fmla="*/ 116 w 116"/>
                <a:gd name="T24" fmla="*/ 86 h 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6" h="86">
                  <a:moveTo>
                    <a:pt x="116" y="0"/>
                  </a:moveTo>
                  <a:lnTo>
                    <a:pt x="0" y="0"/>
                  </a:lnTo>
                  <a:lnTo>
                    <a:pt x="0" y="86"/>
                  </a:lnTo>
                  <a:lnTo>
                    <a:pt x="9" y="85"/>
                  </a:lnTo>
                  <a:lnTo>
                    <a:pt x="9" y="6"/>
                  </a:lnTo>
                  <a:lnTo>
                    <a:pt x="115" y="6"/>
                  </a:lnTo>
                  <a:lnTo>
                    <a:pt x="116" y="0"/>
                  </a:lnTo>
                  <a:close/>
                </a:path>
              </a:pathLst>
            </a:custGeom>
            <a:solidFill>
              <a:srgbClr val="CDCDCD"/>
            </a:solidFill>
            <a:ln w="9525">
              <a:noFill/>
              <a:round/>
              <a:headEnd/>
              <a:tailEnd/>
            </a:ln>
          </p:spPr>
          <p:txBody>
            <a:bodyPr/>
            <a:lstStyle/>
            <a:p>
              <a:endParaRPr lang="en-US"/>
            </a:p>
          </p:txBody>
        </p:sp>
        <p:sp>
          <p:nvSpPr>
            <p:cNvPr id="31328" name="Freeform 705"/>
            <p:cNvSpPr>
              <a:spLocks/>
            </p:cNvSpPr>
            <p:nvPr/>
          </p:nvSpPr>
          <p:spPr bwMode="auto">
            <a:xfrm>
              <a:off x="1095" y="2914"/>
              <a:ext cx="106" cy="79"/>
            </a:xfrm>
            <a:custGeom>
              <a:avLst/>
              <a:gdLst>
                <a:gd name="T0" fmla="*/ 106 w 106"/>
                <a:gd name="T1" fmla="*/ 0 h 79"/>
                <a:gd name="T2" fmla="*/ 0 w 106"/>
                <a:gd name="T3" fmla="*/ 0 h 79"/>
                <a:gd name="T4" fmla="*/ 0 w 106"/>
                <a:gd name="T5" fmla="*/ 79 h 79"/>
                <a:gd name="T6" fmla="*/ 7 w 106"/>
                <a:gd name="T7" fmla="*/ 79 h 79"/>
                <a:gd name="T8" fmla="*/ 7 w 106"/>
                <a:gd name="T9" fmla="*/ 6 h 79"/>
                <a:gd name="T10" fmla="*/ 106 w 106"/>
                <a:gd name="T11" fmla="*/ 6 h 79"/>
                <a:gd name="T12" fmla="*/ 106 w 106"/>
                <a:gd name="T13" fmla="*/ 0 h 79"/>
                <a:gd name="T14" fmla="*/ 0 60000 65536"/>
                <a:gd name="T15" fmla="*/ 0 60000 65536"/>
                <a:gd name="T16" fmla="*/ 0 60000 65536"/>
                <a:gd name="T17" fmla="*/ 0 60000 65536"/>
                <a:gd name="T18" fmla="*/ 0 60000 65536"/>
                <a:gd name="T19" fmla="*/ 0 60000 65536"/>
                <a:gd name="T20" fmla="*/ 0 60000 65536"/>
                <a:gd name="T21" fmla="*/ 0 w 106"/>
                <a:gd name="T22" fmla="*/ 0 h 79"/>
                <a:gd name="T23" fmla="*/ 106 w 106"/>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79">
                  <a:moveTo>
                    <a:pt x="106" y="0"/>
                  </a:moveTo>
                  <a:lnTo>
                    <a:pt x="0" y="0"/>
                  </a:lnTo>
                  <a:lnTo>
                    <a:pt x="0" y="79"/>
                  </a:lnTo>
                  <a:lnTo>
                    <a:pt x="7" y="79"/>
                  </a:lnTo>
                  <a:lnTo>
                    <a:pt x="7" y="6"/>
                  </a:lnTo>
                  <a:lnTo>
                    <a:pt x="106" y="6"/>
                  </a:lnTo>
                  <a:lnTo>
                    <a:pt x="106" y="0"/>
                  </a:lnTo>
                  <a:close/>
                </a:path>
              </a:pathLst>
            </a:custGeom>
            <a:solidFill>
              <a:srgbClr val="D0D0D0"/>
            </a:solidFill>
            <a:ln w="9525">
              <a:noFill/>
              <a:round/>
              <a:headEnd/>
              <a:tailEnd/>
            </a:ln>
          </p:spPr>
          <p:txBody>
            <a:bodyPr/>
            <a:lstStyle/>
            <a:p>
              <a:endParaRPr lang="en-US"/>
            </a:p>
          </p:txBody>
        </p:sp>
        <p:sp>
          <p:nvSpPr>
            <p:cNvPr id="31329" name="Freeform 706"/>
            <p:cNvSpPr>
              <a:spLocks/>
            </p:cNvSpPr>
            <p:nvPr/>
          </p:nvSpPr>
          <p:spPr bwMode="auto">
            <a:xfrm>
              <a:off x="1102" y="2920"/>
              <a:ext cx="100" cy="74"/>
            </a:xfrm>
            <a:custGeom>
              <a:avLst/>
              <a:gdLst>
                <a:gd name="T0" fmla="*/ 99 w 100"/>
                <a:gd name="T1" fmla="*/ 0 h 74"/>
                <a:gd name="T2" fmla="*/ 0 w 100"/>
                <a:gd name="T3" fmla="*/ 0 h 74"/>
                <a:gd name="T4" fmla="*/ 0 w 100"/>
                <a:gd name="T5" fmla="*/ 73 h 74"/>
                <a:gd name="T6" fmla="*/ 9 w 100"/>
                <a:gd name="T7" fmla="*/ 74 h 74"/>
                <a:gd name="T8" fmla="*/ 9 w 100"/>
                <a:gd name="T9" fmla="*/ 7 h 74"/>
                <a:gd name="T10" fmla="*/ 100 w 100"/>
                <a:gd name="T11" fmla="*/ 7 h 74"/>
                <a:gd name="T12" fmla="*/ 99 w 100"/>
                <a:gd name="T13" fmla="*/ 0 h 74"/>
                <a:gd name="T14" fmla="*/ 0 60000 65536"/>
                <a:gd name="T15" fmla="*/ 0 60000 65536"/>
                <a:gd name="T16" fmla="*/ 0 60000 65536"/>
                <a:gd name="T17" fmla="*/ 0 60000 65536"/>
                <a:gd name="T18" fmla="*/ 0 60000 65536"/>
                <a:gd name="T19" fmla="*/ 0 60000 65536"/>
                <a:gd name="T20" fmla="*/ 0 60000 65536"/>
                <a:gd name="T21" fmla="*/ 0 w 100"/>
                <a:gd name="T22" fmla="*/ 0 h 74"/>
                <a:gd name="T23" fmla="*/ 100 w 100"/>
                <a:gd name="T24" fmla="*/ 74 h 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74">
                  <a:moveTo>
                    <a:pt x="99" y="0"/>
                  </a:moveTo>
                  <a:lnTo>
                    <a:pt x="0" y="0"/>
                  </a:lnTo>
                  <a:lnTo>
                    <a:pt x="0" y="73"/>
                  </a:lnTo>
                  <a:lnTo>
                    <a:pt x="9" y="74"/>
                  </a:lnTo>
                  <a:lnTo>
                    <a:pt x="9" y="7"/>
                  </a:lnTo>
                  <a:lnTo>
                    <a:pt x="100" y="7"/>
                  </a:lnTo>
                  <a:lnTo>
                    <a:pt x="99" y="0"/>
                  </a:lnTo>
                  <a:close/>
                </a:path>
              </a:pathLst>
            </a:custGeom>
            <a:solidFill>
              <a:srgbClr val="D2D2D2"/>
            </a:solidFill>
            <a:ln w="9525">
              <a:noFill/>
              <a:round/>
              <a:headEnd/>
              <a:tailEnd/>
            </a:ln>
          </p:spPr>
          <p:txBody>
            <a:bodyPr/>
            <a:lstStyle/>
            <a:p>
              <a:endParaRPr lang="en-US"/>
            </a:p>
          </p:txBody>
        </p:sp>
        <p:sp>
          <p:nvSpPr>
            <p:cNvPr id="31330" name="Freeform 707"/>
            <p:cNvSpPr>
              <a:spLocks/>
            </p:cNvSpPr>
            <p:nvPr/>
          </p:nvSpPr>
          <p:spPr bwMode="auto">
            <a:xfrm>
              <a:off x="1111" y="2927"/>
              <a:ext cx="91" cy="67"/>
            </a:xfrm>
            <a:custGeom>
              <a:avLst/>
              <a:gdLst>
                <a:gd name="T0" fmla="*/ 91 w 91"/>
                <a:gd name="T1" fmla="*/ 0 h 67"/>
                <a:gd name="T2" fmla="*/ 0 w 91"/>
                <a:gd name="T3" fmla="*/ 0 h 67"/>
                <a:gd name="T4" fmla="*/ 0 w 91"/>
                <a:gd name="T5" fmla="*/ 67 h 67"/>
                <a:gd name="T6" fmla="*/ 10 w 91"/>
                <a:gd name="T7" fmla="*/ 66 h 67"/>
                <a:gd name="T8" fmla="*/ 10 w 91"/>
                <a:gd name="T9" fmla="*/ 6 h 67"/>
                <a:gd name="T10" fmla="*/ 90 w 91"/>
                <a:gd name="T11" fmla="*/ 6 h 67"/>
                <a:gd name="T12" fmla="*/ 91 w 91"/>
                <a:gd name="T13" fmla="*/ 0 h 67"/>
                <a:gd name="T14" fmla="*/ 0 60000 65536"/>
                <a:gd name="T15" fmla="*/ 0 60000 65536"/>
                <a:gd name="T16" fmla="*/ 0 60000 65536"/>
                <a:gd name="T17" fmla="*/ 0 60000 65536"/>
                <a:gd name="T18" fmla="*/ 0 60000 65536"/>
                <a:gd name="T19" fmla="*/ 0 60000 65536"/>
                <a:gd name="T20" fmla="*/ 0 60000 65536"/>
                <a:gd name="T21" fmla="*/ 0 w 91"/>
                <a:gd name="T22" fmla="*/ 0 h 67"/>
                <a:gd name="T23" fmla="*/ 91 w 91"/>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 h="67">
                  <a:moveTo>
                    <a:pt x="91" y="0"/>
                  </a:moveTo>
                  <a:lnTo>
                    <a:pt x="0" y="0"/>
                  </a:lnTo>
                  <a:lnTo>
                    <a:pt x="0" y="67"/>
                  </a:lnTo>
                  <a:lnTo>
                    <a:pt x="10" y="66"/>
                  </a:lnTo>
                  <a:lnTo>
                    <a:pt x="10" y="6"/>
                  </a:lnTo>
                  <a:lnTo>
                    <a:pt x="90" y="6"/>
                  </a:lnTo>
                  <a:lnTo>
                    <a:pt x="91" y="0"/>
                  </a:lnTo>
                  <a:close/>
                </a:path>
              </a:pathLst>
            </a:custGeom>
            <a:solidFill>
              <a:srgbClr val="D5D5D5"/>
            </a:solidFill>
            <a:ln w="9525">
              <a:noFill/>
              <a:round/>
              <a:headEnd/>
              <a:tailEnd/>
            </a:ln>
          </p:spPr>
          <p:txBody>
            <a:bodyPr/>
            <a:lstStyle/>
            <a:p>
              <a:endParaRPr lang="en-US"/>
            </a:p>
          </p:txBody>
        </p:sp>
        <p:sp>
          <p:nvSpPr>
            <p:cNvPr id="31331" name="Freeform 708"/>
            <p:cNvSpPr>
              <a:spLocks/>
            </p:cNvSpPr>
            <p:nvPr/>
          </p:nvSpPr>
          <p:spPr bwMode="auto">
            <a:xfrm>
              <a:off x="1121" y="2933"/>
              <a:ext cx="81" cy="61"/>
            </a:xfrm>
            <a:custGeom>
              <a:avLst/>
              <a:gdLst>
                <a:gd name="T0" fmla="*/ 80 w 81"/>
                <a:gd name="T1" fmla="*/ 0 h 61"/>
                <a:gd name="T2" fmla="*/ 0 w 81"/>
                <a:gd name="T3" fmla="*/ 0 h 61"/>
                <a:gd name="T4" fmla="*/ 0 w 81"/>
                <a:gd name="T5" fmla="*/ 60 h 61"/>
                <a:gd name="T6" fmla="*/ 10 w 81"/>
                <a:gd name="T7" fmla="*/ 61 h 61"/>
                <a:gd name="T8" fmla="*/ 10 w 81"/>
                <a:gd name="T9" fmla="*/ 8 h 61"/>
                <a:gd name="T10" fmla="*/ 81 w 81"/>
                <a:gd name="T11" fmla="*/ 8 h 61"/>
                <a:gd name="T12" fmla="*/ 80 w 81"/>
                <a:gd name="T13" fmla="*/ 0 h 61"/>
                <a:gd name="T14" fmla="*/ 0 60000 65536"/>
                <a:gd name="T15" fmla="*/ 0 60000 65536"/>
                <a:gd name="T16" fmla="*/ 0 60000 65536"/>
                <a:gd name="T17" fmla="*/ 0 60000 65536"/>
                <a:gd name="T18" fmla="*/ 0 60000 65536"/>
                <a:gd name="T19" fmla="*/ 0 60000 65536"/>
                <a:gd name="T20" fmla="*/ 0 60000 65536"/>
                <a:gd name="T21" fmla="*/ 0 w 81"/>
                <a:gd name="T22" fmla="*/ 0 h 61"/>
                <a:gd name="T23" fmla="*/ 81 w 81"/>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61">
                  <a:moveTo>
                    <a:pt x="80" y="0"/>
                  </a:moveTo>
                  <a:lnTo>
                    <a:pt x="0" y="0"/>
                  </a:lnTo>
                  <a:lnTo>
                    <a:pt x="0" y="60"/>
                  </a:lnTo>
                  <a:lnTo>
                    <a:pt x="10" y="61"/>
                  </a:lnTo>
                  <a:lnTo>
                    <a:pt x="10" y="8"/>
                  </a:lnTo>
                  <a:lnTo>
                    <a:pt x="81" y="8"/>
                  </a:lnTo>
                  <a:lnTo>
                    <a:pt x="80" y="0"/>
                  </a:lnTo>
                  <a:close/>
                </a:path>
              </a:pathLst>
            </a:custGeom>
            <a:solidFill>
              <a:srgbClr val="D7D7D7"/>
            </a:solidFill>
            <a:ln w="9525">
              <a:noFill/>
              <a:round/>
              <a:headEnd/>
              <a:tailEnd/>
            </a:ln>
          </p:spPr>
          <p:txBody>
            <a:bodyPr/>
            <a:lstStyle/>
            <a:p>
              <a:endParaRPr lang="en-US"/>
            </a:p>
          </p:txBody>
        </p:sp>
        <p:sp>
          <p:nvSpPr>
            <p:cNvPr id="31332" name="Freeform 709"/>
            <p:cNvSpPr>
              <a:spLocks/>
            </p:cNvSpPr>
            <p:nvPr/>
          </p:nvSpPr>
          <p:spPr bwMode="auto">
            <a:xfrm>
              <a:off x="1131" y="2941"/>
              <a:ext cx="71" cy="53"/>
            </a:xfrm>
            <a:custGeom>
              <a:avLst/>
              <a:gdLst>
                <a:gd name="T0" fmla="*/ 71 w 71"/>
                <a:gd name="T1" fmla="*/ 0 h 53"/>
                <a:gd name="T2" fmla="*/ 0 w 71"/>
                <a:gd name="T3" fmla="*/ 0 h 53"/>
                <a:gd name="T4" fmla="*/ 0 w 71"/>
                <a:gd name="T5" fmla="*/ 53 h 53"/>
                <a:gd name="T6" fmla="*/ 10 w 71"/>
                <a:gd name="T7" fmla="*/ 52 h 53"/>
                <a:gd name="T8" fmla="*/ 10 w 71"/>
                <a:gd name="T9" fmla="*/ 7 h 53"/>
                <a:gd name="T10" fmla="*/ 70 w 71"/>
                <a:gd name="T11" fmla="*/ 7 h 53"/>
                <a:gd name="T12" fmla="*/ 71 w 71"/>
                <a:gd name="T13" fmla="*/ 0 h 53"/>
                <a:gd name="T14" fmla="*/ 0 60000 65536"/>
                <a:gd name="T15" fmla="*/ 0 60000 65536"/>
                <a:gd name="T16" fmla="*/ 0 60000 65536"/>
                <a:gd name="T17" fmla="*/ 0 60000 65536"/>
                <a:gd name="T18" fmla="*/ 0 60000 65536"/>
                <a:gd name="T19" fmla="*/ 0 60000 65536"/>
                <a:gd name="T20" fmla="*/ 0 60000 65536"/>
                <a:gd name="T21" fmla="*/ 0 w 71"/>
                <a:gd name="T22" fmla="*/ 0 h 53"/>
                <a:gd name="T23" fmla="*/ 71 w 71"/>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3">
                  <a:moveTo>
                    <a:pt x="71" y="0"/>
                  </a:moveTo>
                  <a:lnTo>
                    <a:pt x="0" y="0"/>
                  </a:lnTo>
                  <a:lnTo>
                    <a:pt x="0" y="53"/>
                  </a:lnTo>
                  <a:lnTo>
                    <a:pt x="10" y="52"/>
                  </a:lnTo>
                  <a:lnTo>
                    <a:pt x="10" y="7"/>
                  </a:lnTo>
                  <a:lnTo>
                    <a:pt x="70" y="7"/>
                  </a:lnTo>
                  <a:lnTo>
                    <a:pt x="71" y="0"/>
                  </a:lnTo>
                  <a:close/>
                </a:path>
              </a:pathLst>
            </a:custGeom>
            <a:solidFill>
              <a:srgbClr val="D9D9D9"/>
            </a:solidFill>
            <a:ln w="9525">
              <a:noFill/>
              <a:round/>
              <a:headEnd/>
              <a:tailEnd/>
            </a:ln>
          </p:spPr>
          <p:txBody>
            <a:bodyPr/>
            <a:lstStyle/>
            <a:p>
              <a:endParaRPr lang="en-US"/>
            </a:p>
          </p:txBody>
        </p:sp>
        <p:sp>
          <p:nvSpPr>
            <p:cNvPr id="31333" name="Freeform 710"/>
            <p:cNvSpPr>
              <a:spLocks/>
            </p:cNvSpPr>
            <p:nvPr/>
          </p:nvSpPr>
          <p:spPr bwMode="auto">
            <a:xfrm>
              <a:off x="1141" y="2948"/>
              <a:ext cx="60" cy="45"/>
            </a:xfrm>
            <a:custGeom>
              <a:avLst/>
              <a:gdLst>
                <a:gd name="T0" fmla="*/ 60 w 60"/>
                <a:gd name="T1" fmla="*/ 0 h 45"/>
                <a:gd name="T2" fmla="*/ 0 w 60"/>
                <a:gd name="T3" fmla="*/ 0 h 45"/>
                <a:gd name="T4" fmla="*/ 0 w 60"/>
                <a:gd name="T5" fmla="*/ 45 h 45"/>
                <a:gd name="T6" fmla="*/ 11 w 60"/>
                <a:gd name="T7" fmla="*/ 45 h 45"/>
                <a:gd name="T8" fmla="*/ 11 w 60"/>
                <a:gd name="T9" fmla="*/ 8 h 45"/>
                <a:gd name="T10" fmla="*/ 60 w 60"/>
                <a:gd name="T11" fmla="*/ 8 h 45"/>
                <a:gd name="T12" fmla="*/ 60 w 60"/>
                <a:gd name="T13" fmla="*/ 0 h 45"/>
                <a:gd name="T14" fmla="*/ 0 60000 65536"/>
                <a:gd name="T15" fmla="*/ 0 60000 65536"/>
                <a:gd name="T16" fmla="*/ 0 60000 65536"/>
                <a:gd name="T17" fmla="*/ 0 60000 65536"/>
                <a:gd name="T18" fmla="*/ 0 60000 65536"/>
                <a:gd name="T19" fmla="*/ 0 60000 65536"/>
                <a:gd name="T20" fmla="*/ 0 60000 65536"/>
                <a:gd name="T21" fmla="*/ 0 w 60"/>
                <a:gd name="T22" fmla="*/ 0 h 45"/>
                <a:gd name="T23" fmla="*/ 60 w 60"/>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0" h="45">
                  <a:moveTo>
                    <a:pt x="60" y="0"/>
                  </a:moveTo>
                  <a:lnTo>
                    <a:pt x="0" y="0"/>
                  </a:lnTo>
                  <a:lnTo>
                    <a:pt x="0" y="45"/>
                  </a:lnTo>
                  <a:lnTo>
                    <a:pt x="11" y="45"/>
                  </a:lnTo>
                  <a:lnTo>
                    <a:pt x="11" y="8"/>
                  </a:lnTo>
                  <a:lnTo>
                    <a:pt x="60" y="8"/>
                  </a:lnTo>
                  <a:lnTo>
                    <a:pt x="60" y="0"/>
                  </a:lnTo>
                  <a:close/>
                </a:path>
              </a:pathLst>
            </a:custGeom>
            <a:solidFill>
              <a:srgbClr val="DCDCDC"/>
            </a:solidFill>
            <a:ln w="9525">
              <a:noFill/>
              <a:round/>
              <a:headEnd/>
              <a:tailEnd/>
            </a:ln>
          </p:spPr>
          <p:txBody>
            <a:bodyPr/>
            <a:lstStyle/>
            <a:p>
              <a:endParaRPr lang="en-US"/>
            </a:p>
          </p:txBody>
        </p:sp>
        <p:sp>
          <p:nvSpPr>
            <p:cNvPr id="31334" name="Freeform 711"/>
            <p:cNvSpPr>
              <a:spLocks/>
            </p:cNvSpPr>
            <p:nvPr/>
          </p:nvSpPr>
          <p:spPr bwMode="auto">
            <a:xfrm>
              <a:off x="1152" y="2956"/>
              <a:ext cx="49" cy="37"/>
            </a:xfrm>
            <a:custGeom>
              <a:avLst/>
              <a:gdLst>
                <a:gd name="T0" fmla="*/ 49 w 49"/>
                <a:gd name="T1" fmla="*/ 0 h 37"/>
                <a:gd name="T2" fmla="*/ 0 w 49"/>
                <a:gd name="T3" fmla="*/ 0 h 37"/>
                <a:gd name="T4" fmla="*/ 0 w 49"/>
                <a:gd name="T5" fmla="*/ 37 h 37"/>
                <a:gd name="T6" fmla="*/ 11 w 49"/>
                <a:gd name="T7" fmla="*/ 37 h 37"/>
                <a:gd name="T8" fmla="*/ 11 w 49"/>
                <a:gd name="T9" fmla="*/ 9 h 37"/>
                <a:gd name="T10" fmla="*/ 49 w 49"/>
                <a:gd name="T11" fmla="*/ 9 h 37"/>
                <a:gd name="T12" fmla="*/ 49 w 49"/>
                <a:gd name="T13" fmla="*/ 0 h 37"/>
                <a:gd name="T14" fmla="*/ 0 60000 65536"/>
                <a:gd name="T15" fmla="*/ 0 60000 65536"/>
                <a:gd name="T16" fmla="*/ 0 60000 65536"/>
                <a:gd name="T17" fmla="*/ 0 60000 65536"/>
                <a:gd name="T18" fmla="*/ 0 60000 65536"/>
                <a:gd name="T19" fmla="*/ 0 60000 65536"/>
                <a:gd name="T20" fmla="*/ 0 60000 65536"/>
                <a:gd name="T21" fmla="*/ 0 w 49"/>
                <a:gd name="T22" fmla="*/ 0 h 37"/>
                <a:gd name="T23" fmla="*/ 49 w 49"/>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37">
                  <a:moveTo>
                    <a:pt x="49" y="0"/>
                  </a:moveTo>
                  <a:lnTo>
                    <a:pt x="0" y="0"/>
                  </a:lnTo>
                  <a:lnTo>
                    <a:pt x="0" y="37"/>
                  </a:lnTo>
                  <a:lnTo>
                    <a:pt x="11" y="37"/>
                  </a:lnTo>
                  <a:lnTo>
                    <a:pt x="11" y="9"/>
                  </a:lnTo>
                  <a:lnTo>
                    <a:pt x="49" y="9"/>
                  </a:lnTo>
                  <a:lnTo>
                    <a:pt x="49" y="0"/>
                  </a:lnTo>
                  <a:close/>
                </a:path>
              </a:pathLst>
            </a:custGeom>
            <a:solidFill>
              <a:srgbClr val="DEDEDE"/>
            </a:solidFill>
            <a:ln w="9525">
              <a:noFill/>
              <a:round/>
              <a:headEnd/>
              <a:tailEnd/>
            </a:ln>
          </p:spPr>
          <p:txBody>
            <a:bodyPr/>
            <a:lstStyle/>
            <a:p>
              <a:endParaRPr lang="en-US"/>
            </a:p>
          </p:txBody>
        </p:sp>
        <p:sp>
          <p:nvSpPr>
            <p:cNvPr id="31335" name="Freeform 712"/>
            <p:cNvSpPr>
              <a:spLocks/>
            </p:cNvSpPr>
            <p:nvPr/>
          </p:nvSpPr>
          <p:spPr bwMode="auto">
            <a:xfrm>
              <a:off x="1163" y="2965"/>
              <a:ext cx="39" cy="29"/>
            </a:xfrm>
            <a:custGeom>
              <a:avLst/>
              <a:gdLst>
                <a:gd name="T0" fmla="*/ 38 w 39"/>
                <a:gd name="T1" fmla="*/ 0 h 29"/>
                <a:gd name="T2" fmla="*/ 0 w 39"/>
                <a:gd name="T3" fmla="*/ 0 h 29"/>
                <a:gd name="T4" fmla="*/ 0 w 39"/>
                <a:gd name="T5" fmla="*/ 28 h 29"/>
                <a:gd name="T6" fmla="*/ 13 w 39"/>
                <a:gd name="T7" fmla="*/ 29 h 29"/>
                <a:gd name="T8" fmla="*/ 13 w 39"/>
                <a:gd name="T9" fmla="*/ 9 h 29"/>
                <a:gd name="T10" fmla="*/ 39 w 39"/>
                <a:gd name="T11" fmla="*/ 9 h 29"/>
                <a:gd name="T12" fmla="*/ 38 w 39"/>
                <a:gd name="T13" fmla="*/ 0 h 29"/>
                <a:gd name="T14" fmla="*/ 0 60000 65536"/>
                <a:gd name="T15" fmla="*/ 0 60000 65536"/>
                <a:gd name="T16" fmla="*/ 0 60000 65536"/>
                <a:gd name="T17" fmla="*/ 0 60000 65536"/>
                <a:gd name="T18" fmla="*/ 0 60000 65536"/>
                <a:gd name="T19" fmla="*/ 0 60000 65536"/>
                <a:gd name="T20" fmla="*/ 0 60000 65536"/>
                <a:gd name="T21" fmla="*/ 0 w 39"/>
                <a:gd name="T22" fmla="*/ 0 h 29"/>
                <a:gd name="T23" fmla="*/ 39 w 3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9">
                  <a:moveTo>
                    <a:pt x="38" y="0"/>
                  </a:moveTo>
                  <a:lnTo>
                    <a:pt x="0" y="0"/>
                  </a:lnTo>
                  <a:lnTo>
                    <a:pt x="0" y="28"/>
                  </a:lnTo>
                  <a:lnTo>
                    <a:pt x="13" y="29"/>
                  </a:lnTo>
                  <a:lnTo>
                    <a:pt x="13" y="9"/>
                  </a:lnTo>
                  <a:lnTo>
                    <a:pt x="39" y="9"/>
                  </a:lnTo>
                  <a:lnTo>
                    <a:pt x="38" y="0"/>
                  </a:lnTo>
                  <a:close/>
                </a:path>
              </a:pathLst>
            </a:custGeom>
            <a:solidFill>
              <a:srgbClr val="E1E1E1"/>
            </a:solidFill>
            <a:ln w="9525">
              <a:noFill/>
              <a:round/>
              <a:headEnd/>
              <a:tailEnd/>
            </a:ln>
          </p:spPr>
          <p:txBody>
            <a:bodyPr/>
            <a:lstStyle/>
            <a:p>
              <a:endParaRPr lang="en-US"/>
            </a:p>
          </p:txBody>
        </p:sp>
        <p:sp>
          <p:nvSpPr>
            <p:cNvPr id="31336" name="Freeform 713"/>
            <p:cNvSpPr>
              <a:spLocks/>
            </p:cNvSpPr>
            <p:nvPr/>
          </p:nvSpPr>
          <p:spPr bwMode="auto">
            <a:xfrm>
              <a:off x="1176" y="2974"/>
              <a:ext cx="26" cy="20"/>
            </a:xfrm>
            <a:custGeom>
              <a:avLst/>
              <a:gdLst>
                <a:gd name="T0" fmla="*/ 26 w 26"/>
                <a:gd name="T1" fmla="*/ 0 h 20"/>
                <a:gd name="T2" fmla="*/ 0 w 26"/>
                <a:gd name="T3" fmla="*/ 0 h 20"/>
                <a:gd name="T4" fmla="*/ 0 w 26"/>
                <a:gd name="T5" fmla="*/ 20 h 20"/>
                <a:gd name="T6" fmla="*/ 12 w 26"/>
                <a:gd name="T7" fmla="*/ 19 h 20"/>
                <a:gd name="T8" fmla="*/ 12 w 26"/>
                <a:gd name="T9" fmla="*/ 10 h 20"/>
                <a:gd name="T10" fmla="*/ 25 w 26"/>
                <a:gd name="T11" fmla="*/ 10 h 20"/>
                <a:gd name="T12" fmla="*/ 26 w 26"/>
                <a:gd name="T13" fmla="*/ 0 h 20"/>
                <a:gd name="T14" fmla="*/ 0 60000 65536"/>
                <a:gd name="T15" fmla="*/ 0 60000 65536"/>
                <a:gd name="T16" fmla="*/ 0 60000 65536"/>
                <a:gd name="T17" fmla="*/ 0 60000 65536"/>
                <a:gd name="T18" fmla="*/ 0 60000 65536"/>
                <a:gd name="T19" fmla="*/ 0 60000 65536"/>
                <a:gd name="T20" fmla="*/ 0 60000 65536"/>
                <a:gd name="T21" fmla="*/ 0 w 26"/>
                <a:gd name="T22" fmla="*/ 0 h 20"/>
                <a:gd name="T23" fmla="*/ 26 w 26"/>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0">
                  <a:moveTo>
                    <a:pt x="26" y="0"/>
                  </a:moveTo>
                  <a:lnTo>
                    <a:pt x="0" y="0"/>
                  </a:lnTo>
                  <a:lnTo>
                    <a:pt x="0" y="20"/>
                  </a:lnTo>
                  <a:lnTo>
                    <a:pt x="12" y="19"/>
                  </a:lnTo>
                  <a:lnTo>
                    <a:pt x="12" y="10"/>
                  </a:lnTo>
                  <a:lnTo>
                    <a:pt x="25" y="10"/>
                  </a:lnTo>
                  <a:lnTo>
                    <a:pt x="26" y="0"/>
                  </a:lnTo>
                  <a:close/>
                </a:path>
              </a:pathLst>
            </a:custGeom>
            <a:solidFill>
              <a:srgbClr val="E3E3E3"/>
            </a:solidFill>
            <a:ln w="9525">
              <a:noFill/>
              <a:round/>
              <a:headEnd/>
              <a:tailEnd/>
            </a:ln>
          </p:spPr>
          <p:txBody>
            <a:bodyPr/>
            <a:lstStyle/>
            <a:p>
              <a:endParaRPr lang="en-US"/>
            </a:p>
          </p:txBody>
        </p:sp>
        <p:sp>
          <p:nvSpPr>
            <p:cNvPr id="31337" name="Freeform 714"/>
            <p:cNvSpPr>
              <a:spLocks/>
            </p:cNvSpPr>
            <p:nvPr/>
          </p:nvSpPr>
          <p:spPr bwMode="auto">
            <a:xfrm>
              <a:off x="1188" y="2984"/>
              <a:ext cx="14" cy="10"/>
            </a:xfrm>
            <a:custGeom>
              <a:avLst/>
              <a:gdLst>
                <a:gd name="T0" fmla="*/ 13 w 14"/>
                <a:gd name="T1" fmla="*/ 0 h 10"/>
                <a:gd name="T2" fmla="*/ 0 w 14"/>
                <a:gd name="T3" fmla="*/ 0 h 10"/>
                <a:gd name="T4" fmla="*/ 0 w 14"/>
                <a:gd name="T5" fmla="*/ 9 h 10"/>
                <a:gd name="T6" fmla="*/ 14 w 14"/>
                <a:gd name="T7" fmla="*/ 10 h 10"/>
                <a:gd name="T8" fmla="*/ 14 w 14"/>
                <a:gd name="T9" fmla="*/ 10 h 10"/>
                <a:gd name="T10" fmla="*/ 14 w 14"/>
                <a:gd name="T11" fmla="*/ 10 h 10"/>
                <a:gd name="T12" fmla="*/ 13 w 14"/>
                <a:gd name="T13" fmla="*/ 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13" y="0"/>
                  </a:moveTo>
                  <a:lnTo>
                    <a:pt x="0" y="0"/>
                  </a:lnTo>
                  <a:lnTo>
                    <a:pt x="0" y="9"/>
                  </a:lnTo>
                  <a:lnTo>
                    <a:pt x="14" y="10"/>
                  </a:lnTo>
                  <a:lnTo>
                    <a:pt x="13" y="0"/>
                  </a:lnTo>
                  <a:close/>
                </a:path>
              </a:pathLst>
            </a:custGeom>
            <a:solidFill>
              <a:srgbClr val="E6E6E6"/>
            </a:solidFill>
            <a:ln w="9525">
              <a:noFill/>
              <a:round/>
              <a:headEnd/>
              <a:tailEnd/>
            </a:ln>
          </p:spPr>
          <p:txBody>
            <a:bodyPr/>
            <a:lstStyle/>
            <a:p>
              <a:endParaRPr lang="en-US"/>
            </a:p>
          </p:txBody>
        </p:sp>
        <p:sp>
          <p:nvSpPr>
            <p:cNvPr id="31338" name="Line 715"/>
            <p:cNvSpPr>
              <a:spLocks noChangeShapeType="1"/>
            </p:cNvSpPr>
            <p:nvPr/>
          </p:nvSpPr>
          <p:spPr bwMode="auto">
            <a:xfrm>
              <a:off x="1022" y="3017"/>
              <a:ext cx="1" cy="14"/>
            </a:xfrm>
            <a:prstGeom prst="line">
              <a:avLst/>
            </a:prstGeom>
            <a:noFill/>
            <a:ln w="1588">
              <a:solidFill>
                <a:srgbClr val="000000"/>
              </a:solidFill>
              <a:round/>
              <a:headEnd/>
              <a:tailEnd/>
            </a:ln>
          </p:spPr>
          <p:txBody>
            <a:bodyPr/>
            <a:lstStyle/>
            <a:p>
              <a:endParaRPr lang="en-US"/>
            </a:p>
          </p:txBody>
        </p:sp>
        <p:sp>
          <p:nvSpPr>
            <p:cNvPr id="31339" name="Line 716"/>
            <p:cNvSpPr>
              <a:spLocks noChangeShapeType="1"/>
            </p:cNvSpPr>
            <p:nvPr/>
          </p:nvSpPr>
          <p:spPr bwMode="auto">
            <a:xfrm>
              <a:off x="987" y="3017"/>
              <a:ext cx="1" cy="14"/>
            </a:xfrm>
            <a:prstGeom prst="line">
              <a:avLst/>
            </a:prstGeom>
            <a:noFill/>
            <a:ln w="1588">
              <a:solidFill>
                <a:srgbClr val="000000"/>
              </a:solidFill>
              <a:round/>
              <a:headEnd/>
              <a:tailEnd/>
            </a:ln>
          </p:spPr>
          <p:txBody>
            <a:bodyPr/>
            <a:lstStyle/>
            <a:p>
              <a:endParaRPr lang="en-US"/>
            </a:p>
          </p:txBody>
        </p:sp>
        <p:sp>
          <p:nvSpPr>
            <p:cNvPr id="31340" name="Line 717"/>
            <p:cNvSpPr>
              <a:spLocks noChangeShapeType="1"/>
            </p:cNvSpPr>
            <p:nvPr/>
          </p:nvSpPr>
          <p:spPr bwMode="auto">
            <a:xfrm>
              <a:off x="945" y="3017"/>
              <a:ext cx="285" cy="1"/>
            </a:xfrm>
            <a:prstGeom prst="line">
              <a:avLst/>
            </a:prstGeom>
            <a:noFill/>
            <a:ln w="1588">
              <a:solidFill>
                <a:srgbClr val="000000"/>
              </a:solidFill>
              <a:round/>
              <a:headEnd/>
              <a:tailEnd/>
            </a:ln>
          </p:spPr>
          <p:txBody>
            <a:bodyPr/>
            <a:lstStyle/>
            <a:p>
              <a:endParaRPr lang="en-US"/>
            </a:p>
          </p:txBody>
        </p:sp>
        <p:sp>
          <p:nvSpPr>
            <p:cNvPr id="31341" name="Rectangle 718"/>
            <p:cNvSpPr>
              <a:spLocks noChangeArrowheads="1"/>
            </p:cNvSpPr>
            <p:nvPr/>
          </p:nvSpPr>
          <p:spPr bwMode="auto">
            <a:xfrm>
              <a:off x="1162" y="3081"/>
              <a:ext cx="35" cy="3"/>
            </a:xfrm>
            <a:prstGeom prst="rect">
              <a:avLst/>
            </a:prstGeom>
            <a:solidFill>
              <a:srgbClr val="E6E6E6"/>
            </a:solidFill>
            <a:ln w="9525">
              <a:noFill/>
              <a:miter lim="800000"/>
              <a:headEnd/>
              <a:tailEnd/>
            </a:ln>
          </p:spPr>
          <p:txBody>
            <a:bodyPr/>
            <a:lstStyle/>
            <a:p>
              <a:endParaRPr lang="en-US"/>
            </a:p>
          </p:txBody>
        </p:sp>
        <p:sp>
          <p:nvSpPr>
            <p:cNvPr id="31342" name="Rectangle 719"/>
            <p:cNvSpPr>
              <a:spLocks noChangeArrowheads="1"/>
            </p:cNvSpPr>
            <p:nvPr/>
          </p:nvSpPr>
          <p:spPr bwMode="auto">
            <a:xfrm>
              <a:off x="1162" y="3080"/>
              <a:ext cx="35" cy="1"/>
            </a:xfrm>
            <a:prstGeom prst="rect">
              <a:avLst/>
            </a:prstGeom>
            <a:solidFill>
              <a:srgbClr val="DDDDDD"/>
            </a:solidFill>
            <a:ln w="9525">
              <a:noFill/>
              <a:miter lim="800000"/>
              <a:headEnd/>
              <a:tailEnd/>
            </a:ln>
          </p:spPr>
          <p:txBody>
            <a:bodyPr/>
            <a:lstStyle/>
            <a:p>
              <a:endParaRPr lang="en-US"/>
            </a:p>
          </p:txBody>
        </p:sp>
        <p:sp>
          <p:nvSpPr>
            <p:cNvPr id="31343" name="Rectangle 720"/>
            <p:cNvSpPr>
              <a:spLocks noChangeArrowheads="1"/>
            </p:cNvSpPr>
            <p:nvPr/>
          </p:nvSpPr>
          <p:spPr bwMode="auto">
            <a:xfrm>
              <a:off x="1162" y="3079"/>
              <a:ext cx="35" cy="1"/>
            </a:xfrm>
            <a:prstGeom prst="rect">
              <a:avLst/>
            </a:prstGeom>
            <a:solidFill>
              <a:srgbClr val="D5D5D5"/>
            </a:solidFill>
            <a:ln w="9525">
              <a:noFill/>
              <a:miter lim="800000"/>
              <a:headEnd/>
              <a:tailEnd/>
            </a:ln>
          </p:spPr>
          <p:txBody>
            <a:bodyPr/>
            <a:lstStyle/>
            <a:p>
              <a:endParaRPr lang="en-US"/>
            </a:p>
          </p:txBody>
        </p:sp>
        <p:sp>
          <p:nvSpPr>
            <p:cNvPr id="31344" name="Rectangle 721"/>
            <p:cNvSpPr>
              <a:spLocks noChangeArrowheads="1"/>
            </p:cNvSpPr>
            <p:nvPr/>
          </p:nvSpPr>
          <p:spPr bwMode="auto">
            <a:xfrm>
              <a:off x="1162" y="3078"/>
              <a:ext cx="35" cy="1"/>
            </a:xfrm>
            <a:prstGeom prst="rect">
              <a:avLst/>
            </a:prstGeom>
            <a:solidFill>
              <a:srgbClr val="CDCDCD"/>
            </a:solidFill>
            <a:ln w="9525">
              <a:noFill/>
              <a:miter lim="800000"/>
              <a:headEnd/>
              <a:tailEnd/>
            </a:ln>
          </p:spPr>
          <p:txBody>
            <a:bodyPr/>
            <a:lstStyle/>
            <a:p>
              <a:endParaRPr lang="en-US"/>
            </a:p>
          </p:txBody>
        </p:sp>
        <p:sp>
          <p:nvSpPr>
            <p:cNvPr id="31345" name="Rectangle 722"/>
            <p:cNvSpPr>
              <a:spLocks noChangeArrowheads="1"/>
            </p:cNvSpPr>
            <p:nvPr/>
          </p:nvSpPr>
          <p:spPr bwMode="auto">
            <a:xfrm>
              <a:off x="1162" y="3076"/>
              <a:ext cx="35" cy="2"/>
            </a:xfrm>
            <a:prstGeom prst="rect">
              <a:avLst/>
            </a:prstGeom>
            <a:solidFill>
              <a:srgbClr val="C6C6C6"/>
            </a:solidFill>
            <a:ln w="9525">
              <a:noFill/>
              <a:miter lim="800000"/>
              <a:headEnd/>
              <a:tailEnd/>
            </a:ln>
          </p:spPr>
          <p:txBody>
            <a:bodyPr/>
            <a:lstStyle/>
            <a:p>
              <a:endParaRPr lang="en-US"/>
            </a:p>
          </p:txBody>
        </p:sp>
        <p:sp>
          <p:nvSpPr>
            <p:cNvPr id="31346" name="Rectangle 723"/>
            <p:cNvSpPr>
              <a:spLocks noChangeArrowheads="1"/>
            </p:cNvSpPr>
            <p:nvPr/>
          </p:nvSpPr>
          <p:spPr bwMode="auto">
            <a:xfrm>
              <a:off x="1162" y="3075"/>
              <a:ext cx="35" cy="1"/>
            </a:xfrm>
            <a:prstGeom prst="rect">
              <a:avLst/>
            </a:prstGeom>
            <a:solidFill>
              <a:srgbClr val="BEBEBE"/>
            </a:solidFill>
            <a:ln w="9525">
              <a:noFill/>
              <a:miter lim="800000"/>
              <a:headEnd/>
              <a:tailEnd/>
            </a:ln>
          </p:spPr>
          <p:txBody>
            <a:bodyPr/>
            <a:lstStyle/>
            <a:p>
              <a:endParaRPr lang="en-US"/>
            </a:p>
          </p:txBody>
        </p:sp>
        <p:sp>
          <p:nvSpPr>
            <p:cNvPr id="31347" name="Rectangle 724"/>
            <p:cNvSpPr>
              <a:spLocks noChangeArrowheads="1"/>
            </p:cNvSpPr>
            <p:nvPr/>
          </p:nvSpPr>
          <p:spPr bwMode="auto">
            <a:xfrm>
              <a:off x="1162" y="3074"/>
              <a:ext cx="35" cy="1"/>
            </a:xfrm>
            <a:prstGeom prst="rect">
              <a:avLst/>
            </a:prstGeom>
            <a:solidFill>
              <a:srgbClr val="B6B6B6"/>
            </a:solidFill>
            <a:ln w="9525">
              <a:noFill/>
              <a:miter lim="800000"/>
              <a:headEnd/>
              <a:tailEnd/>
            </a:ln>
          </p:spPr>
          <p:txBody>
            <a:bodyPr/>
            <a:lstStyle/>
            <a:p>
              <a:endParaRPr lang="en-US"/>
            </a:p>
          </p:txBody>
        </p:sp>
        <p:sp>
          <p:nvSpPr>
            <p:cNvPr id="31348" name="Freeform 725"/>
            <p:cNvSpPr>
              <a:spLocks/>
            </p:cNvSpPr>
            <p:nvPr/>
          </p:nvSpPr>
          <p:spPr bwMode="auto">
            <a:xfrm>
              <a:off x="1160" y="3073"/>
              <a:ext cx="37" cy="1"/>
            </a:xfrm>
            <a:custGeom>
              <a:avLst/>
              <a:gdLst>
                <a:gd name="T0" fmla="*/ 2 w 37"/>
                <a:gd name="T1" fmla="*/ 1 h 1"/>
                <a:gd name="T2" fmla="*/ 37 w 37"/>
                <a:gd name="T3" fmla="*/ 1 h 1"/>
                <a:gd name="T4" fmla="*/ 36 w 37"/>
                <a:gd name="T5" fmla="*/ 0 h 1"/>
                <a:gd name="T6" fmla="*/ 0 w 37"/>
                <a:gd name="T7" fmla="*/ 0 h 1"/>
                <a:gd name="T8" fmla="*/ 2 w 37"/>
                <a:gd name="T9" fmla="*/ 1 h 1"/>
                <a:gd name="T10" fmla="*/ 0 60000 65536"/>
                <a:gd name="T11" fmla="*/ 0 60000 65536"/>
                <a:gd name="T12" fmla="*/ 0 60000 65536"/>
                <a:gd name="T13" fmla="*/ 0 60000 65536"/>
                <a:gd name="T14" fmla="*/ 0 60000 65536"/>
                <a:gd name="T15" fmla="*/ 0 w 37"/>
                <a:gd name="T16" fmla="*/ 0 h 1"/>
                <a:gd name="T17" fmla="*/ 37 w 37"/>
                <a:gd name="T18" fmla="*/ 1 h 1"/>
              </a:gdLst>
              <a:ahLst/>
              <a:cxnLst>
                <a:cxn ang="T10">
                  <a:pos x="T0" y="T1"/>
                </a:cxn>
                <a:cxn ang="T11">
                  <a:pos x="T2" y="T3"/>
                </a:cxn>
                <a:cxn ang="T12">
                  <a:pos x="T4" y="T5"/>
                </a:cxn>
                <a:cxn ang="T13">
                  <a:pos x="T6" y="T7"/>
                </a:cxn>
                <a:cxn ang="T14">
                  <a:pos x="T8" y="T9"/>
                </a:cxn>
              </a:cxnLst>
              <a:rect l="T15" t="T16" r="T17" b="T18"/>
              <a:pathLst>
                <a:path w="37" h="1">
                  <a:moveTo>
                    <a:pt x="2" y="1"/>
                  </a:moveTo>
                  <a:lnTo>
                    <a:pt x="37" y="1"/>
                  </a:lnTo>
                  <a:lnTo>
                    <a:pt x="36" y="0"/>
                  </a:lnTo>
                  <a:lnTo>
                    <a:pt x="0" y="0"/>
                  </a:lnTo>
                  <a:lnTo>
                    <a:pt x="2" y="1"/>
                  </a:lnTo>
                  <a:close/>
                </a:path>
              </a:pathLst>
            </a:custGeom>
            <a:solidFill>
              <a:srgbClr val="AEAEAE"/>
            </a:solidFill>
            <a:ln w="9525">
              <a:noFill/>
              <a:round/>
              <a:headEnd/>
              <a:tailEnd/>
            </a:ln>
          </p:spPr>
          <p:txBody>
            <a:bodyPr/>
            <a:lstStyle/>
            <a:p>
              <a:endParaRPr lang="en-US"/>
            </a:p>
          </p:txBody>
        </p:sp>
        <p:sp>
          <p:nvSpPr>
            <p:cNvPr id="31349" name="Rectangle 726"/>
            <p:cNvSpPr>
              <a:spLocks noChangeArrowheads="1"/>
            </p:cNvSpPr>
            <p:nvPr/>
          </p:nvSpPr>
          <p:spPr bwMode="auto">
            <a:xfrm>
              <a:off x="1160" y="3071"/>
              <a:ext cx="36" cy="2"/>
            </a:xfrm>
            <a:prstGeom prst="rect">
              <a:avLst/>
            </a:prstGeom>
            <a:solidFill>
              <a:srgbClr val="A6A6A6"/>
            </a:solidFill>
            <a:ln w="9525">
              <a:noFill/>
              <a:miter lim="800000"/>
              <a:headEnd/>
              <a:tailEnd/>
            </a:ln>
          </p:spPr>
          <p:txBody>
            <a:bodyPr/>
            <a:lstStyle/>
            <a:p>
              <a:endParaRPr lang="en-US"/>
            </a:p>
          </p:txBody>
        </p:sp>
        <p:sp>
          <p:nvSpPr>
            <p:cNvPr id="31350" name="Freeform 727"/>
            <p:cNvSpPr>
              <a:spLocks/>
            </p:cNvSpPr>
            <p:nvPr/>
          </p:nvSpPr>
          <p:spPr bwMode="auto">
            <a:xfrm>
              <a:off x="1160" y="3070"/>
              <a:ext cx="37" cy="1"/>
            </a:xfrm>
            <a:custGeom>
              <a:avLst/>
              <a:gdLst>
                <a:gd name="T0" fmla="*/ 0 w 37"/>
                <a:gd name="T1" fmla="*/ 1 h 1"/>
                <a:gd name="T2" fmla="*/ 36 w 37"/>
                <a:gd name="T3" fmla="*/ 1 h 1"/>
                <a:gd name="T4" fmla="*/ 37 w 37"/>
                <a:gd name="T5" fmla="*/ 0 h 1"/>
                <a:gd name="T6" fmla="*/ 2 w 37"/>
                <a:gd name="T7" fmla="*/ 0 h 1"/>
                <a:gd name="T8" fmla="*/ 0 w 37"/>
                <a:gd name="T9" fmla="*/ 1 h 1"/>
                <a:gd name="T10" fmla="*/ 0 60000 65536"/>
                <a:gd name="T11" fmla="*/ 0 60000 65536"/>
                <a:gd name="T12" fmla="*/ 0 60000 65536"/>
                <a:gd name="T13" fmla="*/ 0 60000 65536"/>
                <a:gd name="T14" fmla="*/ 0 60000 65536"/>
                <a:gd name="T15" fmla="*/ 0 w 37"/>
                <a:gd name="T16" fmla="*/ 0 h 1"/>
                <a:gd name="T17" fmla="*/ 37 w 37"/>
                <a:gd name="T18" fmla="*/ 1 h 1"/>
              </a:gdLst>
              <a:ahLst/>
              <a:cxnLst>
                <a:cxn ang="T10">
                  <a:pos x="T0" y="T1"/>
                </a:cxn>
                <a:cxn ang="T11">
                  <a:pos x="T2" y="T3"/>
                </a:cxn>
                <a:cxn ang="T12">
                  <a:pos x="T4" y="T5"/>
                </a:cxn>
                <a:cxn ang="T13">
                  <a:pos x="T6" y="T7"/>
                </a:cxn>
                <a:cxn ang="T14">
                  <a:pos x="T8" y="T9"/>
                </a:cxn>
              </a:cxnLst>
              <a:rect l="T15" t="T16" r="T17" b="T18"/>
              <a:pathLst>
                <a:path w="37" h="1">
                  <a:moveTo>
                    <a:pt x="0" y="1"/>
                  </a:moveTo>
                  <a:lnTo>
                    <a:pt x="36" y="1"/>
                  </a:lnTo>
                  <a:lnTo>
                    <a:pt x="37" y="0"/>
                  </a:lnTo>
                  <a:lnTo>
                    <a:pt x="2" y="0"/>
                  </a:lnTo>
                  <a:lnTo>
                    <a:pt x="0" y="1"/>
                  </a:lnTo>
                  <a:close/>
                </a:path>
              </a:pathLst>
            </a:custGeom>
            <a:solidFill>
              <a:srgbClr val="9E9E9E"/>
            </a:solidFill>
            <a:ln w="9525">
              <a:noFill/>
              <a:round/>
              <a:headEnd/>
              <a:tailEnd/>
            </a:ln>
          </p:spPr>
          <p:txBody>
            <a:bodyPr/>
            <a:lstStyle/>
            <a:p>
              <a:endParaRPr lang="en-US"/>
            </a:p>
          </p:txBody>
        </p:sp>
        <p:sp>
          <p:nvSpPr>
            <p:cNvPr id="31351" name="Rectangle 728"/>
            <p:cNvSpPr>
              <a:spLocks noChangeArrowheads="1"/>
            </p:cNvSpPr>
            <p:nvPr/>
          </p:nvSpPr>
          <p:spPr bwMode="auto">
            <a:xfrm>
              <a:off x="1162" y="3070"/>
              <a:ext cx="35" cy="1"/>
            </a:xfrm>
            <a:prstGeom prst="rect">
              <a:avLst/>
            </a:prstGeom>
            <a:solidFill>
              <a:srgbClr val="9A9A9A"/>
            </a:solidFill>
            <a:ln w="9525">
              <a:noFill/>
              <a:miter lim="800000"/>
              <a:headEnd/>
              <a:tailEnd/>
            </a:ln>
          </p:spPr>
          <p:txBody>
            <a:bodyPr/>
            <a:lstStyle/>
            <a:p>
              <a:endParaRPr lang="en-US"/>
            </a:p>
          </p:txBody>
        </p:sp>
        <p:sp>
          <p:nvSpPr>
            <p:cNvPr id="31352" name="Rectangle 729"/>
            <p:cNvSpPr>
              <a:spLocks noChangeArrowheads="1"/>
            </p:cNvSpPr>
            <p:nvPr/>
          </p:nvSpPr>
          <p:spPr bwMode="auto">
            <a:xfrm>
              <a:off x="1129" y="3074"/>
              <a:ext cx="82" cy="5"/>
            </a:xfrm>
            <a:prstGeom prst="rect">
              <a:avLst/>
            </a:prstGeom>
            <a:solidFill>
              <a:srgbClr val="000000"/>
            </a:solidFill>
            <a:ln w="9525">
              <a:noFill/>
              <a:miter lim="800000"/>
              <a:headEnd/>
              <a:tailEnd/>
            </a:ln>
          </p:spPr>
          <p:txBody>
            <a:bodyPr/>
            <a:lstStyle/>
            <a:p>
              <a:endParaRPr lang="en-US"/>
            </a:p>
          </p:txBody>
        </p:sp>
        <p:sp>
          <p:nvSpPr>
            <p:cNvPr id="31353" name="Freeform 730"/>
            <p:cNvSpPr>
              <a:spLocks noEditPoints="1"/>
            </p:cNvSpPr>
            <p:nvPr/>
          </p:nvSpPr>
          <p:spPr bwMode="auto">
            <a:xfrm>
              <a:off x="908" y="3061"/>
              <a:ext cx="46" cy="24"/>
            </a:xfrm>
            <a:custGeom>
              <a:avLst/>
              <a:gdLst>
                <a:gd name="T0" fmla="*/ 0 w 46"/>
                <a:gd name="T1" fmla="*/ 24 h 24"/>
                <a:gd name="T2" fmla="*/ 0 w 46"/>
                <a:gd name="T3" fmla="*/ 0 h 24"/>
                <a:gd name="T4" fmla="*/ 2 w 46"/>
                <a:gd name="T5" fmla="*/ 0 h 24"/>
                <a:gd name="T6" fmla="*/ 2 w 46"/>
                <a:gd name="T7" fmla="*/ 24 h 24"/>
                <a:gd name="T8" fmla="*/ 0 w 46"/>
                <a:gd name="T9" fmla="*/ 24 h 24"/>
                <a:gd name="T10" fmla="*/ 46 w 46"/>
                <a:gd name="T11" fmla="*/ 0 h 24"/>
                <a:gd name="T12" fmla="*/ 46 w 46"/>
                <a:gd name="T13" fmla="*/ 24 h 24"/>
                <a:gd name="T14" fmla="*/ 43 w 46"/>
                <a:gd name="T15" fmla="*/ 24 h 24"/>
                <a:gd name="T16" fmla="*/ 43 w 46"/>
                <a:gd name="T17" fmla="*/ 0 h 24"/>
                <a:gd name="T18" fmla="*/ 46 w 46"/>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6"/>
                <a:gd name="T31" fmla="*/ 0 h 24"/>
                <a:gd name="T32" fmla="*/ 46 w 46"/>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6" h="24">
                  <a:moveTo>
                    <a:pt x="0" y="24"/>
                  </a:moveTo>
                  <a:lnTo>
                    <a:pt x="0" y="0"/>
                  </a:lnTo>
                  <a:lnTo>
                    <a:pt x="2" y="0"/>
                  </a:lnTo>
                  <a:lnTo>
                    <a:pt x="2" y="24"/>
                  </a:lnTo>
                  <a:lnTo>
                    <a:pt x="0" y="24"/>
                  </a:lnTo>
                  <a:close/>
                  <a:moveTo>
                    <a:pt x="46" y="0"/>
                  </a:moveTo>
                  <a:lnTo>
                    <a:pt x="46" y="24"/>
                  </a:lnTo>
                  <a:lnTo>
                    <a:pt x="43" y="24"/>
                  </a:lnTo>
                  <a:lnTo>
                    <a:pt x="43" y="0"/>
                  </a:lnTo>
                  <a:lnTo>
                    <a:pt x="46" y="0"/>
                  </a:lnTo>
                  <a:close/>
                </a:path>
              </a:pathLst>
            </a:custGeom>
            <a:solidFill>
              <a:srgbClr val="C0C0C0"/>
            </a:solidFill>
            <a:ln w="9525">
              <a:noFill/>
              <a:round/>
              <a:headEnd/>
              <a:tailEnd/>
            </a:ln>
          </p:spPr>
          <p:txBody>
            <a:bodyPr/>
            <a:lstStyle/>
            <a:p>
              <a:endParaRPr lang="en-US"/>
            </a:p>
          </p:txBody>
        </p:sp>
        <p:sp>
          <p:nvSpPr>
            <p:cNvPr id="31354" name="Freeform 731"/>
            <p:cNvSpPr>
              <a:spLocks noEditPoints="1"/>
            </p:cNvSpPr>
            <p:nvPr/>
          </p:nvSpPr>
          <p:spPr bwMode="auto">
            <a:xfrm>
              <a:off x="910" y="3061"/>
              <a:ext cx="41" cy="24"/>
            </a:xfrm>
            <a:custGeom>
              <a:avLst/>
              <a:gdLst>
                <a:gd name="T0" fmla="*/ 0 w 41"/>
                <a:gd name="T1" fmla="*/ 24 h 24"/>
                <a:gd name="T2" fmla="*/ 0 w 41"/>
                <a:gd name="T3" fmla="*/ 0 h 24"/>
                <a:gd name="T4" fmla="*/ 1 w 41"/>
                <a:gd name="T5" fmla="*/ 0 h 24"/>
                <a:gd name="T6" fmla="*/ 1 w 41"/>
                <a:gd name="T7" fmla="*/ 24 h 24"/>
                <a:gd name="T8" fmla="*/ 0 w 41"/>
                <a:gd name="T9" fmla="*/ 24 h 24"/>
                <a:gd name="T10" fmla="*/ 41 w 41"/>
                <a:gd name="T11" fmla="*/ 0 h 24"/>
                <a:gd name="T12" fmla="*/ 41 w 41"/>
                <a:gd name="T13" fmla="*/ 24 h 24"/>
                <a:gd name="T14" fmla="*/ 40 w 41"/>
                <a:gd name="T15" fmla="*/ 24 h 24"/>
                <a:gd name="T16" fmla="*/ 40 w 41"/>
                <a:gd name="T17" fmla="*/ 0 h 24"/>
                <a:gd name="T18" fmla="*/ 41 w 4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
                <a:gd name="T31" fmla="*/ 0 h 24"/>
                <a:gd name="T32" fmla="*/ 41 w 4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 h="24">
                  <a:moveTo>
                    <a:pt x="0" y="24"/>
                  </a:moveTo>
                  <a:lnTo>
                    <a:pt x="0" y="0"/>
                  </a:lnTo>
                  <a:lnTo>
                    <a:pt x="1" y="0"/>
                  </a:lnTo>
                  <a:lnTo>
                    <a:pt x="1" y="24"/>
                  </a:lnTo>
                  <a:lnTo>
                    <a:pt x="0" y="24"/>
                  </a:lnTo>
                  <a:close/>
                  <a:moveTo>
                    <a:pt x="41" y="0"/>
                  </a:moveTo>
                  <a:lnTo>
                    <a:pt x="41" y="24"/>
                  </a:lnTo>
                  <a:lnTo>
                    <a:pt x="40" y="24"/>
                  </a:lnTo>
                  <a:lnTo>
                    <a:pt x="40" y="0"/>
                  </a:lnTo>
                  <a:lnTo>
                    <a:pt x="41" y="0"/>
                  </a:lnTo>
                  <a:close/>
                </a:path>
              </a:pathLst>
            </a:custGeom>
            <a:solidFill>
              <a:srgbClr val="C7A9A9"/>
            </a:solidFill>
            <a:ln w="9525">
              <a:noFill/>
              <a:round/>
              <a:headEnd/>
              <a:tailEnd/>
            </a:ln>
          </p:spPr>
          <p:txBody>
            <a:bodyPr/>
            <a:lstStyle/>
            <a:p>
              <a:endParaRPr lang="en-US"/>
            </a:p>
          </p:txBody>
        </p:sp>
        <p:sp>
          <p:nvSpPr>
            <p:cNvPr id="31355" name="Freeform 732"/>
            <p:cNvSpPr>
              <a:spLocks noEditPoints="1"/>
            </p:cNvSpPr>
            <p:nvPr/>
          </p:nvSpPr>
          <p:spPr bwMode="auto">
            <a:xfrm>
              <a:off x="911" y="3061"/>
              <a:ext cx="39" cy="24"/>
            </a:xfrm>
            <a:custGeom>
              <a:avLst/>
              <a:gdLst>
                <a:gd name="T0" fmla="*/ 0 w 39"/>
                <a:gd name="T1" fmla="*/ 24 h 24"/>
                <a:gd name="T2" fmla="*/ 0 w 39"/>
                <a:gd name="T3" fmla="*/ 0 h 24"/>
                <a:gd name="T4" fmla="*/ 1 w 39"/>
                <a:gd name="T5" fmla="*/ 0 h 24"/>
                <a:gd name="T6" fmla="*/ 1 w 39"/>
                <a:gd name="T7" fmla="*/ 24 h 24"/>
                <a:gd name="T8" fmla="*/ 0 w 39"/>
                <a:gd name="T9" fmla="*/ 24 h 24"/>
                <a:gd name="T10" fmla="*/ 39 w 39"/>
                <a:gd name="T11" fmla="*/ 0 h 24"/>
                <a:gd name="T12" fmla="*/ 39 w 39"/>
                <a:gd name="T13" fmla="*/ 24 h 24"/>
                <a:gd name="T14" fmla="*/ 38 w 39"/>
                <a:gd name="T15" fmla="*/ 24 h 24"/>
                <a:gd name="T16" fmla="*/ 38 w 39"/>
                <a:gd name="T17" fmla="*/ 0 h 24"/>
                <a:gd name="T18" fmla="*/ 39 w 3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
                <a:gd name="T31" fmla="*/ 0 h 24"/>
                <a:gd name="T32" fmla="*/ 39 w 3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 h="24">
                  <a:moveTo>
                    <a:pt x="0" y="24"/>
                  </a:moveTo>
                  <a:lnTo>
                    <a:pt x="0" y="0"/>
                  </a:lnTo>
                  <a:lnTo>
                    <a:pt x="1" y="0"/>
                  </a:lnTo>
                  <a:lnTo>
                    <a:pt x="1" y="24"/>
                  </a:lnTo>
                  <a:lnTo>
                    <a:pt x="0" y="24"/>
                  </a:lnTo>
                  <a:close/>
                  <a:moveTo>
                    <a:pt x="39" y="0"/>
                  </a:moveTo>
                  <a:lnTo>
                    <a:pt x="39" y="24"/>
                  </a:lnTo>
                  <a:lnTo>
                    <a:pt x="38" y="24"/>
                  </a:lnTo>
                  <a:lnTo>
                    <a:pt x="38" y="0"/>
                  </a:lnTo>
                  <a:lnTo>
                    <a:pt x="39" y="0"/>
                  </a:lnTo>
                  <a:close/>
                </a:path>
              </a:pathLst>
            </a:custGeom>
            <a:solidFill>
              <a:srgbClr val="CD9696"/>
            </a:solidFill>
            <a:ln w="9525">
              <a:noFill/>
              <a:round/>
              <a:headEnd/>
              <a:tailEnd/>
            </a:ln>
          </p:spPr>
          <p:txBody>
            <a:bodyPr/>
            <a:lstStyle/>
            <a:p>
              <a:endParaRPr lang="en-US"/>
            </a:p>
          </p:txBody>
        </p:sp>
        <p:sp>
          <p:nvSpPr>
            <p:cNvPr id="31356" name="Freeform 733"/>
            <p:cNvSpPr>
              <a:spLocks noEditPoints="1"/>
            </p:cNvSpPr>
            <p:nvPr/>
          </p:nvSpPr>
          <p:spPr bwMode="auto">
            <a:xfrm>
              <a:off x="912" y="3061"/>
              <a:ext cx="37" cy="24"/>
            </a:xfrm>
            <a:custGeom>
              <a:avLst/>
              <a:gdLst>
                <a:gd name="T0" fmla="*/ 0 w 37"/>
                <a:gd name="T1" fmla="*/ 24 h 24"/>
                <a:gd name="T2" fmla="*/ 0 w 37"/>
                <a:gd name="T3" fmla="*/ 0 h 24"/>
                <a:gd name="T4" fmla="*/ 1 w 37"/>
                <a:gd name="T5" fmla="*/ 0 h 24"/>
                <a:gd name="T6" fmla="*/ 1 w 37"/>
                <a:gd name="T7" fmla="*/ 24 h 24"/>
                <a:gd name="T8" fmla="*/ 0 w 37"/>
                <a:gd name="T9" fmla="*/ 24 h 24"/>
                <a:gd name="T10" fmla="*/ 37 w 37"/>
                <a:gd name="T11" fmla="*/ 0 h 24"/>
                <a:gd name="T12" fmla="*/ 37 w 37"/>
                <a:gd name="T13" fmla="*/ 24 h 24"/>
                <a:gd name="T14" fmla="*/ 36 w 37"/>
                <a:gd name="T15" fmla="*/ 24 h 24"/>
                <a:gd name="T16" fmla="*/ 36 w 37"/>
                <a:gd name="T17" fmla="*/ 0 h 24"/>
                <a:gd name="T18" fmla="*/ 37 w 3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24"/>
                <a:gd name="T32" fmla="*/ 37 w 3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24">
                  <a:moveTo>
                    <a:pt x="0" y="24"/>
                  </a:moveTo>
                  <a:lnTo>
                    <a:pt x="0" y="0"/>
                  </a:lnTo>
                  <a:lnTo>
                    <a:pt x="1" y="0"/>
                  </a:lnTo>
                  <a:lnTo>
                    <a:pt x="1" y="24"/>
                  </a:lnTo>
                  <a:lnTo>
                    <a:pt x="0" y="24"/>
                  </a:lnTo>
                  <a:close/>
                  <a:moveTo>
                    <a:pt x="37" y="0"/>
                  </a:moveTo>
                  <a:lnTo>
                    <a:pt x="37" y="24"/>
                  </a:lnTo>
                  <a:lnTo>
                    <a:pt x="36" y="24"/>
                  </a:lnTo>
                  <a:lnTo>
                    <a:pt x="36" y="0"/>
                  </a:lnTo>
                  <a:lnTo>
                    <a:pt x="37" y="0"/>
                  </a:lnTo>
                  <a:close/>
                </a:path>
              </a:pathLst>
            </a:custGeom>
            <a:solidFill>
              <a:srgbClr val="D38484"/>
            </a:solidFill>
            <a:ln w="9525">
              <a:noFill/>
              <a:round/>
              <a:headEnd/>
              <a:tailEnd/>
            </a:ln>
          </p:spPr>
          <p:txBody>
            <a:bodyPr/>
            <a:lstStyle/>
            <a:p>
              <a:endParaRPr lang="en-US"/>
            </a:p>
          </p:txBody>
        </p:sp>
        <p:sp>
          <p:nvSpPr>
            <p:cNvPr id="31357" name="Freeform 734"/>
            <p:cNvSpPr>
              <a:spLocks noEditPoints="1"/>
            </p:cNvSpPr>
            <p:nvPr/>
          </p:nvSpPr>
          <p:spPr bwMode="auto">
            <a:xfrm>
              <a:off x="913" y="3061"/>
              <a:ext cx="35" cy="24"/>
            </a:xfrm>
            <a:custGeom>
              <a:avLst/>
              <a:gdLst>
                <a:gd name="T0" fmla="*/ 0 w 35"/>
                <a:gd name="T1" fmla="*/ 24 h 24"/>
                <a:gd name="T2" fmla="*/ 0 w 35"/>
                <a:gd name="T3" fmla="*/ 0 h 24"/>
                <a:gd name="T4" fmla="*/ 2 w 35"/>
                <a:gd name="T5" fmla="*/ 0 h 24"/>
                <a:gd name="T6" fmla="*/ 2 w 35"/>
                <a:gd name="T7" fmla="*/ 24 h 24"/>
                <a:gd name="T8" fmla="*/ 0 w 35"/>
                <a:gd name="T9" fmla="*/ 24 h 24"/>
                <a:gd name="T10" fmla="*/ 35 w 35"/>
                <a:gd name="T11" fmla="*/ 0 h 24"/>
                <a:gd name="T12" fmla="*/ 35 w 35"/>
                <a:gd name="T13" fmla="*/ 24 h 24"/>
                <a:gd name="T14" fmla="*/ 33 w 35"/>
                <a:gd name="T15" fmla="*/ 24 h 24"/>
                <a:gd name="T16" fmla="*/ 33 w 35"/>
                <a:gd name="T17" fmla="*/ 0 h 24"/>
                <a:gd name="T18" fmla="*/ 35 w 35"/>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
                <a:gd name="T31" fmla="*/ 0 h 24"/>
                <a:gd name="T32" fmla="*/ 35 w 35"/>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 h="24">
                  <a:moveTo>
                    <a:pt x="0" y="24"/>
                  </a:moveTo>
                  <a:lnTo>
                    <a:pt x="0" y="0"/>
                  </a:lnTo>
                  <a:lnTo>
                    <a:pt x="2" y="0"/>
                  </a:lnTo>
                  <a:lnTo>
                    <a:pt x="2" y="24"/>
                  </a:lnTo>
                  <a:lnTo>
                    <a:pt x="0" y="24"/>
                  </a:lnTo>
                  <a:close/>
                  <a:moveTo>
                    <a:pt x="35" y="0"/>
                  </a:moveTo>
                  <a:lnTo>
                    <a:pt x="35" y="24"/>
                  </a:lnTo>
                  <a:lnTo>
                    <a:pt x="33" y="24"/>
                  </a:lnTo>
                  <a:lnTo>
                    <a:pt x="33" y="0"/>
                  </a:lnTo>
                  <a:lnTo>
                    <a:pt x="35" y="0"/>
                  </a:lnTo>
                  <a:close/>
                </a:path>
              </a:pathLst>
            </a:custGeom>
            <a:solidFill>
              <a:srgbClr val="D87575"/>
            </a:solidFill>
            <a:ln w="9525">
              <a:noFill/>
              <a:round/>
              <a:headEnd/>
              <a:tailEnd/>
            </a:ln>
          </p:spPr>
          <p:txBody>
            <a:bodyPr/>
            <a:lstStyle/>
            <a:p>
              <a:endParaRPr lang="en-US"/>
            </a:p>
          </p:txBody>
        </p:sp>
        <p:sp>
          <p:nvSpPr>
            <p:cNvPr id="31358" name="Freeform 735"/>
            <p:cNvSpPr>
              <a:spLocks noEditPoints="1"/>
            </p:cNvSpPr>
            <p:nvPr/>
          </p:nvSpPr>
          <p:spPr bwMode="auto">
            <a:xfrm>
              <a:off x="915" y="3061"/>
              <a:ext cx="31" cy="24"/>
            </a:xfrm>
            <a:custGeom>
              <a:avLst/>
              <a:gdLst>
                <a:gd name="T0" fmla="*/ 0 w 31"/>
                <a:gd name="T1" fmla="*/ 24 h 24"/>
                <a:gd name="T2" fmla="*/ 0 w 31"/>
                <a:gd name="T3" fmla="*/ 0 h 24"/>
                <a:gd name="T4" fmla="*/ 1 w 31"/>
                <a:gd name="T5" fmla="*/ 0 h 24"/>
                <a:gd name="T6" fmla="*/ 1 w 31"/>
                <a:gd name="T7" fmla="*/ 24 h 24"/>
                <a:gd name="T8" fmla="*/ 0 w 31"/>
                <a:gd name="T9" fmla="*/ 24 h 24"/>
                <a:gd name="T10" fmla="*/ 31 w 31"/>
                <a:gd name="T11" fmla="*/ 0 h 24"/>
                <a:gd name="T12" fmla="*/ 31 w 31"/>
                <a:gd name="T13" fmla="*/ 24 h 24"/>
                <a:gd name="T14" fmla="*/ 30 w 31"/>
                <a:gd name="T15" fmla="*/ 24 h 24"/>
                <a:gd name="T16" fmla="*/ 30 w 31"/>
                <a:gd name="T17" fmla="*/ 0 h 24"/>
                <a:gd name="T18" fmla="*/ 31 w 3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4"/>
                <a:gd name="T32" fmla="*/ 31 w 3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4">
                  <a:moveTo>
                    <a:pt x="0" y="24"/>
                  </a:moveTo>
                  <a:lnTo>
                    <a:pt x="0" y="0"/>
                  </a:lnTo>
                  <a:lnTo>
                    <a:pt x="1" y="0"/>
                  </a:lnTo>
                  <a:lnTo>
                    <a:pt x="1" y="24"/>
                  </a:lnTo>
                  <a:lnTo>
                    <a:pt x="0" y="24"/>
                  </a:lnTo>
                  <a:close/>
                  <a:moveTo>
                    <a:pt x="31" y="0"/>
                  </a:moveTo>
                  <a:lnTo>
                    <a:pt x="31" y="24"/>
                  </a:lnTo>
                  <a:lnTo>
                    <a:pt x="30" y="24"/>
                  </a:lnTo>
                  <a:lnTo>
                    <a:pt x="30" y="0"/>
                  </a:lnTo>
                  <a:lnTo>
                    <a:pt x="31" y="0"/>
                  </a:lnTo>
                  <a:close/>
                </a:path>
              </a:pathLst>
            </a:custGeom>
            <a:solidFill>
              <a:srgbClr val="DD6666"/>
            </a:solidFill>
            <a:ln w="9525">
              <a:noFill/>
              <a:round/>
              <a:headEnd/>
              <a:tailEnd/>
            </a:ln>
          </p:spPr>
          <p:txBody>
            <a:bodyPr/>
            <a:lstStyle/>
            <a:p>
              <a:endParaRPr lang="en-US"/>
            </a:p>
          </p:txBody>
        </p:sp>
        <p:sp>
          <p:nvSpPr>
            <p:cNvPr id="31359" name="Freeform 736"/>
            <p:cNvSpPr>
              <a:spLocks noEditPoints="1"/>
            </p:cNvSpPr>
            <p:nvPr/>
          </p:nvSpPr>
          <p:spPr bwMode="auto">
            <a:xfrm>
              <a:off x="916" y="3061"/>
              <a:ext cx="29" cy="24"/>
            </a:xfrm>
            <a:custGeom>
              <a:avLst/>
              <a:gdLst>
                <a:gd name="T0" fmla="*/ 0 w 29"/>
                <a:gd name="T1" fmla="*/ 24 h 24"/>
                <a:gd name="T2" fmla="*/ 0 w 29"/>
                <a:gd name="T3" fmla="*/ 0 h 24"/>
                <a:gd name="T4" fmla="*/ 1 w 29"/>
                <a:gd name="T5" fmla="*/ 0 h 24"/>
                <a:gd name="T6" fmla="*/ 1 w 29"/>
                <a:gd name="T7" fmla="*/ 24 h 24"/>
                <a:gd name="T8" fmla="*/ 0 w 29"/>
                <a:gd name="T9" fmla="*/ 24 h 24"/>
                <a:gd name="T10" fmla="*/ 29 w 29"/>
                <a:gd name="T11" fmla="*/ 0 h 24"/>
                <a:gd name="T12" fmla="*/ 29 w 29"/>
                <a:gd name="T13" fmla="*/ 24 h 24"/>
                <a:gd name="T14" fmla="*/ 28 w 29"/>
                <a:gd name="T15" fmla="*/ 24 h 24"/>
                <a:gd name="T16" fmla="*/ 28 w 29"/>
                <a:gd name="T17" fmla="*/ 0 h 24"/>
                <a:gd name="T18" fmla="*/ 29 w 2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24"/>
                <a:gd name="T32" fmla="*/ 29 w 2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24">
                  <a:moveTo>
                    <a:pt x="0" y="24"/>
                  </a:moveTo>
                  <a:lnTo>
                    <a:pt x="0" y="0"/>
                  </a:lnTo>
                  <a:lnTo>
                    <a:pt x="1" y="0"/>
                  </a:lnTo>
                  <a:lnTo>
                    <a:pt x="1" y="24"/>
                  </a:lnTo>
                  <a:lnTo>
                    <a:pt x="0" y="24"/>
                  </a:lnTo>
                  <a:close/>
                  <a:moveTo>
                    <a:pt x="29" y="0"/>
                  </a:moveTo>
                  <a:lnTo>
                    <a:pt x="29" y="24"/>
                  </a:lnTo>
                  <a:lnTo>
                    <a:pt x="28" y="24"/>
                  </a:lnTo>
                  <a:lnTo>
                    <a:pt x="28" y="0"/>
                  </a:lnTo>
                  <a:lnTo>
                    <a:pt x="29" y="0"/>
                  </a:lnTo>
                  <a:close/>
                </a:path>
              </a:pathLst>
            </a:custGeom>
            <a:solidFill>
              <a:srgbClr val="E15959"/>
            </a:solidFill>
            <a:ln w="9525">
              <a:noFill/>
              <a:round/>
              <a:headEnd/>
              <a:tailEnd/>
            </a:ln>
          </p:spPr>
          <p:txBody>
            <a:bodyPr/>
            <a:lstStyle/>
            <a:p>
              <a:endParaRPr lang="en-US"/>
            </a:p>
          </p:txBody>
        </p:sp>
        <p:sp>
          <p:nvSpPr>
            <p:cNvPr id="31360" name="Freeform 737"/>
            <p:cNvSpPr>
              <a:spLocks noEditPoints="1"/>
            </p:cNvSpPr>
            <p:nvPr/>
          </p:nvSpPr>
          <p:spPr bwMode="auto">
            <a:xfrm>
              <a:off x="917" y="3061"/>
              <a:ext cx="27" cy="24"/>
            </a:xfrm>
            <a:custGeom>
              <a:avLst/>
              <a:gdLst>
                <a:gd name="T0" fmla="*/ 0 w 27"/>
                <a:gd name="T1" fmla="*/ 24 h 24"/>
                <a:gd name="T2" fmla="*/ 0 w 27"/>
                <a:gd name="T3" fmla="*/ 0 h 24"/>
                <a:gd name="T4" fmla="*/ 2 w 27"/>
                <a:gd name="T5" fmla="*/ 0 h 24"/>
                <a:gd name="T6" fmla="*/ 2 w 27"/>
                <a:gd name="T7" fmla="*/ 24 h 24"/>
                <a:gd name="T8" fmla="*/ 0 w 27"/>
                <a:gd name="T9" fmla="*/ 24 h 24"/>
                <a:gd name="T10" fmla="*/ 27 w 27"/>
                <a:gd name="T11" fmla="*/ 0 h 24"/>
                <a:gd name="T12" fmla="*/ 27 w 27"/>
                <a:gd name="T13" fmla="*/ 24 h 24"/>
                <a:gd name="T14" fmla="*/ 26 w 27"/>
                <a:gd name="T15" fmla="*/ 24 h 24"/>
                <a:gd name="T16" fmla="*/ 26 w 27"/>
                <a:gd name="T17" fmla="*/ 0 h 24"/>
                <a:gd name="T18" fmla="*/ 27 w 2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
                <a:gd name="T31" fmla="*/ 0 h 24"/>
                <a:gd name="T32" fmla="*/ 27 w 2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 h="24">
                  <a:moveTo>
                    <a:pt x="0" y="24"/>
                  </a:moveTo>
                  <a:lnTo>
                    <a:pt x="0" y="0"/>
                  </a:lnTo>
                  <a:lnTo>
                    <a:pt x="2" y="0"/>
                  </a:lnTo>
                  <a:lnTo>
                    <a:pt x="2" y="24"/>
                  </a:lnTo>
                  <a:lnTo>
                    <a:pt x="0" y="24"/>
                  </a:lnTo>
                  <a:close/>
                  <a:moveTo>
                    <a:pt x="27" y="0"/>
                  </a:moveTo>
                  <a:lnTo>
                    <a:pt x="27" y="24"/>
                  </a:lnTo>
                  <a:lnTo>
                    <a:pt x="26" y="24"/>
                  </a:lnTo>
                  <a:lnTo>
                    <a:pt x="26" y="0"/>
                  </a:lnTo>
                  <a:lnTo>
                    <a:pt x="27" y="0"/>
                  </a:lnTo>
                  <a:close/>
                </a:path>
              </a:pathLst>
            </a:custGeom>
            <a:solidFill>
              <a:srgbClr val="E54D4D"/>
            </a:solidFill>
            <a:ln w="9525">
              <a:noFill/>
              <a:round/>
              <a:headEnd/>
              <a:tailEnd/>
            </a:ln>
          </p:spPr>
          <p:txBody>
            <a:bodyPr/>
            <a:lstStyle/>
            <a:p>
              <a:endParaRPr lang="en-US"/>
            </a:p>
          </p:txBody>
        </p:sp>
        <p:sp>
          <p:nvSpPr>
            <p:cNvPr id="31361" name="Freeform 738"/>
            <p:cNvSpPr>
              <a:spLocks noEditPoints="1"/>
            </p:cNvSpPr>
            <p:nvPr/>
          </p:nvSpPr>
          <p:spPr bwMode="auto">
            <a:xfrm>
              <a:off x="919" y="3061"/>
              <a:ext cx="24" cy="24"/>
            </a:xfrm>
            <a:custGeom>
              <a:avLst/>
              <a:gdLst>
                <a:gd name="T0" fmla="*/ 0 w 24"/>
                <a:gd name="T1" fmla="*/ 24 h 24"/>
                <a:gd name="T2" fmla="*/ 0 w 24"/>
                <a:gd name="T3" fmla="*/ 0 h 24"/>
                <a:gd name="T4" fmla="*/ 1 w 24"/>
                <a:gd name="T5" fmla="*/ 0 h 24"/>
                <a:gd name="T6" fmla="*/ 1 w 24"/>
                <a:gd name="T7" fmla="*/ 24 h 24"/>
                <a:gd name="T8" fmla="*/ 0 w 24"/>
                <a:gd name="T9" fmla="*/ 24 h 24"/>
                <a:gd name="T10" fmla="*/ 24 w 24"/>
                <a:gd name="T11" fmla="*/ 0 h 24"/>
                <a:gd name="T12" fmla="*/ 24 w 24"/>
                <a:gd name="T13" fmla="*/ 24 h 24"/>
                <a:gd name="T14" fmla="*/ 22 w 24"/>
                <a:gd name="T15" fmla="*/ 24 h 24"/>
                <a:gd name="T16" fmla="*/ 22 w 24"/>
                <a:gd name="T17" fmla="*/ 0 h 24"/>
                <a:gd name="T18" fmla="*/ 24 w 2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4"/>
                <a:gd name="T32" fmla="*/ 24 w 2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4">
                  <a:moveTo>
                    <a:pt x="0" y="24"/>
                  </a:moveTo>
                  <a:lnTo>
                    <a:pt x="0" y="0"/>
                  </a:lnTo>
                  <a:lnTo>
                    <a:pt x="1" y="0"/>
                  </a:lnTo>
                  <a:lnTo>
                    <a:pt x="1" y="24"/>
                  </a:lnTo>
                  <a:lnTo>
                    <a:pt x="0" y="24"/>
                  </a:lnTo>
                  <a:close/>
                  <a:moveTo>
                    <a:pt x="24" y="0"/>
                  </a:moveTo>
                  <a:lnTo>
                    <a:pt x="24" y="24"/>
                  </a:lnTo>
                  <a:lnTo>
                    <a:pt x="22" y="24"/>
                  </a:lnTo>
                  <a:lnTo>
                    <a:pt x="22" y="0"/>
                  </a:lnTo>
                  <a:lnTo>
                    <a:pt x="24" y="0"/>
                  </a:lnTo>
                  <a:close/>
                </a:path>
              </a:pathLst>
            </a:custGeom>
            <a:solidFill>
              <a:srgbClr val="E94343"/>
            </a:solidFill>
            <a:ln w="9525">
              <a:noFill/>
              <a:round/>
              <a:headEnd/>
              <a:tailEnd/>
            </a:ln>
          </p:spPr>
          <p:txBody>
            <a:bodyPr/>
            <a:lstStyle/>
            <a:p>
              <a:endParaRPr lang="en-US"/>
            </a:p>
          </p:txBody>
        </p:sp>
        <p:sp>
          <p:nvSpPr>
            <p:cNvPr id="31362" name="Freeform 739"/>
            <p:cNvSpPr>
              <a:spLocks noEditPoints="1"/>
            </p:cNvSpPr>
            <p:nvPr/>
          </p:nvSpPr>
          <p:spPr bwMode="auto">
            <a:xfrm>
              <a:off x="920" y="3061"/>
              <a:ext cx="21" cy="24"/>
            </a:xfrm>
            <a:custGeom>
              <a:avLst/>
              <a:gdLst>
                <a:gd name="T0" fmla="*/ 0 w 21"/>
                <a:gd name="T1" fmla="*/ 24 h 24"/>
                <a:gd name="T2" fmla="*/ 0 w 21"/>
                <a:gd name="T3" fmla="*/ 0 h 24"/>
                <a:gd name="T4" fmla="*/ 1 w 21"/>
                <a:gd name="T5" fmla="*/ 0 h 24"/>
                <a:gd name="T6" fmla="*/ 1 w 21"/>
                <a:gd name="T7" fmla="*/ 24 h 24"/>
                <a:gd name="T8" fmla="*/ 0 w 21"/>
                <a:gd name="T9" fmla="*/ 24 h 24"/>
                <a:gd name="T10" fmla="*/ 21 w 21"/>
                <a:gd name="T11" fmla="*/ 0 h 24"/>
                <a:gd name="T12" fmla="*/ 21 w 21"/>
                <a:gd name="T13" fmla="*/ 24 h 24"/>
                <a:gd name="T14" fmla="*/ 20 w 21"/>
                <a:gd name="T15" fmla="*/ 24 h 24"/>
                <a:gd name="T16" fmla="*/ 20 w 21"/>
                <a:gd name="T17" fmla="*/ 0 h 24"/>
                <a:gd name="T18" fmla="*/ 21 w 2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
                <a:gd name="T31" fmla="*/ 0 h 24"/>
                <a:gd name="T32" fmla="*/ 21 w 2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 h="24">
                  <a:moveTo>
                    <a:pt x="0" y="24"/>
                  </a:moveTo>
                  <a:lnTo>
                    <a:pt x="0" y="0"/>
                  </a:lnTo>
                  <a:lnTo>
                    <a:pt x="1" y="0"/>
                  </a:lnTo>
                  <a:lnTo>
                    <a:pt x="1" y="24"/>
                  </a:lnTo>
                  <a:lnTo>
                    <a:pt x="0" y="24"/>
                  </a:lnTo>
                  <a:close/>
                  <a:moveTo>
                    <a:pt x="21" y="0"/>
                  </a:moveTo>
                  <a:lnTo>
                    <a:pt x="21" y="24"/>
                  </a:lnTo>
                  <a:lnTo>
                    <a:pt x="20" y="24"/>
                  </a:lnTo>
                  <a:lnTo>
                    <a:pt x="20" y="0"/>
                  </a:lnTo>
                  <a:lnTo>
                    <a:pt x="21" y="0"/>
                  </a:lnTo>
                  <a:close/>
                </a:path>
              </a:pathLst>
            </a:custGeom>
            <a:solidFill>
              <a:srgbClr val="EC3838"/>
            </a:solidFill>
            <a:ln w="9525">
              <a:noFill/>
              <a:round/>
              <a:headEnd/>
              <a:tailEnd/>
            </a:ln>
          </p:spPr>
          <p:txBody>
            <a:bodyPr/>
            <a:lstStyle/>
            <a:p>
              <a:endParaRPr lang="en-US"/>
            </a:p>
          </p:txBody>
        </p:sp>
        <p:sp>
          <p:nvSpPr>
            <p:cNvPr id="31363" name="Freeform 740"/>
            <p:cNvSpPr>
              <a:spLocks noEditPoints="1"/>
            </p:cNvSpPr>
            <p:nvPr/>
          </p:nvSpPr>
          <p:spPr bwMode="auto">
            <a:xfrm>
              <a:off x="921" y="3061"/>
              <a:ext cx="19" cy="24"/>
            </a:xfrm>
            <a:custGeom>
              <a:avLst/>
              <a:gdLst>
                <a:gd name="T0" fmla="*/ 0 w 19"/>
                <a:gd name="T1" fmla="*/ 24 h 24"/>
                <a:gd name="T2" fmla="*/ 0 w 19"/>
                <a:gd name="T3" fmla="*/ 0 h 24"/>
                <a:gd name="T4" fmla="*/ 1 w 19"/>
                <a:gd name="T5" fmla="*/ 0 h 24"/>
                <a:gd name="T6" fmla="*/ 1 w 19"/>
                <a:gd name="T7" fmla="*/ 24 h 24"/>
                <a:gd name="T8" fmla="*/ 0 w 19"/>
                <a:gd name="T9" fmla="*/ 24 h 24"/>
                <a:gd name="T10" fmla="*/ 19 w 19"/>
                <a:gd name="T11" fmla="*/ 0 h 24"/>
                <a:gd name="T12" fmla="*/ 19 w 19"/>
                <a:gd name="T13" fmla="*/ 24 h 24"/>
                <a:gd name="T14" fmla="*/ 18 w 19"/>
                <a:gd name="T15" fmla="*/ 24 h 24"/>
                <a:gd name="T16" fmla="*/ 18 w 19"/>
                <a:gd name="T17" fmla="*/ 0 h 24"/>
                <a:gd name="T18" fmla="*/ 19 w 1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4"/>
                <a:gd name="T32" fmla="*/ 19 w 1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4">
                  <a:moveTo>
                    <a:pt x="0" y="24"/>
                  </a:moveTo>
                  <a:lnTo>
                    <a:pt x="0" y="0"/>
                  </a:lnTo>
                  <a:lnTo>
                    <a:pt x="1" y="0"/>
                  </a:lnTo>
                  <a:lnTo>
                    <a:pt x="1" y="24"/>
                  </a:lnTo>
                  <a:lnTo>
                    <a:pt x="0" y="24"/>
                  </a:lnTo>
                  <a:close/>
                  <a:moveTo>
                    <a:pt x="19" y="0"/>
                  </a:moveTo>
                  <a:lnTo>
                    <a:pt x="19" y="24"/>
                  </a:lnTo>
                  <a:lnTo>
                    <a:pt x="18" y="24"/>
                  </a:lnTo>
                  <a:lnTo>
                    <a:pt x="18" y="0"/>
                  </a:lnTo>
                  <a:lnTo>
                    <a:pt x="19" y="0"/>
                  </a:lnTo>
                  <a:close/>
                </a:path>
              </a:pathLst>
            </a:custGeom>
            <a:solidFill>
              <a:srgbClr val="EF2F2F"/>
            </a:solidFill>
            <a:ln w="9525">
              <a:noFill/>
              <a:round/>
              <a:headEnd/>
              <a:tailEnd/>
            </a:ln>
          </p:spPr>
          <p:txBody>
            <a:bodyPr/>
            <a:lstStyle/>
            <a:p>
              <a:endParaRPr lang="en-US"/>
            </a:p>
          </p:txBody>
        </p:sp>
        <p:sp>
          <p:nvSpPr>
            <p:cNvPr id="31364" name="Freeform 741"/>
            <p:cNvSpPr>
              <a:spLocks noEditPoints="1"/>
            </p:cNvSpPr>
            <p:nvPr/>
          </p:nvSpPr>
          <p:spPr bwMode="auto">
            <a:xfrm>
              <a:off x="922" y="3061"/>
              <a:ext cx="17" cy="24"/>
            </a:xfrm>
            <a:custGeom>
              <a:avLst/>
              <a:gdLst>
                <a:gd name="T0" fmla="*/ 0 w 17"/>
                <a:gd name="T1" fmla="*/ 24 h 24"/>
                <a:gd name="T2" fmla="*/ 0 w 17"/>
                <a:gd name="T3" fmla="*/ 0 h 24"/>
                <a:gd name="T4" fmla="*/ 2 w 17"/>
                <a:gd name="T5" fmla="*/ 0 h 24"/>
                <a:gd name="T6" fmla="*/ 2 w 17"/>
                <a:gd name="T7" fmla="*/ 24 h 24"/>
                <a:gd name="T8" fmla="*/ 0 w 17"/>
                <a:gd name="T9" fmla="*/ 24 h 24"/>
                <a:gd name="T10" fmla="*/ 17 w 17"/>
                <a:gd name="T11" fmla="*/ 0 h 24"/>
                <a:gd name="T12" fmla="*/ 17 w 17"/>
                <a:gd name="T13" fmla="*/ 24 h 24"/>
                <a:gd name="T14" fmla="*/ 16 w 17"/>
                <a:gd name="T15" fmla="*/ 24 h 24"/>
                <a:gd name="T16" fmla="*/ 16 w 17"/>
                <a:gd name="T17" fmla="*/ 0 h 24"/>
                <a:gd name="T18" fmla="*/ 17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24"/>
                  </a:moveTo>
                  <a:lnTo>
                    <a:pt x="0" y="0"/>
                  </a:lnTo>
                  <a:lnTo>
                    <a:pt x="2" y="0"/>
                  </a:lnTo>
                  <a:lnTo>
                    <a:pt x="2" y="24"/>
                  </a:lnTo>
                  <a:lnTo>
                    <a:pt x="0" y="24"/>
                  </a:lnTo>
                  <a:close/>
                  <a:moveTo>
                    <a:pt x="17" y="0"/>
                  </a:moveTo>
                  <a:lnTo>
                    <a:pt x="17" y="24"/>
                  </a:lnTo>
                  <a:lnTo>
                    <a:pt x="16" y="24"/>
                  </a:lnTo>
                  <a:lnTo>
                    <a:pt x="16" y="0"/>
                  </a:lnTo>
                  <a:lnTo>
                    <a:pt x="17" y="0"/>
                  </a:lnTo>
                  <a:close/>
                </a:path>
              </a:pathLst>
            </a:custGeom>
            <a:solidFill>
              <a:srgbClr val="F22626"/>
            </a:solidFill>
            <a:ln w="9525">
              <a:noFill/>
              <a:round/>
              <a:headEnd/>
              <a:tailEnd/>
            </a:ln>
          </p:spPr>
          <p:txBody>
            <a:bodyPr/>
            <a:lstStyle/>
            <a:p>
              <a:endParaRPr lang="en-US"/>
            </a:p>
          </p:txBody>
        </p:sp>
        <p:sp>
          <p:nvSpPr>
            <p:cNvPr id="31365" name="Freeform 742"/>
            <p:cNvSpPr>
              <a:spLocks noEditPoints="1"/>
            </p:cNvSpPr>
            <p:nvPr/>
          </p:nvSpPr>
          <p:spPr bwMode="auto">
            <a:xfrm>
              <a:off x="924" y="3060"/>
              <a:ext cx="14" cy="25"/>
            </a:xfrm>
            <a:custGeom>
              <a:avLst/>
              <a:gdLst>
                <a:gd name="T0" fmla="*/ 0 w 14"/>
                <a:gd name="T1" fmla="*/ 25 h 25"/>
                <a:gd name="T2" fmla="*/ 0 w 14"/>
                <a:gd name="T3" fmla="*/ 1 h 25"/>
                <a:gd name="T4" fmla="*/ 1 w 14"/>
                <a:gd name="T5" fmla="*/ 0 h 25"/>
                <a:gd name="T6" fmla="*/ 1 w 14"/>
                <a:gd name="T7" fmla="*/ 24 h 25"/>
                <a:gd name="T8" fmla="*/ 0 w 14"/>
                <a:gd name="T9" fmla="*/ 25 h 25"/>
                <a:gd name="T10" fmla="*/ 14 w 14"/>
                <a:gd name="T11" fmla="*/ 1 h 25"/>
                <a:gd name="T12" fmla="*/ 14 w 14"/>
                <a:gd name="T13" fmla="*/ 25 h 25"/>
                <a:gd name="T14" fmla="*/ 12 w 14"/>
                <a:gd name="T15" fmla="*/ 24 h 25"/>
                <a:gd name="T16" fmla="*/ 12 w 14"/>
                <a:gd name="T17" fmla="*/ 0 h 25"/>
                <a:gd name="T18" fmla="*/ 14 w 14"/>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5"/>
                <a:gd name="T32" fmla="*/ 14 w 14"/>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5">
                  <a:moveTo>
                    <a:pt x="0" y="25"/>
                  </a:moveTo>
                  <a:lnTo>
                    <a:pt x="0" y="1"/>
                  </a:lnTo>
                  <a:lnTo>
                    <a:pt x="1" y="0"/>
                  </a:lnTo>
                  <a:lnTo>
                    <a:pt x="1" y="24"/>
                  </a:lnTo>
                  <a:lnTo>
                    <a:pt x="0" y="25"/>
                  </a:lnTo>
                  <a:close/>
                  <a:moveTo>
                    <a:pt x="14" y="1"/>
                  </a:moveTo>
                  <a:lnTo>
                    <a:pt x="14" y="25"/>
                  </a:lnTo>
                  <a:lnTo>
                    <a:pt x="12" y="24"/>
                  </a:lnTo>
                  <a:lnTo>
                    <a:pt x="12" y="0"/>
                  </a:lnTo>
                  <a:lnTo>
                    <a:pt x="14" y="1"/>
                  </a:lnTo>
                  <a:close/>
                </a:path>
              </a:pathLst>
            </a:custGeom>
            <a:solidFill>
              <a:srgbClr val="F41E1E"/>
            </a:solidFill>
            <a:ln w="9525">
              <a:noFill/>
              <a:round/>
              <a:headEnd/>
              <a:tailEnd/>
            </a:ln>
          </p:spPr>
          <p:txBody>
            <a:bodyPr/>
            <a:lstStyle/>
            <a:p>
              <a:endParaRPr lang="en-US"/>
            </a:p>
          </p:txBody>
        </p:sp>
        <p:sp>
          <p:nvSpPr>
            <p:cNvPr id="31366" name="Freeform 743"/>
            <p:cNvSpPr>
              <a:spLocks noEditPoints="1"/>
            </p:cNvSpPr>
            <p:nvPr/>
          </p:nvSpPr>
          <p:spPr bwMode="auto">
            <a:xfrm>
              <a:off x="925" y="3060"/>
              <a:ext cx="11" cy="25"/>
            </a:xfrm>
            <a:custGeom>
              <a:avLst/>
              <a:gdLst>
                <a:gd name="T0" fmla="*/ 0 w 11"/>
                <a:gd name="T1" fmla="*/ 24 h 25"/>
                <a:gd name="T2" fmla="*/ 0 w 11"/>
                <a:gd name="T3" fmla="*/ 0 h 25"/>
                <a:gd name="T4" fmla="*/ 1 w 11"/>
                <a:gd name="T5" fmla="*/ 1 h 25"/>
                <a:gd name="T6" fmla="*/ 1 w 11"/>
                <a:gd name="T7" fmla="*/ 25 h 25"/>
                <a:gd name="T8" fmla="*/ 0 w 11"/>
                <a:gd name="T9" fmla="*/ 24 h 25"/>
                <a:gd name="T10" fmla="*/ 11 w 11"/>
                <a:gd name="T11" fmla="*/ 0 h 25"/>
                <a:gd name="T12" fmla="*/ 11 w 11"/>
                <a:gd name="T13" fmla="*/ 24 h 25"/>
                <a:gd name="T14" fmla="*/ 10 w 11"/>
                <a:gd name="T15" fmla="*/ 25 h 25"/>
                <a:gd name="T16" fmla="*/ 10 w 11"/>
                <a:gd name="T17" fmla="*/ 1 h 25"/>
                <a:gd name="T18" fmla="*/ 11 w 11"/>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5"/>
                <a:gd name="T32" fmla="*/ 11 w 11"/>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5">
                  <a:moveTo>
                    <a:pt x="0" y="24"/>
                  </a:moveTo>
                  <a:lnTo>
                    <a:pt x="0" y="0"/>
                  </a:lnTo>
                  <a:lnTo>
                    <a:pt x="1" y="1"/>
                  </a:lnTo>
                  <a:lnTo>
                    <a:pt x="1" y="25"/>
                  </a:lnTo>
                  <a:lnTo>
                    <a:pt x="0" y="24"/>
                  </a:lnTo>
                  <a:close/>
                  <a:moveTo>
                    <a:pt x="11" y="0"/>
                  </a:moveTo>
                  <a:lnTo>
                    <a:pt x="11" y="24"/>
                  </a:lnTo>
                  <a:lnTo>
                    <a:pt x="10" y="25"/>
                  </a:lnTo>
                  <a:lnTo>
                    <a:pt x="10" y="1"/>
                  </a:lnTo>
                  <a:lnTo>
                    <a:pt x="11" y="0"/>
                  </a:lnTo>
                  <a:close/>
                </a:path>
              </a:pathLst>
            </a:custGeom>
            <a:solidFill>
              <a:srgbClr val="F71717"/>
            </a:solidFill>
            <a:ln w="9525">
              <a:noFill/>
              <a:round/>
              <a:headEnd/>
              <a:tailEnd/>
            </a:ln>
          </p:spPr>
          <p:txBody>
            <a:bodyPr/>
            <a:lstStyle/>
            <a:p>
              <a:endParaRPr lang="en-US"/>
            </a:p>
          </p:txBody>
        </p:sp>
        <p:sp>
          <p:nvSpPr>
            <p:cNvPr id="31367" name="Freeform 744"/>
            <p:cNvSpPr>
              <a:spLocks noEditPoints="1"/>
            </p:cNvSpPr>
            <p:nvPr/>
          </p:nvSpPr>
          <p:spPr bwMode="auto">
            <a:xfrm>
              <a:off x="926" y="3060"/>
              <a:ext cx="9" cy="25"/>
            </a:xfrm>
            <a:custGeom>
              <a:avLst/>
              <a:gdLst>
                <a:gd name="T0" fmla="*/ 0 w 9"/>
                <a:gd name="T1" fmla="*/ 25 h 25"/>
                <a:gd name="T2" fmla="*/ 0 w 9"/>
                <a:gd name="T3" fmla="*/ 1 h 25"/>
                <a:gd name="T4" fmla="*/ 1 w 9"/>
                <a:gd name="T5" fmla="*/ 0 h 25"/>
                <a:gd name="T6" fmla="*/ 1 w 9"/>
                <a:gd name="T7" fmla="*/ 24 h 25"/>
                <a:gd name="T8" fmla="*/ 0 w 9"/>
                <a:gd name="T9" fmla="*/ 25 h 25"/>
                <a:gd name="T10" fmla="*/ 9 w 9"/>
                <a:gd name="T11" fmla="*/ 1 h 25"/>
                <a:gd name="T12" fmla="*/ 9 w 9"/>
                <a:gd name="T13" fmla="*/ 25 h 25"/>
                <a:gd name="T14" fmla="*/ 8 w 9"/>
                <a:gd name="T15" fmla="*/ 24 h 25"/>
                <a:gd name="T16" fmla="*/ 8 w 9"/>
                <a:gd name="T17" fmla="*/ 0 h 25"/>
                <a:gd name="T18" fmla="*/ 9 w 9"/>
                <a:gd name="T19" fmla="*/ 1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25"/>
                <a:gd name="T32" fmla="*/ 9 w 9"/>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25">
                  <a:moveTo>
                    <a:pt x="0" y="25"/>
                  </a:moveTo>
                  <a:lnTo>
                    <a:pt x="0" y="1"/>
                  </a:lnTo>
                  <a:lnTo>
                    <a:pt x="1" y="0"/>
                  </a:lnTo>
                  <a:lnTo>
                    <a:pt x="1" y="24"/>
                  </a:lnTo>
                  <a:lnTo>
                    <a:pt x="0" y="25"/>
                  </a:lnTo>
                  <a:close/>
                  <a:moveTo>
                    <a:pt x="9" y="1"/>
                  </a:moveTo>
                  <a:lnTo>
                    <a:pt x="9" y="25"/>
                  </a:lnTo>
                  <a:lnTo>
                    <a:pt x="8" y="24"/>
                  </a:lnTo>
                  <a:lnTo>
                    <a:pt x="8" y="0"/>
                  </a:lnTo>
                  <a:lnTo>
                    <a:pt x="9" y="1"/>
                  </a:lnTo>
                  <a:close/>
                </a:path>
              </a:pathLst>
            </a:custGeom>
            <a:solidFill>
              <a:srgbClr val="F91010"/>
            </a:solidFill>
            <a:ln w="9525">
              <a:noFill/>
              <a:round/>
              <a:headEnd/>
              <a:tailEnd/>
            </a:ln>
          </p:spPr>
          <p:txBody>
            <a:bodyPr/>
            <a:lstStyle/>
            <a:p>
              <a:endParaRPr lang="en-US"/>
            </a:p>
          </p:txBody>
        </p:sp>
        <p:sp>
          <p:nvSpPr>
            <p:cNvPr id="31368" name="Freeform 745"/>
            <p:cNvSpPr>
              <a:spLocks noEditPoints="1"/>
            </p:cNvSpPr>
            <p:nvPr/>
          </p:nvSpPr>
          <p:spPr bwMode="auto">
            <a:xfrm>
              <a:off x="927" y="3060"/>
              <a:ext cx="7" cy="25"/>
            </a:xfrm>
            <a:custGeom>
              <a:avLst/>
              <a:gdLst>
                <a:gd name="T0" fmla="*/ 0 w 7"/>
                <a:gd name="T1" fmla="*/ 24 h 25"/>
                <a:gd name="T2" fmla="*/ 0 w 7"/>
                <a:gd name="T3" fmla="*/ 0 h 25"/>
                <a:gd name="T4" fmla="*/ 2 w 7"/>
                <a:gd name="T5" fmla="*/ 1 h 25"/>
                <a:gd name="T6" fmla="*/ 2 w 7"/>
                <a:gd name="T7" fmla="*/ 25 h 25"/>
                <a:gd name="T8" fmla="*/ 0 w 7"/>
                <a:gd name="T9" fmla="*/ 24 h 25"/>
                <a:gd name="T10" fmla="*/ 7 w 7"/>
                <a:gd name="T11" fmla="*/ 0 h 25"/>
                <a:gd name="T12" fmla="*/ 7 w 7"/>
                <a:gd name="T13" fmla="*/ 24 h 25"/>
                <a:gd name="T14" fmla="*/ 5 w 7"/>
                <a:gd name="T15" fmla="*/ 25 h 25"/>
                <a:gd name="T16" fmla="*/ 5 w 7"/>
                <a:gd name="T17" fmla="*/ 1 h 25"/>
                <a:gd name="T18" fmla="*/ 7 w 7"/>
                <a:gd name="T19" fmla="*/ 0 h 2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25"/>
                <a:gd name="T32" fmla="*/ 7 w 7"/>
                <a:gd name="T33" fmla="*/ 25 h 2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25">
                  <a:moveTo>
                    <a:pt x="0" y="24"/>
                  </a:moveTo>
                  <a:lnTo>
                    <a:pt x="0" y="0"/>
                  </a:lnTo>
                  <a:lnTo>
                    <a:pt x="2" y="1"/>
                  </a:lnTo>
                  <a:lnTo>
                    <a:pt x="2" y="25"/>
                  </a:lnTo>
                  <a:lnTo>
                    <a:pt x="0" y="24"/>
                  </a:lnTo>
                  <a:close/>
                  <a:moveTo>
                    <a:pt x="7" y="0"/>
                  </a:moveTo>
                  <a:lnTo>
                    <a:pt x="7" y="24"/>
                  </a:lnTo>
                  <a:lnTo>
                    <a:pt x="5" y="25"/>
                  </a:lnTo>
                  <a:lnTo>
                    <a:pt x="5" y="1"/>
                  </a:lnTo>
                  <a:lnTo>
                    <a:pt x="7" y="0"/>
                  </a:lnTo>
                  <a:close/>
                </a:path>
              </a:pathLst>
            </a:custGeom>
            <a:solidFill>
              <a:srgbClr val="FB0909"/>
            </a:solidFill>
            <a:ln w="9525">
              <a:noFill/>
              <a:round/>
              <a:headEnd/>
              <a:tailEnd/>
            </a:ln>
          </p:spPr>
          <p:txBody>
            <a:bodyPr/>
            <a:lstStyle/>
            <a:p>
              <a:endParaRPr lang="en-US"/>
            </a:p>
          </p:txBody>
        </p:sp>
        <p:sp>
          <p:nvSpPr>
            <p:cNvPr id="31369" name="Freeform 746"/>
            <p:cNvSpPr>
              <a:spLocks noEditPoints="1"/>
            </p:cNvSpPr>
            <p:nvPr/>
          </p:nvSpPr>
          <p:spPr bwMode="auto">
            <a:xfrm>
              <a:off x="929" y="3061"/>
              <a:ext cx="3" cy="24"/>
            </a:xfrm>
            <a:custGeom>
              <a:avLst/>
              <a:gdLst>
                <a:gd name="T0" fmla="*/ 0 w 3"/>
                <a:gd name="T1" fmla="*/ 24 h 24"/>
                <a:gd name="T2" fmla="*/ 0 w 3"/>
                <a:gd name="T3" fmla="*/ 0 h 24"/>
                <a:gd name="T4" fmla="*/ 1 w 3"/>
                <a:gd name="T5" fmla="*/ 0 h 24"/>
                <a:gd name="T6" fmla="*/ 1 w 3"/>
                <a:gd name="T7" fmla="*/ 24 h 24"/>
                <a:gd name="T8" fmla="*/ 0 w 3"/>
                <a:gd name="T9" fmla="*/ 24 h 24"/>
                <a:gd name="T10" fmla="*/ 3 w 3"/>
                <a:gd name="T11" fmla="*/ 0 h 24"/>
                <a:gd name="T12" fmla="*/ 3 w 3"/>
                <a:gd name="T13" fmla="*/ 24 h 24"/>
                <a:gd name="T14" fmla="*/ 2 w 3"/>
                <a:gd name="T15" fmla="*/ 24 h 24"/>
                <a:gd name="T16" fmla="*/ 2 w 3"/>
                <a:gd name="T17" fmla="*/ 0 h 24"/>
                <a:gd name="T18" fmla="*/ 3 w 3"/>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
                <a:gd name="T31" fmla="*/ 0 h 24"/>
                <a:gd name="T32" fmla="*/ 3 w 3"/>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 h="24">
                  <a:moveTo>
                    <a:pt x="0" y="24"/>
                  </a:moveTo>
                  <a:lnTo>
                    <a:pt x="0" y="0"/>
                  </a:lnTo>
                  <a:lnTo>
                    <a:pt x="1" y="0"/>
                  </a:lnTo>
                  <a:lnTo>
                    <a:pt x="1" y="24"/>
                  </a:lnTo>
                  <a:lnTo>
                    <a:pt x="0" y="24"/>
                  </a:lnTo>
                  <a:close/>
                  <a:moveTo>
                    <a:pt x="3" y="0"/>
                  </a:moveTo>
                  <a:lnTo>
                    <a:pt x="3" y="24"/>
                  </a:lnTo>
                  <a:lnTo>
                    <a:pt x="2" y="24"/>
                  </a:lnTo>
                  <a:lnTo>
                    <a:pt x="2" y="0"/>
                  </a:lnTo>
                  <a:lnTo>
                    <a:pt x="3" y="0"/>
                  </a:lnTo>
                  <a:close/>
                </a:path>
              </a:pathLst>
            </a:custGeom>
            <a:solidFill>
              <a:srgbClr val="FD0303"/>
            </a:solidFill>
            <a:ln w="9525">
              <a:noFill/>
              <a:round/>
              <a:headEnd/>
              <a:tailEnd/>
            </a:ln>
          </p:spPr>
          <p:txBody>
            <a:bodyPr/>
            <a:lstStyle/>
            <a:p>
              <a:endParaRPr lang="en-US"/>
            </a:p>
          </p:txBody>
        </p:sp>
        <p:sp>
          <p:nvSpPr>
            <p:cNvPr id="31370" name="Freeform 747"/>
            <p:cNvSpPr>
              <a:spLocks noEditPoints="1"/>
            </p:cNvSpPr>
            <p:nvPr/>
          </p:nvSpPr>
          <p:spPr bwMode="auto">
            <a:xfrm>
              <a:off x="930" y="3061"/>
              <a:ext cx="1" cy="24"/>
            </a:xfrm>
            <a:custGeom>
              <a:avLst/>
              <a:gdLst>
                <a:gd name="T0" fmla="*/ 0 w 1"/>
                <a:gd name="T1" fmla="*/ 24 h 24"/>
                <a:gd name="T2" fmla="*/ 0 w 1"/>
                <a:gd name="T3" fmla="*/ 0 h 24"/>
                <a:gd name="T4" fmla="*/ 1 w 1"/>
                <a:gd name="T5" fmla="*/ 0 h 24"/>
                <a:gd name="T6" fmla="*/ 1 w 1"/>
                <a:gd name="T7" fmla="*/ 24 h 24"/>
                <a:gd name="T8" fmla="*/ 0 w 1"/>
                <a:gd name="T9" fmla="*/ 24 h 24"/>
                <a:gd name="T10" fmla="*/ 1 w 1"/>
                <a:gd name="T11" fmla="*/ 0 h 24"/>
                <a:gd name="T12" fmla="*/ 1 w 1"/>
                <a:gd name="T13" fmla="*/ 24 h 24"/>
                <a:gd name="T14" fmla="*/ 1 w 1"/>
                <a:gd name="T15" fmla="*/ 24 h 24"/>
                <a:gd name="T16" fmla="*/ 1 w 1"/>
                <a:gd name="T17" fmla="*/ 0 h 24"/>
                <a:gd name="T18" fmla="*/ 1 w 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24"/>
                <a:gd name="T32" fmla="*/ 1 w 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24">
                  <a:moveTo>
                    <a:pt x="0" y="24"/>
                  </a:moveTo>
                  <a:lnTo>
                    <a:pt x="0" y="0"/>
                  </a:lnTo>
                  <a:lnTo>
                    <a:pt x="1" y="0"/>
                  </a:lnTo>
                  <a:lnTo>
                    <a:pt x="1" y="24"/>
                  </a:lnTo>
                  <a:lnTo>
                    <a:pt x="0" y="24"/>
                  </a:lnTo>
                  <a:close/>
                  <a:moveTo>
                    <a:pt x="1" y="0"/>
                  </a:moveTo>
                  <a:lnTo>
                    <a:pt x="1" y="24"/>
                  </a:lnTo>
                  <a:lnTo>
                    <a:pt x="1" y="0"/>
                  </a:lnTo>
                  <a:close/>
                </a:path>
              </a:pathLst>
            </a:custGeom>
            <a:solidFill>
              <a:srgbClr val="FF0000"/>
            </a:solidFill>
            <a:ln w="9525">
              <a:noFill/>
              <a:round/>
              <a:headEnd/>
              <a:tailEnd/>
            </a:ln>
          </p:spPr>
          <p:txBody>
            <a:bodyPr/>
            <a:lstStyle/>
            <a:p>
              <a:endParaRPr lang="en-US"/>
            </a:p>
          </p:txBody>
        </p:sp>
        <p:sp>
          <p:nvSpPr>
            <p:cNvPr id="31371" name="Freeform 748"/>
            <p:cNvSpPr>
              <a:spLocks/>
            </p:cNvSpPr>
            <p:nvPr/>
          </p:nvSpPr>
          <p:spPr bwMode="auto">
            <a:xfrm>
              <a:off x="897" y="2752"/>
              <a:ext cx="428" cy="428"/>
            </a:xfrm>
            <a:custGeom>
              <a:avLst/>
              <a:gdLst>
                <a:gd name="T0" fmla="*/ 0 w 428"/>
                <a:gd name="T1" fmla="*/ 428 h 428"/>
                <a:gd name="T2" fmla="*/ 0 w 428"/>
                <a:gd name="T3" fmla="*/ 298 h 428"/>
                <a:gd name="T4" fmla="*/ 44 w 428"/>
                <a:gd name="T5" fmla="*/ 252 h 428"/>
                <a:gd name="T6" fmla="*/ 48 w 428"/>
                <a:gd name="T7" fmla="*/ 252 h 428"/>
                <a:gd name="T8" fmla="*/ 48 w 428"/>
                <a:gd name="T9" fmla="*/ 48 h 428"/>
                <a:gd name="T10" fmla="*/ 95 w 428"/>
                <a:gd name="T11" fmla="*/ 0 h 428"/>
                <a:gd name="T12" fmla="*/ 380 w 428"/>
                <a:gd name="T13" fmla="*/ 0 h 428"/>
                <a:gd name="T14" fmla="*/ 380 w 428"/>
                <a:gd name="T15" fmla="*/ 143 h 428"/>
                <a:gd name="T16" fmla="*/ 369 w 428"/>
                <a:gd name="T17" fmla="*/ 179 h 428"/>
                <a:gd name="T18" fmla="*/ 369 w 428"/>
                <a:gd name="T19" fmla="*/ 243 h 428"/>
                <a:gd name="T20" fmla="*/ 362 w 428"/>
                <a:gd name="T21" fmla="*/ 250 h 428"/>
                <a:gd name="T22" fmla="*/ 428 w 428"/>
                <a:gd name="T23" fmla="*/ 250 h 428"/>
                <a:gd name="T24" fmla="*/ 428 w 428"/>
                <a:gd name="T25" fmla="*/ 380 h 428"/>
                <a:gd name="T26" fmla="*/ 380 w 428"/>
                <a:gd name="T27" fmla="*/ 428 h 428"/>
                <a:gd name="T28" fmla="*/ 0 w 428"/>
                <a:gd name="T29" fmla="*/ 428 h 42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8"/>
                <a:gd name="T46" fmla="*/ 0 h 428"/>
                <a:gd name="T47" fmla="*/ 428 w 428"/>
                <a:gd name="T48" fmla="*/ 428 h 42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8" h="428">
                  <a:moveTo>
                    <a:pt x="0" y="428"/>
                  </a:moveTo>
                  <a:lnTo>
                    <a:pt x="0" y="298"/>
                  </a:lnTo>
                  <a:lnTo>
                    <a:pt x="44" y="252"/>
                  </a:lnTo>
                  <a:lnTo>
                    <a:pt x="48" y="252"/>
                  </a:lnTo>
                  <a:lnTo>
                    <a:pt x="48" y="48"/>
                  </a:lnTo>
                  <a:lnTo>
                    <a:pt x="95" y="0"/>
                  </a:lnTo>
                  <a:lnTo>
                    <a:pt x="380" y="0"/>
                  </a:lnTo>
                  <a:lnTo>
                    <a:pt x="380" y="143"/>
                  </a:lnTo>
                  <a:lnTo>
                    <a:pt x="369" y="179"/>
                  </a:lnTo>
                  <a:lnTo>
                    <a:pt x="369" y="243"/>
                  </a:lnTo>
                  <a:lnTo>
                    <a:pt x="362" y="250"/>
                  </a:lnTo>
                  <a:lnTo>
                    <a:pt x="428" y="250"/>
                  </a:lnTo>
                  <a:lnTo>
                    <a:pt x="428" y="380"/>
                  </a:lnTo>
                  <a:lnTo>
                    <a:pt x="380" y="428"/>
                  </a:lnTo>
                  <a:lnTo>
                    <a:pt x="0" y="428"/>
                  </a:lnTo>
                </a:path>
              </a:pathLst>
            </a:custGeom>
            <a:noFill/>
            <a:ln w="12700">
              <a:solidFill>
                <a:srgbClr val="000000"/>
              </a:solidFill>
              <a:round/>
              <a:headEnd/>
              <a:tailEnd/>
            </a:ln>
          </p:spPr>
          <p:txBody>
            <a:bodyPr/>
            <a:lstStyle/>
            <a:p>
              <a:endParaRPr lang="en-US"/>
            </a:p>
          </p:txBody>
        </p:sp>
        <p:sp>
          <p:nvSpPr>
            <p:cNvPr id="31372" name="Rectangle 749"/>
            <p:cNvSpPr>
              <a:spLocks noChangeArrowheads="1"/>
            </p:cNvSpPr>
            <p:nvPr/>
          </p:nvSpPr>
          <p:spPr bwMode="auto">
            <a:xfrm>
              <a:off x="774" y="3201"/>
              <a:ext cx="716" cy="254"/>
            </a:xfrm>
            <a:prstGeom prst="rect">
              <a:avLst/>
            </a:prstGeom>
            <a:noFill/>
            <a:ln w="9525">
              <a:noFill/>
              <a:miter lim="800000"/>
              <a:headEnd/>
              <a:tailEnd/>
            </a:ln>
          </p:spPr>
          <p:txBody>
            <a:bodyPr wrap="none" lIns="0" tIns="0" rIns="0" bIns="0">
              <a:spAutoFit/>
            </a:bodyPr>
            <a:lstStyle/>
            <a:p>
              <a:pPr eaLnBrk="0" hangingPunct="0"/>
              <a:r>
                <a:rPr lang="en-US" sz="2400" u="none">
                  <a:solidFill>
                    <a:srgbClr val="000000"/>
                  </a:solidFill>
                  <a:latin typeface="Arial" pitchFamily="34" charset="0"/>
                </a:rPr>
                <a:t>Sydney</a:t>
              </a:r>
              <a:endParaRPr lang="en-US" sz="2400" u="none">
                <a:latin typeface="Courier New" pitchFamily="49" charset="0"/>
              </a:endParaRPr>
            </a:p>
          </p:txBody>
        </p:sp>
        <p:sp>
          <p:nvSpPr>
            <p:cNvPr id="31373" name="Freeform 750"/>
            <p:cNvSpPr>
              <a:spLocks/>
            </p:cNvSpPr>
            <p:nvPr/>
          </p:nvSpPr>
          <p:spPr bwMode="auto">
            <a:xfrm>
              <a:off x="696" y="1480"/>
              <a:ext cx="59" cy="24"/>
            </a:xfrm>
            <a:custGeom>
              <a:avLst/>
              <a:gdLst>
                <a:gd name="T0" fmla="*/ 35 w 59"/>
                <a:gd name="T1" fmla="*/ 24 h 24"/>
                <a:gd name="T2" fmla="*/ 59 w 59"/>
                <a:gd name="T3" fmla="*/ 0 h 24"/>
                <a:gd name="T4" fmla="*/ 0 w 59"/>
                <a:gd name="T5" fmla="*/ 0 h 24"/>
                <a:gd name="T6" fmla="*/ 35 w 59"/>
                <a:gd name="T7" fmla="*/ 24 h 24"/>
                <a:gd name="T8" fmla="*/ 0 60000 65536"/>
                <a:gd name="T9" fmla="*/ 0 60000 65536"/>
                <a:gd name="T10" fmla="*/ 0 60000 65536"/>
                <a:gd name="T11" fmla="*/ 0 60000 65536"/>
                <a:gd name="T12" fmla="*/ 0 w 59"/>
                <a:gd name="T13" fmla="*/ 0 h 24"/>
                <a:gd name="T14" fmla="*/ 59 w 59"/>
                <a:gd name="T15" fmla="*/ 24 h 24"/>
              </a:gdLst>
              <a:ahLst/>
              <a:cxnLst>
                <a:cxn ang="T8">
                  <a:pos x="T0" y="T1"/>
                </a:cxn>
                <a:cxn ang="T9">
                  <a:pos x="T2" y="T3"/>
                </a:cxn>
                <a:cxn ang="T10">
                  <a:pos x="T4" y="T5"/>
                </a:cxn>
                <a:cxn ang="T11">
                  <a:pos x="T6" y="T7"/>
                </a:cxn>
              </a:cxnLst>
              <a:rect l="T12" t="T13" r="T14" b="T15"/>
              <a:pathLst>
                <a:path w="59" h="24">
                  <a:moveTo>
                    <a:pt x="35" y="24"/>
                  </a:moveTo>
                  <a:lnTo>
                    <a:pt x="59" y="0"/>
                  </a:lnTo>
                  <a:lnTo>
                    <a:pt x="0" y="0"/>
                  </a:lnTo>
                  <a:lnTo>
                    <a:pt x="35" y="24"/>
                  </a:lnTo>
                  <a:close/>
                </a:path>
              </a:pathLst>
            </a:custGeom>
            <a:solidFill>
              <a:srgbClr val="E6E6E6"/>
            </a:solidFill>
            <a:ln w="9525">
              <a:noFill/>
              <a:round/>
              <a:headEnd/>
              <a:tailEnd/>
            </a:ln>
          </p:spPr>
          <p:txBody>
            <a:bodyPr/>
            <a:lstStyle/>
            <a:p>
              <a:endParaRPr lang="en-US"/>
            </a:p>
          </p:txBody>
        </p:sp>
        <p:sp>
          <p:nvSpPr>
            <p:cNvPr id="31374" name="Freeform 751"/>
            <p:cNvSpPr>
              <a:spLocks/>
            </p:cNvSpPr>
            <p:nvPr/>
          </p:nvSpPr>
          <p:spPr bwMode="auto">
            <a:xfrm>
              <a:off x="327" y="1483"/>
              <a:ext cx="95" cy="45"/>
            </a:xfrm>
            <a:custGeom>
              <a:avLst/>
              <a:gdLst>
                <a:gd name="T0" fmla="*/ 95 w 95"/>
                <a:gd name="T1" fmla="*/ 45 h 45"/>
                <a:gd name="T2" fmla="*/ 44 w 95"/>
                <a:gd name="T3" fmla="*/ 0 h 45"/>
                <a:gd name="T4" fmla="*/ 0 w 95"/>
                <a:gd name="T5" fmla="*/ 45 h 45"/>
                <a:gd name="T6" fmla="*/ 95 w 95"/>
                <a:gd name="T7" fmla="*/ 45 h 45"/>
                <a:gd name="T8" fmla="*/ 0 60000 65536"/>
                <a:gd name="T9" fmla="*/ 0 60000 65536"/>
                <a:gd name="T10" fmla="*/ 0 60000 65536"/>
                <a:gd name="T11" fmla="*/ 0 60000 65536"/>
                <a:gd name="T12" fmla="*/ 0 w 95"/>
                <a:gd name="T13" fmla="*/ 0 h 45"/>
                <a:gd name="T14" fmla="*/ 95 w 95"/>
                <a:gd name="T15" fmla="*/ 45 h 45"/>
              </a:gdLst>
              <a:ahLst/>
              <a:cxnLst>
                <a:cxn ang="T8">
                  <a:pos x="T0" y="T1"/>
                </a:cxn>
                <a:cxn ang="T9">
                  <a:pos x="T2" y="T3"/>
                </a:cxn>
                <a:cxn ang="T10">
                  <a:pos x="T4" y="T5"/>
                </a:cxn>
                <a:cxn ang="T11">
                  <a:pos x="T6" y="T7"/>
                </a:cxn>
              </a:cxnLst>
              <a:rect l="T12" t="T13" r="T14" b="T15"/>
              <a:pathLst>
                <a:path w="95" h="45">
                  <a:moveTo>
                    <a:pt x="95" y="45"/>
                  </a:moveTo>
                  <a:lnTo>
                    <a:pt x="44" y="0"/>
                  </a:lnTo>
                  <a:lnTo>
                    <a:pt x="0" y="45"/>
                  </a:lnTo>
                  <a:lnTo>
                    <a:pt x="95" y="45"/>
                  </a:lnTo>
                  <a:close/>
                </a:path>
              </a:pathLst>
            </a:custGeom>
            <a:solidFill>
              <a:srgbClr val="E6E6E6"/>
            </a:solidFill>
            <a:ln w="9525">
              <a:noFill/>
              <a:round/>
              <a:headEnd/>
              <a:tailEnd/>
            </a:ln>
          </p:spPr>
          <p:txBody>
            <a:bodyPr/>
            <a:lstStyle/>
            <a:p>
              <a:endParaRPr lang="en-US"/>
            </a:p>
          </p:txBody>
        </p:sp>
        <p:sp>
          <p:nvSpPr>
            <p:cNvPr id="31375" name="Freeform 752"/>
            <p:cNvSpPr>
              <a:spLocks/>
            </p:cNvSpPr>
            <p:nvPr/>
          </p:nvSpPr>
          <p:spPr bwMode="auto">
            <a:xfrm>
              <a:off x="375" y="1480"/>
              <a:ext cx="361" cy="48"/>
            </a:xfrm>
            <a:custGeom>
              <a:avLst/>
              <a:gdLst>
                <a:gd name="T0" fmla="*/ 361 w 361"/>
                <a:gd name="T1" fmla="*/ 18 h 48"/>
                <a:gd name="T2" fmla="*/ 326 w 361"/>
                <a:gd name="T3" fmla="*/ 0 h 48"/>
                <a:gd name="T4" fmla="*/ 47 w 361"/>
                <a:gd name="T5" fmla="*/ 0 h 48"/>
                <a:gd name="T6" fmla="*/ 0 w 361"/>
                <a:gd name="T7" fmla="*/ 24 h 48"/>
                <a:gd name="T8" fmla="*/ 47 w 361"/>
                <a:gd name="T9" fmla="*/ 48 h 48"/>
                <a:gd name="T10" fmla="*/ 332 w 361"/>
                <a:gd name="T11" fmla="*/ 48 h 48"/>
                <a:gd name="T12" fmla="*/ 361 w 361"/>
                <a:gd name="T13" fmla="*/ 18 h 48"/>
                <a:gd name="T14" fmla="*/ 0 60000 65536"/>
                <a:gd name="T15" fmla="*/ 0 60000 65536"/>
                <a:gd name="T16" fmla="*/ 0 60000 65536"/>
                <a:gd name="T17" fmla="*/ 0 60000 65536"/>
                <a:gd name="T18" fmla="*/ 0 60000 65536"/>
                <a:gd name="T19" fmla="*/ 0 60000 65536"/>
                <a:gd name="T20" fmla="*/ 0 60000 65536"/>
                <a:gd name="T21" fmla="*/ 0 w 361"/>
                <a:gd name="T22" fmla="*/ 0 h 48"/>
                <a:gd name="T23" fmla="*/ 361 w 361"/>
                <a:gd name="T24" fmla="*/ 48 h 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 h="48">
                  <a:moveTo>
                    <a:pt x="361" y="18"/>
                  </a:moveTo>
                  <a:lnTo>
                    <a:pt x="326" y="0"/>
                  </a:lnTo>
                  <a:lnTo>
                    <a:pt x="47" y="0"/>
                  </a:lnTo>
                  <a:lnTo>
                    <a:pt x="0" y="24"/>
                  </a:lnTo>
                  <a:lnTo>
                    <a:pt x="47" y="48"/>
                  </a:lnTo>
                  <a:lnTo>
                    <a:pt x="332" y="48"/>
                  </a:lnTo>
                  <a:lnTo>
                    <a:pt x="361" y="18"/>
                  </a:lnTo>
                  <a:close/>
                </a:path>
              </a:pathLst>
            </a:custGeom>
            <a:solidFill>
              <a:srgbClr val="9A9A9A"/>
            </a:solidFill>
            <a:ln w="9525">
              <a:noFill/>
              <a:round/>
              <a:headEnd/>
              <a:tailEnd/>
            </a:ln>
          </p:spPr>
          <p:txBody>
            <a:bodyPr/>
            <a:lstStyle/>
            <a:p>
              <a:endParaRPr lang="en-US"/>
            </a:p>
          </p:txBody>
        </p:sp>
        <p:sp>
          <p:nvSpPr>
            <p:cNvPr id="31376" name="Freeform 753"/>
            <p:cNvSpPr>
              <a:spLocks/>
            </p:cNvSpPr>
            <p:nvPr/>
          </p:nvSpPr>
          <p:spPr bwMode="auto">
            <a:xfrm>
              <a:off x="433" y="1511"/>
              <a:ext cx="214" cy="13"/>
            </a:xfrm>
            <a:custGeom>
              <a:avLst/>
              <a:gdLst>
                <a:gd name="T0" fmla="*/ 214 w 214"/>
                <a:gd name="T1" fmla="*/ 0 h 13"/>
                <a:gd name="T2" fmla="*/ 214 w 214"/>
                <a:gd name="T3" fmla="*/ 13 h 13"/>
                <a:gd name="T4" fmla="*/ 0 w 214"/>
                <a:gd name="T5" fmla="*/ 13 h 13"/>
                <a:gd name="T6" fmla="*/ 0 w 214"/>
                <a:gd name="T7" fmla="*/ 13 h 13"/>
                <a:gd name="T8" fmla="*/ 31 w 214"/>
                <a:gd name="T9" fmla="*/ 13 h 13"/>
                <a:gd name="T10" fmla="*/ 60 w 214"/>
                <a:gd name="T11" fmla="*/ 12 h 13"/>
                <a:gd name="T12" fmla="*/ 88 w 214"/>
                <a:gd name="T13" fmla="*/ 12 h 13"/>
                <a:gd name="T14" fmla="*/ 113 w 214"/>
                <a:gd name="T15" fmla="*/ 11 h 13"/>
                <a:gd name="T16" fmla="*/ 137 w 214"/>
                <a:gd name="T17" fmla="*/ 10 h 13"/>
                <a:gd name="T18" fmla="*/ 159 w 214"/>
                <a:gd name="T19" fmla="*/ 8 h 13"/>
                <a:gd name="T20" fmla="*/ 176 w 214"/>
                <a:gd name="T21" fmla="*/ 7 h 13"/>
                <a:gd name="T22" fmla="*/ 190 w 214"/>
                <a:gd name="T23" fmla="*/ 5 h 13"/>
                <a:gd name="T24" fmla="*/ 201 w 214"/>
                <a:gd name="T25" fmla="*/ 3 h 13"/>
                <a:gd name="T26" fmla="*/ 207 w 214"/>
                <a:gd name="T27" fmla="*/ 1 h 13"/>
                <a:gd name="T28" fmla="*/ 209 w 214"/>
                <a:gd name="T29" fmla="*/ 0 h 13"/>
                <a:gd name="T30" fmla="*/ 214 w 214"/>
                <a:gd name="T31" fmla="*/ 0 h 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4"/>
                <a:gd name="T49" fmla="*/ 0 h 13"/>
                <a:gd name="T50" fmla="*/ 214 w 214"/>
                <a:gd name="T51" fmla="*/ 13 h 1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4" h="13">
                  <a:moveTo>
                    <a:pt x="214" y="0"/>
                  </a:moveTo>
                  <a:lnTo>
                    <a:pt x="214" y="13"/>
                  </a:lnTo>
                  <a:lnTo>
                    <a:pt x="0" y="13"/>
                  </a:lnTo>
                  <a:lnTo>
                    <a:pt x="31" y="13"/>
                  </a:lnTo>
                  <a:lnTo>
                    <a:pt x="60" y="12"/>
                  </a:lnTo>
                  <a:lnTo>
                    <a:pt x="88" y="12"/>
                  </a:lnTo>
                  <a:lnTo>
                    <a:pt x="113" y="11"/>
                  </a:lnTo>
                  <a:lnTo>
                    <a:pt x="137" y="10"/>
                  </a:lnTo>
                  <a:lnTo>
                    <a:pt x="159" y="8"/>
                  </a:lnTo>
                  <a:lnTo>
                    <a:pt x="176" y="7"/>
                  </a:lnTo>
                  <a:lnTo>
                    <a:pt x="190" y="5"/>
                  </a:lnTo>
                  <a:lnTo>
                    <a:pt x="201" y="3"/>
                  </a:lnTo>
                  <a:lnTo>
                    <a:pt x="207" y="1"/>
                  </a:lnTo>
                  <a:lnTo>
                    <a:pt x="209" y="0"/>
                  </a:lnTo>
                  <a:lnTo>
                    <a:pt x="214" y="0"/>
                  </a:lnTo>
                  <a:close/>
                </a:path>
              </a:pathLst>
            </a:custGeom>
            <a:solidFill>
              <a:srgbClr val="C0C0C0"/>
            </a:solidFill>
            <a:ln w="9525">
              <a:noFill/>
              <a:round/>
              <a:headEnd/>
              <a:tailEnd/>
            </a:ln>
          </p:spPr>
          <p:txBody>
            <a:bodyPr/>
            <a:lstStyle/>
            <a:p>
              <a:endParaRPr lang="en-US"/>
            </a:p>
          </p:txBody>
        </p:sp>
        <p:sp>
          <p:nvSpPr>
            <p:cNvPr id="31377" name="Freeform 754"/>
            <p:cNvSpPr>
              <a:spLocks/>
            </p:cNvSpPr>
            <p:nvPr/>
          </p:nvSpPr>
          <p:spPr bwMode="auto">
            <a:xfrm>
              <a:off x="433" y="1511"/>
              <a:ext cx="209" cy="13"/>
            </a:xfrm>
            <a:custGeom>
              <a:avLst/>
              <a:gdLst>
                <a:gd name="T0" fmla="*/ 0 w 209"/>
                <a:gd name="T1" fmla="*/ 13 h 13"/>
                <a:gd name="T2" fmla="*/ 31 w 209"/>
                <a:gd name="T3" fmla="*/ 13 h 13"/>
                <a:gd name="T4" fmla="*/ 60 w 209"/>
                <a:gd name="T5" fmla="*/ 12 h 13"/>
                <a:gd name="T6" fmla="*/ 88 w 209"/>
                <a:gd name="T7" fmla="*/ 12 h 13"/>
                <a:gd name="T8" fmla="*/ 113 w 209"/>
                <a:gd name="T9" fmla="*/ 11 h 13"/>
                <a:gd name="T10" fmla="*/ 137 w 209"/>
                <a:gd name="T11" fmla="*/ 10 h 13"/>
                <a:gd name="T12" fmla="*/ 159 w 209"/>
                <a:gd name="T13" fmla="*/ 8 h 13"/>
                <a:gd name="T14" fmla="*/ 176 w 209"/>
                <a:gd name="T15" fmla="*/ 7 h 13"/>
                <a:gd name="T16" fmla="*/ 190 w 209"/>
                <a:gd name="T17" fmla="*/ 5 h 13"/>
                <a:gd name="T18" fmla="*/ 201 w 209"/>
                <a:gd name="T19" fmla="*/ 3 h 13"/>
                <a:gd name="T20" fmla="*/ 207 w 209"/>
                <a:gd name="T21" fmla="*/ 1 h 13"/>
                <a:gd name="T22" fmla="*/ 209 w 209"/>
                <a:gd name="T23" fmla="*/ 0 h 13"/>
                <a:gd name="T24" fmla="*/ 204 w 209"/>
                <a:gd name="T25" fmla="*/ 0 h 13"/>
                <a:gd name="T26" fmla="*/ 202 w 209"/>
                <a:gd name="T27" fmla="*/ 1 h 13"/>
                <a:gd name="T28" fmla="*/ 194 w 209"/>
                <a:gd name="T29" fmla="*/ 3 h 13"/>
                <a:gd name="T30" fmla="*/ 183 w 209"/>
                <a:gd name="T31" fmla="*/ 6 h 13"/>
                <a:gd name="T32" fmla="*/ 165 w 209"/>
                <a:gd name="T33" fmla="*/ 7 h 13"/>
                <a:gd name="T34" fmla="*/ 145 w 209"/>
                <a:gd name="T35" fmla="*/ 8 h 13"/>
                <a:gd name="T36" fmla="*/ 121 w 209"/>
                <a:gd name="T37" fmla="*/ 11 h 13"/>
                <a:gd name="T38" fmla="*/ 93 w 209"/>
                <a:gd name="T39" fmla="*/ 11 h 13"/>
                <a:gd name="T40" fmla="*/ 64 w 209"/>
                <a:gd name="T41" fmla="*/ 12 h 13"/>
                <a:gd name="T42" fmla="*/ 33 w 209"/>
                <a:gd name="T43" fmla="*/ 13 h 13"/>
                <a:gd name="T44" fmla="*/ 0 w 209"/>
                <a:gd name="T45" fmla="*/ 13 h 13"/>
                <a:gd name="T46" fmla="*/ 0 w 209"/>
                <a:gd name="T47" fmla="*/ 13 h 1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09"/>
                <a:gd name="T73" fmla="*/ 0 h 13"/>
                <a:gd name="T74" fmla="*/ 209 w 209"/>
                <a:gd name="T75" fmla="*/ 13 h 1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09" h="13">
                  <a:moveTo>
                    <a:pt x="0" y="13"/>
                  </a:moveTo>
                  <a:lnTo>
                    <a:pt x="31" y="13"/>
                  </a:lnTo>
                  <a:lnTo>
                    <a:pt x="60" y="12"/>
                  </a:lnTo>
                  <a:lnTo>
                    <a:pt x="88" y="12"/>
                  </a:lnTo>
                  <a:lnTo>
                    <a:pt x="113" y="11"/>
                  </a:lnTo>
                  <a:lnTo>
                    <a:pt x="137" y="10"/>
                  </a:lnTo>
                  <a:lnTo>
                    <a:pt x="159" y="8"/>
                  </a:lnTo>
                  <a:lnTo>
                    <a:pt x="176" y="7"/>
                  </a:lnTo>
                  <a:lnTo>
                    <a:pt x="190" y="5"/>
                  </a:lnTo>
                  <a:lnTo>
                    <a:pt x="201" y="3"/>
                  </a:lnTo>
                  <a:lnTo>
                    <a:pt x="207" y="1"/>
                  </a:lnTo>
                  <a:lnTo>
                    <a:pt x="209" y="0"/>
                  </a:lnTo>
                  <a:lnTo>
                    <a:pt x="204" y="0"/>
                  </a:lnTo>
                  <a:lnTo>
                    <a:pt x="202" y="1"/>
                  </a:lnTo>
                  <a:lnTo>
                    <a:pt x="194" y="3"/>
                  </a:lnTo>
                  <a:lnTo>
                    <a:pt x="183" y="6"/>
                  </a:lnTo>
                  <a:lnTo>
                    <a:pt x="165" y="7"/>
                  </a:lnTo>
                  <a:lnTo>
                    <a:pt x="145" y="8"/>
                  </a:lnTo>
                  <a:lnTo>
                    <a:pt x="121" y="11"/>
                  </a:lnTo>
                  <a:lnTo>
                    <a:pt x="93" y="11"/>
                  </a:lnTo>
                  <a:lnTo>
                    <a:pt x="64" y="12"/>
                  </a:lnTo>
                  <a:lnTo>
                    <a:pt x="33" y="13"/>
                  </a:lnTo>
                  <a:lnTo>
                    <a:pt x="0" y="13"/>
                  </a:lnTo>
                  <a:close/>
                </a:path>
              </a:pathLst>
            </a:custGeom>
            <a:solidFill>
              <a:srgbClr val="BBBBBB"/>
            </a:solidFill>
            <a:ln w="9525">
              <a:noFill/>
              <a:round/>
              <a:headEnd/>
              <a:tailEnd/>
            </a:ln>
          </p:spPr>
          <p:txBody>
            <a:bodyPr/>
            <a:lstStyle/>
            <a:p>
              <a:endParaRPr lang="en-US"/>
            </a:p>
          </p:txBody>
        </p:sp>
        <p:sp>
          <p:nvSpPr>
            <p:cNvPr id="31378" name="Freeform 755"/>
            <p:cNvSpPr>
              <a:spLocks/>
            </p:cNvSpPr>
            <p:nvPr/>
          </p:nvSpPr>
          <p:spPr bwMode="auto">
            <a:xfrm>
              <a:off x="433" y="1511"/>
              <a:ext cx="204" cy="13"/>
            </a:xfrm>
            <a:custGeom>
              <a:avLst/>
              <a:gdLst>
                <a:gd name="T0" fmla="*/ 204 w 204"/>
                <a:gd name="T1" fmla="*/ 0 h 13"/>
                <a:gd name="T2" fmla="*/ 202 w 204"/>
                <a:gd name="T3" fmla="*/ 1 h 13"/>
                <a:gd name="T4" fmla="*/ 194 w 204"/>
                <a:gd name="T5" fmla="*/ 3 h 13"/>
                <a:gd name="T6" fmla="*/ 183 w 204"/>
                <a:gd name="T7" fmla="*/ 6 h 13"/>
                <a:gd name="T8" fmla="*/ 165 w 204"/>
                <a:gd name="T9" fmla="*/ 7 h 13"/>
                <a:gd name="T10" fmla="*/ 145 w 204"/>
                <a:gd name="T11" fmla="*/ 8 h 13"/>
                <a:gd name="T12" fmla="*/ 121 w 204"/>
                <a:gd name="T13" fmla="*/ 11 h 13"/>
                <a:gd name="T14" fmla="*/ 93 w 204"/>
                <a:gd name="T15" fmla="*/ 11 h 13"/>
                <a:gd name="T16" fmla="*/ 64 w 204"/>
                <a:gd name="T17" fmla="*/ 12 h 13"/>
                <a:gd name="T18" fmla="*/ 33 w 204"/>
                <a:gd name="T19" fmla="*/ 13 h 13"/>
                <a:gd name="T20" fmla="*/ 0 w 204"/>
                <a:gd name="T21" fmla="*/ 13 h 13"/>
                <a:gd name="T22" fmla="*/ 0 w 204"/>
                <a:gd name="T23" fmla="*/ 12 h 13"/>
                <a:gd name="T24" fmla="*/ 32 w 204"/>
                <a:gd name="T25" fmla="*/ 12 h 13"/>
                <a:gd name="T26" fmla="*/ 62 w 204"/>
                <a:gd name="T27" fmla="*/ 12 h 13"/>
                <a:gd name="T28" fmla="*/ 90 w 204"/>
                <a:gd name="T29" fmla="*/ 11 h 13"/>
                <a:gd name="T30" fmla="*/ 117 w 204"/>
                <a:gd name="T31" fmla="*/ 10 h 13"/>
                <a:gd name="T32" fmla="*/ 141 w 204"/>
                <a:gd name="T33" fmla="*/ 8 h 13"/>
                <a:gd name="T34" fmla="*/ 161 w 204"/>
                <a:gd name="T35" fmla="*/ 7 h 13"/>
                <a:gd name="T36" fmla="*/ 178 w 204"/>
                <a:gd name="T37" fmla="*/ 5 h 13"/>
                <a:gd name="T38" fmla="*/ 189 w 204"/>
                <a:gd name="T39" fmla="*/ 3 h 13"/>
                <a:gd name="T40" fmla="*/ 197 w 204"/>
                <a:gd name="T41" fmla="*/ 1 h 13"/>
                <a:gd name="T42" fmla="*/ 199 w 204"/>
                <a:gd name="T43" fmla="*/ 0 h 13"/>
                <a:gd name="T44" fmla="*/ 204 w 204"/>
                <a:gd name="T45" fmla="*/ 0 h 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4"/>
                <a:gd name="T70" fmla="*/ 0 h 13"/>
                <a:gd name="T71" fmla="*/ 204 w 204"/>
                <a:gd name="T72" fmla="*/ 13 h 1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4" h="13">
                  <a:moveTo>
                    <a:pt x="204" y="0"/>
                  </a:moveTo>
                  <a:lnTo>
                    <a:pt x="202" y="1"/>
                  </a:lnTo>
                  <a:lnTo>
                    <a:pt x="194" y="3"/>
                  </a:lnTo>
                  <a:lnTo>
                    <a:pt x="183" y="6"/>
                  </a:lnTo>
                  <a:lnTo>
                    <a:pt x="165" y="7"/>
                  </a:lnTo>
                  <a:lnTo>
                    <a:pt x="145" y="8"/>
                  </a:lnTo>
                  <a:lnTo>
                    <a:pt x="121" y="11"/>
                  </a:lnTo>
                  <a:lnTo>
                    <a:pt x="93" y="11"/>
                  </a:lnTo>
                  <a:lnTo>
                    <a:pt x="64" y="12"/>
                  </a:lnTo>
                  <a:lnTo>
                    <a:pt x="33" y="13"/>
                  </a:lnTo>
                  <a:lnTo>
                    <a:pt x="0" y="13"/>
                  </a:lnTo>
                  <a:lnTo>
                    <a:pt x="0" y="12"/>
                  </a:lnTo>
                  <a:lnTo>
                    <a:pt x="32" y="12"/>
                  </a:lnTo>
                  <a:lnTo>
                    <a:pt x="62" y="12"/>
                  </a:lnTo>
                  <a:lnTo>
                    <a:pt x="90" y="11"/>
                  </a:lnTo>
                  <a:lnTo>
                    <a:pt x="117" y="10"/>
                  </a:lnTo>
                  <a:lnTo>
                    <a:pt x="141" y="8"/>
                  </a:lnTo>
                  <a:lnTo>
                    <a:pt x="161" y="7"/>
                  </a:lnTo>
                  <a:lnTo>
                    <a:pt x="178" y="5"/>
                  </a:lnTo>
                  <a:lnTo>
                    <a:pt x="189" y="3"/>
                  </a:lnTo>
                  <a:lnTo>
                    <a:pt x="197" y="1"/>
                  </a:lnTo>
                  <a:lnTo>
                    <a:pt x="199" y="0"/>
                  </a:lnTo>
                  <a:lnTo>
                    <a:pt x="204" y="0"/>
                  </a:lnTo>
                  <a:close/>
                </a:path>
              </a:pathLst>
            </a:custGeom>
            <a:solidFill>
              <a:srgbClr val="B7B7B7"/>
            </a:solidFill>
            <a:ln w="9525">
              <a:noFill/>
              <a:round/>
              <a:headEnd/>
              <a:tailEnd/>
            </a:ln>
          </p:spPr>
          <p:txBody>
            <a:bodyPr/>
            <a:lstStyle/>
            <a:p>
              <a:endParaRPr lang="en-US"/>
            </a:p>
          </p:txBody>
        </p:sp>
        <p:sp>
          <p:nvSpPr>
            <p:cNvPr id="31379" name="Freeform 756"/>
            <p:cNvSpPr>
              <a:spLocks/>
            </p:cNvSpPr>
            <p:nvPr/>
          </p:nvSpPr>
          <p:spPr bwMode="auto">
            <a:xfrm>
              <a:off x="433" y="1511"/>
              <a:ext cx="199" cy="12"/>
            </a:xfrm>
            <a:custGeom>
              <a:avLst/>
              <a:gdLst>
                <a:gd name="T0" fmla="*/ 0 w 199"/>
                <a:gd name="T1" fmla="*/ 12 h 12"/>
                <a:gd name="T2" fmla="*/ 32 w 199"/>
                <a:gd name="T3" fmla="*/ 12 h 12"/>
                <a:gd name="T4" fmla="*/ 62 w 199"/>
                <a:gd name="T5" fmla="*/ 12 h 12"/>
                <a:gd name="T6" fmla="*/ 90 w 199"/>
                <a:gd name="T7" fmla="*/ 11 h 12"/>
                <a:gd name="T8" fmla="*/ 117 w 199"/>
                <a:gd name="T9" fmla="*/ 10 h 12"/>
                <a:gd name="T10" fmla="*/ 141 w 199"/>
                <a:gd name="T11" fmla="*/ 8 h 12"/>
                <a:gd name="T12" fmla="*/ 161 w 199"/>
                <a:gd name="T13" fmla="*/ 7 h 12"/>
                <a:gd name="T14" fmla="*/ 178 w 199"/>
                <a:gd name="T15" fmla="*/ 5 h 12"/>
                <a:gd name="T16" fmla="*/ 189 w 199"/>
                <a:gd name="T17" fmla="*/ 3 h 12"/>
                <a:gd name="T18" fmla="*/ 197 w 199"/>
                <a:gd name="T19" fmla="*/ 1 h 12"/>
                <a:gd name="T20" fmla="*/ 199 w 199"/>
                <a:gd name="T21" fmla="*/ 0 h 12"/>
                <a:gd name="T22" fmla="*/ 193 w 199"/>
                <a:gd name="T23" fmla="*/ 0 h 12"/>
                <a:gd name="T24" fmla="*/ 190 w 199"/>
                <a:gd name="T25" fmla="*/ 1 h 12"/>
                <a:gd name="T26" fmla="*/ 184 w 199"/>
                <a:gd name="T27" fmla="*/ 3 h 12"/>
                <a:gd name="T28" fmla="*/ 173 w 199"/>
                <a:gd name="T29" fmla="*/ 5 h 12"/>
                <a:gd name="T30" fmla="*/ 156 w 199"/>
                <a:gd name="T31" fmla="*/ 7 h 12"/>
                <a:gd name="T32" fmla="*/ 137 w 199"/>
                <a:gd name="T33" fmla="*/ 8 h 12"/>
                <a:gd name="T34" fmla="*/ 114 w 199"/>
                <a:gd name="T35" fmla="*/ 10 h 12"/>
                <a:gd name="T36" fmla="*/ 88 w 199"/>
                <a:gd name="T37" fmla="*/ 11 h 12"/>
                <a:gd name="T38" fmla="*/ 60 w 199"/>
                <a:gd name="T39" fmla="*/ 12 h 12"/>
                <a:gd name="T40" fmla="*/ 31 w 199"/>
                <a:gd name="T41" fmla="*/ 12 h 12"/>
                <a:gd name="T42" fmla="*/ 0 w 199"/>
                <a:gd name="T43" fmla="*/ 12 h 12"/>
                <a:gd name="T44" fmla="*/ 0 w 199"/>
                <a:gd name="T45" fmla="*/ 12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9"/>
                <a:gd name="T70" fmla="*/ 0 h 12"/>
                <a:gd name="T71" fmla="*/ 199 w 199"/>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9" h="12">
                  <a:moveTo>
                    <a:pt x="0" y="12"/>
                  </a:moveTo>
                  <a:lnTo>
                    <a:pt x="32" y="12"/>
                  </a:lnTo>
                  <a:lnTo>
                    <a:pt x="62" y="12"/>
                  </a:lnTo>
                  <a:lnTo>
                    <a:pt x="90" y="11"/>
                  </a:lnTo>
                  <a:lnTo>
                    <a:pt x="117" y="10"/>
                  </a:lnTo>
                  <a:lnTo>
                    <a:pt x="141" y="8"/>
                  </a:lnTo>
                  <a:lnTo>
                    <a:pt x="161" y="7"/>
                  </a:lnTo>
                  <a:lnTo>
                    <a:pt x="178" y="5"/>
                  </a:lnTo>
                  <a:lnTo>
                    <a:pt x="189" y="3"/>
                  </a:lnTo>
                  <a:lnTo>
                    <a:pt x="197" y="1"/>
                  </a:lnTo>
                  <a:lnTo>
                    <a:pt x="199" y="0"/>
                  </a:lnTo>
                  <a:lnTo>
                    <a:pt x="193" y="0"/>
                  </a:lnTo>
                  <a:lnTo>
                    <a:pt x="190" y="1"/>
                  </a:lnTo>
                  <a:lnTo>
                    <a:pt x="184" y="3"/>
                  </a:lnTo>
                  <a:lnTo>
                    <a:pt x="173" y="5"/>
                  </a:lnTo>
                  <a:lnTo>
                    <a:pt x="156" y="7"/>
                  </a:lnTo>
                  <a:lnTo>
                    <a:pt x="137" y="8"/>
                  </a:lnTo>
                  <a:lnTo>
                    <a:pt x="114" y="10"/>
                  </a:lnTo>
                  <a:lnTo>
                    <a:pt x="88" y="11"/>
                  </a:lnTo>
                  <a:lnTo>
                    <a:pt x="60" y="12"/>
                  </a:lnTo>
                  <a:lnTo>
                    <a:pt x="31" y="12"/>
                  </a:lnTo>
                  <a:lnTo>
                    <a:pt x="0" y="12"/>
                  </a:lnTo>
                  <a:close/>
                </a:path>
              </a:pathLst>
            </a:custGeom>
            <a:solidFill>
              <a:srgbClr val="B3B3B3"/>
            </a:solidFill>
            <a:ln w="9525">
              <a:noFill/>
              <a:round/>
              <a:headEnd/>
              <a:tailEnd/>
            </a:ln>
          </p:spPr>
          <p:txBody>
            <a:bodyPr/>
            <a:lstStyle/>
            <a:p>
              <a:endParaRPr lang="en-US"/>
            </a:p>
          </p:txBody>
        </p:sp>
        <p:sp>
          <p:nvSpPr>
            <p:cNvPr id="31380" name="Freeform 757"/>
            <p:cNvSpPr>
              <a:spLocks/>
            </p:cNvSpPr>
            <p:nvPr/>
          </p:nvSpPr>
          <p:spPr bwMode="auto">
            <a:xfrm>
              <a:off x="433" y="1511"/>
              <a:ext cx="193" cy="12"/>
            </a:xfrm>
            <a:custGeom>
              <a:avLst/>
              <a:gdLst>
                <a:gd name="T0" fmla="*/ 193 w 193"/>
                <a:gd name="T1" fmla="*/ 0 h 12"/>
                <a:gd name="T2" fmla="*/ 190 w 193"/>
                <a:gd name="T3" fmla="*/ 1 h 12"/>
                <a:gd name="T4" fmla="*/ 184 w 193"/>
                <a:gd name="T5" fmla="*/ 3 h 12"/>
                <a:gd name="T6" fmla="*/ 173 w 193"/>
                <a:gd name="T7" fmla="*/ 5 h 12"/>
                <a:gd name="T8" fmla="*/ 156 w 193"/>
                <a:gd name="T9" fmla="*/ 7 h 12"/>
                <a:gd name="T10" fmla="*/ 137 w 193"/>
                <a:gd name="T11" fmla="*/ 8 h 12"/>
                <a:gd name="T12" fmla="*/ 114 w 193"/>
                <a:gd name="T13" fmla="*/ 10 h 12"/>
                <a:gd name="T14" fmla="*/ 88 w 193"/>
                <a:gd name="T15" fmla="*/ 11 h 12"/>
                <a:gd name="T16" fmla="*/ 60 w 193"/>
                <a:gd name="T17" fmla="*/ 12 h 12"/>
                <a:gd name="T18" fmla="*/ 31 w 193"/>
                <a:gd name="T19" fmla="*/ 12 h 12"/>
                <a:gd name="T20" fmla="*/ 0 w 193"/>
                <a:gd name="T21" fmla="*/ 12 h 12"/>
                <a:gd name="T22" fmla="*/ 0 w 193"/>
                <a:gd name="T23" fmla="*/ 12 h 12"/>
                <a:gd name="T24" fmla="*/ 30 w 193"/>
                <a:gd name="T25" fmla="*/ 12 h 12"/>
                <a:gd name="T26" fmla="*/ 59 w 193"/>
                <a:gd name="T27" fmla="*/ 11 h 12"/>
                <a:gd name="T28" fmla="*/ 85 w 193"/>
                <a:gd name="T29" fmla="*/ 11 h 12"/>
                <a:gd name="T30" fmla="*/ 111 w 193"/>
                <a:gd name="T31" fmla="*/ 10 h 12"/>
                <a:gd name="T32" fmla="*/ 132 w 193"/>
                <a:gd name="T33" fmla="*/ 8 h 12"/>
                <a:gd name="T34" fmla="*/ 151 w 193"/>
                <a:gd name="T35" fmla="*/ 7 h 12"/>
                <a:gd name="T36" fmla="*/ 166 w 193"/>
                <a:gd name="T37" fmla="*/ 5 h 12"/>
                <a:gd name="T38" fmla="*/ 178 w 193"/>
                <a:gd name="T39" fmla="*/ 3 h 12"/>
                <a:gd name="T40" fmla="*/ 185 w 193"/>
                <a:gd name="T41" fmla="*/ 1 h 12"/>
                <a:gd name="T42" fmla="*/ 187 w 193"/>
                <a:gd name="T43" fmla="*/ 0 h 12"/>
                <a:gd name="T44" fmla="*/ 193 w 193"/>
                <a:gd name="T45" fmla="*/ 0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3"/>
                <a:gd name="T70" fmla="*/ 0 h 12"/>
                <a:gd name="T71" fmla="*/ 193 w 193"/>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3" h="12">
                  <a:moveTo>
                    <a:pt x="193" y="0"/>
                  </a:moveTo>
                  <a:lnTo>
                    <a:pt x="190" y="1"/>
                  </a:lnTo>
                  <a:lnTo>
                    <a:pt x="184" y="3"/>
                  </a:lnTo>
                  <a:lnTo>
                    <a:pt x="173" y="5"/>
                  </a:lnTo>
                  <a:lnTo>
                    <a:pt x="156" y="7"/>
                  </a:lnTo>
                  <a:lnTo>
                    <a:pt x="137" y="8"/>
                  </a:lnTo>
                  <a:lnTo>
                    <a:pt x="114" y="10"/>
                  </a:lnTo>
                  <a:lnTo>
                    <a:pt x="88" y="11"/>
                  </a:lnTo>
                  <a:lnTo>
                    <a:pt x="60" y="12"/>
                  </a:lnTo>
                  <a:lnTo>
                    <a:pt x="31" y="12"/>
                  </a:lnTo>
                  <a:lnTo>
                    <a:pt x="0" y="12"/>
                  </a:lnTo>
                  <a:lnTo>
                    <a:pt x="30" y="12"/>
                  </a:lnTo>
                  <a:lnTo>
                    <a:pt x="59" y="11"/>
                  </a:lnTo>
                  <a:lnTo>
                    <a:pt x="85" y="11"/>
                  </a:lnTo>
                  <a:lnTo>
                    <a:pt x="111" y="10"/>
                  </a:lnTo>
                  <a:lnTo>
                    <a:pt x="132" y="8"/>
                  </a:lnTo>
                  <a:lnTo>
                    <a:pt x="151" y="7"/>
                  </a:lnTo>
                  <a:lnTo>
                    <a:pt x="166" y="5"/>
                  </a:lnTo>
                  <a:lnTo>
                    <a:pt x="178" y="3"/>
                  </a:lnTo>
                  <a:lnTo>
                    <a:pt x="185" y="1"/>
                  </a:lnTo>
                  <a:lnTo>
                    <a:pt x="187" y="0"/>
                  </a:lnTo>
                  <a:lnTo>
                    <a:pt x="193" y="0"/>
                  </a:lnTo>
                  <a:close/>
                </a:path>
              </a:pathLst>
            </a:custGeom>
            <a:solidFill>
              <a:srgbClr val="AFAFAF"/>
            </a:solidFill>
            <a:ln w="9525">
              <a:noFill/>
              <a:round/>
              <a:headEnd/>
              <a:tailEnd/>
            </a:ln>
          </p:spPr>
          <p:txBody>
            <a:bodyPr/>
            <a:lstStyle/>
            <a:p>
              <a:endParaRPr lang="en-US"/>
            </a:p>
          </p:txBody>
        </p:sp>
        <p:sp>
          <p:nvSpPr>
            <p:cNvPr id="31381" name="Freeform 758"/>
            <p:cNvSpPr>
              <a:spLocks/>
            </p:cNvSpPr>
            <p:nvPr/>
          </p:nvSpPr>
          <p:spPr bwMode="auto">
            <a:xfrm>
              <a:off x="433" y="1511"/>
              <a:ext cx="187" cy="12"/>
            </a:xfrm>
            <a:custGeom>
              <a:avLst/>
              <a:gdLst>
                <a:gd name="T0" fmla="*/ 0 w 187"/>
                <a:gd name="T1" fmla="*/ 12 h 12"/>
                <a:gd name="T2" fmla="*/ 30 w 187"/>
                <a:gd name="T3" fmla="*/ 12 h 12"/>
                <a:gd name="T4" fmla="*/ 59 w 187"/>
                <a:gd name="T5" fmla="*/ 11 h 12"/>
                <a:gd name="T6" fmla="*/ 85 w 187"/>
                <a:gd name="T7" fmla="*/ 11 h 12"/>
                <a:gd name="T8" fmla="*/ 111 w 187"/>
                <a:gd name="T9" fmla="*/ 10 h 12"/>
                <a:gd name="T10" fmla="*/ 132 w 187"/>
                <a:gd name="T11" fmla="*/ 8 h 12"/>
                <a:gd name="T12" fmla="*/ 151 w 187"/>
                <a:gd name="T13" fmla="*/ 7 h 12"/>
                <a:gd name="T14" fmla="*/ 166 w 187"/>
                <a:gd name="T15" fmla="*/ 5 h 12"/>
                <a:gd name="T16" fmla="*/ 178 w 187"/>
                <a:gd name="T17" fmla="*/ 3 h 12"/>
                <a:gd name="T18" fmla="*/ 185 w 187"/>
                <a:gd name="T19" fmla="*/ 1 h 12"/>
                <a:gd name="T20" fmla="*/ 187 w 187"/>
                <a:gd name="T21" fmla="*/ 0 h 12"/>
                <a:gd name="T22" fmla="*/ 180 w 187"/>
                <a:gd name="T23" fmla="*/ 0 h 12"/>
                <a:gd name="T24" fmla="*/ 179 w 187"/>
                <a:gd name="T25" fmla="*/ 1 h 12"/>
                <a:gd name="T26" fmla="*/ 171 w 187"/>
                <a:gd name="T27" fmla="*/ 3 h 12"/>
                <a:gd name="T28" fmla="*/ 161 w 187"/>
                <a:gd name="T29" fmla="*/ 5 h 12"/>
                <a:gd name="T30" fmla="*/ 146 w 187"/>
                <a:gd name="T31" fmla="*/ 6 h 12"/>
                <a:gd name="T32" fmla="*/ 128 w 187"/>
                <a:gd name="T33" fmla="*/ 7 h 12"/>
                <a:gd name="T34" fmla="*/ 107 w 187"/>
                <a:gd name="T35" fmla="*/ 8 h 12"/>
                <a:gd name="T36" fmla="*/ 83 w 187"/>
                <a:gd name="T37" fmla="*/ 10 h 12"/>
                <a:gd name="T38" fmla="*/ 56 w 187"/>
                <a:gd name="T39" fmla="*/ 11 h 12"/>
                <a:gd name="T40" fmla="*/ 30 w 187"/>
                <a:gd name="T41" fmla="*/ 11 h 12"/>
                <a:gd name="T42" fmla="*/ 0 w 187"/>
                <a:gd name="T43" fmla="*/ 11 h 12"/>
                <a:gd name="T44" fmla="*/ 0 w 187"/>
                <a:gd name="T45" fmla="*/ 12 h 1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7"/>
                <a:gd name="T70" fmla="*/ 0 h 12"/>
                <a:gd name="T71" fmla="*/ 187 w 187"/>
                <a:gd name="T72" fmla="*/ 12 h 1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7" h="12">
                  <a:moveTo>
                    <a:pt x="0" y="12"/>
                  </a:moveTo>
                  <a:lnTo>
                    <a:pt x="30" y="12"/>
                  </a:lnTo>
                  <a:lnTo>
                    <a:pt x="59" y="11"/>
                  </a:lnTo>
                  <a:lnTo>
                    <a:pt x="85" y="11"/>
                  </a:lnTo>
                  <a:lnTo>
                    <a:pt x="111" y="10"/>
                  </a:lnTo>
                  <a:lnTo>
                    <a:pt x="132" y="8"/>
                  </a:lnTo>
                  <a:lnTo>
                    <a:pt x="151" y="7"/>
                  </a:lnTo>
                  <a:lnTo>
                    <a:pt x="166" y="5"/>
                  </a:lnTo>
                  <a:lnTo>
                    <a:pt x="178" y="3"/>
                  </a:lnTo>
                  <a:lnTo>
                    <a:pt x="185" y="1"/>
                  </a:lnTo>
                  <a:lnTo>
                    <a:pt x="187" y="0"/>
                  </a:lnTo>
                  <a:lnTo>
                    <a:pt x="180" y="0"/>
                  </a:lnTo>
                  <a:lnTo>
                    <a:pt x="179" y="1"/>
                  </a:lnTo>
                  <a:lnTo>
                    <a:pt x="171" y="3"/>
                  </a:lnTo>
                  <a:lnTo>
                    <a:pt x="161" y="5"/>
                  </a:lnTo>
                  <a:lnTo>
                    <a:pt x="146" y="6"/>
                  </a:lnTo>
                  <a:lnTo>
                    <a:pt x="128" y="7"/>
                  </a:lnTo>
                  <a:lnTo>
                    <a:pt x="107" y="8"/>
                  </a:lnTo>
                  <a:lnTo>
                    <a:pt x="83" y="10"/>
                  </a:lnTo>
                  <a:lnTo>
                    <a:pt x="56" y="11"/>
                  </a:lnTo>
                  <a:lnTo>
                    <a:pt x="30" y="11"/>
                  </a:lnTo>
                  <a:lnTo>
                    <a:pt x="0" y="11"/>
                  </a:lnTo>
                  <a:lnTo>
                    <a:pt x="0" y="12"/>
                  </a:lnTo>
                  <a:close/>
                </a:path>
              </a:pathLst>
            </a:custGeom>
            <a:solidFill>
              <a:srgbClr val="AAAAAA"/>
            </a:solidFill>
            <a:ln w="9525">
              <a:noFill/>
              <a:round/>
              <a:headEnd/>
              <a:tailEnd/>
            </a:ln>
          </p:spPr>
          <p:txBody>
            <a:bodyPr/>
            <a:lstStyle/>
            <a:p>
              <a:endParaRPr lang="en-US"/>
            </a:p>
          </p:txBody>
        </p:sp>
        <p:sp>
          <p:nvSpPr>
            <p:cNvPr id="31382" name="Freeform 759"/>
            <p:cNvSpPr>
              <a:spLocks/>
            </p:cNvSpPr>
            <p:nvPr/>
          </p:nvSpPr>
          <p:spPr bwMode="auto">
            <a:xfrm>
              <a:off x="433" y="1511"/>
              <a:ext cx="180" cy="11"/>
            </a:xfrm>
            <a:custGeom>
              <a:avLst/>
              <a:gdLst>
                <a:gd name="T0" fmla="*/ 180 w 180"/>
                <a:gd name="T1" fmla="*/ 0 h 11"/>
                <a:gd name="T2" fmla="*/ 179 w 180"/>
                <a:gd name="T3" fmla="*/ 1 h 11"/>
                <a:gd name="T4" fmla="*/ 171 w 180"/>
                <a:gd name="T5" fmla="*/ 3 h 11"/>
                <a:gd name="T6" fmla="*/ 161 w 180"/>
                <a:gd name="T7" fmla="*/ 5 h 11"/>
                <a:gd name="T8" fmla="*/ 146 w 180"/>
                <a:gd name="T9" fmla="*/ 6 h 11"/>
                <a:gd name="T10" fmla="*/ 128 w 180"/>
                <a:gd name="T11" fmla="*/ 7 h 11"/>
                <a:gd name="T12" fmla="*/ 107 w 180"/>
                <a:gd name="T13" fmla="*/ 8 h 11"/>
                <a:gd name="T14" fmla="*/ 83 w 180"/>
                <a:gd name="T15" fmla="*/ 10 h 11"/>
                <a:gd name="T16" fmla="*/ 56 w 180"/>
                <a:gd name="T17" fmla="*/ 11 h 11"/>
                <a:gd name="T18" fmla="*/ 30 w 180"/>
                <a:gd name="T19" fmla="*/ 11 h 11"/>
                <a:gd name="T20" fmla="*/ 0 w 180"/>
                <a:gd name="T21" fmla="*/ 11 h 11"/>
                <a:gd name="T22" fmla="*/ 0 w 180"/>
                <a:gd name="T23" fmla="*/ 11 h 11"/>
                <a:gd name="T24" fmla="*/ 28 w 180"/>
                <a:gd name="T25" fmla="*/ 11 h 11"/>
                <a:gd name="T26" fmla="*/ 55 w 180"/>
                <a:gd name="T27" fmla="*/ 11 h 11"/>
                <a:gd name="T28" fmla="*/ 79 w 180"/>
                <a:gd name="T29" fmla="*/ 10 h 11"/>
                <a:gd name="T30" fmla="*/ 103 w 180"/>
                <a:gd name="T31" fmla="*/ 8 h 11"/>
                <a:gd name="T32" fmla="*/ 123 w 180"/>
                <a:gd name="T33" fmla="*/ 7 h 11"/>
                <a:gd name="T34" fmla="*/ 141 w 180"/>
                <a:gd name="T35" fmla="*/ 6 h 11"/>
                <a:gd name="T36" fmla="*/ 155 w 180"/>
                <a:gd name="T37" fmla="*/ 5 h 11"/>
                <a:gd name="T38" fmla="*/ 165 w 180"/>
                <a:gd name="T39" fmla="*/ 2 h 11"/>
                <a:gd name="T40" fmla="*/ 171 w 180"/>
                <a:gd name="T41" fmla="*/ 1 h 11"/>
                <a:gd name="T42" fmla="*/ 174 w 180"/>
                <a:gd name="T43" fmla="*/ 0 h 11"/>
                <a:gd name="T44" fmla="*/ 180 w 180"/>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0"/>
                <a:gd name="T70" fmla="*/ 0 h 11"/>
                <a:gd name="T71" fmla="*/ 180 w 180"/>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0" h="11">
                  <a:moveTo>
                    <a:pt x="180" y="0"/>
                  </a:moveTo>
                  <a:lnTo>
                    <a:pt x="179" y="1"/>
                  </a:lnTo>
                  <a:lnTo>
                    <a:pt x="171" y="3"/>
                  </a:lnTo>
                  <a:lnTo>
                    <a:pt x="161" y="5"/>
                  </a:lnTo>
                  <a:lnTo>
                    <a:pt x="146" y="6"/>
                  </a:lnTo>
                  <a:lnTo>
                    <a:pt x="128" y="7"/>
                  </a:lnTo>
                  <a:lnTo>
                    <a:pt x="107" y="8"/>
                  </a:lnTo>
                  <a:lnTo>
                    <a:pt x="83" y="10"/>
                  </a:lnTo>
                  <a:lnTo>
                    <a:pt x="56" y="11"/>
                  </a:lnTo>
                  <a:lnTo>
                    <a:pt x="30" y="11"/>
                  </a:lnTo>
                  <a:lnTo>
                    <a:pt x="0" y="11"/>
                  </a:lnTo>
                  <a:lnTo>
                    <a:pt x="28" y="11"/>
                  </a:lnTo>
                  <a:lnTo>
                    <a:pt x="55" y="11"/>
                  </a:lnTo>
                  <a:lnTo>
                    <a:pt x="79" y="10"/>
                  </a:lnTo>
                  <a:lnTo>
                    <a:pt x="103" y="8"/>
                  </a:lnTo>
                  <a:lnTo>
                    <a:pt x="123" y="7"/>
                  </a:lnTo>
                  <a:lnTo>
                    <a:pt x="141" y="6"/>
                  </a:lnTo>
                  <a:lnTo>
                    <a:pt x="155" y="5"/>
                  </a:lnTo>
                  <a:lnTo>
                    <a:pt x="165" y="2"/>
                  </a:lnTo>
                  <a:lnTo>
                    <a:pt x="171" y="1"/>
                  </a:lnTo>
                  <a:lnTo>
                    <a:pt x="174" y="0"/>
                  </a:lnTo>
                  <a:lnTo>
                    <a:pt x="180" y="0"/>
                  </a:lnTo>
                  <a:close/>
                </a:path>
              </a:pathLst>
            </a:custGeom>
            <a:solidFill>
              <a:srgbClr val="A6A6A6"/>
            </a:solidFill>
            <a:ln w="9525">
              <a:noFill/>
              <a:round/>
              <a:headEnd/>
              <a:tailEnd/>
            </a:ln>
          </p:spPr>
          <p:txBody>
            <a:bodyPr/>
            <a:lstStyle/>
            <a:p>
              <a:endParaRPr lang="en-US"/>
            </a:p>
          </p:txBody>
        </p:sp>
        <p:sp>
          <p:nvSpPr>
            <p:cNvPr id="31383" name="Freeform 760"/>
            <p:cNvSpPr>
              <a:spLocks/>
            </p:cNvSpPr>
            <p:nvPr/>
          </p:nvSpPr>
          <p:spPr bwMode="auto">
            <a:xfrm>
              <a:off x="433" y="1511"/>
              <a:ext cx="174" cy="11"/>
            </a:xfrm>
            <a:custGeom>
              <a:avLst/>
              <a:gdLst>
                <a:gd name="T0" fmla="*/ 0 w 174"/>
                <a:gd name="T1" fmla="*/ 11 h 11"/>
                <a:gd name="T2" fmla="*/ 28 w 174"/>
                <a:gd name="T3" fmla="*/ 11 h 11"/>
                <a:gd name="T4" fmla="*/ 55 w 174"/>
                <a:gd name="T5" fmla="*/ 11 h 11"/>
                <a:gd name="T6" fmla="*/ 79 w 174"/>
                <a:gd name="T7" fmla="*/ 10 h 11"/>
                <a:gd name="T8" fmla="*/ 103 w 174"/>
                <a:gd name="T9" fmla="*/ 8 h 11"/>
                <a:gd name="T10" fmla="*/ 123 w 174"/>
                <a:gd name="T11" fmla="*/ 7 h 11"/>
                <a:gd name="T12" fmla="*/ 141 w 174"/>
                <a:gd name="T13" fmla="*/ 6 h 11"/>
                <a:gd name="T14" fmla="*/ 155 w 174"/>
                <a:gd name="T15" fmla="*/ 5 h 11"/>
                <a:gd name="T16" fmla="*/ 165 w 174"/>
                <a:gd name="T17" fmla="*/ 2 h 11"/>
                <a:gd name="T18" fmla="*/ 171 w 174"/>
                <a:gd name="T19" fmla="*/ 1 h 11"/>
                <a:gd name="T20" fmla="*/ 174 w 174"/>
                <a:gd name="T21" fmla="*/ 0 h 11"/>
                <a:gd name="T22" fmla="*/ 166 w 174"/>
                <a:gd name="T23" fmla="*/ 0 h 11"/>
                <a:gd name="T24" fmla="*/ 164 w 174"/>
                <a:gd name="T25" fmla="*/ 1 h 11"/>
                <a:gd name="T26" fmla="*/ 156 w 174"/>
                <a:gd name="T27" fmla="*/ 3 h 11"/>
                <a:gd name="T28" fmla="*/ 145 w 174"/>
                <a:gd name="T29" fmla="*/ 5 h 11"/>
                <a:gd name="T30" fmla="*/ 128 w 174"/>
                <a:gd name="T31" fmla="*/ 6 h 11"/>
                <a:gd name="T32" fmla="*/ 108 w 174"/>
                <a:gd name="T33" fmla="*/ 7 h 11"/>
                <a:gd name="T34" fmla="*/ 84 w 174"/>
                <a:gd name="T35" fmla="*/ 8 h 11"/>
                <a:gd name="T36" fmla="*/ 57 w 174"/>
                <a:gd name="T37" fmla="*/ 10 h 11"/>
                <a:gd name="T38" fmla="*/ 30 w 174"/>
                <a:gd name="T39" fmla="*/ 10 h 11"/>
                <a:gd name="T40" fmla="*/ 0 w 174"/>
                <a:gd name="T41" fmla="*/ 11 h 11"/>
                <a:gd name="T42" fmla="*/ 0 w 174"/>
                <a:gd name="T43" fmla="*/ 11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
                <a:gd name="T67" fmla="*/ 0 h 11"/>
                <a:gd name="T68" fmla="*/ 174 w 174"/>
                <a:gd name="T69" fmla="*/ 11 h 1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 h="11">
                  <a:moveTo>
                    <a:pt x="0" y="11"/>
                  </a:moveTo>
                  <a:lnTo>
                    <a:pt x="28" y="11"/>
                  </a:lnTo>
                  <a:lnTo>
                    <a:pt x="55" y="11"/>
                  </a:lnTo>
                  <a:lnTo>
                    <a:pt x="79" y="10"/>
                  </a:lnTo>
                  <a:lnTo>
                    <a:pt x="103" y="8"/>
                  </a:lnTo>
                  <a:lnTo>
                    <a:pt x="123" y="7"/>
                  </a:lnTo>
                  <a:lnTo>
                    <a:pt x="141" y="6"/>
                  </a:lnTo>
                  <a:lnTo>
                    <a:pt x="155" y="5"/>
                  </a:lnTo>
                  <a:lnTo>
                    <a:pt x="165" y="2"/>
                  </a:lnTo>
                  <a:lnTo>
                    <a:pt x="171" y="1"/>
                  </a:lnTo>
                  <a:lnTo>
                    <a:pt x="174" y="0"/>
                  </a:lnTo>
                  <a:lnTo>
                    <a:pt x="166" y="0"/>
                  </a:lnTo>
                  <a:lnTo>
                    <a:pt x="164" y="1"/>
                  </a:lnTo>
                  <a:lnTo>
                    <a:pt x="156" y="3"/>
                  </a:lnTo>
                  <a:lnTo>
                    <a:pt x="145" y="5"/>
                  </a:lnTo>
                  <a:lnTo>
                    <a:pt x="128" y="6"/>
                  </a:lnTo>
                  <a:lnTo>
                    <a:pt x="108" y="7"/>
                  </a:lnTo>
                  <a:lnTo>
                    <a:pt x="84" y="8"/>
                  </a:lnTo>
                  <a:lnTo>
                    <a:pt x="57" y="10"/>
                  </a:lnTo>
                  <a:lnTo>
                    <a:pt x="30" y="10"/>
                  </a:lnTo>
                  <a:lnTo>
                    <a:pt x="0" y="11"/>
                  </a:lnTo>
                  <a:close/>
                </a:path>
              </a:pathLst>
            </a:custGeom>
            <a:solidFill>
              <a:srgbClr val="A2A2A2"/>
            </a:solidFill>
            <a:ln w="9525">
              <a:noFill/>
              <a:round/>
              <a:headEnd/>
              <a:tailEnd/>
            </a:ln>
          </p:spPr>
          <p:txBody>
            <a:bodyPr/>
            <a:lstStyle/>
            <a:p>
              <a:endParaRPr lang="en-US"/>
            </a:p>
          </p:txBody>
        </p:sp>
        <p:sp>
          <p:nvSpPr>
            <p:cNvPr id="31384" name="Freeform 761"/>
            <p:cNvSpPr>
              <a:spLocks/>
            </p:cNvSpPr>
            <p:nvPr/>
          </p:nvSpPr>
          <p:spPr bwMode="auto">
            <a:xfrm>
              <a:off x="433" y="1511"/>
              <a:ext cx="166" cy="11"/>
            </a:xfrm>
            <a:custGeom>
              <a:avLst/>
              <a:gdLst>
                <a:gd name="T0" fmla="*/ 166 w 166"/>
                <a:gd name="T1" fmla="*/ 0 h 11"/>
                <a:gd name="T2" fmla="*/ 164 w 166"/>
                <a:gd name="T3" fmla="*/ 1 h 11"/>
                <a:gd name="T4" fmla="*/ 156 w 166"/>
                <a:gd name="T5" fmla="*/ 3 h 11"/>
                <a:gd name="T6" fmla="*/ 145 w 166"/>
                <a:gd name="T7" fmla="*/ 5 h 11"/>
                <a:gd name="T8" fmla="*/ 128 w 166"/>
                <a:gd name="T9" fmla="*/ 6 h 11"/>
                <a:gd name="T10" fmla="*/ 108 w 166"/>
                <a:gd name="T11" fmla="*/ 7 h 11"/>
                <a:gd name="T12" fmla="*/ 84 w 166"/>
                <a:gd name="T13" fmla="*/ 8 h 11"/>
                <a:gd name="T14" fmla="*/ 57 w 166"/>
                <a:gd name="T15" fmla="*/ 10 h 11"/>
                <a:gd name="T16" fmla="*/ 30 w 166"/>
                <a:gd name="T17" fmla="*/ 10 h 11"/>
                <a:gd name="T18" fmla="*/ 0 w 166"/>
                <a:gd name="T19" fmla="*/ 11 h 11"/>
                <a:gd name="T20" fmla="*/ 0 w 166"/>
                <a:gd name="T21" fmla="*/ 10 h 11"/>
                <a:gd name="T22" fmla="*/ 28 w 166"/>
                <a:gd name="T23" fmla="*/ 10 h 11"/>
                <a:gd name="T24" fmla="*/ 55 w 166"/>
                <a:gd name="T25" fmla="*/ 10 h 11"/>
                <a:gd name="T26" fmla="*/ 80 w 166"/>
                <a:gd name="T27" fmla="*/ 8 h 11"/>
                <a:gd name="T28" fmla="*/ 103 w 166"/>
                <a:gd name="T29" fmla="*/ 7 h 11"/>
                <a:gd name="T30" fmla="*/ 122 w 166"/>
                <a:gd name="T31" fmla="*/ 6 h 11"/>
                <a:gd name="T32" fmla="*/ 138 w 166"/>
                <a:gd name="T33" fmla="*/ 5 h 11"/>
                <a:gd name="T34" fmla="*/ 150 w 166"/>
                <a:gd name="T35" fmla="*/ 2 h 11"/>
                <a:gd name="T36" fmla="*/ 157 w 166"/>
                <a:gd name="T37" fmla="*/ 1 h 11"/>
                <a:gd name="T38" fmla="*/ 159 w 166"/>
                <a:gd name="T39" fmla="*/ 0 h 11"/>
                <a:gd name="T40" fmla="*/ 166 w 166"/>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6"/>
                <a:gd name="T64" fmla="*/ 0 h 11"/>
                <a:gd name="T65" fmla="*/ 166 w 166"/>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6" h="11">
                  <a:moveTo>
                    <a:pt x="166" y="0"/>
                  </a:moveTo>
                  <a:lnTo>
                    <a:pt x="164" y="1"/>
                  </a:lnTo>
                  <a:lnTo>
                    <a:pt x="156" y="3"/>
                  </a:lnTo>
                  <a:lnTo>
                    <a:pt x="145" y="5"/>
                  </a:lnTo>
                  <a:lnTo>
                    <a:pt x="128" y="6"/>
                  </a:lnTo>
                  <a:lnTo>
                    <a:pt x="108" y="7"/>
                  </a:lnTo>
                  <a:lnTo>
                    <a:pt x="84" y="8"/>
                  </a:lnTo>
                  <a:lnTo>
                    <a:pt x="57" y="10"/>
                  </a:lnTo>
                  <a:lnTo>
                    <a:pt x="30" y="10"/>
                  </a:lnTo>
                  <a:lnTo>
                    <a:pt x="0" y="11"/>
                  </a:lnTo>
                  <a:lnTo>
                    <a:pt x="0" y="10"/>
                  </a:lnTo>
                  <a:lnTo>
                    <a:pt x="28" y="10"/>
                  </a:lnTo>
                  <a:lnTo>
                    <a:pt x="55" y="10"/>
                  </a:lnTo>
                  <a:lnTo>
                    <a:pt x="80" y="8"/>
                  </a:lnTo>
                  <a:lnTo>
                    <a:pt x="103" y="7"/>
                  </a:lnTo>
                  <a:lnTo>
                    <a:pt x="122" y="6"/>
                  </a:lnTo>
                  <a:lnTo>
                    <a:pt x="138" y="5"/>
                  </a:lnTo>
                  <a:lnTo>
                    <a:pt x="150" y="2"/>
                  </a:lnTo>
                  <a:lnTo>
                    <a:pt x="157" y="1"/>
                  </a:lnTo>
                  <a:lnTo>
                    <a:pt x="159" y="0"/>
                  </a:lnTo>
                  <a:lnTo>
                    <a:pt x="166" y="0"/>
                  </a:lnTo>
                  <a:close/>
                </a:path>
              </a:pathLst>
            </a:custGeom>
            <a:solidFill>
              <a:srgbClr val="9E9E9E"/>
            </a:solidFill>
            <a:ln w="9525">
              <a:noFill/>
              <a:round/>
              <a:headEnd/>
              <a:tailEnd/>
            </a:ln>
          </p:spPr>
          <p:txBody>
            <a:bodyPr/>
            <a:lstStyle/>
            <a:p>
              <a:endParaRPr lang="en-US"/>
            </a:p>
          </p:txBody>
        </p:sp>
        <p:sp>
          <p:nvSpPr>
            <p:cNvPr id="31385" name="Freeform 762"/>
            <p:cNvSpPr>
              <a:spLocks/>
            </p:cNvSpPr>
            <p:nvPr/>
          </p:nvSpPr>
          <p:spPr bwMode="auto">
            <a:xfrm>
              <a:off x="433" y="1511"/>
              <a:ext cx="159" cy="10"/>
            </a:xfrm>
            <a:custGeom>
              <a:avLst/>
              <a:gdLst>
                <a:gd name="T0" fmla="*/ 0 w 159"/>
                <a:gd name="T1" fmla="*/ 10 h 10"/>
                <a:gd name="T2" fmla="*/ 28 w 159"/>
                <a:gd name="T3" fmla="*/ 10 h 10"/>
                <a:gd name="T4" fmla="*/ 55 w 159"/>
                <a:gd name="T5" fmla="*/ 10 h 10"/>
                <a:gd name="T6" fmla="*/ 80 w 159"/>
                <a:gd name="T7" fmla="*/ 8 h 10"/>
                <a:gd name="T8" fmla="*/ 103 w 159"/>
                <a:gd name="T9" fmla="*/ 7 h 10"/>
                <a:gd name="T10" fmla="*/ 122 w 159"/>
                <a:gd name="T11" fmla="*/ 6 h 10"/>
                <a:gd name="T12" fmla="*/ 138 w 159"/>
                <a:gd name="T13" fmla="*/ 5 h 10"/>
                <a:gd name="T14" fmla="*/ 150 w 159"/>
                <a:gd name="T15" fmla="*/ 2 h 10"/>
                <a:gd name="T16" fmla="*/ 157 w 159"/>
                <a:gd name="T17" fmla="*/ 1 h 10"/>
                <a:gd name="T18" fmla="*/ 159 w 159"/>
                <a:gd name="T19" fmla="*/ 0 h 10"/>
                <a:gd name="T20" fmla="*/ 151 w 159"/>
                <a:gd name="T21" fmla="*/ 0 h 10"/>
                <a:gd name="T22" fmla="*/ 149 w 159"/>
                <a:gd name="T23" fmla="*/ 1 h 10"/>
                <a:gd name="T24" fmla="*/ 142 w 159"/>
                <a:gd name="T25" fmla="*/ 2 h 10"/>
                <a:gd name="T26" fmla="*/ 131 w 159"/>
                <a:gd name="T27" fmla="*/ 5 h 10"/>
                <a:gd name="T28" fmla="*/ 116 w 159"/>
                <a:gd name="T29" fmla="*/ 6 h 10"/>
                <a:gd name="T30" fmla="*/ 98 w 159"/>
                <a:gd name="T31" fmla="*/ 7 h 10"/>
                <a:gd name="T32" fmla="*/ 76 w 159"/>
                <a:gd name="T33" fmla="*/ 8 h 10"/>
                <a:gd name="T34" fmla="*/ 52 w 159"/>
                <a:gd name="T35" fmla="*/ 8 h 10"/>
                <a:gd name="T36" fmla="*/ 27 w 159"/>
                <a:gd name="T37" fmla="*/ 10 h 10"/>
                <a:gd name="T38" fmla="*/ 0 w 159"/>
                <a:gd name="T39" fmla="*/ 10 h 10"/>
                <a:gd name="T40" fmla="*/ 0 w 159"/>
                <a:gd name="T41" fmla="*/ 1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9"/>
                <a:gd name="T64" fmla="*/ 0 h 10"/>
                <a:gd name="T65" fmla="*/ 159 w 159"/>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9" h="10">
                  <a:moveTo>
                    <a:pt x="0" y="10"/>
                  </a:moveTo>
                  <a:lnTo>
                    <a:pt x="28" y="10"/>
                  </a:lnTo>
                  <a:lnTo>
                    <a:pt x="55" y="10"/>
                  </a:lnTo>
                  <a:lnTo>
                    <a:pt x="80" y="8"/>
                  </a:lnTo>
                  <a:lnTo>
                    <a:pt x="103" y="7"/>
                  </a:lnTo>
                  <a:lnTo>
                    <a:pt x="122" y="6"/>
                  </a:lnTo>
                  <a:lnTo>
                    <a:pt x="138" y="5"/>
                  </a:lnTo>
                  <a:lnTo>
                    <a:pt x="150" y="2"/>
                  </a:lnTo>
                  <a:lnTo>
                    <a:pt x="157" y="1"/>
                  </a:lnTo>
                  <a:lnTo>
                    <a:pt x="159" y="0"/>
                  </a:lnTo>
                  <a:lnTo>
                    <a:pt x="151" y="0"/>
                  </a:lnTo>
                  <a:lnTo>
                    <a:pt x="149" y="1"/>
                  </a:lnTo>
                  <a:lnTo>
                    <a:pt x="142" y="2"/>
                  </a:lnTo>
                  <a:lnTo>
                    <a:pt x="131" y="5"/>
                  </a:lnTo>
                  <a:lnTo>
                    <a:pt x="116" y="6"/>
                  </a:lnTo>
                  <a:lnTo>
                    <a:pt x="98" y="7"/>
                  </a:lnTo>
                  <a:lnTo>
                    <a:pt x="76" y="8"/>
                  </a:lnTo>
                  <a:lnTo>
                    <a:pt x="52" y="8"/>
                  </a:lnTo>
                  <a:lnTo>
                    <a:pt x="27" y="10"/>
                  </a:lnTo>
                  <a:lnTo>
                    <a:pt x="0" y="10"/>
                  </a:lnTo>
                  <a:close/>
                </a:path>
              </a:pathLst>
            </a:custGeom>
            <a:solidFill>
              <a:srgbClr val="999999"/>
            </a:solidFill>
            <a:ln w="9525">
              <a:noFill/>
              <a:round/>
              <a:headEnd/>
              <a:tailEnd/>
            </a:ln>
          </p:spPr>
          <p:txBody>
            <a:bodyPr/>
            <a:lstStyle/>
            <a:p>
              <a:endParaRPr lang="en-US"/>
            </a:p>
          </p:txBody>
        </p:sp>
        <p:sp>
          <p:nvSpPr>
            <p:cNvPr id="31386" name="Freeform 763"/>
            <p:cNvSpPr>
              <a:spLocks/>
            </p:cNvSpPr>
            <p:nvPr/>
          </p:nvSpPr>
          <p:spPr bwMode="auto">
            <a:xfrm>
              <a:off x="433" y="1511"/>
              <a:ext cx="151" cy="10"/>
            </a:xfrm>
            <a:custGeom>
              <a:avLst/>
              <a:gdLst>
                <a:gd name="T0" fmla="*/ 151 w 151"/>
                <a:gd name="T1" fmla="*/ 0 h 10"/>
                <a:gd name="T2" fmla="*/ 149 w 151"/>
                <a:gd name="T3" fmla="*/ 1 h 10"/>
                <a:gd name="T4" fmla="*/ 142 w 151"/>
                <a:gd name="T5" fmla="*/ 2 h 10"/>
                <a:gd name="T6" fmla="*/ 131 w 151"/>
                <a:gd name="T7" fmla="*/ 5 h 10"/>
                <a:gd name="T8" fmla="*/ 116 w 151"/>
                <a:gd name="T9" fmla="*/ 6 h 10"/>
                <a:gd name="T10" fmla="*/ 98 w 151"/>
                <a:gd name="T11" fmla="*/ 7 h 10"/>
                <a:gd name="T12" fmla="*/ 76 w 151"/>
                <a:gd name="T13" fmla="*/ 8 h 10"/>
                <a:gd name="T14" fmla="*/ 52 w 151"/>
                <a:gd name="T15" fmla="*/ 8 h 10"/>
                <a:gd name="T16" fmla="*/ 27 w 151"/>
                <a:gd name="T17" fmla="*/ 10 h 10"/>
                <a:gd name="T18" fmla="*/ 0 w 151"/>
                <a:gd name="T19" fmla="*/ 10 h 10"/>
                <a:gd name="T20" fmla="*/ 0 w 151"/>
                <a:gd name="T21" fmla="*/ 8 h 10"/>
                <a:gd name="T22" fmla="*/ 26 w 151"/>
                <a:gd name="T23" fmla="*/ 8 h 10"/>
                <a:gd name="T24" fmla="*/ 50 w 151"/>
                <a:gd name="T25" fmla="*/ 8 h 10"/>
                <a:gd name="T26" fmla="*/ 71 w 151"/>
                <a:gd name="T27" fmla="*/ 7 h 10"/>
                <a:gd name="T28" fmla="*/ 92 w 151"/>
                <a:gd name="T29" fmla="*/ 6 h 10"/>
                <a:gd name="T30" fmla="*/ 109 w 151"/>
                <a:gd name="T31" fmla="*/ 6 h 10"/>
                <a:gd name="T32" fmla="*/ 125 w 151"/>
                <a:gd name="T33" fmla="*/ 3 h 10"/>
                <a:gd name="T34" fmla="*/ 135 w 151"/>
                <a:gd name="T35" fmla="*/ 2 h 10"/>
                <a:gd name="T36" fmla="*/ 141 w 151"/>
                <a:gd name="T37" fmla="*/ 1 h 10"/>
                <a:gd name="T38" fmla="*/ 144 w 151"/>
                <a:gd name="T39" fmla="*/ 0 h 10"/>
                <a:gd name="T40" fmla="*/ 151 w 15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1"/>
                <a:gd name="T64" fmla="*/ 0 h 10"/>
                <a:gd name="T65" fmla="*/ 151 w 15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1" h="10">
                  <a:moveTo>
                    <a:pt x="151" y="0"/>
                  </a:moveTo>
                  <a:lnTo>
                    <a:pt x="149" y="1"/>
                  </a:lnTo>
                  <a:lnTo>
                    <a:pt x="142" y="2"/>
                  </a:lnTo>
                  <a:lnTo>
                    <a:pt x="131" y="5"/>
                  </a:lnTo>
                  <a:lnTo>
                    <a:pt x="116" y="6"/>
                  </a:lnTo>
                  <a:lnTo>
                    <a:pt x="98" y="7"/>
                  </a:lnTo>
                  <a:lnTo>
                    <a:pt x="76" y="8"/>
                  </a:lnTo>
                  <a:lnTo>
                    <a:pt x="52" y="8"/>
                  </a:lnTo>
                  <a:lnTo>
                    <a:pt x="27" y="10"/>
                  </a:lnTo>
                  <a:lnTo>
                    <a:pt x="0" y="10"/>
                  </a:lnTo>
                  <a:lnTo>
                    <a:pt x="0" y="8"/>
                  </a:lnTo>
                  <a:lnTo>
                    <a:pt x="26" y="8"/>
                  </a:lnTo>
                  <a:lnTo>
                    <a:pt x="50" y="8"/>
                  </a:lnTo>
                  <a:lnTo>
                    <a:pt x="71" y="7"/>
                  </a:lnTo>
                  <a:lnTo>
                    <a:pt x="92" y="6"/>
                  </a:lnTo>
                  <a:lnTo>
                    <a:pt x="109" y="6"/>
                  </a:lnTo>
                  <a:lnTo>
                    <a:pt x="125" y="3"/>
                  </a:lnTo>
                  <a:lnTo>
                    <a:pt x="135" y="2"/>
                  </a:lnTo>
                  <a:lnTo>
                    <a:pt x="141" y="1"/>
                  </a:lnTo>
                  <a:lnTo>
                    <a:pt x="144" y="0"/>
                  </a:lnTo>
                  <a:lnTo>
                    <a:pt x="151" y="0"/>
                  </a:lnTo>
                  <a:close/>
                </a:path>
              </a:pathLst>
            </a:custGeom>
            <a:solidFill>
              <a:srgbClr val="959595"/>
            </a:solidFill>
            <a:ln w="9525">
              <a:noFill/>
              <a:round/>
              <a:headEnd/>
              <a:tailEnd/>
            </a:ln>
          </p:spPr>
          <p:txBody>
            <a:bodyPr/>
            <a:lstStyle/>
            <a:p>
              <a:endParaRPr lang="en-US"/>
            </a:p>
          </p:txBody>
        </p:sp>
        <p:sp>
          <p:nvSpPr>
            <p:cNvPr id="31387" name="Freeform 764"/>
            <p:cNvSpPr>
              <a:spLocks/>
            </p:cNvSpPr>
            <p:nvPr/>
          </p:nvSpPr>
          <p:spPr bwMode="auto">
            <a:xfrm>
              <a:off x="433" y="1511"/>
              <a:ext cx="144" cy="8"/>
            </a:xfrm>
            <a:custGeom>
              <a:avLst/>
              <a:gdLst>
                <a:gd name="T0" fmla="*/ 0 w 144"/>
                <a:gd name="T1" fmla="*/ 8 h 8"/>
                <a:gd name="T2" fmla="*/ 26 w 144"/>
                <a:gd name="T3" fmla="*/ 8 h 8"/>
                <a:gd name="T4" fmla="*/ 50 w 144"/>
                <a:gd name="T5" fmla="*/ 8 h 8"/>
                <a:gd name="T6" fmla="*/ 71 w 144"/>
                <a:gd name="T7" fmla="*/ 7 h 8"/>
                <a:gd name="T8" fmla="*/ 92 w 144"/>
                <a:gd name="T9" fmla="*/ 6 h 8"/>
                <a:gd name="T10" fmla="*/ 109 w 144"/>
                <a:gd name="T11" fmla="*/ 6 h 8"/>
                <a:gd name="T12" fmla="*/ 125 w 144"/>
                <a:gd name="T13" fmla="*/ 3 h 8"/>
                <a:gd name="T14" fmla="*/ 135 w 144"/>
                <a:gd name="T15" fmla="*/ 2 h 8"/>
                <a:gd name="T16" fmla="*/ 141 w 144"/>
                <a:gd name="T17" fmla="*/ 1 h 8"/>
                <a:gd name="T18" fmla="*/ 144 w 144"/>
                <a:gd name="T19" fmla="*/ 0 h 8"/>
                <a:gd name="T20" fmla="*/ 133 w 144"/>
                <a:gd name="T21" fmla="*/ 0 h 8"/>
                <a:gd name="T22" fmla="*/ 132 w 144"/>
                <a:gd name="T23" fmla="*/ 1 h 8"/>
                <a:gd name="T24" fmla="*/ 126 w 144"/>
                <a:gd name="T25" fmla="*/ 2 h 8"/>
                <a:gd name="T26" fmla="*/ 116 w 144"/>
                <a:gd name="T27" fmla="*/ 3 h 8"/>
                <a:gd name="T28" fmla="*/ 103 w 144"/>
                <a:gd name="T29" fmla="*/ 5 h 8"/>
                <a:gd name="T30" fmla="*/ 87 w 144"/>
                <a:gd name="T31" fmla="*/ 6 h 8"/>
                <a:gd name="T32" fmla="*/ 68 w 144"/>
                <a:gd name="T33" fmla="*/ 7 h 8"/>
                <a:gd name="T34" fmla="*/ 46 w 144"/>
                <a:gd name="T35" fmla="*/ 7 h 8"/>
                <a:gd name="T36" fmla="*/ 24 w 144"/>
                <a:gd name="T37" fmla="*/ 8 h 8"/>
                <a:gd name="T38" fmla="*/ 0 w 144"/>
                <a:gd name="T39" fmla="*/ 8 h 8"/>
                <a:gd name="T40" fmla="*/ 0 w 144"/>
                <a:gd name="T41" fmla="*/ 8 h 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4"/>
                <a:gd name="T64" fmla="*/ 0 h 8"/>
                <a:gd name="T65" fmla="*/ 144 w 144"/>
                <a:gd name="T66" fmla="*/ 8 h 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4" h="8">
                  <a:moveTo>
                    <a:pt x="0" y="8"/>
                  </a:moveTo>
                  <a:lnTo>
                    <a:pt x="26" y="8"/>
                  </a:lnTo>
                  <a:lnTo>
                    <a:pt x="50" y="8"/>
                  </a:lnTo>
                  <a:lnTo>
                    <a:pt x="71" y="7"/>
                  </a:lnTo>
                  <a:lnTo>
                    <a:pt x="92" y="6"/>
                  </a:lnTo>
                  <a:lnTo>
                    <a:pt x="109" y="6"/>
                  </a:lnTo>
                  <a:lnTo>
                    <a:pt x="125" y="3"/>
                  </a:lnTo>
                  <a:lnTo>
                    <a:pt x="135" y="2"/>
                  </a:lnTo>
                  <a:lnTo>
                    <a:pt x="141" y="1"/>
                  </a:lnTo>
                  <a:lnTo>
                    <a:pt x="144" y="0"/>
                  </a:lnTo>
                  <a:lnTo>
                    <a:pt x="133" y="0"/>
                  </a:lnTo>
                  <a:lnTo>
                    <a:pt x="132" y="1"/>
                  </a:lnTo>
                  <a:lnTo>
                    <a:pt x="126" y="2"/>
                  </a:lnTo>
                  <a:lnTo>
                    <a:pt x="116" y="3"/>
                  </a:lnTo>
                  <a:lnTo>
                    <a:pt x="103" y="5"/>
                  </a:lnTo>
                  <a:lnTo>
                    <a:pt x="87" y="6"/>
                  </a:lnTo>
                  <a:lnTo>
                    <a:pt x="68" y="7"/>
                  </a:lnTo>
                  <a:lnTo>
                    <a:pt x="46" y="7"/>
                  </a:lnTo>
                  <a:lnTo>
                    <a:pt x="24" y="8"/>
                  </a:lnTo>
                  <a:lnTo>
                    <a:pt x="0" y="8"/>
                  </a:lnTo>
                  <a:close/>
                </a:path>
              </a:pathLst>
            </a:custGeom>
            <a:solidFill>
              <a:srgbClr val="919191"/>
            </a:solidFill>
            <a:ln w="9525">
              <a:noFill/>
              <a:round/>
              <a:headEnd/>
              <a:tailEnd/>
            </a:ln>
          </p:spPr>
          <p:txBody>
            <a:bodyPr/>
            <a:lstStyle/>
            <a:p>
              <a:endParaRPr lang="en-US"/>
            </a:p>
          </p:txBody>
        </p:sp>
        <p:sp>
          <p:nvSpPr>
            <p:cNvPr id="31388" name="Freeform 765"/>
            <p:cNvSpPr>
              <a:spLocks/>
            </p:cNvSpPr>
            <p:nvPr/>
          </p:nvSpPr>
          <p:spPr bwMode="auto">
            <a:xfrm>
              <a:off x="433" y="1511"/>
              <a:ext cx="133" cy="8"/>
            </a:xfrm>
            <a:custGeom>
              <a:avLst/>
              <a:gdLst>
                <a:gd name="T0" fmla="*/ 133 w 133"/>
                <a:gd name="T1" fmla="*/ 0 h 8"/>
                <a:gd name="T2" fmla="*/ 132 w 133"/>
                <a:gd name="T3" fmla="*/ 1 h 8"/>
                <a:gd name="T4" fmla="*/ 126 w 133"/>
                <a:gd name="T5" fmla="*/ 2 h 8"/>
                <a:gd name="T6" fmla="*/ 116 w 133"/>
                <a:gd name="T7" fmla="*/ 3 h 8"/>
                <a:gd name="T8" fmla="*/ 103 w 133"/>
                <a:gd name="T9" fmla="*/ 5 h 8"/>
                <a:gd name="T10" fmla="*/ 87 w 133"/>
                <a:gd name="T11" fmla="*/ 6 h 8"/>
                <a:gd name="T12" fmla="*/ 68 w 133"/>
                <a:gd name="T13" fmla="*/ 7 h 8"/>
                <a:gd name="T14" fmla="*/ 46 w 133"/>
                <a:gd name="T15" fmla="*/ 7 h 8"/>
                <a:gd name="T16" fmla="*/ 24 w 133"/>
                <a:gd name="T17" fmla="*/ 8 h 8"/>
                <a:gd name="T18" fmla="*/ 0 w 133"/>
                <a:gd name="T19" fmla="*/ 8 h 8"/>
                <a:gd name="T20" fmla="*/ 0 w 133"/>
                <a:gd name="T21" fmla="*/ 7 h 8"/>
                <a:gd name="T22" fmla="*/ 24 w 133"/>
                <a:gd name="T23" fmla="*/ 7 h 8"/>
                <a:gd name="T24" fmla="*/ 49 w 133"/>
                <a:gd name="T25" fmla="*/ 7 h 8"/>
                <a:gd name="T26" fmla="*/ 70 w 133"/>
                <a:gd name="T27" fmla="*/ 6 h 8"/>
                <a:gd name="T28" fmla="*/ 88 w 133"/>
                <a:gd name="T29" fmla="*/ 5 h 8"/>
                <a:gd name="T30" fmla="*/ 104 w 133"/>
                <a:gd name="T31" fmla="*/ 3 h 8"/>
                <a:gd name="T32" fmla="*/ 116 w 133"/>
                <a:gd name="T33" fmla="*/ 2 h 8"/>
                <a:gd name="T34" fmla="*/ 122 w 133"/>
                <a:gd name="T35" fmla="*/ 1 h 8"/>
                <a:gd name="T36" fmla="*/ 125 w 133"/>
                <a:gd name="T37" fmla="*/ 0 h 8"/>
                <a:gd name="T38" fmla="*/ 133 w 133"/>
                <a:gd name="T39" fmla="*/ 0 h 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8"/>
                <a:gd name="T62" fmla="*/ 133 w 133"/>
                <a:gd name="T63" fmla="*/ 8 h 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8">
                  <a:moveTo>
                    <a:pt x="133" y="0"/>
                  </a:moveTo>
                  <a:lnTo>
                    <a:pt x="132" y="1"/>
                  </a:lnTo>
                  <a:lnTo>
                    <a:pt x="126" y="2"/>
                  </a:lnTo>
                  <a:lnTo>
                    <a:pt x="116" y="3"/>
                  </a:lnTo>
                  <a:lnTo>
                    <a:pt x="103" y="5"/>
                  </a:lnTo>
                  <a:lnTo>
                    <a:pt x="87" y="6"/>
                  </a:lnTo>
                  <a:lnTo>
                    <a:pt x="68" y="7"/>
                  </a:lnTo>
                  <a:lnTo>
                    <a:pt x="46" y="7"/>
                  </a:lnTo>
                  <a:lnTo>
                    <a:pt x="24" y="8"/>
                  </a:lnTo>
                  <a:lnTo>
                    <a:pt x="0" y="8"/>
                  </a:lnTo>
                  <a:lnTo>
                    <a:pt x="0" y="7"/>
                  </a:lnTo>
                  <a:lnTo>
                    <a:pt x="24" y="7"/>
                  </a:lnTo>
                  <a:lnTo>
                    <a:pt x="49" y="7"/>
                  </a:lnTo>
                  <a:lnTo>
                    <a:pt x="70" y="6"/>
                  </a:lnTo>
                  <a:lnTo>
                    <a:pt x="88" y="5"/>
                  </a:lnTo>
                  <a:lnTo>
                    <a:pt x="104" y="3"/>
                  </a:lnTo>
                  <a:lnTo>
                    <a:pt x="116" y="2"/>
                  </a:lnTo>
                  <a:lnTo>
                    <a:pt x="122" y="1"/>
                  </a:lnTo>
                  <a:lnTo>
                    <a:pt x="125" y="0"/>
                  </a:lnTo>
                  <a:lnTo>
                    <a:pt x="133" y="0"/>
                  </a:lnTo>
                  <a:close/>
                </a:path>
              </a:pathLst>
            </a:custGeom>
            <a:solidFill>
              <a:srgbClr val="8D8D8D"/>
            </a:solidFill>
            <a:ln w="9525">
              <a:noFill/>
              <a:round/>
              <a:headEnd/>
              <a:tailEnd/>
            </a:ln>
          </p:spPr>
          <p:txBody>
            <a:bodyPr/>
            <a:lstStyle/>
            <a:p>
              <a:endParaRPr lang="en-US"/>
            </a:p>
          </p:txBody>
        </p:sp>
        <p:sp>
          <p:nvSpPr>
            <p:cNvPr id="31389" name="Freeform 766"/>
            <p:cNvSpPr>
              <a:spLocks/>
            </p:cNvSpPr>
            <p:nvPr/>
          </p:nvSpPr>
          <p:spPr bwMode="auto">
            <a:xfrm>
              <a:off x="433" y="1511"/>
              <a:ext cx="125" cy="7"/>
            </a:xfrm>
            <a:custGeom>
              <a:avLst/>
              <a:gdLst>
                <a:gd name="T0" fmla="*/ 0 w 125"/>
                <a:gd name="T1" fmla="*/ 7 h 7"/>
                <a:gd name="T2" fmla="*/ 24 w 125"/>
                <a:gd name="T3" fmla="*/ 7 h 7"/>
                <a:gd name="T4" fmla="*/ 49 w 125"/>
                <a:gd name="T5" fmla="*/ 7 h 7"/>
                <a:gd name="T6" fmla="*/ 70 w 125"/>
                <a:gd name="T7" fmla="*/ 6 h 7"/>
                <a:gd name="T8" fmla="*/ 88 w 125"/>
                <a:gd name="T9" fmla="*/ 5 h 7"/>
                <a:gd name="T10" fmla="*/ 104 w 125"/>
                <a:gd name="T11" fmla="*/ 3 h 7"/>
                <a:gd name="T12" fmla="*/ 116 w 125"/>
                <a:gd name="T13" fmla="*/ 2 h 7"/>
                <a:gd name="T14" fmla="*/ 122 w 125"/>
                <a:gd name="T15" fmla="*/ 1 h 7"/>
                <a:gd name="T16" fmla="*/ 125 w 125"/>
                <a:gd name="T17" fmla="*/ 0 h 7"/>
                <a:gd name="T18" fmla="*/ 114 w 125"/>
                <a:gd name="T19" fmla="*/ 0 h 7"/>
                <a:gd name="T20" fmla="*/ 112 w 125"/>
                <a:gd name="T21" fmla="*/ 1 h 7"/>
                <a:gd name="T22" fmla="*/ 106 w 125"/>
                <a:gd name="T23" fmla="*/ 2 h 7"/>
                <a:gd name="T24" fmla="*/ 95 w 125"/>
                <a:gd name="T25" fmla="*/ 3 h 7"/>
                <a:gd name="T26" fmla="*/ 81 w 125"/>
                <a:gd name="T27" fmla="*/ 5 h 7"/>
                <a:gd name="T28" fmla="*/ 64 w 125"/>
                <a:gd name="T29" fmla="*/ 6 h 7"/>
                <a:gd name="T30" fmla="*/ 45 w 125"/>
                <a:gd name="T31" fmla="*/ 6 h 7"/>
                <a:gd name="T32" fmla="*/ 23 w 125"/>
                <a:gd name="T33" fmla="*/ 7 h 7"/>
                <a:gd name="T34" fmla="*/ 0 w 125"/>
                <a:gd name="T35" fmla="*/ 7 h 7"/>
                <a:gd name="T36" fmla="*/ 0 w 125"/>
                <a:gd name="T37" fmla="*/ 7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5"/>
                <a:gd name="T58" fmla="*/ 0 h 7"/>
                <a:gd name="T59" fmla="*/ 125 w 125"/>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5" h="7">
                  <a:moveTo>
                    <a:pt x="0" y="7"/>
                  </a:moveTo>
                  <a:lnTo>
                    <a:pt x="24" y="7"/>
                  </a:lnTo>
                  <a:lnTo>
                    <a:pt x="49" y="7"/>
                  </a:lnTo>
                  <a:lnTo>
                    <a:pt x="70" y="6"/>
                  </a:lnTo>
                  <a:lnTo>
                    <a:pt x="88" y="5"/>
                  </a:lnTo>
                  <a:lnTo>
                    <a:pt x="104" y="3"/>
                  </a:lnTo>
                  <a:lnTo>
                    <a:pt x="116" y="2"/>
                  </a:lnTo>
                  <a:lnTo>
                    <a:pt x="122" y="1"/>
                  </a:lnTo>
                  <a:lnTo>
                    <a:pt x="125" y="0"/>
                  </a:lnTo>
                  <a:lnTo>
                    <a:pt x="114" y="0"/>
                  </a:lnTo>
                  <a:lnTo>
                    <a:pt x="112" y="1"/>
                  </a:lnTo>
                  <a:lnTo>
                    <a:pt x="106" y="2"/>
                  </a:lnTo>
                  <a:lnTo>
                    <a:pt x="95" y="3"/>
                  </a:lnTo>
                  <a:lnTo>
                    <a:pt x="81" y="5"/>
                  </a:lnTo>
                  <a:lnTo>
                    <a:pt x="64" y="6"/>
                  </a:lnTo>
                  <a:lnTo>
                    <a:pt x="45" y="6"/>
                  </a:lnTo>
                  <a:lnTo>
                    <a:pt x="23" y="7"/>
                  </a:lnTo>
                  <a:lnTo>
                    <a:pt x="0" y="7"/>
                  </a:lnTo>
                  <a:close/>
                </a:path>
              </a:pathLst>
            </a:custGeom>
            <a:solidFill>
              <a:srgbClr val="888888"/>
            </a:solidFill>
            <a:ln w="9525">
              <a:noFill/>
              <a:round/>
              <a:headEnd/>
              <a:tailEnd/>
            </a:ln>
          </p:spPr>
          <p:txBody>
            <a:bodyPr/>
            <a:lstStyle/>
            <a:p>
              <a:endParaRPr lang="en-US"/>
            </a:p>
          </p:txBody>
        </p:sp>
        <p:sp>
          <p:nvSpPr>
            <p:cNvPr id="31390" name="Freeform 767"/>
            <p:cNvSpPr>
              <a:spLocks/>
            </p:cNvSpPr>
            <p:nvPr/>
          </p:nvSpPr>
          <p:spPr bwMode="auto">
            <a:xfrm>
              <a:off x="433" y="1511"/>
              <a:ext cx="114" cy="7"/>
            </a:xfrm>
            <a:custGeom>
              <a:avLst/>
              <a:gdLst>
                <a:gd name="T0" fmla="*/ 114 w 114"/>
                <a:gd name="T1" fmla="*/ 0 h 7"/>
                <a:gd name="T2" fmla="*/ 112 w 114"/>
                <a:gd name="T3" fmla="*/ 1 h 7"/>
                <a:gd name="T4" fmla="*/ 106 w 114"/>
                <a:gd name="T5" fmla="*/ 2 h 7"/>
                <a:gd name="T6" fmla="*/ 95 w 114"/>
                <a:gd name="T7" fmla="*/ 3 h 7"/>
                <a:gd name="T8" fmla="*/ 81 w 114"/>
                <a:gd name="T9" fmla="*/ 5 h 7"/>
                <a:gd name="T10" fmla="*/ 64 w 114"/>
                <a:gd name="T11" fmla="*/ 6 h 7"/>
                <a:gd name="T12" fmla="*/ 45 w 114"/>
                <a:gd name="T13" fmla="*/ 6 h 7"/>
                <a:gd name="T14" fmla="*/ 23 w 114"/>
                <a:gd name="T15" fmla="*/ 7 h 7"/>
                <a:gd name="T16" fmla="*/ 0 w 114"/>
                <a:gd name="T17" fmla="*/ 7 h 7"/>
                <a:gd name="T18" fmla="*/ 0 w 114"/>
                <a:gd name="T19" fmla="*/ 6 h 7"/>
                <a:gd name="T20" fmla="*/ 21 w 114"/>
                <a:gd name="T21" fmla="*/ 6 h 7"/>
                <a:gd name="T22" fmla="*/ 40 w 114"/>
                <a:gd name="T23" fmla="*/ 6 h 7"/>
                <a:gd name="T24" fmla="*/ 57 w 114"/>
                <a:gd name="T25" fmla="*/ 5 h 7"/>
                <a:gd name="T26" fmla="*/ 74 w 114"/>
                <a:gd name="T27" fmla="*/ 3 h 7"/>
                <a:gd name="T28" fmla="*/ 87 w 114"/>
                <a:gd name="T29" fmla="*/ 3 h 7"/>
                <a:gd name="T30" fmla="*/ 95 w 114"/>
                <a:gd name="T31" fmla="*/ 2 h 7"/>
                <a:gd name="T32" fmla="*/ 102 w 114"/>
                <a:gd name="T33" fmla="*/ 1 h 7"/>
                <a:gd name="T34" fmla="*/ 103 w 114"/>
                <a:gd name="T35" fmla="*/ 0 h 7"/>
                <a:gd name="T36" fmla="*/ 114 w 114"/>
                <a:gd name="T37" fmla="*/ 0 h 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4"/>
                <a:gd name="T58" fmla="*/ 0 h 7"/>
                <a:gd name="T59" fmla="*/ 114 w 114"/>
                <a:gd name="T60" fmla="*/ 7 h 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4" h="7">
                  <a:moveTo>
                    <a:pt x="114" y="0"/>
                  </a:moveTo>
                  <a:lnTo>
                    <a:pt x="112" y="1"/>
                  </a:lnTo>
                  <a:lnTo>
                    <a:pt x="106" y="2"/>
                  </a:lnTo>
                  <a:lnTo>
                    <a:pt x="95" y="3"/>
                  </a:lnTo>
                  <a:lnTo>
                    <a:pt x="81" y="5"/>
                  </a:lnTo>
                  <a:lnTo>
                    <a:pt x="64" y="6"/>
                  </a:lnTo>
                  <a:lnTo>
                    <a:pt x="45" y="6"/>
                  </a:lnTo>
                  <a:lnTo>
                    <a:pt x="23" y="7"/>
                  </a:lnTo>
                  <a:lnTo>
                    <a:pt x="0" y="7"/>
                  </a:lnTo>
                  <a:lnTo>
                    <a:pt x="0" y="6"/>
                  </a:lnTo>
                  <a:lnTo>
                    <a:pt x="21" y="6"/>
                  </a:lnTo>
                  <a:lnTo>
                    <a:pt x="40" y="6"/>
                  </a:lnTo>
                  <a:lnTo>
                    <a:pt x="57" y="5"/>
                  </a:lnTo>
                  <a:lnTo>
                    <a:pt x="74" y="3"/>
                  </a:lnTo>
                  <a:lnTo>
                    <a:pt x="87" y="3"/>
                  </a:lnTo>
                  <a:lnTo>
                    <a:pt x="95" y="2"/>
                  </a:lnTo>
                  <a:lnTo>
                    <a:pt x="102" y="1"/>
                  </a:lnTo>
                  <a:lnTo>
                    <a:pt x="103" y="0"/>
                  </a:lnTo>
                  <a:lnTo>
                    <a:pt x="114" y="0"/>
                  </a:lnTo>
                  <a:close/>
                </a:path>
              </a:pathLst>
            </a:custGeom>
            <a:solidFill>
              <a:srgbClr val="848484"/>
            </a:solidFill>
            <a:ln w="9525">
              <a:noFill/>
              <a:round/>
              <a:headEnd/>
              <a:tailEnd/>
            </a:ln>
          </p:spPr>
          <p:txBody>
            <a:bodyPr/>
            <a:lstStyle/>
            <a:p>
              <a:endParaRPr lang="en-US"/>
            </a:p>
          </p:txBody>
        </p:sp>
        <p:sp>
          <p:nvSpPr>
            <p:cNvPr id="31391" name="Freeform 768"/>
            <p:cNvSpPr>
              <a:spLocks/>
            </p:cNvSpPr>
            <p:nvPr/>
          </p:nvSpPr>
          <p:spPr bwMode="auto">
            <a:xfrm>
              <a:off x="433" y="1511"/>
              <a:ext cx="103" cy="6"/>
            </a:xfrm>
            <a:custGeom>
              <a:avLst/>
              <a:gdLst>
                <a:gd name="T0" fmla="*/ 0 w 103"/>
                <a:gd name="T1" fmla="*/ 6 h 6"/>
                <a:gd name="T2" fmla="*/ 21 w 103"/>
                <a:gd name="T3" fmla="*/ 6 h 6"/>
                <a:gd name="T4" fmla="*/ 40 w 103"/>
                <a:gd name="T5" fmla="*/ 6 h 6"/>
                <a:gd name="T6" fmla="*/ 57 w 103"/>
                <a:gd name="T7" fmla="*/ 5 h 6"/>
                <a:gd name="T8" fmla="*/ 74 w 103"/>
                <a:gd name="T9" fmla="*/ 3 h 6"/>
                <a:gd name="T10" fmla="*/ 87 w 103"/>
                <a:gd name="T11" fmla="*/ 3 h 6"/>
                <a:gd name="T12" fmla="*/ 95 w 103"/>
                <a:gd name="T13" fmla="*/ 2 h 6"/>
                <a:gd name="T14" fmla="*/ 102 w 103"/>
                <a:gd name="T15" fmla="*/ 1 h 6"/>
                <a:gd name="T16" fmla="*/ 103 w 103"/>
                <a:gd name="T17" fmla="*/ 0 h 6"/>
                <a:gd name="T18" fmla="*/ 92 w 103"/>
                <a:gd name="T19" fmla="*/ 0 h 6"/>
                <a:gd name="T20" fmla="*/ 90 w 103"/>
                <a:gd name="T21" fmla="*/ 1 h 6"/>
                <a:gd name="T22" fmla="*/ 83 w 103"/>
                <a:gd name="T23" fmla="*/ 2 h 6"/>
                <a:gd name="T24" fmla="*/ 73 w 103"/>
                <a:gd name="T25" fmla="*/ 3 h 6"/>
                <a:gd name="T26" fmla="*/ 57 w 103"/>
                <a:gd name="T27" fmla="*/ 3 h 6"/>
                <a:gd name="T28" fmla="*/ 41 w 103"/>
                <a:gd name="T29" fmla="*/ 5 h 6"/>
                <a:gd name="T30" fmla="*/ 21 w 103"/>
                <a:gd name="T31" fmla="*/ 5 h 6"/>
                <a:gd name="T32" fmla="*/ 0 w 103"/>
                <a:gd name="T33" fmla="*/ 6 h 6"/>
                <a:gd name="T34" fmla="*/ 0 w 103"/>
                <a:gd name="T35" fmla="*/ 6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6"/>
                <a:gd name="T56" fmla="*/ 103 w 103"/>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6">
                  <a:moveTo>
                    <a:pt x="0" y="6"/>
                  </a:moveTo>
                  <a:lnTo>
                    <a:pt x="21" y="6"/>
                  </a:lnTo>
                  <a:lnTo>
                    <a:pt x="40" y="6"/>
                  </a:lnTo>
                  <a:lnTo>
                    <a:pt x="57" y="5"/>
                  </a:lnTo>
                  <a:lnTo>
                    <a:pt x="74" y="3"/>
                  </a:lnTo>
                  <a:lnTo>
                    <a:pt x="87" y="3"/>
                  </a:lnTo>
                  <a:lnTo>
                    <a:pt x="95" y="2"/>
                  </a:lnTo>
                  <a:lnTo>
                    <a:pt x="102" y="1"/>
                  </a:lnTo>
                  <a:lnTo>
                    <a:pt x="103" y="0"/>
                  </a:lnTo>
                  <a:lnTo>
                    <a:pt x="92" y="0"/>
                  </a:lnTo>
                  <a:lnTo>
                    <a:pt x="90" y="1"/>
                  </a:lnTo>
                  <a:lnTo>
                    <a:pt x="83" y="2"/>
                  </a:lnTo>
                  <a:lnTo>
                    <a:pt x="73" y="3"/>
                  </a:lnTo>
                  <a:lnTo>
                    <a:pt x="57" y="3"/>
                  </a:lnTo>
                  <a:lnTo>
                    <a:pt x="41" y="5"/>
                  </a:lnTo>
                  <a:lnTo>
                    <a:pt x="21" y="5"/>
                  </a:lnTo>
                  <a:lnTo>
                    <a:pt x="0" y="6"/>
                  </a:lnTo>
                  <a:close/>
                </a:path>
              </a:pathLst>
            </a:custGeom>
            <a:solidFill>
              <a:srgbClr val="808080"/>
            </a:solidFill>
            <a:ln w="9525">
              <a:noFill/>
              <a:round/>
              <a:headEnd/>
              <a:tailEnd/>
            </a:ln>
          </p:spPr>
          <p:txBody>
            <a:bodyPr/>
            <a:lstStyle/>
            <a:p>
              <a:endParaRPr lang="en-US"/>
            </a:p>
          </p:txBody>
        </p:sp>
        <p:sp>
          <p:nvSpPr>
            <p:cNvPr id="31392" name="Freeform 769"/>
            <p:cNvSpPr>
              <a:spLocks/>
            </p:cNvSpPr>
            <p:nvPr/>
          </p:nvSpPr>
          <p:spPr bwMode="auto">
            <a:xfrm>
              <a:off x="433" y="1511"/>
              <a:ext cx="92" cy="6"/>
            </a:xfrm>
            <a:custGeom>
              <a:avLst/>
              <a:gdLst>
                <a:gd name="T0" fmla="*/ 92 w 92"/>
                <a:gd name="T1" fmla="*/ 0 h 6"/>
                <a:gd name="T2" fmla="*/ 90 w 92"/>
                <a:gd name="T3" fmla="*/ 1 h 6"/>
                <a:gd name="T4" fmla="*/ 83 w 92"/>
                <a:gd name="T5" fmla="*/ 2 h 6"/>
                <a:gd name="T6" fmla="*/ 73 w 92"/>
                <a:gd name="T7" fmla="*/ 3 h 6"/>
                <a:gd name="T8" fmla="*/ 57 w 92"/>
                <a:gd name="T9" fmla="*/ 3 h 6"/>
                <a:gd name="T10" fmla="*/ 41 w 92"/>
                <a:gd name="T11" fmla="*/ 5 h 6"/>
                <a:gd name="T12" fmla="*/ 21 w 92"/>
                <a:gd name="T13" fmla="*/ 5 h 6"/>
                <a:gd name="T14" fmla="*/ 0 w 92"/>
                <a:gd name="T15" fmla="*/ 6 h 6"/>
                <a:gd name="T16" fmla="*/ 0 w 92"/>
                <a:gd name="T17" fmla="*/ 5 h 6"/>
                <a:gd name="T18" fmla="*/ 18 w 92"/>
                <a:gd name="T19" fmla="*/ 5 h 6"/>
                <a:gd name="T20" fmla="*/ 35 w 92"/>
                <a:gd name="T21" fmla="*/ 3 h 6"/>
                <a:gd name="T22" fmla="*/ 50 w 92"/>
                <a:gd name="T23" fmla="*/ 3 h 6"/>
                <a:gd name="T24" fmla="*/ 62 w 92"/>
                <a:gd name="T25" fmla="*/ 2 h 6"/>
                <a:gd name="T26" fmla="*/ 71 w 92"/>
                <a:gd name="T27" fmla="*/ 1 h 6"/>
                <a:gd name="T28" fmla="*/ 78 w 92"/>
                <a:gd name="T29" fmla="*/ 0 h 6"/>
                <a:gd name="T30" fmla="*/ 80 w 92"/>
                <a:gd name="T31" fmla="*/ 0 h 6"/>
                <a:gd name="T32" fmla="*/ 92 w 92"/>
                <a:gd name="T33" fmla="*/ 0 h 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2"/>
                <a:gd name="T52" fmla="*/ 0 h 6"/>
                <a:gd name="T53" fmla="*/ 92 w 92"/>
                <a:gd name="T54" fmla="*/ 6 h 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2" h="6">
                  <a:moveTo>
                    <a:pt x="92" y="0"/>
                  </a:moveTo>
                  <a:lnTo>
                    <a:pt x="90" y="1"/>
                  </a:lnTo>
                  <a:lnTo>
                    <a:pt x="83" y="2"/>
                  </a:lnTo>
                  <a:lnTo>
                    <a:pt x="73" y="3"/>
                  </a:lnTo>
                  <a:lnTo>
                    <a:pt x="57" y="3"/>
                  </a:lnTo>
                  <a:lnTo>
                    <a:pt x="41" y="5"/>
                  </a:lnTo>
                  <a:lnTo>
                    <a:pt x="21" y="5"/>
                  </a:lnTo>
                  <a:lnTo>
                    <a:pt x="0" y="6"/>
                  </a:lnTo>
                  <a:lnTo>
                    <a:pt x="0" y="5"/>
                  </a:lnTo>
                  <a:lnTo>
                    <a:pt x="18" y="5"/>
                  </a:lnTo>
                  <a:lnTo>
                    <a:pt x="35" y="3"/>
                  </a:lnTo>
                  <a:lnTo>
                    <a:pt x="50" y="3"/>
                  </a:lnTo>
                  <a:lnTo>
                    <a:pt x="62" y="2"/>
                  </a:lnTo>
                  <a:lnTo>
                    <a:pt x="71" y="1"/>
                  </a:lnTo>
                  <a:lnTo>
                    <a:pt x="78" y="0"/>
                  </a:lnTo>
                  <a:lnTo>
                    <a:pt x="80" y="0"/>
                  </a:lnTo>
                  <a:lnTo>
                    <a:pt x="92" y="0"/>
                  </a:lnTo>
                  <a:close/>
                </a:path>
              </a:pathLst>
            </a:custGeom>
            <a:solidFill>
              <a:srgbClr val="7B7B7B"/>
            </a:solidFill>
            <a:ln w="9525">
              <a:noFill/>
              <a:round/>
              <a:headEnd/>
              <a:tailEnd/>
            </a:ln>
          </p:spPr>
          <p:txBody>
            <a:bodyPr/>
            <a:lstStyle/>
            <a:p>
              <a:endParaRPr lang="en-US"/>
            </a:p>
          </p:txBody>
        </p:sp>
        <p:sp>
          <p:nvSpPr>
            <p:cNvPr id="31393" name="Freeform 770"/>
            <p:cNvSpPr>
              <a:spLocks/>
            </p:cNvSpPr>
            <p:nvPr/>
          </p:nvSpPr>
          <p:spPr bwMode="auto">
            <a:xfrm>
              <a:off x="433" y="1511"/>
              <a:ext cx="80" cy="5"/>
            </a:xfrm>
            <a:custGeom>
              <a:avLst/>
              <a:gdLst>
                <a:gd name="T0" fmla="*/ 0 w 80"/>
                <a:gd name="T1" fmla="*/ 5 h 5"/>
                <a:gd name="T2" fmla="*/ 18 w 80"/>
                <a:gd name="T3" fmla="*/ 5 h 5"/>
                <a:gd name="T4" fmla="*/ 35 w 80"/>
                <a:gd name="T5" fmla="*/ 3 h 5"/>
                <a:gd name="T6" fmla="*/ 50 w 80"/>
                <a:gd name="T7" fmla="*/ 3 h 5"/>
                <a:gd name="T8" fmla="*/ 62 w 80"/>
                <a:gd name="T9" fmla="*/ 2 h 5"/>
                <a:gd name="T10" fmla="*/ 71 w 80"/>
                <a:gd name="T11" fmla="*/ 1 h 5"/>
                <a:gd name="T12" fmla="*/ 78 w 80"/>
                <a:gd name="T13" fmla="*/ 0 h 5"/>
                <a:gd name="T14" fmla="*/ 80 w 80"/>
                <a:gd name="T15" fmla="*/ 0 h 5"/>
                <a:gd name="T16" fmla="*/ 66 w 80"/>
                <a:gd name="T17" fmla="*/ 0 h 5"/>
                <a:gd name="T18" fmla="*/ 64 w 80"/>
                <a:gd name="T19" fmla="*/ 0 h 5"/>
                <a:gd name="T20" fmla="*/ 57 w 80"/>
                <a:gd name="T21" fmla="*/ 1 h 5"/>
                <a:gd name="T22" fmla="*/ 47 w 80"/>
                <a:gd name="T23" fmla="*/ 2 h 5"/>
                <a:gd name="T24" fmla="*/ 33 w 80"/>
                <a:gd name="T25" fmla="*/ 3 h 5"/>
                <a:gd name="T26" fmla="*/ 18 w 80"/>
                <a:gd name="T27" fmla="*/ 3 h 5"/>
                <a:gd name="T28" fmla="*/ 0 w 80"/>
                <a:gd name="T29" fmla="*/ 3 h 5"/>
                <a:gd name="T30" fmla="*/ 0 w 80"/>
                <a:gd name="T31" fmla="*/ 5 h 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0"/>
                <a:gd name="T49" fmla="*/ 0 h 5"/>
                <a:gd name="T50" fmla="*/ 80 w 80"/>
                <a:gd name="T51" fmla="*/ 5 h 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0" h="5">
                  <a:moveTo>
                    <a:pt x="0" y="5"/>
                  </a:moveTo>
                  <a:lnTo>
                    <a:pt x="18" y="5"/>
                  </a:lnTo>
                  <a:lnTo>
                    <a:pt x="35" y="3"/>
                  </a:lnTo>
                  <a:lnTo>
                    <a:pt x="50" y="3"/>
                  </a:lnTo>
                  <a:lnTo>
                    <a:pt x="62" y="2"/>
                  </a:lnTo>
                  <a:lnTo>
                    <a:pt x="71" y="1"/>
                  </a:lnTo>
                  <a:lnTo>
                    <a:pt x="78" y="0"/>
                  </a:lnTo>
                  <a:lnTo>
                    <a:pt x="80" y="0"/>
                  </a:lnTo>
                  <a:lnTo>
                    <a:pt x="66" y="0"/>
                  </a:lnTo>
                  <a:lnTo>
                    <a:pt x="64" y="0"/>
                  </a:lnTo>
                  <a:lnTo>
                    <a:pt x="57" y="1"/>
                  </a:lnTo>
                  <a:lnTo>
                    <a:pt x="47" y="2"/>
                  </a:lnTo>
                  <a:lnTo>
                    <a:pt x="33" y="3"/>
                  </a:lnTo>
                  <a:lnTo>
                    <a:pt x="18" y="3"/>
                  </a:lnTo>
                  <a:lnTo>
                    <a:pt x="0" y="3"/>
                  </a:lnTo>
                  <a:lnTo>
                    <a:pt x="0" y="5"/>
                  </a:lnTo>
                  <a:close/>
                </a:path>
              </a:pathLst>
            </a:custGeom>
            <a:solidFill>
              <a:srgbClr val="777777"/>
            </a:solidFill>
            <a:ln w="9525">
              <a:noFill/>
              <a:round/>
              <a:headEnd/>
              <a:tailEnd/>
            </a:ln>
          </p:spPr>
          <p:txBody>
            <a:bodyPr/>
            <a:lstStyle/>
            <a:p>
              <a:endParaRPr lang="en-US"/>
            </a:p>
          </p:txBody>
        </p:sp>
        <p:sp>
          <p:nvSpPr>
            <p:cNvPr id="31394" name="Freeform 771"/>
            <p:cNvSpPr>
              <a:spLocks/>
            </p:cNvSpPr>
            <p:nvPr/>
          </p:nvSpPr>
          <p:spPr bwMode="auto">
            <a:xfrm>
              <a:off x="433" y="1511"/>
              <a:ext cx="66" cy="3"/>
            </a:xfrm>
            <a:custGeom>
              <a:avLst/>
              <a:gdLst>
                <a:gd name="T0" fmla="*/ 66 w 66"/>
                <a:gd name="T1" fmla="*/ 0 h 3"/>
                <a:gd name="T2" fmla="*/ 64 w 66"/>
                <a:gd name="T3" fmla="*/ 0 h 3"/>
                <a:gd name="T4" fmla="*/ 57 w 66"/>
                <a:gd name="T5" fmla="*/ 1 h 3"/>
                <a:gd name="T6" fmla="*/ 47 w 66"/>
                <a:gd name="T7" fmla="*/ 2 h 3"/>
                <a:gd name="T8" fmla="*/ 33 w 66"/>
                <a:gd name="T9" fmla="*/ 3 h 3"/>
                <a:gd name="T10" fmla="*/ 18 w 66"/>
                <a:gd name="T11" fmla="*/ 3 h 3"/>
                <a:gd name="T12" fmla="*/ 0 w 66"/>
                <a:gd name="T13" fmla="*/ 3 h 3"/>
                <a:gd name="T14" fmla="*/ 0 w 66"/>
                <a:gd name="T15" fmla="*/ 2 h 3"/>
                <a:gd name="T16" fmla="*/ 17 w 66"/>
                <a:gd name="T17" fmla="*/ 2 h 3"/>
                <a:gd name="T18" fmla="*/ 31 w 66"/>
                <a:gd name="T19" fmla="*/ 2 h 3"/>
                <a:gd name="T20" fmla="*/ 42 w 66"/>
                <a:gd name="T21" fmla="*/ 1 h 3"/>
                <a:gd name="T22" fmla="*/ 50 w 66"/>
                <a:gd name="T23" fmla="*/ 0 h 3"/>
                <a:gd name="T24" fmla="*/ 52 w 66"/>
                <a:gd name="T25" fmla="*/ 0 h 3"/>
                <a:gd name="T26" fmla="*/ 66 w 66"/>
                <a:gd name="T27" fmla="*/ 0 h 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
                <a:gd name="T43" fmla="*/ 0 h 3"/>
                <a:gd name="T44" fmla="*/ 66 w 66"/>
                <a:gd name="T45" fmla="*/ 3 h 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 h="3">
                  <a:moveTo>
                    <a:pt x="66" y="0"/>
                  </a:moveTo>
                  <a:lnTo>
                    <a:pt x="64" y="0"/>
                  </a:lnTo>
                  <a:lnTo>
                    <a:pt x="57" y="1"/>
                  </a:lnTo>
                  <a:lnTo>
                    <a:pt x="47" y="2"/>
                  </a:lnTo>
                  <a:lnTo>
                    <a:pt x="33" y="3"/>
                  </a:lnTo>
                  <a:lnTo>
                    <a:pt x="18" y="3"/>
                  </a:lnTo>
                  <a:lnTo>
                    <a:pt x="0" y="3"/>
                  </a:lnTo>
                  <a:lnTo>
                    <a:pt x="0" y="2"/>
                  </a:lnTo>
                  <a:lnTo>
                    <a:pt x="17" y="2"/>
                  </a:lnTo>
                  <a:lnTo>
                    <a:pt x="31" y="2"/>
                  </a:lnTo>
                  <a:lnTo>
                    <a:pt x="42" y="1"/>
                  </a:lnTo>
                  <a:lnTo>
                    <a:pt x="50" y="0"/>
                  </a:lnTo>
                  <a:lnTo>
                    <a:pt x="52" y="0"/>
                  </a:lnTo>
                  <a:lnTo>
                    <a:pt x="66" y="0"/>
                  </a:lnTo>
                  <a:close/>
                </a:path>
              </a:pathLst>
            </a:custGeom>
            <a:solidFill>
              <a:srgbClr val="737373"/>
            </a:solidFill>
            <a:ln w="9525">
              <a:noFill/>
              <a:round/>
              <a:headEnd/>
              <a:tailEnd/>
            </a:ln>
          </p:spPr>
          <p:txBody>
            <a:bodyPr/>
            <a:lstStyle/>
            <a:p>
              <a:endParaRPr lang="en-US"/>
            </a:p>
          </p:txBody>
        </p:sp>
        <p:sp>
          <p:nvSpPr>
            <p:cNvPr id="31395" name="Freeform 772"/>
            <p:cNvSpPr>
              <a:spLocks/>
            </p:cNvSpPr>
            <p:nvPr/>
          </p:nvSpPr>
          <p:spPr bwMode="auto">
            <a:xfrm>
              <a:off x="433" y="1511"/>
              <a:ext cx="52" cy="2"/>
            </a:xfrm>
            <a:custGeom>
              <a:avLst/>
              <a:gdLst>
                <a:gd name="T0" fmla="*/ 0 w 52"/>
                <a:gd name="T1" fmla="*/ 2 h 2"/>
                <a:gd name="T2" fmla="*/ 17 w 52"/>
                <a:gd name="T3" fmla="*/ 2 h 2"/>
                <a:gd name="T4" fmla="*/ 31 w 52"/>
                <a:gd name="T5" fmla="*/ 2 h 2"/>
                <a:gd name="T6" fmla="*/ 42 w 52"/>
                <a:gd name="T7" fmla="*/ 1 h 2"/>
                <a:gd name="T8" fmla="*/ 50 w 52"/>
                <a:gd name="T9" fmla="*/ 0 h 2"/>
                <a:gd name="T10" fmla="*/ 52 w 52"/>
                <a:gd name="T11" fmla="*/ 0 h 2"/>
                <a:gd name="T12" fmla="*/ 36 w 52"/>
                <a:gd name="T13" fmla="*/ 0 h 2"/>
                <a:gd name="T14" fmla="*/ 35 w 52"/>
                <a:gd name="T15" fmla="*/ 0 h 2"/>
                <a:gd name="T16" fmla="*/ 30 w 52"/>
                <a:gd name="T17" fmla="*/ 1 h 2"/>
                <a:gd name="T18" fmla="*/ 22 w 52"/>
                <a:gd name="T19" fmla="*/ 1 h 2"/>
                <a:gd name="T20" fmla="*/ 12 w 52"/>
                <a:gd name="T21" fmla="*/ 1 h 2"/>
                <a:gd name="T22" fmla="*/ 0 w 52"/>
                <a:gd name="T23" fmla="*/ 1 h 2"/>
                <a:gd name="T24" fmla="*/ 0 w 52"/>
                <a:gd name="T25" fmla="*/ 2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2"/>
                <a:gd name="T41" fmla="*/ 52 w 52"/>
                <a:gd name="T42" fmla="*/ 2 h 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2">
                  <a:moveTo>
                    <a:pt x="0" y="2"/>
                  </a:moveTo>
                  <a:lnTo>
                    <a:pt x="17" y="2"/>
                  </a:lnTo>
                  <a:lnTo>
                    <a:pt x="31" y="2"/>
                  </a:lnTo>
                  <a:lnTo>
                    <a:pt x="42" y="1"/>
                  </a:lnTo>
                  <a:lnTo>
                    <a:pt x="50" y="0"/>
                  </a:lnTo>
                  <a:lnTo>
                    <a:pt x="52" y="0"/>
                  </a:lnTo>
                  <a:lnTo>
                    <a:pt x="36" y="0"/>
                  </a:lnTo>
                  <a:lnTo>
                    <a:pt x="35" y="0"/>
                  </a:lnTo>
                  <a:lnTo>
                    <a:pt x="30" y="1"/>
                  </a:lnTo>
                  <a:lnTo>
                    <a:pt x="22" y="1"/>
                  </a:lnTo>
                  <a:lnTo>
                    <a:pt x="12" y="1"/>
                  </a:lnTo>
                  <a:lnTo>
                    <a:pt x="0" y="1"/>
                  </a:lnTo>
                  <a:lnTo>
                    <a:pt x="0" y="2"/>
                  </a:lnTo>
                  <a:close/>
                </a:path>
              </a:pathLst>
            </a:custGeom>
            <a:solidFill>
              <a:srgbClr val="6E6E6E"/>
            </a:solidFill>
            <a:ln w="9525">
              <a:noFill/>
              <a:round/>
              <a:headEnd/>
              <a:tailEnd/>
            </a:ln>
          </p:spPr>
          <p:txBody>
            <a:bodyPr/>
            <a:lstStyle/>
            <a:p>
              <a:endParaRPr lang="en-US"/>
            </a:p>
          </p:txBody>
        </p:sp>
        <p:sp>
          <p:nvSpPr>
            <p:cNvPr id="31396" name="Freeform 773"/>
            <p:cNvSpPr>
              <a:spLocks/>
            </p:cNvSpPr>
            <p:nvPr/>
          </p:nvSpPr>
          <p:spPr bwMode="auto">
            <a:xfrm>
              <a:off x="433" y="1511"/>
              <a:ext cx="36" cy="1"/>
            </a:xfrm>
            <a:custGeom>
              <a:avLst/>
              <a:gdLst>
                <a:gd name="T0" fmla="*/ 36 w 36"/>
                <a:gd name="T1" fmla="*/ 0 h 1"/>
                <a:gd name="T2" fmla="*/ 35 w 36"/>
                <a:gd name="T3" fmla="*/ 0 h 1"/>
                <a:gd name="T4" fmla="*/ 30 w 36"/>
                <a:gd name="T5" fmla="*/ 1 h 1"/>
                <a:gd name="T6" fmla="*/ 22 w 36"/>
                <a:gd name="T7" fmla="*/ 1 h 1"/>
                <a:gd name="T8" fmla="*/ 12 w 36"/>
                <a:gd name="T9" fmla="*/ 1 h 1"/>
                <a:gd name="T10" fmla="*/ 0 w 36"/>
                <a:gd name="T11" fmla="*/ 1 h 1"/>
                <a:gd name="T12" fmla="*/ 0 w 36"/>
                <a:gd name="T13" fmla="*/ 1 h 1"/>
                <a:gd name="T14" fmla="*/ 8 w 36"/>
                <a:gd name="T15" fmla="*/ 0 h 1"/>
                <a:gd name="T16" fmla="*/ 14 w 36"/>
                <a:gd name="T17" fmla="*/ 0 h 1"/>
                <a:gd name="T18" fmla="*/ 18 w 36"/>
                <a:gd name="T19" fmla="*/ 0 h 1"/>
                <a:gd name="T20" fmla="*/ 19 w 36"/>
                <a:gd name="T21" fmla="*/ 0 h 1"/>
                <a:gd name="T22" fmla="*/ 36 w 3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1"/>
                <a:gd name="T38" fmla="*/ 36 w 3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1">
                  <a:moveTo>
                    <a:pt x="36" y="0"/>
                  </a:moveTo>
                  <a:lnTo>
                    <a:pt x="35" y="0"/>
                  </a:lnTo>
                  <a:lnTo>
                    <a:pt x="30" y="1"/>
                  </a:lnTo>
                  <a:lnTo>
                    <a:pt x="22" y="1"/>
                  </a:lnTo>
                  <a:lnTo>
                    <a:pt x="12" y="1"/>
                  </a:lnTo>
                  <a:lnTo>
                    <a:pt x="0" y="1"/>
                  </a:lnTo>
                  <a:lnTo>
                    <a:pt x="8" y="0"/>
                  </a:lnTo>
                  <a:lnTo>
                    <a:pt x="14" y="0"/>
                  </a:lnTo>
                  <a:lnTo>
                    <a:pt x="18" y="0"/>
                  </a:lnTo>
                  <a:lnTo>
                    <a:pt x="19" y="0"/>
                  </a:lnTo>
                  <a:lnTo>
                    <a:pt x="36" y="0"/>
                  </a:lnTo>
                  <a:close/>
                </a:path>
              </a:pathLst>
            </a:custGeom>
            <a:solidFill>
              <a:srgbClr val="6A6A6A"/>
            </a:solidFill>
            <a:ln w="9525">
              <a:noFill/>
              <a:round/>
              <a:headEnd/>
              <a:tailEnd/>
            </a:ln>
          </p:spPr>
          <p:txBody>
            <a:bodyPr/>
            <a:lstStyle/>
            <a:p>
              <a:endParaRPr lang="en-US"/>
            </a:p>
          </p:txBody>
        </p:sp>
        <p:sp>
          <p:nvSpPr>
            <p:cNvPr id="31397" name="Freeform 774"/>
            <p:cNvSpPr>
              <a:spLocks/>
            </p:cNvSpPr>
            <p:nvPr/>
          </p:nvSpPr>
          <p:spPr bwMode="auto">
            <a:xfrm>
              <a:off x="433" y="1511"/>
              <a:ext cx="19" cy="1"/>
            </a:xfrm>
            <a:custGeom>
              <a:avLst/>
              <a:gdLst>
                <a:gd name="T0" fmla="*/ 0 w 19"/>
                <a:gd name="T1" fmla="*/ 1 h 1"/>
                <a:gd name="T2" fmla="*/ 8 w 19"/>
                <a:gd name="T3" fmla="*/ 0 h 1"/>
                <a:gd name="T4" fmla="*/ 14 w 19"/>
                <a:gd name="T5" fmla="*/ 0 h 1"/>
                <a:gd name="T6" fmla="*/ 18 w 19"/>
                <a:gd name="T7" fmla="*/ 0 h 1"/>
                <a:gd name="T8" fmla="*/ 19 w 19"/>
                <a:gd name="T9" fmla="*/ 0 h 1"/>
                <a:gd name="T10" fmla="*/ 2 w 19"/>
                <a:gd name="T11" fmla="*/ 0 h 1"/>
                <a:gd name="T12" fmla="*/ 0 w 19"/>
                <a:gd name="T13" fmla="*/ 0 h 1"/>
                <a:gd name="T14" fmla="*/ 0 w 19"/>
                <a:gd name="T15" fmla="*/ 1 h 1"/>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
                <a:gd name="T26" fmla="*/ 19 w 19"/>
                <a:gd name="T27" fmla="*/ 1 h 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
                  <a:moveTo>
                    <a:pt x="0" y="1"/>
                  </a:moveTo>
                  <a:lnTo>
                    <a:pt x="8" y="0"/>
                  </a:lnTo>
                  <a:lnTo>
                    <a:pt x="14" y="0"/>
                  </a:lnTo>
                  <a:lnTo>
                    <a:pt x="18" y="0"/>
                  </a:lnTo>
                  <a:lnTo>
                    <a:pt x="19" y="0"/>
                  </a:lnTo>
                  <a:lnTo>
                    <a:pt x="2" y="0"/>
                  </a:lnTo>
                  <a:lnTo>
                    <a:pt x="0" y="0"/>
                  </a:lnTo>
                  <a:lnTo>
                    <a:pt x="0" y="1"/>
                  </a:lnTo>
                  <a:close/>
                </a:path>
              </a:pathLst>
            </a:custGeom>
            <a:solidFill>
              <a:srgbClr val="666666"/>
            </a:solidFill>
            <a:ln w="9525">
              <a:noFill/>
              <a:round/>
              <a:headEnd/>
              <a:tailEnd/>
            </a:ln>
          </p:spPr>
          <p:txBody>
            <a:bodyPr/>
            <a:lstStyle/>
            <a:p>
              <a:endParaRPr lang="en-US"/>
            </a:p>
          </p:txBody>
        </p:sp>
        <p:sp>
          <p:nvSpPr>
            <p:cNvPr id="31398" name="Freeform 775"/>
            <p:cNvSpPr>
              <a:spLocks/>
            </p:cNvSpPr>
            <p:nvPr/>
          </p:nvSpPr>
          <p:spPr bwMode="auto">
            <a:xfrm>
              <a:off x="433" y="1511"/>
              <a:ext cx="2" cy="1"/>
            </a:xfrm>
            <a:custGeom>
              <a:avLst/>
              <a:gdLst>
                <a:gd name="T0" fmla="*/ 2 w 2"/>
                <a:gd name="T1" fmla="*/ 0 h 1"/>
                <a:gd name="T2" fmla="*/ 0 w 2"/>
                <a:gd name="T3" fmla="*/ 0 h 1"/>
                <a:gd name="T4" fmla="*/ 0 w 2"/>
                <a:gd name="T5" fmla="*/ 0 h 1"/>
                <a:gd name="T6" fmla="*/ 0 w 2"/>
                <a:gd name="T7" fmla="*/ 0 h 1"/>
                <a:gd name="T8" fmla="*/ 2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2" y="0"/>
                  </a:moveTo>
                  <a:lnTo>
                    <a:pt x="0" y="0"/>
                  </a:lnTo>
                  <a:lnTo>
                    <a:pt x="2" y="0"/>
                  </a:lnTo>
                  <a:close/>
                </a:path>
              </a:pathLst>
            </a:custGeom>
            <a:solidFill>
              <a:srgbClr val="666666"/>
            </a:solidFill>
            <a:ln w="9525">
              <a:noFill/>
              <a:round/>
              <a:headEnd/>
              <a:tailEnd/>
            </a:ln>
          </p:spPr>
          <p:txBody>
            <a:bodyPr/>
            <a:lstStyle/>
            <a:p>
              <a:endParaRPr lang="en-US"/>
            </a:p>
          </p:txBody>
        </p:sp>
        <p:sp>
          <p:nvSpPr>
            <p:cNvPr id="31399" name="Freeform 776"/>
            <p:cNvSpPr>
              <a:spLocks/>
            </p:cNvSpPr>
            <p:nvPr/>
          </p:nvSpPr>
          <p:spPr bwMode="auto">
            <a:xfrm>
              <a:off x="707" y="1480"/>
              <a:ext cx="48" cy="179"/>
            </a:xfrm>
            <a:custGeom>
              <a:avLst/>
              <a:gdLst>
                <a:gd name="T0" fmla="*/ 0 w 48"/>
                <a:gd name="T1" fmla="*/ 48 h 179"/>
                <a:gd name="T2" fmla="*/ 48 w 48"/>
                <a:gd name="T3" fmla="*/ 0 h 179"/>
                <a:gd name="T4" fmla="*/ 48 w 48"/>
                <a:gd name="T5" fmla="*/ 131 h 179"/>
                <a:gd name="T6" fmla="*/ 0 w 48"/>
                <a:gd name="T7" fmla="*/ 179 h 179"/>
                <a:gd name="T8" fmla="*/ 0 w 48"/>
                <a:gd name="T9" fmla="*/ 48 h 179"/>
                <a:gd name="T10" fmla="*/ 0 60000 65536"/>
                <a:gd name="T11" fmla="*/ 0 60000 65536"/>
                <a:gd name="T12" fmla="*/ 0 60000 65536"/>
                <a:gd name="T13" fmla="*/ 0 60000 65536"/>
                <a:gd name="T14" fmla="*/ 0 60000 65536"/>
                <a:gd name="T15" fmla="*/ 0 w 48"/>
                <a:gd name="T16" fmla="*/ 0 h 179"/>
                <a:gd name="T17" fmla="*/ 48 w 48"/>
                <a:gd name="T18" fmla="*/ 179 h 179"/>
              </a:gdLst>
              <a:ahLst/>
              <a:cxnLst>
                <a:cxn ang="T10">
                  <a:pos x="T0" y="T1"/>
                </a:cxn>
                <a:cxn ang="T11">
                  <a:pos x="T2" y="T3"/>
                </a:cxn>
                <a:cxn ang="T12">
                  <a:pos x="T4" y="T5"/>
                </a:cxn>
                <a:cxn ang="T13">
                  <a:pos x="T6" y="T7"/>
                </a:cxn>
                <a:cxn ang="T14">
                  <a:pos x="T8" y="T9"/>
                </a:cxn>
              </a:cxnLst>
              <a:rect l="T15" t="T16" r="T17" b="T18"/>
              <a:pathLst>
                <a:path w="48" h="179">
                  <a:moveTo>
                    <a:pt x="0" y="48"/>
                  </a:moveTo>
                  <a:lnTo>
                    <a:pt x="48" y="0"/>
                  </a:lnTo>
                  <a:lnTo>
                    <a:pt x="48" y="131"/>
                  </a:lnTo>
                  <a:lnTo>
                    <a:pt x="0" y="179"/>
                  </a:lnTo>
                  <a:lnTo>
                    <a:pt x="0" y="48"/>
                  </a:lnTo>
                  <a:close/>
                </a:path>
              </a:pathLst>
            </a:custGeom>
            <a:solidFill>
              <a:srgbClr val="9A9A9A"/>
            </a:solidFill>
            <a:ln w="9525">
              <a:noFill/>
              <a:round/>
              <a:headEnd/>
              <a:tailEnd/>
            </a:ln>
          </p:spPr>
          <p:txBody>
            <a:bodyPr/>
            <a:lstStyle/>
            <a:p>
              <a:endParaRPr lang="en-US"/>
            </a:p>
          </p:txBody>
        </p:sp>
        <p:sp>
          <p:nvSpPr>
            <p:cNvPr id="31400" name="Rectangle 777"/>
            <p:cNvSpPr>
              <a:spLocks noChangeArrowheads="1"/>
            </p:cNvSpPr>
            <p:nvPr/>
          </p:nvSpPr>
          <p:spPr bwMode="auto">
            <a:xfrm>
              <a:off x="327" y="1528"/>
              <a:ext cx="380" cy="104"/>
            </a:xfrm>
            <a:prstGeom prst="rect">
              <a:avLst/>
            </a:prstGeom>
            <a:solidFill>
              <a:srgbClr val="C0C0C0"/>
            </a:solidFill>
            <a:ln w="4763">
              <a:solidFill>
                <a:srgbClr val="000000"/>
              </a:solidFill>
              <a:miter lim="800000"/>
              <a:headEnd/>
              <a:tailEnd/>
            </a:ln>
          </p:spPr>
          <p:txBody>
            <a:bodyPr/>
            <a:lstStyle/>
            <a:p>
              <a:endParaRPr lang="en-US"/>
            </a:p>
          </p:txBody>
        </p:sp>
        <p:sp>
          <p:nvSpPr>
            <p:cNvPr id="31401" name="Freeform 778"/>
            <p:cNvSpPr>
              <a:spLocks/>
            </p:cNvSpPr>
            <p:nvPr/>
          </p:nvSpPr>
          <p:spPr bwMode="auto">
            <a:xfrm>
              <a:off x="446" y="1528"/>
              <a:ext cx="5" cy="104"/>
            </a:xfrm>
            <a:custGeom>
              <a:avLst/>
              <a:gdLst>
                <a:gd name="T0" fmla="*/ 5 w 5"/>
                <a:gd name="T1" fmla="*/ 0 h 104"/>
                <a:gd name="T2" fmla="*/ 1 w 5"/>
                <a:gd name="T3" fmla="*/ 26 h 104"/>
                <a:gd name="T4" fmla="*/ 0 w 5"/>
                <a:gd name="T5" fmla="*/ 52 h 104"/>
                <a:gd name="T6" fmla="*/ 1 w 5"/>
                <a:gd name="T7" fmla="*/ 78 h 104"/>
                <a:gd name="T8" fmla="*/ 5 w 5"/>
                <a:gd name="T9" fmla="*/ 104 h 104"/>
                <a:gd name="T10" fmla="*/ 0 60000 65536"/>
                <a:gd name="T11" fmla="*/ 0 60000 65536"/>
                <a:gd name="T12" fmla="*/ 0 60000 65536"/>
                <a:gd name="T13" fmla="*/ 0 60000 65536"/>
                <a:gd name="T14" fmla="*/ 0 60000 65536"/>
                <a:gd name="T15" fmla="*/ 0 w 5"/>
                <a:gd name="T16" fmla="*/ 0 h 104"/>
                <a:gd name="T17" fmla="*/ 5 w 5"/>
                <a:gd name="T18" fmla="*/ 104 h 104"/>
              </a:gdLst>
              <a:ahLst/>
              <a:cxnLst>
                <a:cxn ang="T10">
                  <a:pos x="T0" y="T1"/>
                </a:cxn>
                <a:cxn ang="T11">
                  <a:pos x="T2" y="T3"/>
                </a:cxn>
                <a:cxn ang="T12">
                  <a:pos x="T4" y="T5"/>
                </a:cxn>
                <a:cxn ang="T13">
                  <a:pos x="T6" y="T7"/>
                </a:cxn>
                <a:cxn ang="T14">
                  <a:pos x="T8" y="T9"/>
                </a:cxn>
              </a:cxnLst>
              <a:rect l="T15" t="T16" r="T17" b="T18"/>
              <a:pathLst>
                <a:path w="5" h="104">
                  <a:moveTo>
                    <a:pt x="5" y="0"/>
                  </a:moveTo>
                  <a:lnTo>
                    <a:pt x="1" y="26"/>
                  </a:lnTo>
                  <a:lnTo>
                    <a:pt x="0" y="52"/>
                  </a:lnTo>
                  <a:lnTo>
                    <a:pt x="1" y="78"/>
                  </a:lnTo>
                  <a:lnTo>
                    <a:pt x="5" y="104"/>
                  </a:lnTo>
                </a:path>
              </a:pathLst>
            </a:custGeom>
            <a:noFill/>
            <a:ln w="4763">
              <a:solidFill>
                <a:srgbClr val="000000"/>
              </a:solidFill>
              <a:round/>
              <a:headEnd/>
              <a:tailEnd/>
            </a:ln>
          </p:spPr>
          <p:txBody>
            <a:bodyPr/>
            <a:lstStyle/>
            <a:p>
              <a:endParaRPr lang="en-US"/>
            </a:p>
          </p:txBody>
        </p:sp>
        <p:sp>
          <p:nvSpPr>
            <p:cNvPr id="31402" name="Rectangle 779"/>
            <p:cNvSpPr>
              <a:spLocks noChangeArrowheads="1"/>
            </p:cNvSpPr>
            <p:nvPr/>
          </p:nvSpPr>
          <p:spPr bwMode="auto">
            <a:xfrm>
              <a:off x="327" y="1632"/>
              <a:ext cx="380" cy="27"/>
            </a:xfrm>
            <a:prstGeom prst="rect">
              <a:avLst/>
            </a:prstGeom>
            <a:solidFill>
              <a:srgbClr val="9A9A9A"/>
            </a:solidFill>
            <a:ln w="4763">
              <a:solidFill>
                <a:srgbClr val="000000"/>
              </a:solidFill>
              <a:miter lim="800000"/>
              <a:headEnd/>
              <a:tailEnd/>
            </a:ln>
          </p:spPr>
          <p:txBody>
            <a:bodyPr/>
            <a:lstStyle/>
            <a:p>
              <a:endParaRPr lang="en-US"/>
            </a:p>
          </p:txBody>
        </p:sp>
        <p:sp>
          <p:nvSpPr>
            <p:cNvPr id="31403" name="Rectangle 780"/>
            <p:cNvSpPr>
              <a:spLocks noChangeArrowheads="1"/>
            </p:cNvSpPr>
            <p:nvPr/>
          </p:nvSpPr>
          <p:spPr bwMode="auto">
            <a:xfrm>
              <a:off x="620" y="1560"/>
              <a:ext cx="15" cy="5"/>
            </a:xfrm>
            <a:prstGeom prst="rect">
              <a:avLst/>
            </a:prstGeom>
            <a:solidFill>
              <a:srgbClr val="C0C0C0"/>
            </a:solidFill>
            <a:ln w="9525">
              <a:noFill/>
              <a:miter lim="800000"/>
              <a:headEnd/>
              <a:tailEnd/>
            </a:ln>
          </p:spPr>
          <p:txBody>
            <a:bodyPr/>
            <a:lstStyle/>
            <a:p>
              <a:endParaRPr lang="en-US"/>
            </a:p>
          </p:txBody>
        </p:sp>
        <p:sp>
          <p:nvSpPr>
            <p:cNvPr id="31404" name="Freeform 781"/>
            <p:cNvSpPr>
              <a:spLocks noEditPoints="1"/>
            </p:cNvSpPr>
            <p:nvPr/>
          </p:nvSpPr>
          <p:spPr bwMode="auto">
            <a:xfrm>
              <a:off x="464" y="1551"/>
              <a:ext cx="62" cy="6"/>
            </a:xfrm>
            <a:custGeom>
              <a:avLst/>
              <a:gdLst>
                <a:gd name="T0" fmla="*/ 0 w 62"/>
                <a:gd name="T1" fmla="*/ 6 h 6"/>
                <a:gd name="T2" fmla="*/ 18 w 62"/>
                <a:gd name="T3" fmla="*/ 6 h 6"/>
                <a:gd name="T4" fmla="*/ 18 w 62"/>
                <a:gd name="T5" fmla="*/ 0 h 6"/>
                <a:gd name="T6" fmla="*/ 0 w 62"/>
                <a:gd name="T7" fmla="*/ 0 h 6"/>
                <a:gd name="T8" fmla="*/ 0 w 62"/>
                <a:gd name="T9" fmla="*/ 6 h 6"/>
                <a:gd name="T10" fmla="*/ 26 w 62"/>
                <a:gd name="T11" fmla="*/ 6 h 6"/>
                <a:gd name="T12" fmla="*/ 35 w 62"/>
                <a:gd name="T13" fmla="*/ 6 h 6"/>
                <a:gd name="T14" fmla="*/ 35 w 62"/>
                <a:gd name="T15" fmla="*/ 0 h 6"/>
                <a:gd name="T16" fmla="*/ 26 w 62"/>
                <a:gd name="T17" fmla="*/ 0 h 6"/>
                <a:gd name="T18" fmla="*/ 26 w 62"/>
                <a:gd name="T19" fmla="*/ 6 h 6"/>
                <a:gd name="T20" fmla="*/ 44 w 62"/>
                <a:gd name="T21" fmla="*/ 6 h 6"/>
                <a:gd name="T22" fmla="*/ 62 w 62"/>
                <a:gd name="T23" fmla="*/ 6 h 6"/>
                <a:gd name="T24" fmla="*/ 62 w 62"/>
                <a:gd name="T25" fmla="*/ 0 h 6"/>
                <a:gd name="T26" fmla="*/ 44 w 62"/>
                <a:gd name="T27" fmla="*/ 0 h 6"/>
                <a:gd name="T28" fmla="*/ 44 w 6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
                <a:gd name="T46" fmla="*/ 0 h 6"/>
                <a:gd name="T47" fmla="*/ 62 w 6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 h="6">
                  <a:moveTo>
                    <a:pt x="0" y="6"/>
                  </a:moveTo>
                  <a:lnTo>
                    <a:pt x="18" y="6"/>
                  </a:lnTo>
                  <a:lnTo>
                    <a:pt x="18" y="0"/>
                  </a:lnTo>
                  <a:lnTo>
                    <a:pt x="0" y="0"/>
                  </a:lnTo>
                  <a:lnTo>
                    <a:pt x="0" y="6"/>
                  </a:lnTo>
                  <a:close/>
                  <a:moveTo>
                    <a:pt x="26" y="6"/>
                  </a:moveTo>
                  <a:lnTo>
                    <a:pt x="35" y="6"/>
                  </a:lnTo>
                  <a:lnTo>
                    <a:pt x="35" y="0"/>
                  </a:lnTo>
                  <a:lnTo>
                    <a:pt x="26" y="0"/>
                  </a:lnTo>
                  <a:lnTo>
                    <a:pt x="26" y="6"/>
                  </a:lnTo>
                  <a:close/>
                  <a:moveTo>
                    <a:pt x="44" y="6"/>
                  </a:moveTo>
                  <a:lnTo>
                    <a:pt x="62" y="6"/>
                  </a:lnTo>
                  <a:lnTo>
                    <a:pt x="62" y="0"/>
                  </a:lnTo>
                  <a:lnTo>
                    <a:pt x="44" y="0"/>
                  </a:lnTo>
                  <a:lnTo>
                    <a:pt x="44" y="6"/>
                  </a:lnTo>
                  <a:close/>
                </a:path>
              </a:pathLst>
            </a:custGeom>
            <a:solidFill>
              <a:srgbClr val="C0C0C0"/>
            </a:solidFill>
            <a:ln w="1588">
              <a:solidFill>
                <a:srgbClr val="000000"/>
              </a:solidFill>
              <a:round/>
              <a:headEnd/>
              <a:tailEnd/>
            </a:ln>
          </p:spPr>
          <p:txBody>
            <a:bodyPr/>
            <a:lstStyle/>
            <a:p>
              <a:endParaRPr lang="en-US"/>
            </a:p>
          </p:txBody>
        </p:sp>
        <p:sp>
          <p:nvSpPr>
            <p:cNvPr id="31405" name="Freeform 782"/>
            <p:cNvSpPr>
              <a:spLocks noEditPoints="1"/>
            </p:cNvSpPr>
            <p:nvPr/>
          </p:nvSpPr>
          <p:spPr bwMode="auto">
            <a:xfrm>
              <a:off x="338" y="1538"/>
              <a:ext cx="275" cy="41"/>
            </a:xfrm>
            <a:custGeom>
              <a:avLst/>
              <a:gdLst>
                <a:gd name="T0" fmla="*/ 0 w 275"/>
                <a:gd name="T1" fmla="*/ 41 h 41"/>
                <a:gd name="T2" fmla="*/ 37 w 275"/>
                <a:gd name="T3" fmla="*/ 41 h 41"/>
                <a:gd name="T4" fmla="*/ 37 w 275"/>
                <a:gd name="T5" fmla="*/ 0 h 41"/>
                <a:gd name="T6" fmla="*/ 0 w 275"/>
                <a:gd name="T7" fmla="*/ 0 h 41"/>
                <a:gd name="T8" fmla="*/ 0 w 275"/>
                <a:gd name="T9" fmla="*/ 41 h 41"/>
                <a:gd name="T10" fmla="*/ 244 w 275"/>
                <a:gd name="T11" fmla="*/ 30 h 41"/>
                <a:gd name="T12" fmla="*/ 275 w 275"/>
                <a:gd name="T13" fmla="*/ 30 h 41"/>
                <a:gd name="T14" fmla="*/ 275 w 275"/>
                <a:gd name="T15" fmla="*/ 9 h 41"/>
                <a:gd name="T16" fmla="*/ 244 w 275"/>
                <a:gd name="T17" fmla="*/ 9 h 41"/>
                <a:gd name="T18" fmla="*/ 244 w 275"/>
                <a:gd name="T19" fmla="*/ 30 h 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5"/>
                <a:gd name="T31" fmla="*/ 0 h 41"/>
                <a:gd name="T32" fmla="*/ 275 w 275"/>
                <a:gd name="T33" fmla="*/ 41 h 4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5" h="41">
                  <a:moveTo>
                    <a:pt x="0" y="41"/>
                  </a:moveTo>
                  <a:lnTo>
                    <a:pt x="37" y="41"/>
                  </a:lnTo>
                  <a:lnTo>
                    <a:pt x="37" y="0"/>
                  </a:lnTo>
                  <a:lnTo>
                    <a:pt x="0" y="0"/>
                  </a:lnTo>
                  <a:lnTo>
                    <a:pt x="0" y="41"/>
                  </a:lnTo>
                  <a:close/>
                  <a:moveTo>
                    <a:pt x="244" y="30"/>
                  </a:moveTo>
                  <a:lnTo>
                    <a:pt x="275" y="30"/>
                  </a:lnTo>
                  <a:lnTo>
                    <a:pt x="275" y="9"/>
                  </a:lnTo>
                  <a:lnTo>
                    <a:pt x="244" y="9"/>
                  </a:lnTo>
                  <a:lnTo>
                    <a:pt x="244" y="30"/>
                  </a:lnTo>
                  <a:close/>
                </a:path>
              </a:pathLst>
            </a:custGeom>
            <a:solidFill>
              <a:srgbClr val="C0C0C0"/>
            </a:solidFill>
            <a:ln w="9525">
              <a:noFill/>
              <a:round/>
              <a:headEnd/>
              <a:tailEnd/>
            </a:ln>
          </p:spPr>
          <p:txBody>
            <a:bodyPr/>
            <a:lstStyle/>
            <a:p>
              <a:endParaRPr lang="en-US"/>
            </a:p>
          </p:txBody>
        </p:sp>
        <p:sp>
          <p:nvSpPr>
            <p:cNvPr id="31406" name="Freeform 783"/>
            <p:cNvSpPr>
              <a:spLocks noEditPoints="1"/>
            </p:cNvSpPr>
            <p:nvPr/>
          </p:nvSpPr>
          <p:spPr bwMode="auto">
            <a:xfrm>
              <a:off x="330" y="1533"/>
              <a:ext cx="374" cy="118"/>
            </a:xfrm>
            <a:custGeom>
              <a:avLst/>
              <a:gdLst>
                <a:gd name="T0" fmla="*/ 129 w 374"/>
                <a:gd name="T1" fmla="*/ 94 h 118"/>
                <a:gd name="T2" fmla="*/ 372 w 374"/>
                <a:gd name="T3" fmla="*/ 94 h 118"/>
                <a:gd name="T4" fmla="*/ 372 w 374"/>
                <a:gd name="T5" fmla="*/ 0 h 118"/>
                <a:gd name="T6" fmla="*/ 129 w 374"/>
                <a:gd name="T7" fmla="*/ 0 h 118"/>
                <a:gd name="T8" fmla="*/ 125 w 374"/>
                <a:gd name="T9" fmla="*/ 23 h 118"/>
                <a:gd name="T10" fmla="*/ 124 w 374"/>
                <a:gd name="T11" fmla="*/ 47 h 118"/>
                <a:gd name="T12" fmla="*/ 125 w 374"/>
                <a:gd name="T13" fmla="*/ 70 h 118"/>
                <a:gd name="T14" fmla="*/ 129 w 374"/>
                <a:gd name="T15" fmla="*/ 94 h 118"/>
                <a:gd name="T16" fmla="*/ 220 w 374"/>
                <a:gd name="T17" fmla="*/ 83 h 118"/>
                <a:gd name="T18" fmla="*/ 359 w 374"/>
                <a:gd name="T19" fmla="*/ 83 h 118"/>
                <a:gd name="T20" fmla="*/ 359 w 374"/>
                <a:gd name="T21" fmla="*/ 12 h 118"/>
                <a:gd name="T22" fmla="*/ 220 w 374"/>
                <a:gd name="T23" fmla="*/ 12 h 118"/>
                <a:gd name="T24" fmla="*/ 220 w 374"/>
                <a:gd name="T25" fmla="*/ 83 h 118"/>
                <a:gd name="T26" fmla="*/ 339 w 374"/>
                <a:gd name="T27" fmla="*/ 118 h 118"/>
                <a:gd name="T28" fmla="*/ 368 w 374"/>
                <a:gd name="T29" fmla="*/ 118 h 118"/>
                <a:gd name="T30" fmla="*/ 372 w 374"/>
                <a:gd name="T31" fmla="*/ 117 h 118"/>
                <a:gd name="T32" fmla="*/ 374 w 374"/>
                <a:gd name="T33" fmla="*/ 112 h 118"/>
                <a:gd name="T34" fmla="*/ 372 w 374"/>
                <a:gd name="T35" fmla="*/ 108 h 118"/>
                <a:gd name="T36" fmla="*/ 368 w 374"/>
                <a:gd name="T37" fmla="*/ 107 h 118"/>
                <a:gd name="T38" fmla="*/ 339 w 374"/>
                <a:gd name="T39" fmla="*/ 107 h 118"/>
                <a:gd name="T40" fmla="*/ 339 w 374"/>
                <a:gd name="T41" fmla="*/ 118 h 118"/>
                <a:gd name="T42" fmla="*/ 35 w 374"/>
                <a:gd name="T43" fmla="*/ 118 h 118"/>
                <a:gd name="T44" fmla="*/ 6 w 374"/>
                <a:gd name="T45" fmla="*/ 118 h 118"/>
                <a:gd name="T46" fmla="*/ 2 w 374"/>
                <a:gd name="T47" fmla="*/ 117 h 118"/>
                <a:gd name="T48" fmla="*/ 0 w 374"/>
                <a:gd name="T49" fmla="*/ 112 h 118"/>
                <a:gd name="T50" fmla="*/ 2 w 374"/>
                <a:gd name="T51" fmla="*/ 108 h 118"/>
                <a:gd name="T52" fmla="*/ 6 w 374"/>
                <a:gd name="T53" fmla="*/ 107 h 118"/>
                <a:gd name="T54" fmla="*/ 35 w 374"/>
                <a:gd name="T55" fmla="*/ 107 h 118"/>
                <a:gd name="T56" fmla="*/ 35 w 374"/>
                <a:gd name="T57" fmla="*/ 118 h 118"/>
                <a:gd name="T58" fmla="*/ 134 w 374"/>
                <a:gd name="T59" fmla="*/ 24 h 118"/>
                <a:gd name="T60" fmla="*/ 196 w 374"/>
                <a:gd name="T61" fmla="*/ 24 h 118"/>
                <a:gd name="T62" fmla="*/ 196 w 374"/>
                <a:gd name="T63" fmla="*/ 18 h 118"/>
                <a:gd name="T64" fmla="*/ 134 w 374"/>
                <a:gd name="T65" fmla="*/ 18 h 118"/>
                <a:gd name="T66" fmla="*/ 134 w 374"/>
                <a:gd name="T67" fmla="*/ 24 h 11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4"/>
                <a:gd name="T103" fmla="*/ 0 h 118"/>
                <a:gd name="T104" fmla="*/ 374 w 374"/>
                <a:gd name="T105" fmla="*/ 118 h 11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4" h="118">
                  <a:moveTo>
                    <a:pt x="129" y="94"/>
                  </a:moveTo>
                  <a:lnTo>
                    <a:pt x="372" y="94"/>
                  </a:lnTo>
                  <a:lnTo>
                    <a:pt x="372" y="0"/>
                  </a:lnTo>
                  <a:lnTo>
                    <a:pt x="129" y="0"/>
                  </a:lnTo>
                  <a:lnTo>
                    <a:pt x="125" y="23"/>
                  </a:lnTo>
                  <a:lnTo>
                    <a:pt x="124" y="47"/>
                  </a:lnTo>
                  <a:lnTo>
                    <a:pt x="125" y="70"/>
                  </a:lnTo>
                  <a:lnTo>
                    <a:pt x="129" y="94"/>
                  </a:lnTo>
                  <a:close/>
                  <a:moveTo>
                    <a:pt x="220" y="83"/>
                  </a:moveTo>
                  <a:lnTo>
                    <a:pt x="359" y="83"/>
                  </a:lnTo>
                  <a:lnTo>
                    <a:pt x="359" y="12"/>
                  </a:lnTo>
                  <a:lnTo>
                    <a:pt x="220" y="12"/>
                  </a:lnTo>
                  <a:lnTo>
                    <a:pt x="220" y="83"/>
                  </a:lnTo>
                  <a:close/>
                  <a:moveTo>
                    <a:pt x="339" y="118"/>
                  </a:moveTo>
                  <a:lnTo>
                    <a:pt x="368" y="118"/>
                  </a:lnTo>
                  <a:lnTo>
                    <a:pt x="372" y="117"/>
                  </a:lnTo>
                  <a:lnTo>
                    <a:pt x="374" y="112"/>
                  </a:lnTo>
                  <a:lnTo>
                    <a:pt x="372" y="108"/>
                  </a:lnTo>
                  <a:lnTo>
                    <a:pt x="368" y="107"/>
                  </a:lnTo>
                  <a:lnTo>
                    <a:pt x="339" y="107"/>
                  </a:lnTo>
                  <a:lnTo>
                    <a:pt x="339" y="118"/>
                  </a:lnTo>
                  <a:close/>
                  <a:moveTo>
                    <a:pt x="35" y="118"/>
                  </a:moveTo>
                  <a:lnTo>
                    <a:pt x="6" y="118"/>
                  </a:lnTo>
                  <a:lnTo>
                    <a:pt x="2" y="117"/>
                  </a:lnTo>
                  <a:lnTo>
                    <a:pt x="0" y="112"/>
                  </a:lnTo>
                  <a:lnTo>
                    <a:pt x="2" y="108"/>
                  </a:lnTo>
                  <a:lnTo>
                    <a:pt x="6" y="107"/>
                  </a:lnTo>
                  <a:lnTo>
                    <a:pt x="35" y="107"/>
                  </a:lnTo>
                  <a:lnTo>
                    <a:pt x="35" y="118"/>
                  </a:lnTo>
                  <a:close/>
                  <a:moveTo>
                    <a:pt x="134" y="24"/>
                  </a:moveTo>
                  <a:lnTo>
                    <a:pt x="196" y="24"/>
                  </a:lnTo>
                  <a:lnTo>
                    <a:pt x="196" y="18"/>
                  </a:lnTo>
                  <a:lnTo>
                    <a:pt x="134" y="18"/>
                  </a:lnTo>
                  <a:lnTo>
                    <a:pt x="134" y="24"/>
                  </a:lnTo>
                  <a:close/>
                </a:path>
              </a:pathLst>
            </a:custGeom>
            <a:solidFill>
              <a:srgbClr val="C0C0C0"/>
            </a:solidFill>
            <a:ln w="1588">
              <a:solidFill>
                <a:srgbClr val="000000"/>
              </a:solidFill>
              <a:round/>
              <a:headEnd/>
              <a:tailEnd/>
            </a:ln>
          </p:spPr>
          <p:txBody>
            <a:bodyPr/>
            <a:lstStyle/>
            <a:p>
              <a:endParaRPr lang="en-US"/>
            </a:p>
          </p:txBody>
        </p:sp>
        <p:sp>
          <p:nvSpPr>
            <p:cNvPr id="31407" name="Line 784"/>
            <p:cNvSpPr>
              <a:spLocks noChangeShapeType="1"/>
            </p:cNvSpPr>
            <p:nvPr/>
          </p:nvSpPr>
          <p:spPr bwMode="auto">
            <a:xfrm>
              <a:off x="528" y="1533"/>
              <a:ext cx="1" cy="94"/>
            </a:xfrm>
            <a:prstGeom prst="line">
              <a:avLst/>
            </a:prstGeom>
            <a:noFill/>
            <a:ln w="1588">
              <a:solidFill>
                <a:srgbClr val="000000"/>
              </a:solidFill>
              <a:round/>
              <a:headEnd/>
              <a:tailEnd/>
            </a:ln>
          </p:spPr>
          <p:txBody>
            <a:bodyPr/>
            <a:lstStyle/>
            <a:p>
              <a:endParaRPr lang="en-US"/>
            </a:p>
          </p:txBody>
        </p:sp>
        <p:sp>
          <p:nvSpPr>
            <p:cNvPr id="31408" name="Line 785"/>
            <p:cNvSpPr>
              <a:spLocks noChangeShapeType="1"/>
            </p:cNvSpPr>
            <p:nvPr/>
          </p:nvSpPr>
          <p:spPr bwMode="auto">
            <a:xfrm flipH="1">
              <a:off x="454" y="1565"/>
              <a:ext cx="74" cy="1"/>
            </a:xfrm>
            <a:prstGeom prst="line">
              <a:avLst/>
            </a:prstGeom>
            <a:noFill/>
            <a:ln w="1588">
              <a:solidFill>
                <a:srgbClr val="000000"/>
              </a:solidFill>
              <a:round/>
              <a:headEnd/>
              <a:tailEnd/>
            </a:ln>
          </p:spPr>
          <p:txBody>
            <a:bodyPr/>
            <a:lstStyle/>
            <a:p>
              <a:endParaRPr lang="en-US"/>
            </a:p>
          </p:txBody>
        </p:sp>
        <p:sp>
          <p:nvSpPr>
            <p:cNvPr id="31409" name="Line 786"/>
            <p:cNvSpPr>
              <a:spLocks noChangeShapeType="1"/>
            </p:cNvSpPr>
            <p:nvPr/>
          </p:nvSpPr>
          <p:spPr bwMode="auto">
            <a:xfrm flipH="1">
              <a:off x="454" y="1595"/>
              <a:ext cx="74" cy="1"/>
            </a:xfrm>
            <a:prstGeom prst="line">
              <a:avLst/>
            </a:prstGeom>
            <a:noFill/>
            <a:ln w="1588">
              <a:solidFill>
                <a:srgbClr val="000000"/>
              </a:solidFill>
              <a:round/>
              <a:headEnd/>
              <a:tailEnd/>
            </a:ln>
          </p:spPr>
          <p:txBody>
            <a:bodyPr/>
            <a:lstStyle/>
            <a:p>
              <a:endParaRPr lang="en-US"/>
            </a:p>
          </p:txBody>
        </p:sp>
        <p:sp>
          <p:nvSpPr>
            <p:cNvPr id="31410" name="Line 787"/>
            <p:cNvSpPr>
              <a:spLocks noChangeShapeType="1"/>
            </p:cNvSpPr>
            <p:nvPr/>
          </p:nvSpPr>
          <p:spPr bwMode="auto">
            <a:xfrm>
              <a:off x="645" y="1545"/>
              <a:ext cx="1" cy="26"/>
            </a:xfrm>
            <a:prstGeom prst="line">
              <a:avLst/>
            </a:prstGeom>
            <a:noFill/>
            <a:ln w="1588">
              <a:solidFill>
                <a:srgbClr val="000000"/>
              </a:solidFill>
              <a:round/>
              <a:headEnd/>
              <a:tailEnd/>
            </a:ln>
          </p:spPr>
          <p:txBody>
            <a:bodyPr/>
            <a:lstStyle/>
            <a:p>
              <a:endParaRPr lang="en-US"/>
            </a:p>
          </p:txBody>
        </p:sp>
        <p:sp>
          <p:nvSpPr>
            <p:cNvPr id="31411" name="Line 788"/>
            <p:cNvSpPr>
              <a:spLocks noChangeShapeType="1"/>
            </p:cNvSpPr>
            <p:nvPr/>
          </p:nvSpPr>
          <p:spPr bwMode="auto">
            <a:xfrm>
              <a:off x="550" y="1571"/>
              <a:ext cx="139" cy="1"/>
            </a:xfrm>
            <a:prstGeom prst="line">
              <a:avLst/>
            </a:prstGeom>
            <a:noFill/>
            <a:ln w="1588">
              <a:solidFill>
                <a:srgbClr val="000000"/>
              </a:solidFill>
              <a:round/>
              <a:headEnd/>
              <a:tailEnd/>
            </a:ln>
          </p:spPr>
          <p:txBody>
            <a:bodyPr/>
            <a:lstStyle/>
            <a:p>
              <a:endParaRPr lang="en-US"/>
            </a:p>
          </p:txBody>
        </p:sp>
        <p:sp>
          <p:nvSpPr>
            <p:cNvPr id="31412" name="Line 789"/>
            <p:cNvSpPr>
              <a:spLocks noChangeShapeType="1"/>
            </p:cNvSpPr>
            <p:nvPr/>
          </p:nvSpPr>
          <p:spPr bwMode="auto">
            <a:xfrm flipV="1">
              <a:off x="464" y="1528"/>
              <a:ext cx="1" cy="4"/>
            </a:xfrm>
            <a:prstGeom prst="line">
              <a:avLst/>
            </a:prstGeom>
            <a:noFill/>
            <a:ln w="1588">
              <a:solidFill>
                <a:srgbClr val="000000"/>
              </a:solidFill>
              <a:round/>
              <a:headEnd/>
              <a:tailEnd/>
            </a:ln>
          </p:spPr>
          <p:txBody>
            <a:bodyPr/>
            <a:lstStyle/>
            <a:p>
              <a:endParaRPr lang="en-US"/>
            </a:p>
          </p:txBody>
        </p:sp>
        <p:sp>
          <p:nvSpPr>
            <p:cNvPr id="31413" name="Line 790"/>
            <p:cNvSpPr>
              <a:spLocks noChangeShapeType="1"/>
            </p:cNvSpPr>
            <p:nvPr/>
          </p:nvSpPr>
          <p:spPr bwMode="auto">
            <a:xfrm flipV="1">
              <a:off x="464" y="1627"/>
              <a:ext cx="1" cy="5"/>
            </a:xfrm>
            <a:prstGeom prst="line">
              <a:avLst/>
            </a:prstGeom>
            <a:noFill/>
            <a:ln w="1588">
              <a:solidFill>
                <a:srgbClr val="000000"/>
              </a:solidFill>
              <a:round/>
              <a:headEnd/>
              <a:tailEnd/>
            </a:ln>
          </p:spPr>
          <p:txBody>
            <a:bodyPr/>
            <a:lstStyle/>
            <a:p>
              <a:endParaRPr lang="en-US"/>
            </a:p>
          </p:txBody>
        </p:sp>
        <p:sp>
          <p:nvSpPr>
            <p:cNvPr id="31414" name="Line 791"/>
            <p:cNvSpPr>
              <a:spLocks noChangeShapeType="1"/>
            </p:cNvSpPr>
            <p:nvPr/>
          </p:nvSpPr>
          <p:spPr bwMode="auto">
            <a:xfrm>
              <a:off x="466" y="1580"/>
              <a:ext cx="5" cy="1"/>
            </a:xfrm>
            <a:prstGeom prst="line">
              <a:avLst/>
            </a:prstGeom>
            <a:noFill/>
            <a:ln w="4763">
              <a:solidFill>
                <a:srgbClr val="00FF00"/>
              </a:solidFill>
              <a:round/>
              <a:headEnd/>
              <a:tailEnd/>
            </a:ln>
          </p:spPr>
          <p:txBody>
            <a:bodyPr/>
            <a:lstStyle/>
            <a:p>
              <a:endParaRPr lang="en-US"/>
            </a:p>
          </p:txBody>
        </p:sp>
        <p:sp>
          <p:nvSpPr>
            <p:cNvPr id="31415" name="Line 792"/>
            <p:cNvSpPr>
              <a:spLocks noChangeShapeType="1"/>
            </p:cNvSpPr>
            <p:nvPr/>
          </p:nvSpPr>
          <p:spPr bwMode="auto">
            <a:xfrm>
              <a:off x="466" y="1555"/>
              <a:ext cx="5" cy="1"/>
            </a:xfrm>
            <a:prstGeom prst="line">
              <a:avLst/>
            </a:prstGeom>
            <a:noFill/>
            <a:ln w="4763">
              <a:solidFill>
                <a:srgbClr val="00FF00"/>
              </a:solidFill>
              <a:round/>
              <a:headEnd/>
              <a:tailEnd/>
            </a:ln>
          </p:spPr>
          <p:txBody>
            <a:bodyPr/>
            <a:lstStyle/>
            <a:p>
              <a:endParaRPr lang="en-US"/>
            </a:p>
          </p:txBody>
        </p:sp>
        <p:sp>
          <p:nvSpPr>
            <p:cNvPr id="31416" name="Line 793"/>
            <p:cNvSpPr>
              <a:spLocks noChangeShapeType="1"/>
            </p:cNvSpPr>
            <p:nvPr/>
          </p:nvSpPr>
          <p:spPr bwMode="auto">
            <a:xfrm>
              <a:off x="511" y="1555"/>
              <a:ext cx="5" cy="1"/>
            </a:xfrm>
            <a:prstGeom prst="line">
              <a:avLst/>
            </a:prstGeom>
            <a:noFill/>
            <a:ln w="4763">
              <a:solidFill>
                <a:srgbClr val="00FF00"/>
              </a:solidFill>
              <a:round/>
              <a:headEnd/>
              <a:tailEnd/>
            </a:ln>
          </p:spPr>
          <p:txBody>
            <a:bodyPr/>
            <a:lstStyle/>
            <a:p>
              <a:endParaRPr lang="en-US"/>
            </a:p>
          </p:txBody>
        </p:sp>
        <p:sp>
          <p:nvSpPr>
            <p:cNvPr id="31417" name="Line 794"/>
            <p:cNvSpPr>
              <a:spLocks noChangeShapeType="1"/>
            </p:cNvSpPr>
            <p:nvPr/>
          </p:nvSpPr>
          <p:spPr bwMode="auto">
            <a:xfrm>
              <a:off x="568" y="1565"/>
              <a:ext cx="6" cy="1"/>
            </a:xfrm>
            <a:prstGeom prst="line">
              <a:avLst/>
            </a:prstGeom>
            <a:noFill/>
            <a:ln w="4763">
              <a:solidFill>
                <a:srgbClr val="00FF00"/>
              </a:solidFill>
              <a:round/>
              <a:headEnd/>
              <a:tailEnd/>
            </a:ln>
          </p:spPr>
          <p:txBody>
            <a:bodyPr/>
            <a:lstStyle/>
            <a:p>
              <a:endParaRPr lang="en-US"/>
            </a:p>
          </p:txBody>
        </p:sp>
        <p:sp>
          <p:nvSpPr>
            <p:cNvPr id="31418" name="Freeform 795"/>
            <p:cNvSpPr>
              <a:spLocks/>
            </p:cNvSpPr>
            <p:nvPr/>
          </p:nvSpPr>
          <p:spPr bwMode="auto">
            <a:xfrm>
              <a:off x="660" y="1230"/>
              <a:ext cx="47" cy="281"/>
            </a:xfrm>
            <a:custGeom>
              <a:avLst/>
              <a:gdLst>
                <a:gd name="T0" fmla="*/ 0 w 47"/>
                <a:gd name="T1" fmla="*/ 281 h 281"/>
                <a:gd name="T2" fmla="*/ 36 w 47"/>
                <a:gd name="T3" fmla="*/ 244 h 281"/>
                <a:gd name="T4" fmla="*/ 36 w 47"/>
                <a:gd name="T5" fmla="*/ 179 h 281"/>
                <a:gd name="T6" fmla="*/ 47 w 47"/>
                <a:gd name="T7" fmla="*/ 144 h 281"/>
                <a:gd name="T8" fmla="*/ 47 w 47"/>
                <a:gd name="T9" fmla="*/ 0 h 281"/>
                <a:gd name="T10" fmla="*/ 0 w 47"/>
                <a:gd name="T11" fmla="*/ 49 h 281"/>
                <a:gd name="T12" fmla="*/ 0 w 47"/>
                <a:gd name="T13" fmla="*/ 281 h 281"/>
                <a:gd name="T14" fmla="*/ 0 60000 65536"/>
                <a:gd name="T15" fmla="*/ 0 60000 65536"/>
                <a:gd name="T16" fmla="*/ 0 60000 65536"/>
                <a:gd name="T17" fmla="*/ 0 60000 65536"/>
                <a:gd name="T18" fmla="*/ 0 60000 65536"/>
                <a:gd name="T19" fmla="*/ 0 60000 65536"/>
                <a:gd name="T20" fmla="*/ 0 60000 65536"/>
                <a:gd name="T21" fmla="*/ 0 w 47"/>
                <a:gd name="T22" fmla="*/ 0 h 281"/>
                <a:gd name="T23" fmla="*/ 47 w 47"/>
                <a:gd name="T24" fmla="*/ 281 h 2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281">
                  <a:moveTo>
                    <a:pt x="0" y="281"/>
                  </a:moveTo>
                  <a:lnTo>
                    <a:pt x="36" y="244"/>
                  </a:lnTo>
                  <a:lnTo>
                    <a:pt x="36" y="179"/>
                  </a:lnTo>
                  <a:lnTo>
                    <a:pt x="47" y="144"/>
                  </a:lnTo>
                  <a:lnTo>
                    <a:pt x="47" y="0"/>
                  </a:lnTo>
                  <a:lnTo>
                    <a:pt x="0" y="49"/>
                  </a:lnTo>
                  <a:lnTo>
                    <a:pt x="0" y="281"/>
                  </a:lnTo>
                  <a:close/>
                </a:path>
              </a:pathLst>
            </a:custGeom>
            <a:solidFill>
              <a:srgbClr val="9A9A9A"/>
            </a:solidFill>
            <a:ln w="9525">
              <a:noFill/>
              <a:round/>
              <a:headEnd/>
              <a:tailEnd/>
            </a:ln>
          </p:spPr>
          <p:txBody>
            <a:bodyPr/>
            <a:lstStyle/>
            <a:p>
              <a:endParaRPr lang="en-US"/>
            </a:p>
          </p:txBody>
        </p:sp>
        <p:sp>
          <p:nvSpPr>
            <p:cNvPr id="31419" name="Freeform 796"/>
            <p:cNvSpPr>
              <a:spLocks/>
            </p:cNvSpPr>
            <p:nvPr/>
          </p:nvSpPr>
          <p:spPr bwMode="auto">
            <a:xfrm>
              <a:off x="375" y="1230"/>
              <a:ext cx="332" cy="49"/>
            </a:xfrm>
            <a:custGeom>
              <a:avLst/>
              <a:gdLst>
                <a:gd name="T0" fmla="*/ 332 w 332"/>
                <a:gd name="T1" fmla="*/ 0 h 49"/>
                <a:gd name="T2" fmla="*/ 47 w 332"/>
                <a:gd name="T3" fmla="*/ 0 h 49"/>
                <a:gd name="T4" fmla="*/ 0 w 332"/>
                <a:gd name="T5" fmla="*/ 49 h 49"/>
                <a:gd name="T6" fmla="*/ 285 w 332"/>
                <a:gd name="T7" fmla="*/ 49 h 49"/>
                <a:gd name="T8" fmla="*/ 332 w 332"/>
                <a:gd name="T9" fmla="*/ 0 h 49"/>
                <a:gd name="T10" fmla="*/ 0 60000 65536"/>
                <a:gd name="T11" fmla="*/ 0 60000 65536"/>
                <a:gd name="T12" fmla="*/ 0 60000 65536"/>
                <a:gd name="T13" fmla="*/ 0 60000 65536"/>
                <a:gd name="T14" fmla="*/ 0 60000 65536"/>
                <a:gd name="T15" fmla="*/ 0 w 332"/>
                <a:gd name="T16" fmla="*/ 0 h 49"/>
                <a:gd name="T17" fmla="*/ 332 w 332"/>
                <a:gd name="T18" fmla="*/ 49 h 49"/>
              </a:gdLst>
              <a:ahLst/>
              <a:cxnLst>
                <a:cxn ang="T10">
                  <a:pos x="T0" y="T1"/>
                </a:cxn>
                <a:cxn ang="T11">
                  <a:pos x="T2" y="T3"/>
                </a:cxn>
                <a:cxn ang="T12">
                  <a:pos x="T4" y="T5"/>
                </a:cxn>
                <a:cxn ang="T13">
                  <a:pos x="T6" y="T7"/>
                </a:cxn>
                <a:cxn ang="T14">
                  <a:pos x="T8" y="T9"/>
                </a:cxn>
              </a:cxnLst>
              <a:rect l="T15" t="T16" r="T17" b="T18"/>
              <a:pathLst>
                <a:path w="332" h="49">
                  <a:moveTo>
                    <a:pt x="332" y="0"/>
                  </a:moveTo>
                  <a:lnTo>
                    <a:pt x="47" y="0"/>
                  </a:lnTo>
                  <a:lnTo>
                    <a:pt x="0" y="49"/>
                  </a:lnTo>
                  <a:lnTo>
                    <a:pt x="285" y="49"/>
                  </a:lnTo>
                  <a:lnTo>
                    <a:pt x="332" y="0"/>
                  </a:lnTo>
                  <a:close/>
                </a:path>
              </a:pathLst>
            </a:custGeom>
            <a:solidFill>
              <a:srgbClr val="E6E6E6"/>
            </a:solidFill>
            <a:ln w="9525">
              <a:noFill/>
              <a:round/>
              <a:headEnd/>
              <a:tailEnd/>
            </a:ln>
          </p:spPr>
          <p:txBody>
            <a:bodyPr/>
            <a:lstStyle/>
            <a:p>
              <a:endParaRPr lang="en-US"/>
            </a:p>
          </p:txBody>
        </p:sp>
        <p:sp>
          <p:nvSpPr>
            <p:cNvPr id="31420" name="Rectangle 797"/>
            <p:cNvSpPr>
              <a:spLocks noChangeArrowheads="1"/>
            </p:cNvSpPr>
            <p:nvPr/>
          </p:nvSpPr>
          <p:spPr bwMode="auto">
            <a:xfrm>
              <a:off x="375" y="1279"/>
              <a:ext cx="285" cy="230"/>
            </a:xfrm>
            <a:prstGeom prst="rect">
              <a:avLst/>
            </a:prstGeom>
            <a:solidFill>
              <a:srgbClr val="C0C0C0"/>
            </a:solidFill>
            <a:ln w="4763">
              <a:solidFill>
                <a:srgbClr val="000000"/>
              </a:solidFill>
              <a:miter lim="800000"/>
              <a:headEnd/>
              <a:tailEnd/>
            </a:ln>
          </p:spPr>
          <p:txBody>
            <a:bodyPr/>
            <a:lstStyle/>
            <a:p>
              <a:endParaRPr lang="en-US"/>
            </a:p>
          </p:txBody>
        </p:sp>
        <p:sp>
          <p:nvSpPr>
            <p:cNvPr id="31421" name="Rectangle 798"/>
            <p:cNvSpPr>
              <a:spLocks noChangeArrowheads="1"/>
            </p:cNvSpPr>
            <p:nvPr/>
          </p:nvSpPr>
          <p:spPr bwMode="auto">
            <a:xfrm>
              <a:off x="631" y="1480"/>
              <a:ext cx="14" cy="8"/>
            </a:xfrm>
            <a:prstGeom prst="rect">
              <a:avLst/>
            </a:prstGeom>
            <a:solidFill>
              <a:srgbClr val="00FF00"/>
            </a:solidFill>
            <a:ln w="9525">
              <a:noFill/>
              <a:miter lim="800000"/>
              <a:headEnd/>
              <a:tailEnd/>
            </a:ln>
          </p:spPr>
          <p:txBody>
            <a:bodyPr/>
            <a:lstStyle/>
            <a:p>
              <a:endParaRPr lang="en-US"/>
            </a:p>
          </p:txBody>
        </p:sp>
        <p:sp>
          <p:nvSpPr>
            <p:cNvPr id="31422" name="Freeform 799"/>
            <p:cNvSpPr>
              <a:spLocks/>
            </p:cNvSpPr>
            <p:nvPr/>
          </p:nvSpPr>
          <p:spPr bwMode="auto">
            <a:xfrm>
              <a:off x="416" y="1314"/>
              <a:ext cx="202" cy="142"/>
            </a:xfrm>
            <a:custGeom>
              <a:avLst/>
              <a:gdLst>
                <a:gd name="T0" fmla="*/ 0 w 202"/>
                <a:gd name="T1" fmla="*/ 142 h 142"/>
                <a:gd name="T2" fmla="*/ 202 w 202"/>
                <a:gd name="T3" fmla="*/ 142 h 142"/>
                <a:gd name="T4" fmla="*/ 202 w 202"/>
                <a:gd name="T5" fmla="*/ 0 h 142"/>
                <a:gd name="T6" fmla="*/ 197 w 202"/>
                <a:gd name="T7" fmla="*/ 0 h 142"/>
                <a:gd name="T8" fmla="*/ 197 w 202"/>
                <a:gd name="T9" fmla="*/ 138 h 142"/>
                <a:gd name="T10" fmla="*/ 0 w 202"/>
                <a:gd name="T11" fmla="*/ 138 h 142"/>
                <a:gd name="T12" fmla="*/ 0 w 202"/>
                <a:gd name="T13" fmla="*/ 142 h 142"/>
                <a:gd name="T14" fmla="*/ 0 60000 65536"/>
                <a:gd name="T15" fmla="*/ 0 60000 65536"/>
                <a:gd name="T16" fmla="*/ 0 60000 65536"/>
                <a:gd name="T17" fmla="*/ 0 60000 65536"/>
                <a:gd name="T18" fmla="*/ 0 60000 65536"/>
                <a:gd name="T19" fmla="*/ 0 60000 65536"/>
                <a:gd name="T20" fmla="*/ 0 60000 65536"/>
                <a:gd name="T21" fmla="*/ 0 w 202"/>
                <a:gd name="T22" fmla="*/ 0 h 142"/>
                <a:gd name="T23" fmla="*/ 202 w 202"/>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 h="142">
                  <a:moveTo>
                    <a:pt x="0" y="142"/>
                  </a:moveTo>
                  <a:lnTo>
                    <a:pt x="202" y="142"/>
                  </a:lnTo>
                  <a:lnTo>
                    <a:pt x="202" y="0"/>
                  </a:lnTo>
                  <a:lnTo>
                    <a:pt x="197" y="0"/>
                  </a:lnTo>
                  <a:lnTo>
                    <a:pt x="197" y="138"/>
                  </a:lnTo>
                  <a:lnTo>
                    <a:pt x="0" y="138"/>
                  </a:lnTo>
                  <a:lnTo>
                    <a:pt x="0" y="142"/>
                  </a:lnTo>
                  <a:close/>
                </a:path>
              </a:pathLst>
            </a:custGeom>
            <a:solidFill>
              <a:srgbClr val="8A8AFF"/>
            </a:solidFill>
            <a:ln w="9525">
              <a:noFill/>
              <a:round/>
              <a:headEnd/>
              <a:tailEnd/>
            </a:ln>
          </p:spPr>
          <p:txBody>
            <a:bodyPr/>
            <a:lstStyle/>
            <a:p>
              <a:endParaRPr lang="en-US"/>
            </a:p>
          </p:txBody>
        </p:sp>
        <p:sp>
          <p:nvSpPr>
            <p:cNvPr id="31423" name="Freeform 800"/>
            <p:cNvSpPr>
              <a:spLocks/>
            </p:cNvSpPr>
            <p:nvPr/>
          </p:nvSpPr>
          <p:spPr bwMode="auto">
            <a:xfrm>
              <a:off x="416" y="1314"/>
              <a:ext cx="197" cy="138"/>
            </a:xfrm>
            <a:custGeom>
              <a:avLst/>
              <a:gdLst>
                <a:gd name="T0" fmla="*/ 0 w 197"/>
                <a:gd name="T1" fmla="*/ 138 h 138"/>
                <a:gd name="T2" fmla="*/ 197 w 197"/>
                <a:gd name="T3" fmla="*/ 138 h 138"/>
                <a:gd name="T4" fmla="*/ 197 w 197"/>
                <a:gd name="T5" fmla="*/ 0 h 138"/>
                <a:gd name="T6" fmla="*/ 193 w 197"/>
                <a:gd name="T7" fmla="*/ 0 h 138"/>
                <a:gd name="T8" fmla="*/ 193 w 197"/>
                <a:gd name="T9" fmla="*/ 136 h 138"/>
                <a:gd name="T10" fmla="*/ 0 w 197"/>
                <a:gd name="T11" fmla="*/ 136 h 138"/>
                <a:gd name="T12" fmla="*/ 0 w 197"/>
                <a:gd name="T13" fmla="*/ 138 h 138"/>
                <a:gd name="T14" fmla="*/ 0 60000 65536"/>
                <a:gd name="T15" fmla="*/ 0 60000 65536"/>
                <a:gd name="T16" fmla="*/ 0 60000 65536"/>
                <a:gd name="T17" fmla="*/ 0 60000 65536"/>
                <a:gd name="T18" fmla="*/ 0 60000 65536"/>
                <a:gd name="T19" fmla="*/ 0 60000 65536"/>
                <a:gd name="T20" fmla="*/ 0 60000 65536"/>
                <a:gd name="T21" fmla="*/ 0 w 197"/>
                <a:gd name="T22" fmla="*/ 0 h 138"/>
                <a:gd name="T23" fmla="*/ 197 w 197"/>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7" h="138">
                  <a:moveTo>
                    <a:pt x="0" y="138"/>
                  </a:moveTo>
                  <a:lnTo>
                    <a:pt x="197" y="138"/>
                  </a:lnTo>
                  <a:lnTo>
                    <a:pt x="197" y="0"/>
                  </a:lnTo>
                  <a:lnTo>
                    <a:pt x="193" y="0"/>
                  </a:lnTo>
                  <a:lnTo>
                    <a:pt x="193" y="136"/>
                  </a:lnTo>
                  <a:lnTo>
                    <a:pt x="0" y="136"/>
                  </a:lnTo>
                  <a:lnTo>
                    <a:pt x="0" y="138"/>
                  </a:lnTo>
                  <a:close/>
                </a:path>
              </a:pathLst>
            </a:custGeom>
            <a:solidFill>
              <a:srgbClr val="8E8EFF"/>
            </a:solidFill>
            <a:ln w="9525">
              <a:noFill/>
              <a:round/>
              <a:headEnd/>
              <a:tailEnd/>
            </a:ln>
          </p:spPr>
          <p:txBody>
            <a:bodyPr/>
            <a:lstStyle/>
            <a:p>
              <a:endParaRPr lang="en-US"/>
            </a:p>
          </p:txBody>
        </p:sp>
        <p:sp>
          <p:nvSpPr>
            <p:cNvPr id="31424" name="Freeform 801"/>
            <p:cNvSpPr>
              <a:spLocks/>
            </p:cNvSpPr>
            <p:nvPr/>
          </p:nvSpPr>
          <p:spPr bwMode="auto">
            <a:xfrm>
              <a:off x="416" y="1314"/>
              <a:ext cx="193" cy="136"/>
            </a:xfrm>
            <a:custGeom>
              <a:avLst/>
              <a:gdLst>
                <a:gd name="T0" fmla="*/ 0 w 193"/>
                <a:gd name="T1" fmla="*/ 136 h 136"/>
                <a:gd name="T2" fmla="*/ 193 w 193"/>
                <a:gd name="T3" fmla="*/ 136 h 136"/>
                <a:gd name="T4" fmla="*/ 193 w 193"/>
                <a:gd name="T5" fmla="*/ 0 h 136"/>
                <a:gd name="T6" fmla="*/ 190 w 193"/>
                <a:gd name="T7" fmla="*/ 0 h 136"/>
                <a:gd name="T8" fmla="*/ 190 w 193"/>
                <a:gd name="T9" fmla="*/ 133 h 136"/>
                <a:gd name="T10" fmla="*/ 0 w 193"/>
                <a:gd name="T11" fmla="*/ 133 h 136"/>
                <a:gd name="T12" fmla="*/ 0 w 193"/>
                <a:gd name="T13" fmla="*/ 136 h 136"/>
                <a:gd name="T14" fmla="*/ 0 60000 65536"/>
                <a:gd name="T15" fmla="*/ 0 60000 65536"/>
                <a:gd name="T16" fmla="*/ 0 60000 65536"/>
                <a:gd name="T17" fmla="*/ 0 60000 65536"/>
                <a:gd name="T18" fmla="*/ 0 60000 65536"/>
                <a:gd name="T19" fmla="*/ 0 60000 65536"/>
                <a:gd name="T20" fmla="*/ 0 60000 65536"/>
                <a:gd name="T21" fmla="*/ 0 w 193"/>
                <a:gd name="T22" fmla="*/ 0 h 136"/>
                <a:gd name="T23" fmla="*/ 193 w 193"/>
                <a:gd name="T24" fmla="*/ 136 h 1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 h="136">
                  <a:moveTo>
                    <a:pt x="0" y="136"/>
                  </a:moveTo>
                  <a:lnTo>
                    <a:pt x="193" y="136"/>
                  </a:lnTo>
                  <a:lnTo>
                    <a:pt x="193" y="0"/>
                  </a:lnTo>
                  <a:lnTo>
                    <a:pt x="190" y="0"/>
                  </a:lnTo>
                  <a:lnTo>
                    <a:pt x="190" y="133"/>
                  </a:lnTo>
                  <a:lnTo>
                    <a:pt x="0" y="133"/>
                  </a:lnTo>
                  <a:lnTo>
                    <a:pt x="0" y="136"/>
                  </a:lnTo>
                  <a:close/>
                </a:path>
              </a:pathLst>
            </a:custGeom>
            <a:solidFill>
              <a:srgbClr val="9292FF"/>
            </a:solidFill>
            <a:ln w="9525">
              <a:noFill/>
              <a:round/>
              <a:headEnd/>
              <a:tailEnd/>
            </a:ln>
          </p:spPr>
          <p:txBody>
            <a:bodyPr/>
            <a:lstStyle/>
            <a:p>
              <a:endParaRPr lang="en-US"/>
            </a:p>
          </p:txBody>
        </p:sp>
        <p:sp>
          <p:nvSpPr>
            <p:cNvPr id="31425" name="Freeform 802"/>
            <p:cNvSpPr>
              <a:spLocks/>
            </p:cNvSpPr>
            <p:nvPr/>
          </p:nvSpPr>
          <p:spPr bwMode="auto">
            <a:xfrm>
              <a:off x="416" y="1314"/>
              <a:ext cx="190" cy="133"/>
            </a:xfrm>
            <a:custGeom>
              <a:avLst/>
              <a:gdLst>
                <a:gd name="T0" fmla="*/ 0 w 190"/>
                <a:gd name="T1" fmla="*/ 133 h 133"/>
                <a:gd name="T2" fmla="*/ 190 w 190"/>
                <a:gd name="T3" fmla="*/ 133 h 133"/>
                <a:gd name="T4" fmla="*/ 190 w 190"/>
                <a:gd name="T5" fmla="*/ 0 h 133"/>
                <a:gd name="T6" fmla="*/ 186 w 190"/>
                <a:gd name="T7" fmla="*/ 0 h 133"/>
                <a:gd name="T8" fmla="*/ 186 w 190"/>
                <a:gd name="T9" fmla="*/ 131 h 133"/>
                <a:gd name="T10" fmla="*/ 0 w 190"/>
                <a:gd name="T11" fmla="*/ 131 h 133"/>
                <a:gd name="T12" fmla="*/ 0 w 190"/>
                <a:gd name="T13" fmla="*/ 133 h 133"/>
                <a:gd name="T14" fmla="*/ 0 60000 65536"/>
                <a:gd name="T15" fmla="*/ 0 60000 65536"/>
                <a:gd name="T16" fmla="*/ 0 60000 65536"/>
                <a:gd name="T17" fmla="*/ 0 60000 65536"/>
                <a:gd name="T18" fmla="*/ 0 60000 65536"/>
                <a:gd name="T19" fmla="*/ 0 60000 65536"/>
                <a:gd name="T20" fmla="*/ 0 60000 65536"/>
                <a:gd name="T21" fmla="*/ 0 w 190"/>
                <a:gd name="T22" fmla="*/ 0 h 133"/>
                <a:gd name="T23" fmla="*/ 190 w 190"/>
                <a:gd name="T24" fmla="*/ 133 h 1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 h="133">
                  <a:moveTo>
                    <a:pt x="0" y="133"/>
                  </a:moveTo>
                  <a:lnTo>
                    <a:pt x="190" y="133"/>
                  </a:lnTo>
                  <a:lnTo>
                    <a:pt x="190" y="0"/>
                  </a:lnTo>
                  <a:lnTo>
                    <a:pt x="186" y="0"/>
                  </a:lnTo>
                  <a:lnTo>
                    <a:pt x="186" y="131"/>
                  </a:lnTo>
                  <a:lnTo>
                    <a:pt x="0" y="131"/>
                  </a:lnTo>
                  <a:lnTo>
                    <a:pt x="0" y="133"/>
                  </a:lnTo>
                  <a:close/>
                </a:path>
              </a:pathLst>
            </a:custGeom>
            <a:solidFill>
              <a:srgbClr val="9696FF"/>
            </a:solidFill>
            <a:ln w="9525">
              <a:noFill/>
              <a:round/>
              <a:headEnd/>
              <a:tailEnd/>
            </a:ln>
          </p:spPr>
          <p:txBody>
            <a:bodyPr/>
            <a:lstStyle/>
            <a:p>
              <a:endParaRPr lang="en-US"/>
            </a:p>
          </p:txBody>
        </p:sp>
        <p:sp>
          <p:nvSpPr>
            <p:cNvPr id="31426" name="Freeform 803"/>
            <p:cNvSpPr>
              <a:spLocks/>
            </p:cNvSpPr>
            <p:nvPr/>
          </p:nvSpPr>
          <p:spPr bwMode="auto">
            <a:xfrm>
              <a:off x="416" y="1314"/>
              <a:ext cx="186" cy="131"/>
            </a:xfrm>
            <a:custGeom>
              <a:avLst/>
              <a:gdLst>
                <a:gd name="T0" fmla="*/ 0 w 186"/>
                <a:gd name="T1" fmla="*/ 131 h 131"/>
                <a:gd name="T2" fmla="*/ 186 w 186"/>
                <a:gd name="T3" fmla="*/ 131 h 131"/>
                <a:gd name="T4" fmla="*/ 186 w 186"/>
                <a:gd name="T5" fmla="*/ 0 h 131"/>
                <a:gd name="T6" fmla="*/ 182 w 186"/>
                <a:gd name="T7" fmla="*/ 0 h 131"/>
                <a:gd name="T8" fmla="*/ 182 w 186"/>
                <a:gd name="T9" fmla="*/ 128 h 131"/>
                <a:gd name="T10" fmla="*/ 0 w 186"/>
                <a:gd name="T11" fmla="*/ 128 h 131"/>
                <a:gd name="T12" fmla="*/ 0 w 186"/>
                <a:gd name="T13" fmla="*/ 131 h 131"/>
                <a:gd name="T14" fmla="*/ 0 60000 65536"/>
                <a:gd name="T15" fmla="*/ 0 60000 65536"/>
                <a:gd name="T16" fmla="*/ 0 60000 65536"/>
                <a:gd name="T17" fmla="*/ 0 60000 65536"/>
                <a:gd name="T18" fmla="*/ 0 60000 65536"/>
                <a:gd name="T19" fmla="*/ 0 60000 65536"/>
                <a:gd name="T20" fmla="*/ 0 60000 65536"/>
                <a:gd name="T21" fmla="*/ 0 w 186"/>
                <a:gd name="T22" fmla="*/ 0 h 131"/>
                <a:gd name="T23" fmla="*/ 186 w 186"/>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1">
                  <a:moveTo>
                    <a:pt x="0" y="131"/>
                  </a:moveTo>
                  <a:lnTo>
                    <a:pt x="186" y="131"/>
                  </a:lnTo>
                  <a:lnTo>
                    <a:pt x="186" y="0"/>
                  </a:lnTo>
                  <a:lnTo>
                    <a:pt x="182" y="0"/>
                  </a:lnTo>
                  <a:lnTo>
                    <a:pt x="182" y="128"/>
                  </a:lnTo>
                  <a:lnTo>
                    <a:pt x="0" y="128"/>
                  </a:lnTo>
                  <a:lnTo>
                    <a:pt x="0" y="131"/>
                  </a:lnTo>
                  <a:close/>
                </a:path>
              </a:pathLst>
            </a:custGeom>
            <a:solidFill>
              <a:srgbClr val="9A9AFF"/>
            </a:solidFill>
            <a:ln w="9525">
              <a:noFill/>
              <a:round/>
              <a:headEnd/>
              <a:tailEnd/>
            </a:ln>
          </p:spPr>
          <p:txBody>
            <a:bodyPr/>
            <a:lstStyle/>
            <a:p>
              <a:endParaRPr lang="en-US"/>
            </a:p>
          </p:txBody>
        </p:sp>
        <p:sp>
          <p:nvSpPr>
            <p:cNvPr id="31427" name="Freeform 804"/>
            <p:cNvSpPr>
              <a:spLocks/>
            </p:cNvSpPr>
            <p:nvPr/>
          </p:nvSpPr>
          <p:spPr bwMode="auto">
            <a:xfrm>
              <a:off x="416" y="1314"/>
              <a:ext cx="182" cy="128"/>
            </a:xfrm>
            <a:custGeom>
              <a:avLst/>
              <a:gdLst>
                <a:gd name="T0" fmla="*/ 0 w 182"/>
                <a:gd name="T1" fmla="*/ 128 h 128"/>
                <a:gd name="T2" fmla="*/ 182 w 182"/>
                <a:gd name="T3" fmla="*/ 128 h 128"/>
                <a:gd name="T4" fmla="*/ 182 w 182"/>
                <a:gd name="T5" fmla="*/ 0 h 128"/>
                <a:gd name="T6" fmla="*/ 178 w 182"/>
                <a:gd name="T7" fmla="*/ 0 h 128"/>
                <a:gd name="T8" fmla="*/ 178 w 182"/>
                <a:gd name="T9" fmla="*/ 126 h 128"/>
                <a:gd name="T10" fmla="*/ 0 w 182"/>
                <a:gd name="T11" fmla="*/ 126 h 128"/>
                <a:gd name="T12" fmla="*/ 0 w 182"/>
                <a:gd name="T13" fmla="*/ 128 h 128"/>
                <a:gd name="T14" fmla="*/ 0 60000 65536"/>
                <a:gd name="T15" fmla="*/ 0 60000 65536"/>
                <a:gd name="T16" fmla="*/ 0 60000 65536"/>
                <a:gd name="T17" fmla="*/ 0 60000 65536"/>
                <a:gd name="T18" fmla="*/ 0 60000 65536"/>
                <a:gd name="T19" fmla="*/ 0 60000 65536"/>
                <a:gd name="T20" fmla="*/ 0 60000 65536"/>
                <a:gd name="T21" fmla="*/ 0 w 182"/>
                <a:gd name="T22" fmla="*/ 0 h 128"/>
                <a:gd name="T23" fmla="*/ 182 w 182"/>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2" h="128">
                  <a:moveTo>
                    <a:pt x="0" y="128"/>
                  </a:moveTo>
                  <a:lnTo>
                    <a:pt x="182" y="128"/>
                  </a:lnTo>
                  <a:lnTo>
                    <a:pt x="182" y="0"/>
                  </a:lnTo>
                  <a:lnTo>
                    <a:pt x="178" y="0"/>
                  </a:lnTo>
                  <a:lnTo>
                    <a:pt x="178" y="126"/>
                  </a:lnTo>
                  <a:lnTo>
                    <a:pt x="0" y="126"/>
                  </a:lnTo>
                  <a:lnTo>
                    <a:pt x="0" y="128"/>
                  </a:lnTo>
                  <a:close/>
                </a:path>
              </a:pathLst>
            </a:custGeom>
            <a:solidFill>
              <a:srgbClr val="9E9EFF"/>
            </a:solidFill>
            <a:ln w="9525">
              <a:noFill/>
              <a:round/>
              <a:headEnd/>
              <a:tailEnd/>
            </a:ln>
          </p:spPr>
          <p:txBody>
            <a:bodyPr/>
            <a:lstStyle/>
            <a:p>
              <a:endParaRPr lang="en-US"/>
            </a:p>
          </p:txBody>
        </p:sp>
      </p:grpSp>
      <p:sp>
        <p:nvSpPr>
          <p:cNvPr id="31127" name="Freeform 805"/>
          <p:cNvSpPr>
            <a:spLocks/>
          </p:cNvSpPr>
          <p:nvPr/>
        </p:nvSpPr>
        <p:spPr bwMode="auto">
          <a:xfrm>
            <a:off x="660400" y="2085975"/>
            <a:ext cx="282575" cy="200025"/>
          </a:xfrm>
          <a:custGeom>
            <a:avLst/>
            <a:gdLst>
              <a:gd name="T0" fmla="*/ 0 w 178"/>
              <a:gd name="T1" fmla="*/ 126 h 126"/>
              <a:gd name="T2" fmla="*/ 178 w 178"/>
              <a:gd name="T3" fmla="*/ 126 h 126"/>
              <a:gd name="T4" fmla="*/ 178 w 178"/>
              <a:gd name="T5" fmla="*/ 0 h 126"/>
              <a:gd name="T6" fmla="*/ 174 w 178"/>
              <a:gd name="T7" fmla="*/ 0 h 126"/>
              <a:gd name="T8" fmla="*/ 174 w 178"/>
              <a:gd name="T9" fmla="*/ 123 h 126"/>
              <a:gd name="T10" fmla="*/ 0 w 178"/>
              <a:gd name="T11" fmla="*/ 123 h 126"/>
              <a:gd name="T12" fmla="*/ 0 w 178"/>
              <a:gd name="T13" fmla="*/ 126 h 126"/>
              <a:gd name="T14" fmla="*/ 0 60000 65536"/>
              <a:gd name="T15" fmla="*/ 0 60000 65536"/>
              <a:gd name="T16" fmla="*/ 0 60000 65536"/>
              <a:gd name="T17" fmla="*/ 0 60000 65536"/>
              <a:gd name="T18" fmla="*/ 0 60000 65536"/>
              <a:gd name="T19" fmla="*/ 0 60000 65536"/>
              <a:gd name="T20" fmla="*/ 0 60000 65536"/>
              <a:gd name="T21" fmla="*/ 0 w 178"/>
              <a:gd name="T22" fmla="*/ 0 h 126"/>
              <a:gd name="T23" fmla="*/ 178 w 178"/>
              <a:gd name="T24" fmla="*/ 126 h 1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 h="126">
                <a:moveTo>
                  <a:pt x="0" y="126"/>
                </a:moveTo>
                <a:lnTo>
                  <a:pt x="178" y="126"/>
                </a:lnTo>
                <a:lnTo>
                  <a:pt x="178" y="0"/>
                </a:lnTo>
                <a:lnTo>
                  <a:pt x="174" y="0"/>
                </a:lnTo>
                <a:lnTo>
                  <a:pt x="174" y="123"/>
                </a:lnTo>
                <a:lnTo>
                  <a:pt x="0" y="123"/>
                </a:lnTo>
                <a:lnTo>
                  <a:pt x="0" y="126"/>
                </a:lnTo>
                <a:close/>
              </a:path>
            </a:pathLst>
          </a:custGeom>
          <a:solidFill>
            <a:srgbClr val="A2A2FF"/>
          </a:solidFill>
          <a:ln w="9525">
            <a:noFill/>
            <a:round/>
            <a:headEnd/>
            <a:tailEnd/>
          </a:ln>
        </p:spPr>
        <p:txBody>
          <a:bodyPr/>
          <a:lstStyle/>
          <a:p>
            <a:endParaRPr lang="en-US"/>
          </a:p>
        </p:txBody>
      </p:sp>
      <p:sp>
        <p:nvSpPr>
          <p:cNvPr id="31128" name="Freeform 806"/>
          <p:cNvSpPr>
            <a:spLocks/>
          </p:cNvSpPr>
          <p:nvPr/>
        </p:nvSpPr>
        <p:spPr bwMode="auto">
          <a:xfrm>
            <a:off x="660400" y="2085975"/>
            <a:ext cx="276225" cy="195263"/>
          </a:xfrm>
          <a:custGeom>
            <a:avLst/>
            <a:gdLst>
              <a:gd name="T0" fmla="*/ 0 w 174"/>
              <a:gd name="T1" fmla="*/ 123 h 123"/>
              <a:gd name="T2" fmla="*/ 174 w 174"/>
              <a:gd name="T3" fmla="*/ 123 h 123"/>
              <a:gd name="T4" fmla="*/ 174 w 174"/>
              <a:gd name="T5" fmla="*/ 0 h 123"/>
              <a:gd name="T6" fmla="*/ 171 w 174"/>
              <a:gd name="T7" fmla="*/ 0 h 123"/>
              <a:gd name="T8" fmla="*/ 171 w 174"/>
              <a:gd name="T9" fmla="*/ 119 h 123"/>
              <a:gd name="T10" fmla="*/ 0 w 174"/>
              <a:gd name="T11" fmla="*/ 119 h 123"/>
              <a:gd name="T12" fmla="*/ 0 w 174"/>
              <a:gd name="T13" fmla="*/ 123 h 123"/>
              <a:gd name="T14" fmla="*/ 0 60000 65536"/>
              <a:gd name="T15" fmla="*/ 0 60000 65536"/>
              <a:gd name="T16" fmla="*/ 0 60000 65536"/>
              <a:gd name="T17" fmla="*/ 0 60000 65536"/>
              <a:gd name="T18" fmla="*/ 0 60000 65536"/>
              <a:gd name="T19" fmla="*/ 0 60000 65536"/>
              <a:gd name="T20" fmla="*/ 0 60000 65536"/>
              <a:gd name="T21" fmla="*/ 0 w 174"/>
              <a:gd name="T22" fmla="*/ 0 h 123"/>
              <a:gd name="T23" fmla="*/ 174 w 174"/>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4" h="123">
                <a:moveTo>
                  <a:pt x="0" y="123"/>
                </a:moveTo>
                <a:lnTo>
                  <a:pt x="174" y="123"/>
                </a:lnTo>
                <a:lnTo>
                  <a:pt x="174" y="0"/>
                </a:lnTo>
                <a:lnTo>
                  <a:pt x="171" y="0"/>
                </a:lnTo>
                <a:lnTo>
                  <a:pt x="171" y="119"/>
                </a:lnTo>
                <a:lnTo>
                  <a:pt x="0" y="119"/>
                </a:lnTo>
                <a:lnTo>
                  <a:pt x="0" y="123"/>
                </a:lnTo>
                <a:close/>
              </a:path>
            </a:pathLst>
          </a:custGeom>
          <a:solidFill>
            <a:srgbClr val="A5A5FF"/>
          </a:solidFill>
          <a:ln w="9525">
            <a:noFill/>
            <a:round/>
            <a:headEnd/>
            <a:tailEnd/>
          </a:ln>
        </p:spPr>
        <p:txBody>
          <a:bodyPr/>
          <a:lstStyle/>
          <a:p>
            <a:endParaRPr lang="en-US"/>
          </a:p>
        </p:txBody>
      </p:sp>
      <p:sp>
        <p:nvSpPr>
          <p:cNvPr id="31129" name="Freeform 807"/>
          <p:cNvSpPr>
            <a:spLocks/>
          </p:cNvSpPr>
          <p:nvPr/>
        </p:nvSpPr>
        <p:spPr bwMode="auto">
          <a:xfrm>
            <a:off x="660400" y="2085975"/>
            <a:ext cx="271463" cy="188913"/>
          </a:xfrm>
          <a:custGeom>
            <a:avLst/>
            <a:gdLst>
              <a:gd name="T0" fmla="*/ 0 w 171"/>
              <a:gd name="T1" fmla="*/ 119 h 119"/>
              <a:gd name="T2" fmla="*/ 171 w 171"/>
              <a:gd name="T3" fmla="*/ 119 h 119"/>
              <a:gd name="T4" fmla="*/ 171 w 171"/>
              <a:gd name="T5" fmla="*/ 0 h 119"/>
              <a:gd name="T6" fmla="*/ 167 w 171"/>
              <a:gd name="T7" fmla="*/ 0 h 119"/>
              <a:gd name="T8" fmla="*/ 167 w 171"/>
              <a:gd name="T9" fmla="*/ 117 h 119"/>
              <a:gd name="T10" fmla="*/ 0 w 171"/>
              <a:gd name="T11" fmla="*/ 117 h 119"/>
              <a:gd name="T12" fmla="*/ 0 w 171"/>
              <a:gd name="T13" fmla="*/ 119 h 119"/>
              <a:gd name="T14" fmla="*/ 0 60000 65536"/>
              <a:gd name="T15" fmla="*/ 0 60000 65536"/>
              <a:gd name="T16" fmla="*/ 0 60000 65536"/>
              <a:gd name="T17" fmla="*/ 0 60000 65536"/>
              <a:gd name="T18" fmla="*/ 0 60000 65536"/>
              <a:gd name="T19" fmla="*/ 0 60000 65536"/>
              <a:gd name="T20" fmla="*/ 0 60000 65536"/>
              <a:gd name="T21" fmla="*/ 0 w 171"/>
              <a:gd name="T22" fmla="*/ 0 h 119"/>
              <a:gd name="T23" fmla="*/ 171 w 171"/>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1" h="119">
                <a:moveTo>
                  <a:pt x="0" y="119"/>
                </a:moveTo>
                <a:lnTo>
                  <a:pt x="171" y="119"/>
                </a:lnTo>
                <a:lnTo>
                  <a:pt x="171" y="0"/>
                </a:lnTo>
                <a:lnTo>
                  <a:pt x="167" y="0"/>
                </a:lnTo>
                <a:lnTo>
                  <a:pt x="167" y="117"/>
                </a:lnTo>
                <a:lnTo>
                  <a:pt x="0" y="117"/>
                </a:lnTo>
                <a:lnTo>
                  <a:pt x="0" y="119"/>
                </a:lnTo>
                <a:close/>
              </a:path>
            </a:pathLst>
          </a:custGeom>
          <a:solidFill>
            <a:srgbClr val="A9A9FF"/>
          </a:solidFill>
          <a:ln w="9525">
            <a:noFill/>
            <a:round/>
            <a:headEnd/>
            <a:tailEnd/>
          </a:ln>
        </p:spPr>
        <p:txBody>
          <a:bodyPr/>
          <a:lstStyle/>
          <a:p>
            <a:endParaRPr lang="en-US"/>
          </a:p>
        </p:txBody>
      </p:sp>
      <p:sp>
        <p:nvSpPr>
          <p:cNvPr id="31130" name="Freeform 808"/>
          <p:cNvSpPr>
            <a:spLocks/>
          </p:cNvSpPr>
          <p:nvPr/>
        </p:nvSpPr>
        <p:spPr bwMode="auto">
          <a:xfrm>
            <a:off x="660400" y="2085975"/>
            <a:ext cx="265113" cy="185738"/>
          </a:xfrm>
          <a:custGeom>
            <a:avLst/>
            <a:gdLst>
              <a:gd name="T0" fmla="*/ 0 w 167"/>
              <a:gd name="T1" fmla="*/ 117 h 117"/>
              <a:gd name="T2" fmla="*/ 167 w 167"/>
              <a:gd name="T3" fmla="*/ 117 h 117"/>
              <a:gd name="T4" fmla="*/ 167 w 167"/>
              <a:gd name="T5" fmla="*/ 0 h 117"/>
              <a:gd name="T6" fmla="*/ 162 w 167"/>
              <a:gd name="T7" fmla="*/ 0 h 117"/>
              <a:gd name="T8" fmla="*/ 162 w 167"/>
              <a:gd name="T9" fmla="*/ 114 h 117"/>
              <a:gd name="T10" fmla="*/ 0 w 167"/>
              <a:gd name="T11" fmla="*/ 114 h 117"/>
              <a:gd name="T12" fmla="*/ 0 w 167"/>
              <a:gd name="T13" fmla="*/ 117 h 117"/>
              <a:gd name="T14" fmla="*/ 0 60000 65536"/>
              <a:gd name="T15" fmla="*/ 0 60000 65536"/>
              <a:gd name="T16" fmla="*/ 0 60000 65536"/>
              <a:gd name="T17" fmla="*/ 0 60000 65536"/>
              <a:gd name="T18" fmla="*/ 0 60000 65536"/>
              <a:gd name="T19" fmla="*/ 0 60000 65536"/>
              <a:gd name="T20" fmla="*/ 0 60000 65536"/>
              <a:gd name="T21" fmla="*/ 0 w 167"/>
              <a:gd name="T22" fmla="*/ 0 h 117"/>
              <a:gd name="T23" fmla="*/ 167 w 16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 h="117">
                <a:moveTo>
                  <a:pt x="0" y="117"/>
                </a:moveTo>
                <a:lnTo>
                  <a:pt x="167" y="117"/>
                </a:lnTo>
                <a:lnTo>
                  <a:pt x="167" y="0"/>
                </a:lnTo>
                <a:lnTo>
                  <a:pt x="162" y="0"/>
                </a:lnTo>
                <a:lnTo>
                  <a:pt x="162" y="114"/>
                </a:lnTo>
                <a:lnTo>
                  <a:pt x="0" y="114"/>
                </a:lnTo>
                <a:lnTo>
                  <a:pt x="0" y="117"/>
                </a:lnTo>
                <a:close/>
              </a:path>
            </a:pathLst>
          </a:custGeom>
          <a:solidFill>
            <a:srgbClr val="ADADFF"/>
          </a:solidFill>
          <a:ln w="9525">
            <a:noFill/>
            <a:round/>
            <a:headEnd/>
            <a:tailEnd/>
          </a:ln>
        </p:spPr>
        <p:txBody>
          <a:bodyPr/>
          <a:lstStyle/>
          <a:p>
            <a:endParaRPr lang="en-US"/>
          </a:p>
        </p:txBody>
      </p:sp>
      <p:sp>
        <p:nvSpPr>
          <p:cNvPr id="31131" name="Freeform 809"/>
          <p:cNvSpPr>
            <a:spLocks/>
          </p:cNvSpPr>
          <p:nvPr/>
        </p:nvSpPr>
        <p:spPr bwMode="auto">
          <a:xfrm>
            <a:off x="660400" y="2085975"/>
            <a:ext cx="257175" cy="180975"/>
          </a:xfrm>
          <a:custGeom>
            <a:avLst/>
            <a:gdLst>
              <a:gd name="T0" fmla="*/ 0 w 162"/>
              <a:gd name="T1" fmla="*/ 114 h 114"/>
              <a:gd name="T2" fmla="*/ 162 w 162"/>
              <a:gd name="T3" fmla="*/ 114 h 114"/>
              <a:gd name="T4" fmla="*/ 162 w 162"/>
              <a:gd name="T5" fmla="*/ 0 h 114"/>
              <a:gd name="T6" fmla="*/ 158 w 162"/>
              <a:gd name="T7" fmla="*/ 0 h 114"/>
              <a:gd name="T8" fmla="*/ 158 w 162"/>
              <a:gd name="T9" fmla="*/ 110 h 114"/>
              <a:gd name="T10" fmla="*/ 0 w 162"/>
              <a:gd name="T11" fmla="*/ 110 h 114"/>
              <a:gd name="T12" fmla="*/ 0 w 162"/>
              <a:gd name="T13" fmla="*/ 114 h 114"/>
              <a:gd name="T14" fmla="*/ 0 60000 65536"/>
              <a:gd name="T15" fmla="*/ 0 60000 65536"/>
              <a:gd name="T16" fmla="*/ 0 60000 65536"/>
              <a:gd name="T17" fmla="*/ 0 60000 65536"/>
              <a:gd name="T18" fmla="*/ 0 60000 65536"/>
              <a:gd name="T19" fmla="*/ 0 60000 65536"/>
              <a:gd name="T20" fmla="*/ 0 60000 65536"/>
              <a:gd name="T21" fmla="*/ 0 w 162"/>
              <a:gd name="T22" fmla="*/ 0 h 114"/>
              <a:gd name="T23" fmla="*/ 162 w 162"/>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114">
                <a:moveTo>
                  <a:pt x="0" y="114"/>
                </a:moveTo>
                <a:lnTo>
                  <a:pt x="162" y="114"/>
                </a:lnTo>
                <a:lnTo>
                  <a:pt x="162" y="0"/>
                </a:lnTo>
                <a:lnTo>
                  <a:pt x="158" y="0"/>
                </a:lnTo>
                <a:lnTo>
                  <a:pt x="158" y="110"/>
                </a:lnTo>
                <a:lnTo>
                  <a:pt x="0" y="110"/>
                </a:lnTo>
                <a:lnTo>
                  <a:pt x="0" y="114"/>
                </a:lnTo>
                <a:close/>
              </a:path>
            </a:pathLst>
          </a:custGeom>
          <a:solidFill>
            <a:srgbClr val="B0B0FF"/>
          </a:solidFill>
          <a:ln w="9525">
            <a:noFill/>
            <a:round/>
            <a:headEnd/>
            <a:tailEnd/>
          </a:ln>
        </p:spPr>
        <p:txBody>
          <a:bodyPr/>
          <a:lstStyle/>
          <a:p>
            <a:endParaRPr lang="en-US"/>
          </a:p>
        </p:txBody>
      </p:sp>
      <p:sp>
        <p:nvSpPr>
          <p:cNvPr id="31132" name="Freeform 810"/>
          <p:cNvSpPr>
            <a:spLocks/>
          </p:cNvSpPr>
          <p:nvPr/>
        </p:nvSpPr>
        <p:spPr bwMode="auto">
          <a:xfrm>
            <a:off x="660400" y="2085975"/>
            <a:ext cx="250825" cy="174625"/>
          </a:xfrm>
          <a:custGeom>
            <a:avLst/>
            <a:gdLst>
              <a:gd name="T0" fmla="*/ 0 w 158"/>
              <a:gd name="T1" fmla="*/ 110 h 110"/>
              <a:gd name="T2" fmla="*/ 158 w 158"/>
              <a:gd name="T3" fmla="*/ 110 h 110"/>
              <a:gd name="T4" fmla="*/ 158 w 158"/>
              <a:gd name="T5" fmla="*/ 0 h 110"/>
              <a:gd name="T6" fmla="*/ 153 w 158"/>
              <a:gd name="T7" fmla="*/ 0 h 110"/>
              <a:gd name="T8" fmla="*/ 153 w 158"/>
              <a:gd name="T9" fmla="*/ 108 h 110"/>
              <a:gd name="T10" fmla="*/ 0 w 158"/>
              <a:gd name="T11" fmla="*/ 108 h 110"/>
              <a:gd name="T12" fmla="*/ 0 w 158"/>
              <a:gd name="T13" fmla="*/ 110 h 110"/>
              <a:gd name="T14" fmla="*/ 0 60000 65536"/>
              <a:gd name="T15" fmla="*/ 0 60000 65536"/>
              <a:gd name="T16" fmla="*/ 0 60000 65536"/>
              <a:gd name="T17" fmla="*/ 0 60000 65536"/>
              <a:gd name="T18" fmla="*/ 0 60000 65536"/>
              <a:gd name="T19" fmla="*/ 0 60000 65536"/>
              <a:gd name="T20" fmla="*/ 0 60000 65536"/>
              <a:gd name="T21" fmla="*/ 0 w 158"/>
              <a:gd name="T22" fmla="*/ 0 h 110"/>
              <a:gd name="T23" fmla="*/ 158 w 158"/>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0">
                <a:moveTo>
                  <a:pt x="0" y="110"/>
                </a:moveTo>
                <a:lnTo>
                  <a:pt x="158" y="110"/>
                </a:lnTo>
                <a:lnTo>
                  <a:pt x="158" y="0"/>
                </a:lnTo>
                <a:lnTo>
                  <a:pt x="153" y="0"/>
                </a:lnTo>
                <a:lnTo>
                  <a:pt x="153" y="108"/>
                </a:lnTo>
                <a:lnTo>
                  <a:pt x="0" y="108"/>
                </a:lnTo>
                <a:lnTo>
                  <a:pt x="0" y="110"/>
                </a:lnTo>
                <a:close/>
              </a:path>
            </a:pathLst>
          </a:custGeom>
          <a:solidFill>
            <a:srgbClr val="B4B4FF"/>
          </a:solidFill>
          <a:ln w="9525">
            <a:noFill/>
            <a:round/>
            <a:headEnd/>
            <a:tailEnd/>
          </a:ln>
        </p:spPr>
        <p:txBody>
          <a:bodyPr/>
          <a:lstStyle/>
          <a:p>
            <a:endParaRPr lang="en-US"/>
          </a:p>
        </p:txBody>
      </p:sp>
      <p:sp>
        <p:nvSpPr>
          <p:cNvPr id="31133" name="Freeform 811"/>
          <p:cNvSpPr>
            <a:spLocks/>
          </p:cNvSpPr>
          <p:nvPr/>
        </p:nvSpPr>
        <p:spPr bwMode="auto">
          <a:xfrm>
            <a:off x="660400" y="2085975"/>
            <a:ext cx="242888" cy="171450"/>
          </a:xfrm>
          <a:custGeom>
            <a:avLst/>
            <a:gdLst>
              <a:gd name="T0" fmla="*/ 0 w 153"/>
              <a:gd name="T1" fmla="*/ 108 h 108"/>
              <a:gd name="T2" fmla="*/ 153 w 153"/>
              <a:gd name="T3" fmla="*/ 108 h 108"/>
              <a:gd name="T4" fmla="*/ 153 w 153"/>
              <a:gd name="T5" fmla="*/ 0 h 108"/>
              <a:gd name="T6" fmla="*/ 148 w 153"/>
              <a:gd name="T7" fmla="*/ 0 h 108"/>
              <a:gd name="T8" fmla="*/ 148 w 153"/>
              <a:gd name="T9" fmla="*/ 104 h 108"/>
              <a:gd name="T10" fmla="*/ 0 w 153"/>
              <a:gd name="T11" fmla="*/ 104 h 108"/>
              <a:gd name="T12" fmla="*/ 0 w 153"/>
              <a:gd name="T13" fmla="*/ 108 h 108"/>
              <a:gd name="T14" fmla="*/ 0 60000 65536"/>
              <a:gd name="T15" fmla="*/ 0 60000 65536"/>
              <a:gd name="T16" fmla="*/ 0 60000 65536"/>
              <a:gd name="T17" fmla="*/ 0 60000 65536"/>
              <a:gd name="T18" fmla="*/ 0 60000 65536"/>
              <a:gd name="T19" fmla="*/ 0 60000 65536"/>
              <a:gd name="T20" fmla="*/ 0 60000 65536"/>
              <a:gd name="T21" fmla="*/ 0 w 153"/>
              <a:gd name="T22" fmla="*/ 0 h 108"/>
              <a:gd name="T23" fmla="*/ 153 w 153"/>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3" h="108">
                <a:moveTo>
                  <a:pt x="0" y="108"/>
                </a:moveTo>
                <a:lnTo>
                  <a:pt x="153" y="108"/>
                </a:lnTo>
                <a:lnTo>
                  <a:pt x="153" y="0"/>
                </a:lnTo>
                <a:lnTo>
                  <a:pt x="148" y="0"/>
                </a:lnTo>
                <a:lnTo>
                  <a:pt x="148" y="104"/>
                </a:lnTo>
                <a:lnTo>
                  <a:pt x="0" y="104"/>
                </a:lnTo>
                <a:lnTo>
                  <a:pt x="0" y="108"/>
                </a:lnTo>
                <a:close/>
              </a:path>
            </a:pathLst>
          </a:custGeom>
          <a:solidFill>
            <a:srgbClr val="B8B8FF"/>
          </a:solidFill>
          <a:ln w="9525">
            <a:noFill/>
            <a:round/>
            <a:headEnd/>
            <a:tailEnd/>
          </a:ln>
        </p:spPr>
        <p:txBody>
          <a:bodyPr/>
          <a:lstStyle/>
          <a:p>
            <a:endParaRPr lang="en-US"/>
          </a:p>
        </p:txBody>
      </p:sp>
      <p:sp>
        <p:nvSpPr>
          <p:cNvPr id="31134" name="Freeform 812"/>
          <p:cNvSpPr>
            <a:spLocks/>
          </p:cNvSpPr>
          <p:nvPr/>
        </p:nvSpPr>
        <p:spPr bwMode="auto">
          <a:xfrm>
            <a:off x="660400" y="2085975"/>
            <a:ext cx="234950" cy="165100"/>
          </a:xfrm>
          <a:custGeom>
            <a:avLst/>
            <a:gdLst>
              <a:gd name="T0" fmla="*/ 0 w 148"/>
              <a:gd name="T1" fmla="*/ 104 h 104"/>
              <a:gd name="T2" fmla="*/ 148 w 148"/>
              <a:gd name="T3" fmla="*/ 104 h 104"/>
              <a:gd name="T4" fmla="*/ 148 w 148"/>
              <a:gd name="T5" fmla="*/ 0 h 104"/>
              <a:gd name="T6" fmla="*/ 143 w 148"/>
              <a:gd name="T7" fmla="*/ 0 h 104"/>
              <a:gd name="T8" fmla="*/ 143 w 148"/>
              <a:gd name="T9" fmla="*/ 100 h 104"/>
              <a:gd name="T10" fmla="*/ 0 w 148"/>
              <a:gd name="T11" fmla="*/ 100 h 104"/>
              <a:gd name="T12" fmla="*/ 0 w 148"/>
              <a:gd name="T13" fmla="*/ 104 h 104"/>
              <a:gd name="T14" fmla="*/ 0 60000 65536"/>
              <a:gd name="T15" fmla="*/ 0 60000 65536"/>
              <a:gd name="T16" fmla="*/ 0 60000 65536"/>
              <a:gd name="T17" fmla="*/ 0 60000 65536"/>
              <a:gd name="T18" fmla="*/ 0 60000 65536"/>
              <a:gd name="T19" fmla="*/ 0 60000 65536"/>
              <a:gd name="T20" fmla="*/ 0 60000 65536"/>
              <a:gd name="T21" fmla="*/ 0 w 148"/>
              <a:gd name="T22" fmla="*/ 0 h 104"/>
              <a:gd name="T23" fmla="*/ 148 w 148"/>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104">
                <a:moveTo>
                  <a:pt x="0" y="104"/>
                </a:moveTo>
                <a:lnTo>
                  <a:pt x="148" y="104"/>
                </a:lnTo>
                <a:lnTo>
                  <a:pt x="148" y="0"/>
                </a:lnTo>
                <a:lnTo>
                  <a:pt x="143" y="0"/>
                </a:lnTo>
                <a:lnTo>
                  <a:pt x="143" y="100"/>
                </a:lnTo>
                <a:lnTo>
                  <a:pt x="0" y="100"/>
                </a:lnTo>
                <a:lnTo>
                  <a:pt x="0" y="104"/>
                </a:lnTo>
                <a:close/>
              </a:path>
            </a:pathLst>
          </a:custGeom>
          <a:solidFill>
            <a:srgbClr val="BBBBFF"/>
          </a:solidFill>
          <a:ln w="9525">
            <a:noFill/>
            <a:round/>
            <a:headEnd/>
            <a:tailEnd/>
          </a:ln>
        </p:spPr>
        <p:txBody>
          <a:bodyPr/>
          <a:lstStyle/>
          <a:p>
            <a:endParaRPr lang="en-US"/>
          </a:p>
        </p:txBody>
      </p:sp>
      <p:sp>
        <p:nvSpPr>
          <p:cNvPr id="31135" name="Freeform 813"/>
          <p:cNvSpPr>
            <a:spLocks/>
          </p:cNvSpPr>
          <p:nvPr/>
        </p:nvSpPr>
        <p:spPr bwMode="auto">
          <a:xfrm>
            <a:off x="660400" y="2085975"/>
            <a:ext cx="227013" cy="158750"/>
          </a:xfrm>
          <a:custGeom>
            <a:avLst/>
            <a:gdLst>
              <a:gd name="T0" fmla="*/ 0 w 143"/>
              <a:gd name="T1" fmla="*/ 100 h 100"/>
              <a:gd name="T2" fmla="*/ 143 w 143"/>
              <a:gd name="T3" fmla="*/ 100 h 100"/>
              <a:gd name="T4" fmla="*/ 143 w 143"/>
              <a:gd name="T5" fmla="*/ 0 h 100"/>
              <a:gd name="T6" fmla="*/ 138 w 143"/>
              <a:gd name="T7" fmla="*/ 0 h 100"/>
              <a:gd name="T8" fmla="*/ 138 w 143"/>
              <a:gd name="T9" fmla="*/ 96 h 100"/>
              <a:gd name="T10" fmla="*/ 0 w 143"/>
              <a:gd name="T11" fmla="*/ 96 h 100"/>
              <a:gd name="T12" fmla="*/ 0 w 143"/>
              <a:gd name="T13" fmla="*/ 100 h 100"/>
              <a:gd name="T14" fmla="*/ 0 60000 65536"/>
              <a:gd name="T15" fmla="*/ 0 60000 65536"/>
              <a:gd name="T16" fmla="*/ 0 60000 65536"/>
              <a:gd name="T17" fmla="*/ 0 60000 65536"/>
              <a:gd name="T18" fmla="*/ 0 60000 65536"/>
              <a:gd name="T19" fmla="*/ 0 60000 65536"/>
              <a:gd name="T20" fmla="*/ 0 60000 65536"/>
              <a:gd name="T21" fmla="*/ 0 w 143"/>
              <a:gd name="T22" fmla="*/ 0 h 100"/>
              <a:gd name="T23" fmla="*/ 143 w 143"/>
              <a:gd name="T24" fmla="*/ 100 h 1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100">
                <a:moveTo>
                  <a:pt x="0" y="100"/>
                </a:moveTo>
                <a:lnTo>
                  <a:pt x="143" y="100"/>
                </a:lnTo>
                <a:lnTo>
                  <a:pt x="143" y="0"/>
                </a:lnTo>
                <a:lnTo>
                  <a:pt x="138" y="0"/>
                </a:lnTo>
                <a:lnTo>
                  <a:pt x="138" y="96"/>
                </a:lnTo>
                <a:lnTo>
                  <a:pt x="0" y="96"/>
                </a:lnTo>
                <a:lnTo>
                  <a:pt x="0" y="100"/>
                </a:lnTo>
                <a:close/>
              </a:path>
            </a:pathLst>
          </a:custGeom>
          <a:solidFill>
            <a:srgbClr val="BFBFFF"/>
          </a:solidFill>
          <a:ln w="9525">
            <a:noFill/>
            <a:round/>
            <a:headEnd/>
            <a:tailEnd/>
          </a:ln>
        </p:spPr>
        <p:txBody>
          <a:bodyPr/>
          <a:lstStyle/>
          <a:p>
            <a:endParaRPr lang="en-US"/>
          </a:p>
        </p:txBody>
      </p:sp>
      <p:sp>
        <p:nvSpPr>
          <p:cNvPr id="31136" name="Freeform 814"/>
          <p:cNvSpPr>
            <a:spLocks/>
          </p:cNvSpPr>
          <p:nvPr/>
        </p:nvSpPr>
        <p:spPr bwMode="auto">
          <a:xfrm>
            <a:off x="660400" y="2085975"/>
            <a:ext cx="219075" cy="152400"/>
          </a:xfrm>
          <a:custGeom>
            <a:avLst/>
            <a:gdLst>
              <a:gd name="T0" fmla="*/ 0 w 138"/>
              <a:gd name="T1" fmla="*/ 96 h 96"/>
              <a:gd name="T2" fmla="*/ 138 w 138"/>
              <a:gd name="T3" fmla="*/ 96 h 96"/>
              <a:gd name="T4" fmla="*/ 138 w 138"/>
              <a:gd name="T5" fmla="*/ 0 h 96"/>
              <a:gd name="T6" fmla="*/ 133 w 138"/>
              <a:gd name="T7" fmla="*/ 0 h 96"/>
              <a:gd name="T8" fmla="*/ 133 w 138"/>
              <a:gd name="T9" fmla="*/ 93 h 96"/>
              <a:gd name="T10" fmla="*/ 0 w 138"/>
              <a:gd name="T11" fmla="*/ 93 h 96"/>
              <a:gd name="T12" fmla="*/ 0 w 138"/>
              <a:gd name="T13" fmla="*/ 96 h 96"/>
              <a:gd name="T14" fmla="*/ 0 60000 65536"/>
              <a:gd name="T15" fmla="*/ 0 60000 65536"/>
              <a:gd name="T16" fmla="*/ 0 60000 65536"/>
              <a:gd name="T17" fmla="*/ 0 60000 65536"/>
              <a:gd name="T18" fmla="*/ 0 60000 65536"/>
              <a:gd name="T19" fmla="*/ 0 60000 65536"/>
              <a:gd name="T20" fmla="*/ 0 60000 65536"/>
              <a:gd name="T21" fmla="*/ 0 w 138"/>
              <a:gd name="T22" fmla="*/ 0 h 96"/>
              <a:gd name="T23" fmla="*/ 138 w 138"/>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96">
                <a:moveTo>
                  <a:pt x="0" y="96"/>
                </a:moveTo>
                <a:lnTo>
                  <a:pt x="138" y="96"/>
                </a:lnTo>
                <a:lnTo>
                  <a:pt x="138" y="0"/>
                </a:lnTo>
                <a:lnTo>
                  <a:pt x="133" y="0"/>
                </a:lnTo>
                <a:lnTo>
                  <a:pt x="133" y="93"/>
                </a:lnTo>
                <a:lnTo>
                  <a:pt x="0" y="93"/>
                </a:lnTo>
                <a:lnTo>
                  <a:pt x="0" y="96"/>
                </a:lnTo>
                <a:close/>
              </a:path>
            </a:pathLst>
          </a:custGeom>
          <a:solidFill>
            <a:srgbClr val="C3C3FF"/>
          </a:solidFill>
          <a:ln w="9525">
            <a:noFill/>
            <a:round/>
            <a:headEnd/>
            <a:tailEnd/>
          </a:ln>
        </p:spPr>
        <p:txBody>
          <a:bodyPr/>
          <a:lstStyle/>
          <a:p>
            <a:endParaRPr lang="en-US"/>
          </a:p>
        </p:txBody>
      </p:sp>
      <p:sp>
        <p:nvSpPr>
          <p:cNvPr id="31137" name="Freeform 815"/>
          <p:cNvSpPr>
            <a:spLocks/>
          </p:cNvSpPr>
          <p:nvPr/>
        </p:nvSpPr>
        <p:spPr bwMode="auto">
          <a:xfrm>
            <a:off x="660400" y="2085975"/>
            <a:ext cx="211138" cy="147638"/>
          </a:xfrm>
          <a:custGeom>
            <a:avLst/>
            <a:gdLst>
              <a:gd name="T0" fmla="*/ 0 w 133"/>
              <a:gd name="T1" fmla="*/ 93 h 93"/>
              <a:gd name="T2" fmla="*/ 133 w 133"/>
              <a:gd name="T3" fmla="*/ 93 h 93"/>
              <a:gd name="T4" fmla="*/ 133 w 133"/>
              <a:gd name="T5" fmla="*/ 0 h 93"/>
              <a:gd name="T6" fmla="*/ 126 w 133"/>
              <a:gd name="T7" fmla="*/ 0 h 93"/>
              <a:gd name="T8" fmla="*/ 126 w 133"/>
              <a:gd name="T9" fmla="*/ 89 h 93"/>
              <a:gd name="T10" fmla="*/ 0 w 133"/>
              <a:gd name="T11" fmla="*/ 89 h 93"/>
              <a:gd name="T12" fmla="*/ 0 w 133"/>
              <a:gd name="T13" fmla="*/ 93 h 93"/>
              <a:gd name="T14" fmla="*/ 0 60000 65536"/>
              <a:gd name="T15" fmla="*/ 0 60000 65536"/>
              <a:gd name="T16" fmla="*/ 0 60000 65536"/>
              <a:gd name="T17" fmla="*/ 0 60000 65536"/>
              <a:gd name="T18" fmla="*/ 0 60000 65536"/>
              <a:gd name="T19" fmla="*/ 0 60000 65536"/>
              <a:gd name="T20" fmla="*/ 0 60000 65536"/>
              <a:gd name="T21" fmla="*/ 0 w 133"/>
              <a:gd name="T22" fmla="*/ 0 h 93"/>
              <a:gd name="T23" fmla="*/ 133 w 133"/>
              <a:gd name="T24" fmla="*/ 93 h 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3" h="93">
                <a:moveTo>
                  <a:pt x="0" y="93"/>
                </a:moveTo>
                <a:lnTo>
                  <a:pt x="133" y="93"/>
                </a:lnTo>
                <a:lnTo>
                  <a:pt x="133" y="0"/>
                </a:lnTo>
                <a:lnTo>
                  <a:pt x="126" y="0"/>
                </a:lnTo>
                <a:lnTo>
                  <a:pt x="126" y="89"/>
                </a:lnTo>
                <a:lnTo>
                  <a:pt x="0" y="89"/>
                </a:lnTo>
                <a:lnTo>
                  <a:pt x="0" y="93"/>
                </a:lnTo>
                <a:close/>
              </a:path>
            </a:pathLst>
          </a:custGeom>
          <a:solidFill>
            <a:srgbClr val="C6C6FF"/>
          </a:solidFill>
          <a:ln w="9525">
            <a:noFill/>
            <a:round/>
            <a:headEnd/>
            <a:tailEnd/>
          </a:ln>
        </p:spPr>
        <p:txBody>
          <a:bodyPr/>
          <a:lstStyle/>
          <a:p>
            <a:endParaRPr lang="en-US"/>
          </a:p>
        </p:txBody>
      </p:sp>
      <p:sp>
        <p:nvSpPr>
          <p:cNvPr id="31138" name="Freeform 816"/>
          <p:cNvSpPr>
            <a:spLocks/>
          </p:cNvSpPr>
          <p:nvPr/>
        </p:nvSpPr>
        <p:spPr bwMode="auto">
          <a:xfrm>
            <a:off x="660400" y="2085975"/>
            <a:ext cx="200025" cy="141288"/>
          </a:xfrm>
          <a:custGeom>
            <a:avLst/>
            <a:gdLst>
              <a:gd name="T0" fmla="*/ 0 w 126"/>
              <a:gd name="T1" fmla="*/ 89 h 89"/>
              <a:gd name="T2" fmla="*/ 126 w 126"/>
              <a:gd name="T3" fmla="*/ 89 h 89"/>
              <a:gd name="T4" fmla="*/ 126 w 126"/>
              <a:gd name="T5" fmla="*/ 0 h 89"/>
              <a:gd name="T6" fmla="*/ 121 w 126"/>
              <a:gd name="T7" fmla="*/ 0 h 89"/>
              <a:gd name="T8" fmla="*/ 121 w 126"/>
              <a:gd name="T9" fmla="*/ 85 h 89"/>
              <a:gd name="T10" fmla="*/ 0 w 126"/>
              <a:gd name="T11" fmla="*/ 85 h 89"/>
              <a:gd name="T12" fmla="*/ 0 w 126"/>
              <a:gd name="T13" fmla="*/ 89 h 89"/>
              <a:gd name="T14" fmla="*/ 0 60000 65536"/>
              <a:gd name="T15" fmla="*/ 0 60000 65536"/>
              <a:gd name="T16" fmla="*/ 0 60000 65536"/>
              <a:gd name="T17" fmla="*/ 0 60000 65536"/>
              <a:gd name="T18" fmla="*/ 0 60000 65536"/>
              <a:gd name="T19" fmla="*/ 0 60000 65536"/>
              <a:gd name="T20" fmla="*/ 0 60000 65536"/>
              <a:gd name="T21" fmla="*/ 0 w 126"/>
              <a:gd name="T22" fmla="*/ 0 h 89"/>
              <a:gd name="T23" fmla="*/ 126 w 126"/>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 h="89">
                <a:moveTo>
                  <a:pt x="0" y="89"/>
                </a:moveTo>
                <a:lnTo>
                  <a:pt x="126" y="89"/>
                </a:lnTo>
                <a:lnTo>
                  <a:pt x="126" y="0"/>
                </a:lnTo>
                <a:lnTo>
                  <a:pt x="121" y="0"/>
                </a:lnTo>
                <a:lnTo>
                  <a:pt x="121" y="85"/>
                </a:lnTo>
                <a:lnTo>
                  <a:pt x="0" y="85"/>
                </a:lnTo>
                <a:lnTo>
                  <a:pt x="0" y="89"/>
                </a:lnTo>
                <a:close/>
              </a:path>
            </a:pathLst>
          </a:custGeom>
          <a:solidFill>
            <a:srgbClr val="CACAFF"/>
          </a:solidFill>
          <a:ln w="9525">
            <a:noFill/>
            <a:round/>
            <a:headEnd/>
            <a:tailEnd/>
          </a:ln>
        </p:spPr>
        <p:txBody>
          <a:bodyPr/>
          <a:lstStyle/>
          <a:p>
            <a:endParaRPr lang="en-US"/>
          </a:p>
        </p:txBody>
      </p:sp>
      <p:sp>
        <p:nvSpPr>
          <p:cNvPr id="31139" name="Freeform 817"/>
          <p:cNvSpPr>
            <a:spLocks/>
          </p:cNvSpPr>
          <p:nvPr/>
        </p:nvSpPr>
        <p:spPr bwMode="auto">
          <a:xfrm>
            <a:off x="660400" y="2085975"/>
            <a:ext cx="192088" cy="134938"/>
          </a:xfrm>
          <a:custGeom>
            <a:avLst/>
            <a:gdLst>
              <a:gd name="T0" fmla="*/ 0 w 121"/>
              <a:gd name="T1" fmla="*/ 85 h 85"/>
              <a:gd name="T2" fmla="*/ 121 w 121"/>
              <a:gd name="T3" fmla="*/ 85 h 85"/>
              <a:gd name="T4" fmla="*/ 121 w 121"/>
              <a:gd name="T5" fmla="*/ 0 h 85"/>
              <a:gd name="T6" fmla="*/ 115 w 121"/>
              <a:gd name="T7" fmla="*/ 0 h 85"/>
              <a:gd name="T8" fmla="*/ 115 w 121"/>
              <a:gd name="T9" fmla="*/ 80 h 85"/>
              <a:gd name="T10" fmla="*/ 0 w 121"/>
              <a:gd name="T11" fmla="*/ 80 h 85"/>
              <a:gd name="T12" fmla="*/ 0 w 121"/>
              <a:gd name="T13" fmla="*/ 85 h 85"/>
              <a:gd name="T14" fmla="*/ 0 60000 65536"/>
              <a:gd name="T15" fmla="*/ 0 60000 65536"/>
              <a:gd name="T16" fmla="*/ 0 60000 65536"/>
              <a:gd name="T17" fmla="*/ 0 60000 65536"/>
              <a:gd name="T18" fmla="*/ 0 60000 65536"/>
              <a:gd name="T19" fmla="*/ 0 60000 65536"/>
              <a:gd name="T20" fmla="*/ 0 60000 65536"/>
              <a:gd name="T21" fmla="*/ 0 w 121"/>
              <a:gd name="T22" fmla="*/ 0 h 85"/>
              <a:gd name="T23" fmla="*/ 121 w 121"/>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 h="85">
                <a:moveTo>
                  <a:pt x="0" y="85"/>
                </a:moveTo>
                <a:lnTo>
                  <a:pt x="121" y="85"/>
                </a:lnTo>
                <a:lnTo>
                  <a:pt x="121" y="0"/>
                </a:lnTo>
                <a:lnTo>
                  <a:pt x="115" y="0"/>
                </a:lnTo>
                <a:lnTo>
                  <a:pt x="115" y="80"/>
                </a:lnTo>
                <a:lnTo>
                  <a:pt x="0" y="80"/>
                </a:lnTo>
                <a:lnTo>
                  <a:pt x="0" y="85"/>
                </a:lnTo>
                <a:close/>
              </a:path>
            </a:pathLst>
          </a:custGeom>
          <a:solidFill>
            <a:srgbClr val="CECEFF"/>
          </a:solidFill>
          <a:ln w="9525">
            <a:noFill/>
            <a:round/>
            <a:headEnd/>
            <a:tailEnd/>
          </a:ln>
        </p:spPr>
        <p:txBody>
          <a:bodyPr/>
          <a:lstStyle/>
          <a:p>
            <a:endParaRPr lang="en-US"/>
          </a:p>
        </p:txBody>
      </p:sp>
      <p:sp>
        <p:nvSpPr>
          <p:cNvPr id="31140" name="Freeform 818"/>
          <p:cNvSpPr>
            <a:spLocks/>
          </p:cNvSpPr>
          <p:nvPr/>
        </p:nvSpPr>
        <p:spPr bwMode="auto">
          <a:xfrm>
            <a:off x="660400" y="2085975"/>
            <a:ext cx="182563" cy="127000"/>
          </a:xfrm>
          <a:custGeom>
            <a:avLst/>
            <a:gdLst>
              <a:gd name="T0" fmla="*/ 0 w 115"/>
              <a:gd name="T1" fmla="*/ 80 h 80"/>
              <a:gd name="T2" fmla="*/ 115 w 115"/>
              <a:gd name="T3" fmla="*/ 80 h 80"/>
              <a:gd name="T4" fmla="*/ 115 w 115"/>
              <a:gd name="T5" fmla="*/ 0 h 80"/>
              <a:gd name="T6" fmla="*/ 109 w 115"/>
              <a:gd name="T7" fmla="*/ 0 h 80"/>
              <a:gd name="T8" fmla="*/ 109 w 115"/>
              <a:gd name="T9" fmla="*/ 76 h 80"/>
              <a:gd name="T10" fmla="*/ 0 w 115"/>
              <a:gd name="T11" fmla="*/ 76 h 80"/>
              <a:gd name="T12" fmla="*/ 0 w 115"/>
              <a:gd name="T13" fmla="*/ 80 h 80"/>
              <a:gd name="T14" fmla="*/ 0 60000 65536"/>
              <a:gd name="T15" fmla="*/ 0 60000 65536"/>
              <a:gd name="T16" fmla="*/ 0 60000 65536"/>
              <a:gd name="T17" fmla="*/ 0 60000 65536"/>
              <a:gd name="T18" fmla="*/ 0 60000 65536"/>
              <a:gd name="T19" fmla="*/ 0 60000 65536"/>
              <a:gd name="T20" fmla="*/ 0 60000 65536"/>
              <a:gd name="T21" fmla="*/ 0 w 115"/>
              <a:gd name="T22" fmla="*/ 0 h 80"/>
              <a:gd name="T23" fmla="*/ 115 w 115"/>
              <a:gd name="T24" fmla="*/ 80 h 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80">
                <a:moveTo>
                  <a:pt x="0" y="80"/>
                </a:moveTo>
                <a:lnTo>
                  <a:pt x="115" y="80"/>
                </a:lnTo>
                <a:lnTo>
                  <a:pt x="115" y="0"/>
                </a:lnTo>
                <a:lnTo>
                  <a:pt x="109" y="0"/>
                </a:lnTo>
                <a:lnTo>
                  <a:pt x="109" y="76"/>
                </a:lnTo>
                <a:lnTo>
                  <a:pt x="0" y="76"/>
                </a:lnTo>
                <a:lnTo>
                  <a:pt x="0" y="80"/>
                </a:lnTo>
                <a:close/>
              </a:path>
            </a:pathLst>
          </a:custGeom>
          <a:solidFill>
            <a:srgbClr val="D1D1FF"/>
          </a:solidFill>
          <a:ln w="9525">
            <a:noFill/>
            <a:round/>
            <a:headEnd/>
            <a:tailEnd/>
          </a:ln>
        </p:spPr>
        <p:txBody>
          <a:bodyPr/>
          <a:lstStyle/>
          <a:p>
            <a:endParaRPr lang="en-US"/>
          </a:p>
        </p:txBody>
      </p:sp>
      <p:sp>
        <p:nvSpPr>
          <p:cNvPr id="31141" name="Freeform 819"/>
          <p:cNvSpPr>
            <a:spLocks/>
          </p:cNvSpPr>
          <p:nvPr/>
        </p:nvSpPr>
        <p:spPr bwMode="auto">
          <a:xfrm>
            <a:off x="660400" y="2085975"/>
            <a:ext cx="173038" cy="120650"/>
          </a:xfrm>
          <a:custGeom>
            <a:avLst/>
            <a:gdLst>
              <a:gd name="T0" fmla="*/ 0 w 109"/>
              <a:gd name="T1" fmla="*/ 76 h 76"/>
              <a:gd name="T2" fmla="*/ 109 w 109"/>
              <a:gd name="T3" fmla="*/ 76 h 76"/>
              <a:gd name="T4" fmla="*/ 109 w 109"/>
              <a:gd name="T5" fmla="*/ 0 h 76"/>
              <a:gd name="T6" fmla="*/ 101 w 109"/>
              <a:gd name="T7" fmla="*/ 0 h 76"/>
              <a:gd name="T8" fmla="*/ 101 w 109"/>
              <a:gd name="T9" fmla="*/ 71 h 76"/>
              <a:gd name="T10" fmla="*/ 0 w 109"/>
              <a:gd name="T11" fmla="*/ 71 h 76"/>
              <a:gd name="T12" fmla="*/ 0 w 109"/>
              <a:gd name="T13" fmla="*/ 76 h 76"/>
              <a:gd name="T14" fmla="*/ 0 60000 65536"/>
              <a:gd name="T15" fmla="*/ 0 60000 65536"/>
              <a:gd name="T16" fmla="*/ 0 60000 65536"/>
              <a:gd name="T17" fmla="*/ 0 60000 65536"/>
              <a:gd name="T18" fmla="*/ 0 60000 65536"/>
              <a:gd name="T19" fmla="*/ 0 60000 65536"/>
              <a:gd name="T20" fmla="*/ 0 60000 65536"/>
              <a:gd name="T21" fmla="*/ 0 w 109"/>
              <a:gd name="T22" fmla="*/ 0 h 76"/>
              <a:gd name="T23" fmla="*/ 109 w 10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76">
                <a:moveTo>
                  <a:pt x="0" y="76"/>
                </a:moveTo>
                <a:lnTo>
                  <a:pt x="109" y="76"/>
                </a:lnTo>
                <a:lnTo>
                  <a:pt x="109" y="0"/>
                </a:lnTo>
                <a:lnTo>
                  <a:pt x="101" y="0"/>
                </a:lnTo>
                <a:lnTo>
                  <a:pt x="101" y="71"/>
                </a:lnTo>
                <a:lnTo>
                  <a:pt x="0" y="71"/>
                </a:lnTo>
                <a:lnTo>
                  <a:pt x="0" y="76"/>
                </a:lnTo>
                <a:close/>
              </a:path>
            </a:pathLst>
          </a:custGeom>
          <a:solidFill>
            <a:srgbClr val="D5D5FF"/>
          </a:solidFill>
          <a:ln w="9525">
            <a:noFill/>
            <a:round/>
            <a:headEnd/>
            <a:tailEnd/>
          </a:ln>
        </p:spPr>
        <p:txBody>
          <a:bodyPr/>
          <a:lstStyle/>
          <a:p>
            <a:endParaRPr lang="en-US"/>
          </a:p>
        </p:txBody>
      </p:sp>
      <p:sp>
        <p:nvSpPr>
          <p:cNvPr id="31142" name="Freeform 820"/>
          <p:cNvSpPr>
            <a:spLocks/>
          </p:cNvSpPr>
          <p:nvPr/>
        </p:nvSpPr>
        <p:spPr bwMode="auto">
          <a:xfrm>
            <a:off x="657225" y="2084388"/>
            <a:ext cx="163513" cy="114300"/>
          </a:xfrm>
          <a:custGeom>
            <a:avLst/>
            <a:gdLst>
              <a:gd name="T0" fmla="*/ 2 w 103"/>
              <a:gd name="T1" fmla="*/ 72 h 72"/>
              <a:gd name="T2" fmla="*/ 103 w 103"/>
              <a:gd name="T3" fmla="*/ 72 h 72"/>
              <a:gd name="T4" fmla="*/ 103 w 103"/>
              <a:gd name="T5" fmla="*/ 1 h 72"/>
              <a:gd name="T6" fmla="*/ 97 w 103"/>
              <a:gd name="T7" fmla="*/ 0 h 72"/>
              <a:gd name="T8" fmla="*/ 97 w 103"/>
              <a:gd name="T9" fmla="*/ 67 h 72"/>
              <a:gd name="T10" fmla="*/ 0 w 103"/>
              <a:gd name="T11" fmla="*/ 67 h 72"/>
              <a:gd name="T12" fmla="*/ 2 w 103"/>
              <a:gd name="T13" fmla="*/ 72 h 72"/>
              <a:gd name="T14" fmla="*/ 0 60000 65536"/>
              <a:gd name="T15" fmla="*/ 0 60000 65536"/>
              <a:gd name="T16" fmla="*/ 0 60000 65536"/>
              <a:gd name="T17" fmla="*/ 0 60000 65536"/>
              <a:gd name="T18" fmla="*/ 0 60000 65536"/>
              <a:gd name="T19" fmla="*/ 0 60000 65536"/>
              <a:gd name="T20" fmla="*/ 0 60000 65536"/>
              <a:gd name="T21" fmla="*/ 0 w 103"/>
              <a:gd name="T22" fmla="*/ 0 h 72"/>
              <a:gd name="T23" fmla="*/ 103 w 103"/>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72">
                <a:moveTo>
                  <a:pt x="2" y="72"/>
                </a:moveTo>
                <a:lnTo>
                  <a:pt x="103" y="72"/>
                </a:lnTo>
                <a:lnTo>
                  <a:pt x="103" y="1"/>
                </a:lnTo>
                <a:lnTo>
                  <a:pt x="97" y="0"/>
                </a:lnTo>
                <a:lnTo>
                  <a:pt x="97" y="67"/>
                </a:lnTo>
                <a:lnTo>
                  <a:pt x="0" y="67"/>
                </a:lnTo>
                <a:lnTo>
                  <a:pt x="2" y="72"/>
                </a:lnTo>
                <a:close/>
              </a:path>
            </a:pathLst>
          </a:custGeom>
          <a:solidFill>
            <a:srgbClr val="D9D9FF"/>
          </a:solidFill>
          <a:ln w="9525">
            <a:noFill/>
            <a:round/>
            <a:headEnd/>
            <a:tailEnd/>
          </a:ln>
        </p:spPr>
        <p:txBody>
          <a:bodyPr/>
          <a:lstStyle/>
          <a:p>
            <a:endParaRPr lang="en-US"/>
          </a:p>
        </p:txBody>
      </p:sp>
      <p:sp>
        <p:nvSpPr>
          <p:cNvPr id="31143" name="Freeform 821"/>
          <p:cNvSpPr>
            <a:spLocks/>
          </p:cNvSpPr>
          <p:nvPr/>
        </p:nvSpPr>
        <p:spPr bwMode="auto">
          <a:xfrm>
            <a:off x="657225" y="2084388"/>
            <a:ext cx="153988" cy="106362"/>
          </a:xfrm>
          <a:custGeom>
            <a:avLst/>
            <a:gdLst>
              <a:gd name="T0" fmla="*/ 0 w 97"/>
              <a:gd name="T1" fmla="*/ 67 h 67"/>
              <a:gd name="T2" fmla="*/ 97 w 97"/>
              <a:gd name="T3" fmla="*/ 67 h 67"/>
              <a:gd name="T4" fmla="*/ 97 w 97"/>
              <a:gd name="T5" fmla="*/ 0 h 67"/>
              <a:gd name="T6" fmla="*/ 89 w 97"/>
              <a:gd name="T7" fmla="*/ 1 h 67"/>
              <a:gd name="T8" fmla="*/ 89 w 97"/>
              <a:gd name="T9" fmla="*/ 62 h 67"/>
              <a:gd name="T10" fmla="*/ 2 w 97"/>
              <a:gd name="T11" fmla="*/ 62 h 67"/>
              <a:gd name="T12" fmla="*/ 0 w 97"/>
              <a:gd name="T13" fmla="*/ 67 h 67"/>
              <a:gd name="T14" fmla="*/ 0 60000 65536"/>
              <a:gd name="T15" fmla="*/ 0 60000 65536"/>
              <a:gd name="T16" fmla="*/ 0 60000 65536"/>
              <a:gd name="T17" fmla="*/ 0 60000 65536"/>
              <a:gd name="T18" fmla="*/ 0 60000 65536"/>
              <a:gd name="T19" fmla="*/ 0 60000 65536"/>
              <a:gd name="T20" fmla="*/ 0 60000 65536"/>
              <a:gd name="T21" fmla="*/ 0 w 97"/>
              <a:gd name="T22" fmla="*/ 0 h 67"/>
              <a:gd name="T23" fmla="*/ 97 w 9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 h="67">
                <a:moveTo>
                  <a:pt x="0" y="67"/>
                </a:moveTo>
                <a:lnTo>
                  <a:pt x="97" y="67"/>
                </a:lnTo>
                <a:lnTo>
                  <a:pt x="97" y="0"/>
                </a:lnTo>
                <a:lnTo>
                  <a:pt x="89" y="1"/>
                </a:lnTo>
                <a:lnTo>
                  <a:pt x="89" y="62"/>
                </a:lnTo>
                <a:lnTo>
                  <a:pt x="2" y="62"/>
                </a:lnTo>
                <a:lnTo>
                  <a:pt x="0" y="67"/>
                </a:lnTo>
                <a:close/>
              </a:path>
            </a:pathLst>
          </a:custGeom>
          <a:solidFill>
            <a:srgbClr val="DDDDFF"/>
          </a:solidFill>
          <a:ln w="9525">
            <a:noFill/>
            <a:round/>
            <a:headEnd/>
            <a:tailEnd/>
          </a:ln>
        </p:spPr>
        <p:txBody>
          <a:bodyPr/>
          <a:lstStyle/>
          <a:p>
            <a:endParaRPr lang="en-US"/>
          </a:p>
        </p:txBody>
      </p:sp>
      <p:sp>
        <p:nvSpPr>
          <p:cNvPr id="31144" name="Freeform 822"/>
          <p:cNvSpPr>
            <a:spLocks/>
          </p:cNvSpPr>
          <p:nvPr/>
        </p:nvSpPr>
        <p:spPr bwMode="auto">
          <a:xfrm>
            <a:off x="660400" y="2085975"/>
            <a:ext cx="138113" cy="96838"/>
          </a:xfrm>
          <a:custGeom>
            <a:avLst/>
            <a:gdLst>
              <a:gd name="T0" fmla="*/ 0 w 87"/>
              <a:gd name="T1" fmla="*/ 61 h 61"/>
              <a:gd name="T2" fmla="*/ 87 w 87"/>
              <a:gd name="T3" fmla="*/ 61 h 61"/>
              <a:gd name="T4" fmla="*/ 87 w 87"/>
              <a:gd name="T5" fmla="*/ 0 h 61"/>
              <a:gd name="T6" fmla="*/ 79 w 87"/>
              <a:gd name="T7" fmla="*/ 0 h 61"/>
              <a:gd name="T8" fmla="*/ 79 w 87"/>
              <a:gd name="T9" fmla="*/ 56 h 61"/>
              <a:gd name="T10" fmla="*/ 0 w 87"/>
              <a:gd name="T11" fmla="*/ 56 h 61"/>
              <a:gd name="T12" fmla="*/ 0 w 87"/>
              <a:gd name="T13" fmla="*/ 61 h 61"/>
              <a:gd name="T14" fmla="*/ 0 60000 65536"/>
              <a:gd name="T15" fmla="*/ 0 60000 65536"/>
              <a:gd name="T16" fmla="*/ 0 60000 65536"/>
              <a:gd name="T17" fmla="*/ 0 60000 65536"/>
              <a:gd name="T18" fmla="*/ 0 60000 65536"/>
              <a:gd name="T19" fmla="*/ 0 60000 65536"/>
              <a:gd name="T20" fmla="*/ 0 60000 65536"/>
              <a:gd name="T21" fmla="*/ 0 w 87"/>
              <a:gd name="T22" fmla="*/ 0 h 61"/>
              <a:gd name="T23" fmla="*/ 87 w 87"/>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1">
                <a:moveTo>
                  <a:pt x="0" y="61"/>
                </a:moveTo>
                <a:lnTo>
                  <a:pt x="87" y="61"/>
                </a:lnTo>
                <a:lnTo>
                  <a:pt x="87" y="0"/>
                </a:lnTo>
                <a:lnTo>
                  <a:pt x="79" y="0"/>
                </a:lnTo>
                <a:lnTo>
                  <a:pt x="79" y="56"/>
                </a:lnTo>
                <a:lnTo>
                  <a:pt x="0" y="56"/>
                </a:lnTo>
                <a:lnTo>
                  <a:pt x="0" y="61"/>
                </a:lnTo>
                <a:close/>
              </a:path>
            </a:pathLst>
          </a:custGeom>
          <a:solidFill>
            <a:srgbClr val="E0E0FF"/>
          </a:solidFill>
          <a:ln w="9525">
            <a:noFill/>
            <a:round/>
            <a:headEnd/>
            <a:tailEnd/>
          </a:ln>
        </p:spPr>
        <p:txBody>
          <a:bodyPr/>
          <a:lstStyle/>
          <a:p>
            <a:endParaRPr lang="en-US"/>
          </a:p>
        </p:txBody>
      </p:sp>
      <p:sp>
        <p:nvSpPr>
          <p:cNvPr id="31145" name="Freeform 823"/>
          <p:cNvSpPr>
            <a:spLocks/>
          </p:cNvSpPr>
          <p:nvPr/>
        </p:nvSpPr>
        <p:spPr bwMode="auto">
          <a:xfrm>
            <a:off x="660400" y="2085975"/>
            <a:ext cx="125413" cy="88900"/>
          </a:xfrm>
          <a:custGeom>
            <a:avLst/>
            <a:gdLst>
              <a:gd name="T0" fmla="*/ 0 w 79"/>
              <a:gd name="T1" fmla="*/ 56 h 56"/>
              <a:gd name="T2" fmla="*/ 79 w 79"/>
              <a:gd name="T3" fmla="*/ 56 h 56"/>
              <a:gd name="T4" fmla="*/ 79 w 79"/>
              <a:gd name="T5" fmla="*/ 0 h 56"/>
              <a:gd name="T6" fmla="*/ 71 w 79"/>
              <a:gd name="T7" fmla="*/ 0 h 56"/>
              <a:gd name="T8" fmla="*/ 71 w 79"/>
              <a:gd name="T9" fmla="*/ 49 h 56"/>
              <a:gd name="T10" fmla="*/ 0 w 79"/>
              <a:gd name="T11" fmla="*/ 49 h 56"/>
              <a:gd name="T12" fmla="*/ 0 w 79"/>
              <a:gd name="T13" fmla="*/ 56 h 56"/>
              <a:gd name="T14" fmla="*/ 0 60000 65536"/>
              <a:gd name="T15" fmla="*/ 0 60000 65536"/>
              <a:gd name="T16" fmla="*/ 0 60000 65536"/>
              <a:gd name="T17" fmla="*/ 0 60000 65536"/>
              <a:gd name="T18" fmla="*/ 0 60000 65536"/>
              <a:gd name="T19" fmla="*/ 0 60000 65536"/>
              <a:gd name="T20" fmla="*/ 0 60000 65536"/>
              <a:gd name="T21" fmla="*/ 0 w 79"/>
              <a:gd name="T22" fmla="*/ 0 h 56"/>
              <a:gd name="T23" fmla="*/ 79 w 79"/>
              <a:gd name="T24" fmla="*/ 56 h 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56">
                <a:moveTo>
                  <a:pt x="0" y="56"/>
                </a:moveTo>
                <a:lnTo>
                  <a:pt x="79" y="56"/>
                </a:lnTo>
                <a:lnTo>
                  <a:pt x="79" y="0"/>
                </a:lnTo>
                <a:lnTo>
                  <a:pt x="71" y="0"/>
                </a:lnTo>
                <a:lnTo>
                  <a:pt x="71" y="49"/>
                </a:lnTo>
                <a:lnTo>
                  <a:pt x="0" y="49"/>
                </a:lnTo>
                <a:lnTo>
                  <a:pt x="0" y="56"/>
                </a:lnTo>
                <a:close/>
              </a:path>
            </a:pathLst>
          </a:custGeom>
          <a:solidFill>
            <a:srgbClr val="E4E4FF"/>
          </a:solidFill>
          <a:ln w="9525">
            <a:noFill/>
            <a:round/>
            <a:headEnd/>
            <a:tailEnd/>
          </a:ln>
        </p:spPr>
        <p:txBody>
          <a:bodyPr/>
          <a:lstStyle/>
          <a:p>
            <a:endParaRPr lang="en-US"/>
          </a:p>
        </p:txBody>
      </p:sp>
      <p:sp>
        <p:nvSpPr>
          <p:cNvPr id="31146" name="Freeform 824"/>
          <p:cNvSpPr>
            <a:spLocks/>
          </p:cNvSpPr>
          <p:nvPr/>
        </p:nvSpPr>
        <p:spPr bwMode="auto">
          <a:xfrm>
            <a:off x="660400" y="2085975"/>
            <a:ext cx="112713" cy="77788"/>
          </a:xfrm>
          <a:custGeom>
            <a:avLst/>
            <a:gdLst>
              <a:gd name="T0" fmla="*/ 0 w 71"/>
              <a:gd name="T1" fmla="*/ 49 h 49"/>
              <a:gd name="T2" fmla="*/ 71 w 71"/>
              <a:gd name="T3" fmla="*/ 49 h 49"/>
              <a:gd name="T4" fmla="*/ 71 w 71"/>
              <a:gd name="T5" fmla="*/ 0 h 49"/>
              <a:gd name="T6" fmla="*/ 62 w 71"/>
              <a:gd name="T7" fmla="*/ 0 h 49"/>
              <a:gd name="T8" fmla="*/ 62 w 71"/>
              <a:gd name="T9" fmla="*/ 43 h 49"/>
              <a:gd name="T10" fmla="*/ 0 w 71"/>
              <a:gd name="T11" fmla="*/ 43 h 49"/>
              <a:gd name="T12" fmla="*/ 0 w 71"/>
              <a:gd name="T13" fmla="*/ 49 h 49"/>
              <a:gd name="T14" fmla="*/ 0 60000 65536"/>
              <a:gd name="T15" fmla="*/ 0 60000 65536"/>
              <a:gd name="T16" fmla="*/ 0 60000 65536"/>
              <a:gd name="T17" fmla="*/ 0 60000 65536"/>
              <a:gd name="T18" fmla="*/ 0 60000 65536"/>
              <a:gd name="T19" fmla="*/ 0 60000 65536"/>
              <a:gd name="T20" fmla="*/ 0 60000 65536"/>
              <a:gd name="T21" fmla="*/ 0 w 71"/>
              <a:gd name="T22" fmla="*/ 0 h 49"/>
              <a:gd name="T23" fmla="*/ 71 w 71"/>
              <a:gd name="T24" fmla="*/ 49 h 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49">
                <a:moveTo>
                  <a:pt x="0" y="49"/>
                </a:moveTo>
                <a:lnTo>
                  <a:pt x="71" y="49"/>
                </a:lnTo>
                <a:lnTo>
                  <a:pt x="71" y="0"/>
                </a:lnTo>
                <a:lnTo>
                  <a:pt x="62" y="0"/>
                </a:lnTo>
                <a:lnTo>
                  <a:pt x="62" y="43"/>
                </a:lnTo>
                <a:lnTo>
                  <a:pt x="0" y="43"/>
                </a:lnTo>
                <a:lnTo>
                  <a:pt x="0" y="49"/>
                </a:lnTo>
                <a:close/>
              </a:path>
            </a:pathLst>
          </a:custGeom>
          <a:solidFill>
            <a:srgbClr val="E8E8FF"/>
          </a:solidFill>
          <a:ln w="9525">
            <a:noFill/>
            <a:round/>
            <a:headEnd/>
            <a:tailEnd/>
          </a:ln>
        </p:spPr>
        <p:txBody>
          <a:bodyPr/>
          <a:lstStyle/>
          <a:p>
            <a:endParaRPr lang="en-US"/>
          </a:p>
        </p:txBody>
      </p:sp>
      <p:sp>
        <p:nvSpPr>
          <p:cNvPr id="31147" name="Freeform 825"/>
          <p:cNvSpPr>
            <a:spLocks/>
          </p:cNvSpPr>
          <p:nvPr/>
        </p:nvSpPr>
        <p:spPr bwMode="auto">
          <a:xfrm>
            <a:off x="660400" y="2085975"/>
            <a:ext cx="98425" cy="68263"/>
          </a:xfrm>
          <a:custGeom>
            <a:avLst/>
            <a:gdLst>
              <a:gd name="T0" fmla="*/ 0 w 62"/>
              <a:gd name="T1" fmla="*/ 43 h 43"/>
              <a:gd name="T2" fmla="*/ 62 w 62"/>
              <a:gd name="T3" fmla="*/ 43 h 43"/>
              <a:gd name="T4" fmla="*/ 62 w 62"/>
              <a:gd name="T5" fmla="*/ 0 h 43"/>
              <a:gd name="T6" fmla="*/ 53 w 62"/>
              <a:gd name="T7" fmla="*/ 0 h 43"/>
              <a:gd name="T8" fmla="*/ 53 w 62"/>
              <a:gd name="T9" fmla="*/ 37 h 43"/>
              <a:gd name="T10" fmla="*/ 0 w 62"/>
              <a:gd name="T11" fmla="*/ 37 h 43"/>
              <a:gd name="T12" fmla="*/ 0 w 62"/>
              <a:gd name="T13" fmla="*/ 43 h 43"/>
              <a:gd name="T14" fmla="*/ 0 60000 65536"/>
              <a:gd name="T15" fmla="*/ 0 60000 65536"/>
              <a:gd name="T16" fmla="*/ 0 60000 65536"/>
              <a:gd name="T17" fmla="*/ 0 60000 65536"/>
              <a:gd name="T18" fmla="*/ 0 60000 65536"/>
              <a:gd name="T19" fmla="*/ 0 60000 65536"/>
              <a:gd name="T20" fmla="*/ 0 60000 65536"/>
              <a:gd name="T21" fmla="*/ 0 w 62"/>
              <a:gd name="T22" fmla="*/ 0 h 43"/>
              <a:gd name="T23" fmla="*/ 62 w 62"/>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43">
                <a:moveTo>
                  <a:pt x="0" y="43"/>
                </a:moveTo>
                <a:lnTo>
                  <a:pt x="62" y="43"/>
                </a:lnTo>
                <a:lnTo>
                  <a:pt x="62" y="0"/>
                </a:lnTo>
                <a:lnTo>
                  <a:pt x="53" y="0"/>
                </a:lnTo>
                <a:lnTo>
                  <a:pt x="53" y="37"/>
                </a:lnTo>
                <a:lnTo>
                  <a:pt x="0" y="37"/>
                </a:lnTo>
                <a:lnTo>
                  <a:pt x="0" y="43"/>
                </a:lnTo>
                <a:close/>
              </a:path>
            </a:pathLst>
          </a:custGeom>
          <a:solidFill>
            <a:srgbClr val="EBEBFF"/>
          </a:solidFill>
          <a:ln w="9525">
            <a:noFill/>
            <a:round/>
            <a:headEnd/>
            <a:tailEnd/>
          </a:ln>
        </p:spPr>
        <p:txBody>
          <a:bodyPr/>
          <a:lstStyle/>
          <a:p>
            <a:endParaRPr lang="en-US"/>
          </a:p>
        </p:txBody>
      </p:sp>
      <p:sp>
        <p:nvSpPr>
          <p:cNvPr id="31148" name="Freeform 826"/>
          <p:cNvSpPr>
            <a:spLocks/>
          </p:cNvSpPr>
          <p:nvPr/>
        </p:nvSpPr>
        <p:spPr bwMode="auto">
          <a:xfrm>
            <a:off x="660400" y="2085975"/>
            <a:ext cx="84138" cy="58738"/>
          </a:xfrm>
          <a:custGeom>
            <a:avLst/>
            <a:gdLst>
              <a:gd name="T0" fmla="*/ 0 w 53"/>
              <a:gd name="T1" fmla="*/ 37 h 37"/>
              <a:gd name="T2" fmla="*/ 53 w 53"/>
              <a:gd name="T3" fmla="*/ 37 h 37"/>
              <a:gd name="T4" fmla="*/ 53 w 53"/>
              <a:gd name="T5" fmla="*/ 0 h 37"/>
              <a:gd name="T6" fmla="*/ 44 w 53"/>
              <a:gd name="T7" fmla="*/ 0 h 37"/>
              <a:gd name="T8" fmla="*/ 44 w 53"/>
              <a:gd name="T9" fmla="*/ 30 h 37"/>
              <a:gd name="T10" fmla="*/ 0 w 53"/>
              <a:gd name="T11" fmla="*/ 30 h 37"/>
              <a:gd name="T12" fmla="*/ 0 w 53"/>
              <a:gd name="T13" fmla="*/ 37 h 37"/>
              <a:gd name="T14" fmla="*/ 0 60000 65536"/>
              <a:gd name="T15" fmla="*/ 0 60000 65536"/>
              <a:gd name="T16" fmla="*/ 0 60000 65536"/>
              <a:gd name="T17" fmla="*/ 0 60000 65536"/>
              <a:gd name="T18" fmla="*/ 0 60000 65536"/>
              <a:gd name="T19" fmla="*/ 0 60000 65536"/>
              <a:gd name="T20" fmla="*/ 0 60000 65536"/>
              <a:gd name="T21" fmla="*/ 0 w 53"/>
              <a:gd name="T22" fmla="*/ 0 h 37"/>
              <a:gd name="T23" fmla="*/ 53 w 53"/>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37">
                <a:moveTo>
                  <a:pt x="0" y="37"/>
                </a:moveTo>
                <a:lnTo>
                  <a:pt x="53" y="37"/>
                </a:lnTo>
                <a:lnTo>
                  <a:pt x="53" y="0"/>
                </a:lnTo>
                <a:lnTo>
                  <a:pt x="44" y="0"/>
                </a:lnTo>
                <a:lnTo>
                  <a:pt x="44" y="30"/>
                </a:lnTo>
                <a:lnTo>
                  <a:pt x="0" y="30"/>
                </a:lnTo>
                <a:lnTo>
                  <a:pt x="0" y="37"/>
                </a:lnTo>
                <a:close/>
              </a:path>
            </a:pathLst>
          </a:custGeom>
          <a:solidFill>
            <a:srgbClr val="EFEFFF"/>
          </a:solidFill>
          <a:ln w="9525">
            <a:noFill/>
            <a:round/>
            <a:headEnd/>
            <a:tailEnd/>
          </a:ln>
        </p:spPr>
        <p:txBody>
          <a:bodyPr/>
          <a:lstStyle/>
          <a:p>
            <a:endParaRPr lang="en-US"/>
          </a:p>
        </p:txBody>
      </p:sp>
      <p:sp>
        <p:nvSpPr>
          <p:cNvPr id="31149" name="Freeform 827"/>
          <p:cNvSpPr>
            <a:spLocks/>
          </p:cNvSpPr>
          <p:nvPr/>
        </p:nvSpPr>
        <p:spPr bwMode="auto">
          <a:xfrm>
            <a:off x="660400" y="2085975"/>
            <a:ext cx="69850" cy="47625"/>
          </a:xfrm>
          <a:custGeom>
            <a:avLst/>
            <a:gdLst>
              <a:gd name="T0" fmla="*/ 0 w 44"/>
              <a:gd name="T1" fmla="*/ 30 h 30"/>
              <a:gd name="T2" fmla="*/ 44 w 44"/>
              <a:gd name="T3" fmla="*/ 30 h 30"/>
              <a:gd name="T4" fmla="*/ 44 w 44"/>
              <a:gd name="T5" fmla="*/ 0 h 30"/>
              <a:gd name="T6" fmla="*/ 34 w 44"/>
              <a:gd name="T7" fmla="*/ 0 h 30"/>
              <a:gd name="T8" fmla="*/ 34 w 44"/>
              <a:gd name="T9" fmla="*/ 24 h 30"/>
              <a:gd name="T10" fmla="*/ 0 w 44"/>
              <a:gd name="T11" fmla="*/ 24 h 30"/>
              <a:gd name="T12" fmla="*/ 0 w 44"/>
              <a:gd name="T13" fmla="*/ 30 h 30"/>
              <a:gd name="T14" fmla="*/ 0 60000 65536"/>
              <a:gd name="T15" fmla="*/ 0 60000 65536"/>
              <a:gd name="T16" fmla="*/ 0 60000 65536"/>
              <a:gd name="T17" fmla="*/ 0 60000 65536"/>
              <a:gd name="T18" fmla="*/ 0 60000 65536"/>
              <a:gd name="T19" fmla="*/ 0 60000 65536"/>
              <a:gd name="T20" fmla="*/ 0 60000 65536"/>
              <a:gd name="T21" fmla="*/ 0 w 44"/>
              <a:gd name="T22" fmla="*/ 0 h 30"/>
              <a:gd name="T23" fmla="*/ 44 w 44"/>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0">
                <a:moveTo>
                  <a:pt x="0" y="30"/>
                </a:moveTo>
                <a:lnTo>
                  <a:pt x="44" y="30"/>
                </a:lnTo>
                <a:lnTo>
                  <a:pt x="44" y="0"/>
                </a:lnTo>
                <a:lnTo>
                  <a:pt x="34" y="0"/>
                </a:lnTo>
                <a:lnTo>
                  <a:pt x="34" y="24"/>
                </a:lnTo>
                <a:lnTo>
                  <a:pt x="0" y="24"/>
                </a:lnTo>
                <a:lnTo>
                  <a:pt x="0" y="30"/>
                </a:lnTo>
                <a:close/>
              </a:path>
            </a:pathLst>
          </a:custGeom>
          <a:solidFill>
            <a:srgbClr val="F3F3FF"/>
          </a:solidFill>
          <a:ln w="9525">
            <a:noFill/>
            <a:round/>
            <a:headEnd/>
            <a:tailEnd/>
          </a:ln>
        </p:spPr>
        <p:txBody>
          <a:bodyPr/>
          <a:lstStyle/>
          <a:p>
            <a:endParaRPr lang="en-US"/>
          </a:p>
        </p:txBody>
      </p:sp>
      <p:sp>
        <p:nvSpPr>
          <p:cNvPr id="31150" name="Freeform 828"/>
          <p:cNvSpPr>
            <a:spLocks/>
          </p:cNvSpPr>
          <p:nvPr/>
        </p:nvSpPr>
        <p:spPr bwMode="auto">
          <a:xfrm>
            <a:off x="657225" y="2084388"/>
            <a:ext cx="57150" cy="39687"/>
          </a:xfrm>
          <a:custGeom>
            <a:avLst/>
            <a:gdLst>
              <a:gd name="T0" fmla="*/ 2 w 36"/>
              <a:gd name="T1" fmla="*/ 25 h 25"/>
              <a:gd name="T2" fmla="*/ 36 w 36"/>
              <a:gd name="T3" fmla="*/ 25 h 25"/>
              <a:gd name="T4" fmla="*/ 36 w 36"/>
              <a:gd name="T5" fmla="*/ 1 h 25"/>
              <a:gd name="T6" fmla="*/ 26 w 36"/>
              <a:gd name="T7" fmla="*/ 0 h 25"/>
              <a:gd name="T8" fmla="*/ 26 w 36"/>
              <a:gd name="T9" fmla="*/ 17 h 25"/>
              <a:gd name="T10" fmla="*/ 0 w 36"/>
              <a:gd name="T11" fmla="*/ 17 h 25"/>
              <a:gd name="T12" fmla="*/ 2 w 36"/>
              <a:gd name="T13" fmla="*/ 25 h 25"/>
              <a:gd name="T14" fmla="*/ 0 60000 65536"/>
              <a:gd name="T15" fmla="*/ 0 60000 65536"/>
              <a:gd name="T16" fmla="*/ 0 60000 65536"/>
              <a:gd name="T17" fmla="*/ 0 60000 65536"/>
              <a:gd name="T18" fmla="*/ 0 60000 65536"/>
              <a:gd name="T19" fmla="*/ 0 60000 65536"/>
              <a:gd name="T20" fmla="*/ 0 60000 65536"/>
              <a:gd name="T21" fmla="*/ 0 w 36"/>
              <a:gd name="T22" fmla="*/ 0 h 25"/>
              <a:gd name="T23" fmla="*/ 36 w 36"/>
              <a:gd name="T24" fmla="*/ 25 h 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25">
                <a:moveTo>
                  <a:pt x="2" y="25"/>
                </a:moveTo>
                <a:lnTo>
                  <a:pt x="36" y="25"/>
                </a:lnTo>
                <a:lnTo>
                  <a:pt x="36" y="1"/>
                </a:lnTo>
                <a:lnTo>
                  <a:pt x="26" y="0"/>
                </a:lnTo>
                <a:lnTo>
                  <a:pt x="26" y="17"/>
                </a:lnTo>
                <a:lnTo>
                  <a:pt x="0" y="17"/>
                </a:lnTo>
                <a:lnTo>
                  <a:pt x="2" y="25"/>
                </a:lnTo>
                <a:close/>
              </a:path>
            </a:pathLst>
          </a:custGeom>
          <a:solidFill>
            <a:srgbClr val="F7F7FF"/>
          </a:solidFill>
          <a:ln w="9525">
            <a:noFill/>
            <a:round/>
            <a:headEnd/>
            <a:tailEnd/>
          </a:ln>
        </p:spPr>
        <p:txBody>
          <a:bodyPr/>
          <a:lstStyle/>
          <a:p>
            <a:endParaRPr lang="en-US"/>
          </a:p>
        </p:txBody>
      </p:sp>
      <p:sp>
        <p:nvSpPr>
          <p:cNvPr id="31151" name="Freeform 829"/>
          <p:cNvSpPr>
            <a:spLocks/>
          </p:cNvSpPr>
          <p:nvPr/>
        </p:nvSpPr>
        <p:spPr bwMode="auto">
          <a:xfrm>
            <a:off x="657225" y="2084388"/>
            <a:ext cx="41275" cy="26987"/>
          </a:xfrm>
          <a:custGeom>
            <a:avLst/>
            <a:gdLst>
              <a:gd name="T0" fmla="*/ 0 w 26"/>
              <a:gd name="T1" fmla="*/ 17 h 17"/>
              <a:gd name="T2" fmla="*/ 26 w 26"/>
              <a:gd name="T3" fmla="*/ 17 h 17"/>
              <a:gd name="T4" fmla="*/ 26 w 26"/>
              <a:gd name="T5" fmla="*/ 0 h 17"/>
              <a:gd name="T6" fmla="*/ 14 w 26"/>
              <a:gd name="T7" fmla="*/ 1 h 17"/>
              <a:gd name="T8" fmla="*/ 14 w 26"/>
              <a:gd name="T9" fmla="*/ 10 h 17"/>
              <a:gd name="T10" fmla="*/ 2 w 26"/>
              <a:gd name="T11" fmla="*/ 10 h 17"/>
              <a:gd name="T12" fmla="*/ 0 w 26"/>
              <a:gd name="T13" fmla="*/ 17 h 17"/>
              <a:gd name="T14" fmla="*/ 0 60000 65536"/>
              <a:gd name="T15" fmla="*/ 0 60000 65536"/>
              <a:gd name="T16" fmla="*/ 0 60000 65536"/>
              <a:gd name="T17" fmla="*/ 0 60000 65536"/>
              <a:gd name="T18" fmla="*/ 0 60000 65536"/>
              <a:gd name="T19" fmla="*/ 0 60000 65536"/>
              <a:gd name="T20" fmla="*/ 0 60000 65536"/>
              <a:gd name="T21" fmla="*/ 0 w 26"/>
              <a:gd name="T22" fmla="*/ 0 h 17"/>
              <a:gd name="T23" fmla="*/ 26 w 26"/>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7">
                <a:moveTo>
                  <a:pt x="0" y="17"/>
                </a:moveTo>
                <a:lnTo>
                  <a:pt x="26" y="17"/>
                </a:lnTo>
                <a:lnTo>
                  <a:pt x="26" y="0"/>
                </a:lnTo>
                <a:lnTo>
                  <a:pt x="14" y="1"/>
                </a:lnTo>
                <a:lnTo>
                  <a:pt x="14" y="10"/>
                </a:lnTo>
                <a:lnTo>
                  <a:pt x="2" y="10"/>
                </a:lnTo>
                <a:lnTo>
                  <a:pt x="0" y="17"/>
                </a:lnTo>
                <a:close/>
              </a:path>
            </a:pathLst>
          </a:custGeom>
          <a:solidFill>
            <a:srgbClr val="FAFAFF"/>
          </a:solidFill>
          <a:ln w="9525">
            <a:noFill/>
            <a:round/>
            <a:headEnd/>
            <a:tailEnd/>
          </a:ln>
        </p:spPr>
        <p:txBody>
          <a:bodyPr/>
          <a:lstStyle/>
          <a:p>
            <a:endParaRPr lang="en-US"/>
          </a:p>
        </p:txBody>
      </p:sp>
      <p:sp>
        <p:nvSpPr>
          <p:cNvPr id="31152" name="Freeform 830"/>
          <p:cNvSpPr>
            <a:spLocks/>
          </p:cNvSpPr>
          <p:nvPr/>
        </p:nvSpPr>
        <p:spPr bwMode="auto">
          <a:xfrm>
            <a:off x="657225" y="2084388"/>
            <a:ext cx="22225" cy="15875"/>
          </a:xfrm>
          <a:custGeom>
            <a:avLst/>
            <a:gdLst>
              <a:gd name="T0" fmla="*/ 2 w 14"/>
              <a:gd name="T1" fmla="*/ 10 h 10"/>
              <a:gd name="T2" fmla="*/ 14 w 14"/>
              <a:gd name="T3" fmla="*/ 10 h 10"/>
              <a:gd name="T4" fmla="*/ 14 w 14"/>
              <a:gd name="T5" fmla="*/ 1 h 10"/>
              <a:gd name="T6" fmla="*/ 2 w 14"/>
              <a:gd name="T7" fmla="*/ 0 h 10"/>
              <a:gd name="T8" fmla="*/ 2 w 14"/>
              <a:gd name="T9" fmla="*/ 1 h 10"/>
              <a:gd name="T10" fmla="*/ 0 w 14"/>
              <a:gd name="T11" fmla="*/ 1 h 10"/>
              <a:gd name="T12" fmla="*/ 2 w 14"/>
              <a:gd name="T13" fmla="*/ 1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2" y="10"/>
                </a:moveTo>
                <a:lnTo>
                  <a:pt x="14" y="10"/>
                </a:lnTo>
                <a:lnTo>
                  <a:pt x="14" y="1"/>
                </a:lnTo>
                <a:lnTo>
                  <a:pt x="2" y="0"/>
                </a:lnTo>
                <a:lnTo>
                  <a:pt x="2" y="1"/>
                </a:lnTo>
                <a:lnTo>
                  <a:pt x="0" y="1"/>
                </a:lnTo>
                <a:lnTo>
                  <a:pt x="2" y="10"/>
                </a:lnTo>
                <a:close/>
              </a:path>
            </a:pathLst>
          </a:custGeom>
          <a:solidFill>
            <a:srgbClr val="FEFEFF"/>
          </a:solidFill>
          <a:ln w="9525">
            <a:noFill/>
            <a:round/>
            <a:headEnd/>
            <a:tailEnd/>
          </a:ln>
        </p:spPr>
        <p:txBody>
          <a:bodyPr/>
          <a:lstStyle/>
          <a:p>
            <a:endParaRPr lang="en-US"/>
          </a:p>
        </p:txBody>
      </p:sp>
      <p:sp>
        <p:nvSpPr>
          <p:cNvPr id="31153" name="Freeform 831"/>
          <p:cNvSpPr>
            <a:spLocks/>
          </p:cNvSpPr>
          <p:nvPr/>
        </p:nvSpPr>
        <p:spPr bwMode="auto">
          <a:xfrm>
            <a:off x="657225" y="2084388"/>
            <a:ext cx="3175" cy="1587"/>
          </a:xfrm>
          <a:custGeom>
            <a:avLst/>
            <a:gdLst>
              <a:gd name="T0" fmla="*/ 0 w 2"/>
              <a:gd name="T1" fmla="*/ 1 h 1"/>
              <a:gd name="T2" fmla="*/ 2 w 2"/>
              <a:gd name="T3" fmla="*/ 1 h 1"/>
              <a:gd name="T4" fmla="*/ 2 w 2"/>
              <a:gd name="T5" fmla="*/ 0 h 1"/>
              <a:gd name="T6" fmla="*/ 2 w 2"/>
              <a:gd name="T7" fmla="*/ 1 h 1"/>
              <a:gd name="T8" fmla="*/ 2 w 2"/>
              <a:gd name="T9" fmla="*/ 1 h 1"/>
              <a:gd name="T10" fmla="*/ 2 w 2"/>
              <a:gd name="T11" fmla="*/ 1 h 1"/>
              <a:gd name="T12" fmla="*/ 0 w 2"/>
              <a:gd name="T13" fmla="*/ 1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1"/>
                </a:moveTo>
                <a:lnTo>
                  <a:pt x="2" y="1"/>
                </a:lnTo>
                <a:lnTo>
                  <a:pt x="2" y="0"/>
                </a:lnTo>
                <a:lnTo>
                  <a:pt x="2" y="1"/>
                </a:lnTo>
                <a:lnTo>
                  <a:pt x="0" y="1"/>
                </a:lnTo>
                <a:close/>
              </a:path>
            </a:pathLst>
          </a:custGeom>
          <a:solidFill>
            <a:srgbClr val="FFFFFF"/>
          </a:solidFill>
          <a:ln w="9525">
            <a:noFill/>
            <a:round/>
            <a:headEnd/>
            <a:tailEnd/>
          </a:ln>
        </p:spPr>
        <p:txBody>
          <a:bodyPr/>
          <a:lstStyle/>
          <a:p>
            <a:endParaRPr lang="en-US"/>
          </a:p>
        </p:txBody>
      </p:sp>
      <p:sp>
        <p:nvSpPr>
          <p:cNvPr id="31154" name="Freeform 832"/>
          <p:cNvSpPr>
            <a:spLocks/>
          </p:cNvSpPr>
          <p:nvPr/>
        </p:nvSpPr>
        <p:spPr bwMode="auto">
          <a:xfrm>
            <a:off x="638175" y="2065338"/>
            <a:ext cx="365125" cy="271462"/>
          </a:xfrm>
          <a:custGeom>
            <a:avLst/>
            <a:gdLst>
              <a:gd name="T0" fmla="*/ 230 w 230"/>
              <a:gd name="T1" fmla="*/ 0 h 171"/>
              <a:gd name="T2" fmla="*/ 0 w 230"/>
              <a:gd name="T3" fmla="*/ 0 h 171"/>
              <a:gd name="T4" fmla="*/ 0 w 230"/>
              <a:gd name="T5" fmla="*/ 171 h 171"/>
              <a:gd name="T6" fmla="*/ 4 w 230"/>
              <a:gd name="T7" fmla="*/ 171 h 171"/>
              <a:gd name="T8" fmla="*/ 4 w 230"/>
              <a:gd name="T9" fmla="*/ 3 h 171"/>
              <a:gd name="T10" fmla="*/ 230 w 230"/>
              <a:gd name="T11" fmla="*/ 3 h 171"/>
              <a:gd name="T12" fmla="*/ 230 w 230"/>
              <a:gd name="T13" fmla="*/ 0 h 171"/>
              <a:gd name="T14" fmla="*/ 0 60000 65536"/>
              <a:gd name="T15" fmla="*/ 0 60000 65536"/>
              <a:gd name="T16" fmla="*/ 0 60000 65536"/>
              <a:gd name="T17" fmla="*/ 0 60000 65536"/>
              <a:gd name="T18" fmla="*/ 0 60000 65536"/>
              <a:gd name="T19" fmla="*/ 0 60000 65536"/>
              <a:gd name="T20" fmla="*/ 0 60000 65536"/>
              <a:gd name="T21" fmla="*/ 0 w 230"/>
              <a:gd name="T22" fmla="*/ 0 h 171"/>
              <a:gd name="T23" fmla="*/ 230 w 230"/>
              <a:gd name="T24" fmla="*/ 171 h 1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 h="171">
                <a:moveTo>
                  <a:pt x="230" y="0"/>
                </a:moveTo>
                <a:lnTo>
                  <a:pt x="0" y="0"/>
                </a:lnTo>
                <a:lnTo>
                  <a:pt x="0" y="171"/>
                </a:lnTo>
                <a:lnTo>
                  <a:pt x="4" y="171"/>
                </a:lnTo>
                <a:lnTo>
                  <a:pt x="4" y="3"/>
                </a:lnTo>
                <a:lnTo>
                  <a:pt x="230" y="3"/>
                </a:lnTo>
                <a:lnTo>
                  <a:pt x="230" y="0"/>
                </a:lnTo>
                <a:close/>
              </a:path>
            </a:pathLst>
          </a:custGeom>
          <a:solidFill>
            <a:srgbClr val="9A9A9A"/>
          </a:solidFill>
          <a:ln w="9525">
            <a:noFill/>
            <a:round/>
            <a:headEnd/>
            <a:tailEnd/>
          </a:ln>
        </p:spPr>
        <p:txBody>
          <a:bodyPr/>
          <a:lstStyle/>
          <a:p>
            <a:endParaRPr lang="en-US"/>
          </a:p>
        </p:txBody>
      </p:sp>
      <p:sp>
        <p:nvSpPr>
          <p:cNvPr id="31155" name="Freeform 833"/>
          <p:cNvSpPr>
            <a:spLocks/>
          </p:cNvSpPr>
          <p:nvPr/>
        </p:nvSpPr>
        <p:spPr bwMode="auto">
          <a:xfrm>
            <a:off x="644525" y="2070100"/>
            <a:ext cx="358775" cy="266700"/>
          </a:xfrm>
          <a:custGeom>
            <a:avLst/>
            <a:gdLst>
              <a:gd name="T0" fmla="*/ 226 w 226"/>
              <a:gd name="T1" fmla="*/ 0 h 168"/>
              <a:gd name="T2" fmla="*/ 0 w 226"/>
              <a:gd name="T3" fmla="*/ 0 h 168"/>
              <a:gd name="T4" fmla="*/ 0 w 226"/>
              <a:gd name="T5" fmla="*/ 168 h 168"/>
              <a:gd name="T6" fmla="*/ 5 w 226"/>
              <a:gd name="T7" fmla="*/ 168 h 168"/>
              <a:gd name="T8" fmla="*/ 5 w 226"/>
              <a:gd name="T9" fmla="*/ 4 h 168"/>
              <a:gd name="T10" fmla="*/ 226 w 226"/>
              <a:gd name="T11" fmla="*/ 4 h 168"/>
              <a:gd name="T12" fmla="*/ 226 w 226"/>
              <a:gd name="T13" fmla="*/ 0 h 168"/>
              <a:gd name="T14" fmla="*/ 0 60000 65536"/>
              <a:gd name="T15" fmla="*/ 0 60000 65536"/>
              <a:gd name="T16" fmla="*/ 0 60000 65536"/>
              <a:gd name="T17" fmla="*/ 0 60000 65536"/>
              <a:gd name="T18" fmla="*/ 0 60000 65536"/>
              <a:gd name="T19" fmla="*/ 0 60000 65536"/>
              <a:gd name="T20" fmla="*/ 0 60000 65536"/>
              <a:gd name="T21" fmla="*/ 0 w 226"/>
              <a:gd name="T22" fmla="*/ 0 h 168"/>
              <a:gd name="T23" fmla="*/ 226 w 226"/>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6" h="168">
                <a:moveTo>
                  <a:pt x="226" y="0"/>
                </a:moveTo>
                <a:lnTo>
                  <a:pt x="0" y="0"/>
                </a:lnTo>
                <a:lnTo>
                  <a:pt x="0" y="168"/>
                </a:lnTo>
                <a:lnTo>
                  <a:pt x="5" y="168"/>
                </a:lnTo>
                <a:lnTo>
                  <a:pt x="5" y="4"/>
                </a:lnTo>
                <a:lnTo>
                  <a:pt x="226" y="4"/>
                </a:lnTo>
                <a:lnTo>
                  <a:pt x="226" y="0"/>
                </a:lnTo>
                <a:close/>
              </a:path>
            </a:pathLst>
          </a:custGeom>
          <a:solidFill>
            <a:srgbClr val="9D9D9D"/>
          </a:solidFill>
          <a:ln w="9525">
            <a:noFill/>
            <a:round/>
            <a:headEnd/>
            <a:tailEnd/>
          </a:ln>
        </p:spPr>
        <p:txBody>
          <a:bodyPr/>
          <a:lstStyle/>
          <a:p>
            <a:endParaRPr lang="en-US"/>
          </a:p>
        </p:txBody>
      </p:sp>
      <p:sp>
        <p:nvSpPr>
          <p:cNvPr id="31156" name="Freeform 834"/>
          <p:cNvSpPr>
            <a:spLocks/>
          </p:cNvSpPr>
          <p:nvPr/>
        </p:nvSpPr>
        <p:spPr bwMode="auto">
          <a:xfrm>
            <a:off x="652463" y="2076450"/>
            <a:ext cx="350837" cy="260350"/>
          </a:xfrm>
          <a:custGeom>
            <a:avLst/>
            <a:gdLst>
              <a:gd name="T0" fmla="*/ 221 w 221"/>
              <a:gd name="T1" fmla="*/ 0 h 164"/>
              <a:gd name="T2" fmla="*/ 0 w 221"/>
              <a:gd name="T3" fmla="*/ 0 h 164"/>
              <a:gd name="T4" fmla="*/ 0 w 221"/>
              <a:gd name="T5" fmla="*/ 164 h 164"/>
              <a:gd name="T6" fmla="*/ 5 w 221"/>
              <a:gd name="T7" fmla="*/ 164 h 164"/>
              <a:gd name="T8" fmla="*/ 5 w 221"/>
              <a:gd name="T9" fmla="*/ 3 h 164"/>
              <a:gd name="T10" fmla="*/ 221 w 221"/>
              <a:gd name="T11" fmla="*/ 3 h 164"/>
              <a:gd name="T12" fmla="*/ 221 w 221"/>
              <a:gd name="T13" fmla="*/ 0 h 164"/>
              <a:gd name="T14" fmla="*/ 0 60000 65536"/>
              <a:gd name="T15" fmla="*/ 0 60000 65536"/>
              <a:gd name="T16" fmla="*/ 0 60000 65536"/>
              <a:gd name="T17" fmla="*/ 0 60000 65536"/>
              <a:gd name="T18" fmla="*/ 0 60000 65536"/>
              <a:gd name="T19" fmla="*/ 0 60000 65536"/>
              <a:gd name="T20" fmla="*/ 0 60000 65536"/>
              <a:gd name="T21" fmla="*/ 0 w 221"/>
              <a:gd name="T22" fmla="*/ 0 h 164"/>
              <a:gd name="T23" fmla="*/ 221 w 221"/>
              <a:gd name="T24" fmla="*/ 164 h 1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64">
                <a:moveTo>
                  <a:pt x="221" y="0"/>
                </a:moveTo>
                <a:lnTo>
                  <a:pt x="0" y="0"/>
                </a:lnTo>
                <a:lnTo>
                  <a:pt x="0" y="164"/>
                </a:lnTo>
                <a:lnTo>
                  <a:pt x="5" y="164"/>
                </a:lnTo>
                <a:lnTo>
                  <a:pt x="5" y="3"/>
                </a:lnTo>
                <a:lnTo>
                  <a:pt x="221" y="3"/>
                </a:lnTo>
                <a:lnTo>
                  <a:pt x="221" y="0"/>
                </a:lnTo>
                <a:close/>
              </a:path>
            </a:pathLst>
          </a:custGeom>
          <a:solidFill>
            <a:srgbClr val="A0A0A0"/>
          </a:solidFill>
          <a:ln w="9525">
            <a:noFill/>
            <a:round/>
            <a:headEnd/>
            <a:tailEnd/>
          </a:ln>
        </p:spPr>
        <p:txBody>
          <a:bodyPr/>
          <a:lstStyle/>
          <a:p>
            <a:endParaRPr lang="en-US"/>
          </a:p>
        </p:txBody>
      </p:sp>
      <p:sp>
        <p:nvSpPr>
          <p:cNvPr id="31157" name="Freeform 835"/>
          <p:cNvSpPr>
            <a:spLocks/>
          </p:cNvSpPr>
          <p:nvPr/>
        </p:nvSpPr>
        <p:spPr bwMode="auto">
          <a:xfrm>
            <a:off x="660400" y="2081213"/>
            <a:ext cx="342900" cy="255587"/>
          </a:xfrm>
          <a:custGeom>
            <a:avLst/>
            <a:gdLst>
              <a:gd name="T0" fmla="*/ 216 w 216"/>
              <a:gd name="T1" fmla="*/ 0 h 161"/>
              <a:gd name="T2" fmla="*/ 0 w 216"/>
              <a:gd name="T3" fmla="*/ 0 h 161"/>
              <a:gd name="T4" fmla="*/ 0 w 216"/>
              <a:gd name="T5" fmla="*/ 161 h 161"/>
              <a:gd name="T6" fmla="*/ 5 w 216"/>
              <a:gd name="T7" fmla="*/ 161 h 161"/>
              <a:gd name="T8" fmla="*/ 5 w 216"/>
              <a:gd name="T9" fmla="*/ 4 h 161"/>
              <a:gd name="T10" fmla="*/ 216 w 216"/>
              <a:gd name="T11" fmla="*/ 4 h 161"/>
              <a:gd name="T12" fmla="*/ 216 w 216"/>
              <a:gd name="T13" fmla="*/ 0 h 161"/>
              <a:gd name="T14" fmla="*/ 0 60000 65536"/>
              <a:gd name="T15" fmla="*/ 0 60000 65536"/>
              <a:gd name="T16" fmla="*/ 0 60000 65536"/>
              <a:gd name="T17" fmla="*/ 0 60000 65536"/>
              <a:gd name="T18" fmla="*/ 0 60000 65536"/>
              <a:gd name="T19" fmla="*/ 0 60000 65536"/>
              <a:gd name="T20" fmla="*/ 0 60000 65536"/>
              <a:gd name="T21" fmla="*/ 0 w 216"/>
              <a:gd name="T22" fmla="*/ 0 h 161"/>
              <a:gd name="T23" fmla="*/ 216 w 216"/>
              <a:gd name="T24" fmla="*/ 161 h 1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 h="161">
                <a:moveTo>
                  <a:pt x="216" y="0"/>
                </a:moveTo>
                <a:lnTo>
                  <a:pt x="0" y="0"/>
                </a:lnTo>
                <a:lnTo>
                  <a:pt x="0" y="161"/>
                </a:lnTo>
                <a:lnTo>
                  <a:pt x="5" y="161"/>
                </a:lnTo>
                <a:lnTo>
                  <a:pt x="5" y="4"/>
                </a:lnTo>
                <a:lnTo>
                  <a:pt x="216" y="4"/>
                </a:lnTo>
                <a:lnTo>
                  <a:pt x="216" y="0"/>
                </a:lnTo>
                <a:close/>
              </a:path>
            </a:pathLst>
          </a:custGeom>
          <a:solidFill>
            <a:srgbClr val="A3A3A3"/>
          </a:solidFill>
          <a:ln w="9525">
            <a:noFill/>
            <a:round/>
            <a:headEnd/>
            <a:tailEnd/>
          </a:ln>
        </p:spPr>
        <p:txBody>
          <a:bodyPr/>
          <a:lstStyle/>
          <a:p>
            <a:endParaRPr lang="en-US"/>
          </a:p>
        </p:txBody>
      </p:sp>
      <p:sp>
        <p:nvSpPr>
          <p:cNvPr id="31158" name="Freeform 836"/>
          <p:cNvSpPr>
            <a:spLocks/>
          </p:cNvSpPr>
          <p:nvPr/>
        </p:nvSpPr>
        <p:spPr bwMode="auto">
          <a:xfrm>
            <a:off x="668338" y="2087563"/>
            <a:ext cx="334962" cy="249237"/>
          </a:xfrm>
          <a:custGeom>
            <a:avLst/>
            <a:gdLst>
              <a:gd name="T0" fmla="*/ 211 w 211"/>
              <a:gd name="T1" fmla="*/ 0 h 157"/>
              <a:gd name="T2" fmla="*/ 0 w 211"/>
              <a:gd name="T3" fmla="*/ 0 h 157"/>
              <a:gd name="T4" fmla="*/ 0 w 211"/>
              <a:gd name="T5" fmla="*/ 157 h 157"/>
              <a:gd name="T6" fmla="*/ 5 w 211"/>
              <a:gd name="T7" fmla="*/ 157 h 157"/>
              <a:gd name="T8" fmla="*/ 5 w 211"/>
              <a:gd name="T9" fmla="*/ 4 h 157"/>
              <a:gd name="T10" fmla="*/ 211 w 211"/>
              <a:gd name="T11" fmla="*/ 4 h 157"/>
              <a:gd name="T12" fmla="*/ 211 w 211"/>
              <a:gd name="T13" fmla="*/ 0 h 157"/>
              <a:gd name="T14" fmla="*/ 0 60000 65536"/>
              <a:gd name="T15" fmla="*/ 0 60000 65536"/>
              <a:gd name="T16" fmla="*/ 0 60000 65536"/>
              <a:gd name="T17" fmla="*/ 0 60000 65536"/>
              <a:gd name="T18" fmla="*/ 0 60000 65536"/>
              <a:gd name="T19" fmla="*/ 0 60000 65536"/>
              <a:gd name="T20" fmla="*/ 0 60000 65536"/>
              <a:gd name="T21" fmla="*/ 0 w 211"/>
              <a:gd name="T22" fmla="*/ 0 h 157"/>
              <a:gd name="T23" fmla="*/ 211 w 211"/>
              <a:gd name="T24" fmla="*/ 157 h 1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1" h="157">
                <a:moveTo>
                  <a:pt x="211" y="0"/>
                </a:moveTo>
                <a:lnTo>
                  <a:pt x="0" y="0"/>
                </a:lnTo>
                <a:lnTo>
                  <a:pt x="0" y="157"/>
                </a:lnTo>
                <a:lnTo>
                  <a:pt x="5" y="157"/>
                </a:lnTo>
                <a:lnTo>
                  <a:pt x="5" y="4"/>
                </a:lnTo>
                <a:lnTo>
                  <a:pt x="211" y="4"/>
                </a:lnTo>
                <a:lnTo>
                  <a:pt x="211" y="0"/>
                </a:lnTo>
                <a:close/>
              </a:path>
            </a:pathLst>
          </a:custGeom>
          <a:solidFill>
            <a:srgbClr val="A6A6A6"/>
          </a:solidFill>
          <a:ln w="9525">
            <a:noFill/>
            <a:round/>
            <a:headEnd/>
            <a:tailEnd/>
          </a:ln>
        </p:spPr>
        <p:txBody>
          <a:bodyPr/>
          <a:lstStyle/>
          <a:p>
            <a:endParaRPr lang="en-US"/>
          </a:p>
        </p:txBody>
      </p:sp>
      <p:sp>
        <p:nvSpPr>
          <p:cNvPr id="31159" name="Freeform 837"/>
          <p:cNvSpPr>
            <a:spLocks/>
          </p:cNvSpPr>
          <p:nvPr/>
        </p:nvSpPr>
        <p:spPr bwMode="auto">
          <a:xfrm>
            <a:off x="676275" y="2093913"/>
            <a:ext cx="327025" cy="242887"/>
          </a:xfrm>
          <a:custGeom>
            <a:avLst/>
            <a:gdLst>
              <a:gd name="T0" fmla="*/ 206 w 206"/>
              <a:gd name="T1" fmla="*/ 0 h 153"/>
              <a:gd name="T2" fmla="*/ 0 w 206"/>
              <a:gd name="T3" fmla="*/ 0 h 153"/>
              <a:gd name="T4" fmla="*/ 0 w 206"/>
              <a:gd name="T5" fmla="*/ 153 h 153"/>
              <a:gd name="T6" fmla="*/ 5 w 206"/>
              <a:gd name="T7" fmla="*/ 153 h 153"/>
              <a:gd name="T8" fmla="*/ 5 w 206"/>
              <a:gd name="T9" fmla="*/ 4 h 153"/>
              <a:gd name="T10" fmla="*/ 206 w 206"/>
              <a:gd name="T11" fmla="*/ 4 h 153"/>
              <a:gd name="T12" fmla="*/ 206 w 206"/>
              <a:gd name="T13" fmla="*/ 0 h 153"/>
              <a:gd name="T14" fmla="*/ 0 60000 65536"/>
              <a:gd name="T15" fmla="*/ 0 60000 65536"/>
              <a:gd name="T16" fmla="*/ 0 60000 65536"/>
              <a:gd name="T17" fmla="*/ 0 60000 65536"/>
              <a:gd name="T18" fmla="*/ 0 60000 65536"/>
              <a:gd name="T19" fmla="*/ 0 60000 65536"/>
              <a:gd name="T20" fmla="*/ 0 60000 65536"/>
              <a:gd name="T21" fmla="*/ 0 w 206"/>
              <a:gd name="T22" fmla="*/ 0 h 153"/>
              <a:gd name="T23" fmla="*/ 206 w 206"/>
              <a:gd name="T24" fmla="*/ 153 h 1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6" h="153">
                <a:moveTo>
                  <a:pt x="206" y="0"/>
                </a:moveTo>
                <a:lnTo>
                  <a:pt x="0" y="0"/>
                </a:lnTo>
                <a:lnTo>
                  <a:pt x="0" y="153"/>
                </a:lnTo>
                <a:lnTo>
                  <a:pt x="5" y="153"/>
                </a:lnTo>
                <a:lnTo>
                  <a:pt x="5" y="4"/>
                </a:lnTo>
                <a:lnTo>
                  <a:pt x="206" y="4"/>
                </a:lnTo>
                <a:lnTo>
                  <a:pt x="206" y="0"/>
                </a:lnTo>
                <a:close/>
              </a:path>
            </a:pathLst>
          </a:custGeom>
          <a:solidFill>
            <a:srgbClr val="A9A9A9"/>
          </a:solidFill>
          <a:ln w="9525">
            <a:noFill/>
            <a:round/>
            <a:headEnd/>
            <a:tailEnd/>
          </a:ln>
        </p:spPr>
        <p:txBody>
          <a:bodyPr/>
          <a:lstStyle/>
          <a:p>
            <a:endParaRPr lang="en-US"/>
          </a:p>
        </p:txBody>
      </p:sp>
      <p:sp>
        <p:nvSpPr>
          <p:cNvPr id="31160" name="Freeform 838"/>
          <p:cNvSpPr>
            <a:spLocks/>
          </p:cNvSpPr>
          <p:nvPr/>
        </p:nvSpPr>
        <p:spPr bwMode="auto">
          <a:xfrm>
            <a:off x="684213" y="2100263"/>
            <a:ext cx="319087" cy="236537"/>
          </a:xfrm>
          <a:custGeom>
            <a:avLst/>
            <a:gdLst>
              <a:gd name="T0" fmla="*/ 201 w 201"/>
              <a:gd name="T1" fmla="*/ 0 h 149"/>
              <a:gd name="T2" fmla="*/ 0 w 201"/>
              <a:gd name="T3" fmla="*/ 0 h 149"/>
              <a:gd name="T4" fmla="*/ 0 w 201"/>
              <a:gd name="T5" fmla="*/ 149 h 149"/>
              <a:gd name="T6" fmla="*/ 5 w 201"/>
              <a:gd name="T7" fmla="*/ 149 h 149"/>
              <a:gd name="T8" fmla="*/ 5 w 201"/>
              <a:gd name="T9" fmla="*/ 4 h 149"/>
              <a:gd name="T10" fmla="*/ 201 w 201"/>
              <a:gd name="T11" fmla="*/ 4 h 149"/>
              <a:gd name="T12" fmla="*/ 201 w 201"/>
              <a:gd name="T13" fmla="*/ 0 h 149"/>
              <a:gd name="T14" fmla="*/ 0 60000 65536"/>
              <a:gd name="T15" fmla="*/ 0 60000 65536"/>
              <a:gd name="T16" fmla="*/ 0 60000 65536"/>
              <a:gd name="T17" fmla="*/ 0 60000 65536"/>
              <a:gd name="T18" fmla="*/ 0 60000 65536"/>
              <a:gd name="T19" fmla="*/ 0 60000 65536"/>
              <a:gd name="T20" fmla="*/ 0 60000 65536"/>
              <a:gd name="T21" fmla="*/ 0 w 201"/>
              <a:gd name="T22" fmla="*/ 0 h 149"/>
              <a:gd name="T23" fmla="*/ 201 w 201"/>
              <a:gd name="T24" fmla="*/ 149 h 1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1" h="149">
                <a:moveTo>
                  <a:pt x="201" y="0"/>
                </a:moveTo>
                <a:lnTo>
                  <a:pt x="0" y="0"/>
                </a:lnTo>
                <a:lnTo>
                  <a:pt x="0" y="149"/>
                </a:lnTo>
                <a:lnTo>
                  <a:pt x="5" y="149"/>
                </a:lnTo>
                <a:lnTo>
                  <a:pt x="5" y="4"/>
                </a:lnTo>
                <a:lnTo>
                  <a:pt x="201" y="4"/>
                </a:lnTo>
                <a:lnTo>
                  <a:pt x="201" y="0"/>
                </a:lnTo>
                <a:close/>
              </a:path>
            </a:pathLst>
          </a:custGeom>
          <a:solidFill>
            <a:srgbClr val="ACACAC"/>
          </a:solidFill>
          <a:ln w="9525">
            <a:noFill/>
            <a:round/>
            <a:headEnd/>
            <a:tailEnd/>
          </a:ln>
        </p:spPr>
        <p:txBody>
          <a:bodyPr/>
          <a:lstStyle/>
          <a:p>
            <a:endParaRPr lang="en-US"/>
          </a:p>
        </p:txBody>
      </p:sp>
      <p:sp>
        <p:nvSpPr>
          <p:cNvPr id="31161" name="Freeform 839"/>
          <p:cNvSpPr>
            <a:spLocks/>
          </p:cNvSpPr>
          <p:nvPr/>
        </p:nvSpPr>
        <p:spPr bwMode="auto">
          <a:xfrm>
            <a:off x="692150" y="2106613"/>
            <a:ext cx="311150" cy="230187"/>
          </a:xfrm>
          <a:custGeom>
            <a:avLst/>
            <a:gdLst>
              <a:gd name="T0" fmla="*/ 196 w 196"/>
              <a:gd name="T1" fmla="*/ 0 h 145"/>
              <a:gd name="T2" fmla="*/ 0 w 196"/>
              <a:gd name="T3" fmla="*/ 0 h 145"/>
              <a:gd name="T4" fmla="*/ 0 w 196"/>
              <a:gd name="T5" fmla="*/ 145 h 145"/>
              <a:gd name="T6" fmla="*/ 5 w 196"/>
              <a:gd name="T7" fmla="*/ 145 h 145"/>
              <a:gd name="T8" fmla="*/ 5 w 196"/>
              <a:gd name="T9" fmla="*/ 3 h 145"/>
              <a:gd name="T10" fmla="*/ 196 w 196"/>
              <a:gd name="T11" fmla="*/ 3 h 145"/>
              <a:gd name="T12" fmla="*/ 196 w 196"/>
              <a:gd name="T13" fmla="*/ 0 h 145"/>
              <a:gd name="T14" fmla="*/ 0 60000 65536"/>
              <a:gd name="T15" fmla="*/ 0 60000 65536"/>
              <a:gd name="T16" fmla="*/ 0 60000 65536"/>
              <a:gd name="T17" fmla="*/ 0 60000 65536"/>
              <a:gd name="T18" fmla="*/ 0 60000 65536"/>
              <a:gd name="T19" fmla="*/ 0 60000 65536"/>
              <a:gd name="T20" fmla="*/ 0 60000 65536"/>
              <a:gd name="T21" fmla="*/ 0 w 196"/>
              <a:gd name="T22" fmla="*/ 0 h 145"/>
              <a:gd name="T23" fmla="*/ 196 w 196"/>
              <a:gd name="T24" fmla="*/ 145 h 1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45">
                <a:moveTo>
                  <a:pt x="196" y="0"/>
                </a:moveTo>
                <a:lnTo>
                  <a:pt x="0" y="0"/>
                </a:lnTo>
                <a:lnTo>
                  <a:pt x="0" y="145"/>
                </a:lnTo>
                <a:lnTo>
                  <a:pt x="5" y="145"/>
                </a:lnTo>
                <a:lnTo>
                  <a:pt x="5" y="3"/>
                </a:lnTo>
                <a:lnTo>
                  <a:pt x="196" y="3"/>
                </a:lnTo>
                <a:lnTo>
                  <a:pt x="196" y="0"/>
                </a:lnTo>
                <a:close/>
              </a:path>
            </a:pathLst>
          </a:custGeom>
          <a:solidFill>
            <a:srgbClr val="AEAEAE"/>
          </a:solidFill>
          <a:ln w="9525">
            <a:noFill/>
            <a:round/>
            <a:headEnd/>
            <a:tailEnd/>
          </a:ln>
        </p:spPr>
        <p:txBody>
          <a:bodyPr/>
          <a:lstStyle/>
          <a:p>
            <a:endParaRPr lang="en-US"/>
          </a:p>
        </p:txBody>
      </p:sp>
      <p:sp>
        <p:nvSpPr>
          <p:cNvPr id="31162" name="Freeform 840"/>
          <p:cNvSpPr>
            <a:spLocks/>
          </p:cNvSpPr>
          <p:nvPr/>
        </p:nvSpPr>
        <p:spPr bwMode="auto">
          <a:xfrm>
            <a:off x="700088" y="2111375"/>
            <a:ext cx="303212" cy="225425"/>
          </a:xfrm>
          <a:custGeom>
            <a:avLst/>
            <a:gdLst>
              <a:gd name="T0" fmla="*/ 191 w 191"/>
              <a:gd name="T1" fmla="*/ 0 h 142"/>
              <a:gd name="T2" fmla="*/ 0 w 191"/>
              <a:gd name="T3" fmla="*/ 0 h 142"/>
              <a:gd name="T4" fmla="*/ 0 w 191"/>
              <a:gd name="T5" fmla="*/ 142 h 142"/>
              <a:gd name="T6" fmla="*/ 5 w 191"/>
              <a:gd name="T7" fmla="*/ 142 h 142"/>
              <a:gd name="T8" fmla="*/ 5 w 191"/>
              <a:gd name="T9" fmla="*/ 4 h 142"/>
              <a:gd name="T10" fmla="*/ 191 w 191"/>
              <a:gd name="T11" fmla="*/ 4 h 142"/>
              <a:gd name="T12" fmla="*/ 191 w 191"/>
              <a:gd name="T13" fmla="*/ 0 h 142"/>
              <a:gd name="T14" fmla="*/ 0 60000 65536"/>
              <a:gd name="T15" fmla="*/ 0 60000 65536"/>
              <a:gd name="T16" fmla="*/ 0 60000 65536"/>
              <a:gd name="T17" fmla="*/ 0 60000 65536"/>
              <a:gd name="T18" fmla="*/ 0 60000 65536"/>
              <a:gd name="T19" fmla="*/ 0 60000 65536"/>
              <a:gd name="T20" fmla="*/ 0 60000 65536"/>
              <a:gd name="T21" fmla="*/ 0 w 191"/>
              <a:gd name="T22" fmla="*/ 0 h 142"/>
              <a:gd name="T23" fmla="*/ 191 w 191"/>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1" h="142">
                <a:moveTo>
                  <a:pt x="191" y="0"/>
                </a:moveTo>
                <a:lnTo>
                  <a:pt x="0" y="0"/>
                </a:lnTo>
                <a:lnTo>
                  <a:pt x="0" y="142"/>
                </a:lnTo>
                <a:lnTo>
                  <a:pt x="5" y="142"/>
                </a:lnTo>
                <a:lnTo>
                  <a:pt x="5" y="4"/>
                </a:lnTo>
                <a:lnTo>
                  <a:pt x="191" y="4"/>
                </a:lnTo>
                <a:lnTo>
                  <a:pt x="191" y="0"/>
                </a:lnTo>
                <a:close/>
              </a:path>
            </a:pathLst>
          </a:custGeom>
          <a:solidFill>
            <a:srgbClr val="B1B1B1"/>
          </a:solidFill>
          <a:ln w="9525">
            <a:noFill/>
            <a:round/>
            <a:headEnd/>
            <a:tailEnd/>
          </a:ln>
        </p:spPr>
        <p:txBody>
          <a:bodyPr/>
          <a:lstStyle/>
          <a:p>
            <a:endParaRPr lang="en-US"/>
          </a:p>
        </p:txBody>
      </p:sp>
      <p:sp>
        <p:nvSpPr>
          <p:cNvPr id="31163" name="Freeform 841"/>
          <p:cNvSpPr>
            <a:spLocks/>
          </p:cNvSpPr>
          <p:nvPr/>
        </p:nvSpPr>
        <p:spPr bwMode="auto">
          <a:xfrm>
            <a:off x="708025" y="2117725"/>
            <a:ext cx="295275" cy="219075"/>
          </a:xfrm>
          <a:custGeom>
            <a:avLst/>
            <a:gdLst>
              <a:gd name="T0" fmla="*/ 186 w 186"/>
              <a:gd name="T1" fmla="*/ 0 h 138"/>
              <a:gd name="T2" fmla="*/ 0 w 186"/>
              <a:gd name="T3" fmla="*/ 0 h 138"/>
              <a:gd name="T4" fmla="*/ 0 w 186"/>
              <a:gd name="T5" fmla="*/ 138 h 138"/>
              <a:gd name="T6" fmla="*/ 5 w 186"/>
              <a:gd name="T7" fmla="*/ 138 h 138"/>
              <a:gd name="T8" fmla="*/ 5 w 186"/>
              <a:gd name="T9" fmla="*/ 4 h 138"/>
              <a:gd name="T10" fmla="*/ 186 w 186"/>
              <a:gd name="T11" fmla="*/ 4 h 138"/>
              <a:gd name="T12" fmla="*/ 186 w 186"/>
              <a:gd name="T13" fmla="*/ 0 h 138"/>
              <a:gd name="T14" fmla="*/ 0 60000 65536"/>
              <a:gd name="T15" fmla="*/ 0 60000 65536"/>
              <a:gd name="T16" fmla="*/ 0 60000 65536"/>
              <a:gd name="T17" fmla="*/ 0 60000 65536"/>
              <a:gd name="T18" fmla="*/ 0 60000 65536"/>
              <a:gd name="T19" fmla="*/ 0 60000 65536"/>
              <a:gd name="T20" fmla="*/ 0 60000 65536"/>
              <a:gd name="T21" fmla="*/ 0 w 186"/>
              <a:gd name="T22" fmla="*/ 0 h 138"/>
              <a:gd name="T23" fmla="*/ 186 w 186"/>
              <a:gd name="T24" fmla="*/ 138 h 1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6" h="138">
                <a:moveTo>
                  <a:pt x="186" y="0"/>
                </a:moveTo>
                <a:lnTo>
                  <a:pt x="0" y="0"/>
                </a:lnTo>
                <a:lnTo>
                  <a:pt x="0" y="138"/>
                </a:lnTo>
                <a:lnTo>
                  <a:pt x="5" y="138"/>
                </a:lnTo>
                <a:lnTo>
                  <a:pt x="5" y="4"/>
                </a:lnTo>
                <a:lnTo>
                  <a:pt x="186" y="4"/>
                </a:lnTo>
                <a:lnTo>
                  <a:pt x="186" y="0"/>
                </a:lnTo>
                <a:close/>
              </a:path>
            </a:pathLst>
          </a:custGeom>
          <a:solidFill>
            <a:srgbClr val="B3B3B3"/>
          </a:solidFill>
          <a:ln w="9525">
            <a:noFill/>
            <a:round/>
            <a:headEnd/>
            <a:tailEnd/>
          </a:ln>
        </p:spPr>
        <p:txBody>
          <a:bodyPr/>
          <a:lstStyle/>
          <a:p>
            <a:endParaRPr lang="en-US"/>
          </a:p>
        </p:txBody>
      </p:sp>
      <p:sp>
        <p:nvSpPr>
          <p:cNvPr id="31164" name="Freeform 842"/>
          <p:cNvSpPr>
            <a:spLocks/>
          </p:cNvSpPr>
          <p:nvPr/>
        </p:nvSpPr>
        <p:spPr bwMode="auto">
          <a:xfrm>
            <a:off x="715963" y="2124075"/>
            <a:ext cx="287337" cy="212725"/>
          </a:xfrm>
          <a:custGeom>
            <a:avLst/>
            <a:gdLst>
              <a:gd name="T0" fmla="*/ 181 w 181"/>
              <a:gd name="T1" fmla="*/ 0 h 134"/>
              <a:gd name="T2" fmla="*/ 0 w 181"/>
              <a:gd name="T3" fmla="*/ 0 h 134"/>
              <a:gd name="T4" fmla="*/ 0 w 181"/>
              <a:gd name="T5" fmla="*/ 134 h 134"/>
              <a:gd name="T6" fmla="*/ 6 w 181"/>
              <a:gd name="T7" fmla="*/ 134 h 134"/>
              <a:gd name="T8" fmla="*/ 6 w 181"/>
              <a:gd name="T9" fmla="*/ 4 h 134"/>
              <a:gd name="T10" fmla="*/ 181 w 181"/>
              <a:gd name="T11" fmla="*/ 4 h 134"/>
              <a:gd name="T12" fmla="*/ 181 w 181"/>
              <a:gd name="T13" fmla="*/ 0 h 134"/>
              <a:gd name="T14" fmla="*/ 0 60000 65536"/>
              <a:gd name="T15" fmla="*/ 0 60000 65536"/>
              <a:gd name="T16" fmla="*/ 0 60000 65536"/>
              <a:gd name="T17" fmla="*/ 0 60000 65536"/>
              <a:gd name="T18" fmla="*/ 0 60000 65536"/>
              <a:gd name="T19" fmla="*/ 0 60000 65536"/>
              <a:gd name="T20" fmla="*/ 0 60000 65536"/>
              <a:gd name="T21" fmla="*/ 0 w 181"/>
              <a:gd name="T22" fmla="*/ 0 h 134"/>
              <a:gd name="T23" fmla="*/ 181 w 181"/>
              <a:gd name="T24" fmla="*/ 134 h 1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1" h="134">
                <a:moveTo>
                  <a:pt x="181" y="0"/>
                </a:moveTo>
                <a:lnTo>
                  <a:pt x="0" y="0"/>
                </a:lnTo>
                <a:lnTo>
                  <a:pt x="0" y="134"/>
                </a:lnTo>
                <a:lnTo>
                  <a:pt x="6" y="134"/>
                </a:lnTo>
                <a:lnTo>
                  <a:pt x="6" y="4"/>
                </a:lnTo>
                <a:lnTo>
                  <a:pt x="181" y="4"/>
                </a:lnTo>
                <a:lnTo>
                  <a:pt x="181" y="0"/>
                </a:lnTo>
                <a:close/>
              </a:path>
            </a:pathLst>
          </a:custGeom>
          <a:solidFill>
            <a:srgbClr val="B5B5B5"/>
          </a:solidFill>
          <a:ln w="9525">
            <a:noFill/>
            <a:round/>
            <a:headEnd/>
            <a:tailEnd/>
          </a:ln>
        </p:spPr>
        <p:txBody>
          <a:bodyPr/>
          <a:lstStyle/>
          <a:p>
            <a:endParaRPr lang="en-US"/>
          </a:p>
        </p:txBody>
      </p:sp>
      <p:sp>
        <p:nvSpPr>
          <p:cNvPr id="31165" name="Freeform 843"/>
          <p:cNvSpPr>
            <a:spLocks/>
          </p:cNvSpPr>
          <p:nvPr/>
        </p:nvSpPr>
        <p:spPr bwMode="auto">
          <a:xfrm>
            <a:off x="725488" y="2130425"/>
            <a:ext cx="277812" cy="206375"/>
          </a:xfrm>
          <a:custGeom>
            <a:avLst/>
            <a:gdLst>
              <a:gd name="T0" fmla="*/ 175 w 175"/>
              <a:gd name="T1" fmla="*/ 0 h 130"/>
              <a:gd name="T2" fmla="*/ 0 w 175"/>
              <a:gd name="T3" fmla="*/ 0 h 130"/>
              <a:gd name="T4" fmla="*/ 0 w 175"/>
              <a:gd name="T5" fmla="*/ 130 h 130"/>
              <a:gd name="T6" fmla="*/ 6 w 175"/>
              <a:gd name="T7" fmla="*/ 130 h 130"/>
              <a:gd name="T8" fmla="*/ 6 w 175"/>
              <a:gd name="T9" fmla="*/ 4 h 130"/>
              <a:gd name="T10" fmla="*/ 175 w 175"/>
              <a:gd name="T11" fmla="*/ 4 h 130"/>
              <a:gd name="T12" fmla="*/ 175 w 175"/>
              <a:gd name="T13" fmla="*/ 0 h 130"/>
              <a:gd name="T14" fmla="*/ 0 60000 65536"/>
              <a:gd name="T15" fmla="*/ 0 60000 65536"/>
              <a:gd name="T16" fmla="*/ 0 60000 65536"/>
              <a:gd name="T17" fmla="*/ 0 60000 65536"/>
              <a:gd name="T18" fmla="*/ 0 60000 65536"/>
              <a:gd name="T19" fmla="*/ 0 60000 65536"/>
              <a:gd name="T20" fmla="*/ 0 60000 65536"/>
              <a:gd name="T21" fmla="*/ 0 w 175"/>
              <a:gd name="T22" fmla="*/ 0 h 130"/>
              <a:gd name="T23" fmla="*/ 175 w 175"/>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130">
                <a:moveTo>
                  <a:pt x="175" y="0"/>
                </a:moveTo>
                <a:lnTo>
                  <a:pt x="0" y="0"/>
                </a:lnTo>
                <a:lnTo>
                  <a:pt x="0" y="130"/>
                </a:lnTo>
                <a:lnTo>
                  <a:pt x="6" y="130"/>
                </a:lnTo>
                <a:lnTo>
                  <a:pt x="6" y="4"/>
                </a:lnTo>
                <a:lnTo>
                  <a:pt x="175" y="4"/>
                </a:lnTo>
                <a:lnTo>
                  <a:pt x="175" y="0"/>
                </a:lnTo>
                <a:close/>
              </a:path>
            </a:pathLst>
          </a:custGeom>
          <a:solidFill>
            <a:srgbClr val="B8B8B8"/>
          </a:solidFill>
          <a:ln w="9525">
            <a:noFill/>
            <a:round/>
            <a:headEnd/>
            <a:tailEnd/>
          </a:ln>
        </p:spPr>
        <p:txBody>
          <a:bodyPr/>
          <a:lstStyle/>
          <a:p>
            <a:endParaRPr lang="en-US"/>
          </a:p>
        </p:txBody>
      </p:sp>
      <p:sp>
        <p:nvSpPr>
          <p:cNvPr id="31166" name="Freeform 844"/>
          <p:cNvSpPr>
            <a:spLocks/>
          </p:cNvSpPr>
          <p:nvPr/>
        </p:nvSpPr>
        <p:spPr bwMode="auto">
          <a:xfrm>
            <a:off x="735013" y="2136775"/>
            <a:ext cx="268287" cy="200025"/>
          </a:xfrm>
          <a:custGeom>
            <a:avLst/>
            <a:gdLst>
              <a:gd name="T0" fmla="*/ 169 w 169"/>
              <a:gd name="T1" fmla="*/ 0 h 126"/>
              <a:gd name="T2" fmla="*/ 0 w 169"/>
              <a:gd name="T3" fmla="*/ 0 h 126"/>
              <a:gd name="T4" fmla="*/ 0 w 169"/>
              <a:gd name="T5" fmla="*/ 126 h 126"/>
              <a:gd name="T6" fmla="*/ 6 w 169"/>
              <a:gd name="T7" fmla="*/ 126 h 126"/>
              <a:gd name="T8" fmla="*/ 6 w 169"/>
              <a:gd name="T9" fmla="*/ 5 h 126"/>
              <a:gd name="T10" fmla="*/ 169 w 169"/>
              <a:gd name="T11" fmla="*/ 5 h 126"/>
              <a:gd name="T12" fmla="*/ 169 w 169"/>
              <a:gd name="T13" fmla="*/ 0 h 126"/>
              <a:gd name="T14" fmla="*/ 0 60000 65536"/>
              <a:gd name="T15" fmla="*/ 0 60000 65536"/>
              <a:gd name="T16" fmla="*/ 0 60000 65536"/>
              <a:gd name="T17" fmla="*/ 0 60000 65536"/>
              <a:gd name="T18" fmla="*/ 0 60000 65536"/>
              <a:gd name="T19" fmla="*/ 0 60000 65536"/>
              <a:gd name="T20" fmla="*/ 0 60000 65536"/>
              <a:gd name="T21" fmla="*/ 0 w 169"/>
              <a:gd name="T22" fmla="*/ 0 h 126"/>
              <a:gd name="T23" fmla="*/ 169 w 169"/>
              <a:gd name="T24" fmla="*/ 126 h 1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126">
                <a:moveTo>
                  <a:pt x="169" y="0"/>
                </a:moveTo>
                <a:lnTo>
                  <a:pt x="0" y="0"/>
                </a:lnTo>
                <a:lnTo>
                  <a:pt x="0" y="126"/>
                </a:lnTo>
                <a:lnTo>
                  <a:pt x="6" y="126"/>
                </a:lnTo>
                <a:lnTo>
                  <a:pt x="6" y="5"/>
                </a:lnTo>
                <a:lnTo>
                  <a:pt x="169" y="5"/>
                </a:lnTo>
                <a:lnTo>
                  <a:pt x="169" y="0"/>
                </a:lnTo>
                <a:close/>
              </a:path>
            </a:pathLst>
          </a:custGeom>
          <a:solidFill>
            <a:srgbClr val="BABABA"/>
          </a:solidFill>
          <a:ln w="9525">
            <a:noFill/>
            <a:round/>
            <a:headEnd/>
            <a:tailEnd/>
          </a:ln>
        </p:spPr>
        <p:txBody>
          <a:bodyPr/>
          <a:lstStyle/>
          <a:p>
            <a:endParaRPr lang="en-US"/>
          </a:p>
        </p:txBody>
      </p:sp>
      <p:sp>
        <p:nvSpPr>
          <p:cNvPr id="31167" name="Freeform 845"/>
          <p:cNvSpPr>
            <a:spLocks/>
          </p:cNvSpPr>
          <p:nvPr/>
        </p:nvSpPr>
        <p:spPr bwMode="auto">
          <a:xfrm>
            <a:off x="744538" y="2144713"/>
            <a:ext cx="258762" cy="192087"/>
          </a:xfrm>
          <a:custGeom>
            <a:avLst/>
            <a:gdLst>
              <a:gd name="T0" fmla="*/ 163 w 163"/>
              <a:gd name="T1" fmla="*/ 0 h 121"/>
              <a:gd name="T2" fmla="*/ 0 w 163"/>
              <a:gd name="T3" fmla="*/ 0 h 121"/>
              <a:gd name="T4" fmla="*/ 0 w 163"/>
              <a:gd name="T5" fmla="*/ 121 h 121"/>
              <a:gd name="T6" fmla="*/ 5 w 163"/>
              <a:gd name="T7" fmla="*/ 121 h 121"/>
              <a:gd name="T8" fmla="*/ 5 w 163"/>
              <a:gd name="T9" fmla="*/ 4 h 121"/>
              <a:gd name="T10" fmla="*/ 163 w 163"/>
              <a:gd name="T11" fmla="*/ 4 h 121"/>
              <a:gd name="T12" fmla="*/ 163 w 163"/>
              <a:gd name="T13" fmla="*/ 0 h 121"/>
              <a:gd name="T14" fmla="*/ 0 60000 65536"/>
              <a:gd name="T15" fmla="*/ 0 60000 65536"/>
              <a:gd name="T16" fmla="*/ 0 60000 65536"/>
              <a:gd name="T17" fmla="*/ 0 60000 65536"/>
              <a:gd name="T18" fmla="*/ 0 60000 65536"/>
              <a:gd name="T19" fmla="*/ 0 60000 65536"/>
              <a:gd name="T20" fmla="*/ 0 60000 65536"/>
              <a:gd name="T21" fmla="*/ 0 w 163"/>
              <a:gd name="T22" fmla="*/ 0 h 121"/>
              <a:gd name="T23" fmla="*/ 163 w 163"/>
              <a:gd name="T24" fmla="*/ 121 h 1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3" h="121">
                <a:moveTo>
                  <a:pt x="163" y="0"/>
                </a:moveTo>
                <a:lnTo>
                  <a:pt x="0" y="0"/>
                </a:lnTo>
                <a:lnTo>
                  <a:pt x="0" y="121"/>
                </a:lnTo>
                <a:lnTo>
                  <a:pt x="5" y="121"/>
                </a:lnTo>
                <a:lnTo>
                  <a:pt x="5" y="4"/>
                </a:lnTo>
                <a:lnTo>
                  <a:pt x="163" y="4"/>
                </a:lnTo>
                <a:lnTo>
                  <a:pt x="163" y="0"/>
                </a:lnTo>
                <a:close/>
              </a:path>
            </a:pathLst>
          </a:custGeom>
          <a:solidFill>
            <a:srgbClr val="BDBDBD"/>
          </a:solidFill>
          <a:ln w="9525">
            <a:noFill/>
            <a:round/>
            <a:headEnd/>
            <a:tailEnd/>
          </a:ln>
        </p:spPr>
        <p:txBody>
          <a:bodyPr/>
          <a:lstStyle/>
          <a:p>
            <a:endParaRPr lang="en-US"/>
          </a:p>
        </p:txBody>
      </p:sp>
      <p:sp>
        <p:nvSpPr>
          <p:cNvPr id="31168" name="Freeform 846"/>
          <p:cNvSpPr>
            <a:spLocks/>
          </p:cNvSpPr>
          <p:nvPr/>
        </p:nvSpPr>
        <p:spPr bwMode="auto">
          <a:xfrm>
            <a:off x="752475" y="2151063"/>
            <a:ext cx="250825" cy="185737"/>
          </a:xfrm>
          <a:custGeom>
            <a:avLst/>
            <a:gdLst>
              <a:gd name="T0" fmla="*/ 158 w 158"/>
              <a:gd name="T1" fmla="*/ 0 h 117"/>
              <a:gd name="T2" fmla="*/ 0 w 158"/>
              <a:gd name="T3" fmla="*/ 0 h 117"/>
              <a:gd name="T4" fmla="*/ 0 w 158"/>
              <a:gd name="T5" fmla="*/ 117 h 117"/>
              <a:gd name="T6" fmla="*/ 6 w 158"/>
              <a:gd name="T7" fmla="*/ 117 h 117"/>
              <a:gd name="T8" fmla="*/ 6 w 158"/>
              <a:gd name="T9" fmla="*/ 5 h 117"/>
              <a:gd name="T10" fmla="*/ 158 w 158"/>
              <a:gd name="T11" fmla="*/ 5 h 117"/>
              <a:gd name="T12" fmla="*/ 158 w 158"/>
              <a:gd name="T13" fmla="*/ 0 h 117"/>
              <a:gd name="T14" fmla="*/ 0 60000 65536"/>
              <a:gd name="T15" fmla="*/ 0 60000 65536"/>
              <a:gd name="T16" fmla="*/ 0 60000 65536"/>
              <a:gd name="T17" fmla="*/ 0 60000 65536"/>
              <a:gd name="T18" fmla="*/ 0 60000 65536"/>
              <a:gd name="T19" fmla="*/ 0 60000 65536"/>
              <a:gd name="T20" fmla="*/ 0 60000 65536"/>
              <a:gd name="T21" fmla="*/ 0 w 158"/>
              <a:gd name="T22" fmla="*/ 0 h 117"/>
              <a:gd name="T23" fmla="*/ 158 w 158"/>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8" h="117">
                <a:moveTo>
                  <a:pt x="158" y="0"/>
                </a:moveTo>
                <a:lnTo>
                  <a:pt x="0" y="0"/>
                </a:lnTo>
                <a:lnTo>
                  <a:pt x="0" y="117"/>
                </a:lnTo>
                <a:lnTo>
                  <a:pt x="6" y="117"/>
                </a:lnTo>
                <a:lnTo>
                  <a:pt x="6" y="5"/>
                </a:lnTo>
                <a:lnTo>
                  <a:pt x="158" y="5"/>
                </a:lnTo>
                <a:lnTo>
                  <a:pt x="158" y="0"/>
                </a:lnTo>
                <a:close/>
              </a:path>
            </a:pathLst>
          </a:custGeom>
          <a:solidFill>
            <a:srgbClr val="BFBFBF"/>
          </a:solidFill>
          <a:ln w="9525">
            <a:noFill/>
            <a:round/>
            <a:headEnd/>
            <a:tailEnd/>
          </a:ln>
        </p:spPr>
        <p:txBody>
          <a:bodyPr/>
          <a:lstStyle/>
          <a:p>
            <a:endParaRPr lang="en-US"/>
          </a:p>
        </p:txBody>
      </p:sp>
      <p:sp>
        <p:nvSpPr>
          <p:cNvPr id="31169" name="Freeform 847"/>
          <p:cNvSpPr>
            <a:spLocks/>
          </p:cNvSpPr>
          <p:nvPr/>
        </p:nvSpPr>
        <p:spPr bwMode="auto">
          <a:xfrm>
            <a:off x="762000" y="2159000"/>
            <a:ext cx="241300" cy="177800"/>
          </a:xfrm>
          <a:custGeom>
            <a:avLst/>
            <a:gdLst>
              <a:gd name="T0" fmla="*/ 152 w 152"/>
              <a:gd name="T1" fmla="*/ 0 h 112"/>
              <a:gd name="T2" fmla="*/ 0 w 152"/>
              <a:gd name="T3" fmla="*/ 0 h 112"/>
              <a:gd name="T4" fmla="*/ 0 w 152"/>
              <a:gd name="T5" fmla="*/ 112 h 112"/>
              <a:gd name="T6" fmla="*/ 7 w 152"/>
              <a:gd name="T7" fmla="*/ 112 h 112"/>
              <a:gd name="T8" fmla="*/ 7 w 152"/>
              <a:gd name="T9" fmla="*/ 5 h 112"/>
              <a:gd name="T10" fmla="*/ 152 w 152"/>
              <a:gd name="T11" fmla="*/ 5 h 112"/>
              <a:gd name="T12" fmla="*/ 152 w 152"/>
              <a:gd name="T13" fmla="*/ 0 h 112"/>
              <a:gd name="T14" fmla="*/ 0 60000 65536"/>
              <a:gd name="T15" fmla="*/ 0 60000 65536"/>
              <a:gd name="T16" fmla="*/ 0 60000 65536"/>
              <a:gd name="T17" fmla="*/ 0 60000 65536"/>
              <a:gd name="T18" fmla="*/ 0 60000 65536"/>
              <a:gd name="T19" fmla="*/ 0 60000 65536"/>
              <a:gd name="T20" fmla="*/ 0 60000 65536"/>
              <a:gd name="T21" fmla="*/ 0 w 152"/>
              <a:gd name="T22" fmla="*/ 0 h 112"/>
              <a:gd name="T23" fmla="*/ 152 w 152"/>
              <a:gd name="T24" fmla="*/ 112 h 1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2" h="112">
                <a:moveTo>
                  <a:pt x="152" y="0"/>
                </a:moveTo>
                <a:lnTo>
                  <a:pt x="0" y="0"/>
                </a:lnTo>
                <a:lnTo>
                  <a:pt x="0" y="112"/>
                </a:lnTo>
                <a:lnTo>
                  <a:pt x="7" y="112"/>
                </a:lnTo>
                <a:lnTo>
                  <a:pt x="7" y="5"/>
                </a:lnTo>
                <a:lnTo>
                  <a:pt x="152" y="5"/>
                </a:lnTo>
                <a:lnTo>
                  <a:pt x="152" y="0"/>
                </a:lnTo>
                <a:close/>
              </a:path>
            </a:pathLst>
          </a:custGeom>
          <a:solidFill>
            <a:srgbClr val="C1C1C1"/>
          </a:solidFill>
          <a:ln w="9525">
            <a:noFill/>
            <a:round/>
            <a:headEnd/>
            <a:tailEnd/>
          </a:ln>
        </p:spPr>
        <p:txBody>
          <a:bodyPr/>
          <a:lstStyle/>
          <a:p>
            <a:endParaRPr lang="en-US"/>
          </a:p>
        </p:txBody>
      </p:sp>
      <p:sp>
        <p:nvSpPr>
          <p:cNvPr id="31170" name="Freeform 848"/>
          <p:cNvSpPr>
            <a:spLocks/>
          </p:cNvSpPr>
          <p:nvPr/>
        </p:nvSpPr>
        <p:spPr bwMode="auto">
          <a:xfrm>
            <a:off x="773113" y="2166938"/>
            <a:ext cx="230187" cy="169862"/>
          </a:xfrm>
          <a:custGeom>
            <a:avLst/>
            <a:gdLst>
              <a:gd name="T0" fmla="*/ 145 w 145"/>
              <a:gd name="T1" fmla="*/ 0 h 107"/>
              <a:gd name="T2" fmla="*/ 0 w 145"/>
              <a:gd name="T3" fmla="*/ 0 h 107"/>
              <a:gd name="T4" fmla="*/ 0 w 145"/>
              <a:gd name="T5" fmla="*/ 107 h 107"/>
              <a:gd name="T6" fmla="*/ 7 w 145"/>
              <a:gd name="T7" fmla="*/ 107 h 107"/>
              <a:gd name="T8" fmla="*/ 7 w 145"/>
              <a:gd name="T9" fmla="*/ 5 h 107"/>
              <a:gd name="T10" fmla="*/ 145 w 145"/>
              <a:gd name="T11" fmla="*/ 5 h 107"/>
              <a:gd name="T12" fmla="*/ 145 w 145"/>
              <a:gd name="T13" fmla="*/ 0 h 107"/>
              <a:gd name="T14" fmla="*/ 0 60000 65536"/>
              <a:gd name="T15" fmla="*/ 0 60000 65536"/>
              <a:gd name="T16" fmla="*/ 0 60000 65536"/>
              <a:gd name="T17" fmla="*/ 0 60000 65536"/>
              <a:gd name="T18" fmla="*/ 0 60000 65536"/>
              <a:gd name="T19" fmla="*/ 0 60000 65536"/>
              <a:gd name="T20" fmla="*/ 0 60000 65536"/>
              <a:gd name="T21" fmla="*/ 0 w 145"/>
              <a:gd name="T22" fmla="*/ 0 h 107"/>
              <a:gd name="T23" fmla="*/ 145 w 145"/>
              <a:gd name="T24" fmla="*/ 107 h 1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7">
                <a:moveTo>
                  <a:pt x="145" y="0"/>
                </a:moveTo>
                <a:lnTo>
                  <a:pt x="0" y="0"/>
                </a:lnTo>
                <a:lnTo>
                  <a:pt x="0" y="107"/>
                </a:lnTo>
                <a:lnTo>
                  <a:pt x="7" y="107"/>
                </a:lnTo>
                <a:lnTo>
                  <a:pt x="7" y="5"/>
                </a:lnTo>
                <a:lnTo>
                  <a:pt x="145" y="5"/>
                </a:lnTo>
                <a:lnTo>
                  <a:pt x="145" y="0"/>
                </a:lnTo>
                <a:close/>
              </a:path>
            </a:pathLst>
          </a:custGeom>
          <a:solidFill>
            <a:srgbClr val="C4C4C4"/>
          </a:solidFill>
          <a:ln w="9525">
            <a:noFill/>
            <a:round/>
            <a:headEnd/>
            <a:tailEnd/>
          </a:ln>
        </p:spPr>
        <p:txBody>
          <a:bodyPr/>
          <a:lstStyle/>
          <a:p>
            <a:endParaRPr lang="en-US"/>
          </a:p>
        </p:txBody>
      </p:sp>
      <p:sp>
        <p:nvSpPr>
          <p:cNvPr id="31171" name="Freeform 849"/>
          <p:cNvSpPr>
            <a:spLocks/>
          </p:cNvSpPr>
          <p:nvPr/>
        </p:nvSpPr>
        <p:spPr bwMode="auto">
          <a:xfrm>
            <a:off x="784225" y="2174875"/>
            <a:ext cx="219075" cy="161925"/>
          </a:xfrm>
          <a:custGeom>
            <a:avLst/>
            <a:gdLst>
              <a:gd name="T0" fmla="*/ 138 w 138"/>
              <a:gd name="T1" fmla="*/ 0 h 102"/>
              <a:gd name="T2" fmla="*/ 0 w 138"/>
              <a:gd name="T3" fmla="*/ 0 h 102"/>
              <a:gd name="T4" fmla="*/ 0 w 138"/>
              <a:gd name="T5" fmla="*/ 102 h 102"/>
              <a:gd name="T6" fmla="*/ 7 w 138"/>
              <a:gd name="T7" fmla="*/ 102 h 102"/>
              <a:gd name="T8" fmla="*/ 7 w 138"/>
              <a:gd name="T9" fmla="*/ 5 h 102"/>
              <a:gd name="T10" fmla="*/ 138 w 138"/>
              <a:gd name="T11" fmla="*/ 5 h 102"/>
              <a:gd name="T12" fmla="*/ 138 w 138"/>
              <a:gd name="T13" fmla="*/ 0 h 102"/>
              <a:gd name="T14" fmla="*/ 0 60000 65536"/>
              <a:gd name="T15" fmla="*/ 0 60000 65536"/>
              <a:gd name="T16" fmla="*/ 0 60000 65536"/>
              <a:gd name="T17" fmla="*/ 0 60000 65536"/>
              <a:gd name="T18" fmla="*/ 0 60000 65536"/>
              <a:gd name="T19" fmla="*/ 0 60000 65536"/>
              <a:gd name="T20" fmla="*/ 0 60000 65536"/>
              <a:gd name="T21" fmla="*/ 0 w 138"/>
              <a:gd name="T22" fmla="*/ 0 h 102"/>
              <a:gd name="T23" fmla="*/ 138 w 138"/>
              <a:gd name="T24" fmla="*/ 102 h 1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8" h="102">
                <a:moveTo>
                  <a:pt x="138" y="0"/>
                </a:moveTo>
                <a:lnTo>
                  <a:pt x="0" y="0"/>
                </a:lnTo>
                <a:lnTo>
                  <a:pt x="0" y="102"/>
                </a:lnTo>
                <a:lnTo>
                  <a:pt x="7" y="102"/>
                </a:lnTo>
                <a:lnTo>
                  <a:pt x="7" y="5"/>
                </a:lnTo>
                <a:lnTo>
                  <a:pt x="138" y="5"/>
                </a:lnTo>
                <a:lnTo>
                  <a:pt x="138" y="0"/>
                </a:lnTo>
                <a:close/>
              </a:path>
            </a:pathLst>
          </a:custGeom>
          <a:solidFill>
            <a:srgbClr val="C6C6C6"/>
          </a:solidFill>
          <a:ln w="9525">
            <a:noFill/>
            <a:round/>
            <a:headEnd/>
            <a:tailEnd/>
          </a:ln>
        </p:spPr>
        <p:txBody>
          <a:bodyPr/>
          <a:lstStyle/>
          <a:p>
            <a:endParaRPr lang="en-US"/>
          </a:p>
        </p:txBody>
      </p:sp>
      <p:sp>
        <p:nvSpPr>
          <p:cNvPr id="31172" name="Freeform 850"/>
          <p:cNvSpPr>
            <a:spLocks/>
          </p:cNvSpPr>
          <p:nvPr/>
        </p:nvSpPr>
        <p:spPr bwMode="auto">
          <a:xfrm>
            <a:off x="795338" y="2182813"/>
            <a:ext cx="207962" cy="153987"/>
          </a:xfrm>
          <a:custGeom>
            <a:avLst/>
            <a:gdLst>
              <a:gd name="T0" fmla="*/ 131 w 131"/>
              <a:gd name="T1" fmla="*/ 0 h 97"/>
              <a:gd name="T2" fmla="*/ 0 w 131"/>
              <a:gd name="T3" fmla="*/ 0 h 97"/>
              <a:gd name="T4" fmla="*/ 0 w 131"/>
              <a:gd name="T5" fmla="*/ 97 h 97"/>
              <a:gd name="T6" fmla="*/ 7 w 131"/>
              <a:gd name="T7" fmla="*/ 97 h 97"/>
              <a:gd name="T8" fmla="*/ 7 w 131"/>
              <a:gd name="T9" fmla="*/ 5 h 97"/>
              <a:gd name="T10" fmla="*/ 131 w 131"/>
              <a:gd name="T11" fmla="*/ 5 h 97"/>
              <a:gd name="T12" fmla="*/ 131 w 131"/>
              <a:gd name="T13" fmla="*/ 0 h 97"/>
              <a:gd name="T14" fmla="*/ 0 60000 65536"/>
              <a:gd name="T15" fmla="*/ 0 60000 65536"/>
              <a:gd name="T16" fmla="*/ 0 60000 65536"/>
              <a:gd name="T17" fmla="*/ 0 60000 65536"/>
              <a:gd name="T18" fmla="*/ 0 60000 65536"/>
              <a:gd name="T19" fmla="*/ 0 60000 65536"/>
              <a:gd name="T20" fmla="*/ 0 60000 65536"/>
              <a:gd name="T21" fmla="*/ 0 w 131"/>
              <a:gd name="T22" fmla="*/ 0 h 97"/>
              <a:gd name="T23" fmla="*/ 131 w 131"/>
              <a:gd name="T24" fmla="*/ 97 h 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1" h="97">
                <a:moveTo>
                  <a:pt x="131" y="0"/>
                </a:moveTo>
                <a:lnTo>
                  <a:pt x="0" y="0"/>
                </a:lnTo>
                <a:lnTo>
                  <a:pt x="0" y="97"/>
                </a:lnTo>
                <a:lnTo>
                  <a:pt x="7" y="97"/>
                </a:lnTo>
                <a:lnTo>
                  <a:pt x="7" y="5"/>
                </a:lnTo>
                <a:lnTo>
                  <a:pt x="131" y="5"/>
                </a:lnTo>
                <a:lnTo>
                  <a:pt x="131" y="0"/>
                </a:lnTo>
                <a:close/>
              </a:path>
            </a:pathLst>
          </a:custGeom>
          <a:solidFill>
            <a:srgbClr val="C9C9C9"/>
          </a:solidFill>
          <a:ln w="9525">
            <a:noFill/>
            <a:round/>
            <a:headEnd/>
            <a:tailEnd/>
          </a:ln>
        </p:spPr>
        <p:txBody>
          <a:bodyPr/>
          <a:lstStyle/>
          <a:p>
            <a:endParaRPr lang="en-US"/>
          </a:p>
        </p:txBody>
      </p:sp>
      <p:sp>
        <p:nvSpPr>
          <p:cNvPr id="31173" name="Freeform 851"/>
          <p:cNvSpPr>
            <a:spLocks/>
          </p:cNvSpPr>
          <p:nvPr/>
        </p:nvSpPr>
        <p:spPr bwMode="auto">
          <a:xfrm>
            <a:off x="806450" y="2190750"/>
            <a:ext cx="196850" cy="146050"/>
          </a:xfrm>
          <a:custGeom>
            <a:avLst/>
            <a:gdLst>
              <a:gd name="T0" fmla="*/ 124 w 124"/>
              <a:gd name="T1" fmla="*/ 0 h 92"/>
              <a:gd name="T2" fmla="*/ 0 w 124"/>
              <a:gd name="T3" fmla="*/ 0 h 92"/>
              <a:gd name="T4" fmla="*/ 0 w 124"/>
              <a:gd name="T5" fmla="*/ 92 h 92"/>
              <a:gd name="T6" fmla="*/ 8 w 124"/>
              <a:gd name="T7" fmla="*/ 92 h 92"/>
              <a:gd name="T8" fmla="*/ 8 w 124"/>
              <a:gd name="T9" fmla="*/ 6 h 92"/>
              <a:gd name="T10" fmla="*/ 124 w 124"/>
              <a:gd name="T11" fmla="*/ 6 h 92"/>
              <a:gd name="T12" fmla="*/ 124 w 124"/>
              <a:gd name="T13" fmla="*/ 0 h 92"/>
              <a:gd name="T14" fmla="*/ 0 60000 65536"/>
              <a:gd name="T15" fmla="*/ 0 60000 65536"/>
              <a:gd name="T16" fmla="*/ 0 60000 65536"/>
              <a:gd name="T17" fmla="*/ 0 60000 65536"/>
              <a:gd name="T18" fmla="*/ 0 60000 65536"/>
              <a:gd name="T19" fmla="*/ 0 60000 65536"/>
              <a:gd name="T20" fmla="*/ 0 60000 65536"/>
              <a:gd name="T21" fmla="*/ 0 w 124"/>
              <a:gd name="T22" fmla="*/ 0 h 92"/>
              <a:gd name="T23" fmla="*/ 124 w 124"/>
              <a:gd name="T24" fmla="*/ 92 h 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92">
                <a:moveTo>
                  <a:pt x="124" y="0"/>
                </a:moveTo>
                <a:lnTo>
                  <a:pt x="0" y="0"/>
                </a:lnTo>
                <a:lnTo>
                  <a:pt x="0" y="92"/>
                </a:lnTo>
                <a:lnTo>
                  <a:pt x="8" y="92"/>
                </a:lnTo>
                <a:lnTo>
                  <a:pt x="8" y="6"/>
                </a:lnTo>
                <a:lnTo>
                  <a:pt x="124" y="6"/>
                </a:lnTo>
                <a:lnTo>
                  <a:pt x="124" y="0"/>
                </a:lnTo>
                <a:close/>
              </a:path>
            </a:pathLst>
          </a:custGeom>
          <a:solidFill>
            <a:srgbClr val="CBCBCB"/>
          </a:solidFill>
          <a:ln w="9525">
            <a:noFill/>
            <a:round/>
            <a:headEnd/>
            <a:tailEnd/>
          </a:ln>
        </p:spPr>
        <p:txBody>
          <a:bodyPr/>
          <a:lstStyle/>
          <a:p>
            <a:endParaRPr lang="en-US"/>
          </a:p>
        </p:txBody>
      </p:sp>
      <p:sp>
        <p:nvSpPr>
          <p:cNvPr id="31174" name="Freeform 852"/>
          <p:cNvSpPr>
            <a:spLocks/>
          </p:cNvSpPr>
          <p:nvPr/>
        </p:nvSpPr>
        <p:spPr bwMode="auto">
          <a:xfrm>
            <a:off x="819150" y="2200275"/>
            <a:ext cx="184150" cy="136525"/>
          </a:xfrm>
          <a:custGeom>
            <a:avLst/>
            <a:gdLst>
              <a:gd name="T0" fmla="*/ 116 w 116"/>
              <a:gd name="T1" fmla="*/ 0 h 86"/>
              <a:gd name="T2" fmla="*/ 0 w 116"/>
              <a:gd name="T3" fmla="*/ 0 h 86"/>
              <a:gd name="T4" fmla="*/ 0 w 116"/>
              <a:gd name="T5" fmla="*/ 86 h 86"/>
              <a:gd name="T6" fmla="*/ 9 w 116"/>
              <a:gd name="T7" fmla="*/ 85 h 86"/>
              <a:gd name="T8" fmla="*/ 9 w 116"/>
              <a:gd name="T9" fmla="*/ 7 h 86"/>
              <a:gd name="T10" fmla="*/ 115 w 116"/>
              <a:gd name="T11" fmla="*/ 7 h 86"/>
              <a:gd name="T12" fmla="*/ 116 w 116"/>
              <a:gd name="T13" fmla="*/ 0 h 86"/>
              <a:gd name="T14" fmla="*/ 0 60000 65536"/>
              <a:gd name="T15" fmla="*/ 0 60000 65536"/>
              <a:gd name="T16" fmla="*/ 0 60000 65536"/>
              <a:gd name="T17" fmla="*/ 0 60000 65536"/>
              <a:gd name="T18" fmla="*/ 0 60000 65536"/>
              <a:gd name="T19" fmla="*/ 0 60000 65536"/>
              <a:gd name="T20" fmla="*/ 0 60000 65536"/>
              <a:gd name="T21" fmla="*/ 0 w 116"/>
              <a:gd name="T22" fmla="*/ 0 h 86"/>
              <a:gd name="T23" fmla="*/ 116 w 116"/>
              <a:gd name="T24" fmla="*/ 86 h 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6" h="86">
                <a:moveTo>
                  <a:pt x="116" y="0"/>
                </a:moveTo>
                <a:lnTo>
                  <a:pt x="0" y="0"/>
                </a:lnTo>
                <a:lnTo>
                  <a:pt x="0" y="86"/>
                </a:lnTo>
                <a:lnTo>
                  <a:pt x="9" y="85"/>
                </a:lnTo>
                <a:lnTo>
                  <a:pt x="9" y="7"/>
                </a:lnTo>
                <a:lnTo>
                  <a:pt x="115" y="7"/>
                </a:lnTo>
                <a:lnTo>
                  <a:pt x="116" y="0"/>
                </a:lnTo>
                <a:close/>
              </a:path>
            </a:pathLst>
          </a:custGeom>
          <a:solidFill>
            <a:srgbClr val="CDCDCD"/>
          </a:solidFill>
          <a:ln w="9525">
            <a:noFill/>
            <a:round/>
            <a:headEnd/>
            <a:tailEnd/>
          </a:ln>
        </p:spPr>
        <p:txBody>
          <a:bodyPr/>
          <a:lstStyle/>
          <a:p>
            <a:endParaRPr lang="en-US"/>
          </a:p>
        </p:txBody>
      </p:sp>
      <p:sp>
        <p:nvSpPr>
          <p:cNvPr id="31175" name="Freeform 853"/>
          <p:cNvSpPr>
            <a:spLocks/>
          </p:cNvSpPr>
          <p:nvPr/>
        </p:nvSpPr>
        <p:spPr bwMode="auto">
          <a:xfrm>
            <a:off x="833438" y="2211388"/>
            <a:ext cx="168275" cy="123825"/>
          </a:xfrm>
          <a:custGeom>
            <a:avLst/>
            <a:gdLst>
              <a:gd name="T0" fmla="*/ 106 w 106"/>
              <a:gd name="T1" fmla="*/ 0 h 78"/>
              <a:gd name="T2" fmla="*/ 0 w 106"/>
              <a:gd name="T3" fmla="*/ 0 h 78"/>
              <a:gd name="T4" fmla="*/ 0 w 106"/>
              <a:gd name="T5" fmla="*/ 78 h 78"/>
              <a:gd name="T6" fmla="*/ 7 w 106"/>
              <a:gd name="T7" fmla="*/ 78 h 78"/>
              <a:gd name="T8" fmla="*/ 7 w 106"/>
              <a:gd name="T9" fmla="*/ 6 h 78"/>
              <a:gd name="T10" fmla="*/ 106 w 106"/>
              <a:gd name="T11" fmla="*/ 6 h 78"/>
              <a:gd name="T12" fmla="*/ 106 w 106"/>
              <a:gd name="T13" fmla="*/ 0 h 78"/>
              <a:gd name="T14" fmla="*/ 0 60000 65536"/>
              <a:gd name="T15" fmla="*/ 0 60000 65536"/>
              <a:gd name="T16" fmla="*/ 0 60000 65536"/>
              <a:gd name="T17" fmla="*/ 0 60000 65536"/>
              <a:gd name="T18" fmla="*/ 0 60000 65536"/>
              <a:gd name="T19" fmla="*/ 0 60000 65536"/>
              <a:gd name="T20" fmla="*/ 0 60000 65536"/>
              <a:gd name="T21" fmla="*/ 0 w 106"/>
              <a:gd name="T22" fmla="*/ 0 h 78"/>
              <a:gd name="T23" fmla="*/ 106 w 106"/>
              <a:gd name="T24" fmla="*/ 78 h 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78">
                <a:moveTo>
                  <a:pt x="106" y="0"/>
                </a:moveTo>
                <a:lnTo>
                  <a:pt x="0" y="0"/>
                </a:lnTo>
                <a:lnTo>
                  <a:pt x="0" y="78"/>
                </a:lnTo>
                <a:lnTo>
                  <a:pt x="7" y="78"/>
                </a:lnTo>
                <a:lnTo>
                  <a:pt x="7" y="6"/>
                </a:lnTo>
                <a:lnTo>
                  <a:pt x="106" y="6"/>
                </a:lnTo>
                <a:lnTo>
                  <a:pt x="106" y="0"/>
                </a:lnTo>
                <a:close/>
              </a:path>
            </a:pathLst>
          </a:custGeom>
          <a:solidFill>
            <a:srgbClr val="D0D0D0"/>
          </a:solidFill>
          <a:ln w="9525">
            <a:noFill/>
            <a:round/>
            <a:headEnd/>
            <a:tailEnd/>
          </a:ln>
        </p:spPr>
        <p:txBody>
          <a:bodyPr/>
          <a:lstStyle/>
          <a:p>
            <a:endParaRPr lang="en-US"/>
          </a:p>
        </p:txBody>
      </p:sp>
      <p:sp>
        <p:nvSpPr>
          <p:cNvPr id="31176" name="Freeform 854"/>
          <p:cNvSpPr>
            <a:spLocks/>
          </p:cNvSpPr>
          <p:nvPr/>
        </p:nvSpPr>
        <p:spPr bwMode="auto">
          <a:xfrm>
            <a:off x="844550" y="2220913"/>
            <a:ext cx="158750" cy="115887"/>
          </a:xfrm>
          <a:custGeom>
            <a:avLst/>
            <a:gdLst>
              <a:gd name="T0" fmla="*/ 99 w 100"/>
              <a:gd name="T1" fmla="*/ 0 h 73"/>
              <a:gd name="T2" fmla="*/ 0 w 100"/>
              <a:gd name="T3" fmla="*/ 0 h 73"/>
              <a:gd name="T4" fmla="*/ 0 w 100"/>
              <a:gd name="T5" fmla="*/ 72 h 73"/>
              <a:gd name="T6" fmla="*/ 9 w 100"/>
              <a:gd name="T7" fmla="*/ 73 h 73"/>
              <a:gd name="T8" fmla="*/ 9 w 100"/>
              <a:gd name="T9" fmla="*/ 6 h 73"/>
              <a:gd name="T10" fmla="*/ 100 w 100"/>
              <a:gd name="T11" fmla="*/ 6 h 73"/>
              <a:gd name="T12" fmla="*/ 99 w 100"/>
              <a:gd name="T13" fmla="*/ 0 h 73"/>
              <a:gd name="T14" fmla="*/ 0 60000 65536"/>
              <a:gd name="T15" fmla="*/ 0 60000 65536"/>
              <a:gd name="T16" fmla="*/ 0 60000 65536"/>
              <a:gd name="T17" fmla="*/ 0 60000 65536"/>
              <a:gd name="T18" fmla="*/ 0 60000 65536"/>
              <a:gd name="T19" fmla="*/ 0 60000 65536"/>
              <a:gd name="T20" fmla="*/ 0 60000 65536"/>
              <a:gd name="T21" fmla="*/ 0 w 100"/>
              <a:gd name="T22" fmla="*/ 0 h 73"/>
              <a:gd name="T23" fmla="*/ 100 w 100"/>
              <a:gd name="T24" fmla="*/ 73 h 7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73">
                <a:moveTo>
                  <a:pt x="99" y="0"/>
                </a:moveTo>
                <a:lnTo>
                  <a:pt x="0" y="0"/>
                </a:lnTo>
                <a:lnTo>
                  <a:pt x="0" y="72"/>
                </a:lnTo>
                <a:lnTo>
                  <a:pt x="9" y="73"/>
                </a:lnTo>
                <a:lnTo>
                  <a:pt x="9" y="6"/>
                </a:lnTo>
                <a:lnTo>
                  <a:pt x="100" y="6"/>
                </a:lnTo>
                <a:lnTo>
                  <a:pt x="99" y="0"/>
                </a:lnTo>
                <a:close/>
              </a:path>
            </a:pathLst>
          </a:custGeom>
          <a:solidFill>
            <a:srgbClr val="D2D2D2"/>
          </a:solidFill>
          <a:ln w="9525">
            <a:noFill/>
            <a:round/>
            <a:headEnd/>
            <a:tailEnd/>
          </a:ln>
        </p:spPr>
        <p:txBody>
          <a:bodyPr/>
          <a:lstStyle/>
          <a:p>
            <a:endParaRPr lang="en-US"/>
          </a:p>
        </p:txBody>
      </p:sp>
      <p:sp>
        <p:nvSpPr>
          <p:cNvPr id="31177" name="Freeform 855"/>
          <p:cNvSpPr>
            <a:spLocks/>
          </p:cNvSpPr>
          <p:nvPr/>
        </p:nvSpPr>
        <p:spPr bwMode="auto">
          <a:xfrm>
            <a:off x="858838" y="2230438"/>
            <a:ext cx="144462" cy="106362"/>
          </a:xfrm>
          <a:custGeom>
            <a:avLst/>
            <a:gdLst>
              <a:gd name="T0" fmla="*/ 91 w 91"/>
              <a:gd name="T1" fmla="*/ 0 h 67"/>
              <a:gd name="T2" fmla="*/ 0 w 91"/>
              <a:gd name="T3" fmla="*/ 0 h 67"/>
              <a:gd name="T4" fmla="*/ 0 w 91"/>
              <a:gd name="T5" fmla="*/ 67 h 67"/>
              <a:gd name="T6" fmla="*/ 10 w 91"/>
              <a:gd name="T7" fmla="*/ 66 h 67"/>
              <a:gd name="T8" fmla="*/ 10 w 91"/>
              <a:gd name="T9" fmla="*/ 7 h 67"/>
              <a:gd name="T10" fmla="*/ 90 w 91"/>
              <a:gd name="T11" fmla="*/ 7 h 67"/>
              <a:gd name="T12" fmla="*/ 91 w 91"/>
              <a:gd name="T13" fmla="*/ 0 h 67"/>
              <a:gd name="T14" fmla="*/ 0 60000 65536"/>
              <a:gd name="T15" fmla="*/ 0 60000 65536"/>
              <a:gd name="T16" fmla="*/ 0 60000 65536"/>
              <a:gd name="T17" fmla="*/ 0 60000 65536"/>
              <a:gd name="T18" fmla="*/ 0 60000 65536"/>
              <a:gd name="T19" fmla="*/ 0 60000 65536"/>
              <a:gd name="T20" fmla="*/ 0 60000 65536"/>
              <a:gd name="T21" fmla="*/ 0 w 91"/>
              <a:gd name="T22" fmla="*/ 0 h 67"/>
              <a:gd name="T23" fmla="*/ 91 w 91"/>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 h="67">
                <a:moveTo>
                  <a:pt x="91" y="0"/>
                </a:moveTo>
                <a:lnTo>
                  <a:pt x="0" y="0"/>
                </a:lnTo>
                <a:lnTo>
                  <a:pt x="0" y="67"/>
                </a:lnTo>
                <a:lnTo>
                  <a:pt x="10" y="66"/>
                </a:lnTo>
                <a:lnTo>
                  <a:pt x="10" y="7"/>
                </a:lnTo>
                <a:lnTo>
                  <a:pt x="90" y="7"/>
                </a:lnTo>
                <a:lnTo>
                  <a:pt x="91" y="0"/>
                </a:lnTo>
                <a:close/>
              </a:path>
            </a:pathLst>
          </a:custGeom>
          <a:solidFill>
            <a:srgbClr val="D5D5D5"/>
          </a:solidFill>
          <a:ln w="9525">
            <a:noFill/>
            <a:round/>
            <a:headEnd/>
            <a:tailEnd/>
          </a:ln>
        </p:spPr>
        <p:txBody>
          <a:bodyPr/>
          <a:lstStyle/>
          <a:p>
            <a:endParaRPr lang="en-US"/>
          </a:p>
        </p:txBody>
      </p:sp>
      <p:sp>
        <p:nvSpPr>
          <p:cNvPr id="31178" name="Freeform 856"/>
          <p:cNvSpPr>
            <a:spLocks/>
          </p:cNvSpPr>
          <p:nvPr/>
        </p:nvSpPr>
        <p:spPr bwMode="auto">
          <a:xfrm>
            <a:off x="874713" y="2241550"/>
            <a:ext cx="128587" cy="95250"/>
          </a:xfrm>
          <a:custGeom>
            <a:avLst/>
            <a:gdLst>
              <a:gd name="T0" fmla="*/ 80 w 81"/>
              <a:gd name="T1" fmla="*/ 0 h 60"/>
              <a:gd name="T2" fmla="*/ 0 w 81"/>
              <a:gd name="T3" fmla="*/ 0 h 60"/>
              <a:gd name="T4" fmla="*/ 0 w 81"/>
              <a:gd name="T5" fmla="*/ 59 h 60"/>
              <a:gd name="T6" fmla="*/ 10 w 81"/>
              <a:gd name="T7" fmla="*/ 60 h 60"/>
              <a:gd name="T8" fmla="*/ 10 w 81"/>
              <a:gd name="T9" fmla="*/ 7 h 60"/>
              <a:gd name="T10" fmla="*/ 81 w 81"/>
              <a:gd name="T11" fmla="*/ 7 h 60"/>
              <a:gd name="T12" fmla="*/ 80 w 81"/>
              <a:gd name="T13" fmla="*/ 0 h 60"/>
              <a:gd name="T14" fmla="*/ 0 60000 65536"/>
              <a:gd name="T15" fmla="*/ 0 60000 65536"/>
              <a:gd name="T16" fmla="*/ 0 60000 65536"/>
              <a:gd name="T17" fmla="*/ 0 60000 65536"/>
              <a:gd name="T18" fmla="*/ 0 60000 65536"/>
              <a:gd name="T19" fmla="*/ 0 60000 65536"/>
              <a:gd name="T20" fmla="*/ 0 60000 65536"/>
              <a:gd name="T21" fmla="*/ 0 w 81"/>
              <a:gd name="T22" fmla="*/ 0 h 60"/>
              <a:gd name="T23" fmla="*/ 81 w 81"/>
              <a:gd name="T24" fmla="*/ 60 h 6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60">
                <a:moveTo>
                  <a:pt x="80" y="0"/>
                </a:moveTo>
                <a:lnTo>
                  <a:pt x="0" y="0"/>
                </a:lnTo>
                <a:lnTo>
                  <a:pt x="0" y="59"/>
                </a:lnTo>
                <a:lnTo>
                  <a:pt x="10" y="60"/>
                </a:lnTo>
                <a:lnTo>
                  <a:pt x="10" y="7"/>
                </a:lnTo>
                <a:lnTo>
                  <a:pt x="81" y="7"/>
                </a:lnTo>
                <a:lnTo>
                  <a:pt x="80" y="0"/>
                </a:lnTo>
                <a:close/>
              </a:path>
            </a:pathLst>
          </a:custGeom>
          <a:solidFill>
            <a:srgbClr val="D7D7D7"/>
          </a:solidFill>
          <a:ln w="9525">
            <a:noFill/>
            <a:round/>
            <a:headEnd/>
            <a:tailEnd/>
          </a:ln>
        </p:spPr>
        <p:txBody>
          <a:bodyPr/>
          <a:lstStyle/>
          <a:p>
            <a:endParaRPr lang="en-US"/>
          </a:p>
        </p:txBody>
      </p:sp>
      <p:sp>
        <p:nvSpPr>
          <p:cNvPr id="31179" name="Freeform 857"/>
          <p:cNvSpPr>
            <a:spLocks/>
          </p:cNvSpPr>
          <p:nvPr/>
        </p:nvSpPr>
        <p:spPr bwMode="auto">
          <a:xfrm>
            <a:off x="890588" y="2252663"/>
            <a:ext cx="112712" cy="84137"/>
          </a:xfrm>
          <a:custGeom>
            <a:avLst/>
            <a:gdLst>
              <a:gd name="T0" fmla="*/ 71 w 71"/>
              <a:gd name="T1" fmla="*/ 0 h 53"/>
              <a:gd name="T2" fmla="*/ 0 w 71"/>
              <a:gd name="T3" fmla="*/ 0 h 53"/>
              <a:gd name="T4" fmla="*/ 0 w 71"/>
              <a:gd name="T5" fmla="*/ 53 h 53"/>
              <a:gd name="T6" fmla="*/ 10 w 71"/>
              <a:gd name="T7" fmla="*/ 52 h 53"/>
              <a:gd name="T8" fmla="*/ 10 w 71"/>
              <a:gd name="T9" fmla="*/ 8 h 53"/>
              <a:gd name="T10" fmla="*/ 70 w 71"/>
              <a:gd name="T11" fmla="*/ 8 h 53"/>
              <a:gd name="T12" fmla="*/ 71 w 71"/>
              <a:gd name="T13" fmla="*/ 0 h 53"/>
              <a:gd name="T14" fmla="*/ 0 60000 65536"/>
              <a:gd name="T15" fmla="*/ 0 60000 65536"/>
              <a:gd name="T16" fmla="*/ 0 60000 65536"/>
              <a:gd name="T17" fmla="*/ 0 60000 65536"/>
              <a:gd name="T18" fmla="*/ 0 60000 65536"/>
              <a:gd name="T19" fmla="*/ 0 60000 65536"/>
              <a:gd name="T20" fmla="*/ 0 60000 65536"/>
              <a:gd name="T21" fmla="*/ 0 w 71"/>
              <a:gd name="T22" fmla="*/ 0 h 53"/>
              <a:gd name="T23" fmla="*/ 71 w 71"/>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53">
                <a:moveTo>
                  <a:pt x="71" y="0"/>
                </a:moveTo>
                <a:lnTo>
                  <a:pt x="0" y="0"/>
                </a:lnTo>
                <a:lnTo>
                  <a:pt x="0" y="53"/>
                </a:lnTo>
                <a:lnTo>
                  <a:pt x="10" y="52"/>
                </a:lnTo>
                <a:lnTo>
                  <a:pt x="10" y="8"/>
                </a:lnTo>
                <a:lnTo>
                  <a:pt x="70" y="8"/>
                </a:lnTo>
                <a:lnTo>
                  <a:pt x="71" y="0"/>
                </a:lnTo>
                <a:close/>
              </a:path>
            </a:pathLst>
          </a:custGeom>
          <a:solidFill>
            <a:srgbClr val="D9D9D9"/>
          </a:solidFill>
          <a:ln w="9525">
            <a:noFill/>
            <a:round/>
            <a:headEnd/>
            <a:tailEnd/>
          </a:ln>
        </p:spPr>
        <p:txBody>
          <a:bodyPr/>
          <a:lstStyle/>
          <a:p>
            <a:endParaRPr lang="en-US"/>
          </a:p>
        </p:txBody>
      </p:sp>
      <p:sp>
        <p:nvSpPr>
          <p:cNvPr id="31180" name="Freeform 858"/>
          <p:cNvSpPr>
            <a:spLocks/>
          </p:cNvSpPr>
          <p:nvPr/>
        </p:nvSpPr>
        <p:spPr bwMode="auto">
          <a:xfrm>
            <a:off x="906463" y="2265363"/>
            <a:ext cx="95250" cy="69850"/>
          </a:xfrm>
          <a:custGeom>
            <a:avLst/>
            <a:gdLst>
              <a:gd name="T0" fmla="*/ 60 w 60"/>
              <a:gd name="T1" fmla="*/ 0 h 44"/>
              <a:gd name="T2" fmla="*/ 0 w 60"/>
              <a:gd name="T3" fmla="*/ 0 h 44"/>
              <a:gd name="T4" fmla="*/ 0 w 60"/>
              <a:gd name="T5" fmla="*/ 44 h 44"/>
              <a:gd name="T6" fmla="*/ 11 w 60"/>
              <a:gd name="T7" fmla="*/ 44 h 44"/>
              <a:gd name="T8" fmla="*/ 11 w 60"/>
              <a:gd name="T9" fmla="*/ 7 h 44"/>
              <a:gd name="T10" fmla="*/ 60 w 60"/>
              <a:gd name="T11" fmla="*/ 7 h 44"/>
              <a:gd name="T12" fmla="*/ 60 w 60"/>
              <a:gd name="T13" fmla="*/ 0 h 44"/>
              <a:gd name="T14" fmla="*/ 0 60000 65536"/>
              <a:gd name="T15" fmla="*/ 0 60000 65536"/>
              <a:gd name="T16" fmla="*/ 0 60000 65536"/>
              <a:gd name="T17" fmla="*/ 0 60000 65536"/>
              <a:gd name="T18" fmla="*/ 0 60000 65536"/>
              <a:gd name="T19" fmla="*/ 0 60000 65536"/>
              <a:gd name="T20" fmla="*/ 0 60000 65536"/>
              <a:gd name="T21" fmla="*/ 0 w 60"/>
              <a:gd name="T22" fmla="*/ 0 h 44"/>
              <a:gd name="T23" fmla="*/ 60 w 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0" h="44">
                <a:moveTo>
                  <a:pt x="60" y="0"/>
                </a:moveTo>
                <a:lnTo>
                  <a:pt x="0" y="0"/>
                </a:lnTo>
                <a:lnTo>
                  <a:pt x="0" y="44"/>
                </a:lnTo>
                <a:lnTo>
                  <a:pt x="11" y="44"/>
                </a:lnTo>
                <a:lnTo>
                  <a:pt x="11" y="7"/>
                </a:lnTo>
                <a:lnTo>
                  <a:pt x="60" y="7"/>
                </a:lnTo>
                <a:lnTo>
                  <a:pt x="60" y="0"/>
                </a:lnTo>
                <a:close/>
              </a:path>
            </a:pathLst>
          </a:custGeom>
          <a:solidFill>
            <a:srgbClr val="DCDCDC"/>
          </a:solidFill>
          <a:ln w="9525">
            <a:noFill/>
            <a:round/>
            <a:headEnd/>
            <a:tailEnd/>
          </a:ln>
        </p:spPr>
        <p:txBody>
          <a:bodyPr/>
          <a:lstStyle/>
          <a:p>
            <a:endParaRPr lang="en-US"/>
          </a:p>
        </p:txBody>
      </p:sp>
      <p:sp>
        <p:nvSpPr>
          <p:cNvPr id="31181" name="Freeform 859"/>
          <p:cNvSpPr>
            <a:spLocks/>
          </p:cNvSpPr>
          <p:nvPr/>
        </p:nvSpPr>
        <p:spPr bwMode="auto">
          <a:xfrm>
            <a:off x="923925" y="2276475"/>
            <a:ext cx="77788" cy="58738"/>
          </a:xfrm>
          <a:custGeom>
            <a:avLst/>
            <a:gdLst>
              <a:gd name="T0" fmla="*/ 49 w 49"/>
              <a:gd name="T1" fmla="*/ 0 h 37"/>
              <a:gd name="T2" fmla="*/ 0 w 49"/>
              <a:gd name="T3" fmla="*/ 0 h 37"/>
              <a:gd name="T4" fmla="*/ 0 w 49"/>
              <a:gd name="T5" fmla="*/ 37 h 37"/>
              <a:gd name="T6" fmla="*/ 11 w 49"/>
              <a:gd name="T7" fmla="*/ 37 h 37"/>
              <a:gd name="T8" fmla="*/ 11 w 49"/>
              <a:gd name="T9" fmla="*/ 9 h 37"/>
              <a:gd name="T10" fmla="*/ 49 w 49"/>
              <a:gd name="T11" fmla="*/ 9 h 37"/>
              <a:gd name="T12" fmla="*/ 49 w 49"/>
              <a:gd name="T13" fmla="*/ 0 h 37"/>
              <a:gd name="T14" fmla="*/ 0 60000 65536"/>
              <a:gd name="T15" fmla="*/ 0 60000 65536"/>
              <a:gd name="T16" fmla="*/ 0 60000 65536"/>
              <a:gd name="T17" fmla="*/ 0 60000 65536"/>
              <a:gd name="T18" fmla="*/ 0 60000 65536"/>
              <a:gd name="T19" fmla="*/ 0 60000 65536"/>
              <a:gd name="T20" fmla="*/ 0 60000 65536"/>
              <a:gd name="T21" fmla="*/ 0 w 49"/>
              <a:gd name="T22" fmla="*/ 0 h 37"/>
              <a:gd name="T23" fmla="*/ 49 w 49"/>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37">
                <a:moveTo>
                  <a:pt x="49" y="0"/>
                </a:moveTo>
                <a:lnTo>
                  <a:pt x="0" y="0"/>
                </a:lnTo>
                <a:lnTo>
                  <a:pt x="0" y="37"/>
                </a:lnTo>
                <a:lnTo>
                  <a:pt x="11" y="37"/>
                </a:lnTo>
                <a:lnTo>
                  <a:pt x="11" y="9"/>
                </a:lnTo>
                <a:lnTo>
                  <a:pt x="49" y="9"/>
                </a:lnTo>
                <a:lnTo>
                  <a:pt x="49" y="0"/>
                </a:lnTo>
                <a:close/>
              </a:path>
            </a:pathLst>
          </a:custGeom>
          <a:solidFill>
            <a:srgbClr val="DEDEDE"/>
          </a:solidFill>
          <a:ln w="9525">
            <a:noFill/>
            <a:round/>
            <a:headEnd/>
            <a:tailEnd/>
          </a:ln>
        </p:spPr>
        <p:txBody>
          <a:bodyPr/>
          <a:lstStyle/>
          <a:p>
            <a:endParaRPr lang="en-US"/>
          </a:p>
        </p:txBody>
      </p:sp>
      <p:sp>
        <p:nvSpPr>
          <p:cNvPr id="31182" name="Freeform 860"/>
          <p:cNvSpPr>
            <a:spLocks/>
          </p:cNvSpPr>
          <p:nvPr/>
        </p:nvSpPr>
        <p:spPr bwMode="auto">
          <a:xfrm>
            <a:off x="941388" y="2290763"/>
            <a:ext cx="61912" cy="46037"/>
          </a:xfrm>
          <a:custGeom>
            <a:avLst/>
            <a:gdLst>
              <a:gd name="T0" fmla="*/ 38 w 39"/>
              <a:gd name="T1" fmla="*/ 0 h 29"/>
              <a:gd name="T2" fmla="*/ 0 w 39"/>
              <a:gd name="T3" fmla="*/ 0 h 29"/>
              <a:gd name="T4" fmla="*/ 0 w 39"/>
              <a:gd name="T5" fmla="*/ 28 h 29"/>
              <a:gd name="T6" fmla="*/ 13 w 39"/>
              <a:gd name="T7" fmla="*/ 29 h 29"/>
              <a:gd name="T8" fmla="*/ 13 w 39"/>
              <a:gd name="T9" fmla="*/ 9 h 29"/>
              <a:gd name="T10" fmla="*/ 39 w 39"/>
              <a:gd name="T11" fmla="*/ 9 h 29"/>
              <a:gd name="T12" fmla="*/ 38 w 39"/>
              <a:gd name="T13" fmla="*/ 0 h 29"/>
              <a:gd name="T14" fmla="*/ 0 60000 65536"/>
              <a:gd name="T15" fmla="*/ 0 60000 65536"/>
              <a:gd name="T16" fmla="*/ 0 60000 65536"/>
              <a:gd name="T17" fmla="*/ 0 60000 65536"/>
              <a:gd name="T18" fmla="*/ 0 60000 65536"/>
              <a:gd name="T19" fmla="*/ 0 60000 65536"/>
              <a:gd name="T20" fmla="*/ 0 60000 65536"/>
              <a:gd name="T21" fmla="*/ 0 w 39"/>
              <a:gd name="T22" fmla="*/ 0 h 29"/>
              <a:gd name="T23" fmla="*/ 39 w 3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9">
                <a:moveTo>
                  <a:pt x="38" y="0"/>
                </a:moveTo>
                <a:lnTo>
                  <a:pt x="0" y="0"/>
                </a:lnTo>
                <a:lnTo>
                  <a:pt x="0" y="28"/>
                </a:lnTo>
                <a:lnTo>
                  <a:pt x="13" y="29"/>
                </a:lnTo>
                <a:lnTo>
                  <a:pt x="13" y="9"/>
                </a:lnTo>
                <a:lnTo>
                  <a:pt x="39" y="9"/>
                </a:lnTo>
                <a:lnTo>
                  <a:pt x="38" y="0"/>
                </a:lnTo>
                <a:close/>
              </a:path>
            </a:pathLst>
          </a:custGeom>
          <a:solidFill>
            <a:srgbClr val="E1E1E1"/>
          </a:solidFill>
          <a:ln w="9525">
            <a:noFill/>
            <a:round/>
            <a:headEnd/>
            <a:tailEnd/>
          </a:ln>
        </p:spPr>
        <p:txBody>
          <a:bodyPr/>
          <a:lstStyle/>
          <a:p>
            <a:endParaRPr lang="en-US"/>
          </a:p>
        </p:txBody>
      </p:sp>
      <p:sp>
        <p:nvSpPr>
          <p:cNvPr id="31183" name="Freeform 861"/>
          <p:cNvSpPr>
            <a:spLocks/>
          </p:cNvSpPr>
          <p:nvPr/>
        </p:nvSpPr>
        <p:spPr bwMode="auto">
          <a:xfrm>
            <a:off x="962025" y="2305050"/>
            <a:ext cx="41275" cy="31750"/>
          </a:xfrm>
          <a:custGeom>
            <a:avLst/>
            <a:gdLst>
              <a:gd name="T0" fmla="*/ 26 w 26"/>
              <a:gd name="T1" fmla="*/ 0 h 20"/>
              <a:gd name="T2" fmla="*/ 0 w 26"/>
              <a:gd name="T3" fmla="*/ 0 h 20"/>
              <a:gd name="T4" fmla="*/ 0 w 26"/>
              <a:gd name="T5" fmla="*/ 20 h 20"/>
              <a:gd name="T6" fmla="*/ 12 w 26"/>
              <a:gd name="T7" fmla="*/ 19 h 20"/>
              <a:gd name="T8" fmla="*/ 12 w 26"/>
              <a:gd name="T9" fmla="*/ 10 h 20"/>
              <a:gd name="T10" fmla="*/ 25 w 26"/>
              <a:gd name="T11" fmla="*/ 10 h 20"/>
              <a:gd name="T12" fmla="*/ 26 w 26"/>
              <a:gd name="T13" fmla="*/ 0 h 20"/>
              <a:gd name="T14" fmla="*/ 0 60000 65536"/>
              <a:gd name="T15" fmla="*/ 0 60000 65536"/>
              <a:gd name="T16" fmla="*/ 0 60000 65536"/>
              <a:gd name="T17" fmla="*/ 0 60000 65536"/>
              <a:gd name="T18" fmla="*/ 0 60000 65536"/>
              <a:gd name="T19" fmla="*/ 0 60000 65536"/>
              <a:gd name="T20" fmla="*/ 0 60000 65536"/>
              <a:gd name="T21" fmla="*/ 0 w 26"/>
              <a:gd name="T22" fmla="*/ 0 h 20"/>
              <a:gd name="T23" fmla="*/ 26 w 26"/>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0">
                <a:moveTo>
                  <a:pt x="26" y="0"/>
                </a:moveTo>
                <a:lnTo>
                  <a:pt x="0" y="0"/>
                </a:lnTo>
                <a:lnTo>
                  <a:pt x="0" y="20"/>
                </a:lnTo>
                <a:lnTo>
                  <a:pt x="12" y="19"/>
                </a:lnTo>
                <a:lnTo>
                  <a:pt x="12" y="10"/>
                </a:lnTo>
                <a:lnTo>
                  <a:pt x="25" y="10"/>
                </a:lnTo>
                <a:lnTo>
                  <a:pt x="26" y="0"/>
                </a:lnTo>
                <a:close/>
              </a:path>
            </a:pathLst>
          </a:custGeom>
          <a:solidFill>
            <a:srgbClr val="E3E3E3"/>
          </a:solidFill>
          <a:ln w="9525">
            <a:noFill/>
            <a:round/>
            <a:headEnd/>
            <a:tailEnd/>
          </a:ln>
        </p:spPr>
        <p:txBody>
          <a:bodyPr/>
          <a:lstStyle/>
          <a:p>
            <a:endParaRPr lang="en-US"/>
          </a:p>
        </p:txBody>
      </p:sp>
      <p:sp>
        <p:nvSpPr>
          <p:cNvPr id="31184" name="Freeform 862"/>
          <p:cNvSpPr>
            <a:spLocks/>
          </p:cNvSpPr>
          <p:nvPr/>
        </p:nvSpPr>
        <p:spPr bwMode="auto">
          <a:xfrm>
            <a:off x="981075" y="2320925"/>
            <a:ext cx="22225" cy="15875"/>
          </a:xfrm>
          <a:custGeom>
            <a:avLst/>
            <a:gdLst>
              <a:gd name="T0" fmla="*/ 13 w 14"/>
              <a:gd name="T1" fmla="*/ 0 h 10"/>
              <a:gd name="T2" fmla="*/ 0 w 14"/>
              <a:gd name="T3" fmla="*/ 0 h 10"/>
              <a:gd name="T4" fmla="*/ 0 w 14"/>
              <a:gd name="T5" fmla="*/ 9 h 10"/>
              <a:gd name="T6" fmla="*/ 14 w 14"/>
              <a:gd name="T7" fmla="*/ 10 h 10"/>
              <a:gd name="T8" fmla="*/ 14 w 14"/>
              <a:gd name="T9" fmla="*/ 10 h 10"/>
              <a:gd name="T10" fmla="*/ 14 w 14"/>
              <a:gd name="T11" fmla="*/ 10 h 10"/>
              <a:gd name="T12" fmla="*/ 13 w 14"/>
              <a:gd name="T13" fmla="*/ 0 h 10"/>
              <a:gd name="T14" fmla="*/ 0 60000 65536"/>
              <a:gd name="T15" fmla="*/ 0 60000 65536"/>
              <a:gd name="T16" fmla="*/ 0 60000 65536"/>
              <a:gd name="T17" fmla="*/ 0 60000 65536"/>
              <a:gd name="T18" fmla="*/ 0 60000 65536"/>
              <a:gd name="T19" fmla="*/ 0 60000 65536"/>
              <a:gd name="T20" fmla="*/ 0 60000 65536"/>
              <a:gd name="T21" fmla="*/ 0 w 14"/>
              <a:gd name="T22" fmla="*/ 0 h 10"/>
              <a:gd name="T23" fmla="*/ 14 w 1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0">
                <a:moveTo>
                  <a:pt x="13" y="0"/>
                </a:moveTo>
                <a:lnTo>
                  <a:pt x="0" y="0"/>
                </a:lnTo>
                <a:lnTo>
                  <a:pt x="0" y="9"/>
                </a:lnTo>
                <a:lnTo>
                  <a:pt x="14" y="10"/>
                </a:lnTo>
                <a:lnTo>
                  <a:pt x="13" y="0"/>
                </a:lnTo>
                <a:close/>
              </a:path>
            </a:pathLst>
          </a:custGeom>
          <a:solidFill>
            <a:srgbClr val="E6E6E6"/>
          </a:solidFill>
          <a:ln w="9525">
            <a:noFill/>
            <a:round/>
            <a:headEnd/>
            <a:tailEnd/>
          </a:ln>
        </p:spPr>
        <p:txBody>
          <a:bodyPr/>
          <a:lstStyle/>
          <a:p>
            <a:endParaRPr lang="en-US"/>
          </a:p>
        </p:txBody>
      </p:sp>
      <p:sp>
        <p:nvSpPr>
          <p:cNvPr id="31185" name="Line 863"/>
          <p:cNvSpPr>
            <a:spLocks noChangeShapeType="1"/>
          </p:cNvSpPr>
          <p:nvPr/>
        </p:nvSpPr>
        <p:spPr bwMode="auto">
          <a:xfrm>
            <a:off x="717550" y="2373313"/>
            <a:ext cx="1588" cy="22225"/>
          </a:xfrm>
          <a:prstGeom prst="line">
            <a:avLst/>
          </a:prstGeom>
          <a:noFill/>
          <a:ln w="1588">
            <a:solidFill>
              <a:srgbClr val="000000"/>
            </a:solidFill>
            <a:round/>
            <a:headEnd/>
            <a:tailEnd/>
          </a:ln>
        </p:spPr>
        <p:txBody>
          <a:bodyPr/>
          <a:lstStyle/>
          <a:p>
            <a:endParaRPr lang="en-US"/>
          </a:p>
        </p:txBody>
      </p:sp>
      <p:sp>
        <p:nvSpPr>
          <p:cNvPr id="31186" name="Line 864"/>
          <p:cNvSpPr>
            <a:spLocks noChangeShapeType="1"/>
          </p:cNvSpPr>
          <p:nvPr/>
        </p:nvSpPr>
        <p:spPr bwMode="auto">
          <a:xfrm>
            <a:off x="661988" y="2373313"/>
            <a:ext cx="1587" cy="22225"/>
          </a:xfrm>
          <a:prstGeom prst="line">
            <a:avLst/>
          </a:prstGeom>
          <a:noFill/>
          <a:ln w="1588">
            <a:solidFill>
              <a:srgbClr val="000000"/>
            </a:solidFill>
            <a:round/>
            <a:headEnd/>
            <a:tailEnd/>
          </a:ln>
        </p:spPr>
        <p:txBody>
          <a:bodyPr/>
          <a:lstStyle/>
          <a:p>
            <a:endParaRPr lang="en-US"/>
          </a:p>
        </p:txBody>
      </p:sp>
      <p:sp>
        <p:nvSpPr>
          <p:cNvPr id="31187" name="Line 865"/>
          <p:cNvSpPr>
            <a:spLocks noChangeShapeType="1"/>
          </p:cNvSpPr>
          <p:nvPr/>
        </p:nvSpPr>
        <p:spPr bwMode="auto">
          <a:xfrm>
            <a:off x="595313" y="2373313"/>
            <a:ext cx="452437" cy="1587"/>
          </a:xfrm>
          <a:prstGeom prst="line">
            <a:avLst/>
          </a:prstGeom>
          <a:noFill/>
          <a:ln w="1588">
            <a:solidFill>
              <a:srgbClr val="000000"/>
            </a:solidFill>
            <a:round/>
            <a:headEnd/>
            <a:tailEnd/>
          </a:ln>
        </p:spPr>
        <p:txBody>
          <a:bodyPr/>
          <a:lstStyle/>
          <a:p>
            <a:endParaRPr lang="en-US"/>
          </a:p>
        </p:txBody>
      </p:sp>
      <p:sp>
        <p:nvSpPr>
          <p:cNvPr id="31188" name="Rectangle 866"/>
          <p:cNvSpPr>
            <a:spLocks noChangeArrowheads="1"/>
          </p:cNvSpPr>
          <p:nvPr/>
        </p:nvSpPr>
        <p:spPr bwMode="auto">
          <a:xfrm>
            <a:off x="939800" y="2476500"/>
            <a:ext cx="55563" cy="4763"/>
          </a:xfrm>
          <a:prstGeom prst="rect">
            <a:avLst/>
          </a:prstGeom>
          <a:solidFill>
            <a:srgbClr val="E6E6E6"/>
          </a:solidFill>
          <a:ln w="9525">
            <a:noFill/>
            <a:miter lim="800000"/>
            <a:headEnd/>
            <a:tailEnd/>
          </a:ln>
        </p:spPr>
        <p:txBody>
          <a:bodyPr/>
          <a:lstStyle/>
          <a:p>
            <a:endParaRPr lang="en-US"/>
          </a:p>
        </p:txBody>
      </p:sp>
      <p:sp>
        <p:nvSpPr>
          <p:cNvPr id="31189" name="Rectangle 867"/>
          <p:cNvSpPr>
            <a:spLocks noChangeArrowheads="1"/>
          </p:cNvSpPr>
          <p:nvPr/>
        </p:nvSpPr>
        <p:spPr bwMode="auto">
          <a:xfrm>
            <a:off x="939800" y="2474913"/>
            <a:ext cx="55563" cy="1587"/>
          </a:xfrm>
          <a:prstGeom prst="rect">
            <a:avLst/>
          </a:prstGeom>
          <a:solidFill>
            <a:srgbClr val="DDDDDD"/>
          </a:solidFill>
          <a:ln w="9525">
            <a:noFill/>
            <a:miter lim="800000"/>
            <a:headEnd/>
            <a:tailEnd/>
          </a:ln>
        </p:spPr>
        <p:txBody>
          <a:bodyPr/>
          <a:lstStyle/>
          <a:p>
            <a:endParaRPr lang="en-US"/>
          </a:p>
        </p:txBody>
      </p:sp>
      <p:sp>
        <p:nvSpPr>
          <p:cNvPr id="31190" name="Rectangle 868"/>
          <p:cNvSpPr>
            <a:spLocks noChangeArrowheads="1"/>
          </p:cNvSpPr>
          <p:nvPr/>
        </p:nvSpPr>
        <p:spPr bwMode="auto">
          <a:xfrm>
            <a:off x="939800" y="2471738"/>
            <a:ext cx="55563" cy="3175"/>
          </a:xfrm>
          <a:prstGeom prst="rect">
            <a:avLst/>
          </a:prstGeom>
          <a:solidFill>
            <a:srgbClr val="D5D5D5"/>
          </a:solidFill>
          <a:ln w="9525">
            <a:noFill/>
            <a:miter lim="800000"/>
            <a:headEnd/>
            <a:tailEnd/>
          </a:ln>
        </p:spPr>
        <p:txBody>
          <a:bodyPr/>
          <a:lstStyle/>
          <a:p>
            <a:endParaRPr lang="en-US"/>
          </a:p>
        </p:txBody>
      </p:sp>
      <p:sp>
        <p:nvSpPr>
          <p:cNvPr id="31191" name="Rectangle 869"/>
          <p:cNvSpPr>
            <a:spLocks noChangeArrowheads="1"/>
          </p:cNvSpPr>
          <p:nvPr/>
        </p:nvSpPr>
        <p:spPr bwMode="auto">
          <a:xfrm>
            <a:off x="939800" y="2470150"/>
            <a:ext cx="55563" cy="1588"/>
          </a:xfrm>
          <a:prstGeom prst="rect">
            <a:avLst/>
          </a:prstGeom>
          <a:solidFill>
            <a:srgbClr val="CDCDCD"/>
          </a:solidFill>
          <a:ln w="9525">
            <a:noFill/>
            <a:miter lim="800000"/>
            <a:headEnd/>
            <a:tailEnd/>
          </a:ln>
        </p:spPr>
        <p:txBody>
          <a:bodyPr/>
          <a:lstStyle/>
          <a:p>
            <a:endParaRPr lang="en-US"/>
          </a:p>
        </p:txBody>
      </p:sp>
      <p:sp>
        <p:nvSpPr>
          <p:cNvPr id="31192" name="Rectangle 870"/>
          <p:cNvSpPr>
            <a:spLocks noChangeArrowheads="1"/>
          </p:cNvSpPr>
          <p:nvPr/>
        </p:nvSpPr>
        <p:spPr bwMode="auto">
          <a:xfrm>
            <a:off x="939800" y="2468563"/>
            <a:ext cx="55563" cy="1587"/>
          </a:xfrm>
          <a:prstGeom prst="rect">
            <a:avLst/>
          </a:prstGeom>
          <a:solidFill>
            <a:srgbClr val="C6C6C6"/>
          </a:solidFill>
          <a:ln w="9525">
            <a:noFill/>
            <a:miter lim="800000"/>
            <a:headEnd/>
            <a:tailEnd/>
          </a:ln>
        </p:spPr>
        <p:txBody>
          <a:bodyPr/>
          <a:lstStyle/>
          <a:p>
            <a:endParaRPr lang="en-US"/>
          </a:p>
        </p:txBody>
      </p:sp>
      <p:sp>
        <p:nvSpPr>
          <p:cNvPr id="31193" name="Rectangle 871"/>
          <p:cNvSpPr>
            <a:spLocks noChangeArrowheads="1"/>
          </p:cNvSpPr>
          <p:nvPr/>
        </p:nvSpPr>
        <p:spPr bwMode="auto">
          <a:xfrm>
            <a:off x="939800" y="2466975"/>
            <a:ext cx="55563" cy="1588"/>
          </a:xfrm>
          <a:prstGeom prst="rect">
            <a:avLst/>
          </a:prstGeom>
          <a:solidFill>
            <a:srgbClr val="BEBEBE"/>
          </a:solidFill>
          <a:ln w="9525">
            <a:noFill/>
            <a:miter lim="800000"/>
            <a:headEnd/>
            <a:tailEnd/>
          </a:ln>
        </p:spPr>
        <p:txBody>
          <a:bodyPr/>
          <a:lstStyle/>
          <a:p>
            <a:endParaRPr lang="en-US"/>
          </a:p>
        </p:txBody>
      </p:sp>
      <p:sp>
        <p:nvSpPr>
          <p:cNvPr id="31194" name="Rectangle 872"/>
          <p:cNvSpPr>
            <a:spLocks noChangeArrowheads="1"/>
          </p:cNvSpPr>
          <p:nvPr/>
        </p:nvSpPr>
        <p:spPr bwMode="auto">
          <a:xfrm>
            <a:off x="939800" y="2463800"/>
            <a:ext cx="55563" cy="3175"/>
          </a:xfrm>
          <a:prstGeom prst="rect">
            <a:avLst/>
          </a:prstGeom>
          <a:solidFill>
            <a:srgbClr val="B6B6B6"/>
          </a:solidFill>
          <a:ln w="9525">
            <a:noFill/>
            <a:miter lim="800000"/>
            <a:headEnd/>
            <a:tailEnd/>
          </a:ln>
        </p:spPr>
        <p:txBody>
          <a:bodyPr/>
          <a:lstStyle/>
          <a:p>
            <a:endParaRPr lang="en-US"/>
          </a:p>
        </p:txBody>
      </p:sp>
      <p:sp>
        <p:nvSpPr>
          <p:cNvPr id="31195" name="Freeform 873"/>
          <p:cNvSpPr>
            <a:spLocks/>
          </p:cNvSpPr>
          <p:nvPr/>
        </p:nvSpPr>
        <p:spPr bwMode="auto">
          <a:xfrm>
            <a:off x="936625" y="2462213"/>
            <a:ext cx="58738" cy="1587"/>
          </a:xfrm>
          <a:custGeom>
            <a:avLst/>
            <a:gdLst>
              <a:gd name="T0" fmla="*/ 2 w 37"/>
              <a:gd name="T1" fmla="*/ 1 h 1"/>
              <a:gd name="T2" fmla="*/ 37 w 37"/>
              <a:gd name="T3" fmla="*/ 1 h 1"/>
              <a:gd name="T4" fmla="*/ 36 w 37"/>
              <a:gd name="T5" fmla="*/ 0 h 1"/>
              <a:gd name="T6" fmla="*/ 0 w 37"/>
              <a:gd name="T7" fmla="*/ 0 h 1"/>
              <a:gd name="T8" fmla="*/ 2 w 37"/>
              <a:gd name="T9" fmla="*/ 1 h 1"/>
              <a:gd name="T10" fmla="*/ 0 60000 65536"/>
              <a:gd name="T11" fmla="*/ 0 60000 65536"/>
              <a:gd name="T12" fmla="*/ 0 60000 65536"/>
              <a:gd name="T13" fmla="*/ 0 60000 65536"/>
              <a:gd name="T14" fmla="*/ 0 60000 65536"/>
              <a:gd name="T15" fmla="*/ 0 w 37"/>
              <a:gd name="T16" fmla="*/ 0 h 1"/>
              <a:gd name="T17" fmla="*/ 37 w 37"/>
              <a:gd name="T18" fmla="*/ 1 h 1"/>
            </a:gdLst>
            <a:ahLst/>
            <a:cxnLst>
              <a:cxn ang="T10">
                <a:pos x="T0" y="T1"/>
              </a:cxn>
              <a:cxn ang="T11">
                <a:pos x="T2" y="T3"/>
              </a:cxn>
              <a:cxn ang="T12">
                <a:pos x="T4" y="T5"/>
              </a:cxn>
              <a:cxn ang="T13">
                <a:pos x="T6" y="T7"/>
              </a:cxn>
              <a:cxn ang="T14">
                <a:pos x="T8" y="T9"/>
              </a:cxn>
            </a:cxnLst>
            <a:rect l="T15" t="T16" r="T17" b="T18"/>
            <a:pathLst>
              <a:path w="37" h="1">
                <a:moveTo>
                  <a:pt x="2" y="1"/>
                </a:moveTo>
                <a:lnTo>
                  <a:pt x="37" y="1"/>
                </a:lnTo>
                <a:lnTo>
                  <a:pt x="36" y="0"/>
                </a:lnTo>
                <a:lnTo>
                  <a:pt x="0" y="0"/>
                </a:lnTo>
                <a:lnTo>
                  <a:pt x="2" y="1"/>
                </a:lnTo>
                <a:close/>
              </a:path>
            </a:pathLst>
          </a:custGeom>
          <a:solidFill>
            <a:srgbClr val="AEAEAE"/>
          </a:solidFill>
          <a:ln w="9525">
            <a:noFill/>
            <a:round/>
            <a:headEnd/>
            <a:tailEnd/>
          </a:ln>
        </p:spPr>
        <p:txBody>
          <a:bodyPr/>
          <a:lstStyle/>
          <a:p>
            <a:endParaRPr lang="en-US"/>
          </a:p>
        </p:txBody>
      </p:sp>
      <p:sp>
        <p:nvSpPr>
          <p:cNvPr id="31196" name="Rectangle 874"/>
          <p:cNvSpPr>
            <a:spLocks noChangeArrowheads="1"/>
          </p:cNvSpPr>
          <p:nvPr/>
        </p:nvSpPr>
        <p:spPr bwMode="auto">
          <a:xfrm>
            <a:off x="936625" y="2460625"/>
            <a:ext cx="57150" cy="1588"/>
          </a:xfrm>
          <a:prstGeom prst="rect">
            <a:avLst/>
          </a:prstGeom>
          <a:solidFill>
            <a:srgbClr val="A6A6A6"/>
          </a:solidFill>
          <a:ln w="9525">
            <a:noFill/>
            <a:miter lim="800000"/>
            <a:headEnd/>
            <a:tailEnd/>
          </a:ln>
        </p:spPr>
        <p:txBody>
          <a:bodyPr/>
          <a:lstStyle/>
          <a:p>
            <a:endParaRPr lang="en-US"/>
          </a:p>
        </p:txBody>
      </p:sp>
      <p:sp>
        <p:nvSpPr>
          <p:cNvPr id="31197" name="Freeform 875"/>
          <p:cNvSpPr>
            <a:spLocks/>
          </p:cNvSpPr>
          <p:nvPr/>
        </p:nvSpPr>
        <p:spPr bwMode="auto">
          <a:xfrm>
            <a:off x="936625" y="2459038"/>
            <a:ext cx="58738" cy="1587"/>
          </a:xfrm>
          <a:custGeom>
            <a:avLst/>
            <a:gdLst>
              <a:gd name="T0" fmla="*/ 0 w 37"/>
              <a:gd name="T1" fmla="*/ 1 h 1"/>
              <a:gd name="T2" fmla="*/ 36 w 37"/>
              <a:gd name="T3" fmla="*/ 1 h 1"/>
              <a:gd name="T4" fmla="*/ 37 w 37"/>
              <a:gd name="T5" fmla="*/ 0 h 1"/>
              <a:gd name="T6" fmla="*/ 2 w 37"/>
              <a:gd name="T7" fmla="*/ 0 h 1"/>
              <a:gd name="T8" fmla="*/ 0 w 37"/>
              <a:gd name="T9" fmla="*/ 1 h 1"/>
              <a:gd name="T10" fmla="*/ 0 60000 65536"/>
              <a:gd name="T11" fmla="*/ 0 60000 65536"/>
              <a:gd name="T12" fmla="*/ 0 60000 65536"/>
              <a:gd name="T13" fmla="*/ 0 60000 65536"/>
              <a:gd name="T14" fmla="*/ 0 60000 65536"/>
              <a:gd name="T15" fmla="*/ 0 w 37"/>
              <a:gd name="T16" fmla="*/ 0 h 1"/>
              <a:gd name="T17" fmla="*/ 37 w 37"/>
              <a:gd name="T18" fmla="*/ 1 h 1"/>
            </a:gdLst>
            <a:ahLst/>
            <a:cxnLst>
              <a:cxn ang="T10">
                <a:pos x="T0" y="T1"/>
              </a:cxn>
              <a:cxn ang="T11">
                <a:pos x="T2" y="T3"/>
              </a:cxn>
              <a:cxn ang="T12">
                <a:pos x="T4" y="T5"/>
              </a:cxn>
              <a:cxn ang="T13">
                <a:pos x="T6" y="T7"/>
              </a:cxn>
              <a:cxn ang="T14">
                <a:pos x="T8" y="T9"/>
              </a:cxn>
            </a:cxnLst>
            <a:rect l="T15" t="T16" r="T17" b="T18"/>
            <a:pathLst>
              <a:path w="37" h="1">
                <a:moveTo>
                  <a:pt x="0" y="1"/>
                </a:moveTo>
                <a:lnTo>
                  <a:pt x="36" y="1"/>
                </a:lnTo>
                <a:lnTo>
                  <a:pt x="37" y="0"/>
                </a:lnTo>
                <a:lnTo>
                  <a:pt x="2" y="0"/>
                </a:lnTo>
                <a:lnTo>
                  <a:pt x="0" y="1"/>
                </a:lnTo>
                <a:close/>
              </a:path>
            </a:pathLst>
          </a:custGeom>
          <a:solidFill>
            <a:srgbClr val="9E9E9E"/>
          </a:solidFill>
          <a:ln w="9525">
            <a:noFill/>
            <a:round/>
            <a:headEnd/>
            <a:tailEnd/>
          </a:ln>
        </p:spPr>
        <p:txBody>
          <a:bodyPr/>
          <a:lstStyle/>
          <a:p>
            <a:endParaRPr lang="en-US"/>
          </a:p>
        </p:txBody>
      </p:sp>
      <p:sp>
        <p:nvSpPr>
          <p:cNvPr id="31198" name="Rectangle 876"/>
          <p:cNvSpPr>
            <a:spLocks noChangeArrowheads="1"/>
          </p:cNvSpPr>
          <p:nvPr/>
        </p:nvSpPr>
        <p:spPr bwMode="auto">
          <a:xfrm>
            <a:off x="939800" y="2459038"/>
            <a:ext cx="55563" cy="1587"/>
          </a:xfrm>
          <a:prstGeom prst="rect">
            <a:avLst/>
          </a:prstGeom>
          <a:solidFill>
            <a:srgbClr val="9A9A9A"/>
          </a:solidFill>
          <a:ln w="9525">
            <a:noFill/>
            <a:miter lim="800000"/>
            <a:headEnd/>
            <a:tailEnd/>
          </a:ln>
        </p:spPr>
        <p:txBody>
          <a:bodyPr/>
          <a:lstStyle/>
          <a:p>
            <a:endParaRPr lang="en-US"/>
          </a:p>
        </p:txBody>
      </p:sp>
      <p:sp>
        <p:nvSpPr>
          <p:cNvPr id="31199" name="Rectangle 877"/>
          <p:cNvSpPr>
            <a:spLocks noChangeArrowheads="1"/>
          </p:cNvSpPr>
          <p:nvPr/>
        </p:nvSpPr>
        <p:spPr bwMode="auto">
          <a:xfrm>
            <a:off x="887413" y="2463800"/>
            <a:ext cx="130175" cy="7938"/>
          </a:xfrm>
          <a:prstGeom prst="rect">
            <a:avLst/>
          </a:prstGeom>
          <a:solidFill>
            <a:srgbClr val="000000"/>
          </a:solidFill>
          <a:ln w="9525">
            <a:noFill/>
            <a:miter lim="800000"/>
            <a:headEnd/>
            <a:tailEnd/>
          </a:ln>
        </p:spPr>
        <p:txBody>
          <a:bodyPr/>
          <a:lstStyle/>
          <a:p>
            <a:endParaRPr lang="en-US"/>
          </a:p>
        </p:txBody>
      </p:sp>
      <p:sp>
        <p:nvSpPr>
          <p:cNvPr id="31200" name="Freeform 878"/>
          <p:cNvSpPr>
            <a:spLocks noEditPoints="1"/>
          </p:cNvSpPr>
          <p:nvPr/>
        </p:nvSpPr>
        <p:spPr bwMode="auto">
          <a:xfrm>
            <a:off x="536575" y="2444750"/>
            <a:ext cx="73025" cy="38100"/>
          </a:xfrm>
          <a:custGeom>
            <a:avLst/>
            <a:gdLst>
              <a:gd name="T0" fmla="*/ 0 w 46"/>
              <a:gd name="T1" fmla="*/ 24 h 24"/>
              <a:gd name="T2" fmla="*/ 0 w 46"/>
              <a:gd name="T3" fmla="*/ 0 h 24"/>
              <a:gd name="T4" fmla="*/ 2 w 46"/>
              <a:gd name="T5" fmla="*/ 0 h 24"/>
              <a:gd name="T6" fmla="*/ 2 w 46"/>
              <a:gd name="T7" fmla="*/ 24 h 24"/>
              <a:gd name="T8" fmla="*/ 0 w 46"/>
              <a:gd name="T9" fmla="*/ 24 h 24"/>
              <a:gd name="T10" fmla="*/ 46 w 46"/>
              <a:gd name="T11" fmla="*/ 0 h 24"/>
              <a:gd name="T12" fmla="*/ 46 w 46"/>
              <a:gd name="T13" fmla="*/ 24 h 24"/>
              <a:gd name="T14" fmla="*/ 43 w 46"/>
              <a:gd name="T15" fmla="*/ 24 h 24"/>
              <a:gd name="T16" fmla="*/ 43 w 46"/>
              <a:gd name="T17" fmla="*/ 0 h 24"/>
              <a:gd name="T18" fmla="*/ 46 w 46"/>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6"/>
              <a:gd name="T31" fmla="*/ 0 h 24"/>
              <a:gd name="T32" fmla="*/ 46 w 46"/>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6" h="24">
                <a:moveTo>
                  <a:pt x="0" y="24"/>
                </a:moveTo>
                <a:lnTo>
                  <a:pt x="0" y="0"/>
                </a:lnTo>
                <a:lnTo>
                  <a:pt x="2" y="0"/>
                </a:lnTo>
                <a:lnTo>
                  <a:pt x="2" y="24"/>
                </a:lnTo>
                <a:lnTo>
                  <a:pt x="0" y="24"/>
                </a:lnTo>
                <a:close/>
                <a:moveTo>
                  <a:pt x="46" y="0"/>
                </a:moveTo>
                <a:lnTo>
                  <a:pt x="46" y="24"/>
                </a:lnTo>
                <a:lnTo>
                  <a:pt x="43" y="24"/>
                </a:lnTo>
                <a:lnTo>
                  <a:pt x="43" y="0"/>
                </a:lnTo>
                <a:lnTo>
                  <a:pt x="46" y="0"/>
                </a:lnTo>
                <a:close/>
              </a:path>
            </a:pathLst>
          </a:custGeom>
          <a:solidFill>
            <a:srgbClr val="C0C0C0"/>
          </a:solidFill>
          <a:ln w="9525">
            <a:noFill/>
            <a:round/>
            <a:headEnd/>
            <a:tailEnd/>
          </a:ln>
        </p:spPr>
        <p:txBody>
          <a:bodyPr/>
          <a:lstStyle/>
          <a:p>
            <a:endParaRPr lang="en-US"/>
          </a:p>
        </p:txBody>
      </p:sp>
      <p:sp>
        <p:nvSpPr>
          <p:cNvPr id="31201" name="Freeform 879"/>
          <p:cNvSpPr>
            <a:spLocks noEditPoints="1"/>
          </p:cNvSpPr>
          <p:nvPr/>
        </p:nvSpPr>
        <p:spPr bwMode="auto">
          <a:xfrm>
            <a:off x="539750" y="2444750"/>
            <a:ext cx="65088" cy="38100"/>
          </a:xfrm>
          <a:custGeom>
            <a:avLst/>
            <a:gdLst>
              <a:gd name="T0" fmla="*/ 0 w 41"/>
              <a:gd name="T1" fmla="*/ 24 h 24"/>
              <a:gd name="T2" fmla="*/ 0 w 41"/>
              <a:gd name="T3" fmla="*/ 0 h 24"/>
              <a:gd name="T4" fmla="*/ 1 w 41"/>
              <a:gd name="T5" fmla="*/ 0 h 24"/>
              <a:gd name="T6" fmla="*/ 1 w 41"/>
              <a:gd name="T7" fmla="*/ 24 h 24"/>
              <a:gd name="T8" fmla="*/ 0 w 41"/>
              <a:gd name="T9" fmla="*/ 24 h 24"/>
              <a:gd name="T10" fmla="*/ 41 w 41"/>
              <a:gd name="T11" fmla="*/ 0 h 24"/>
              <a:gd name="T12" fmla="*/ 41 w 41"/>
              <a:gd name="T13" fmla="*/ 24 h 24"/>
              <a:gd name="T14" fmla="*/ 40 w 41"/>
              <a:gd name="T15" fmla="*/ 24 h 24"/>
              <a:gd name="T16" fmla="*/ 40 w 41"/>
              <a:gd name="T17" fmla="*/ 0 h 24"/>
              <a:gd name="T18" fmla="*/ 41 w 4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
              <a:gd name="T31" fmla="*/ 0 h 24"/>
              <a:gd name="T32" fmla="*/ 41 w 4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 h="24">
                <a:moveTo>
                  <a:pt x="0" y="24"/>
                </a:moveTo>
                <a:lnTo>
                  <a:pt x="0" y="0"/>
                </a:lnTo>
                <a:lnTo>
                  <a:pt x="1" y="0"/>
                </a:lnTo>
                <a:lnTo>
                  <a:pt x="1" y="24"/>
                </a:lnTo>
                <a:lnTo>
                  <a:pt x="0" y="24"/>
                </a:lnTo>
                <a:close/>
                <a:moveTo>
                  <a:pt x="41" y="0"/>
                </a:moveTo>
                <a:lnTo>
                  <a:pt x="41" y="24"/>
                </a:lnTo>
                <a:lnTo>
                  <a:pt x="40" y="24"/>
                </a:lnTo>
                <a:lnTo>
                  <a:pt x="40" y="0"/>
                </a:lnTo>
                <a:lnTo>
                  <a:pt x="41" y="0"/>
                </a:lnTo>
                <a:close/>
              </a:path>
            </a:pathLst>
          </a:custGeom>
          <a:solidFill>
            <a:srgbClr val="C7A9A9"/>
          </a:solidFill>
          <a:ln w="9525">
            <a:noFill/>
            <a:round/>
            <a:headEnd/>
            <a:tailEnd/>
          </a:ln>
        </p:spPr>
        <p:txBody>
          <a:bodyPr/>
          <a:lstStyle/>
          <a:p>
            <a:endParaRPr lang="en-US"/>
          </a:p>
        </p:txBody>
      </p:sp>
      <p:sp>
        <p:nvSpPr>
          <p:cNvPr id="31202" name="Freeform 880"/>
          <p:cNvSpPr>
            <a:spLocks noEditPoints="1"/>
          </p:cNvSpPr>
          <p:nvPr/>
        </p:nvSpPr>
        <p:spPr bwMode="auto">
          <a:xfrm>
            <a:off x="541338" y="2444750"/>
            <a:ext cx="61912" cy="38100"/>
          </a:xfrm>
          <a:custGeom>
            <a:avLst/>
            <a:gdLst>
              <a:gd name="T0" fmla="*/ 0 w 39"/>
              <a:gd name="T1" fmla="*/ 24 h 24"/>
              <a:gd name="T2" fmla="*/ 0 w 39"/>
              <a:gd name="T3" fmla="*/ 0 h 24"/>
              <a:gd name="T4" fmla="*/ 1 w 39"/>
              <a:gd name="T5" fmla="*/ 0 h 24"/>
              <a:gd name="T6" fmla="*/ 1 w 39"/>
              <a:gd name="T7" fmla="*/ 24 h 24"/>
              <a:gd name="T8" fmla="*/ 0 w 39"/>
              <a:gd name="T9" fmla="*/ 24 h 24"/>
              <a:gd name="T10" fmla="*/ 39 w 39"/>
              <a:gd name="T11" fmla="*/ 0 h 24"/>
              <a:gd name="T12" fmla="*/ 39 w 39"/>
              <a:gd name="T13" fmla="*/ 24 h 24"/>
              <a:gd name="T14" fmla="*/ 38 w 39"/>
              <a:gd name="T15" fmla="*/ 24 h 24"/>
              <a:gd name="T16" fmla="*/ 38 w 39"/>
              <a:gd name="T17" fmla="*/ 0 h 24"/>
              <a:gd name="T18" fmla="*/ 39 w 3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9"/>
              <a:gd name="T31" fmla="*/ 0 h 24"/>
              <a:gd name="T32" fmla="*/ 39 w 3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9" h="24">
                <a:moveTo>
                  <a:pt x="0" y="24"/>
                </a:moveTo>
                <a:lnTo>
                  <a:pt x="0" y="0"/>
                </a:lnTo>
                <a:lnTo>
                  <a:pt x="1" y="0"/>
                </a:lnTo>
                <a:lnTo>
                  <a:pt x="1" y="24"/>
                </a:lnTo>
                <a:lnTo>
                  <a:pt x="0" y="24"/>
                </a:lnTo>
                <a:close/>
                <a:moveTo>
                  <a:pt x="39" y="0"/>
                </a:moveTo>
                <a:lnTo>
                  <a:pt x="39" y="24"/>
                </a:lnTo>
                <a:lnTo>
                  <a:pt x="38" y="24"/>
                </a:lnTo>
                <a:lnTo>
                  <a:pt x="38" y="0"/>
                </a:lnTo>
                <a:lnTo>
                  <a:pt x="39" y="0"/>
                </a:lnTo>
                <a:close/>
              </a:path>
            </a:pathLst>
          </a:custGeom>
          <a:solidFill>
            <a:srgbClr val="CD9696"/>
          </a:solidFill>
          <a:ln w="9525">
            <a:noFill/>
            <a:round/>
            <a:headEnd/>
            <a:tailEnd/>
          </a:ln>
        </p:spPr>
        <p:txBody>
          <a:bodyPr/>
          <a:lstStyle/>
          <a:p>
            <a:endParaRPr lang="en-US"/>
          </a:p>
        </p:txBody>
      </p:sp>
      <p:sp>
        <p:nvSpPr>
          <p:cNvPr id="31203" name="Freeform 881"/>
          <p:cNvSpPr>
            <a:spLocks noEditPoints="1"/>
          </p:cNvSpPr>
          <p:nvPr/>
        </p:nvSpPr>
        <p:spPr bwMode="auto">
          <a:xfrm>
            <a:off x="542925" y="2444750"/>
            <a:ext cx="58738" cy="38100"/>
          </a:xfrm>
          <a:custGeom>
            <a:avLst/>
            <a:gdLst>
              <a:gd name="T0" fmla="*/ 0 w 37"/>
              <a:gd name="T1" fmla="*/ 24 h 24"/>
              <a:gd name="T2" fmla="*/ 0 w 37"/>
              <a:gd name="T3" fmla="*/ 0 h 24"/>
              <a:gd name="T4" fmla="*/ 1 w 37"/>
              <a:gd name="T5" fmla="*/ 0 h 24"/>
              <a:gd name="T6" fmla="*/ 1 w 37"/>
              <a:gd name="T7" fmla="*/ 24 h 24"/>
              <a:gd name="T8" fmla="*/ 0 w 37"/>
              <a:gd name="T9" fmla="*/ 24 h 24"/>
              <a:gd name="T10" fmla="*/ 37 w 37"/>
              <a:gd name="T11" fmla="*/ 0 h 24"/>
              <a:gd name="T12" fmla="*/ 37 w 37"/>
              <a:gd name="T13" fmla="*/ 24 h 24"/>
              <a:gd name="T14" fmla="*/ 36 w 37"/>
              <a:gd name="T15" fmla="*/ 24 h 24"/>
              <a:gd name="T16" fmla="*/ 36 w 37"/>
              <a:gd name="T17" fmla="*/ 0 h 24"/>
              <a:gd name="T18" fmla="*/ 37 w 3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
              <a:gd name="T31" fmla="*/ 0 h 24"/>
              <a:gd name="T32" fmla="*/ 37 w 3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 h="24">
                <a:moveTo>
                  <a:pt x="0" y="24"/>
                </a:moveTo>
                <a:lnTo>
                  <a:pt x="0" y="0"/>
                </a:lnTo>
                <a:lnTo>
                  <a:pt x="1" y="0"/>
                </a:lnTo>
                <a:lnTo>
                  <a:pt x="1" y="24"/>
                </a:lnTo>
                <a:lnTo>
                  <a:pt x="0" y="24"/>
                </a:lnTo>
                <a:close/>
                <a:moveTo>
                  <a:pt x="37" y="0"/>
                </a:moveTo>
                <a:lnTo>
                  <a:pt x="37" y="24"/>
                </a:lnTo>
                <a:lnTo>
                  <a:pt x="36" y="24"/>
                </a:lnTo>
                <a:lnTo>
                  <a:pt x="36" y="0"/>
                </a:lnTo>
                <a:lnTo>
                  <a:pt x="37" y="0"/>
                </a:lnTo>
                <a:close/>
              </a:path>
            </a:pathLst>
          </a:custGeom>
          <a:solidFill>
            <a:srgbClr val="D38484"/>
          </a:solidFill>
          <a:ln w="9525">
            <a:noFill/>
            <a:round/>
            <a:headEnd/>
            <a:tailEnd/>
          </a:ln>
        </p:spPr>
        <p:txBody>
          <a:bodyPr/>
          <a:lstStyle/>
          <a:p>
            <a:endParaRPr lang="en-US"/>
          </a:p>
        </p:txBody>
      </p:sp>
      <p:sp>
        <p:nvSpPr>
          <p:cNvPr id="31204" name="Freeform 882"/>
          <p:cNvSpPr>
            <a:spLocks noEditPoints="1"/>
          </p:cNvSpPr>
          <p:nvPr/>
        </p:nvSpPr>
        <p:spPr bwMode="auto">
          <a:xfrm>
            <a:off x="544513" y="2444750"/>
            <a:ext cx="55562" cy="38100"/>
          </a:xfrm>
          <a:custGeom>
            <a:avLst/>
            <a:gdLst>
              <a:gd name="T0" fmla="*/ 0 w 35"/>
              <a:gd name="T1" fmla="*/ 24 h 24"/>
              <a:gd name="T2" fmla="*/ 0 w 35"/>
              <a:gd name="T3" fmla="*/ 0 h 24"/>
              <a:gd name="T4" fmla="*/ 2 w 35"/>
              <a:gd name="T5" fmla="*/ 0 h 24"/>
              <a:gd name="T6" fmla="*/ 2 w 35"/>
              <a:gd name="T7" fmla="*/ 24 h 24"/>
              <a:gd name="T8" fmla="*/ 0 w 35"/>
              <a:gd name="T9" fmla="*/ 24 h 24"/>
              <a:gd name="T10" fmla="*/ 35 w 35"/>
              <a:gd name="T11" fmla="*/ 0 h 24"/>
              <a:gd name="T12" fmla="*/ 35 w 35"/>
              <a:gd name="T13" fmla="*/ 24 h 24"/>
              <a:gd name="T14" fmla="*/ 33 w 35"/>
              <a:gd name="T15" fmla="*/ 24 h 24"/>
              <a:gd name="T16" fmla="*/ 33 w 35"/>
              <a:gd name="T17" fmla="*/ 0 h 24"/>
              <a:gd name="T18" fmla="*/ 35 w 35"/>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
              <a:gd name="T31" fmla="*/ 0 h 24"/>
              <a:gd name="T32" fmla="*/ 35 w 35"/>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 h="24">
                <a:moveTo>
                  <a:pt x="0" y="24"/>
                </a:moveTo>
                <a:lnTo>
                  <a:pt x="0" y="0"/>
                </a:lnTo>
                <a:lnTo>
                  <a:pt x="2" y="0"/>
                </a:lnTo>
                <a:lnTo>
                  <a:pt x="2" y="24"/>
                </a:lnTo>
                <a:lnTo>
                  <a:pt x="0" y="24"/>
                </a:lnTo>
                <a:close/>
                <a:moveTo>
                  <a:pt x="35" y="0"/>
                </a:moveTo>
                <a:lnTo>
                  <a:pt x="35" y="24"/>
                </a:lnTo>
                <a:lnTo>
                  <a:pt x="33" y="24"/>
                </a:lnTo>
                <a:lnTo>
                  <a:pt x="33" y="0"/>
                </a:lnTo>
                <a:lnTo>
                  <a:pt x="35" y="0"/>
                </a:lnTo>
                <a:close/>
              </a:path>
            </a:pathLst>
          </a:custGeom>
          <a:solidFill>
            <a:srgbClr val="D87575"/>
          </a:solidFill>
          <a:ln w="9525">
            <a:noFill/>
            <a:round/>
            <a:headEnd/>
            <a:tailEnd/>
          </a:ln>
        </p:spPr>
        <p:txBody>
          <a:bodyPr/>
          <a:lstStyle/>
          <a:p>
            <a:endParaRPr lang="en-US"/>
          </a:p>
        </p:txBody>
      </p:sp>
      <p:sp>
        <p:nvSpPr>
          <p:cNvPr id="31205" name="Freeform 883"/>
          <p:cNvSpPr>
            <a:spLocks noEditPoints="1"/>
          </p:cNvSpPr>
          <p:nvPr/>
        </p:nvSpPr>
        <p:spPr bwMode="auto">
          <a:xfrm>
            <a:off x="547688" y="2444750"/>
            <a:ext cx="49212" cy="38100"/>
          </a:xfrm>
          <a:custGeom>
            <a:avLst/>
            <a:gdLst>
              <a:gd name="T0" fmla="*/ 0 w 31"/>
              <a:gd name="T1" fmla="*/ 24 h 24"/>
              <a:gd name="T2" fmla="*/ 0 w 31"/>
              <a:gd name="T3" fmla="*/ 0 h 24"/>
              <a:gd name="T4" fmla="*/ 1 w 31"/>
              <a:gd name="T5" fmla="*/ 0 h 24"/>
              <a:gd name="T6" fmla="*/ 1 w 31"/>
              <a:gd name="T7" fmla="*/ 24 h 24"/>
              <a:gd name="T8" fmla="*/ 0 w 31"/>
              <a:gd name="T9" fmla="*/ 24 h 24"/>
              <a:gd name="T10" fmla="*/ 31 w 31"/>
              <a:gd name="T11" fmla="*/ 0 h 24"/>
              <a:gd name="T12" fmla="*/ 31 w 31"/>
              <a:gd name="T13" fmla="*/ 24 h 24"/>
              <a:gd name="T14" fmla="*/ 30 w 31"/>
              <a:gd name="T15" fmla="*/ 24 h 24"/>
              <a:gd name="T16" fmla="*/ 30 w 31"/>
              <a:gd name="T17" fmla="*/ 0 h 24"/>
              <a:gd name="T18" fmla="*/ 31 w 3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4"/>
              <a:gd name="T32" fmla="*/ 31 w 3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4">
                <a:moveTo>
                  <a:pt x="0" y="24"/>
                </a:moveTo>
                <a:lnTo>
                  <a:pt x="0" y="0"/>
                </a:lnTo>
                <a:lnTo>
                  <a:pt x="1" y="0"/>
                </a:lnTo>
                <a:lnTo>
                  <a:pt x="1" y="24"/>
                </a:lnTo>
                <a:lnTo>
                  <a:pt x="0" y="24"/>
                </a:lnTo>
                <a:close/>
                <a:moveTo>
                  <a:pt x="31" y="0"/>
                </a:moveTo>
                <a:lnTo>
                  <a:pt x="31" y="24"/>
                </a:lnTo>
                <a:lnTo>
                  <a:pt x="30" y="24"/>
                </a:lnTo>
                <a:lnTo>
                  <a:pt x="30" y="0"/>
                </a:lnTo>
                <a:lnTo>
                  <a:pt x="31" y="0"/>
                </a:lnTo>
                <a:close/>
              </a:path>
            </a:pathLst>
          </a:custGeom>
          <a:solidFill>
            <a:srgbClr val="DD6666"/>
          </a:solidFill>
          <a:ln w="9525">
            <a:noFill/>
            <a:round/>
            <a:headEnd/>
            <a:tailEnd/>
          </a:ln>
        </p:spPr>
        <p:txBody>
          <a:bodyPr/>
          <a:lstStyle/>
          <a:p>
            <a:endParaRPr lang="en-US"/>
          </a:p>
        </p:txBody>
      </p:sp>
      <p:sp>
        <p:nvSpPr>
          <p:cNvPr id="31206" name="Freeform 884"/>
          <p:cNvSpPr>
            <a:spLocks noEditPoints="1"/>
          </p:cNvSpPr>
          <p:nvPr/>
        </p:nvSpPr>
        <p:spPr bwMode="auto">
          <a:xfrm>
            <a:off x="549275" y="2444750"/>
            <a:ext cx="46038" cy="38100"/>
          </a:xfrm>
          <a:custGeom>
            <a:avLst/>
            <a:gdLst>
              <a:gd name="T0" fmla="*/ 0 w 29"/>
              <a:gd name="T1" fmla="*/ 24 h 24"/>
              <a:gd name="T2" fmla="*/ 0 w 29"/>
              <a:gd name="T3" fmla="*/ 0 h 24"/>
              <a:gd name="T4" fmla="*/ 1 w 29"/>
              <a:gd name="T5" fmla="*/ 0 h 24"/>
              <a:gd name="T6" fmla="*/ 1 w 29"/>
              <a:gd name="T7" fmla="*/ 24 h 24"/>
              <a:gd name="T8" fmla="*/ 0 w 29"/>
              <a:gd name="T9" fmla="*/ 24 h 24"/>
              <a:gd name="T10" fmla="*/ 29 w 29"/>
              <a:gd name="T11" fmla="*/ 0 h 24"/>
              <a:gd name="T12" fmla="*/ 29 w 29"/>
              <a:gd name="T13" fmla="*/ 24 h 24"/>
              <a:gd name="T14" fmla="*/ 28 w 29"/>
              <a:gd name="T15" fmla="*/ 24 h 24"/>
              <a:gd name="T16" fmla="*/ 28 w 29"/>
              <a:gd name="T17" fmla="*/ 0 h 24"/>
              <a:gd name="T18" fmla="*/ 29 w 2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
              <a:gd name="T31" fmla="*/ 0 h 24"/>
              <a:gd name="T32" fmla="*/ 29 w 2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 h="24">
                <a:moveTo>
                  <a:pt x="0" y="24"/>
                </a:moveTo>
                <a:lnTo>
                  <a:pt x="0" y="0"/>
                </a:lnTo>
                <a:lnTo>
                  <a:pt x="1" y="0"/>
                </a:lnTo>
                <a:lnTo>
                  <a:pt x="1" y="24"/>
                </a:lnTo>
                <a:lnTo>
                  <a:pt x="0" y="24"/>
                </a:lnTo>
                <a:close/>
                <a:moveTo>
                  <a:pt x="29" y="0"/>
                </a:moveTo>
                <a:lnTo>
                  <a:pt x="29" y="24"/>
                </a:lnTo>
                <a:lnTo>
                  <a:pt x="28" y="24"/>
                </a:lnTo>
                <a:lnTo>
                  <a:pt x="28" y="0"/>
                </a:lnTo>
                <a:lnTo>
                  <a:pt x="29" y="0"/>
                </a:lnTo>
                <a:close/>
              </a:path>
            </a:pathLst>
          </a:custGeom>
          <a:solidFill>
            <a:srgbClr val="E15959"/>
          </a:solidFill>
          <a:ln w="9525">
            <a:noFill/>
            <a:round/>
            <a:headEnd/>
            <a:tailEnd/>
          </a:ln>
        </p:spPr>
        <p:txBody>
          <a:bodyPr/>
          <a:lstStyle/>
          <a:p>
            <a:endParaRPr lang="en-US"/>
          </a:p>
        </p:txBody>
      </p:sp>
      <p:sp>
        <p:nvSpPr>
          <p:cNvPr id="31207" name="Freeform 885"/>
          <p:cNvSpPr>
            <a:spLocks noEditPoints="1"/>
          </p:cNvSpPr>
          <p:nvPr/>
        </p:nvSpPr>
        <p:spPr bwMode="auto">
          <a:xfrm>
            <a:off x="550863" y="2444750"/>
            <a:ext cx="42862" cy="38100"/>
          </a:xfrm>
          <a:custGeom>
            <a:avLst/>
            <a:gdLst>
              <a:gd name="T0" fmla="*/ 0 w 27"/>
              <a:gd name="T1" fmla="*/ 24 h 24"/>
              <a:gd name="T2" fmla="*/ 0 w 27"/>
              <a:gd name="T3" fmla="*/ 0 h 24"/>
              <a:gd name="T4" fmla="*/ 2 w 27"/>
              <a:gd name="T5" fmla="*/ 0 h 24"/>
              <a:gd name="T6" fmla="*/ 2 w 27"/>
              <a:gd name="T7" fmla="*/ 24 h 24"/>
              <a:gd name="T8" fmla="*/ 0 w 27"/>
              <a:gd name="T9" fmla="*/ 24 h 24"/>
              <a:gd name="T10" fmla="*/ 27 w 27"/>
              <a:gd name="T11" fmla="*/ 0 h 24"/>
              <a:gd name="T12" fmla="*/ 27 w 27"/>
              <a:gd name="T13" fmla="*/ 24 h 24"/>
              <a:gd name="T14" fmla="*/ 26 w 27"/>
              <a:gd name="T15" fmla="*/ 24 h 24"/>
              <a:gd name="T16" fmla="*/ 26 w 27"/>
              <a:gd name="T17" fmla="*/ 0 h 24"/>
              <a:gd name="T18" fmla="*/ 27 w 2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7"/>
              <a:gd name="T31" fmla="*/ 0 h 24"/>
              <a:gd name="T32" fmla="*/ 27 w 2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7" h="24">
                <a:moveTo>
                  <a:pt x="0" y="24"/>
                </a:moveTo>
                <a:lnTo>
                  <a:pt x="0" y="0"/>
                </a:lnTo>
                <a:lnTo>
                  <a:pt x="2" y="0"/>
                </a:lnTo>
                <a:lnTo>
                  <a:pt x="2" y="24"/>
                </a:lnTo>
                <a:lnTo>
                  <a:pt x="0" y="24"/>
                </a:lnTo>
                <a:close/>
                <a:moveTo>
                  <a:pt x="27" y="0"/>
                </a:moveTo>
                <a:lnTo>
                  <a:pt x="27" y="24"/>
                </a:lnTo>
                <a:lnTo>
                  <a:pt x="26" y="24"/>
                </a:lnTo>
                <a:lnTo>
                  <a:pt x="26" y="0"/>
                </a:lnTo>
                <a:lnTo>
                  <a:pt x="27" y="0"/>
                </a:lnTo>
                <a:close/>
              </a:path>
            </a:pathLst>
          </a:custGeom>
          <a:solidFill>
            <a:srgbClr val="E54D4D"/>
          </a:solidFill>
          <a:ln w="9525">
            <a:noFill/>
            <a:round/>
            <a:headEnd/>
            <a:tailEnd/>
          </a:ln>
        </p:spPr>
        <p:txBody>
          <a:bodyPr/>
          <a:lstStyle/>
          <a:p>
            <a:endParaRPr lang="en-US"/>
          </a:p>
        </p:txBody>
      </p:sp>
      <p:sp>
        <p:nvSpPr>
          <p:cNvPr id="31208" name="Freeform 886"/>
          <p:cNvSpPr>
            <a:spLocks noEditPoints="1"/>
          </p:cNvSpPr>
          <p:nvPr/>
        </p:nvSpPr>
        <p:spPr bwMode="auto">
          <a:xfrm>
            <a:off x="554038" y="2444750"/>
            <a:ext cx="38100" cy="38100"/>
          </a:xfrm>
          <a:custGeom>
            <a:avLst/>
            <a:gdLst>
              <a:gd name="T0" fmla="*/ 0 w 24"/>
              <a:gd name="T1" fmla="*/ 24 h 24"/>
              <a:gd name="T2" fmla="*/ 0 w 24"/>
              <a:gd name="T3" fmla="*/ 0 h 24"/>
              <a:gd name="T4" fmla="*/ 1 w 24"/>
              <a:gd name="T5" fmla="*/ 0 h 24"/>
              <a:gd name="T6" fmla="*/ 1 w 24"/>
              <a:gd name="T7" fmla="*/ 24 h 24"/>
              <a:gd name="T8" fmla="*/ 0 w 24"/>
              <a:gd name="T9" fmla="*/ 24 h 24"/>
              <a:gd name="T10" fmla="*/ 24 w 24"/>
              <a:gd name="T11" fmla="*/ 0 h 24"/>
              <a:gd name="T12" fmla="*/ 24 w 24"/>
              <a:gd name="T13" fmla="*/ 24 h 24"/>
              <a:gd name="T14" fmla="*/ 22 w 24"/>
              <a:gd name="T15" fmla="*/ 24 h 24"/>
              <a:gd name="T16" fmla="*/ 22 w 24"/>
              <a:gd name="T17" fmla="*/ 0 h 24"/>
              <a:gd name="T18" fmla="*/ 24 w 24"/>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4"/>
              <a:gd name="T32" fmla="*/ 24 w 24"/>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4">
                <a:moveTo>
                  <a:pt x="0" y="24"/>
                </a:moveTo>
                <a:lnTo>
                  <a:pt x="0" y="0"/>
                </a:lnTo>
                <a:lnTo>
                  <a:pt x="1" y="0"/>
                </a:lnTo>
                <a:lnTo>
                  <a:pt x="1" y="24"/>
                </a:lnTo>
                <a:lnTo>
                  <a:pt x="0" y="24"/>
                </a:lnTo>
                <a:close/>
                <a:moveTo>
                  <a:pt x="24" y="0"/>
                </a:moveTo>
                <a:lnTo>
                  <a:pt x="24" y="24"/>
                </a:lnTo>
                <a:lnTo>
                  <a:pt x="22" y="24"/>
                </a:lnTo>
                <a:lnTo>
                  <a:pt x="22" y="0"/>
                </a:lnTo>
                <a:lnTo>
                  <a:pt x="24" y="0"/>
                </a:lnTo>
                <a:close/>
              </a:path>
            </a:pathLst>
          </a:custGeom>
          <a:solidFill>
            <a:srgbClr val="E94343"/>
          </a:solidFill>
          <a:ln w="9525">
            <a:noFill/>
            <a:round/>
            <a:headEnd/>
            <a:tailEnd/>
          </a:ln>
        </p:spPr>
        <p:txBody>
          <a:bodyPr/>
          <a:lstStyle/>
          <a:p>
            <a:endParaRPr lang="en-US"/>
          </a:p>
        </p:txBody>
      </p:sp>
      <p:sp>
        <p:nvSpPr>
          <p:cNvPr id="31209" name="Freeform 887"/>
          <p:cNvSpPr>
            <a:spLocks noEditPoints="1"/>
          </p:cNvSpPr>
          <p:nvPr/>
        </p:nvSpPr>
        <p:spPr bwMode="auto">
          <a:xfrm>
            <a:off x="555625" y="2444750"/>
            <a:ext cx="33338" cy="38100"/>
          </a:xfrm>
          <a:custGeom>
            <a:avLst/>
            <a:gdLst>
              <a:gd name="T0" fmla="*/ 0 w 21"/>
              <a:gd name="T1" fmla="*/ 24 h 24"/>
              <a:gd name="T2" fmla="*/ 0 w 21"/>
              <a:gd name="T3" fmla="*/ 0 h 24"/>
              <a:gd name="T4" fmla="*/ 1 w 21"/>
              <a:gd name="T5" fmla="*/ 0 h 24"/>
              <a:gd name="T6" fmla="*/ 1 w 21"/>
              <a:gd name="T7" fmla="*/ 24 h 24"/>
              <a:gd name="T8" fmla="*/ 0 w 21"/>
              <a:gd name="T9" fmla="*/ 24 h 24"/>
              <a:gd name="T10" fmla="*/ 21 w 21"/>
              <a:gd name="T11" fmla="*/ 0 h 24"/>
              <a:gd name="T12" fmla="*/ 21 w 21"/>
              <a:gd name="T13" fmla="*/ 24 h 24"/>
              <a:gd name="T14" fmla="*/ 20 w 21"/>
              <a:gd name="T15" fmla="*/ 24 h 24"/>
              <a:gd name="T16" fmla="*/ 20 w 21"/>
              <a:gd name="T17" fmla="*/ 0 h 24"/>
              <a:gd name="T18" fmla="*/ 21 w 2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
              <a:gd name="T31" fmla="*/ 0 h 24"/>
              <a:gd name="T32" fmla="*/ 21 w 2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 h="24">
                <a:moveTo>
                  <a:pt x="0" y="24"/>
                </a:moveTo>
                <a:lnTo>
                  <a:pt x="0" y="0"/>
                </a:lnTo>
                <a:lnTo>
                  <a:pt x="1" y="0"/>
                </a:lnTo>
                <a:lnTo>
                  <a:pt x="1" y="24"/>
                </a:lnTo>
                <a:lnTo>
                  <a:pt x="0" y="24"/>
                </a:lnTo>
                <a:close/>
                <a:moveTo>
                  <a:pt x="21" y="0"/>
                </a:moveTo>
                <a:lnTo>
                  <a:pt x="21" y="24"/>
                </a:lnTo>
                <a:lnTo>
                  <a:pt x="20" y="24"/>
                </a:lnTo>
                <a:lnTo>
                  <a:pt x="20" y="0"/>
                </a:lnTo>
                <a:lnTo>
                  <a:pt x="21" y="0"/>
                </a:lnTo>
                <a:close/>
              </a:path>
            </a:pathLst>
          </a:custGeom>
          <a:solidFill>
            <a:srgbClr val="EC3838"/>
          </a:solidFill>
          <a:ln w="9525">
            <a:noFill/>
            <a:round/>
            <a:headEnd/>
            <a:tailEnd/>
          </a:ln>
        </p:spPr>
        <p:txBody>
          <a:bodyPr/>
          <a:lstStyle/>
          <a:p>
            <a:endParaRPr lang="en-US"/>
          </a:p>
        </p:txBody>
      </p:sp>
      <p:sp>
        <p:nvSpPr>
          <p:cNvPr id="31210" name="Freeform 888"/>
          <p:cNvSpPr>
            <a:spLocks noEditPoints="1"/>
          </p:cNvSpPr>
          <p:nvPr/>
        </p:nvSpPr>
        <p:spPr bwMode="auto">
          <a:xfrm>
            <a:off x="557213" y="2444750"/>
            <a:ext cx="30162" cy="38100"/>
          </a:xfrm>
          <a:custGeom>
            <a:avLst/>
            <a:gdLst>
              <a:gd name="T0" fmla="*/ 0 w 19"/>
              <a:gd name="T1" fmla="*/ 24 h 24"/>
              <a:gd name="T2" fmla="*/ 0 w 19"/>
              <a:gd name="T3" fmla="*/ 0 h 24"/>
              <a:gd name="T4" fmla="*/ 1 w 19"/>
              <a:gd name="T5" fmla="*/ 0 h 24"/>
              <a:gd name="T6" fmla="*/ 1 w 19"/>
              <a:gd name="T7" fmla="*/ 24 h 24"/>
              <a:gd name="T8" fmla="*/ 0 w 19"/>
              <a:gd name="T9" fmla="*/ 24 h 24"/>
              <a:gd name="T10" fmla="*/ 19 w 19"/>
              <a:gd name="T11" fmla="*/ 0 h 24"/>
              <a:gd name="T12" fmla="*/ 19 w 19"/>
              <a:gd name="T13" fmla="*/ 24 h 24"/>
              <a:gd name="T14" fmla="*/ 18 w 19"/>
              <a:gd name="T15" fmla="*/ 24 h 24"/>
              <a:gd name="T16" fmla="*/ 18 w 19"/>
              <a:gd name="T17" fmla="*/ 0 h 24"/>
              <a:gd name="T18" fmla="*/ 19 w 19"/>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24"/>
              <a:gd name="T32" fmla="*/ 19 w 19"/>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24">
                <a:moveTo>
                  <a:pt x="0" y="24"/>
                </a:moveTo>
                <a:lnTo>
                  <a:pt x="0" y="0"/>
                </a:lnTo>
                <a:lnTo>
                  <a:pt x="1" y="0"/>
                </a:lnTo>
                <a:lnTo>
                  <a:pt x="1" y="24"/>
                </a:lnTo>
                <a:lnTo>
                  <a:pt x="0" y="24"/>
                </a:lnTo>
                <a:close/>
                <a:moveTo>
                  <a:pt x="19" y="0"/>
                </a:moveTo>
                <a:lnTo>
                  <a:pt x="19" y="24"/>
                </a:lnTo>
                <a:lnTo>
                  <a:pt x="18" y="24"/>
                </a:lnTo>
                <a:lnTo>
                  <a:pt x="18" y="0"/>
                </a:lnTo>
                <a:lnTo>
                  <a:pt x="19" y="0"/>
                </a:lnTo>
                <a:close/>
              </a:path>
            </a:pathLst>
          </a:custGeom>
          <a:solidFill>
            <a:srgbClr val="EF2F2F"/>
          </a:solidFill>
          <a:ln w="9525">
            <a:noFill/>
            <a:round/>
            <a:headEnd/>
            <a:tailEnd/>
          </a:ln>
        </p:spPr>
        <p:txBody>
          <a:bodyPr/>
          <a:lstStyle/>
          <a:p>
            <a:endParaRPr lang="en-US"/>
          </a:p>
        </p:txBody>
      </p:sp>
      <p:sp>
        <p:nvSpPr>
          <p:cNvPr id="31211" name="Freeform 889"/>
          <p:cNvSpPr>
            <a:spLocks noEditPoints="1"/>
          </p:cNvSpPr>
          <p:nvPr/>
        </p:nvSpPr>
        <p:spPr bwMode="auto">
          <a:xfrm>
            <a:off x="558800" y="2444750"/>
            <a:ext cx="26988" cy="38100"/>
          </a:xfrm>
          <a:custGeom>
            <a:avLst/>
            <a:gdLst>
              <a:gd name="T0" fmla="*/ 0 w 17"/>
              <a:gd name="T1" fmla="*/ 24 h 24"/>
              <a:gd name="T2" fmla="*/ 0 w 17"/>
              <a:gd name="T3" fmla="*/ 0 h 24"/>
              <a:gd name="T4" fmla="*/ 2 w 17"/>
              <a:gd name="T5" fmla="*/ 0 h 24"/>
              <a:gd name="T6" fmla="*/ 2 w 17"/>
              <a:gd name="T7" fmla="*/ 24 h 24"/>
              <a:gd name="T8" fmla="*/ 0 w 17"/>
              <a:gd name="T9" fmla="*/ 24 h 24"/>
              <a:gd name="T10" fmla="*/ 17 w 17"/>
              <a:gd name="T11" fmla="*/ 0 h 24"/>
              <a:gd name="T12" fmla="*/ 17 w 17"/>
              <a:gd name="T13" fmla="*/ 24 h 24"/>
              <a:gd name="T14" fmla="*/ 16 w 17"/>
              <a:gd name="T15" fmla="*/ 24 h 24"/>
              <a:gd name="T16" fmla="*/ 16 w 17"/>
              <a:gd name="T17" fmla="*/ 0 h 24"/>
              <a:gd name="T18" fmla="*/ 17 w 17"/>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24"/>
              <a:gd name="T32" fmla="*/ 17 w 17"/>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24">
                <a:moveTo>
                  <a:pt x="0" y="24"/>
                </a:moveTo>
                <a:lnTo>
                  <a:pt x="0" y="0"/>
                </a:lnTo>
                <a:lnTo>
                  <a:pt x="2" y="0"/>
                </a:lnTo>
                <a:lnTo>
                  <a:pt x="2" y="24"/>
                </a:lnTo>
                <a:lnTo>
                  <a:pt x="0" y="24"/>
                </a:lnTo>
                <a:close/>
                <a:moveTo>
                  <a:pt x="17" y="0"/>
                </a:moveTo>
                <a:lnTo>
                  <a:pt x="17" y="24"/>
                </a:lnTo>
                <a:lnTo>
                  <a:pt x="16" y="24"/>
                </a:lnTo>
                <a:lnTo>
                  <a:pt x="16" y="0"/>
                </a:lnTo>
                <a:lnTo>
                  <a:pt x="17" y="0"/>
                </a:lnTo>
                <a:close/>
              </a:path>
            </a:pathLst>
          </a:custGeom>
          <a:solidFill>
            <a:srgbClr val="F22626"/>
          </a:solidFill>
          <a:ln w="9525">
            <a:noFill/>
            <a:round/>
            <a:headEnd/>
            <a:tailEnd/>
          </a:ln>
        </p:spPr>
        <p:txBody>
          <a:bodyPr/>
          <a:lstStyle/>
          <a:p>
            <a:endParaRPr lang="en-US"/>
          </a:p>
        </p:txBody>
      </p:sp>
      <p:sp>
        <p:nvSpPr>
          <p:cNvPr id="31212" name="Freeform 890"/>
          <p:cNvSpPr>
            <a:spLocks noEditPoints="1"/>
          </p:cNvSpPr>
          <p:nvPr/>
        </p:nvSpPr>
        <p:spPr bwMode="auto">
          <a:xfrm>
            <a:off x="561975" y="2441575"/>
            <a:ext cx="22225" cy="41275"/>
          </a:xfrm>
          <a:custGeom>
            <a:avLst/>
            <a:gdLst>
              <a:gd name="T0" fmla="*/ 0 w 14"/>
              <a:gd name="T1" fmla="*/ 26 h 26"/>
              <a:gd name="T2" fmla="*/ 0 w 14"/>
              <a:gd name="T3" fmla="*/ 2 h 26"/>
              <a:gd name="T4" fmla="*/ 1 w 14"/>
              <a:gd name="T5" fmla="*/ 0 h 26"/>
              <a:gd name="T6" fmla="*/ 1 w 14"/>
              <a:gd name="T7" fmla="*/ 25 h 26"/>
              <a:gd name="T8" fmla="*/ 0 w 14"/>
              <a:gd name="T9" fmla="*/ 26 h 26"/>
              <a:gd name="T10" fmla="*/ 14 w 14"/>
              <a:gd name="T11" fmla="*/ 2 h 26"/>
              <a:gd name="T12" fmla="*/ 14 w 14"/>
              <a:gd name="T13" fmla="*/ 26 h 26"/>
              <a:gd name="T14" fmla="*/ 12 w 14"/>
              <a:gd name="T15" fmla="*/ 25 h 26"/>
              <a:gd name="T16" fmla="*/ 12 w 14"/>
              <a:gd name="T17" fmla="*/ 0 h 26"/>
              <a:gd name="T18" fmla="*/ 14 w 14"/>
              <a:gd name="T19" fmla="*/ 2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6"/>
              <a:gd name="T32" fmla="*/ 14 w 14"/>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6">
                <a:moveTo>
                  <a:pt x="0" y="26"/>
                </a:moveTo>
                <a:lnTo>
                  <a:pt x="0" y="2"/>
                </a:lnTo>
                <a:lnTo>
                  <a:pt x="1" y="0"/>
                </a:lnTo>
                <a:lnTo>
                  <a:pt x="1" y="25"/>
                </a:lnTo>
                <a:lnTo>
                  <a:pt x="0" y="26"/>
                </a:lnTo>
                <a:close/>
                <a:moveTo>
                  <a:pt x="14" y="2"/>
                </a:moveTo>
                <a:lnTo>
                  <a:pt x="14" y="26"/>
                </a:lnTo>
                <a:lnTo>
                  <a:pt x="12" y="25"/>
                </a:lnTo>
                <a:lnTo>
                  <a:pt x="12" y="0"/>
                </a:lnTo>
                <a:lnTo>
                  <a:pt x="14" y="2"/>
                </a:lnTo>
                <a:close/>
              </a:path>
            </a:pathLst>
          </a:custGeom>
          <a:solidFill>
            <a:srgbClr val="F41E1E"/>
          </a:solidFill>
          <a:ln w="9525">
            <a:noFill/>
            <a:round/>
            <a:headEnd/>
            <a:tailEnd/>
          </a:ln>
        </p:spPr>
        <p:txBody>
          <a:bodyPr/>
          <a:lstStyle/>
          <a:p>
            <a:endParaRPr lang="en-US"/>
          </a:p>
        </p:txBody>
      </p:sp>
      <p:sp>
        <p:nvSpPr>
          <p:cNvPr id="31213" name="Freeform 891"/>
          <p:cNvSpPr>
            <a:spLocks noEditPoints="1"/>
          </p:cNvSpPr>
          <p:nvPr/>
        </p:nvSpPr>
        <p:spPr bwMode="auto">
          <a:xfrm>
            <a:off x="563563" y="2441575"/>
            <a:ext cx="17462" cy="41275"/>
          </a:xfrm>
          <a:custGeom>
            <a:avLst/>
            <a:gdLst>
              <a:gd name="T0" fmla="*/ 0 w 11"/>
              <a:gd name="T1" fmla="*/ 25 h 26"/>
              <a:gd name="T2" fmla="*/ 0 w 11"/>
              <a:gd name="T3" fmla="*/ 0 h 26"/>
              <a:gd name="T4" fmla="*/ 1 w 11"/>
              <a:gd name="T5" fmla="*/ 2 h 26"/>
              <a:gd name="T6" fmla="*/ 1 w 11"/>
              <a:gd name="T7" fmla="*/ 26 h 26"/>
              <a:gd name="T8" fmla="*/ 0 w 11"/>
              <a:gd name="T9" fmla="*/ 25 h 26"/>
              <a:gd name="T10" fmla="*/ 11 w 11"/>
              <a:gd name="T11" fmla="*/ 0 h 26"/>
              <a:gd name="T12" fmla="*/ 11 w 11"/>
              <a:gd name="T13" fmla="*/ 25 h 26"/>
              <a:gd name="T14" fmla="*/ 10 w 11"/>
              <a:gd name="T15" fmla="*/ 26 h 26"/>
              <a:gd name="T16" fmla="*/ 10 w 11"/>
              <a:gd name="T17" fmla="*/ 2 h 26"/>
              <a:gd name="T18" fmla="*/ 11 w 11"/>
              <a:gd name="T19" fmla="*/ 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6"/>
              <a:gd name="T32" fmla="*/ 11 w 11"/>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6">
                <a:moveTo>
                  <a:pt x="0" y="25"/>
                </a:moveTo>
                <a:lnTo>
                  <a:pt x="0" y="0"/>
                </a:lnTo>
                <a:lnTo>
                  <a:pt x="1" y="2"/>
                </a:lnTo>
                <a:lnTo>
                  <a:pt x="1" y="26"/>
                </a:lnTo>
                <a:lnTo>
                  <a:pt x="0" y="25"/>
                </a:lnTo>
                <a:close/>
                <a:moveTo>
                  <a:pt x="11" y="0"/>
                </a:moveTo>
                <a:lnTo>
                  <a:pt x="11" y="25"/>
                </a:lnTo>
                <a:lnTo>
                  <a:pt x="10" y="26"/>
                </a:lnTo>
                <a:lnTo>
                  <a:pt x="10" y="2"/>
                </a:lnTo>
                <a:lnTo>
                  <a:pt x="11" y="0"/>
                </a:lnTo>
                <a:close/>
              </a:path>
            </a:pathLst>
          </a:custGeom>
          <a:solidFill>
            <a:srgbClr val="F71717"/>
          </a:solidFill>
          <a:ln w="9525">
            <a:noFill/>
            <a:round/>
            <a:headEnd/>
            <a:tailEnd/>
          </a:ln>
        </p:spPr>
        <p:txBody>
          <a:bodyPr/>
          <a:lstStyle/>
          <a:p>
            <a:endParaRPr lang="en-US"/>
          </a:p>
        </p:txBody>
      </p:sp>
      <p:sp>
        <p:nvSpPr>
          <p:cNvPr id="31214" name="Freeform 892"/>
          <p:cNvSpPr>
            <a:spLocks noEditPoints="1"/>
          </p:cNvSpPr>
          <p:nvPr/>
        </p:nvSpPr>
        <p:spPr bwMode="auto">
          <a:xfrm>
            <a:off x="565150" y="2441575"/>
            <a:ext cx="14288" cy="41275"/>
          </a:xfrm>
          <a:custGeom>
            <a:avLst/>
            <a:gdLst>
              <a:gd name="T0" fmla="*/ 0 w 9"/>
              <a:gd name="T1" fmla="*/ 26 h 26"/>
              <a:gd name="T2" fmla="*/ 0 w 9"/>
              <a:gd name="T3" fmla="*/ 2 h 26"/>
              <a:gd name="T4" fmla="*/ 1 w 9"/>
              <a:gd name="T5" fmla="*/ 0 h 26"/>
              <a:gd name="T6" fmla="*/ 1 w 9"/>
              <a:gd name="T7" fmla="*/ 25 h 26"/>
              <a:gd name="T8" fmla="*/ 0 w 9"/>
              <a:gd name="T9" fmla="*/ 26 h 26"/>
              <a:gd name="T10" fmla="*/ 9 w 9"/>
              <a:gd name="T11" fmla="*/ 2 h 26"/>
              <a:gd name="T12" fmla="*/ 9 w 9"/>
              <a:gd name="T13" fmla="*/ 26 h 26"/>
              <a:gd name="T14" fmla="*/ 8 w 9"/>
              <a:gd name="T15" fmla="*/ 25 h 26"/>
              <a:gd name="T16" fmla="*/ 8 w 9"/>
              <a:gd name="T17" fmla="*/ 0 h 26"/>
              <a:gd name="T18" fmla="*/ 9 w 9"/>
              <a:gd name="T19" fmla="*/ 2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
              <a:gd name="T31" fmla="*/ 0 h 26"/>
              <a:gd name="T32" fmla="*/ 9 w 9"/>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 h="26">
                <a:moveTo>
                  <a:pt x="0" y="26"/>
                </a:moveTo>
                <a:lnTo>
                  <a:pt x="0" y="2"/>
                </a:lnTo>
                <a:lnTo>
                  <a:pt x="1" y="0"/>
                </a:lnTo>
                <a:lnTo>
                  <a:pt x="1" y="25"/>
                </a:lnTo>
                <a:lnTo>
                  <a:pt x="0" y="26"/>
                </a:lnTo>
                <a:close/>
                <a:moveTo>
                  <a:pt x="9" y="2"/>
                </a:moveTo>
                <a:lnTo>
                  <a:pt x="9" y="26"/>
                </a:lnTo>
                <a:lnTo>
                  <a:pt x="8" y="25"/>
                </a:lnTo>
                <a:lnTo>
                  <a:pt x="8" y="0"/>
                </a:lnTo>
                <a:lnTo>
                  <a:pt x="9" y="2"/>
                </a:lnTo>
                <a:close/>
              </a:path>
            </a:pathLst>
          </a:custGeom>
          <a:solidFill>
            <a:srgbClr val="F91010"/>
          </a:solidFill>
          <a:ln w="9525">
            <a:noFill/>
            <a:round/>
            <a:headEnd/>
            <a:tailEnd/>
          </a:ln>
        </p:spPr>
        <p:txBody>
          <a:bodyPr/>
          <a:lstStyle/>
          <a:p>
            <a:endParaRPr lang="en-US"/>
          </a:p>
        </p:txBody>
      </p:sp>
      <p:sp>
        <p:nvSpPr>
          <p:cNvPr id="31215" name="Freeform 893"/>
          <p:cNvSpPr>
            <a:spLocks noEditPoints="1"/>
          </p:cNvSpPr>
          <p:nvPr/>
        </p:nvSpPr>
        <p:spPr bwMode="auto">
          <a:xfrm>
            <a:off x="566738" y="2441575"/>
            <a:ext cx="11112" cy="41275"/>
          </a:xfrm>
          <a:custGeom>
            <a:avLst/>
            <a:gdLst>
              <a:gd name="T0" fmla="*/ 0 w 7"/>
              <a:gd name="T1" fmla="*/ 25 h 26"/>
              <a:gd name="T2" fmla="*/ 0 w 7"/>
              <a:gd name="T3" fmla="*/ 0 h 26"/>
              <a:gd name="T4" fmla="*/ 2 w 7"/>
              <a:gd name="T5" fmla="*/ 2 h 26"/>
              <a:gd name="T6" fmla="*/ 2 w 7"/>
              <a:gd name="T7" fmla="*/ 26 h 26"/>
              <a:gd name="T8" fmla="*/ 0 w 7"/>
              <a:gd name="T9" fmla="*/ 25 h 26"/>
              <a:gd name="T10" fmla="*/ 7 w 7"/>
              <a:gd name="T11" fmla="*/ 0 h 26"/>
              <a:gd name="T12" fmla="*/ 7 w 7"/>
              <a:gd name="T13" fmla="*/ 25 h 26"/>
              <a:gd name="T14" fmla="*/ 5 w 7"/>
              <a:gd name="T15" fmla="*/ 26 h 26"/>
              <a:gd name="T16" fmla="*/ 5 w 7"/>
              <a:gd name="T17" fmla="*/ 2 h 26"/>
              <a:gd name="T18" fmla="*/ 7 w 7"/>
              <a:gd name="T19" fmla="*/ 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26"/>
              <a:gd name="T32" fmla="*/ 7 w 7"/>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26">
                <a:moveTo>
                  <a:pt x="0" y="25"/>
                </a:moveTo>
                <a:lnTo>
                  <a:pt x="0" y="0"/>
                </a:lnTo>
                <a:lnTo>
                  <a:pt x="2" y="2"/>
                </a:lnTo>
                <a:lnTo>
                  <a:pt x="2" y="26"/>
                </a:lnTo>
                <a:lnTo>
                  <a:pt x="0" y="25"/>
                </a:lnTo>
                <a:close/>
                <a:moveTo>
                  <a:pt x="7" y="0"/>
                </a:moveTo>
                <a:lnTo>
                  <a:pt x="7" y="25"/>
                </a:lnTo>
                <a:lnTo>
                  <a:pt x="5" y="26"/>
                </a:lnTo>
                <a:lnTo>
                  <a:pt x="5" y="2"/>
                </a:lnTo>
                <a:lnTo>
                  <a:pt x="7" y="0"/>
                </a:lnTo>
                <a:close/>
              </a:path>
            </a:pathLst>
          </a:custGeom>
          <a:solidFill>
            <a:srgbClr val="FB0909"/>
          </a:solidFill>
          <a:ln w="9525">
            <a:noFill/>
            <a:round/>
            <a:headEnd/>
            <a:tailEnd/>
          </a:ln>
        </p:spPr>
        <p:txBody>
          <a:bodyPr/>
          <a:lstStyle/>
          <a:p>
            <a:endParaRPr lang="en-US"/>
          </a:p>
        </p:txBody>
      </p:sp>
      <p:sp>
        <p:nvSpPr>
          <p:cNvPr id="31216" name="Freeform 894"/>
          <p:cNvSpPr>
            <a:spLocks noEditPoints="1"/>
          </p:cNvSpPr>
          <p:nvPr/>
        </p:nvSpPr>
        <p:spPr bwMode="auto">
          <a:xfrm>
            <a:off x="569913" y="2444750"/>
            <a:ext cx="4762" cy="38100"/>
          </a:xfrm>
          <a:custGeom>
            <a:avLst/>
            <a:gdLst>
              <a:gd name="T0" fmla="*/ 0 w 3"/>
              <a:gd name="T1" fmla="*/ 24 h 24"/>
              <a:gd name="T2" fmla="*/ 0 w 3"/>
              <a:gd name="T3" fmla="*/ 0 h 24"/>
              <a:gd name="T4" fmla="*/ 1 w 3"/>
              <a:gd name="T5" fmla="*/ 0 h 24"/>
              <a:gd name="T6" fmla="*/ 1 w 3"/>
              <a:gd name="T7" fmla="*/ 24 h 24"/>
              <a:gd name="T8" fmla="*/ 0 w 3"/>
              <a:gd name="T9" fmla="*/ 24 h 24"/>
              <a:gd name="T10" fmla="*/ 3 w 3"/>
              <a:gd name="T11" fmla="*/ 0 h 24"/>
              <a:gd name="T12" fmla="*/ 3 w 3"/>
              <a:gd name="T13" fmla="*/ 24 h 24"/>
              <a:gd name="T14" fmla="*/ 2 w 3"/>
              <a:gd name="T15" fmla="*/ 24 h 24"/>
              <a:gd name="T16" fmla="*/ 2 w 3"/>
              <a:gd name="T17" fmla="*/ 0 h 24"/>
              <a:gd name="T18" fmla="*/ 3 w 3"/>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
              <a:gd name="T31" fmla="*/ 0 h 24"/>
              <a:gd name="T32" fmla="*/ 3 w 3"/>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 h="24">
                <a:moveTo>
                  <a:pt x="0" y="24"/>
                </a:moveTo>
                <a:lnTo>
                  <a:pt x="0" y="0"/>
                </a:lnTo>
                <a:lnTo>
                  <a:pt x="1" y="0"/>
                </a:lnTo>
                <a:lnTo>
                  <a:pt x="1" y="24"/>
                </a:lnTo>
                <a:lnTo>
                  <a:pt x="0" y="24"/>
                </a:lnTo>
                <a:close/>
                <a:moveTo>
                  <a:pt x="3" y="0"/>
                </a:moveTo>
                <a:lnTo>
                  <a:pt x="3" y="24"/>
                </a:lnTo>
                <a:lnTo>
                  <a:pt x="2" y="24"/>
                </a:lnTo>
                <a:lnTo>
                  <a:pt x="2" y="0"/>
                </a:lnTo>
                <a:lnTo>
                  <a:pt x="3" y="0"/>
                </a:lnTo>
                <a:close/>
              </a:path>
            </a:pathLst>
          </a:custGeom>
          <a:solidFill>
            <a:srgbClr val="FD0303"/>
          </a:solidFill>
          <a:ln w="9525">
            <a:noFill/>
            <a:round/>
            <a:headEnd/>
            <a:tailEnd/>
          </a:ln>
        </p:spPr>
        <p:txBody>
          <a:bodyPr/>
          <a:lstStyle/>
          <a:p>
            <a:endParaRPr lang="en-US"/>
          </a:p>
        </p:txBody>
      </p:sp>
      <p:sp>
        <p:nvSpPr>
          <p:cNvPr id="31217" name="Freeform 895"/>
          <p:cNvSpPr>
            <a:spLocks noEditPoints="1"/>
          </p:cNvSpPr>
          <p:nvPr/>
        </p:nvSpPr>
        <p:spPr bwMode="auto">
          <a:xfrm>
            <a:off x="571500" y="2444750"/>
            <a:ext cx="1588" cy="38100"/>
          </a:xfrm>
          <a:custGeom>
            <a:avLst/>
            <a:gdLst>
              <a:gd name="T0" fmla="*/ 0 w 1"/>
              <a:gd name="T1" fmla="*/ 24 h 24"/>
              <a:gd name="T2" fmla="*/ 0 w 1"/>
              <a:gd name="T3" fmla="*/ 0 h 24"/>
              <a:gd name="T4" fmla="*/ 1 w 1"/>
              <a:gd name="T5" fmla="*/ 0 h 24"/>
              <a:gd name="T6" fmla="*/ 1 w 1"/>
              <a:gd name="T7" fmla="*/ 24 h 24"/>
              <a:gd name="T8" fmla="*/ 0 w 1"/>
              <a:gd name="T9" fmla="*/ 24 h 24"/>
              <a:gd name="T10" fmla="*/ 1 w 1"/>
              <a:gd name="T11" fmla="*/ 0 h 24"/>
              <a:gd name="T12" fmla="*/ 1 w 1"/>
              <a:gd name="T13" fmla="*/ 24 h 24"/>
              <a:gd name="T14" fmla="*/ 1 w 1"/>
              <a:gd name="T15" fmla="*/ 24 h 24"/>
              <a:gd name="T16" fmla="*/ 1 w 1"/>
              <a:gd name="T17" fmla="*/ 0 h 24"/>
              <a:gd name="T18" fmla="*/ 1 w 1"/>
              <a:gd name="T19" fmla="*/ 0 h 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24"/>
              <a:gd name="T32" fmla="*/ 1 w 1"/>
              <a:gd name="T33" fmla="*/ 24 h 2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24">
                <a:moveTo>
                  <a:pt x="0" y="24"/>
                </a:moveTo>
                <a:lnTo>
                  <a:pt x="0" y="0"/>
                </a:lnTo>
                <a:lnTo>
                  <a:pt x="1" y="0"/>
                </a:lnTo>
                <a:lnTo>
                  <a:pt x="1" y="24"/>
                </a:lnTo>
                <a:lnTo>
                  <a:pt x="0" y="24"/>
                </a:lnTo>
                <a:close/>
                <a:moveTo>
                  <a:pt x="1" y="0"/>
                </a:moveTo>
                <a:lnTo>
                  <a:pt x="1" y="24"/>
                </a:lnTo>
                <a:lnTo>
                  <a:pt x="1" y="0"/>
                </a:lnTo>
                <a:close/>
              </a:path>
            </a:pathLst>
          </a:custGeom>
          <a:solidFill>
            <a:srgbClr val="FF0000"/>
          </a:solidFill>
          <a:ln w="9525">
            <a:noFill/>
            <a:round/>
            <a:headEnd/>
            <a:tailEnd/>
          </a:ln>
        </p:spPr>
        <p:txBody>
          <a:bodyPr/>
          <a:lstStyle/>
          <a:p>
            <a:endParaRPr lang="en-US"/>
          </a:p>
        </p:txBody>
      </p:sp>
      <p:sp>
        <p:nvSpPr>
          <p:cNvPr id="31218" name="Freeform 896"/>
          <p:cNvSpPr>
            <a:spLocks/>
          </p:cNvSpPr>
          <p:nvPr/>
        </p:nvSpPr>
        <p:spPr bwMode="auto">
          <a:xfrm>
            <a:off x="519113" y="1952625"/>
            <a:ext cx="679450" cy="681038"/>
          </a:xfrm>
          <a:custGeom>
            <a:avLst/>
            <a:gdLst>
              <a:gd name="T0" fmla="*/ 0 w 428"/>
              <a:gd name="T1" fmla="*/ 429 h 429"/>
              <a:gd name="T2" fmla="*/ 0 w 428"/>
              <a:gd name="T3" fmla="*/ 298 h 429"/>
              <a:gd name="T4" fmla="*/ 44 w 428"/>
              <a:gd name="T5" fmla="*/ 253 h 429"/>
              <a:gd name="T6" fmla="*/ 48 w 428"/>
              <a:gd name="T7" fmla="*/ 253 h 429"/>
              <a:gd name="T8" fmla="*/ 48 w 428"/>
              <a:gd name="T9" fmla="*/ 49 h 429"/>
              <a:gd name="T10" fmla="*/ 95 w 428"/>
              <a:gd name="T11" fmla="*/ 0 h 429"/>
              <a:gd name="T12" fmla="*/ 380 w 428"/>
              <a:gd name="T13" fmla="*/ 0 h 429"/>
              <a:gd name="T14" fmla="*/ 380 w 428"/>
              <a:gd name="T15" fmla="*/ 144 h 429"/>
              <a:gd name="T16" fmla="*/ 369 w 428"/>
              <a:gd name="T17" fmla="*/ 179 h 429"/>
              <a:gd name="T18" fmla="*/ 369 w 428"/>
              <a:gd name="T19" fmla="*/ 244 h 429"/>
              <a:gd name="T20" fmla="*/ 362 w 428"/>
              <a:gd name="T21" fmla="*/ 250 h 429"/>
              <a:gd name="T22" fmla="*/ 428 w 428"/>
              <a:gd name="T23" fmla="*/ 250 h 429"/>
              <a:gd name="T24" fmla="*/ 428 w 428"/>
              <a:gd name="T25" fmla="*/ 381 h 429"/>
              <a:gd name="T26" fmla="*/ 380 w 428"/>
              <a:gd name="T27" fmla="*/ 429 h 429"/>
              <a:gd name="T28" fmla="*/ 0 w 428"/>
              <a:gd name="T29" fmla="*/ 429 h 42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8"/>
              <a:gd name="T46" fmla="*/ 0 h 429"/>
              <a:gd name="T47" fmla="*/ 428 w 428"/>
              <a:gd name="T48" fmla="*/ 429 h 42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8" h="429">
                <a:moveTo>
                  <a:pt x="0" y="429"/>
                </a:moveTo>
                <a:lnTo>
                  <a:pt x="0" y="298"/>
                </a:lnTo>
                <a:lnTo>
                  <a:pt x="44" y="253"/>
                </a:lnTo>
                <a:lnTo>
                  <a:pt x="48" y="253"/>
                </a:lnTo>
                <a:lnTo>
                  <a:pt x="48" y="49"/>
                </a:lnTo>
                <a:lnTo>
                  <a:pt x="95" y="0"/>
                </a:lnTo>
                <a:lnTo>
                  <a:pt x="380" y="0"/>
                </a:lnTo>
                <a:lnTo>
                  <a:pt x="380" y="144"/>
                </a:lnTo>
                <a:lnTo>
                  <a:pt x="369" y="179"/>
                </a:lnTo>
                <a:lnTo>
                  <a:pt x="369" y="244"/>
                </a:lnTo>
                <a:lnTo>
                  <a:pt x="362" y="250"/>
                </a:lnTo>
                <a:lnTo>
                  <a:pt x="428" y="250"/>
                </a:lnTo>
                <a:lnTo>
                  <a:pt x="428" y="381"/>
                </a:lnTo>
                <a:lnTo>
                  <a:pt x="380" y="429"/>
                </a:lnTo>
                <a:lnTo>
                  <a:pt x="0" y="429"/>
                </a:lnTo>
              </a:path>
            </a:pathLst>
          </a:custGeom>
          <a:noFill/>
          <a:ln w="12700">
            <a:solidFill>
              <a:srgbClr val="000000"/>
            </a:solidFill>
            <a:round/>
            <a:headEnd/>
            <a:tailEnd/>
          </a:ln>
        </p:spPr>
        <p:txBody>
          <a:bodyPr/>
          <a:lstStyle/>
          <a:p>
            <a:endParaRPr lang="en-US"/>
          </a:p>
        </p:txBody>
      </p:sp>
      <p:sp>
        <p:nvSpPr>
          <p:cNvPr id="31219" name="Rectangle 897"/>
          <p:cNvSpPr>
            <a:spLocks noChangeArrowheads="1"/>
          </p:cNvSpPr>
          <p:nvPr/>
        </p:nvSpPr>
        <p:spPr bwMode="auto">
          <a:xfrm>
            <a:off x="436563" y="2665413"/>
            <a:ext cx="900112" cy="403225"/>
          </a:xfrm>
          <a:prstGeom prst="rect">
            <a:avLst/>
          </a:prstGeom>
          <a:noFill/>
          <a:ln w="9525">
            <a:noFill/>
            <a:miter lim="800000"/>
            <a:headEnd/>
            <a:tailEnd/>
          </a:ln>
        </p:spPr>
        <p:txBody>
          <a:bodyPr wrap="none" lIns="0" tIns="0" rIns="0" bIns="0">
            <a:spAutoFit/>
          </a:bodyPr>
          <a:lstStyle/>
          <a:p>
            <a:pPr eaLnBrk="0" hangingPunct="0"/>
            <a:r>
              <a:rPr lang="en-US" sz="2400" u="none">
                <a:solidFill>
                  <a:srgbClr val="000000"/>
                </a:solidFill>
                <a:latin typeface="Arial" pitchFamily="34" charset="0"/>
              </a:rPr>
              <a:t>Seoul</a:t>
            </a:r>
            <a:endParaRPr lang="en-US" sz="2400" u="none">
              <a:latin typeface="Courier New" pitchFamily="49" charset="0"/>
            </a:endParaRPr>
          </a:p>
        </p:txBody>
      </p:sp>
      <p:sp>
        <p:nvSpPr>
          <p:cNvPr id="31220" name="Line 898"/>
          <p:cNvSpPr>
            <a:spLocks noChangeShapeType="1"/>
          </p:cNvSpPr>
          <p:nvPr/>
        </p:nvSpPr>
        <p:spPr bwMode="auto">
          <a:xfrm flipV="1">
            <a:off x="5105400" y="3184525"/>
            <a:ext cx="2112963" cy="1349375"/>
          </a:xfrm>
          <a:prstGeom prst="line">
            <a:avLst/>
          </a:prstGeom>
          <a:noFill/>
          <a:ln w="22225">
            <a:solidFill>
              <a:schemeClr val="tx1"/>
            </a:solidFill>
            <a:round/>
            <a:headEnd/>
            <a:tailEnd/>
          </a:ln>
        </p:spPr>
        <p:txBody>
          <a:bodyPr/>
          <a:lstStyle/>
          <a:p>
            <a:endParaRPr lang="en-US"/>
          </a:p>
        </p:txBody>
      </p:sp>
      <p:sp>
        <p:nvSpPr>
          <p:cNvPr id="31221" name="Text Box 899"/>
          <p:cNvSpPr txBox="1">
            <a:spLocks noChangeArrowheads="1"/>
          </p:cNvSpPr>
          <p:nvPr/>
        </p:nvSpPr>
        <p:spPr bwMode="auto">
          <a:xfrm>
            <a:off x="4953000" y="5181600"/>
            <a:ext cx="3954463" cy="822325"/>
          </a:xfrm>
          <a:prstGeom prst="rect">
            <a:avLst/>
          </a:prstGeom>
          <a:noFill/>
          <a:ln w="12700">
            <a:noFill/>
            <a:miter lim="800000"/>
            <a:headEnd/>
            <a:tailEnd/>
          </a:ln>
        </p:spPr>
        <p:txBody>
          <a:bodyPr wrap="none">
            <a:spAutoFit/>
          </a:bodyPr>
          <a:lstStyle/>
          <a:p>
            <a:pPr eaLnBrk="0" hangingPunct="0"/>
            <a:r>
              <a:rPr lang="en-US" sz="2400" u="none">
                <a:latin typeface="Arial" pitchFamily="34" charset="0"/>
              </a:rPr>
              <a:t>Đỉnh   = máy tính</a:t>
            </a:r>
          </a:p>
          <a:p>
            <a:pPr eaLnBrk="0" hangingPunct="0"/>
            <a:r>
              <a:rPr lang="en-US" sz="2400" u="none">
                <a:latin typeface="Arial" pitchFamily="34" charset="0"/>
              </a:rPr>
              <a:t>Cạnh  = tốc độ truyền thông</a:t>
            </a:r>
          </a:p>
        </p:txBody>
      </p:sp>
      <p:sp>
        <p:nvSpPr>
          <p:cNvPr id="31222" name="Text Box 900"/>
          <p:cNvSpPr txBox="1">
            <a:spLocks noChangeArrowheads="1"/>
          </p:cNvSpPr>
          <p:nvPr/>
        </p:nvSpPr>
        <p:spPr bwMode="auto">
          <a:xfrm>
            <a:off x="5537200" y="2660650"/>
            <a:ext cx="641350" cy="457200"/>
          </a:xfrm>
          <a:prstGeom prst="rect">
            <a:avLst/>
          </a:prstGeom>
          <a:noFill/>
          <a:ln w="12700">
            <a:noFill/>
            <a:miter lim="800000"/>
            <a:headEnd/>
            <a:tailEnd/>
          </a:ln>
        </p:spPr>
        <p:txBody>
          <a:bodyPr wrap="none">
            <a:spAutoFit/>
          </a:bodyPr>
          <a:lstStyle/>
          <a:p>
            <a:pPr eaLnBrk="0" hangingPunct="0"/>
            <a:r>
              <a:rPr lang="en-US" sz="2400" u="none"/>
              <a:t>128</a:t>
            </a:r>
          </a:p>
        </p:txBody>
      </p:sp>
      <p:sp>
        <p:nvSpPr>
          <p:cNvPr id="31223" name="Text Box 901"/>
          <p:cNvSpPr txBox="1">
            <a:spLocks noChangeArrowheads="1"/>
          </p:cNvSpPr>
          <p:nvPr/>
        </p:nvSpPr>
        <p:spPr bwMode="auto">
          <a:xfrm>
            <a:off x="5864225" y="3963988"/>
            <a:ext cx="641350" cy="457200"/>
          </a:xfrm>
          <a:prstGeom prst="rect">
            <a:avLst/>
          </a:prstGeom>
          <a:noFill/>
          <a:ln w="12700">
            <a:noFill/>
            <a:miter lim="800000"/>
            <a:headEnd/>
            <a:tailEnd/>
          </a:ln>
        </p:spPr>
        <p:txBody>
          <a:bodyPr wrap="none">
            <a:spAutoFit/>
          </a:bodyPr>
          <a:lstStyle/>
          <a:p>
            <a:pPr eaLnBrk="0" hangingPunct="0"/>
            <a:r>
              <a:rPr lang="en-US" sz="2400" u="none"/>
              <a:t>140</a:t>
            </a:r>
          </a:p>
        </p:txBody>
      </p:sp>
      <p:sp>
        <p:nvSpPr>
          <p:cNvPr id="31224" name="Text Box 902"/>
          <p:cNvSpPr txBox="1">
            <a:spLocks noChangeArrowheads="1"/>
          </p:cNvSpPr>
          <p:nvPr/>
        </p:nvSpPr>
        <p:spPr bwMode="auto">
          <a:xfrm>
            <a:off x="4654550" y="3490913"/>
            <a:ext cx="641350" cy="457200"/>
          </a:xfrm>
          <a:prstGeom prst="rect">
            <a:avLst/>
          </a:prstGeom>
          <a:noFill/>
          <a:ln w="12700">
            <a:noFill/>
            <a:miter lim="800000"/>
            <a:headEnd/>
            <a:tailEnd/>
          </a:ln>
        </p:spPr>
        <p:txBody>
          <a:bodyPr wrap="none">
            <a:spAutoFit/>
          </a:bodyPr>
          <a:lstStyle/>
          <a:p>
            <a:pPr eaLnBrk="0" hangingPunct="0"/>
            <a:r>
              <a:rPr lang="en-US" sz="2400" u="none"/>
              <a:t>181</a:t>
            </a:r>
          </a:p>
        </p:txBody>
      </p:sp>
      <p:sp>
        <p:nvSpPr>
          <p:cNvPr id="31225" name="Text Box 903"/>
          <p:cNvSpPr txBox="1">
            <a:spLocks noChangeArrowheads="1"/>
          </p:cNvSpPr>
          <p:nvPr/>
        </p:nvSpPr>
        <p:spPr bwMode="auto">
          <a:xfrm>
            <a:off x="3051175" y="3890963"/>
            <a:ext cx="488950" cy="457200"/>
          </a:xfrm>
          <a:prstGeom prst="rect">
            <a:avLst/>
          </a:prstGeom>
          <a:noFill/>
          <a:ln w="12700">
            <a:noFill/>
            <a:miter lim="800000"/>
            <a:headEnd/>
            <a:tailEnd/>
          </a:ln>
        </p:spPr>
        <p:txBody>
          <a:bodyPr wrap="none">
            <a:spAutoFit/>
          </a:bodyPr>
          <a:lstStyle/>
          <a:p>
            <a:pPr eaLnBrk="0" hangingPunct="0"/>
            <a:r>
              <a:rPr lang="en-US" sz="2400" u="none"/>
              <a:t>30</a:t>
            </a:r>
          </a:p>
        </p:txBody>
      </p:sp>
      <p:sp>
        <p:nvSpPr>
          <p:cNvPr id="31226" name="Text Box 904"/>
          <p:cNvSpPr txBox="1">
            <a:spLocks noChangeArrowheads="1"/>
          </p:cNvSpPr>
          <p:nvPr/>
        </p:nvSpPr>
        <p:spPr bwMode="auto">
          <a:xfrm>
            <a:off x="1797050" y="3449638"/>
            <a:ext cx="488950" cy="457200"/>
          </a:xfrm>
          <a:prstGeom prst="rect">
            <a:avLst/>
          </a:prstGeom>
          <a:noFill/>
          <a:ln w="12700">
            <a:noFill/>
            <a:miter lim="800000"/>
            <a:headEnd/>
            <a:tailEnd/>
          </a:ln>
        </p:spPr>
        <p:txBody>
          <a:bodyPr wrap="none">
            <a:spAutoFit/>
          </a:bodyPr>
          <a:lstStyle/>
          <a:p>
            <a:pPr eaLnBrk="0" hangingPunct="0"/>
            <a:r>
              <a:rPr lang="en-US" sz="2400" u="none"/>
              <a:t>16</a:t>
            </a:r>
          </a:p>
        </p:txBody>
      </p:sp>
      <p:sp>
        <p:nvSpPr>
          <p:cNvPr id="31227" name="Text Box 905"/>
          <p:cNvSpPr txBox="1">
            <a:spLocks noChangeArrowheads="1"/>
          </p:cNvSpPr>
          <p:nvPr/>
        </p:nvSpPr>
        <p:spPr bwMode="auto">
          <a:xfrm>
            <a:off x="1200150" y="2001838"/>
            <a:ext cx="488950" cy="457200"/>
          </a:xfrm>
          <a:prstGeom prst="rect">
            <a:avLst/>
          </a:prstGeom>
          <a:noFill/>
          <a:ln w="12700">
            <a:noFill/>
            <a:miter lim="800000"/>
            <a:headEnd/>
            <a:tailEnd/>
          </a:ln>
        </p:spPr>
        <p:txBody>
          <a:bodyPr wrap="none">
            <a:spAutoFit/>
          </a:bodyPr>
          <a:lstStyle/>
          <a:p>
            <a:pPr eaLnBrk="0" hangingPunct="0"/>
            <a:r>
              <a:rPr lang="en-US" sz="2400" u="none"/>
              <a:t>56</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1747" name="Slide Number Placeholder 4"/>
          <p:cNvSpPr>
            <a:spLocks noGrp="1"/>
          </p:cNvSpPr>
          <p:nvPr>
            <p:ph type="sldNum" sz="quarter" idx="11"/>
          </p:nvPr>
        </p:nvSpPr>
        <p:spPr>
          <a:noFill/>
        </p:spPr>
        <p:txBody>
          <a:bodyPr/>
          <a:lstStyle/>
          <a:p>
            <a:fld id="{B17361F1-96FB-499B-9D69-8C790B453F9F}" type="slidenum">
              <a:rPr lang="en-US"/>
              <a:pPr/>
              <a:t>14</a:t>
            </a:fld>
            <a:endParaRPr lang="en-US"/>
          </a:p>
        </p:txBody>
      </p:sp>
      <p:sp>
        <p:nvSpPr>
          <p:cNvPr id="31748" name="Rectangle 2"/>
          <p:cNvSpPr>
            <a:spLocks noGrp="1" noChangeArrowheads="1"/>
          </p:cNvSpPr>
          <p:nvPr>
            <p:ph type="title"/>
          </p:nvPr>
        </p:nvSpPr>
        <p:spPr>
          <a:xfrm>
            <a:off x="179388" y="185738"/>
            <a:ext cx="8736012" cy="668337"/>
          </a:xfrm>
        </p:spPr>
        <p:txBody>
          <a:bodyPr/>
          <a:lstStyle/>
          <a:p>
            <a:pPr eaLnBrk="1" hangingPunct="1"/>
            <a:r>
              <a:rPr lang="en-US" smtClean="0"/>
              <a:t>Luồng giao thông trên xa lộ</a:t>
            </a:r>
            <a:br>
              <a:rPr lang="en-US" smtClean="0"/>
            </a:br>
            <a:r>
              <a:rPr lang="en-US" sz="2400" smtClean="0"/>
              <a:t>(Traffic Flow on Highways)</a:t>
            </a:r>
          </a:p>
        </p:txBody>
      </p:sp>
      <p:pic>
        <p:nvPicPr>
          <p:cNvPr id="31749" name="Picture 3" descr="mqmapgend"/>
          <p:cNvPicPr>
            <a:picLocks noChangeAspect="1" noChangeArrowheads="1"/>
          </p:cNvPicPr>
          <p:nvPr/>
        </p:nvPicPr>
        <p:blipFill>
          <a:blip r:embed="rId2"/>
          <a:srcRect l="12973" r="10811"/>
          <a:stretch>
            <a:fillRect/>
          </a:stretch>
        </p:blipFill>
        <p:spPr bwMode="auto">
          <a:xfrm>
            <a:off x="760413" y="1874838"/>
            <a:ext cx="4527550" cy="4221162"/>
          </a:xfrm>
          <a:prstGeom prst="rect">
            <a:avLst/>
          </a:prstGeom>
          <a:noFill/>
          <a:ln w="9525">
            <a:noFill/>
            <a:miter lim="800000"/>
            <a:headEnd/>
            <a:tailEnd/>
          </a:ln>
        </p:spPr>
      </p:pic>
      <p:sp>
        <p:nvSpPr>
          <p:cNvPr id="31750" name="Text Box 4"/>
          <p:cNvSpPr txBox="1">
            <a:spLocks noChangeArrowheads="1"/>
          </p:cNvSpPr>
          <p:nvPr/>
        </p:nvSpPr>
        <p:spPr bwMode="auto">
          <a:xfrm>
            <a:off x="5341938" y="3287713"/>
            <a:ext cx="3802062" cy="1552575"/>
          </a:xfrm>
          <a:prstGeom prst="rect">
            <a:avLst/>
          </a:prstGeom>
          <a:noFill/>
          <a:ln w="12700">
            <a:noFill/>
            <a:miter lim="800000"/>
            <a:headEnd/>
            <a:tailEnd/>
          </a:ln>
        </p:spPr>
        <p:txBody>
          <a:bodyPr>
            <a:spAutoFit/>
          </a:bodyPr>
          <a:lstStyle/>
          <a:p>
            <a:pPr eaLnBrk="0" hangingPunct="0"/>
            <a:r>
              <a:rPr lang="en-US" sz="2400" u="none">
                <a:latin typeface="Arial" pitchFamily="34" charset="0"/>
              </a:rPr>
              <a:t>Đỉnh   = thành phố</a:t>
            </a:r>
          </a:p>
          <a:p>
            <a:pPr eaLnBrk="0" hangingPunct="0"/>
            <a:r>
              <a:rPr lang="en-US" sz="2400" u="none">
                <a:latin typeface="Arial" pitchFamily="34" charset="0"/>
              </a:rPr>
              <a:t>Cạnh  = lượng xe cộ trên </a:t>
            </a:r>
          </a:p>
          <a:p>
            <a:pPr eaLnBrk="0" hangingPunct="0"/>
            <a:r>
              <a:rPr lang="en-US" sz="2400" u="none">
                <a:latin typeface="Arial" pitchFamily="34" charset="0"/>
              </a:rPr>
              <a:t>tuyến đường cao tốc kết nối giữa các thành phố</a:t>
            </a:r>
          </a:p>
        </p:txBody>
      </p:sp>
      <p:sp>
        <p:nvSpPr>
          <p:cNvPr id="31751" name="Oval 5"/>
          <p:cNvSpPr>
            <a:spLocks noChangeArrowheads="1"/>
          </p:cNvSpPr>
          <p:nvPr/>
        </p:nvSpPr>
        <p:spPr bwMode="auto">
          <a:xfrm>
            <a:off x="1900238" y="3359150"/>
            <a:ext cx="914400" cy="565150"/>
          </a:xfrm>
          <a:prstGeom prst="ellipse">
            <a:avLst/>
          </a:prstGeom>
          <a:noFill/>
          <a:ln w="38100">
            <a:solidFill>
              <a:srgbClr val="FF0000"/>
            </a:solidFill>
            <a:round/>
            <a:headEnd/>
            <a:tailEnd/>
          </a:ln>
        </p:spPr>
        <p:txBody>
          <a:bodyPr wrap="none" anchor="ctr"/>
          <a:lstStyle/>
          <a:p>
            <a:endParaRPr lang="en-US"/>
          </a:p>
        </p:txBody>
      </p:sp>
      <p:sp>
        <p:nvSpPr>
          <p:cNvPr id="31752" name="Oval 6"/>
          <p:cNvSpPr>
            <a:spLocks noChangeArrowheads="1"/>
          </p:cNvSpPr>
          <p:nvPr/>
        </p:nvSpPr>
        <p:spPr bwMode="auto">
          <a:xfrm>
            <a:off x="3152775" y="5257800"/>
            <a:ext cx="914400" cy="565150"/>
          </a:xfrm>
          <a:prstGeom prst="ellipse">
            <a:avLst/>
          </a:prstGeom>
          <a:noFill/>
          <a:ln w="38100">
            <a:solidFill>
              <a:srgbClr val="FF0000"/>
            </a:solidFill>
            <a:round/>
            <a:headEnd/>
            <a:tailEnd/>
          </a:ln>
        </p:spPr>
        <p:txBody>
          <a:bodyPr wrap="none" anchor="ctr"/>
          <a:lstStyle/>
          <a:p>
            <a:endParaRPr lang="en-US"/>
          </a:p>
        </p:txBody>
      </p:sp>
      <p:sp>
        <p:nvSpPr>
          <p:cNvPr id="31753" name="Oval 7"/>
          <p:cNvSpPr>
            <a:spLocks noChangeArrowheads="1"/>
          </p:cNvSpPr>
          <p:nvPr/>
        </p:nvSpPr>
        <p:spPr bwMode="auto">
          <a:xfrm>
            <a:off x="1558925" y="5430838"/>
            <a:ext cx="914400" cy="565150"/>
          </a:xfrm>
          <a:prstGeom prst="ellipse">
            <a:avLst/>
          </a:prstGeom>
          <a:noFill/>
          <a:ln w="38100">
            <a:solidFill>
              <a:srgbClr val="FF0000"/>
            </a:solidFill>
            <a:round/>
            <a:headEnd/>
            <a:tailEnd/>
          </a:ln>
        </p:spPr>
        <p:txBody>
          <a:bodyPr wrap="none" anchor="ctr"/>
          <a:lstStyle/>
          <a:p>
            <a:endParaRPr lang="en-US"/>
          </a:p>
        </p:txBody>
      </p:sp>
      <p:sp>
        <p:nvSpPr>
          <p:cNvPr id="31754" name="Oval 8"/>
          <p:cNvSpPr>
            <a:spLocks noChangeArrowheads="1"/>
          </p:cNvSpPr>
          <p:nvPr/>
        </p:nvSpPr>
        <p:spPr bwMode="auto">
          <a:xfrm>
            <a:off x="3367088" y="3397250"/>
            <a:ext cx="914400" cy="565150"/>
          </a:xfrm>
          <a:prstGeom prst="ellipse">
            <a:avLst/>
          </a:prstGeom>
          <a:noFill/>
          <a:ln w="38100">
            <a:solidFill>
              <a:srgbClr val="FF0000"/>
            </a:solidFill>
            <a:round/>
            <a:headEnd/>
            <a:tailEnd/>
          </a:ln>
        </p:spPr>
        <p:txBody>
          <a:bodyPr wrap="none" anchor="ctr"/>
          <a:lstStyle/>
          <a:p>
            <a:endParaRPr lang="en-US"/>
          </a:p>
        </p:txBody>
      </p:sp>
      <p:sp>
        <p:nvSpPr>
          <p:cNvPr id="31755" name="Oval 9"/>
          <p:cNvSpPr>
            <a:spLocks noChangeArrowheads="1"/>
          </p:cNvSpPr>
          <p:nvPr/>
        </p:nvSpPr>
        <p:spPr bwMode="auto">
          <a:xfrm>
            <a:off x="4302125" y="2432050"/>
            <a:ext cx="995363" cy="522288"/>
          </a:xfrm>
          <a:prstGeom prst="ellipse">
            <a:avLst/>
          </a:prstGeom>
          <a:noFill/>
          <a:ln w="38100">
            <a:solidFill>
              <a:srgbClr val="FF0000"/>
            </a:solidFill>
            <a:round/>
            <a:headEnd/>
            <a:tailEnd/>
          </a:ln>
        </p:spPr>
        <p:txBody>
          <a:bodyPr wrap="none" anchor="ctr"/>
          <a:lstStyle/>
          <a:p>
            <a:endParaRPr lang="en-US"/>
          </a:p>
        </p:txBody>
      </p:sp>
      <p:sp>
        <p:nvSpPr>
          <p:cNvPr id="31756" name="Oval 10"/>
          <p:cNvSpPr>
            <a:spLocks noChangeArrowheads="1"/>
          </p:cNvSpPr>
          <p:nvPr/>
        </p:nvSpPr>
        <p:spPr bwMode="auto">
          <a:xfrm>
            <a:off x="3252788" y="2338388"/>
            <a:ext cx="995362" cy="522287"/>
          </a:xfrm>
          <a:prstGeom prst="ellipse">
            <a:avLst/>
          </a:prstGeom>
          <a:noFill/>
          <a:ln w="38100">
            <a:solidFill>
              <a:srgbClr val="FF0000"/>
            </a:solidFill>
            <a:round/>
            <a:headEnd/>
            <a:tailEnd/>
          </a:ln>
        </p:spPr>
        <p:txBody>
          <a:bodyPr wrap="none" anchor="ctr"/>
          <a:lstStyle/>
          <a:p>
            <a:endParaRPr lang="en-US"/>
          </a:p>
        </p:txBody>
      </p:sp>
      <p:sp>
        <p:nvSpPr>
          <p:cNvPr id="31757" name="Oval 11"/>
          <p:cNvSpPr>
            <a:spLocks noChangeArrowheads="1"/>
          </p:cNvSpPr>
          <p:nvPr/>
        </p:nvSpPr>
        <p:spPr bwMode="auto">
          <a:xfrm>
            <a:off x="1931988" y="2762250"/>
            <a:ext cx="903287" cy="473075"/>
          </a:xfrm>
          <a:prstGeom prst="ellipse">
            <a:avLst/>
          </a:prstGeom>
          <a:noFill/>
          <a:ln w="38100">
            <a:solidFill>
              <a:srgbClr val="FF0000"/>
            </a:solidFill>
            <a:round/>
            <a:headEnd/>
            <a:tailEnd/>
          </a:ln>
        </p:spPr>
        <p:txBody>
          <a:bodyPr wrap="none" anchor="ctr"/>
          <a:lstStyle/>
          <a:p>
            <a:endParaRPr lang="en-US"/>
          </a:p>
        </p:txBody>
      </p:sp>
      <p:sp>
        <p:nvSpPr>
          <p:cNvPr id="31758" name="Text Box 12"/>
          <p:cNvSpPr txBox="1">
            <a:spLocks noChangeArrowheads="1"/>
          </p:cNvSpPr>
          <p:nvPr/>
        </p:nvSpPr>
        <p:spPr bwMode="auto">
          <a:xfrm>
            <a:off x="2116138" y="2909888"/>
            <a:ext cx="749300" cy="366712"/>
          </a:xfrm>
          <a:prstGeom prst="rect">
            <a:avLst/>
          </a:prstGeom>
          <a:noFill/>
          <a:ln w="12700">
            <a:noFill/>
            <a:miter lim="800000"/>
            <a:headEnd/>
            <a:tailEnd/>
          </a:ln>
        </p:spPr>
        <p:txBody>
          <a:bodyPr>
            <a:spAutoFit/>
          </a:bodyPr>
          <a:lstStyle/>
          <a:p>
            <a:pPr eaLnBrk="0" hangingPunct="0"/>
            <a:r>
              <a:rPr lang="en-US" sz="1800" b="1" u="none">
                <a:latin typeface="Arial" pitchFamily="34" charset="0"/>
              </a:rPr>
              <a:t>UW</a:t>
            </a:r>
          </a:p>
        </p:txBody>
      </p:sp>
      <p:sp>
        <p:nvSpPr>
          <p:cNvPr id="31759" name="Oval 13"/>
          <p:cNvSpPr>
            <a:spLocks noChangeArrowheads="1"/>
          </p:cNvSpPr>
          <p:nvPr/>
        </p:nvSpPr>
        <p:spPr bwMode="auto">
          <a:xfrm>
            <a:off x="2997200" y="4044950"/>
            <a:ext cx="903288" cy="473075"/>
          </a:xfrm>
          <a:prstGeom prst="ellipse">
            <a:avLst/>
          </a:prstGeom>
          <a:noFill/>
          <a:ln w="38100">
            <a:solidFill>
              <a:srgbClr val="FF0000"/>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2771" name="Slide Number Placeholder 2"/>
          <p:cNvSpPr>
            <a:spLocks noGrp="1"/>
          </p:cNvSpPr>
          <p:nvPr>
            <p:ph type="sldNum" sz="quarter" idx="11"/>
          </p:nvPr>
        </p:nvSpPr>
        <p:spPr>
          <a:noFill/>
        </p:spPr>
        <p:txBody>
          <a:bodyPr/>
          <a:lstStyle/>
          <a:p>
            <a:fld id="{89604909-6402-4315-9718-19967AA98892}" type="slidenum">
              <a:rPr lang="en-US"/>
              <a:pPr/>
              <a:t>15</a:t>
            </a:fld>
            <a:endParaRPr lang="en-US"/>
          </a:p>
        </p:txBody>
      </p:sp>
      <p:pic>
        <p:nvPicPr>
          <p:cNvPr id="32772" name="Picture 2" descr="METROMAP"/>
          <p:cNvPicPr>
            <a:picLocks noChangeAspect="1" noChangeArrowheads="1"/>
          </p:cNvPicPr>
          <p:nvPr/>
        </p:nvPicPr>
        <p:blipFill>
          <a:blip r:embed="rId2"/>
          <a:srcRect/>
          <a:stretch>
            <a:fillRect/>
          </a:stretch>
        </p:blipFill>
        <p:spPr bwMode="auto">
          <a:xfrm>
            <a:off x="1665288" y="1449388"/>
            <a:ext cx="6110287" cy="4694237"/>
          </a:xfrm>
          <a:prstGeom prst="rect">
            <a:avLst/>
          </a:prstGeom>
          <a:noFill/>
          <a:ln w="9525">
            <a:noFill/>
            <a:miter lim="800000"/>
            <a:headEnd/>
            <a:tailEnd/>
          </a:ln>
        </p:spPr>
      </p:pic>
      <p:sp>
        <p:nvSpPr>
          <p:cNvPr id="32773" name="Text Box 3"/>
          <p:cNvSpPr txBox="1">
            <a:spLocks noChangeArrowheads="1"/>
          </p:cNvSpPr>
          <p:nvPr/>
        </p:nvSpPr>
        <p:spPr bwMode="auto">
          <a:xfrm>
            <a:off x="1116013" y="225425"/>
            <a:ext cx="7056437" cy="641350"/>
          </a:xfrm>
          <a:prstGeom prst="rect">
            <a:avLst/>
          </a:prstGeom>
          <a:noFill/>
          <a:ln w="9525">
            <a:noFill/>
            <a:miter lim="800000"/>
            <a:headEnd/>
            <a:tailEnd/>
          </a:ln>
        </p:spPr>
        <p:txBody>
          <a:bodyPr>
            <a:spAutoFit/>
          </a:bodyPr>
          <a:lstStyle/>
          <a:p>
            <a:pPr algn="ctr">
              <a:spcBef>
                <a:spcPct val="50000"/>
              </a:spcBef>
            </a:pPr>
            <a:r>
              <a:rPr lang="en-US" sz="3600" u="none">
                <a:solidFill>
                  <a:schemeClr val="accent2"/>
                </a:solidFill>
                <a:latin typeface="Verdana" pitchFamily="34" charset="0"/>
              </a:rPr>
              <a:t>Mạng xe buýt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3795" name="Slide Number Placeholder 2"/>
          <p:cNvSpPr>
            <a:spLocks noGrp="1"/>
          </p:cNvSpPr>
          <p:nvPr>
            <p:ph type="sldNum" sz="quarter" idx="11"/>
          </p:nvPr>
        </p:nvSpPr>
        <p:spPr>
          <a:noFill/>
        </p:spPr>
        <p:txBody>
          <a:bodyPr/>
          <a:lstStyle/>
          <a:p>
            <a:fld id="{7D576A35-B735-416B-B1C6-79A7E6E52B05}" type="slidenum">
              <a:rPr lang="en-US"/>
              <a:pPr/>
              <a:t>16</a:t>
            </a:fld>
            <a:endParaRPr lang="en-US"/>
          </a:p>
        </p:txBody>
      </p:sp>
      <p:pic>
        <p:nvPicPr>
          <p:cNvPr id="33796" name="Picture 2" descr="railmap"/>
          <p:cNvPicPr>
            <a:picLocks noChangeAspect="1" noChangeArrowheads="1"/>
          </p:cNvPicPr>
          <p:nvPr/>
        </p:nvPicPr>
        <p:blipFill>
          <a:blip r:embed="rId2"/>
          <a:srcRect/>
          <a:stretch>
            <a:fillRect/>
          </a:stretch>
        </p:blipFill>
        <p:spPr bwMode="auto">
          <a:xfrm>
            <a:off x="2943225" y="1665288"/>
            <a:ext cx="4033838" cy="4211637"/>
          </a:xfrm>
          <a:prstGeom prst="rect">
            <a:avLst/>
          </a:prstGeom>
          <a:noFill/>
          <a:ln w="9525">
            <a:noFill/>
            <a:miter lim="800000"/>
            <a:headEnd/>
            <a:tailEnd/>
          </a:ln>
        </p:spPr>
      </p:pic>
      <p:sp>
        <p:nvSpPr>
          <p:cNvPr id="33797" name="Text Box 3"/>
          <p:cNvSpPr txBox="1">
            <a:spLocks noChangeArrowheads="1"/>
          </p:cNvSpPr>
          <p:nvPr/>
        </p:nvSpPr>
        <p:spPr bwMode="auto">
          <a:xfrm>
            <a:off x="1116013" y="225425"/>
            <a:ext cx="7056437" cy="641350"/>
          </a:xfrm>
          <a:prstGeom prst="rect">
            <a:avLst/>
          </a:prstGeom>
          <a:noFill/>
          <a:ln w="9525">
            <a:noFill/>
            <a:miter lim="800000"/>
            <a:headEnd/>
            <a:tailEnd/>
          </a:ln>
        </p:spPr>
        <p:txBody>
          <a:bodyPr>
            <a:spAutoFit/>
          </a:bodyPr>
          <a:lstStyle/>
          <a:p>
            <a:pPr algn="ctr">
              <a:spcBef>
                <a:spcPct val="50000"/>
              </a:spcBef>
            </a:pPr>
            <a:r>
              <a:rPr lang="en-US" sz="3600" u="none">
                <a:solidFill>
                  <a:schemeClr val="accent2"/>
                </a:solidFill>
                <a:latin typeface="Verdana" pitchFamily="34" charset="0"/>
              </a:rPr>
              <a:t>Mạng tàu điện ngầm</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4819" name="Slide Number Placeholder 4"/>
          <p:cNvSpPr>
            <a:spLocks noGrp="1"/>
          </p:cNvSpPr>
          <p:nvPr>
            <p:ph type="sldNum" sz="quarter" idx="11"/>
          </p:nvPr>
        </p:nvSpPr>
        <p:spPr>
          <a:noFill/>
        </p:spPr>
        <p:txBody>
          <a:bodyPr/>
          <a:lstStyle/>
          <a:p>
            <a:fld id="{41583D74-4C7F-4407-B581-EE888E9D2409}" type="slidenum">
              <a:rPr lang="en-US"/>
              <a:pPr/>
              <a:t>17</a:t>
            </a:fld>
            <a:endParaRPr lang="en-US"/>
          </a:p>
        </p:txBody>
      </p:sp>
      <p:sp>
        <p:nvSpPr>
          <p:cNvPr id="34820" name="Rectangle 2"/>
          <p:cNvSpPr>
            <a:spLocks noGrp="1" noChangeArrowheads="1"/>
          </p:cNvSpPr>
          <p:nvPr>
            <p:ph type="title"/>
          </p:nvPr>
        </p:nvSpPr>
        <p:spPr>
          <a:xfrm>
            <a:off x="179388" y="112713"/>
            <a:ext cx="8736012" cy="1017587"/>
          </a:xfrm>
        </p:spPr>
        <p:txBody>
          <a:bodyPr/>
          <a:lstStyle/>
          <a:p>
            <a:pPr eaLnBrk="1" hangingPunct="1"/>
            <a:r>
              <a:rPr lang="en-US" smtClean="0"/>
              <a:t>Sơ đồ đường phố</a:t>
            </a:r>
          </a:p>
        </p:txBody>
      </p:sp>
      <p:pic>
        <p:nvPicPr>
          <p:cNvPr id="34821" name="Picture 3" descr="traffic"/>
          <p:cNvPicPr>
            <a:picLocks noChangeAspect="1" noChangeArrowheads="1"/>
          </p:cNvPicPr>
          <p:nvPr/>
        </p:nvPicPr>
        <p:blipFill>
          <a:blip r:embed="rId2"/>
          <a:srcRect/>
          <a:stretch>
            <a:fillRect/>
          </a:stretch>
        </p:blipFill>
        <p:spPr bwMode="auto">
          <a:xfrm>
            <a:off x="319088" y="1509713"/>
            <a:ext cx="8505825" cy="4610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5843" name="Slide Number Placeholder 2"/>
          <p:cNvSpPr>
            <a:spLocks noGrp="1"/>
          </p:cNvSpPr>
          <p:nvPr>
            <p:ph type="sldNum" sz="quarter" idx="11"/>
          </p:nvPr>
        </p:nvSpPr>
        <p:spPr>
          <a:noFill/>
        </p:spPr>
        <p:txBody>
          <a:bodyPr/>
          <a:lstStyle/>
          <a:p>
            <a:fld id="{2148EFC5-30F3-42D6-A02B-BCB0FBE9D9EF}" type="slidenum">
              <a:rPr lang="en-US"/>
              <a:pPr/>
              <a:t>18</a:t>
            </a:fld>
            <a:endParaRPr lang="en-US"/>
          </a:p>
        </p:txBody>
      </p:sp>
      <p:pic>
        <p:nvPicPr>
          <p:cNvPr id="35844" name="Picture 2" descr="zoompn1"/>
          <p:cNvPicPr>
            <a:picLocks noChangeAspect="1" noChangeArrowheads="1"/>
          </p:cNvPicPr>
          <p:nvPr/>
        </p:nvPicPr>
        <p:blipFill>
          <a:blip r:embed="rId2"/>
          <a:srcRect/>
          <a:stretch>
            <a:fillRect/>
          </a:stretch>
        </p:blipFill>
        <p:spPr bwMode="auto">
          <a:xfrm>
            <a:off x="76200" y="0"/>
            <a:ext cx="8991600" cy="6842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6867" name="Slide Number Placeholder 2"/>
          <p:cNvSpPr>
            <a:spLocks noGrp="1"/>
          </p:cNvSpPr>
          <p:nvPr>
            <p:ph type="sldNum" sz="quarter" idx="11"/>
          </p:nvPr>
        </p:nvSpPr>
        <p:spPr>
          <a:noFill/>
        </p:spPr>
        <p:txBody>
          <a:bodyPr/>
          <a:lstStyle/>
          <a:p>
            <a:fld id="{195E6CF6-A3CD-4FAC-A29E-DBA7B42B8C16}" type="slidenum">
              <a:rPr lang="en-US"/>
              <a:pPr/>
              <a:t>19</a:t>
            </a:fld>
            <a:endParaRPr lang="en-US"/>
          </a:p>
        </p:txBody>
      </p:sp>
      <p:pic>
        <p:nvPicPr>
          <p:cNvPr id="36868" name="Picture 2" descr="1678_cox_l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7891" name="Slide Number Placeholder 2"/>
          <p:cNvSpPr>
            <a:spLocks noGrp="1"/>
          </p:cNvSpPr>
          <p:nvPr>
            <p:ph type="sldNum" sz="quarter" idx="11"/>
          </p:nvPr>
        </p:nvSpPr>
        <p:spPr>
          <a:noFill/>
        </p:spPr>
        <p:txBody>
          <a:bodyPr/>
          <a:lstStyle/>
          <a:p>
            <a:fld id="{FE0E6DE5-1E99-47DE-A92C-A2368A0D85C6}" type="slidenum">
              <a:rPr lang="en-US"/>
              <a:pPr/>
              <a:t>20</a:t>
            </a:fld>
            <a:endParaRPr lang="en-US"/>
          </a:p>
        </p:txBody>
      </p:sp>
      <p:pic>
        <p:nvPicPr>
          <p:cNvPr id="37892" name="Picture 2" descr="1457_cox_lg"/>
          <p:cNvPicPr>
            <a:picLocks noChangeAspect="1" noChangeArrowheads="1"/>
          </p:cNvPicPr>
          <p:nvPr/>
        </p:nvPicPr>
        <p:blipFill>
          <a:blip r:embed="rId2"/>
          <a:srcRect/>
          <a:stretch>
            <a:fillRect/>
          </a:stretch>
        </p:blipFill>
        <p:spPr bwMode="auto">
          <a:xfrm>
            <a:off x="0" y="76200"/>
            <a:ext cx="9144000" cy="67294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21</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b="1" dirty="0" smtClean="0">
                <a:latin typeface="+mj-lt"/>
              </a:rPr>
              <a:t>1.2. </a:t>
            </a:r>
            <a:r>
              <a:rPr lang="en-US" b="1" dirty="0" err="1" smtClean="0">
                <a:latin typeface="+mj-lt"/>
              </a:rPr>
              <a:t>Các</a:t>
            </a:r>
            <a:r>
              <a:rPr lang="en-US" b="1" dirty="0" smtClean="0">
                <a:latin typeface="+mj-lt"/>
              </a:rPr>
              <a:t> </a:t>
            </a:r>
            <a:r>
              <a:rPr lang="en-US" b="1" dirty="0" err="1" smtClean="0">
                <a:latin typeface="+mj-lt"/>
              </a:rPr>
              <a:t>loại</a:t>
            </a:r>
            <a:r>
              <a:rPr lang="en-US" b="1" dirty="0" smtClean="0">
                <a:latin typeface="+mj-lt"/>
              </a:rPr>
              <a:t> </a:t>
            </a:r>
            <a:r>
              <a:rPr lang="en-US" b="1" dirty="0" err="1" smtClean="0">
                <a:latin typeface="+mj-lt"/>
              </a:rPr>
              <a:t>đồ</a:t>
            </a:r>
            <a:r>
              <a:rPr lang="en-US" b="1" dirty="0" smtClean="0">
                <a:latin typeface="+mj-lt"/>
              </a:rPr>
              <a:t> </a:t>
            </a:r>
            <a:r>
              <a:rPr lang="en-US" b="1" dirty="0" err="1" smtClean="0">
                <a:latin typeface="+mj-lt"/>
              </a:rPr>
              <a:t>thị</a:t>
            </a:r>
            <a:endParaRPr lang="en-US" b="1"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None/>
            </a:pPr>
            <a:r>
              <a:rPr lang="en-US" dirty="0" smtClean="0"/>
              <a:t>1.9. </a:t>
            </a:r>
            <a:r>
              <a:rPr lang="en-US" dirty="0" err="1" smtClean="0"/>
              <a:t>Tô</a:t>
            </a:r>
            <a:r>
              <a:rPr lang="en-US" dirty="0" smtClean="0"/>
              <a:t> </a:t>
            </a:r>
            <a:r>
              <a:rPr lang="en-US" dirty="0" err="1" smtClean="0"/>
              <a:t>màu</a:t>
            </a:r>
            <a:r>
              <a:rPr lang="en-US" dirty="0" smtClean="0"/>
              <a:t> </a:t>
            </a:r>
            <a:r>
              <a:rPr lang="en-US" dirty="0" err="1" smtClean="0"/>
              <a:t>đồ</a:t>
            </a:r>
            <a:r>
              <a:rPr lang="en-US" dirty="0" smtClean="0"/>
              <a:t> </a:t>
            </a:r>
            <a:r>
              <a:rPr lang="en-US" dirty="0" err="1" smtClean="0"/>
              <a:t>thị</a:t>
            </a:r>
            <a:endParaRPr lang="en-US" dirty="0" smtClean="0"/>
          </a:p>
          <a:p>
            <a:pPr eaLnBrk="1" hangingPunct="1">
              <a:buFontTx/>
              <a:buNone/>
            </a:pPr>
            <a:endParaRPr lang="en-US"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8915" name="Slide Number Placeholder 4"/>
          <p:cNvSpPr>
            <a:spLocks noGrp="1"/>
          </p:cNvSpPr>
          <p:nvPr>
            <p:ph type="sldNum" sz="quarter" idx="11"/>
          </p:nvPr>
        </p:nvSpPr>
        <p:spPr>
          <a:noFill/>
        </p:spPr>
        <p:txBody>
          <a:bodyPr/>
          <a:lstStyle/>
          <a:p>
            <a:fld id="{9A55387B-7D6B-4C7E-A71D-29C4833EFF65}" type="slidenum">
              <a:rPr lang="en-US"/>
              <a:pPr/>
              <a:t>22</a:t>
            </a:fld>
            <a:endParaRPr lang="en-US"/>
          </a:p>
        </p:txBody>
      </p:sp>
      <p:sp>
        <p:nvSpPr>
          <p:cNvPr id="38916" name="Rectangle 2"/>
          <p:cNvSpPr>
            <a:spLocks noGrp="1" noChangeArrowheads="1"/>
          </p:cNvSpPr>
          <p:nvPr>
            <p:ph type="title"/>
          </p:nvPr>
        </p:nvSpPr>
        <p:spPr/>
        <p:txBody>
          <a:bodyPr/>
          <a:lstStyle/>
          <a:p>
            <a:pPr eaLnBrk="1" hangingPunct="1"/>
            <a:r>
              <a:rPr lang="en-US" sz="4000" smtClean="0"/>
              <a:t>Đồ thị vô hướng </a:t>
            </a:r>
            <a:br>
              <a:rPr lang="en-US" sz="4000" smtClean="0"/>
            </a:br>
            <a:r>
              <a:rPr lang="en-US" sz="2400" smtClean="0"/>
              <a:t>(Undirected Graphs)</a:t>
            </a:r>
            <a:endParaRPr lang="en-CA" sz="2400" smtClean="0"/>
          </a:p>
        </p:txBody>
      </p:sp>
      <p:sp>
        <p:nvSpPr>
          <p:cNvPr id="38917" name="Rectangle 3"/>
          <p:cNvSpPr>
            <a:spLocks noGrp="1" noChangeArrowheads="1"/>
          </p:cNvSpPr>
          <p:nvPr>
            <p:ph type="body" idx="1"/>
          </p:nvPr>
        </p:nvSpPr>
        <p:spPr>
          <a:xfrm>
            <a:off x="107950" y="1412875"/>
            <a:ext cx="8807450" cy="4932363"/>
          </a:xfrm>
        </p:spPr>
        <p:txBody>
          <a:bodyPr/>
          <a:lstStyle/>
          <a:p>
            <a:pPr algn="just" eaLnBrk="1" hangingPunct="1">
              <a:lnSpc>
                <a:spcPct val="85000"/>
              </a:lnSpc>
              <a:spcBef>
                <a:spcPct val="40000"/>
              </a:spcBef>
              <a:buFontTx/>
              <a:buNone/>
            </a:pPr>
            <a:r>
              <a:rPr lang="en-CA" b="1" smtClean="0"/>
              <a:t>    </a:t>
            </a:r>
            <a:r>
              <a:rPr lang="en-CA" sz="3000" b="1" i="1" u="sng" smtClean="0">
                <a:solidFill>
                  <a:schemeClr val="accent2"/>
                </a:solidFill>
              </a:rPr>
              <a:t>Định nghĩa.</a:t>
            </a:r>
            <a:r>
              <a:rPr lang="en-CA" sz="3000" smtClean="0">
                <a:solidFill>
                  <a:schemeClr val="accent2"/>
                </a:solidFill>
              </a:rPr>
              <a:t> Đơn (</a:t>
            </a:r>
            <a:r>
              <a:rPr lang="en-CA" sz="3000" smtClean="0">
                <a:solidFill>
                  <a:srgbClr val="F01045"/>
                </a:solidFill>
              </a:rPr>
              <a:t>đa</a:t>
            </a:r>
            <a:r>
              <a:rPr lang="en-CA" sz="3000" smtClean="0">
                <a:solidFill>
                  <a:schemeClr val="accent2"/>
                </a:solidFill>
              </a:rPr>
              <a:t>) đồ thị vô hướng </a:t>
            </a:r>
            <a:r>
              <a:rPr lang="en-CA" sz="3000" i="1" smtClean="0">
                <a:solidFill>
                  <a:schemeClr val="accent2"/>
                </a:solidFill>
              </a:rPr>
              <a:t>G</a:t>
            </a:r>
            <a:r>
              <a:rPr lang="en-CA" sz="3000" smtClean="0">
                <a:solidFill>
                  <a:schemeClr val="accent2"/>
                </a:solidFill>
              </a:rPr>
              <a:t> = (</a:t>
            </a:r>
            <a:r>
              <a:rPr lang="en-CA" sz="3000" i="1" smtClean="0">
                <a:solidFill>
                  <a:schemeClr val="accent2"/>
                </a:solidFill>
              </a:rPr>
              <a:t>V,E</a:t>
            </a:r>
            <a:r>
              <a:rPr lang="en-CA" sz="3000" smtClean="0">
                <a:solidFill>
                  <a:schemeClr val="accent2"/>
                </a:solidFill>
              </a:rPr>
              <a:t>) là cặp gồm:</a:t>
            </a:r>
            <a:endParaRPr lang="en-US" sz="3000" smtClean="0">
              <a:solidFill>
                <a:schemeClr val="accent2"/>
              </a:solidFill>
            </a:endParaRPr>
          </a:p>
          <a:p>
            <a:pPr lvl="2" algn="just" eaLnBrk="1" hangingPunct="1">
              <a:lnSpc>
                <a:spcPct val="85000"/>
              </a:lnSpc>
              <a:spcBef>
                <a:spcPct val="40000"/>
              </a:spcBef>
            </a:pPr>
            <a:r>
              <a:rPr lang="en-CA" sz="3000" smtClean="0">
                <a:solidFill>
                  <a:schemeClr val="accent2"/>
                </a:solidFill>
              </a:rPr>
              <a:t>Tập đỉnh </a:t>
            </a:r>
            <a:r>
              <a:rPr lang="en-CA" sz="3000" i="1" smtClean="0">
                <a:solidFill>
                  <a:schemeClr val="accent2"/>
                </a:solidFill>
              </a:rPr>
              <a:t>V </a:t>
            </a:r>
            <a:r>
              <a:rPr lang="en-CA" sz="3000" smtClean="0">
                <a:solidFill>
                  <a:schemeClr val="accent2"/>
                </a:solidFill>
              </a:rPr>
              <a:t>là tập hữu hạn phần tử, các</a:t>
            </a:r>
            <a:r>
              <a:rPr lang="en-CA" sz="3000" i="1" smtClean="0">
                <a:solidFill>
                  <a:schemeClr val="accent2"/>
                </a:solidFill>
              </a:rPr>
              <a:t> </a:t>
            </a:r>
            <a:r>
              <a:rPr lang="en-CA" sz="3000" smtClean="0">
                <a:solidFill>
                  <a:schemeClr val="accent2"/>
                </a:solidFill>
              </a:rPr>
              <a:t>phần tử gọi là các </a:t>
            </a:r>
            <a:r>
              <a:rPr lang="en-CA" sz="3000" b="1" i="1" smtClean="0">
                <a:solidFill>
                  <a:schemeClr val="accent2"/>
                </a:solidFill>
              </a:rPr>
              <a:t>đỉnh</a:t>
            </a:r>
            <a:r>
              <a:rPr lang="en-CA" sz="3000" smtClean="0">
                <a:solidFill>
                  <a:schemeClr val="accent2"/>
                </a:solidFill>
              </a:rPr>
              <a:t> </a:t>
            </a:r>
            <a:endParaRPr lang="en-US" sz="3000" smtClean="0">
              <a:solidFill>
                <a:schemeClr val="accent2"/>
              </a:solidFill>
            </a:endParaRPr>
          </a:p>
          <a:p>
            <a:pPr lvl="2" algn="just" eaLnBrk="1" hangingPunct="1">
              <a:lnSpc>
                <a:spcPct val="85000"/>
              </a:lnSpc>
              <a:spcBef>
                <a:spcPct val="40000"/>
              </a:spcBef>
            </a:pPr>
            <a:r>
              <a:rPr lang="en-CA" sz="3000" smtClean="0">
                <a:solidFill>
                  <a:schemeClr val="accent2"/>
                </a:solidFill>
              </a:rPr>
              <a:t>Tập cạnh </a:t>
            </a:r>
            <a:r>
              <a:rPr lang="en-CA" sz="3000" i="1" smtClean="0">
                <a:solidFill>
                  <a:schemeClr val="accent2"/>
                </a:solidFill>
              </a:rPr>
              <a:t>E </a:t>
            </a:r>
            <a:r>
              <a:rPr lang="en-CA" sz="3000" smtClean="0">
                <a:solidFill>
                  <a:schemeClr val="accent2"/>
                </a:solidFill>
              </a:rPr>
              <a:t>là tập (</a:t>
            </a:r>
            <a:r>
              <a:rPr lang="en-CA" sz="3000" smtClean="0">
                <a:solidFill>
                  <a:srgbClr val="F01045"/>
                </a:solidFill>
              </a:rPr>
              <a:t>họ</a:t>
            </a:r>
            <a:r>
              <a:rPr lang="en-CA" sz="3000" smtClean="0">
                <a:solidFill>
                  <a:schemeClr val="accent2"/>
                </a:solidFill>
              </a:rPr>
              <a:t>) các bộ không có thứ tự dạng</a:t>
            </a:r>
          </a:p>
          <a:p>
            <a:pPr lvl="2" algn="just" eaLnBrk="1" hangingPunct="1">
              <a:lnSpc>
                <a:spcPct val="85000"/>
              </a:lnSpc>
              <a:spcBef>
                <a:spcPct val="40000"/>
              </a:spcBef>
              <a:buFontTx/>
              <a:buNone/>
            </a:pPr>
            <a:r>
              <a:rPr lang="en-CA" sz="3000" smtClean="0"/>
              <a:t>           </a:t>
            </a:r>
            <a:r>
              <a:rPr lang="en-CA" sz="3000" smtClean="0">
                <a:solidFill>
                  <a:schemeClr val="accent2"/>
                </a:solidFill>
              </a:rPr>
              <a:t>(</a:t>
            </a:r>
            <a:r>
              <a:rPr lang="en-CA" sz="3000" i="1" smtClean="0">
                <a:solidFill>
                  <a:schemeClr val="accent2"/>
                </a:solidFill>
              </a:rPr>
              <a:t>u, v</a:t>
            </a:r>
            <a:r>
              <a:rPr lang="en-CA" sz="3000" smtClean="0">
                <a:solidFill>
                  <a:schemeClr val="accent2"/>
                </a:solidFill>
              </a:rPr>
              <a:t>), </a:t>
            </a:r>
            <a:r>
              <a:rPr lang="en-CA" sz="3000" i="1" smtClean="0">
                <a:solidFill>
                  <a:schemeClr val="accent2"/>
                </a:solidFill>
              </a:rPr>
              <a:t>u, v </a:t>
            </a:r>
            <a:r>
              <a:rPr lang="en-CA" sz="3000" smtClean="0">
                <a:solidFill>
                  <a:schemeClr val="accent2"/>
                </a:solidFill>
                <a:sym typeface="Symbol" pitchFamily="18" charset="2"/>
              </a:rPr>
              <a:t></a:t>
            </a:r>
            <a:r>
              <a:rPr lang="en-CA" sz="3000" i="1" smtClean="0">
                <a:solidFill>
                  <a:schemeClr val="accent2"/>
                </a:solidFill>
                <a:sym typeface="Symbol" pitchFamily="18" charset="2"/>
              </a:rPr>
              <a:t> V, u</a:t>
            </a:r>
            <a:r>
              <a:rPr lang="en-CA" sz="3000" i="1" smtClean="0">
                <a:solidFill>
                  <a:schemeClr val="accent2"/>
                </a:solidFill>
                <a:cs typeface="Times New Roman" pitchFamily="18" charset="0"/>
                <a:sym typeface="Symbol" pitchFamily="18" charset="2"/>
              </a:rPr>
              <a:t>≠v</a:t>
            </a:r>
            <a:endParaRPr lang="en-CA" sz="3000" smtClean="0">
              <a:solidFill>
                <a:schemeClr val="accent2"/>
              </a:solidFill>
              <a:cs typeface="Times New Roman" pitchFamily="18" charset="0"/>
              <a:sym typeface="Symbol" pitchFamily="18" charset="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9939" name="Slide Number Placeholder 4"/>
          <p:cNvSpPr>
            <a:spLocks noGrp="1"/>
          </p:cNvSpPr>
          <p:nvPr>
            <p:ph type="sldNum" sz="quarter" idx="11"/>
          </p:nvPr>
        </p:nvSpPr>
        <p:spPr>
          <a:noFill/>
        </p:spPr>
        <p:txBody>
          <a:bodyPr/>
          <a:lstStyle/>
          <a:p>
            <a:fld id="{AE143030-C4C8-4DAF-8B98-D9A321218054}" type="slidenum">
              <a:rPr lang="en-US"/>
              <a:pPr/>
              <a:t>23</a:t>
            </a:fld>
            <a:endParaRPr lang="en-US"/>
          </a:p>
        </p:txBody>
      </p:sp>
      <p:sp>
        <p:nvSpPr>
          <p:cNvPr id="39940" name="Rectangle 2"/>
          <p:cNvSpPr>
            <a:spLocks noGrp="1" noChangeArrowheads="1"/>
          </p:cNvSpPr>
          <p:nvPr>
            <p:ph type="title"/>
          </p:nvPr>
        </p:nvSpPr>
        <p:spPr/>
        <p:txBody>
          <a:bodyPr/>
          <a:lstStyle/>
          <a:p>
            <a:pPr eaLnBrk="1" hangingPunct="1"/>
            <a:r>
              <a:rPr lang="en-US" sz="4000" smtClean="0"/>
              <a:t>Đơn đồ thị vô hướng </a:t>
            </a:r>
            <a:br>
              <a:rPr lang="en-US" sz="4000" smtClean="0"/>
            </a:br>
            <a:r>
              <a:rPr lang="en-US" sz="2400" smtClean="0"/>
              <a:t>(Simple Graph)</a:t>
            </a:r>
            <a:endParaRPr lang="en-CA" sz="2400" smtClean="0"/>
          </a:p>
        </p:txBody>
      </p:sp>
      <p:sp>
        <p:nvSpPr>
          <p:cNvPr id="39941" name="Rectangle 3"/>
          <p:cNvSpPr>
            <a:spLocks noGrp="1" noChangeArrowheads="1"/>
          </p:cNvSpPr>
          <p:nvPr>
            <p:ph type="body" idx="1"/>
          </p:nvPr>
        </p:nvSpPr>
        <p:spPr>
          <a:xfrm>
            <a:off x="117475" y="1420813"/>
            <a:ext cx="8807450" cy="4932362"/>
          </a:xfrm>
        </p:spPr>
        <p:txBody>
          <a:bodyPr/>
          <a:lstStyle/>
          <a:p>
            <a:pPr algn="just" eaLnBrk="1" hangingPunct="1">
              <a:lnSpc>
                <a:spcPct val="85000"/>
              </a:lnSpc>
              <a:spcBef>
                <a:spcPct val="40000"/>
              </a:spcBef>
            </a:pPr>
            <a:r>
              <a:rPr lang="en-CA" b="1" smtClean="0"/>
              <a:t>Ví dụ:</a:t>
            </a:r>
            <a:r>
              <a:rPr lang="en-CA" smtClean="0"/>
              <a:t> Đơn đồ thị </a:t>
            </a:r>
            <a:r>
              <a:rPr lang="en-CA" i="1" smtClean="0"/>
              <a:t>G</a:t>
            </a:r>
            <a:r>
              <a:rPr lang="en-CA" baseline="-25000" smtClean="0"/>
              <a:t>1 </a:t>
            </a:r>
            <a:r>
              <a:rPr lang="en-CA" smtClean="0"/>
              <a:t>= (</a:t>
            </a:r>
            <a:r>
              <a:rPr lang="en-CA" i="1" smtClean="0"/>
              <a:t>V</a:t>
            </a:r>
            <a:r>
              <a:rPr lang="en-CA" baseline="-25000" smtClean="0"/>
              <a:t>1</a:t>
            </a:r>
            <a:r>
              <a:rPr lang="en-CA" smtClean="0"/>
              <a:t>, </a:t>
            </a:r>
            <a:r>
              <a:rPr lang="en-CA" i="1" smtClean="0"/>
              <a:t>E</a:t>
            </a:r>
            <a:r>
              <a:rPr lang="en-CA" baseline="-25000" smtClean="0"/>
              <a:t>1</a:t>
            </a:r>
            <a:r>
              <a:rPr lang="en-CA" smtClean="0"/>
              <a:t>), trong đó</a:t>
            </a:r>
          </a:p>
          <a:p>
            <a:pPr algn="just" eaLnBrk="1" hangingPunct="1">
              <a:lnSpc>
                <a:spcPct val="85000"/>
              </a:lnSpc>
              <a:spcBef>
                <a:spcPct val="40000"/>
              </a:spcBef>
              <a:buFontTx/>
              <a:buNone/>
            </a:pPr>
            <a:r>
              <a:rPr lang="en-US" i="1" smtClean="0"/>
              <a:t>    V</a:t>
            </a:r>
            <a:r>
              <a:rPr lang="en-US" baseline="-25000" smtClean="0"/>
              <a:t>1</a:t>
            </a:r>
            <a:r>
              <a:rPr lang="en-US" smtClean="0"/>
              <a:t>={</a:t>
            </a:r>
            <a:r>
              <a:rPr lang="en-US" i="1" smtClean="0"/>
              <a:t>a, b, c, d, e, f, g, h</a:t>
            </a:r>
            <a:r>
              <a:rPr lang="en-US" smtClean="0"/>
              <a:t>},</a:t>
            </a:r>
            <a:r>
              <a:rPr lang="en-US" i="1" smtClean="0"/>
              <a:t> </a:t>
            </a:r>
          </a:p>
          <a:p>
            <a:pPr algn="just" eaLnBrk="1" hangingPunct="1">
              <a:lnSpc>
                <a:spcPct val="85000"/>
              </a:lnSpc>
              <a:spcBef>
                <a:spcPct val="40000"/>
              </a:spcBef>
              <a:buFontTx/>
              <a:buNone/>
            </a:pPr>
            <a:r>
              <a:rPr lang="en-US" i="1" smtClean="0"/>
              <a:t>    E</a:t>
            </a:r>
            <a:r>
              <a:rPr lang="en-US" baseline="-25000" smtClean="0"/>
              <a:t>1</a:t>
            </a:r>
            <a:r>
              <a:rPr lang="en-US" smtClean="0"/>
              <a:t>={(</a:t>
            </a:r>
            <a:r>
              <a:rPr lang="en-US" i="1" smtClean="0"/>
              <a:t>a,b</a:t>
            </a:r>
            <a:r>
              <a:rPr lang="en-US" smtClean="0"/>
              <a:t>), (</a:t>
            </a:r>
            <a:r>
              <a:rPr lang="en-US" i="1" smtClean="0"/>
              <a:t>b,c</a:t>
            </a:r>
            <a:r>
              <a:rPr lang="en-US" smtClean="0"/>
              <a:t>), (</a:t>
            </a:r>
            <a:r>
              <a:rPr lang="en-US" i="1" smtClean="0"/>
              <a:t>c,d</a:t>
            </a:r>
            <a:r>
              <a:rPr lang="en-US" smtClean="0"/>
              <a:t>), (</a:t>
            </a:r>
            <a:r>
              <a:rPr lang="en-US" i="1" smtClean="0"/>
              <a:t>a,d</a:t>
            </a:r>
            <a:r>
              <a:rPr lang="en-US" smtClean="0"/>
              <a:t>), (</a:t>
            </a:r>
            <a:r>
              <a:rPr lang="en-US" i="1" smtClean="0"/>
              <a:t>d,e</a:t>
            </a:r>
            <a:r>
              <a:rPr lang="en-US" smtClean="0"/>
              <a:t>), (</a:t>
            </a:r>
            <a:r>
              <a:rPr lang="en-US" i="1" smtClean="0"/>
              <a:t>a,e</a:t>
            </a:r>
            <a:r>
              <a:rPr lang="en-US" smtClean="0"/>
              <a:t>), (</a:t>
            </a:r>
            <a:r>
              <a:rPr lang="en-US" i="1" smtClean="0"/>
              <a:t>d,b</a:t>
            </a:r>
            <a:r>
              <a:rPr lang="en-US" smtClean="0"/>
              <a:t>), (</a:t>
            </a:r>
            <a:r>
              <a:rPr lang="en-US" i="1" smtClean="0"/>
              <a:t>f,g</a:t>
            </a:r>
            <a:r>
              <a:rPr lang="en-US" smtClean="0"/>
              <a:t>)}.</a:t>
            </a:r>
            <a:endParaRPr lang="en-CA" sz="3600" smtClean="0"/>
          </a:p>
          <a:p>
            <a:pPr algn="just" eaLnBrk="1" hangingPunct="1">
              <a:lnSpc>
                <a:spcPct val="85000"/>
              </a:lnSpc>
              <a:spcBef>
                <a:spcPct val="40000"/>
              </a:spcBef>
            </a:pPr>
            <a:endParaRPr lang="en-CA" smtClean="0"/>
          </a:p>
        </p:txBody>
      </p:sp>
      <p:sp>
        <p:nvSpPr>
          <p:cNvPr id="39942" name="Text Box 5"/>
          <p:cNvSpPr txBox="1">
            <a:spLocks noChangeArrowheads="1"/>
          </p:cNvSpPr>
          <p:nvPr/>
        </p:nvSpPr>
        <p:spPr bwMode="auto">
          <a:xfrm>
            <a:off x="4140200" y="5589588"/>
            <a:ext cx="1223963" cy="396875"/>
          </a:xfrm>
          <a:prstGeom prst="rect">
            <a:avLst/>
          </a:prstGeom>
          <a:noFill/>
          <a:ln w="9525">
            <a:noFill/>
            <a:miter lim="800000"/>
            <a:headEnd/>
            <a:tailEnd/>
          </a:ln>
        </p:spPr>
        <p:txBody>
          <a:bodyPr>
            <a:spAutoFit/>
          </a:bodyPr>
          <a:lstStyle/>
          <a:p>
            <a:pPr>
              <a:spcBef>
                <a:spcPct val="50000"/>
              </a:spcBef>
            </a:pPr>
            <a:r>
              <a:rPr lang="en-US" u="none"/>
              <a:t>Đồ thị </a:t>
            </a:r>
            <a:r>
              <a:rPr lang="en-US" i="1" u="none"/>
              <a:t>G</a:t>
            </a:r>
            <a:r>
              <a:rPr lang="en-US" u="none" baseline="-25000"/>
              <a:t>1</a:t>
            </a:r>
            <a:endParaRPr lang="en-US" u="none"/>
          </a:p>
        </p:txBody>
      </p:sp>
      <p:grpSp>
        <p:nvGrpSpPr>
          <p:cNvPr id="39943" name="Group 48"/>
          <p:cNvGrpSpPr>
            <a:grpSpLocks/>
          </p:cNvGrpSpPr>
          <p:nvPr/>
        </p:nvGrpSpPr>
        <p:grpSpPr bwMode="auto">
          <a:xfrm>
            <a:off x="1979613" y="3298825"/>
            <a:ext cx="5345112" cy="2138363"/>
            <a:chOff x="1103265" y="3465513"/>
            <a:chExt cx="5345181" cy="2138385"/>
          </a:xfrm>
        </p:grpSpPr>
        <p:sp>
          <p:nvSpPr>
            <p:cNvPr id="39944" name="Oval 7"/>
            <p:cNvSpPr>
              <a:spLocks noChangeArrowheads="1"/>
            </p:cNvSpPr>
            <p:nvPr/>
          </p:nvSpPr>
          <p:spPr bwMode="auto">
            <a:xfrm>
              <a:off x="1943064" y="3471861"/>
              <a:ext cx="342900" cy="342900"/>
            </a:xfrm>
            <a:prstGeom prst="ellipse">
              <a:avLst/>
            </a:prstGeom>
            <a:noFill/>
            <a:ln w="19050" algn="ctr">
              <a:solidFill>
                <a:schemeClr val="tx1"/>
              </a:solidFill>
              <a:round/>
              <a:headEnd/>
              <a:tailEnd/>
            </a:ln>
          </p:spPr>
          <p:txBody>
            <a:bodyPr/>
            <a:lstStyle/>
            <a:p>
              <a:endParaRPr lang="en-US"/>
            </a:p>
          </p:txBody>
        </p:sp>
        <p:sp>
          <p:nvSpPr>
            <p:cNvPr id="39945" name="TextBox 8"/>
            <p:cNvSpPr txBox="1">
              <a:spLocks noChangeArrowheads="1"/>
            </p:cNvSpPr>
            <p:nvPr/>
          </p:nvSpPr>
          <p:spPr bwMode="auto">
            <a:xfrm>
              <a:off x="2055777" y="3465513"/>
              <a:ext cx="153951" cy="326243"/>
            </a:xfrm>
            <a:prstGeom prst="rect">
              <a:avLst/>
            </a:prstGeom>
            <a:noFill/>
            <a:ln w="9525">
              <a:noFill/>
              <a:miter lim="800000"/>
              <a:headEnd/>
              <a:tailEnd/>
            </a:ln>
          </p:spPr>
          <p:txBody>
            <a:bodyPr lIns="9144" tIns="9144" rIns="9144" bIns="9144">
              <a:spAutoFit/>
            </a:bodyPr>
            <a:lstStyle/>
            <a:p>
              <a:r>
                <a:rPr lang="en-US" i="1" u="none"/>
                <a:t>a</a:t>
              </a:r>
            </a:p>
          </p:txBody>
        </p:sp>
        <p:sp>
          <p:nvSpPr>
            <p:cNvPr id="39946" name="Oval 11"/>
            <p:cNvSpPr>
              <a:spLocks noChangeArrowheads="1"/>
            </p:cNvSpPr>
            <p:nvPr/>
          </p:nvSpPr>
          <p:spPr bwMode="auto">
            <a:xfrm>
              <a:off x="3147993" y="3910017"/>
              <a:ext cx="342900" cy="342900"/>
            </a:xfrm>
            <a:prstGeom prst="ellipse">
              <a:avLst/>
            </a:prstGeom>
            <a:noFill/>
            <a:ln w="19050" algn="ctr">
              <a:solidFill>
                <a:schemeClr val="tx1"/>
              </a:solidFill>
              <a:round/>
              <a:headEnd/>
              <a:tailEnd/>
            </a:ln>
          </p:spPr>
          <p:txBody>
            <a:bodyPr/>
            <a:lstStyle/>
            <a:p>
              <a:endParaRPr lang="en-US"/>
            </a:p>
          </p:txBody>
        </p:sp>
        <p:sp>
          <p:nvSpPr>
            <p:cNvPr id="39947" name="TextBox 12"/>
            <p:cNvSpPr txBox="1">
              <a:spLocks noChangeArrowheads="1"/>
            </p:cNvSpPr>
            <p:nvPr/>
          </p:nvSpPr>
          <p:spPr bwMode="auto">
            <a:xfrm>
              <a:off x="3260706" y="3903669"/>
              <a:ext cx="153951" cy="326243"/>
            </a:xfrm>
            <a:prstGeom prst="rect">
              <a:avLst/>
            </a:prstGeom>
            <a:noFill/>
            <a:ln w="9525">
              <a:noFill/>
              <a:miter lim="800000"/>
              <a:headEnd/>
              <a:tailEnd/>
            </a:ln>
          </p:spPr>
          <p:txBody>
            <a:bodyPr lIns="9144" tIns="9144" rIns="9144" bIns="9144">
              <a:spAutoFit/>
            </a:bodyPr>
            <a:lstStyle/>
            <a:p>
              <a:r>
                <a:rPr lang="en-US" i="1" u="none"/>
                <a:t>b</a:t>
              </a:r>
            </a:p>
          </p:txBody>
        </p:sp>
        <p:sp>
          <p:nvSpPr>
            <p:cNvPr id="39948" name="Oval 14"/>
            <p:cNvSpPr>
              <a:spLocks noChangeArrowheads="1"/>
            </p:cNvSpPr>
            <p:nvPr/>
          </p:nvSpPr>
          <p:spPr bwMode="auto">
            <a:xfrm>
              <a:off x="1103265" y="4311660"/>
              <a:ext cx="342900" cy="342900"/>
            </a:xfrm>
            <a:prstGeom prst="ellipse">
              <a:avLst/>
            </a:prstGeom>
            <a:noFill/>
            <a:ln w="19050" algn="ctr">
              <a:solidFill>
                <a:schemeClr val="tx1"/>
              </a:solidFill>
              <a:round/>
              <a:headEnd/>
              <a:tailEnd/>
            </a:ln>
          </p:spPr>
          <p:txBody>
            <a:bodyPr/>
            <a:lstStyle/>
            <a:p>
              <a:endParaRPr lang="en-US"/>
            </a:p>
          </p:txBody>
        </p:sp>
        <p:sp>
          <p:nvSpPr>
            <p:cNvPr id="39949" name="TextBox 15"/>
            <p:cNvSpPr txBox="1">
              <a:spLocks noChangeArrowheads="1"/>
            </p:cNvSpPr>
            <p:nvPr/>
          </p:nvSpPr>
          <p:spPr bwMode="auto">
            <a:xfrm>
              <a:off x="1215978" y="4305312"/>
              <a:ext cx="153951" cy="326243"/>
            </a:xfrm>
            <a:prstGeom prst="rect">
              <a:avLst/>
            </a:prstGeom>
            <a:noFill/>
            <a:ln w="9525">
              <a:noFill/>
              <a:miter lim="800000"/>
              <a:headEnd/>
              <a:tailEnd/>
            </a:ln>
          </p:spPr>
          <p:txBody>
            <a:bodyPr lIns="9144" tIns="9144" rIns="9144" bIns="9144">
              <a:spAutoFit/>
            </a:bodyPr>
            <a:lstStyle/>
            <a:p>
              <a:r>
                <a:rPr lang="en-US" i="1" u="none"/>
                <a:t>e</a:t>
              </a:r>
            </a:p>
          </p:txBody>
        </p:sp>
        <p:sp>
          <p:nvSpPr>
            <p:cNvPr id="39950" name="Oval 17"/>
            <p:cNvSpPr>
              <a:spLocks noChangeArrowheads="1"/>
            </p:cNvSpPr>
            <p:nvPr/>
          </p:nvSpPr>
          <p:spPr bwMode="auto">
            <a:xfrm>
              <a:off x="2052603" y="5260998"/>
              <a:ext cx="342900" cy="342900"/>
            </a:xfrm>
            <a:prstGeom prst="ellipse">
              <a:avLst/>
            </a:prstGeom>
            <a:noFill/>
            <a:ln w="19050" algn="ctr">
              <a:solidFill>
                <a:schemeClr val="tx1"/>
              </a:solidFill>
              <a:round/>
              <a:headEnd/>
              <a:tailEnd/>
            </a:ln>
          </p:spPr>
          <p:txBody>
            <a:bodyPr/>
            <a:lstStyle/>
            <a:p>
              <a:endParaRPr lang="en-US"/>
            </a:p>
          </p:txBody>
        </p:sp>
        <p:sp>
          <p:nvSpPr>
            <p:cNvPr id="39951" name="TextBox 18"/>
            <p:cNvSpPr txBox="1">
              <a:spLocks noChangeArrowheads="1"/>
            </p:cNvSpPr>
            <p:nvPr/>
          </p:nvSpPr>
          <p:spPr bwMode="auto">
            <a:xfrm>
              <a:off x="2165316" y="5254650"/>
              <a:ext cx="153951" cy="326243"/>
            </a:xfrm>
            <a:prstGeom prst="rect">
              <a:avLst/>
            </a:prstGeom>
            <a:noFill/>
            <a:ln w="9525">
              <a:noFill/>
              <a:miter lim="800000"/>
              <a:headEnd/>
              <a:tailEnd/>
            </a:ln>
          </p:spPr>
          <p:txBody>
            <a:bodyPr lIns="9144" tIns="9144" rIns="9144" bIns="9144">
              <a:spAutoFit/>
            </a:bodyPr>
            <a:lstStyle/>
            <a:p>
              <a:r>
                <a:rPr lang="en-US" i="1" u="none"/>
                <a:t>d</a:t>
              </a:r>
            </a:p>
          </p:txBody>
        </p:sp>
        <p:sp>
          <p:nvSpPr>
            <p:cNvPr id="39952" name="Oval 20"/>
            <p:cNvSpPr>
              <a:spLocks noChangeArrowheads="1"/>
            </p:cNvSpPr>
            <p:nvPr/>
          </p:nvSpPr>
          <p:spPr bwMode="auto">
            <a:xfrm>
              <a:off x="3367071" y="4932381"/>
              <a:ext cx="342900" cy="342900"/>
            </a:xfrm>
            <a:prstGeom prst="ellipse">
              <a:avLst/>
            </a:prstGeom>
            <a:noFill/>
            <a:ln w="19050" algn="ctr">
              <a:solidFill>
                <a:schemeClr val="tx1"/>
              </a:solidFill>
              <a:round/>
              <a:headEnd/>
              <a:tailEnd/>
            </a:ln>
          </p:spPr>
          <p:txBody>
            <a:bodyPr/>
            <a:lstStyle/>
            <a:p>
              <a:endParaRPr lang="en-US"/>
            </a:p>
          </p:txBody>
        </p:sp>
        <p:sp>
          <p:nvSpPr>
            <p:cNvPr id="39953" name="TextBox 21"/>
            <p:cNvSpPr txBox="1">
              <a:spLocks noChangeArrowheads="1"/>
            </p:cNvSpPr>
            <p:nvPr/>
          </p:nvSpPr>
          <p:spPr bwMode="auto">
            <a:xfrm>
              <a:off x="3479784" y="4926033"/>
              <a:ext cx="153951" cy="326243"/>
            </a:xfrm>
            <a:prstGeom prst="rect">
              <a:avLst/>
            </a:prstGeom>
            <a:noFill/>
            <a:ln w="9525">
              <a:noFill/>
              <a:miter lim="800000"/>
              <a:headEnd/>
              <a:tailEnd/>
            </a:ln>
          </p:spPr>
          <p:txBody>
            <a:bodyPr lIns="9144" tIns="9144" rIns="9144" bIns="9144">
              <a:spAutoFit/>
            </a:bodyPr>
            <a:lstStyle/>
            <a:p>
              <a:r>
                <a:rPr lang="en-US" i="1" u="none"/>
                <a:t>c</a:t>
              </a:r>
            </a:p>
          </p:txBody>
        </p:sp>
        <p:sp>
          <p:nvSpPr>
            <p:cNvPr id="39954" name="Oval 23"/>
            <p:cNvSpPr>
              <a:spLocks noChangeArrowheads="1"/>
            </p:cNvSpPr>
            <p:nvPr/>
          </p:nvSpPr>
          <p:spPr bwMode="auto">
            <a:xfrm>
              <a:off x="4973643" y="4822842"/>
              <a:ext cx="342900" cy="342900"/>
            </a:xfrm>
            <a:prstGeom prst="ellipse">
              <a:avLst/>
            </a:prstGeom>
            <a:noFill/>
            <a:ln w="19050" algn="ctr">
              <a:solidFill>
                <a:schemeClr val="tx1"/>
              </a:solidFill>
              <a:round/>
              <a:headEnd/>
              <a:tailEnd/>
            </a:ln>
          </p:spPr>
          <p:txBody>
            <a:bodyPr/>
            <a:lstStyle/>
            <a:p>
              <a:endParaRPr lang="en-US"/>
            </a:p>
          </p:txBody>
        </p:sp>
        <p:sp>
          <p:nvSpPr>
            <p:cNvPr id="39955" name="TextBox 24"/>
            <p:cNvSpPr txBox="1">
              <a:spLocks noChangeArrowheads="1"/>
            </p:cNvSpPr>
            <p:nvPr/>
          </p:nvSpPr>
          <p:spPr bwMode="auto">
            <a:xfrm>
              <a:off x="5086356" y="4816494"/>
              <a:ext cx="153951" cy="326243"/>
            </a:xfrm>
            <a:prstGeom prst="rect">
              <a:avLst/>
            </a:prstGeom>
            <a:noFill/>
            <a:ln w="9525">
              <a:noFill/>
              <a:miter lim="800000"/>
              <a:headEnd/>
              <a:tailEnd/>
            </a:ln>
          </p:spPr>
          <p:txBody>
            <a:bodyPr lIns="9144" tIns="9144" rIns="9144" bIns="9144">
              <a:spAutoFit/>
            </a:bodyPr>
            <a:lstStyle/>
            <a:p>
              <a:r>
                <a:rPr lang="en-US" i="1" u="none"/>
                <a:t>g</a:t>
              </a:r>
            </a:p>
          </p:txBody>
        </p:sp>
        <p:sp>
          <p:nvSpPr>
            <p:cNvPr id="39956" name="Oval 26"/>
            <p:cNvSpPr>
              <a:spLocks noChangeArrowheads="1"/>
            </p:cNvSpPr>
            <p:nvPr/>
          </p:nvSpPr>
          <p:spPr bwMode="auto">
            <a:xfrm>
              <a:off x="4973643" y="3471861"/>
              <a:ext cx="342900" cy="342900"/>
            </a:xfrm>
            <a:prstGeom prst="ellipse">
              <a:avLst/>
            </a:prstGeom>
            <a:noFill/>
            <a:ln w="19050" algn="ctr">
              <a:solidFill>
                <a:schemeClr val="tx1"/>
              </a:solidFill>
              <a:round/>
              <a:headEnd/>
              <a:tailEnd/>
            </a:ln>
          </p:spPr>
          <p:txBody>
            <a:bodyPr/>
            <a:lstStyle/>
            <a:p>
              <a:endParaRPr lang="en-US"/>
            </a:p>
          </p:txBody>
        </p:sp>
        <p:sp>
          <p:nvSpPr>
            <p:cNvPr id="39957" name="TextBox 27"/>
            <p:cNvSpPr txBox="1">
              <a:spLocks noChangeArrowheads="1"/>
            </p:cNvSpPr>
            <p:nvPr/>
          </p:nvSpPr>
          <p:spPr bwMode="auto">
            <a:xfrm>
              <a:off x="5086356" y="3465513"/>
              <a:ext cx="153951" cy="326243"/>
            </a:xfrm>
            <a:prstGeom prst="rect">
              <a:avLst/>
            </a:prstGeom>
            <a:noFill/>
            <a:ln w="9525">
              <a:noFill/>
              <a:miter lim="800000"/>
              <a:headEnd/>
              <a:tailEnd/>
            </a:ln>
          </p:spPr>
          <p:txBody>
            <a:bodyPr lIns="9144" tIns="9144" rIns="9144" bIns="9144">
              <a:spAutoFit/>
            </a:bodyPr>
            <a:lstStyle/>
            <a:p>
              <a:r>
                <a:rPr lang="en-US" i="1" u="none"/>
                <a:t>f</a:t>
              </a:r>
            </a:p>
          </p:txBody>
        </p:sp>
        <p:sp>
          <p:nvSpPr>
            <p:cNvPr id="39958" name="Oval 29"/>
            <p:cNvSpPr>
              <a:spLocks noChangeArrowheads="1"/>
            </p:cNvSpPr>
            <p:nvPr/>
          </p:nvSpPr>
          <p:spPr bwMode="auto">
            <a:xfrm>
              <a:off x="6105546" y="4165608"/>
              <a:ext cx="342900" cy="342900"/>
            </a:xfrm>
            <a:prstGeom prst="ellipse">
              <a:avLst/>
            </a:prstGeom>
            <a:noFill/>
            <a:ln w="19050" algn="ctr">
              <a:solidFill>
                <a:schemeClr val="tx1"/>
              </a:solidFill>
              <a:round/>
              <a:headEnd/>
              <a:tailEnd/>
            </a:ln>
          </p:spPr>
          <p:txBody>
            <a:bodyPr/>
            <a:lstStyle/>
            <a:p>
              <a:endParaRPr lang="en-US"/>
            </a:p>
          </p:txBody>
        </p:sp>
        <p:sp>
          <p:nvSpPr>
            <p:cNvPr id="39959" name="TextBox 30"/>
            <p:cNvSpPr txBox="1">
              <a:spLocks noChangeArrowheads="1"/>
            </p:cNvSpPr>
            <p:nvPr/>
          </p:nvSpPr>
          <p:spPr bwMode="auto">
            <a:xfrm>
              <a:off x="6218259" y="4159260"/>
              <a:ext cx="153951" cy="326243"/>
            </a:xfrm>
            <a:prstGeom prst="rect">
              <a:avLst/>
            </a:prstGeom>
            <a:noFill/>
            <a:ln w="9525">
              <a:noFill/>
              <a:miter lim="800000"/>
              <a:headEnd/>
              <a:tailEnd/>
            </a:ln>
          </p:spPr>
          <p:txBody>
            <a:bodyPr lIns="9144" tIns="9144" rIns="9144" bIns="9144">
              <a:spAutoFit/>
            </a:bodyPr>
            <a:lstStyle/>
            <a:p>
              <a:r>
                <a:rPr lang="en-US" i="1" u="none"/>
                <a:t>h</a:t>
              </a:r>
            </a:p>
          </p:txBody>
        </p:sp>
        <p:cxnSp>
          <p:nvCxnSpPr>
            <p:cNvPr id="39960" name="Straight Connector 32"/>
            <p:cNvCxnSpPr>
              <a:cxnSpLocks noChangeShapeType="1"/>
              <a:stCxn id="39948" idx="7"/>
              <a:endCxn id="39944" idx="3"/>
            </p:cNvCxnSpPr>
            <p:nvPr/>
          </p:nvCxnSpPr>
          <p:spPr bwMode="auto">
            <a:xfrm rot="5400000" flipH="1" flipV="1">
              <a:off x="1395948" y="3764545"/>
              <a:ext cx="597333" cy="597333"/>
            </a:xfrm>
            <a:prstGeom prst="line">
              <a:avLst/>
            </a:prstGeom>
            <a:noFill/>
            <a:ln w="19050" algn="ctr">
              <a:solidFill>
                <a:schemeClr val="tx1"/>
              </a:solidFill>
              <a:round/>
              <a:headEnd/>
              <a:tailEnd/>
            </a:ln>
          </p:spPr>
        </p:cxnSp>
        <p:cxnSp>
          <p:nvCxnSpPr>
            <p:cNvPr id="39961" name="Straight Connector 34"/>
            <p:cNvCxnSpPr>
              <a:cxnSpLocks noChangeShapeType="1"/>
              <a:stCxn id="39948" idx="5"/>
              <a:endCxn id="39950" idx="1"/>
            </p:cNvCxnSpPr>
            <p:nvPr/>
          </p:nvCxnSpPr>
          <p:spPr bwMode="auto">
            <a:xfrm rot="16200000" flipH="1">
              <a:off x="1395948" y="4604343"/>
              <a:ext cx="706872" cy="706872"/>
            </a:xfrm>
            <a:prstGeom prst="line">
              <a:avLst/>
            </a:prstGeom>
            <a:noFill/>
            <a:ln w="19050" algn="ctr">
              <a:solidFill>
                <a:schemeClr val="tx1"/>
              </a:solidFill>
              <a:round/>
              <a:headEnd/>
              <a:tailEnd/>
            </a:ln>
          </p:spPr>
        </p:cxnSp>
        <p:cxnSp>
          <p:nvCxnSpPr>
            <p:cNvPr id="39962" name="Straight Connector 36"/>
            <p:cNvCxnSpPr>
              <a:cxnSpLocks noChangeShapeType="1"/>
              <a:stCxn id="39944" idx="4"/>
              <a:endCxn id="39951" idx="0"/>
            </p:cNvCxnSpPr>
            <p:nvPr/>
          </p:nvCxnSpPr>
          <p:spPr bwMode="auto">
            <a:xfrm rot="16200000" flipH="1">
              <a:off x="1458459" y="4470816"/>
              <a:ext cx="1439889" cy="127778"/>
            </a:xfrm>
            <a:prstGeom prst="line">
              <a:avLst/>
            </a:prstGeom>
            <a:noFill/>
            <a:ln w="19050" algn="ctr">
              <a:solidFill>
                <a:schemeClr val="tx1"/>
              </a:solidFill>
              <a:round/>
              <a:headEnd/>
              <a:tailEnd/>
            </a:ln>
          </p:spPr>
        </p:cxnSp>
        <p:cxnSp>
          <p:nvCxnSpPr>
            <p:cNvPr id="39963" name="Straight Connector 38"/>
            <p:cNvCxnSpPr>
              <a:cxnSpLocks noChangeShapeType="1"/>
              <a:stCxn id="39944" idx="6"/>
              <a:endCxn id="39946" idx="1"/>
            </p:cNvCxnSpPr>
            <p:nvPr/>
          </p:nvCxnSpPr>
          <p:spPr bwMode="auto">
            <a:xfrm>
              <a:off x="2285964" y="3643311"/>
              <a:ext cx="912246" cy="316923"/>
            </a:xfrm>
            <a:prstGeom prst="line">
              <a:avLst/>
            </a:prstGeom>
            <a:noFill/>
            <a:ln w="19050" algn="ctr">
              <a:solidFill>
                <a:schemeClr val="tx1"/>
              </a:solidFill>
              <a:round/>
              <a:headEnd/>
              <a:tailEnd/>
            </a:ln>
          </p:spPr>
        </p:cxnSp>
        <p:cxnSp>
          <p:nvCxnSpPr>
            <p:cNvPr id="39964" name="Straight Connector 41"/>
            <p:cNvCxnSpPr>
              <a:cxnSpLocks noChangeShapeType="1"/>
              <a:endCxn id="39950" idx="7"/>
            </p:cNvCxnSpPr>
            <p:nvPr/>
          </p:nvCxnSpPr>
          <p:spPr bwMode="auto">
            <a:xfrm rot="5400000">
              <a:off x="2225432" y="4352140"/>
              <a:ext cx="1078929" cy="839220"/>
            </a:xfrm>
            <a:prstGeom prst="line">
              <a:avLst/>
            </a:prstGeom>
            <a:noFill/>
            <a:ln w="19050" algn="ctr">
              <a:solidFill>
                <a:schemeClr val="tx1"/>
              </a:solidFill>
              <a:round/>
              <a:headEnd/>
              <a:tailEnd/>
            </a:ln>
          </p:spPr>
        </p:cxnSp>
        <p:cxnSp>
          <p:nvCxnSpPr>
            <p:cNvPr id="39965" name="Straight Connector 43"/>
            <p:cNvCxnSpPr>
              <a:cxnSpLocks noChangeShapeType="1"/>
              <a:endCxn id="39953" idx="0"/>
            </p:cNvCxnSpPr>
            <p:nvPr/>
          </p:nvCxnSpPr>
          <p:spPr bwMode="auto">
            <a:xfrm rot="16200000" flipH="1">
              <a:off x="3151555" y="4520827"/>
              <a:ext cx="693747" cy="116663"/>
            </a:xfrm>
            <a:prstGeom prst="line">
              <a:avLst/>
            </a:prstGeom>
            <a:noFill/>
            <a:ln w="19050" algn="ctr">
              <a:solidFill>
                <a:schemeClr val="tx1"/>
              </a:solidFill>
              <a:round/>
              <a:headEnd/>
              <a:tailEnd/>
            </a:ln>
          </p:spPr>
        </p:cxnSp>
        <p:cxnSp>
          <p:nvCxnSpPr>
            <p:cNvPr id="39966" name="Straight Connector 45"/>
            <p:cNvCxnSpPr>
              <a:cxnSpLocks noChangeShapeType="1"/>
              <a:stCxn id="39950" idx="6"/>
              <a:endCxn id="39952" idx="3"/>
            </p:cNvCxnSpPr>
            <p:nvPr/>
          </p:nvCxnSpPr>
          <p:spPr bwMode="auto">
            <a:xfrm flipV="1">
              <a:off x="2395503" y="5225064"/>
              <a:ext cx="1021785" cy="207384"/>
            </a:xfrm>
            <a:prstGeom prst="line">
              <a:avLst/>
            </a:prstGeom>
            <a:noFill/>
            <a:ln w="19050" algn="ctr">
              <a:solidFill>
                <a:schemeClr val="tx1"/>
              </a:solidFill>
              <a:round/>
              <a:headEnd/>
              <a:tailEnd/>
            </a:ln>
          </p:spPr>
        </p:cxnSp>
        <p:cxnSp>
          <p:nvCxnSpPr>
            <p:cNvPr id="39967" name="Straight Connector 47"/>
            <p:cNvCxnSpPr>
              <a:cxnSpLocks noChangeShapeType="1"/>
              <a:stCxn id="39956" idx="4"/>
              <a:endCxn id="39955" idx="0"/>
            </p:cNvCxnSpPr>
            <p:nvPr/>
          </p:nvCxnSpPr>
          <p:spPr bwMode="auto">
            <a:xfrm rot="16200000" flipH="1">
              <a:off x="4653346" y="4306507"/>
              <a:ext cx="1001733" cy="18239"/>
            </a:xfrm>
            <a:prstGeom prst="line">
              <a:avLst/>
            </a:prstGeom>
            <a:noFill/>
            <a:ln w="19050" algn="ctr">
              <a:solidFill>
                <a:schemeClr val="tx1"/>
              </a:solidFill>
              <a:round/>
              <a:headEnd/>
              <a:tailEnd/>
            </a:ln>
          </p:spPr>
        </p:cxn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0963" name="Slide Number Placeholder 4"/>
          <p:cNvSpPr>
            <a:spLocks noGrp="1"/>
          </p:cNvSpPr>
          <p:nvPr>
            <p:ph type="sldNum" sz="quarter" idx="11"/>
          </p:nvPr>
        </p:nvSpPr>
        <p:spPr>
          <a:noFill/>
        </p:spPr>
        <p:txBody>
          <a:bodyPr/>
          <a:lstStyle/>
          <a:p>
            <a:fld id="{7EDEF6AB-4CEE-43A0-97AE-A9DEA2E33204}" type="slidenum">
              <a:rPr lang="en-US"/>
              <a:pPr/>
              <a:t>24</a:t>
            </a:fld>
            <a:endParaRPr lang="en-US"/>
          </a:p>
        </p:txBody>
      </p:sp>
      <p:sp>
        <p:nvSpPr>
          <p:cNvPr id="40964" name="Rectangle 2"/>
          <p:cNvSpPr>
            <a:spLocks noGrp="1" noChangeArrowheads="1"/>
          </p:cNvSpPr>
          <p:nvPr>
            <p:ph type="title"/>
          </p:nvPr>
        </p:nvSpPr>
        <p:spPr/>
        <p:txBody>
          <a:bodyPr/>
          <a:lstStyle/>
          <a:p>
            <a:pPr eaLnBrk="1" hangingPunct="1"/>
            <a:r>
              <a:rPr lang="en-US" sz="4000" smtClean="0"/>
              <a:t>Đa đồ thị vô hướng </a:t>
            </a:r>
            <a:br>
              <a:rPr lang="en-US" sz="4000" smtClean="0"/>
            </a:br>
            <a:r>
              <a:rPr lang="en-US" sz="2400" smtClean="0"/>
              <a:t>(Multi Graphs)</a:t>
            </a:r>
            <a:endParaRPr lang="en-CA" sz="2400" smtClean="0"/>
          </a:p>
        </p:txBody>
      </p:sp>
      <p:sp>
        <p:nvSpPr>
          <p:cNvPr id="40965" name="Rectangle 3"/>
          <p:cNvSpPr>
            <a:spLocks noGrp="1" noChangeArrowheads="1"/>
          </p:cNvSpPr>
          <p:nvPr>
            <p:ph type="body" idx="1"/>
          </p:nvPr>
        </p:nvSpPr>
        <p:spPr>
          <a:xfrm>
            <a:off x="107950" y="1412875"/>
            <a:ext cx="8807450" cy="4932363"/>
          </a:xfrm>
        </p:spPr>
        <p:txBody>
          <a:bodyPr/>
          <a:lstStyle/>
          <a:p>
            <a:pPr algn="just" eaLnBrk="1" hangingPunct="1">
              <a:lnSpc>
                <a:spcPct val="85000"/>
              </a:lnSpc>
              <a:spcBef>
                <a:spcPct val="40000"/>
              </a:spcBef>
            </a:pPr>
            <a:r>
              <a:rPr lang="en-CA" b="1" smtClean="0"/>
              <a:t>Ví dụ: </a:t>
            </a:r>
            <a:r>
              <a:rPr lang="en-CA" smtClean="0"/>
              <a:t>Đa đồ thị </a:t>
            </a:r>
            <a:r>
              <a:rPr lang="en-CA" i="1" smtClean="0"/>
              <a:t>G</a:t>
            </a:r>
            <a:r>
              <a:rPr lang="en-CA" baseline="-25000" smtClean="0"/>
              <a:t>2 </a:t>
            </a:r>
            <a:r>
              <a:rPr lang="en-CA" smtClean="0"/>
              <a:t>= (</a:t>
            </a:r>
            <a:r>
              <a:rPr lang="en-CA" i="1" smtClean="0"/>
              <a:t>V</a:t>
            </a:r>
            <a:r>
              <a:rPr lang="en-CA" baseline="-25000" smtClean="0"/>
              <a:t>2</a:t>
            </a:r>
            <a:r>
              <a:rPr lang="en-CA" smtClean="0"/>
              <a:t>, </a:t>
            </a:r>
            <a:r>
              <a:rPr lang="en-CA" i="1" smtClean="0"/>
              <a:t>E</a:t>
            </a:r>
            <a:r>
              <a:rPr lang="en-CA" baseline="-25000" smtClean="0"/>
              <a:t>2</a:t>
            </a:r>
            <a:r>
              <a:rPr lang="en-CA" smtClean="0"/>
              <a:t>), trong đó </a:t>
            </a:r>
          </a:p>
          <a:p>
            <a:pPr algn="just" eaLnBrk="1" hangingPunct="1">
              <a:lnSpc>
                <a:spcPct val="85000"/>
              </a:lnSpc>
              <a:spcBef>
                <a:spcPct val="40000"/>
              </a:spcBef>
              <a:buFontTx/>
              <a:buNone/>
            </a:pPr>
            <a:r>
              <a:rPr lang="en-US" i="1" smtClean="0"/>
              <a:t>     V</a:t>
            </a:r>
            <a:r>
              <a:rPr lang="en-US" baseline="-25000" smtClean="0"/>
              <a:t>2</a:t>
            </a:r>
            <a:r>
              <a:rPr lang="en-US" smtClean="0"/>
              <a:t>={</a:t>
            </a:r>
            <a:r>
              <a:rPr lang="en-US" i="1" smtClean="0"/>
              <a:t>a, b, c, d, e, f, g, h</a:t>
            </a:r>
            <a:r>
              <a:rPr lang="en-US" smtClean="0"/>
              <a:t>},</a:t>
            </a:r>
            <a:r>
              <a:rPr lang="en-US" i="1" smtClean="0"/>
              <a:t> </a:t>
            </a:r>
          </a:p>
          <a:p>
            <a:pPr algn="just" eaLnBrk="1" hangingPunct="1">
              <a:lnSpc>
                <a:spcPct val="85000"/>
              </a:lnSpc>
              <a:spcBef>
                <a:spcPct val="40000"/>
              </a:spcBef>
              <a:buFontTx/>
              <a:buNone/>
            </a:pPr>
            <a:r>
              <a:rPr lang="en-US" i="1" smtClean="0"/>
              <a:t>     E</a:t>
            </a:r>
            <a:r>
              <a:rPr lang="en-US" baseline="-25000" smtClean="0"/>
              <a:t>2</a:t>
            </a:r>
            <a:r>
              <a:rPr lang="en-US" smtClean="0"/>
              <a:t>={(</a:t>
            </a:r>
            <a:r>
              <a:rPr lang="en-US" i="1" smtClean="0"/>
              <a:t>a,b</a:t>
            </a:r>
            <a:r>
              <a:rPr lang="en-US" smtClean="0"/>
              <a:t>), (</a:t>
            </a:r>
            <a:r>
              <a:rPr lang="en-US" i="1" smtClean="0"/>
              <a:t>b,c</a:t>
            </a:r>
            <a:r>
              <a:rPr lang="en-US" smtClean="0"/>
              <a:t>), (</a:t>
            </a:r>
            <a:r>
              <a:rPr lang="en-US" i="1" smtClean="0"/>
              <a:t>b,c</a:t>
            </a:r>
            <a:r>
              <a:rPr lang="en-US" smtClean="0"/>
              <a:t>), (</a:t>
            </a:r>
            <a:r>
              <a:rPr lang="en-US" i="1" smtClean="0"/>
              <a:t>c,d</a:t>
            </a:r>
            <a:r>
              <a:rPr lang="en-US" smtClean="0"/>
              <a:t>), (</a:t>
            </a:r>
            <a:r>
              <a:rPr lang="en-US" i="1" smtClean="0"/>
              <a:t>a,d</a:t>
            </a:r>
            <a:r>
              <a:rPr lang="en-US" smtClean="0"/>
              <a:t>), (</a:t>
            </a:r>
            <a:r>
              <a:rPr lang="en-US" i="1" smtClean="0"/>
              <a:t>d,e</a:t>
            </a:r>
            <a:r>
              <a:rPr lang="en-US" smtClean="0"/>
              <a:t>), (</a:t>
            </a:r>
            <a:r>
              <a:rPr lang="en-US" i="1" smtClean="0"/>
              <a:t>a,e</a:t>
            </a:r>
            <a:r>
              <a:rPr lang="en-US" smtClean="0"/>
              <a:t>), (</a:t>
            </a:r>
            <a:r>
              <a:rPr lang="en-US" i="1" smtClean="0"/>
              <a:t>a,e</a:t>
            </a:r>
            <a:r>
              <a:rPr lang="en-US" smtClean="0"/>
              <a:t>),        (</a:t>
            </a:r>
            <a:r>
              <a:rPr lang="en-US" i="1" smtClean="0"/>
              <a:t>a, e</a:t>
            </a:r>
            <a:r>
              <a:rPr lang="en-US" smtClean="0"/>
              <a:t>), (</a:t>
            </a:r>
            <a:r>
              <a:rPr lang="en-US" i="1" smtClean="0"/>
              <a:t>d,b</a:t>
            </a:r>
            <a:r>
              <a:rPr lang="en-US" smtClean="0"/>
              <a:t>), (</a:t>
            </a:r>
            <a:r>
              <a:rPr lang="en-US" i="1" smtClean="0"/>
              <a:t>f,g</a:t>
            </a:r>
            <a:r>
              <a:rPr lang="en-US" smtClean="0"/>
              <a:t>)}.</a:t>
            </a:r>
            <a:endParaRPr lang="en-CA" sz="3600" smtClean="0"/>
          </a:p>
          <a:p>
            <a:pPr lvl="4" algn="just" eaLnBrk="1" hangingPunct="1">
              <a:lnSpc>
                <a:spcPct val="85000"/>
              </a:lnSpc>
              <a:spcBef>
                <a:spcPct val="40000"/>
              </a:spcBef>
            </a:pPr>
            <a:endParaRPr lang="en-CA" smtClean="0"/>
          </a:p>
        </p:txBody>
      </p:sp>
      <p:sp>
        <p:nvSpPr>
          <p:cNvPr id="40966" name="Text Box 4"/>
          <p:cNvSpPr txBox="1">
            <a:spLocks noChangeArrowheads="1"/>
          </p:cNvSpPr>
          <p:nvPr/>
        </p:nvSpPr>
        <p:spPr bwMode="auto">
          <a:xfrm>
            <a:off x="4140200" y="5589588"/>
            <a:ext cx="1223963" cy="396875"/>
          </a:xfrm>
          <a:prstGeom prst="rect">
            <a:avLst/>
          </a:prstGeom>
          <a:noFill/>
          <a:ln w="9525">
            <a:noFill/>
            <a:miter lim="800000"/>
            <a:headEnd/>
            <a:tailEnd/>
          </a:ln>
        </p:spPr>
        <p:txBody>
          <a:bodyPr>
            <a:spAutoFit/>
          </a:bodyPr>
          <a:lstStyle/>
          <a:p>
            <a:pPr>
              <a:spcBef>
                <a:spcPct val="50000"/>
              </a:spcBef>
            </a:pPr>
            <a:r>
              <a:rPr lang="en-US" u="none"/>
              <a:t>Đồ thị </a:t>
            </a:r>
            <a:r>
              <a:rPr lang="en-US" i="1" u="none"/>
              <a:t>G</a:t>
            </a:r>
            <a:r>
              <a:rPr lang="en-US" u="none" baseline="-25000"/>
              <a:t>2</a:t>
            </a:r>
            <a:endParaRPr lang="en-US" u="none"/>
          </a:p>
        </p:txBody>
      </p:sp>
      <p:grpSp>
        <p:nvGrpSpPr>
          <p:cNvPr id="40967" name="Group 48"/>
          <p:cNvGrpSpPr>
            <a:grpSpLocks/>
          </p:cNvGrpSpPr>
          <p:nvPr/>
        </p:nvGrpSpPr>
        <p:grpSpPr bwMode="auto">
          <a:xfrm>
            <a:off x="935038" y="3429000"/>
            <a:ext cx="6408737" cy="2232025"/>
            <a:chOff x="113" y="2160"/>
            <a:chExt cx="4037" cy="1406"/>
          </a:xfrm>
        </p:grpSpPr>
        <p:grpSp>
          <p:nvGrpSpPr>
            <p:cNvPr id="40968" name="Group 12"/>
            <p:cNvGrpSpPr>
              <a:grpSpLocks/>
            </p:cNvGrpSpPr>
            <p:nvPr/>
          </p:nvGrpSpPr>
          <p:grpSpPr bwMode="auto">
            <a:xfrm>
              <a:off x="1701" y="3317"/>
              <a:ext cx="250" cy="249"/>
              <a:chOff x="2313" y="2478"/>
              <a:chExt cx="250" cy="249"/>
            </a:xfrm>
          </p:grpSpPr>
          <p:sp>
            <p:nvSpPr>
              <p:cNvPr id="41005" name="Oval 13"/>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1006" name="Text Box 14"/>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d</a:t>
                </a:r>
              </a:p>
            </p:txBody>
          </p:sp>
        </p:grpSp>
        <p:sp>
          <p:nvSpPr>
            <p:cNvPr id="40969" name="Text Box 39"/>
            <p:cNvSpPr txBox="1">
              <a:spLocks noChangeArrowheads="1"/>
            </p:cNvSpPr>
            <p:nvPr/>
          </p:nvSpPr>
          <p:spPr bwMode="auto">
            <a:xfrm>
              <a:off x="113" y="2863"/>
              <a:ext cx="794" cy="250"/>
            </a:xfrm>
            <a:prstGeom prst="rect">
              <a:avLst/>
            </a:prstGeom>
            <a:noFill/>
            <a:ln w="9525">
              <a:noFill/>
              <a:miter lim="800000"/>
              <a:headEnd/>
              <a:tailEnd/>
            </a:ln>
          </p:spPr>
          <p:txBody>
            <a:bodyPr>
              <a:spAutoFit/>
            </a:bodyPr>
            <a:lstStyle/>
            <a:p>
              <a:pPr>
                <a:spcBef>
                  <a:spcPct val="50000"/>
                </a:spcBef>
              </a:pPr>
              <a:r>
                <a:rPr lang="en-US" b="1" u="none">
                  <a:solidFill>
                    <a:schemeClr val="accent2"/>
                  </a:solidFill>
                </a:rPr>
                <a:t>Cạnh lặp</a:t>
              </a:r>
            </a:p>
          </p:txBody>
        </p:sp>
        <p:sp>
          <p:nvSpPr>
            <p:cNvPr id="40970" name="Text Box 5"/>
            <p:cNvSpPr txBox="1">
              <a:spLocks noChangeArrowheads="1"/>
            </p:cNvSpPr>
            <p:nvPr/>
          </p:nvSpPr>
          <p:spPr bwMode="auto">
            <a:xfrm>
              <a:off x="1948" y="2205"/>
              <a:ext cx="1" cy="1"/>
            </a:xfrm>
            <a:prstGeom prst="rect">
              <a:avLst/>
            </a:prstGeom>
            <a:noFill/>
            <a:ln w="9525">
              <a:noFill/>
              <a:miter lim="800000"/>
              <a:headEnd/>
              <a:tailEnd/>
            </a:ln>
          </p:spPr>
          <p:txBody>
            <a:bodyPr lIns="0" rIns="0"/>
            <a:lstStyle/>
            <a:p>
              <a:pPr>
                <a:spcBef>
                  <a:spcPct val="50000"/>
                </a:spcBef>
              </a:pPr>
              <a:endParaRPr lang="en-US" u="none"/>
            </a:p>
          </p:txBody>
        </p:sp>
        <p:grpSp>
          <p:nvGrpSpPr>
            <p:cNvPr id="40971" name="Group 6"/>
            <p:cNvGrpSpPr>
              <a:grpSpLocks/>
            </p:cNvGrpSpPr>
            <p:nvPr/>
          </p:nvGrpSpPr>
          <p:grpSpPr bwMode="auto">
            <a:xfrm>
              <a:off x="1156" y="2795"/>
              <a:ext cx="250" cy="249"/>
              <a:chOff x="2313" y="2478"/>
              <a:chExt cx="250" cy="249"/>
            </a:xfrm>
          </p:grpSpPr>
          <p:sp>
            <p:nvSpPr>
              <p:cNvPr id="41003" name="Oval 7"/>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1004" name="Text Box 8"/>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e</a:t>
                </a:r>
              </a:p>
            </p:txBody>
          </p:sp>
        </p:grpSp>
        <p:grpSp>
          <p:nvGrpSpPr>
            <p:cNvPr id="40972" name="Group 9"/>
            <p:cNvGrpSpPr>
              <a:grpSpLocks/>
            </p:cNvGrpSpPr>
            <p:nvPr/>
          </p:nvGrpSpPr>
          <p:grpSpPr bwMode="auto">
            <a:xfrm>
              <a:off x="1587" y="2160"/>
              <a:ext cx="250" cy="249"/>
              <a:chOff x="2313" y="2478"/>
              <a:chExt cx="250" cy="249"/>
            </a:xfrm>
          </p:grpSpPr>
          <p:sp>
            <p:nvSpPr>
              <p:cNvPr id="41001" name="Oval 10"/>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1002" name="Text Box 11"/>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a</a:t>
                </a:r>
              </a:p>
            </p:txBody>
          </p:sp>
        </p:grpSp>
        <p:grpSp>
          <p:nvGrpSpPr>
            <p:cNvPr id="40973" name="Group 15"/>
            <p:cNvGrpSpPr>
              <a:grpSpLocks/>
            </p:cNvGrpSpPr>
            <p:nvPr/>
          </p:nvGrpSpPr>
          <p:grpSpPr bwMode="auto">
            <a:xfrm>
              <a:off x="2335" y="2296"/>
              <a:ext cx="250" cy="249"/>
              <a:chOff x="2313" y="2478"/>
              <a:chExt cx="250" cy="249"/>
            </a:xfrm>
          </p:grpSpPr>
          <p:sp>
            <p:nvSpPr>
              <p:cNvPr id="40999" name="Oval 16"/>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1000" name="Text Box 17"/>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b</a:t>
                </a:r>
              </a:p>
            </p:txBody>
          </p:sp>
        </p:grpSp>
        <p:grpSp>
          <p:nvGrpSpPr>
            <p:cNvPr id="40974" name="Group 18"/>
            <p:cNvGrpSpPr>
              <a:grpSpLocks/>
            </p:cNvGrpSpPr>
            <p:nvPr/>
          </p:nvGrpSpPr>
          <p:grpSpPr bwMode="auto">
            <a:xfrm>
              <a:off x="2448" y="2908"/>
              <a:ext cx="250" cy="249"/>
              <a:chOff x="2313" y="2478"/>
              <a:chExt cx="250" cy="249"/>
            </a:xfrm>
          </p:grpSpPr>
          <p:sp>
            <p:nvSpPr>
              <p:cNvPr id="40997" name="Oval 19"/>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0998" name="Text Box 20"/>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c</a:t>
                </a:r>
              </a:p>
            </p:txBody>
          </p:sp>
        </p:grpSp>
        <p:grpSp>
          <p:nvGrpSpPr>
            <p:cNvPr id="40975" name="Group 21"/>
            <p:cNvGrpSpPr>
              <a:grpSpLocks/>
            </p:cNvGrpSpPr>
            <p:nvPr/>
          </p:nvGrpSpPr>
          <p:grpSpPr bwMode="auto">
            <a:xfrm>
              <a:off x="3197" y="2432"/>
              <a:ext cx="250" cy="249"/>
              <a:chOff x="2313" y="2478"/>
              <a:chExt cx="250" cy="249"/>
            </a:xfrm>
          </p:grpSpPr>
          <p:sp>
            <p:nvSpPr>
              <p:cNvPr id="40995" name="Oval 22"/>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0996" name="Text Box 23"/>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f</a:t>
                </a:r>
              </a:p>
            </p:txBody>
          </p:sp>
        </p:grpSp>
        <p:grpSp>
          <p:nvGrpSpPr>
            <p:cNvPr id="40976" name="Group 24"/>
            <p:cNvGrpSpPr>
              <a:grpSpLocks/>
            </p:cNvGrpSpPr>
            <p:nvPr/>
          </p:nvGrpSpPr>
          <p:grpSpPr bwMode="auto">
            <a:xfrm>
              <a:off x="3197" y="3136"/>
              <a:ext cx="250" cy="249"/>
              <a:chOff x="2313" y="2478"/>
              <a:chExt cx="250" cy="249"/>
            </a:xfrm>
          </p:grpSpPr>
          <p:sp>
            <p:nvSpPr>
              <p:cNvPr id="40993" name="Oval 25"/>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0994" name="Text Box 26"/>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g</a:t>
                </a:r>
              </a:p>
            </p:txBody>
          </p:sp>
        </p:grpSp>
        <p:grpSp>
          <p:nvGrpSpPr>
            <p:cNvPr id="40977" name="Group 27"/>
            <p:cNvGrpSpPr>
              <a:grpSpLocks/>
            </p:cNvGrpSpPr>
            <p:nvPr/>
          </p:nvGrpSpPr>
          <p:grpSpPr bwMode="auto">
            <a:xfrm>
              <a:off x="3900" y="2727"/>
              <a:ext cx="250" cy="249"/>
              <a:chOff x="2313" y="2478"/>
              <a:chExt cx="250" cy="249"/>
            </a:xfrm>
          </p:grpSpPr>
          <p:sp>
            <p:nvSpPr>
              <p:cNvPr id="40991" name="Oval 28"/>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0992" name="Text Box 29"/>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h</a:t>
                </a:r>
              </a:p>
            </p:txBody>
          </p:sp>
        </p:grpSp>
        <p:sp>
          <p:nvSpPr>
            <p:cNvPr id="40978" name="Arc 30"/>
            <p:cNvSpPr>
              <a:spLocks/>
            </p:cNvSpPr>
            <p:nvPr/>
          </p:nvSpPr>
          <p:spPr bwMode="auto">
            <a:xfrm flipH="1">
              <a:off x="1224" y="2273"/>
              <a:ext cx="363" cy="545"/>
            </a:xfrm>
            <a:custGeom>
              <a:avLst/>
              <a:gdLst>
                <a:gd name="T0" fmla="*/ 0 w 21600"/>
                <a:gd name="T1" fmla="*/ 0 h 21600"/>
                <a:gd name="T2" fmla="*/ 363 w 21600"/>
                <a:gd name="T3" fmla="*/ 545 h 21600"/>
                <a:gd name="T4" fmla="*/ 0 w 21600"/>
                <a:gd name="T5" fmla="*/ 54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chemeClr val="tx1"/>
              </a:solidFill>
              <a:round/>
              <a:headEnd/>
              <a:tailEnd/>
            </a:ln>
          </p:spPr>
          <p:txBody>
            <a:bodyPr wrap="none" anchor="ctr"/>
            <a:lstStyle/>
            <a:p>
              <a:endParaRPr lang="en-US"/>
            </a:p>
          </p:txBody>
        </p:sp>
        <p:sp>
          <p:nvSpPr>
            <p:cNvPr id="40979" name="Arc 31"/>
            <p:cNvSpPr>
              <a:spLocks/>
            </p:cNvSpPr>
            <p:nvPr/>
          </p:nvSpPr>
          <p:spPr bwMode="auto">
            <a:xfrm flipV="1">
              <a:off x="1366" y="2387"/>
              <a:ext cx="363" cy="542"/>
            </a:xfrm>
            <a:custGeom>
              <a:avLst/>
              <a:gdLst>
                <a:gd name="T0" fmla="*/ 36 w 21600"/>
                <a:gd name="T1" fmla="*/ 0 h 21492"/>
                <a:gd name="T2" fmla="*/ 363 w 21600"/>
                <a:gd name="T3" fmla="*/ 542 h 21492"/>
                <a:gd name="T4" fmla="*/ 0 w 21600"/>
                <a:gd name="T5" fmla="*/ 542 h 21492"/>
                <a:gd name="T6" fmla="*/ 0 60000 65536"/>
                <a:gd name="T7" fmla="*/ 0 60000 65536"/>
                <a:gd name="T8" fmla="*/ 0 60000 65536"/>
                <a:gd name="T9" fmla="*/ 0 w 21600"/>
                <a:gd name="T10" fmla="*/ 0 h 21492"/>
                <a:gd name="T11" fmla="*/ 21600 w 21600"/>
                <a:gd name="T12" fmla="*/ 21492 h 21492"/>
              </a:gdLst>
              <a:ahLst/>
              <a:cxnLst>
                <a:cxn ang="T6">
                  <a:pos x="T0" y="T1"/>
                </a:cxn>
                <a:cxn ang="T7">
                  <a:pos x="T2" y="T3"/>
                </a:cxn>
                <a:cxn ang="T8">
                  <a:pos x="T4" y="T5"/>
                </a:cxn>
              </a:cxnLst>
              <a:rect l="T9" t="T10" r="T11" b="T12"/>
              <a:pathLst>
                <a:path w="21600" h="21492" fill="none" extrusionOk="0">
                  <a:moveTo>
                    <a:pt x="2156" y="-1"/>
                  </a:moveTo>
                  <a:cubicBezTo>
                    <a:pt x="13195" y="1107"/>
                    <a:pt x="21600" y="10397"/>
                    <a:pt x="21600" y="21492"/>
                  </a:cubicBezTo>
                </a:path>
                <a:path w="21600" h="21492" stroke="0" extrusionOk="0">
                  <a:moveTo>
                    <a:pt x="2156" y="-1"/>
                  </a:moveTo>
                  <a:cubicBezTo>
                    <a:pt x="13195" y="1107"/>
                    <a:pt x="21600" y="10397"/>
                    <a:pt x="21600" y="21492"/>
                  </a:cubicBezTo>
                  <a:lnTo>
                    <a:pt x="0" y="21492"/>
                  </a:lnTo>
                  <a:close/>
                </a:path>
              </a:pathLst>
            </a:custGeom>
            <a:noFill/>
            <a:ln w="19050">
              <a:solidFill>
                <a:schemeClr val="tx1"/>
              </a:solidFill>
              <a:round/>
              <a:headEnd/>
              <a:tailEnd/>
            </a:ln>
          </p:spPr>
          <p:txBody>
            <a:bodyPr wrap="none" anchor="ctr"/>
            <a:lstStyle/>
            <a:p>
              <a:endParaRPr lang="en-US"/>
            </a:p>
          </p:txBody>
        </p:sp>
        <p:sp>
          <p:nvSpPr>
            <p:cNvPr id="40980" name="Line 32"/>
            <p:cNvSpPr>
              <a:spLocks noChangeShapeType="1"/>
            </p:cNvSpPr>
            <p:nvPr/>
          </p:nvSpPr>
          <p:spPr bwMode="auto">
            <a:xfrm>
              <a:off x="1836" y="2251"/>
              <a:ext cx="522" cy="113"/>
            </a:xfrm>
            <a:prstGeom prst="line">
              <a:avLst/>
            </a:prstGeom>
            <a:noFill/>
            <a:ln w="19050">
              <a:solidFill>
                <a:schemeClr val="tx1"/>
              </a:solidFill>
              <a:round/>
              <a:headEnd/>
              <a:tailEnd/>
            </a:ln>
          </p:spPr>
          <p:txBody>
            <a:bodyPr/>
            <a:lstStyle/>
            <a:p>
              <a:endParaRPr lang="en-US"/>
            </a:p>
          </p:txBody>
        </p:sp>
        <p:sp>
          <p:nvSpPr>
            <p:cNvPr id="40981" name="Line 33"/>
            <p:cNvSpPr>
              <a:spLocks noChangeShapeType="1"/>
            </p:cNvSpPr>
            <p:nvPr/>
          </p:nvSpPr>
          <p:spPr bwMode="auto">
            <a:xfrm flipH="1">
              <a:off x="1949" y="3113"/>
              <a:ext cx="522" cy="294"/>
            </a:xfrm>
            <a:prstGeom prst="line">
              <a:avLst/>
            </a:prstGeom>
            <a:noFill/>
            <a:ln w="19050">
              <a:solidFill>
                <a:schemeClr val="tx1"/>
              </a:solidFill>
              <a:round/>
              <a:headEnd/>
              <a:tailEnd/>
            </a:ln>
          </p:spPr>
          <p:txBody>
            <a:bodyPr/>
            <a:lstStyle/>
            <a:p>
              <a:endParaRPr lang="en-US"/>
            </a:p>
          </p:txBody>
        </p:sp>
        <p:sp>
          <p:nvSpPr>
            <p:cNvPr id="40982" name="Line 34"/>
            <p:cNvSpPr>
              <a:spLocks noChangeShapeType="1"/>
            </p:cNvSpPr>
            <p:nvPr/>
          </p:nvSpPr>
          <p:spPr bwMode="auto">
            <a:xfrm flipH="1" flipV="1">
              <a:off x="1337" y="3022"/>
              <a:ext cx="386" cy="385"/>
            </a:xfrm>
            <a:prstGeom prst="line">
              <a:avLst/>
            </a:prstGeom>
            <a:noFill/>
            <a:ln w="19050">
              <a:solidFill>
                <a:schemeClr val="tx1"/>
              </a:solidFill>
              <a:round/>
              <a:headEnd/>
              <a:tailEnd/>
            </a:ln>
          </p:spPr>
          <p:txBody>
            <a:bodyPr/>
            <a:lstStyle/>
            <a:p>
              <a:endParaRPr lang="en-US"/>
            </a:p>
          </p:txBody>
        </p:sp>
        <p:sp>
          <p:nvSpPr>
            <p:cNvPr id="40983" name="Line 35"/>
            <p:cNvSpPr>
              <a:spLocks noChangeShapeType="1"/>
            </p:cNvSpPr>
            <p:nvPr/>
          </p:nvSpPr>
          <p:spPr bwMode="auto">
            <a:xfrm flipH="1">
              <a:off x="1337" y="2387"/>
              <a:ext cx="295" cy="431"/>
            </a:xfrm>
            <a:prstGeom prst="line">
              <a:avLst/>
            </a:prstGeom>
            <a:noFill/>
            <a:ln w="19050">
              <a:solidFill>
                <a:schemeClr val="tx1"/>
              </a:solidFill>
              <a:round/>
              <a:headEnd/>
              <a:tailEnd/>
            </a:ln>
          </p:spPr>
          <p:txBody>
            <a:bodyPr/>
            <a:lstStyle/>
            <a:p>
              <a:endParaRPr lang="en-US"/>
            </a:p>
          </p:txBody>
        </p:sp>
        <p:sp>
          <p:nvSpPr>
            <p:cNvPr id="40984" name="Line 36"/>
            <p:cNvSpPr>
              <a:spLocks noChangeShapeType="1"/>
            </p:cNvSpPr>
            <p:nvPr/>
          </p:nvSpPr>
          <p:spPr bwMode="auto">
            <a:xfrm>
              <a:off x="3333" y="2682"/>
              <a:ext cx="0" cy="453"/>
            </a:xfrm>
            <a:prstGeom prst="line">
              <a:avLst/>
            </a:prstGeom>
            <a:noFill/>
            <a:ln w="19050">
              <a:solidFill>
                <a:schemeClr val="tx1"/>
              </a:solidFill>
              <a:round/>
              <a:headEnd/>
              <a:tailEnd/>
            </a:ln>
          </p:spPr>
          <p:txBody>
            <a:bodyPr/>
            <a:lstStyle/>
            <a:p>
              <a:endParaRPr lang="en-US"/>
            </a:p>
          </p:txBody>
        </p:sp>
        <p:sp>
          <p:nvSpPr>
            <p:cNvPr id="40985" name="Arc 37"/>
            <p:cNvSpPr>
              <a:spLocks/>
            </p:cNvSpPr>
            <p:nvPr/>
          </p:nvSpPr>
          <p:spPr bwMode="auto">
            <a:xfrm rot="1535009">
              <a:off x="2199" y="2419"/>
              <a:ext cx="595" cy="450"/>
            </a:xfrm>
            <a:custGeom>
              <a:avLst/>
              <a:gdLst>
                <a:gd name="T0" fmla="*/ 297 w 21600"/>
                <a:gd name="T1" fmla="*/ 0 h 18719"/>
                <a:gd name="T2" fmla="*/ 595 w 21600"/>
                <a:gd name="T3" fmla="*/ 449 h 18719"/>
                <a:gd name="T4" fmla="*/ 0 w 21600"/>
                <a:gd name="T5" fmla="*/ 450 h 18719"/>
                <a:gd name="T6" fmla="*/ 0 60000 65536"/>
                <a:gd name="T7" fmla="*/ 0 60000 65536"/>
                <a:gd name="T8" fmla="*/ 0 60000 65536"/>
                <a:gd name="T9" fmla="*/ 0 w 21600"/>
                <a:gd name="T10" fmla="*/ 0 h 18719"/>
                <a:gd name="T11" fmla="*/ 21600 w 21600"/>
                <a:gd name="T12" fmla="*/ 18719 h 18719"/>
              </a:gdLst>
              <a:ahLst/>
              <a:cxnLst>
                <a:cxn ang="T6">
                  <a:pos x="T0" y="T1"/>
                </a:cxn>
                <a:cxn ang="T7">
                  <a:pos x="T2" y="T3"/>
                </a:cxn>
                <a:cxn ang="T8">
                  <a:pos x="T4" y="T5"/>
                </a:cxn>
              </a:cxnLst>
              <a:rect l="T9" t="T10" r="T11" b="T12"/>
              <a:pathLst>
                <a:path w="21600" h="18719" fill="none" extrusionOk="0">
                  <a:moveTo>
                    <a:pt x="10777" y="0"/>
                  </a:moveTo>
                  <a:cubicBezTo>
                    <a:pt x="17462" y="3848"/>
                    <a:pt x="21587" y="10969"/>
                    <a:pt x="21599" y="18683"/>
                  </a:cubicBezTo>
                </a:path>
                <a:path w="21600" h="18719" stroke="0" extrusionOk="0">
                  <a:moveTo>
                    <a:pt x="10777" y="0"/>
                  </a:moveTo>
                  <a:cubicBezTo>
                    <a:pt x="17462" y="3848"/>
                    <a:pt x="21587" y="10969"/>
                    <a:pt x="21599" y="18683"/>
                  </a:cubicBezTo>
                  <a:lnTo>
                    <a:pt x="0" y="18719"/>
                  </a:lnTo>
                  <a:close/>
                </a:path>
              </a:pathLst>
            </a:custGeom>
            <a:noFill/>
            <a:ln w="19050">
              <a:solidFill>
                <a:schemeClr val="tx1"/>
              </a:solidFill>
              <a:round/>
              <a:headEnd/>
              <a:tailEnd/>
            </a:ln>
          </p:spPr>
          <p:txBody>
            <a:bodyPr wrap="none" anchor="ctr"/>
            <a:lstStyle/>
            <a:p>
              <a:endParaRPr lang="en-US"/>
            </a:p>
          </p:txBody>
        </p:sp>
        <p:sp>
          <p:nvSpPr>
            <p:cNvPr id="40986" name="Arc 38"/>
            <p:cNvSpPr>
              <a:spLocks/>
            </p:cNvSpPr>
            <p:nvPr/>
          </p:nvSpPr>
          <p:spPr bwMode="auto">
            <a:xfrm rot="18235166" flipH="1">
              <a:off x="2283" y="2439"/>
              <a:ext cx="564" cy="642"/>
            </a:xfrm>
            <a:custGeom>
              <a:avLst/>
              <a:gdLst>
                <a:gd name="T0" fmla="*/ 163 w 19635"/>
                <a:gd name="T1" fmla="*/ 0 h 20841"/>
                <a:gd name="T2" fmla="*/ 564 w 19635"/>
                <a:gd name="T3" fmla="*/ 365 h 20841"/>
                <a:gd name="T4" fmla="*/ 0 w 19635"/>
                <a:gd name="T5" fmla="*/ 642 h 20841"/>
                <a:gd name="T6" fmla="*/ 0 60000 65536"/>
                <a:gd name="T7" fmla="*/ 0 60000 65536"/>
                <a:gd name="T8" fmla="*/ 0 60000 65536"/>
                <a:gd name="T9" fmla="*/ 0 w 19635"/>
                <a:gd name="T10" fmla="*/ 0 h 20841"/>
                <a:gd name="T11" fmla="*/ 19635 w 19635"/>
                <a:gd name="T12" fmla="*/ 20841 h 20841"/>
              </a:gdLst>
              <a:ahLst/>
              <a:cxnLst>
                <a:cxn ang="T6">
                  <a:pos x="T0" y="T1"/>
                </a:cxn>
                <a:cxn ang="T7">
                  <a:pos x="T2" y="T3"/>
                </a:cxn>
                <a:cxn ang="T8">
                  <a:pos x="T4" y="T5"/>
                </a:cxn>
              </a:cxnLst>
              <a:rect l="T9" t="T10" r="T11" b="T12"/>
              <a:pathLst>
                <a:path w="19635" h="20841" fill="none" extrusionOk="0">
                  <a:moveTo>
                    <a:pt x="5675" y="-1"/>
                  </a:moveTo>
                  <a:cubicBezTo>
                    <a:pt x="11853" y="1682"/>
                    <a:pt x="16966" y="6018"/>
                    <a:pt x="19634" y="11839"/>
                  </a:cubicBezTo>
                </a:path>
                <a:path w="19635" h="20841" stroke="0" extrusionOk="0">
                  <a:moveTo>
                    <a:pt x="5675" y="-1"/>
                  </a:moveTo>
                  <a:cubicBezTo>
                    <a:pt x="11853" y="1682"/>
                    <a:pt x="16966" y="6018"/>
                    <a:pt x="19634" y="11839"/>
                  </a:cubicBezTo>
                  <a:lnTo>
                    <a:pt x="0" y="20841"/>
                  </a:lnTo>
                  <a:close/>
                </a:path>
              </a:pathLst>
            </a:custGeom>
            <a:noFill/>
            <a:ln w="19050">
              <a:solidFill>
                <a:schemeClr val="tx1"/>
              </a:solidFill>
              <a:round/>
              <a:headEnd/>
              <a:tailEnd/>
            </a:ln>
          </p:spPr>
          <p:txBody>
            <a:bodyPr wrap="none" anchor="ctr"/>
            <a:lstStyle/>
            <a:p>
              <a:endParaRPr lang="en-US"/>
            </a:p>
          </p:txBody>
        </p:sp>
        <p:cxnSp>
          <p:nvCxnSpPr>
            <p:cNvPr id="40987" name="AutoShape 40"/>
            <p:cNvCxnSpPr>
              <a:cxnSpLocks noChangeShapeType="1"/>
            </p:cNvCxnSpPr>
            <p:nvPr/>
          </p:nvCxnSpPr>
          <p:spPr bwMode="auto">
            <a:xfrm rot="-5400000">
              <a:off x="737" y="2398"/>
              <a:ext cx="317" cy="614"/>
            </a:xfrm>
            <a:prstGeom prst="bentConnector2">
              <a:avLst/>
            </a:prstGeom>
            <a:noFill/>
            <a:ln w="38100">
              <a:solidFill>
                <a:schemeClr val="accent2"/>
              </a:solidFill>
              <a:miter lim="800000"/>
              <a:headEnd/>
              <a:tailEnd type="triangle" w="med" len="med"/>
            </a:ln>
          </p:spPr>
        </p:cxnSp>
        <p:sp>
          <p:nvSpPr>
            <p:cNvPr id="40988" name="Line 44"/>
            <p:cNvSpPr>
              <a:spLocks noChangeShapeType="1"/>
            </p:cNvSpPr>
            <p:nvPr/>
          </p:nvSpPr>
          <p:spPr bwMode="auto">
            <a:xfrm>
              <a:off x="1791" y="2387"/>
              <a:ext cx="45" cy="952"/>
            </a:xfrm>
            <a:prstGeom prst="line">
              <a:avLst/>
            </a:prstGeom>
            <a:noFill/>
            <a:ln w="19050">
              <a:solidFill>
                <a:schemeClr val="tx1"/>
              </a:solidFill>
              <a:round/>
              <a:headEnd/>
              <a:tailEnd/>
            </a:ln>
          </p:spPr>
          <p:txBody>
            <a:bodyPr/>
            <a:lstStyle/>
            <a:p>
              <a:endParaRPr lang="en-US"/>
            </a:p>
          </p:txBody>
        </p:sp>
        <p:sp>
          <p:nvSpPr>
            <p:cNvPr id="40989" name="Line 45"/>
            <p:cNvSpPr>
              <a:spLocks noChangeShapeType="1"/>
            </p:cNvSpPr>
            <p:nvPr/>
          </p:nvSpPr>
          <p:spPr bwMode="auto">
            <a:xfrm flipH="1">
              <a:off x="1904" y="2455"/>
              <a:ext cx="431" cy="884"/>
            </a:xfrm>
            <a:prstGeom prst="line">
              <a:avLst/>
            </a:prstGeom>
            <a:noFill/>
            <a:ln w="19050">
              <a:solidFill>
                <a:schemeClr val="tx1"/>
              </a:solidFill>
              <a:round/>
              <a:headEnd/>
              <a:tailEnd/>
            </a:ln>
          </p:spPr>
          <p:txBody>
            <a:bodyPr/>
            <a:lstStyle/>
            <a:p>
              <a:endParaRPr lang="en-US"/>
            </a:p>
          </p:txBody>
        </p:sp>
        <p:cxnSp>
          <p:nvCxnSpPr>
            <p:cNvPr id="40990" name="AutoShape 46"/>
            <p:cNvCxnSpPr>
              <a:cxnSpLocks noChangeShapeType="1"/>
            </p:cNvCxnSpPr>
            <p:nvPr/>
          </p:nvCxnSpPr>
          <p:spPr bwMode="auto">
            <a:xfrm rot="5400000" flipH="1" flipV="1">
              <a:off x="1352" y="2130"/>
              <a:ext cx="273" cy="1693"/>
            </a:xfrm>
            <a:prstGeom prst="bentConnector4">
              <a:avLst>
                <a:gd name="adj1" fmla="val -52745"/>
                <a:gd name="adj2" fmla="val 61727"/>
              </a:avLst>
            </a:prstGeom>
            <a:noFill/>
            <a:ln w="38100">
              <a:solidFill>
                <a:schemeClr val="accent2"/>
              </a:solidFill>
              <a:miter lim="800000"/>
              <a:headEnd/>
              <a:tailEnd type="triangle" w="med" len="med"/>
            </a:ln>
          </p:spPr>
        </p:cxn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1987" name="Slide Number Placeholder 4"/>
          <p:cNvSpPr>
            <a:spLocks noGrp="1"/>
          </p:cNvSpPr>
          <p:nvPr>
            <p:ph type="sldNum" sz="quarter" idx="11"/>
          </p:nvPr>
        </p:nvSpPr>
        <p:spPr>
          <a:noFill/>
        </p:spPr>
        <p:txBody>
          <a:bodyPr/>
          <a:lstStyle/>
          <a:p>
            <a:fld id="{74945195-F730-4507-A63E-B997C45B2A12}" type="slidenum">
              <a:rPr lang="en-US"/>
              <a:pPr/>
              <a:t>25</a:t>
            </a:fld>
            <a:endParaRPr lang="en-US"/>
          </a:p>
        </p:txBody>
      </p:sp>
      <p:sp>
        <p:nvSpPr>
          <p:cNvPr id="41988" name="Rectangle 2"/>
          <p:cNvSpPr>
            <a:spLocks noGrp="1" noChangeArrowheads="1"/>
          </p:cNvSpPr>
          <p:nvPr>
            <p:ph type="title"/>
          </p:nvPr>
        </p:nvSpPr>
        <p:spPr/>
        <p:txBody>
          <a:bodyPr/>
          <a:lstStyle/>
          <a:p>
            <a:pPr eaLnBrk="1" hangingPunct="1"/>
            <a:r>
              <a:rPr lang="en-US" sz="4000" smtClean="0"/>
              <a:t>Đồ thị có hướng </a:t>
            </a:r>
            <a:br>
              <a:rPr lang="en-US" sz="4000" smtClean="0"/>
            </a:br>
            <a:r>
              <a:rPr lang="en-US" sz="2400" smtClean="0"/>
              <a:t>(Directed Graph)</a:t>
            </a:r>
            <a:endParaRPr lang="en-CA" sz="2400" smtClean="0"/>
          </a:p>
        </p:txBody>
      </p:sp>
      <p:sp>
        <p:nvSpPr>
          <p:cNvPr id="41989" name="Rectangle 3"/>
          <p:cNvSpPr>
            <a:spLocks noGrp="1" noChangeArrowheads="1"/>
          </p:cNvSpPr>
          <p:nvPr>
            <p:ph type="body" idx="1"/>
          </p:nvPr>
        </p:nvSpPr>
        <p:spPr>
          <a:xfrm>
            <a:off x="107950" y="1412875"/>
            <a:ext cx="8807450" cy="4932363"/>
          </a:xfrm>
        </p:spPr>
        <p:txBody>
          <a:bodyPr/>
          <a:lstStyle/>
          <a:p>
            <a:pPr algn="just" eaLnBrk="1" hangingPunct="1">
              <a:lnSpc>
                <a:spcPct val="85000"/>
              </a:lnSpc>
              <a:spcBef>
                <a:spcPct val="40000"/>
              </a:spcBef>
              <a:buFontTx/>
              <a:buNone/>
            </a:pPr>
            <a:r>
              <a:rPr lang="en-CA" b="1" smtClean="0">
                <a:solidFill>
                  <a:srgbClr val="002060"/>
                </a:solidFill>
              </a:rPr>
              <a:t>    </a:t>
            </a:r>
            <a:r>
              <a:rPr lang="en-CA" sz="3000" b="1" i="1" u="sng" smtClean="0">
                <a:solidFill>
                  <a:srgbClr val="002060"/>
                </a:solidFill>
              </a:rPr>
              <a:t>Định nghĩa.</a:t>
            </a:r>
            <a:r>
              <a:rPr lang="en-CA" sz="3000" smtClean="0">
                <a:solidFill>
                  <a:srgbClr val="002060"/>
                </a:solidFill>
              </a:rPr>
              <a:t> Đơn (</a:t>
            </a:r>
            <a:r>
              <a:rPr lang="en-CA" sz="3000" smtClean="0">
                <a:solidFill>
                  <a:srgbClr val="C00000"/>
                </a:solidFill>
              </a:rPr>
              <a:t>đa</a:t>
            </a:r>
            <a:r>
              <a:rPr lang="en-CA" sz="3000" smtClean="0">
                <a:solidFill>
                  <a:srgbClr val="002060"/>
                </a:solidFill>
              </a:rPr>
              <a:t>) đồ thị có hướng </a:t>
            </a:r>
            <a:r>
              <a:rPr lang="en-CA" sz="3000" i="1" smtClean="0">
                <a:solidFill>
                  <a:srgbClr val="002060"/>
                </a:solidFill>
              </a:rPr>
              <a:t>G</a:t>
            </a:r>
            <a:r>
              <a:rPr lang="en-CA" sz="3000" smtClean="0">
                <a:solidFill>
                  <a:srgbClr val="002060"/>
                </a:solidFill>
              </a:rPr>
              <a:t> = (</a:t>
            </a:r>
            <a:r>
              <a:rPr lang="en-CA" sz="3000" i="1" smtClean="0">
                <a:solidFill>
                  <a:srgbClr val="002060"/>
                </a:solidFill>
              </a:rPr>
              <a:t>V,E</a:t>
            </a:r>
            <a:r>
              <a:rPr lang="en-CA" sz="3000" smtClean="0">
                <a:solidFill>
                  <a:srgbClr val="002060"/>
                </a:solidFill>
              </a:rPr>
              <a:t>) là cặp gồm:</a:t>
            </a:r>
            <a:endParaRPr lang="en-US" sz="3000" smtClean="0">
              <a:solidFill>
                <a:srgbClr val="002060"/>
              </a:solidFill>
            </a:endParaRPr>
          </a:p>
          <a:p>
            <a:pPr lvl="2" algn="just" eaLnBrk="1" hangingPunct="1">
              <a:lnSpc>
                <a:spcPct val="85000"/>
              </a:lnSpc>
              <a:spcBef>
                <a:spcPct val="40000"/>
              </a:spcBef>
            </a:pPr>
            <a:r>
              <a:rPr lang="en-CA" sz="3000" smtClean="0">
                <a:solidFill>
                  <a:srgbClr val="002060"/>
                </a:solidFill>
              </a:rPr>
              <a:t>Tập đỉnh </a:t>
            </a:r>
            <a:r>
              <a:rPr lang="en-CA" sz="3000" i="1" smtClean="0">
                <a:solidFill>
                  <a:srgbClr val="002060"/>
                </a:solidFill>
              </a:rPr>
              <a:t>V </a:t>
            </a:r>
            <a:r>
              <a:rPr lang="en-CA" sz="3000" smtClean="0">
                <a:solidFill>
                  <a:srgbClr val="002060"/>
                </a:solidFill>
              </a:rPr>
              <a:t>là tập hữu hạn phần tử, các</a:t>
            </a:r>
            <a:r>
              <a:rPr lang="en-CA" sz="3000" i="1" smtClean="0">
                <a:solidFill>
                  <a:srgbClr val="002060"/>
                </a:solidFill>
              </a:rPr>
              <a:t> </a:t>
            </a:r>
            <a:r>
              <a:rPr lang="en-CA" sz="3000" smtClean="0">
                <a:solidFill>
                  <a:srgbClr val="002060"/>
                </a:solidFill>
              </a:rPr>
              <a:t>phần tử gọi là các </a:t>
            </a:r>
            <a:r>
              <a:rPr lang="en-CA" sz="3000" b="1" i="1" smtClean="0">
                <a:solidFill>
                  <a:srgbClr val="002060"/>
                </a:solidFill>
              </a:rPr>
              <a:t>đỉnh</a:t>
            </a:r>
            <a:r>
              <a:rPr lang="en-CA" sz="3000" smtClean="0">
                <a:solidFill>
                  <a:srgbClr val="002060"/>
                </a:solidFill>
              </a:rPr>
              <a:t> </a:t>
            </a:r>
            <a:endParaRPr lang="en-US" sz="3000" smtClean="0">
              <a:solidFill>
                <a:srgbClr val="002060"/>
              </a:solidFill>
            </a:endParaRPr>
          </a:p>
          <a:p>
            <a:pPr lvl="2" algn="just" eaLnBrk="1" hangingPunct="1">
              <a:lnSpc>
                <a:spcPct val="85000"/>
              </a:lnSpc>
              <a:spcBef>
                <a:spcPct val="40000"/>
              </a:spcBef>
            </a:pPr>
            <a:r>
              <a:rPr lang="en-CA" sz="3000" smtClean="0">
                <a:solidFill>
                  <a:srgbClr val="002060"/>
                </a:solidFill>
              </a:rPr>
              <a:t>Tập cung </a:t>
            </a:r>
            <a:r>
              <a:rPr lang="en-CA" sz="3000" i="1" smtClean="0">
                <a:solidFill>
                  <a:srgbClr val="002060"/>
                </a:solidFill>
              </a:rPr>
              <a:t>E </a:t>
            </a:r>
            <a:r>
              <a:rPr lang="en-CA" sz="3000" smtClean="0">
                <a:solidFill>
                  <a:srgbClr val="002060"/>
                </a:solidFill>
              </a:rPr>
              <a:t>là tập (</a:t>
            </a:r>
            <a:r>
              <a:rPr lang="en-CA" sz="3000" smtClean="0">
                <a:solidFill>
                  <a:srgbClr val="C00000"/>
                </a:solidFill>
              </a:rPr>
              <a:t>họ</a:t>
            </a:r>
            <a:r>
              <a:rPr lang="en-CA" sz="3000" smtClean="0">
                <a:solidFill>
                  <a:srgbClr val="002060"/>
                </a:solidFill>
              </a:rPr>
              <a:t>) các bộ có thứ tự dạng</a:t>
            </a:r>
          </a:p>
          <a:p>
            <a:pPr lvl="2" algn="just" eaLnBrk="1" hangingPunct="1">
              <a:lnSpc>
                <a:spcPct val="85000"/>
              </a:lnSpc>
              <a:spcBef>
                <a:spcPct val="40000"/>
              </a:spcBef>
              <a:buFontTx/>
              <a:buNone/>
            </a:pPr>
            <a:r>
              <a:rPr lang="en-CA" sz="3000" smtClean="0">
                <a:solidFill>
                  <a:srgbClr val="002060"/>
                </a:solidFill>
              </a:rPr>
              <a:t>           (</a:t>
            </a:r>
            <a:r>
              <a:rPr lang="en-CA" sz="3000" i="1" smtClean="0">
                <a:solidFill>
                  <a:srgbClr val="002060"/>
                </a:solidFill>
              </a:rPr>
              <a:t>u, v</a:t>
            </a:r>
            <a:r>
              <a:rPr lang="en-CA" sz="3000" smtClean="0">
                <a:solidFill>
                  <a:srgbClr val="002060"/>
                </a:solidFill>
              </a:rPr>
              <a:t>), </a:t>
            </a:r>
            <a:r>
              <a:rPr lang="en-CA" sz="3000" i="1" smtClean="0">
                <a:solidFill>
                  <a:srgbClr val="002060"/>
                </a:solidFill>
              </a:rPr>
              <a:t>u, v </a:t>
            </a:r>
            <a:r>
              <a:rPr lang="en-CA" sz="3000" smtClean="0">
                <a:solidFill>
                  <a:srgbClr val="002060"/>
                </a:solidFill>
                <a:sym typeface="Symbol" pitchFamily="18" charset="2"/>
              </a:rPr>
              <a:t></a:t>
            </a:r>
            <a:r>
              <a:rPr lang="en-CA" sz="3000" i="1" smtClean="0">
                <a:solidFill>
                  <a:srgbClr val="002060"/>
                </a:solidFill>
                <a:sym typeface="Symbol" pitchFamily="18" charset="2"/>
              </a:rPr>
              <a:t> V, u</a:t>
            </a:r>
            <a:r>
              <a:rPr lang="en-CA" sz="3000" i="1" smtClean="0">
                <a:solidFill>
                  <a:srgbClr val="002060"/>
                </a:solidFill>
                <a:cs typeface="Times New Roman" pitchFamily="18" charset="0"/>
                <a:sym typeface="Symbol" pitchFamily="18" charset="2"/>
              </a:rPr>
              <a:t>≠v</a:t>
            </a:r>
          </a:p>
          <a:p>
            <a:pPr lvl="2" algn="just" eaLnBrk="1" hangingPunct="1">
              <a:lnSpc>
                <a:spcPct val="85000"/>
              </a:lnSpc>
              <a:spcBef>
                <a:spcPct val="40000"/>
              </a:spcBef>
              <a:buFontTx/>
              <a:buNone/>
            </a:pPr>
            <a:endParaRPr lang="en-CA" sz="3000" smtClean="0">
              <a:solidFill>
                <a:schemeClr val="accent2"/>
              </a:solidFill>
              <a:cs typeface="Times New Roman" pitchFamily="18" charset="0"/>
              <a:sym typeface="Symbol" pitchFamily="18" charset="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Rectangle 3"/>
          <p:cNvSpPr>
            <a:spLocks noGrp="1" noChangeArrowheads="1"/>
          </p:cNvSpPr>
          <p:nvPr>
            <p:ph type="body" idx="1"/>
          </p:nvPr>
        </p:nvSpPr>
        <p:spPr>
          <a:xfrm>
            <a:off x="107950" y="1412875"/>
            <a:ext cx="8807450" cy="4932363"/>
          </a:xfrm>
        </p:spPr>
        <p:txBody>
          <a:bodyPr/>
          <a:lstStyle/>
          <a:p>
            <a:pPr eaLnBrk="1" hangingPunct="1">
              <a:lnSpc>
                <a:spcPct val="90000"/>
              </a:lnSpc>
            </a:pPr>
            <a:r>
              <a:rPr lang="en-CA" b="1" smtClean="0"/>
              <a:t>Ví dụ: </a:t>
            </a:r>
            <a:r>
              <a:rPr lang="en-CA" smtClean="0"/>
              <a:t>Đơn đồ thị có hướng </a:t>
            </a:r>
            <a:r>
              <a:rPr lang="en-CA" i="1" smtClean="0"/>
              <a:t>G</a:t>
            </a:r>
            <a:r>
              <a:rPr lang="en-CA" baseline="-25000" smtClean="0"/>
              <a:t>3</a:t>
            </a:r>
            <a:r>
              <a:rPr lang="en-CA" smtClean="0"/>
              <a:t>= (</a:t>
            </a:r>
            <a:r>
              <a:rPr lang="en-CA" i="1" smtClean="0"/>
              <a:t>V</a:t>
            </a:r>
            <a:r>
              <a:rPr lang="en-CA" baseline="-25000" smtClean="0"/>
              <a:t>3</a:t>
            </a:r>
            <a:r>
              <a:rPr lang="en-CA" smtClean="0"/>
              <a:t>,</a:t>
            </a:r>
            <a:r>
              <a:rPr lang="en-CA" i="1" smtClean="0"/>
              <a:t> E</a:t>
            </a:r>
            <a:r>
              <a:rPr lang="en-CA" baseline="-25000" smtClean="0"/>
              <a:t>3</a:t>
            </a:r>
            <a:r>
              <a:rPr lang="en-CA" smtClean="0"/>
              <a:t>), trong đó </a:t>
            </a:r>
          </a:p>
          <a:p>
            <a:pPr eaLnBrk="1" hangingPunct="1">
              <a:lnSpc>
                <a:spcPct val="90000"/>
              </a:lnSpc>
              <a:buFontTx/>
              <a:buNone/>
            </a:pPr>
            <a:r>
              <a:rPr lang="en-US" i="1" smtClean="0"/>
              <a:t>    V</a:t>
            </a:r>
            <a:r>
              <a:rPr lang="en-US" baseline="-25000" smtClean="0"/>
              <a:t>3</a:t>
            </a:r>
            <a:r>
              <a:rPr lang="en-US" smtClean="0"/>
              <a:t>={</a:t>
            </a:r>
            <a:r>
              <a:rPr lang="en-US" i="1" smtClean="0"/>
              <a:t>a, b, c, d, e, f, g, h</a:t>
            </a:r>
            <a:r>
              <a:rPr lang="en-US" smtClean="0"/>
              <a:t>},</a:t>
            </a:r>
            <a:endParaRPr lang="en-US" i="1" smtClean="0"/>
          </a:p>
          <a:p>
            <a:pPr eaLnBrk="1" hangingPunct="1">
              <a:lnSpc>
                <a:spcPct val="90000"/>
              </a:lnSpc>
              <a:buFontTx/>
              <a:buNone/>
            </a:pPr>
            <a:r>
              <a:rPr lang="en-US" i="1" smtClean="0"/>
              <a:t>	E</a:t>
            </a:r>
            <a:r>
              <a:rPr lang="en-US" baseline="-25000" smtClean="0"/>
              <a:t>3</a:t>
            </a:r>
            <a:r>
              <a:rPr lang="en-US" smtClean="0"/>
              <a:t>={(</a:t>
            </a:r>
            <a:r>
              <a:rPr lang="en-US" i="1" smtClean="0"/>
              <a:t>a,b</a:t>
            </a:r>
            <a:r>
              <a:rPr lang="en-US" smtClean="0"/>
              <a:t>), (</a:t>
            </a:r>
            <a:r>
              <a:rPr lang="en-US" i="1" smtClean="0"/>
              <a:t>b,c</a:t>
            </a:r>
            <a:r>
              <a:rPr lang="en-US" smtClean="0"/>
              <a:t>), (</a:t>
            </a:r>
            <a:r>
              <a:rPr lang="en-US" i="1" smtClean="0"/>
              <a:t>c,b</a:t>
            </a:r>
            <a:r>
              <a:rPr lang="en-US" smtClean="0"/>
              <a:t>), (</a:t>
            </a:r>
            <a:r>
              <a:rPr lang="en-US" i="1" smtClean="0"/>
              <a:t>d,c</a:t>
            </a:r>
            <a:r>
              <a:rPr lang="en-US" smtClean="0"/>
              <a:t>), (</a:t>
            </a:r>
            <a:r>
              <a:rPr lang="en-US" i="1" smtClean="0"/>
              <a:t>a,d</a:t>
            </a:r>
            <a:r>
              <a:rPr lang="en-US" smtClean="0"/>
              <a:t>), (</a:t>
            </a:r>
            <a:r>
              <a:rPr lang="en-US" i="1" smtClean="0"/>
              <a:t>b, d</a:t>
            </a:r>
            <a:r>
              <a:rPr lang="en-US" smtClean="0"/>
              <a:t>), (</a:t>
            </a:r>
            <a:r>
              <a:rPr lang="en-US" i="1" smtClean="0"/>
              <a:t>a,e</a:t>
            </a:r>
            <a:r>
              <a:rPr lang="en-US" smtClean="0"/>
              <a:t>), (</a:t>
            </a:r>
            <a:r>
              <a:rPr lang="en-US" i="1" smtClean="0"/>
              <a:t>d,e</a:t>
            </a:r>
            <a:r>
              <a:rPr lang="en-US" smtClean="0"/>
              <a:t>),</a:t>
            </a:r>
          </a:p>
          <a:p>
            <a:pPr eaLnBrk="1" hangingPunct="1">
              <a:lnSpc>
                <a:spcPct val="90000"/>
              </a:lnSpc>
              <a:buFontTx/>
              <a:buNone/>
            </a:pPr>
            <a:r>
              <a:rPr lang="en-US" smtClean="0"/>
              <a:t>             (</a:t>
            </a:r>
            <a:r>
              <a:rPr lang="en-US" i="1" smtClean="0"/>
              <a:t>e,a</a:t>
            </a:r>
            <a:r>
              <a:rPr lang="en-US" smtClean="0"/>
              <a:t>), (</a:t>
            </a:r>
            <a:r>
              <a:rPr lang="en-US" i="1" smtClean="0"/>
              <a:t>f,g</a:t>
            </a:r>
            <a:r>
              <a:rPr lang="en-US" smtClean="0"/>
              <a:t>), (</a:t>
            </a:r>
            <a:r>
              <a:rPr lang="en-US" i="1" smtClean="0"/>
              <a:t>g,f</a:t>
            </a:r>
            <a:r>
              <a:rPr lang="en-US" smtClean="0"/>
              <a:t>)}</a:t>
            </a:r>
            <a:endParaRPr lang="en-CA" smtClean="0"/>
          </a:p>
        </p:txBody>
      </p:sp>
      <p:sp>
        <p:nvSpPr>
          <p:cNvPr id="4301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3011" name="Slide Number Placeholder 4"/>
          <p:cNvSpPr>
            <a:spLocks noGrp="1"/>
          </p:cNvSpPr>
          <p:nvPr>
            <p:ph type="sldNum" sz="quarter" idx="11"/>
          </p:nvPr>
        </p:nvSpPr>
        <p:spPr>
          <a:noFill/>
        </p:spPr>
        <p:txBody>
          <a:bodyPr/>
          <a:lstStyle/>
          <a:p>
            <a:fld id="{5C71790B-6F44-4E5B-9AC6-EB5ED8939DE8}" type="slidenum">
              <a:rPr lang="en-US"/>
              <a:pPr/>
              <a:t>26</a:t>
            </a:fld>
            <a:endParaRPr lang="en-US"/>
          </a:p>
        </p:txBody>
      </p:sp>
      <p:sp>
        <p:nvSpPr>
          <p:cNvPr id="43013" name="Rectangle 2"/>
          <p:cNvSpPr>
            <a:spLocks noGrp="1" noChangeArrowheads="1"/>
          </p:cNvSpPr>
          <p:nvPr>
            <p:ph type="title"/>
          </p:nvPr>
        </p:nvSpPr>
        <p:spPr/>
        <p:txBody>
          <a:bodyPr/>
          <a:lstStyle/>
          <a:p>
            <a:pPr eaLnBrk="1" hangingPunct="1"/>
            <a:r>
              <a:rPr lang="en-US" sz="4000" smtClean="0"/>
              <a:t>Đơn đồ thị có hướng </a:t>
            </a:r>
            <a:br>
              <a:rPr lang="en-US" sz="4000" smtClean="0"/>
            </a:br>
            <a:r>
              <a:rPr lang="en-US" sz="2400" smtClean="0"/>
              <a:t>(Simple digraph)</a:t>
            </a:r>
            <a:endParaRPr lang="en-CA" sz="2400" smtClean="0"/>
          </a:p>
        </p:txBody>
      </p:sp>
      <p:sp>
        <p:nvSpPr>
          <p:cNvPr id="43015" name="Text Box 5"/>
          <p:cNvSpPr txBox="1">
            <a:spLocks noChangeArrowheads="1"/>
          </p:cNvSpPr>
          <p:nvPr/>
        </p:nvSpPr>
        <p:spPr bwMode="auto">
          <a:xfrm>
            <a:off x="3868753" y="5729319"/>
            <a:ext cx="1835150" cy="519113"/>
          </a:xfrm>
          <a:prstGeom prst="rect">
            <a:avLst/>
          </a:prstGeom>
          <a:noFill/>
          <a:ln w="9525">
            <a:noFill/>
            <a:miter lim="800000"/>
            <a:headEnd/>
            <a:tailEnd/>
          </a:ln>
        </p:spPr>
        <p:txBody>
          <a:bodyPr>
            <a:spAutoFit/>
          </a:bodyPr>
          <a:lstStyle/>
          <a:p>
            <a:pPr>
              <a:spcBef>
                <a:spcPct val="50000"/>
              </a:spcBef>
            </a:pPr>
            <a:r>
              <a:rPr lang="en-US" sz="2800" b="1" u="none"/>
              <a:t>Đồ thị </a:t>
            </a:r>
            <a:r>
              <a:rPr lang="en-US" sz="2800" b="1" i="1" u="none"/>
              <a:t>G</a:t>
            </a:r>
            <a:r>
              <a:rPr lang="en-US" sz="2800" b="1" u="none" baseline="-25000"/>
              <a:t>3</a:t>
            </a:r>
            <a:endParaRPr lang="en-US" sz="2800" b="1" u="none"/>
          </a:p>
        </p:txBody>
      </p:sp>
      <p:grpSp>
        <p:nvGrpSpPr>
          <p:cNvPr id="143" name="Group 142"/>
          <p:cNvGrpSpPr/>
          <p:nvPr/>
        </p:nvGrpSpPr>
        <p:grpSpPr>
          <a:xfrm>
            <a:off x="2038389" y="3554443"/>
            <a:ext cx="5345112" cy="2138363"/>
            <a:chOff x="1943064" y="3517930"/>
            <a:chExt cx="5345112" cy="2138363"/>
          </a:xfrm>
        </p:grpSpPr>
        <p:sp>
          <p:nvSpPr>
            <p:cNvPr id="9" name="Oval 7"/>
            <p:cNvSpPr>
              <a:spLocks noChangeArrowheads="1"/>
            </p:cNvSpPr>
            <p:nvPr/>
          </p:nvSpPr>
          <p:spPr bwMode="auto">
            <a:xfrm>
              <a:off x="2782852" y="3524278"/>
              <a:ext cx="342896" cy="342896"/>
            </a:xfrm>
            <a:prstGeom prst="ellipse">
              <a:avLst/>
            </a:prstGeom>
            <a:noFill/>
            <a:ln w="19050" algn="ctr">
              <a:solidFill>
                <a:schemeClr val="tx1"/>
              </a:solidFill>
              <a:round/>
              <a:headEnd/>
              <a:tailEnd/>
            </a:ln>
          </p:spPr>
          <p:txBody>
            <a:bodyPr/>
            <a:lstStyle/>
            <a:p>
              <a:endParaRPr lang="en-US"/>
            </a:p>
          </p:txBody>
        </p:sp>
        <p:sp>
          <p:nvSpPr>
            <p:cNvPr id="10" name="TextBox 8"/>
            <p:cNvSpPr txBox="1">
              <a:spLocks noChangeArrowheads="1"/>
            </p:cNvSpPr>
            <p:nvPr/>
          </p:nvSpPr>
          <p:spPr bwMode="auto">
            <a:xfrm>
              <a:off x="2895564" y="3517930"/>
              <a:ext cx="153949" cy="326240"/>
            </a:xfrm>
            <a:prstGeom prst="rect">
              <a:avLst/>
            </a:prstGeom>
            <a:noFill/>
            <a:ln w="9525">
              <a:noFill/>
              <a:miter lim="800000"/>
              <a:headEnd/>
              <a:tailEnd/>
            </a:ln>
          </p:spPr>
          <p:txBody>
            <a:bodyPr lIns="9144" tIns="9144" rIns="9144" bIns="9144">
              <a:spAutoFit/>
            </a:bodyPr>
            <a:lstStyle/>
            <a:p>
              <a:r>
                <a:rPr lang="en-US" i="1" u="none"/>
                <a:t>a</a:t>
              </a:r>
            </a:p>
          </p:txBody>
        </p:sp>
        <p:sp>
          <p:nvSpPr>
            <p:cNvPr id="11" name="Oval 11"/>
            <p:cNvSpPr>
              <a:spLocks noChangeArrowheads="1"/>
            </p:cNvSpPr>
            <p:nvPr/>
          </p:nvSpPr>
          <p:spPr bwMode="auto">
            <a:xfrm>
              <a:off x="3987766" y="3962429"/>
              <a:ext cx="342896" cy="342896"/>
            </a:xfrm>
            <a:prstGeom prst="ellipse">
              <a:avLst/>
            </a:prstGeom>
            <a:noFill/>
            <a:ln w="19050" algn="ctr">
              <a:solidFill>
                <a:schemeClr val="tx1"/>
              </a:solidFill>
              <a:round/>
              <a:headEnd/>
              <a:tailEnd/>
            </a:ln>
          </p:spPr>
          <p:txBody>
            <a:bodyPr/>
            <a:lstStyle/>
            <a:p>
              <a:endParaRPr lang="en-US"/>
            </a:p>
          </p:txBody>
        </p:sp>
        <p:sp>
          <p:nvSpPr>
            <p:cNvPr id="12" name="TextBox 12"/>
            <p:cNvSpPr txBox="1">
              <a:spLocks noChangeArrowheads="1"/>
            </p:cNvSpPr>
            <p:nvPr/>
          </p:nvSpPr>
          <p:spPr bwMode="auto">
            <a:xfrm>
              <a:off x="4100477" y="3956081"/>
              <a:ext cx="153949" cy="326240"/>
            </a:xfrm>
            <a:prstGeom prst="rect">
              <a:avLst/>
            </a:prstGeom>
            <a:noFill/>
            <a:ln w="9525">
              <a:noFill/>
              <a:miter lim="800000"/>
              <a:headEnd/>
              <a:tailEnd/>
            </a:ln>
          </p:spPr>
          <p:txBody>
            <a:bodyPr lIns="9144" tIns="9144" rIns="9144" bIns="9144">
              <a:spAutoFit/>
            </a:bodyPr>
            <a:lstStyle/>
            <a:p>
              <a:r>
                <a:rPr lang="en-US" i="1" u="none"/>
                <a:t>b</a:t>
              </a:r>
            </a:p>
          </p:txBody>
        </p:sp>
        <p:sp>
          <p:nvSpPr>
            <p:cNvPr id="14" name="TextBox 15"/>
            <p:cNvSpPr txBox="1">
              <a:spLocks noChangeArrowheads="1"/>
            </p:cNvSpPr>
            <p:nvPr/>
          </p:nvSpPr>
          <p:spPr bwMode="auto">
            <a:xfrm>
              <a:off x="2055776" y="4357720"/>
              <a:ext cx="153949" cy="326240"/>
            </a:xfrm>
            <a:prstGeom prst="rect">
              <a:avLst/>
            </a:prstGeom>
            <a:noFill/>
            <a:ln w="9525">
              <a:noFill/>
              <a:miter lim="800000"/>
              <a:headEnd/>
              <a:tailEnd/>
            </a:ln>
          </p:spPr>
          <p:txBody>
            <a:bodyPr lIns="9144" tIns="9144" rIns="9144" bIns="9144">
              <a:spAutoFit/>
            </a:bodyPr>
            <a:lstStyle/>
            <a:p>
              <a:r>
                <a:rPr lang="en-US" i="1" u="none"/>
                <a:t>e</a:t>
              </a:r>
            </a:p>
          </p:txBody>
        </p:sp>
        <p:sp>
          <p:nvSpPr>
            <p:cNvPr id="15" name="Oval 17"/>
            <p:cNvSpPr>
              <a:spLocks noChangeArrowheads="1"/>
            </p:cNvSpPr>
            <p:nvPr/>
          </p:nvSpPr>
          <p:spPr bwMode="auto">
            <a:xfrm>
              <a:off x="2892390" y="5313397"/>
              <a:ext cx="342896" cy="342896"/>
            </a:xfrm>
            <a:prstGeom prst="ellipse">
              <a:avLst/>
            </a:prstGeom>
            <a:noFill/>
            <a:ln w="19050" algn="ctr">
              <a:solidFill>
                <a:schemeClr val="tx1"/>
              </a:solidFill>
              <a:round/>
              <a:headEnd/>
              <a:tailEnd/>
            </a:ln>
          </p:spPr>
          <p:txBody>
            <a:bodyPr/>
            <a:lstStyle/>
            <a:p>
              <a:endParaRPr lang="en-US"/>
            </a:p>
          </p:txBody>
        </p:sp>
        <p:sp>
          <p:nvSpPr>
            <p:cNvPr id="16" name="TextBox 18"/>
            <p:cNvSpPr txBox="1">
              <a:spLocks noChangeArrowheads="1"/>
            </p:cNvSpPr>
            <p:nvPr/>
          </p:nvSpPr>
          <p:spPr bwMode="auto">
            <a:xfrm>
              <a:off x="3005101" y="5307049"/>
              <a:ext cx="153949" cy="326240"/>
            </a:xfrm>
            <a:prstGeom prst="rect">
              <a:avLst/>
            </a:prstGeom>
            <a:noFill/>
            <a:ln w="9525">
              <a:noFill/>
              <a:miter lim="800000"/>
              <a:headEnd/>
              <a:tailEnd/>
            </a:ln>
          </p:spPr>
          <p:txBody>
            <a:bodyPr lIns="9144" tIns="9144" rIns="9144" bIns="9144">
              <a:spAutoFit/>
            </a:bodyPr>
            <a:lstStyle/>
            <a:p>
              <a:r>
                <a:rPr lang="en-US" i="1" u="none"/>
                <a:t>d</a:t>
              </a:r>
            </a:p>
          </p:txBody>
        </p:sp>
        <p:sp>
          <p:nvSpPr>
            <p:cNvPr id="17" name="Oval 20"/>
            <p:cNvSpPr>
              <a:spLocks noChangeArrowheads="1"/>
            </p:cNvSpPr>
            <p:nvPr/>
          </p:nvSpPr>
          <p:spPr bwMode="auto">
            <a:xfrm>
              <a:off x="4206841" y="4984783"/>
              <a:ext cx="342896" cy="342896"/>
            </a:xfrm>
            <a:prstGeom prst="ellipse">
              <a:avLst/>
            </a:prstGeom>
            <a:noFill/>
            <a:ln w="19050" algn="ctr">
              <a:solidFill>
                <a:schemeClr val="tx1"/>
              </a:solidFill>
              <a:round/>
              <a:headEnd/>
              <a:tailEnd/>
            </a:ln>
          </p:spPr>
          <p:txBody>
            <a:bodyPr/>
            <a:lstStyle/>
            <a:p>
              <a:endParaRPr lang="en-US"/>
            </a:p>
          </p:txBody>
        </p:sp>
        <p:sp>
          <p:nvSpPr>
            <p:cNvPr id="18" name="TextBox 21"/>
            <p:cNvSpPr txBox="1">
              <a:spLocks noChangeArrowheads="1"/>
            </p:cNvSpPr>
            <p:nvPr/>
          </p:nvSpPr>
          <p:spPr bwMode="auto">
            <a:xfrm>
              <a:off x="4319552" y="4978435"/>
              <a:ext cx="153949" cy="326240"/>
            </a:xfrm>
            <a:prstGeom prst="rect">
              <a:avLst/>
            </a:prstGeom>
            <a:noFill/>
            <a:ln w="9525">
              <a:noFill/>
              <a:miter lim="800000"/>
              <a:headEnd/>
              <a:tailEnd/>
            </a:ln>
          </p:spPr>
          <p:txBody>
            <a:bodyPr lIns="9144" tIns="9144" rIns="9144" bIns="9144">
              <a:spAutoFit/>
            </a:bodyPr>
            <a:lstStyle/>
            <a:p>
              <a:r>
                <a:rPr lang="en-US" i="1" u="none"/>
                <a:t>c</a:t>
              </a:r>
            </a:p>
          </p:txBody>
        </p:sp>
        <p:sp>
          <p:nvSpPr>
            <p:cNvPr id="19" name="Oval 23"/>
            <p:cNvSpPr>
              <a:spLocks noChangeArrowheads="1"/>
            </p:cNvSpPr>
            <p:nvPr/>
          </p:nvSpPr>
          <p:spPr bwMode="auto">
            <a:xfrm>
              <a:off x="5813392" y="4875245"/>
              <a:ext cx="342896" cy="342896"/>
            </a:xfrm>
            <a:prstGeom prst="ellipse">
              <a:avLst/>
            </a:prstGeom>
            <a:noFill/>
            <a:ln w="19050" algn="ctr">
              <a:solidFill>
                <a:schemeClr val="tx1"/>
              </a:solidFill>
              <a:round/>
              <a:headEnd/>
              <a:tailEnd/>
            </a:ln>
          </p:spPr>
          <p:txBody>
            <a:bodyPr/>
            <a:lstStyle/>
            <a:p>
              <a:endParaRPr lang="en-US"/>
            </a:p>
          </p:txBody>
        </p:sp>
        <p:sp>
          <p:nvSpPr>
            <p:cNvPr id="20" name="TextBox 24"/>
            <p:cNvSpPr txBox="1">
              <a:spLocks noChangeArrowheads="1"/>
            </p:cNvSpPr>
            <p:nvPr/>
          </p:nvSpPr>
          <p:spPr bwMode="auto">
            <a:xfrm>
              <a:off x="5926104" y="4868897"/>
              <a:ext cx="153949" cy="326240"/>
            </a:xfrm>
            <a:prstGeom prst="rect">
              <a:avLst/>
            </a:prstGeom>
            <a:noFill/>
            <a:ln w="9525">
              <a:noFill/>
              <a:miter lim="800000"/>
              <a:headEnd/>
              <a:tailEnd/>
            </a:ln>
          </p:spPr>
          <p:txBody>
            <a:bodyPr lIns="9144" tIns="9144" rIns="9144" bIns="9144">
              <a:spAutoFit/>
            </a:bodyPr>
            <a:lstStyle/>
            <a:p>
              <a:r>
                <a:rPr lang="en-US" i="1" u="none"/>
                <a:t>g</a:t>
              </a:r>
            </a:p>
          </p:txBody>
        </p:sp>
        <p:sp>
          <p:nvSpPr>
            <p:cNvPr id="21" name="Oval 26"/>
            <p:cNvSpPr>
              <a:spLocks noChangeArrowheads="1"/>
            </p:cNvSpPr>
            <p:nvPr/>
          </p:nvSpPr>
          <p:spPr bwMode="auto">
            <a:xfrm>
              <a:off x="5813392" y="3524278"/>
              <a:ext cx="342896" cy="342896"/>
            </a:xfrm>
            <a:prstGeom prst="ellipse">
              <a:avLst/>
            </a:prstGeom>
            <a:noFill/>
            <a:ln w="19050" algn="ctr">
              <a:solidFill>
                <a:schemeClr val="tx1"/>
              </a:solidFill>
              <a:round/>
              <a:headEnd/>
              <a:tailEnd/>
            </a:ln>
          </p:spPr>
          <p:txBody>
            <a:bodyPr/>
            <a:lstStyle/>
            <a:p>
              <a:endParaRPr lang="en-US"/>
            </a:p>
          </p:txBody>
        </p:sp>
        <p:sp>
          <p:nvSpPr>
            <p:cNvPr id="22" name="TextBox 27"/>
            <p:cNvSpPr txBox="1">
              <a:spLocks noChangeArrowheads="1"/>
            </p:cNvSpPr>
            <p:nvPr/>
          </p:nvSpPr>
          <p:spPr bwMode="auto">
            <a:xfrm>
              <a:off x="5926104" y="3517930"/>
              <a:ext cx="153949" cy="326240"/>
            </a:xfrm>
            <a:prstGeom prst="rect">
              <a:avLst/>
            </a:prstGeom>
            <a:noFill/>
            <a:ln w="9525">
              <a:noFill/>
              <a:miter lim="800000"/>
              <a:headEnd/>
              <a:tailEnd/>
            </a:ln>
          </p:spPr>
          <p:txBody>
            <a:bodyPr lIns="9144" tIns="9144" rIns="9144" bIns="9144">
              <a:spAutoFit/>
            </a:bodyPr>
            <a:lstStyle/>
            <a:p>
              <a:r>
                <a:rPr lang="en-US" i="1" u="none"/>
                <a:t>f</a:t>
              </a:r>
            </a:p>
          </p:txBody>
        </p:sp>
        <p:sp>
          <p:nvSpPr>
            <p:cNvPr id="23" name="Oval 29"/>
            <p:cNvSpPr>
              <a:spLocks noChangeArrowheads="1"/>
            </p:cNvSpPr>
            <p:nvPr/>
          </p:nvSpPr>
          <p:spPr bwMode="auto">
            <a:xfrm>
              <a:off x="6945280" y="4218018"/>
              <a:ext cx="342896" cy="342896"/>
            </a:xfrm>
            <a:prstGeom prst="ellipse">
              <a:avLst/>
            </a:prstGeom>
            <a:noFill/>
            <a:ln w="19050" algn="ctr">
              <a:solidFill>
                <a:schemeClr val="tx1"/>
              </a:solidFill>
              <a:round/>
              <a:headEnd/>
              <a:tailEnd/>
            </a:ln>
          </p:spPr>
          <p:txBody>
            <a:bodyPr/>
            <a:lstStyle/>
            <a:p>
              <a:endParaRPr lang="en-US"/>
            </a:p>
          </p:txBody>
        </p:sp>
        <p:sp>
          <p:nvSpPr>
            <p:cNvPr id="24" name="TextBox 30"/>
            <p:cNvSpPr txBox="1">
              <a:spLocks noChangeArrowheads="1"/>
            </p:cNvSpPr>
            <p:nvPr/>
          </p:nvSpPr>
          <p:spPr bwMode="auto">
            <a:xfrm>
              <a:off x="7057992" y="4211670"/>
              <a:ext cx="153949" cy="326240"/>
            </a:xfrm>
            <a:prstGeom prst="rect">
              <a:avLst/>
            </a:prstGeom>
            <a:noFill/>
            <a:ln w="9525">
              <a:noFill/>
              <a:miter lim="800000"/>
              <a:headEnd/>
              <a:tailEnd/>
            </a:ln>
          </p:spPr>
          <p:txBody>
            <a:bodyPr lIns="9144" tIns="9144" rIns="9144" bIns="9144">
              <a:spAutoFit/>
            </a:bodyPr>
            <a:lstStyle/>
            <a:p>
              <a:r>
                <a:rPr lang="en-US" i="1" u="none"/>
                <a:t>h</a:t>
              </a:r>
            </a:p>
          </p:txBody>
        </p:sp>
        <p:cxnSp>
          <p:nvCxnSpPr>
            <p:cNvPr id="26" name="Straight Connector 34"/>
            <p:cNvCxnSpPr>
              <a:cxnSpLocks noChangeShapeType="1"/>
              <a:stCxn id="13" idx="5"/>
              <a:endCxn id="15" idx="1"/>
            </p:cNvCxnSpPr>
            <p:nvPr/>
          </p:nvCxnSpPr>
          <p:spPr bwMode="auto">
            <a:xfrm rot="16200000" flipH="1">
              <a:off x="2235742" y="4656749"/>
              <a:ext cx="706865" cy="706863"/>
            </a:xfrm>
            <a:prstGeom prst="line">
              <a:avLst/>
            </a:prstGeom>
            <a:noFill/>
            <a:ln w="19050" algn="ctr">
              <a:solidFill>
                <a:schemeClr val="tx1"/>
              </a:solidFill>
              <a:round/>
              <a:headEnd type="triangle" w="med" len="med"/>
              <a:tailEnd type="none" w="med" len="med"/>
            </a:ln>
          </p:spPr>
        </p:cxnSp>
        <p:cxnSp>
          <p:nvCxnSpPr>
            <p:cNvPr id="27" name="Straight Connector 36"/>
            <p:cNvCxnSpPr>
              <a:cxnSpLocks noChangeShapeType="1"/>
              <a:stCxn id="9" idx="4"/>
              <a:endCxn id="16" idx="0"/>
            </p:cNvCxnSpPr>
            <p:nvPr/>
          </p:nvCxnSpPr>
          <p:spPr bwMode="auto">
            <a:xfrm rot="16200000" flipH="1">
              <a:off x="2298252" y="4523223"/>
              <a:ext cx="1439874" cy="127776"/>
            </a:xfrm>
            <a:prstGeom prst="line">
              <a:avLst/>
            </a:prstGeom>
            <a:noFill/>
            <a:ln w="19050" algn="ctr">
              <a:solidFill>
                <a:schemeClr val="tx1"/>
              </a:solidFill>
              <a:round/>
              <a:headEnd type="none" w="med" len="med"/>
              <a:tailEnd type="triangle" w="med" len="med"/>
            </a:ln>
          </p:spPr>
        </p:cxnSp>
        <p:cxnSp>
          <p:nvCxnSpPr>
            <p:cNvPr id="28" name="Straight Connector 38"/>
            <p:cNvCxnSpPr>
              <a:cxnSpLocks noChangeShapeType="1"/>
              <a:stCxn id="9" idx="6"/>
              <a:endCxn id="11" idx="1"/>
            </p:cNvCxnSpPr>
            <p:nvPr/>
          </p:nvCxnSpPr>
          <p:spPr bwMode="auto">
            <a:xfrm>
              <a:off x="3125748" y="3695726"/>
              <a:ext cx="912234" cy="316920"/>
            </a:xfrm>
            <a:prstGeom prst="line">
              <a:avLst/>
            </a:prstGeom>
            <a:noFill/>
            <a:ln w="19050" algn="ctr">
              <a:solidFill>
                <a:schemeClr val="tx1"/>
              </a:solidFill>
              <a:round/>
              <a:headEnd type="none" w="med" len="med"/>
              <a:tailEnd type="triangle" w="med" len="med"/>
            </a:ln>
          </p:spPr>
        </p:cxnSp>
        <p:cxnSp>
          <p:nvCxnSpPr>
            <p:cNvPr id="29" name="Straight Connector 41"/>
            <p:cNvCxnSpPr>
              <a:cxnSpLocks noChangeShapeType="1"/>
              <a:endCxn id="15" idx="7"/>
            </p:cNvCxnSpPr>
            <p:nvPr/>
          </p:nvCxnSpPr>
          <p:spPr bwMode="auto">
            <a:xfrm rot="5400000">
              <a:off x="3065215" y="4404549"/>
              <a:ext cx="1078918" cy="839209"/>
            </a:xfrm>
            <a:prstGeom prst="line">
              <a:avLst/>
            </a:prstGeom>
            <a:noFill/>
            <a:ln w="19050" algn="ctr">
              <a:solidFill>
                <a:schemeClr val="tx1"/>
              </a:solidFill>
              <a:round/>
              <a:headEnd type="none" w="med" len="med"/>
              <a:tailEnd type="triangle" w="med" len="med"/>
            </a:ln>
          </p:spPr>
        </p:cxnSp>
        <p:cxnSp>
          <p:nvCxnSpPr>
            <p:cNvPr id="31" name="Straight Connector 45"/>
            <p:cNvCxnSpPr>
              <a:cxnSpLocks noChangeShapeType="1"/>
              <a:stCxn id="15" idx="6"/>
              <a:endCxn id="17" idx="3"/>
            </p:cNvCxnSpPr>
            <p:nvPr/>
          </p:nvCxnSpPr>
          <p:spPr bwMode="auto">
            <a:xfrm flipV="1">
              <a:off x="3235285" y="5277463"/>
              <a:ext cx="1021772" cy="207382"/>
            </a:xfrm>
            <a:prstGeom prst="line">
              <a:avLst/>
            </a:prstGeom>
            <a:noFill/>
            <a:ln w="19050" algn="ctr">
              <a:solidFill>
                <a:schemeClr val="tx1"/>
              </a:solidFill>
              <a:round/>
              <a:headEnd type="none" w="med" len="med"/>
              <a:tailEnd type="triangle" w="med" len="med"/>
            </a:ln>
          </p:spPr>
        </p:cxnSp>
        <p:cxnSp>
          <p:nvCxnSpPr>
            <p:cNvPr id="43" name="Curved Connector 42"/>
            <p:cNvCxnSpPr>
              <a:stCxn id="11" idx="6"/>
              <a:endCxn id="17" idx="6"/>
            </p:cNvCxnSpPr>
            <p:nvPr/>
          </p:nvCxnSpPr>
          <p:spPr bwMode="auto">
            <a:xfrm>
              <a:off x="4330662" y="4133877"/>
              <a:ext cx="219075" cy="1022354"/>
            </a:xfrm>
            <a:prstGeom prst="curvedConnector3">
              <a:avLst>
                <a:gd name="adj1" fmla="val 204348"/>
              </a:avLst>
            </a:prstGeom>
            <a:solidFill>
              <a:schemeClr val="accent1"/>
            </a:solidFill>
            <a:ln w="19050" cap="flat" cmpd="sng" algn="ctr">
              <a:solidFill>
                <a:schemeClr val="tx1"/>
              </a:solidFill>
              <a:prstDash val="solid"/>
              <a:round/>
              <a:headEnd type="triangle" w="med" len="med"/>
              <a:tailEnd type="none" w="med" len="med"/>
            </a:ln>
            <a:effectLst/>
          </p:spPr>
        </p:cxnSp>
        <p:cxnSp>
          <p:nvCxnSpPr>
            <p:cNvPr id="49" name="Straight Arrow Connector 48"/>
            <p:cNvCxnSpPr>
              <a:stCxn id="11" idx="4"/>
              <a:endCxn id="17" idx="1"/>
            </p:cNvCxnSpPr>
            <p:nvPr/>
          </p:nvCxnSpPr>
          <p:spPr bwMode="auto">
            <a:xfrm rot="16200000" flipH="1">
              <a:off x="3843298" y="4621240"/>
              <a:ext cx="729674" cy="97843"/>
            </a:xfrm>
            <a:prstGeom prst="straightConnector1">
              <a:avLst/>
            </a:prstGeom>
            <a:solidFill>
              <a:schemeClr val="accent1"/>
            </a:solidFill>
            <a:ln w="19050" cap="flat" cmpd="sng" algn="ctr">
              <a:solidFill>
                <a:schemeClr val="tx1"/>
              </a:solidFill>
              <a:prstDash val="solid"/>
              <a:round/>
              <a:headEnd type="none" w="med" len="med"/>
              <a:tailEnd type="triangle" w="med" len="med"/>
            </a:ln>
            <a:effectLst/>
          </p:spPr>
        </p:cxnSp>
        <p:cxnSp>
          <p:nvCxnSpPr>
            <p:cNvPr id="53" name="Curved Connector 52"/>
            <p:cNvCxnSpPr>
              <a:stCxn id="21" idx="6"/>
              <a:endCxn id="19" idx="6"/>
            </p:cNvCxnSpPr>
            <p:nvPr/>
          </p:nvCxnSpPr>
          <p:spPr bwMode="auto">
            <a:xfrm>
              <a:off x="6156288" y="3695726"/>
              <a:ext cx="1588" cy="1350967"/>
            </a:xfrm>
            <a:prstGeom prst="curvedConnector3">
              <a:avLst>
                <a:gd name="adj1" fmla="val 14395466"/>
              </a:avLst>
            </a:prstGeom>
            <a:solidFill>
              <a:schemeClr val="accent1"/>
            </a:solidFill>
            <a:ln w="19050" cap="flat" cmpd="sng" algn="ctr">
              <a:solidFill>
                <a:schemeClr val="tx1"/>
              </a:solidFill>
              <a:prstDash val="solid"/>
              <a:round/>
              <a:headEnd type="triangle" w="med" len="med"/>
              <a:tailEnd type="none" w="med" len="med"/>
            </a:ln>
            <a:effectLst/>
          </p:spPr>
        </p:cxnSp>
        <p:cxnSp>
          <p:nvCxnSpPr>
            <p:cNvPr id="54" name="Curved Connector 53"/>
            <p:cNvCxnSpPr>
              <a:stCxn id="19" idx="2"/>
              <a:endCxn id="21" idx="2"/>
            </p:cNvCxnSpPr>
            <p:nvPr/>
          </p:nvCxnSpPr>
          <p:spPr bwMode="auto">
            <a:xfrm rot="10800000">
              <a:off x="5813392" y="3695727"/>
              <a:ext cx="1588" cy="1350967"/>
            </a:xfrm>
            <a:prstGeom prst="curvedConnector3">
              <a:avLst>
                <a:gd name="adj1" fmla="val 14395466"/>
              </a:avLst>
            </a:prstGeom>
            <a:solidFill>
              <a:schemeClr val="accent1"/>
            </a:solidFill>
            <a:ln w="19050" cap="flat" cmpd="sng" algn="ctr">
              <a:solidFill>
                <a:schemeClr val="tx1"/>
              </a:solidFill>
              <a:prstDash val="solid"/>
              <a:round/>
              <a:headEnd type="triangle" w="med" len="med"/>
              <a:tailEnd type="none" w="med" len="med"/>
            </a:ln>
            <a:effectLst/>
          </p:spPr>
        </p:cxnSp>
        <p:sp>
          <p:nvSpPr>
            <p:cNvPr id="13" name="Oval 14"/>
            <p:cNvSpPr>
              <a:spLocks noChangeArrowheads="1"/>
            </p:cNvSpPr>
            <p:nvPr/>
          </p:nvSpPr>
          <p:spPr bwMode="auto">
            <a:xfrm>
              <a:off x="1943064" y="4364068"/>
              <a:ext cx="342896" cy="342896"/>
            </a:xfrm>
            <a:prstGeom prst="ellipse">
              <a:avLst/>
            </a:prstGeom>
            <a:noFill/>
            <a:ln w="19050" algn="ctr">
              <a:solidFill>
                <a:schemeClr val="tx1"/>
              </a:solidFill>
              <a:round/>
              <a:headEnd/>
              <a:tailEnd/>
            </a:ln>
          </p:spPr>
          <p:txBody>
            <a:bodyPr/>
            <a:lstStyle/>
            <a:p>
              <a:endParaRPr lang="en-US"/>
            </a:p>
          </p:txBody>
        </p:sp>
        <p:cxnSp>
          <p:nvCxnSpPr>
            <p:cNvPr id="139" name="Shape 138"/>
            <p:cNvCxnSpPr>
              <a:stCxn id="9" idx="1"/>
              <a:endCxn id="13" idx="1"/>
            </p:cNvCxnSpPr>
            <p:nvPr/>
          </p:nvCxnSpPr>
          <p:spPr bwMode="auto">
            <a:xfrm rot="16200000" flipH="1" flipV="1">
              <a:off x="1993279" y="3574495"/>
              <a:ext cx="839790" cy="839788"/>
            </a:xfrm>
            <a:prstGeom prst="curvedConnector3">
              <a:avLst>
                <a:gd name="adj1" fmla="val -33201"/>
              </a:avLst>
            </a:prstGeom>
            <a:solidFill>
              <a:schemeClr val="accent1"/>
            </a:solidFill>
            <a:ln w="19050" cap="flat" cmpd="sng" algn="ctr">
              <a:solidFill>
                <a:schemeClr val="tx1"/>
              </a:solidFill>
              <a:prstDash val="solid"/>
              <a:round/>
              <a:headEnd type="triangle" w="med" len="med"/>
              <a:tailEnd type="none" w="med" len="med"/>
            </a:ln>
            <a:effectLst/>
          </p:spPr>
        </p:cxnSp>
        <p:cxnSp>
          <p:nvCxnSpPr>
            <p:cNvPr id="141" name="Straight Arrow Connector 140"/>
            <p:cNvCxnSpPr>
              <a:stCxn id="9" idx="3"/>
              <a:endCxn id="13" idx="7"/>
            </p:cNvCxnSpPr>
            <p:nvPr/>
          </p:nvCxnSpPr>
          <p:spPr bwMode="auto">
            <a:xfrm rot="5400000">
              <a:off x="2235743" y="3816959"/>
              <a:ext cx="597326" cy="597324"/>
            </a:xfrm>
            <a:prstGeom prst="straightConnector1">
              <a:avLst/>
            </a:prstGeom>
            <a:solidFill>
              <a:schemeClr val="accent1"/>
            </a:solidFill>
            <a:ln w="19050" cap="flat" cmpd="sng" algn="ctr">
              <a:solidFill>
                <a:schemeClr val="tx1"/>
              </a:solidFill>
              <a:prstDash val="solid"/>
              <a:round/>
              <a:headEnd type="none" w="med" len="med"/>
              <a:tailEnd type="triangle" w="med" len="med"/>
            </a:ln>
            <a:effectLst/>
          </p:spPr>
        </p:cxn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4035" name="Slide Number Placeholder 4"/>
          <p:cNvSpPr>
            <a:spLocks noGrp="1"/>
          </p:cNvSpPr>
          <p:nvPr>
            <p:ph type="sldNum" sz="quarter" idx="11"/>
          </p:nvPr>
        </p:nvSpPr>
        <p:spPr>
          <a:noFill/>
        </p:spPr>
        <p:txBody>
          <a:bodyPr/>
          <a:lstStyle/>
          <a:p>
            <a:fld id="{B6CFBE73-781C-4F44-9EF9-2756B737FAAA}" type="slidenum">
              <a:rPr lang="en-US"/>
              <a:pPr/>
              <a:t>27</a:t>
            </a:fld>
            <a:endParaRPr lang="en-US"/>
          </a:p>
        </p:txBody>
      </p:sp>
      <p:sp>
        <p:nvSpPr>
          <p:cNvPr id="44036" name="Rectangle 2"/>
          <p:cNvSpPr>
            <a:spLocks noGrp="1" noChangeArrowheads="1"/>
          </p:cNvSpPr>
          <p:nvPr>
            <p:ph type="title"/>
          </p:nvPr>
        </p:nvSpPr>
        <p:spPr/>
        <p:txBody>
          <a:bodyPr/>
          <a:lstStyle/>
          <a:p>
            <a:pPr eaLnBrk="1" hangingPunct="1"/>
            <a:r>
              <a:rPr lang="en-US" sz="4000" smtClean="0"/>
              <a:t>Đa đồ thị có hướng </a:t>
            </a:r>
            <a:br>
              <a:rPr lang="en-US" sz="4000" smtClean="0"/>
            </a:br>
            <a:r>
              <a:rPr lang="en-US" sz="2400" smtClean="0"/>
              <a:t>(Multi Graphs)</a:t>
            </a:r>
            <a:endParaRPr lang="en-CA" sz="2400" smtClean="0"/>
          </a:p>
        </p:txBody>
      </p:sp>
      <p:sp>
        <p:nvSpPr>
          <p:cNvPr id="44037" name="Rectangle 3"/>
          <p:cNvSpPr>
            <a:spLocks noGrp="1" noChangeArrowheads="1"/>
          </p:cNvSpPr>
          <p:nvPr>
            <p:ph type="body" idx="1"/>
          </p:nvPr>
        </p:nvSpPr>
        <p:spPr>
          <a:xfrm>
            <a:off x="107950" y="1412875"/>
            <a:ext cx="8807450" cy="4932363"/>
          </a:xfrm>
        </p:spPr>
        <p:txBody>
          <a:bodyPr/>
          <a:lstStyle/>
          <a:p>
            <a:pPr eaLnBrk="1" hangingPunct="1">
              <a:lnSpc>
                <a:spcPct val="90000"/>
              </a:lnSpc>
            </a:pPr>
            <a:r>
              <a:rPr lang="en-CA" b="1" smtClean="0"/>
              <a:t>Ví dụ: </a:t>
            </a:r>
            <a:r>
              <a:rPr lang="en-CA" smtClean="0"/>
              <a:t>Đa đồ thị có hướng </a:t>
            </a:r>
            <a:r>
              <a:rPr lang="en-CA" i="1" smtClean="0"/>
              <a:t>G</a:t>
            </a:r>
            <a:r>
              <a:rPr lang="en-CA" baseline="-25000" smtClean="0"/>
              <a:t>4</a:t>
            </a:r>
            <a:r>
              <a:rPr lang="en-CA" smtClean="0"/>
              <a:t>= (</a:t>
            </a:r>
            <a:r>
              <a:rPr lang="en-CA" i="1" smtClean="0"/>
              <a:t>V</a:t>
            </a:r>
            <a:r>
              <a:rPr lang="en-CA" baseline="-25000" smtClean="0"/>
              <a:t>4</a:t>
            </a:r>
            <a:r>
              <a:rPr lang="en-CA" smtClean="0"/>
              <a:t>,</a:t>
            </a:r>
            <a:r>
              <a:rPr lang="en-CA" i="1" smtClean="0"/>
              <a:t> E</a:t>
            </a:r>
            <a:r>
              <a:rPr lang="en-CA" baseline="-25000" smtClean="0"/>
              <a:t>4</a:t>
            </a:r>
            <a:r>
              <a:rPr lang="en-CA" smtClean="0"/>
              <a:t>), trong đó</a:t>
            </a:r>
          </a:p>
          <a:p>
            <a:pPr eaLnBrk="1" hangingPunct="1">
              <a:lnSpc>
                <a:spcPct val="90000"/>
              </a:lnSpc>
              <a:buFontTx/>
              <a:buNone/>
            </a:pPr>
            <a:r>
              <a:rPr lang="en-US" i="1" smtClean="0"/>
              <a:t>    V</a:t>
            </a:r>
            <a:r>
              <a:rPr lang="en-US" baseline="-25000" smtClean="0"/>
              <a:t>4</a:t>
            </a:r>
            <a:r>
              <a:rPr lang="en-US" smtClean="0"/>
              <a:t>={</a:t>
            </a:r>
            <a:r>
              <a:rPr lang="en-US" i="1" smtClean="0"/>
              <a:t>a, b, c, d, e, f, g, h</a:t>
            </a:r>
            <a:r>
              <a:rPr lang="en-US" smtClean="0"/>
              <a:t>},</a:t>
            </a:r>
            <a:endParaRPr lang="en-US" i="1" smtClean="0"/>
          </a:p>
          <a:p>
            <a:pPr eaLnBrk="1" hangingPunct="1">
              <a:lnSpc>
                <a:spcPct val="90000"/>
              </a:lnSpc>
              <a:buFontTx/>
              <a:buNone/>
            </a:pPr>
            <a:r>
              <a:rPr lang="en-US" i="1" smtClean="0"/>
              <a:t>	E</a:t>
            </a:r>
            <a:r>
              <a:rPr lang="en-US" baseline="-25000" smtClean="0"/>
              <a:t>4</a:t>
            </a:r>
            <a:r>
              <a:rPr lang="en-US" smtClean="0"/>
              <a:t>={(</a:t>
            </a:r>
            <a:r>
              <a:rPr lang="en-US" i="1" smtClean="0"/>
              <a:t>a,b</a:t>
            </a:r>
            <a:r>
              <a:rPr lang="en-US" smtClean="0"/>
              <a:t>), (</a:t>
            </a:r>
            <a:r>
              <a:rPr lang="en-US" i="1" smtClean="0"/>
              <a:t>b,c</a:t>
            </a:r>
            <a:r>
              <a:rPr lang="en-US" smtClean="0"/>
              <a:t>), (</a:t>
            </a:r>
            <a:r>
              <a:rPr lang="en-US" i="1" smtClean="0"/>
              <a:t>c,b</a:t>
            </a:r>
            <a:r>
              <a:rPr lang="en-US" smtClean="0"/>
              <a:t>), (</a:t>
            </a:r>
            <a:r>
              <a:rPr lang="en-US" i="1" smtClean="0"/>
              <a:t>d,c</a:t>
            </a:r>
            <a:r>
              <a:rPr lang="en-US" smtClean="0"/>
              <a:t>), (</a:t>
            </a:r>
            <a:r>
              <a:rPr lang="en-US" i="1" smtClean="0"/>
              <a:t>a,d</a:t>
            </a:r>
            <a:r>
              <a:rPr lang="en-US" smtClean="0"/>
              <a:t>), (</a:t>
            </a:r>
            <a:r>
              <a:rPr lang="en-US" i="1" smtClean="0"/>
              <a:t>b, d</a:t>
            </a:r>
            <a:r>
              <a:rPr lang="en-US" smtClean="0"/>
              <a:t>), (</a:t>
            </a:r>
            <a:r>
              <a:rPr lang="en-US" i="1" smtClean="0"/>
              <a:t>a,e</a:t>
            </a:r>
            <a:r>
              <a:rPr lang="en-US" smtClean="0"/>
              <a:t>), (</a:t>
            </a:r>
            <a:r>
              <a:rPr lang="en-US" i="1" smtClean="0"/>
              <a:t>a,e</a:t>
            </a:r>
            <a:r>
              <a:rPr lang="en-US" smtClean="0"/>
              <a:t>),</a:t>
            </a:r>
          </a:p>
          <a:p>
            <a:pPr eaLnBrk="1" hangingPunct="1">
              <a:lnSpc>
                <a:spcPct val="90000"/>
              </a:lnSpc>
              <a:buFontTx/>
              <a:buNone/>
            </a:pPr>
            <a:r>
              <a:rPr lang="en-US" smtClean="0"/>
              <a:t>            (</a:t>
            </a:r>
            <a:r>
              <a:rPr lang="en-US" i="1" smtClean="0"/>
              <a:t>d,e</a:t>
            </a:r>
            <a:r>
              <a:rPr lang="en-US" smtClean="0"/>
              <a:t>), (</a:t>
            </a:r>
            <a:r>
              <a:rPr lang="en-US" i="1" smtClean="0"/>
              <a:t>e,a</a:t>
            </a:r>
            <a:r>
              <a:rPr lang="en-US" smtClean="0"/>
              <a:t>), (</a:t>
            </a:r>
            <a:r>
              <a:rPr lang="en-US" i="1" smtClean="0"/>
              <a:t>f,g</a:t>
            </a:r>
            <a:r>
              <a:rPr lang="en-US" smtClean="0"/>
              <a:t>), (</a:t>
            </a:r>
            <a:r>
              <a:rPr lang="en-US" i="1" smtClean="0"/>
              <a:t>g,f</a:t>
            </a:r>
            <a:r>
              <a:rPr lang="en-US" smtClean="0"/>
              <a:t>)}</a:t>
            </a:r>
            <a:endParaRPr lang="en-CA" smtClean="0"/>
          </a:p>
          <a:p>
            <a:pPr algn="just" eaLnBrk="1" hangingPunct="1">
              <a:lnSpc>
                <a:spcPct val="85000"/>
              </a:lnSpc>
              <a:spcBef>
                <a:spcPct val="40000"/>
              </a:spcBef>
            </a:pPr>
            <a:endParaRPr lang="en-CA" smtClean="0"/>
          </a:p>
        </p:txBody>
      </p:sp>
      <p:sp>
        <p:nvSpPr>
          <p:cNvPr id="44038" name="Text Box 4"/>
          <p:cNvSpPr txBox="1">
            <a:spLocks noChangeArrowheads="1"/>
          </p:cNvSpPr>
          <p:nvPr/>
        </p:nvSpPr>
        <p:spPr bwMode="auto">
          <a:xfrm>
            <a:off x="3549636" y="5684876"/>
            <a:ext cx="1655763" cy="519112"/>
          </a:xfrm>
          <a:prstGeom prst="rect">
            <a:avLst/>
          </a:prstGeom>
          <a:noFill/>
          <a:ln w="9525">
            <a:noFill/>
            <a:miter lim="800000"/>
            <a:headEnd/>
            <a:tailEnd/>
          </a:ln>
        </p:spPr>
        <p:txBody>
          <a:bodyPr>
            <a:spAutoFit/>
          </a:bodyPr>
          <a:lstStyle/>
          <a:p>
            <a:pPr>
              <a:spcBef>
                <a:spcPct val="50000"/>
              </a:spcBef>
            </a:pPr>
            <a:r>
              <a:rPr lang="en-US" sz="2800" b="1" u="none"/>
              <a:t>Đồ thị </a:t>
            </a:r>
            <a:r>
              <a:rPr lang="en-US" sz="2800" b="1" i="1" u="none"/>
              <a:t>G</a:t>
            </a:r>
            <a:r>
              <a:rPr lang="en-US" sz="2800" b="1" i="1" u="none" baseline="-25000"/>
              <a:t>4</a:t>
            </a:r>
            <a:endParaRPr lang="en-US" sz="2800" b="1" u="none" baseline="-25000"/>
          </a:p>
        </p:txBody>
      </p:sp>
      <p:sp>
        <p:nvSpPr>
          <p:cNvPr id="44039" name="Text Box 5"/>
          <p:cNvSpPr txBox="1">
            <a:spLocks noChangeArrowheads="1"/>
          </p:cNvSpPr>
          <p:nvPr/>
        </p:nvSpPr>
        <p:spPr bwMode="auto">
          <a:xfrm>
            <a:off x="2841625" y="3500438"/>
            <a:ext cx="1588" cy="1587"/>
          </a:xfrm>
          <a:prstGeom prst="rect">
            <a:avLst/>
          </a:prstGeom>
          <a:noFill/>
          <a:ln w="9525">
            <a:noFill/>
            <a:miter lim="800000"/>
            <a:headEnd/>
            <a:tailEnd/>
          </a:ln>
        </p:spPr>
        <p:txBody>
          <a:bodyPr lIns="0" rIns="0"/>
          <a:lstStyle/>
          <a:p>
            <a:pPr>
              <a:spcBef>
                <a:spcPct val="50000"/>
              </a:spcBef>
            </a:pPr>
            <a:endParaRPr lang="en-US" u="none"/>
          </a:p>
        </p:txBody>
      </p:sp>
      <p:grpSp>
        <p:nvGrpSpPr>
          <p:cNvPr id="44040" name="Group 6"/>
          <p:cNvGrpSpPr>
            <a:grpSpLocks/>
          </p:cNvGrpSpPr>
          <p:nvPr/>
        </p:nvGrpSpPr>
        <p:grpSpPr bwMode="auto">
          <a:xfrm>
            <a:off x="1584325" y="4437063"/>
            <a:ext cx="396875" cy="395287"/>
            <a:chOff x="2313" y="2478"/>
            <a:chExt cx="250" cy="249"/>
          </a:xfrm>
        </p:grpSpPr>
        <p:sp>
          <p:nvSpPr>
            <p:cNvPr id="44073" name="Oval 7"/>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74" name="Text Box 8"/>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e</a:t>
              </a:r>
            </a:p>
          </p:txBody>
        </p:sp>
      </p:grpSp>
      <p:grpSp>
        <p:nvGrpSpPr>
          <p:cNvPr id="44041" name="Group 9"/>
          <p:cNvGrpSpPr>
            <a:grpSpLocks/>
          </p:cNvGrpSpPr>
          <p:nvPr/>
        </p:nvGrpSpPr>
        <p:grpSpPr bwMode="auto">
          <a:xfrm>
            <a:off x="2268538" y="3429000"/>
            <a:ext cx="396875" cy="395288"/>
            <a:chOff x="2313" y="2478"/>
            <a:chExt cx="250" cy="249"/>
          </a:xfrm>
        </p:grpSpPr>
        <p:sp>
          <p:nvSpPr>
            <p:cNvPr id="44071" name="Oval 10"/>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72" name="Text Box 11"/>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a</a:t>
              </a:r>
            </a:p>
          </p:txBody>
        </p:sp>
      </p:grpSp>
      <p:grpSp>
        <p:nvGrpSpPr>
          <p:cNvPr id="44042" name="Group 12"/>
          <p:cNvGrpSpPr>
            <a:grpSpLocks/>
          </p:cNvGrpSpPr>
          <p:nvPr/>
        </p:nvGrpSpPr>
        <p:grpSpPr bwMode="auto">
          <a:xfrm>
            <a:off x="2484438" y="5300663"/>
            <a:ext cx="396875" cy="395287"/>
            <a:chOff x="2313" y="2478"/>
            <a:chExt cx="250" cy="249"/>
          </a:xfrm>
        </p:grpSpPr>
        <p:sp>
          <p:nvSpPr>
            <p:cNvPr id="44069" name="Oval 13"/>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70" name="Text Box 14"/>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d</a:t>
              </a:r>
            </a:p>
          </p:txBody>
        </p:sp>
      </p:grpSp>
      <p:grpSp>
        <p:nvGrpSpPr>
          <p:cNvPr id="44043" name="Group 15"/>
          <p:cNvGrpSpPr>
            <a:grpSpLocks/>
          </p:cNvGrpSpPr>
          <p:nvPr/>
        </p:nvGrpSpPr>
        <p:grpSpPr bwMode="auto">
          <a:xfrm>
            <a:off x="3455988" y="3646488"/>
            <a:ext cx="396875" cy="395287"/>
            <a:chOff x="2313" y="2478"/>
            <a:chExt cx="250" cy="249"/>
          </a:xfrm>
        </p:grpSpPr>
        <p:sp>
          <p:nvSpPr>
            <p:cNvPr id="44067" name="Oval 16"/>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68" name="Text Box 17"/>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b</a:t>
              </a:r>
            </a:p>
          </p:txBody>
        </p:sp>
      </p:grpSp>
      <p:grpSp>
        <p:nvGrpSpPr>
          <p:cNvPr id="44044" name="Group 18"/>
          <p:cNvGrpSpPr>
            <a:grpSpLocks/>
          </p:cNvGrpSpPr>
          <p:nvPr/>
        </p:nvGrpSpPr>
        <p:grpSpPr bwMode="auto">
          <a:xfrm>
            <a:off x="3635375" y="4616450"/>
            <a:ext cx="396875" cy="395288"/>
            <a:chOff x="2313" y="2478"/>
            <a:chExt cx="250" cy="249"/>
          </a:xfrm>
        </p:grpSpPr>
        <p:sp>
          <p:nvSpPr>
            <p:cNvPr id="44065" name="Oval 19"/>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66" name="Text Box 20"/>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c</a:t>
              </a:r>
            </a:p>
          </p:txBody>
        </p:sp>
      </p:grpSp>
      <p:grpSp>
        <p:nvGrpSpPr>
          <p:cNvPr id="44045" name="Group 21"/>
          <p:cNvGrpSpPr>
            <a:grpSpLocks/>
          </p:cNvGrpSpPr>
          <p:nvPr/>
        </p:nvGrpSpPr>
        <p:grpSpPr bwMode="auto">
          <a:xfrm>
            <a:off x="4824413" y="3860800"/>
            <a:ext cx="396875" cy="395288"/>
            <a:chOff x="2313" y="2478"/>
            <a:chExt cx="250" cy="249"/>
          </a:xfrm>
        </p:grpSpPr>
        <p:sp>
          <p:nvSpPr>
            <p:cNvPr id="44063" name="Oval 22"/>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64" name="Text Box 23"/>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f</a:t>
              </a:r>
            </a:p>
          </p:txBody>
        </p:sp>
      </p:grpSp>
      <p:grpSp>
        <p:nvGrpSpPr>
          <p:cNvPr id="44046" name="Group 24"/>
          <p:cNvGrpSpPr>
            <a:grpSpLocks/>
          </p:cNvGrpSpPr>
          <p:nvPr/>
        </p:nvGrpSpPr>
        <p:grpSpPr bwMode="auto">
          <a:xfrm>
            <a:off x="4824413" y="4978400"/>
            <a:ext cx="396875" cy="395288"/>
            <a:chOff x="2313" y="2478"/>
            <a:chExt cx="250" cy="249"/>
          </a:xfrm>
        </p:grpSpPr>
        <p:sp>
          <p:nvSpPr>
            <p:cNvPr id="44061" name="Oval 25"/>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62" name="Text Box 26"/>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g</a:t>
              </a:r>
            </a:p>
          </p:txBody>
        </p:sp>
      </p:grpSp>
      <p:grpSp>
        <p:nvGrpSpPr>
          <p:cNvPr id="44047" name="Group 27"/>
          <p:cNvGrpSpPr>
            <a:grpSpLocks/>
          </p:cNvGrpSpPr>
          <p:nvPr/>
        </p:nvGrpSpPr>
        <p:grpSpPr bwMode="auto">
          <a:xfrm>
            <a:off x="5940425" y="4329113"/>
            <a:ext cx="396875" cy="395287"/>
            <a:chOff x="2313" y="2478"/>
            <a:chExt cx="250" cy="249"/>
          </a:xfrm>
        </p:grpSpPr>
        <p:sp>
          <p:nvSpPr>
            <p:cNvPr id="44059" name="Oval 28"/>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4060" name="Text Box 29"/>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h</a:t>
              </a:r>
            </a:p>
          </p:txBody>
        </p:sp>
      </p:grpSp>
      <p:sp>
        <p:nvSpPr>
          <p:cNvPr id="44048" name="Arc 30"/>
          <p:cNvSpPr>
            <a:spLocks/>
          </p:cNvSpPr>
          <p:nvPr/>
        </p:nvSpPr>
        <p:spPr bwMode="auto">
          <a:xfrm flipH="1">
            <a:off x="1692275" y="3608388"/>
            <a:ext cx="576263" cy="865187"/>
          </a:xfrm>
          <a:custGeom>
            <a:avLst/>
            <a:gdLst>
              <a:gd name="T0" fmla="*/ 0 w 21600"/>
              <a:gd name="T1" fmla="*/ 0 h 21600"/>
              <a:gd name="T2" fmla="*/ 576263 w 21600"/>
              <a:gd name="T3" fmla="*/ 865187 h 21600"/>
              <a:gd name="T4" fmla="*/ 0 w 21600"/>
              <a:gd name="T5" fmla="*/ 86518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chemeClr val="tx1"/>
            </a:solidFill>
            <a:round/>
            <a:headEnd/>
            <a:tailEnd type="triangle" w="med" len="med"/>
          </a:ln>
        </p:spPr>
        <p:txBody>
          <a:bodyPr wrap="none" anchor="ctr"/>
          <a:lstStyle/>
          <a:p>
            <a:endParaRPr lang="en-US"/>
          </a:p>
        </p:txBody>
      </p:sp>
      <p:sp>
        <p:nvSpPr>
          <p:cNvPr id="44049" name="Arc 31"/>
          <p:cNvSpPr>
            <a:spLocks/>
          </p:cNvSpPr>
          <p:nvPr/>
        </p:nvSpPr>
        <p:spPr bwMode="auto">
          <a:xfrm flipV="1">
            <a:off x="1979613" y="3790950"/>
            <a:ext cx="539750" cy="863600"/>
          </a:xfrm>
          <a:custGeom>
            <a:avLst/>
            <a:gdLst>
              <a:gd name="T0" fmla="*/ 0 w 23342"/>
              <a:gd name="T1" fmla="*/ 2799 h 21600"/>
              <a:gd name="T2" fmla="*/ 539750 w 23342"/>
              <a:gd name="T3" fmla="*/ 863600 h 21600"/>
              <a:gd name="T4" fmla="*/ 40281 w 23342"/>
              <a:gd name="T5" fmla="*/ 863600 h 21600"/>
              <a:gd name="T6" fmla="*/ 0 60000 65536"/>
              <a:gd name="T7" fmla="*/ 0 60000 65536"/>
              <a:gd name="T8" fmla="*/ 0 60000 65536"/>
              <a:gd name="T9" fmla="*/ 0 w 23342"/>
              <a:gd name="T10" fmla="*/ 0 h 21600"/>
              <a:gd name="T11" fmla="*/ 23342 w 23342"/>
              <a:gd name="T12" fmla="*/ 21600 h 21600"/>
            </a:gdLst>
            <a:ahLst/>
            <a:cxnLst>
              <a:cxn ang="T6">
                <a:pos x="T0" y="T1"/>
              </a:cxn>
              <a:cxn ang="T7">
                <a:pos x="T2" y="T3"/>
              </a:cxn>
              <a:cxn ang="T8">
                <a:pos x="T4" y="T5"/>
              </a:cxn>
            </a:cxnLst>
            <a:rect l="T9" t="T10" r="T11" b="T12"/>
            <a:pathLst>
              <a:path w="23342" h="21600" fill="none" extrusionOk="0">
                <a:moveTo>
                  <a:pt x="0" y="70"/>
                </a:moveTo>
                <a:cubicBezTo>
                  <a:pt x="579" y="23"/>
                  <a:pt x="1160" y="-1"/>
                  <a:pt x="1742" y="0"/>
                </a:cubicBezTo>
                <a:cubicBezTo>
                  <a:pt x="13671" y="0"/>
                  <a:pt x="23342" y="9670"/>
                  <a:pt x="23342" y="21600"/>
                </a:cubicBezTo>
              </a:path>
              <a:path w="23342" h="21600" stroke="0" extrusionOk="0">
                <a:moveTo>
                  <a:pt x="0" y="70"/>
                </a:moveTo>
                <a:cubicBezTo>
                  <a:pt x="579" y="23"/>
                  <a:pt x="1160" y="-1"/>
                  <a:pt x="1742" y="0"/>
                </a:cubicBezTo>
                <a:cubicBezTo>
                  <a:pt x="13671" y="0"/>
                  <a:pt x="23342" y="9670"/>
                  <a:pt x="23342" y="21600"/>
                </a:cubicBezTo>
                <a:lnTo>
                  <a:pt x="1742" y="21600"/>
                </a:lnTo>
                <a:close/>
              </a:path>
            </a:pathLst>
          </a:custGeom>
          <a:noFill/>
          <a:ln w="19050">
            <a:solidFill>
              <a:schemeClr val="tx1"/>
            </a:solidFill>
            <a:round/>
            <a:headEnd/>
            <a:tailEnd type="triangle" w="med" len="med"/>
          </a:ln>
        </p:spPr>
        <p:txBody>
          <a:bodyPr wrap="none" anchor="ctr"/>
          <a:lstStyle/>
          <a:p>
            <a:endParaRPr lang="en-US"/>
          </a:p>
        </p:txBody>
      </p:sp>
      <p:sp>
        <p:nvSpPr>
          <p:cNvPr id="44050" name="Line 32"/>
          <p:cNvSpPr>
            <a:spLocks noChangeShapeType="1"/>
          </p:cNvSpPr>
          <p:nvPr/>
        </p:nvSpPr>
        <p:spPr bwMode="auto">
          <a:xfrm>
            <a:off x="2663825" y="3573463"/>
            <a:ext cx="828675" cy="179387"/>
          </a:xfrm>
          <a:prstGeom prst="line">
            <a:avLst/>
          </a:prstGeom>
          <a:noFill/>
          <a:ln w="19050">
            <a:solidFill>
              <a:schemeClr val="tx1"/>
            </a:solidFill>
            <a:round/>
            <a:headEnd/>
            <a:tailEnd type="triangle" w="med" len="med"/>
          </a:ln>
        </p:spPr>
        <p:txBody>
          <a:bodyPr/>
          <a:lstStyle/>
          <a:p>
            <a:endParaRPr lang="en-US"/>
          </a:p>
        </p:txBody>
      </p:sp>
      <p:sp>
        <p:nvSpPr>
          <p:cNvPr id="44051" name="Line 33"/>
          <p:cNvSpPr>
            <a:spLocks noChangeShapeType="1"/>
          </p:cNvSpPr>
          <p:nvPr/>
        </p:nvSpPr>
        <p:spPr bwMode="auto">
          <a:xfrm flipH="1">
            <a:off x="2843213" y="4941888"/>
            <a:ext cx="828675" cy="466725"/>
          </a:xfrm>
          <a:prstGeom prst="line">
            <a:avLst/>
          </a:prstGeom>
          <a:noFill/>
          <a:ln w="19050">
            <a:solidFill>
              <a:schemeClr val="tx1"/>
            </a:solidFill>
            <a:round/>
            <a:headEnd type="triangle" w="med" len="med"/>
            <a:tailEnd/>
          </a:ln>
        </p:spPr>
        <p:txBody>
          <a:bodyPr/>
          <a:lstStyle/>
          <a:p>
            <a:endParaRPr lang="en-US"/>
          </a:p>
        </p:txBody>
      </p:sp>
      <p:sp>
        <p:nvSpPr>
          <p:cNvPr id="44052" name="Line 34"/>
          <p:cNvSpPr>
            <a:spLocks noChangeShapeType="1"/>
          </p:cNvSpPr>
          <p:nvPr/>
        </p:nvSpPr>
        <p:spPr bwMode="auto">
          <a:xfrm flipH="1" flipV="1">
            <a:off x="1871663" y="4797425"/>
            <a:ext cx="612775" cy="611188"/>
          </a:xfrm>
          <a:prstGeom prst="line">
            <a:avLst/>
          </a:prstGeom>
          <a:noFill/>
          <a:ln w="19050">
            <a:solidFill>
              <a:schemeClr val="tx1"/>
            </a:solidFill>
            <a:round/>
            <a:headEnd/>
            <a:tailEnd type="triangle" w="med" len="med"/>
          </a:ln>
        </p:spPr>
        <p:txBody>
          <a:bodyPr/>
          <a:lstStyle/>
          <a:p>
            <a:endParaRPr lang="en-US"/>
          </a:p>
        </p:txBody>
      </p:sp>
      <p:sp>
        <p:nvSpPr>
          <p:cNvPr id="44053" name="Line 35"/>
          <p:cNvSpPr>
            <a:spLocks noChangeShapeType="1"/>
          </p:cNvSpPr>
          <p:nvPr/>
        </p:nvSpPr>
        <p:spPr bwMode="auto">
          <a:xfrm flipH="1">
            <a:off x="1871663" y="3789363"/>
            <a:ext cx="468312" cy="684212"/>
          </a:xfrm>
          <a:prstGeom prst="line">
            <a:avLst/>
          </a:prstGeom>
          <a:noFill/>
          <a:ln w="19050">
            <a:solidFill>
              <a:schemeClr val="tx1"/>
            </a:solidFill>
            <a:round/>
            <a:headEnd/>
            <a:tailEnd type="triangle" w="med" len="med"/>
          </a:ln>
        </p:spPr>
        <p:txBody>
          <a:bodyPr/>
          <a:lstStyle/>
          <a:p>
            <a:endParaRPr lang="en-US"/>
          </a:p>
        </p:txBody>
      </p:sp>
      <p:sp>
        <p:nvSpPr>
          <p:cNvPr id="44054" name="Line 36"/>
          <p:cNvSpPr>
            <a:spLocks noChangeShapeType="1"/>
          </p:cNvSpPr>
          <p:nvPr/>
        </p:nvSpPr>
        <p:spPr bwMode="auto">
          <a:xfrm>
            <a:off x="4895850" y="4221163"/>
            <a:ext cx="0" cy="828675"/>
          </a:xfrm>
          <a:prstGeom prst="line">
            <a:avLst/>
          </a:prstGeom>
          <a:noFill/>
          <a:ln w="19050">
            <a:solidFill>
              <a:schemeClr val="tx1"/>
            </a:solidFill>
            <a:round/>
            <a:headEnd/>
            <a:tailEnd type="triangle" w="med" len="med"/>
          </a:ln>
        </p:spPr>
        <p:txBody>
          <a:bodyPr/>
          <a:lstStyle/>
          <a:p>
            <a:endParaRPr lang="en-US"/>
          </a:p>
        </p:txBody>
      </p:sp>
      <p:sp>
        <p:nvSpPr>
          <p:cNvPr id="44055" name="Arc 37"/>
          <p:cNvSpPr>
            <a:spLocks/>
          </p:cNvSpPr>
          <p:nvPr/>
        </p:nvSpPr>
        <p:spPr bwMode="auto">
          <a:xfrm rot="1535009">
            <a:off x="3240088" y="3840163"/>
            <a:ext cx="944562" cy="714375"/>
          </a:xfrm>
          <a:custGeom>
            <a:avLst/>
            <a:gdLst>
              <a:gd name="T0" fmla="*/ 471319 w 21600"/>
              <a:gd name="T1" fmla="*/ 0 h 18719"/>
              <a:gd name="T2" fmla="*/ 944562 w 21600"/>
              <a:gd name="T3" fmla="*/ 713001 h 18719"/>
              <a:gd name="T4" fmla="*/ 0 w 21600"/>
              <a:gd name="T5" fmla="*/ 714375 h 18719"/>
              <a:gd name="T6" fmla="*/ 0 60000 65536"/>
              <a:gd name="T7" fmla="*/ 0 60000 65536"/>
              <a:gd name="T8" fmla="*/ 0 60000 65536"/>
              <a:gd name="T9" fmla="*/ 0 w 21600"/>
              <a:gd name="T10" fmla="*/ 0 h 18719"/>
              <a:gd name="T11" fmla="*/ 21600 w 21600"/>
              <a:gd name="T12" fmla="*/ 18719 h 18719"/>
            </a:gdLst>
            <a:ahLst/>
            <a:cxnLst>
              <a:cxn ang="T6">
                <a:pos x="T0" y="T1"/>
              </a:cxn>
              <a:cxn ang="T7">
                <a:pos x="T2" y="T3"/>
              </a:cxn>
              <a:cxn ang="T8">
                <a:pos x="T4" y="T5"/>
              </a:cxn>
            </a:cxnLst>
            <a:rect l="T9" t="T10" r="T11" b="T12"/>
            <a:pathLst>
              <a:path w="21600" h="18719" fill="none" extrusionOk="0">
                <a:moveTo>
                  <a:pt x="10777" y="0"/>
                </a:moveTo>
                <a:cubicBezTo>
                  <a:pt x="17462" y="3848"/>
                  <a:pt x="21587" y="10969"/>
                  <a:pt x="21599" y="18683"/>
                </a:cubicBezTo>
              </a:path>
              <a:path w="21600" h="18719" stroke="0" extrusionOk="0">
                <a:moveTo>
                  <a:pt x="10777" y="0"/>
                </a:moveTo>
                <a:cubicBezTo>
                  <a:pt x="17462" y="3848"/>
                  <a:pt x="21587" y="10969"/>
                  <a:pt x="21599" y="18683"/>
                </a:cubicBezTo>
                <a:lnTo>
                  <a:pt x="0" y="18719"/>
                </a:lnTo>
                <a:close/>
              </a:path>
            </a:pathLst>
          </a:custGeom>
          <a:noFill/>
          <a:ln w="19050">
            <a:solidFill>
              <a:schemeClr val="tx1"/>
            </a:solidFill>
            <a:round/>
            <a:headEnd type="triangle" w="med" len="med"/>
            <a:tailEnd/>
          </a:ln>
        </p:spPr>
        <p:txBody>
          <a:bodyPr wrap="none" anchor="ctr"/>
          <a:lstStyle/>
          <a:p>
            <a:endParaRPr lang="en-US"/>
          </a:p>
        </p:txBody>
      </p:sp>
      <p:sp>
        <p:nvSpPr>
          <p:cNvPr id="44057" name="Line 42"/>
          <p:cNvSpPr>
            <a:spLocks noChangeShapeType="1"/>
          </p:cNvSpPr>
          <p:nvPr/>
        </p:nvSpPr>
        <p:spPr bwMode="auto">
          <a:xfrm>
            <a:off x="2592388" y="3789363"/>
            <a:ext cx="107950" cy="1511300"/>
          </a:xfrm>
          <a:prstGeom prst="line">
            <a:avLst/>
          </a:prstGeom>
          <a:noFill/>
          <a:ln w="19050">
            <a:solidFill>
              <a:schemeClr val="tx1"/>
            </a:solidFill>
            <a:round/>
            <a:headEnd/>
            <a:tailEnd type="triangle" w="med" len="med"/>
          </a:ln>
        </p:spPr>
        <p:txBody>
          <a:bodyPr/>
          <a:lstStyle/>
          <a:p>
            <a:endParaRPr lang="en-US"/>
          </a:p>
        </p:txBody>
      </p:sp>
      <p:sp>
        <p:nvSpPr>
          <p:cNvPr id="44058" name="Line 43"/>
          <p:cNvSpPr>
            <a:spLocks noChangeShapeType="1"/>
          </p:cNvSpPr>
          <p:nvPr/>
        </p:nvSpPr>
        <p:spPr bwMode="auto">
          <a:xfrm flipV="1">
            <a:off x="5148263" y="4221163"/>
            <a:ext cx="0" cy="792162"/>
          </a:xfrm>
          <a:prstGeom prst="line">
            <a:avLst/>
          </a:prstGeom>
          <a:noFill/>
          <a:ln w="19050">
            <a:solidFill>
              <a:schemeClr val="tx1"/>
            </a:solidFill>
            <a:round/>
            <a:headEnd/>
            <a:tailEnd type="triangle" w="med" len="med"/>
          </a:ln>
        </p:spPr>
        <p:txBody>
          <a:bodyPr/>
          <a:lstStyle/>
          <a:p>
            <a:endParaRPr lang="en-US"/>
          </a:p>
        </p:txBody>
      </p:sp>
      <p:cxnSp>
        <p:nvCxnSpPr>
          <p:cNvPr id="44" name="Straight Arrow Connector 43"/>
          <p:cNvCxnSpPr>
            <a:stCxn id="44067" idx="3"/>
            <a:endCxn id="44069" idx="7"/>
          </p:cNvCxnSpPr>
          <p:nvPr/>
        </p:nvCxnSpPr>
        <p:spPr bwMode="auto">
          <a:xfrm rot="5400000">
            <a:off x="2481319" y="4325761"/>
            <a:ext cx="1374664" cy="690917"/>
          </a:xfrm>
          <a:prstGeom prst="straightConnector1">
            <a:avLst/>
          </a:prstGeom>
          <a:solidFill>
            <a:schemeClr val="accent1"/>
          </a:solidFill>
          <a:ln w="19050" cap="flat" cmpd="sng" algn="ctr">
            <a:solidFill>
              <a:schemeClr val="tx1"/>
            </a:solidFill>
            <a:prstDash val="solid"/>
            <a:round/>
            <a:headEnd type="none" w="med" len="med"/>
            <a:tailEnd type="triangle" w="med" len="med"/>
          </a:ln>
          <a:effectLst/>
        </p:spPr>
      </p:cxnSp>
      <p:cxnSp>
        <p:nvCxnSpPr>
          <p:cNvPr id="46" name="Straight Arrow Connector 45"/>
          <p:cNvCxnSpPr>
            <a:endCxn id="44065" idx="1"/>
          </p:cNvCxnSpPr>
          <p:nvPr/>
        </p:nvCxnSpPr>
        <p:spPr bwMode="auto">
          <a:xfrm rot="16200000" flipH="1">
            <a:off x="3364026" y="4344869"/>
            <a:ext cx="624618" cy="34322"/>
          </a:xfrm>
          <a:prstGeom prst="straightConnector1">
            <a:avLst/>
          </a:prstGeom>
          <a:solidFill>
            <a:schemeClr val="accent1"/>
          </a:solidFill>
          <a:ln w="19050" cap="flat" cmpd="sng" algn="ctr">
            <a:solidFill>
              <a:schemeClr val="tx1"/>
            </a:solidFill>
            <a:prstDash val="solid"/>
            <a:round/>
            <a:headEnd type="none" w="med" len="med"/>
            <a:tailEnd type="triangle" w="med" len="med"/>
          </a:ln>
          <a:effectLst/>
        </p:spPr>
      </p:cxn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oter Placeholder 4"/>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5059" name="Slide Number Placeholder 5"/>
          <p:cNvSpPr>
            <a:spLocks noGrp="1"/>
          </p:cNvSpPr>
          <p:nvPr>
            <p:ph type="sldNum" sz="quarter" idx="11"/>
          </p:nvPr>
        </p:nvSpPr>
        <p:spPr>
          <a:noFill/>
        </p:spPr>
        <p:txBody>
          <a:bodyPr/>
          <a:lstStyle/>
          <a:p>
            <a:fld id="{2BD3A12E-CB65-4F12-8ACF-ABF4F7568569}" type="slidenum">
              <a:rPr lang="en-US"/>
              <a:pPr/>
              <a:t>28</a:t>
            </a:fld>
            <a:endParaRPr lang="en-US"/>
          </a:p>
        </p:txBody>
      </p:sp>
      <p:sp>
        <p:nvSpPr>
          <p:cNvPr id="45060" name="Rectangle 2"/>
          <p:cNvSpPr>
            <a:spLocks noGrp="1" noChangeArrowheads="1"/>
          </p:cNvSpPr>
          <p:nvPr>
            <p:ph type="title"/>
          </p:nvPr>
        </p:nvSpPr>
        <p:spPr/>
        <p:txBody>
          <a:bodyPr/>
          <a:lstStyle/>
          <a:p>
            <a:pPr eaLnBrk="1" hangingPunct="1"/>
            <a:r>
              <a:rPr lang="en-US" smtClean="0"/>
              <a:t>Các loại đồ thị: Tóm tắt</a:t>
            </a:r>
          </a:p>
        </p:txBody>
      </p:sp>
      <p:sp>
        <p:nvSpPr>
          <p:cNvPr id="741379" name="Rectangle 3"/>
          <p:cNvSpPr>
            <a:spLocks noGrp="1" noChangeArrowheads="1"/>
          </p:cNvSpPr>
          <p:nvPr>
            <p:ph type="body" sz="half" idx="1"/>
          </p:nvPr>
        </p:nvSpPr>
        <p:spPr>
          <a:xfrm>
            <a:off x="263466" y="4086234"/>
            <a:ext cx="6489729" cy="2117754"/>
          </a:xfrm>
          <a:solidFill>
            <a:schemeClr val="accent5">
              <a:lumMod val="40000"/>
              <a:lumOff val="60000"/>
            </a:schemeClr>
          </a:solidFill>
          <a:ln>
            <a:solidFill>
              <a:srgbClr val="FFFF00"/>
            </a:solidFill>
          </a:ln>
        </p:spPr>
        <p:txBody>
          <a:bodyPr/>
          <a:lstStyle/>
          <a:p>
            <a:pPr eaLnBrk="1" hangingPunct="1"/>
            <a:r>
              <a:rPr lang="en-US" sz="2400" smtClean="0"/>
              <a:t>Chú ý: </a:t>
            </a:r>
          </a:p>
          <a:p>
            <a:pPr lvl="1" eaLnBrk="1" hangingPunct="1"/>
            <a:r>
              <a:rPr lang="en-US" sz="2000" smtClean="0">
                <a:solidFill>
                  <a:srgbClr val="000066"/>
                </a:solidFill>
              </a:rPr>
              <a:t>Một dạng đồ thị ít sử dụng hơn, đó là giả đồ thị. </a:t>
            </a:r>
            <a:r>
              <a:rPr lang="en-US" sz="2000" b="1" smtClean="0">
                <a:solidFill>
                  <a:srgbClr val="000066"/>
                </a:solidFill>
              </a:rPr>
              <a:t>Giả đồ thị </a:t>
            </a:r>
            <a:r>
              <a:rPr lang="en-US" sz="2000" smtClean="0">
                <a:solidFill>
                  <a:srgbClr val="000066"/>
                </a:solidFill>
              </a:rPr>
              <a:t>là đa đồ thị mà trong đó có các </a:t>
            </a:r>
            <a:r>
              <a:rPr lang="en-US" sz="2000" b="1" smtClean="0">
                <a:solidFill>
                  <a:srgbClr val="000066"/>
                </a:solidFill>
              </a:rPr>
              <a:t>khuyên</a:t>
            </a:r>
            <a:r>
              <a:rPr lang="en-US" sz="2000" smtClean="0">
                <a:solidFill>
                  <a:srgbClr val="000066"/>
                </a:solidFill>
              </a:rPr>
              <a:t> (cạnh nối 1 đỉnh với chính nó).</a:t>
            </a:r>
          </a:p>
          <a:p>
            <a:pPr lvl="1" eaLnBrk="1" hangingPunct="1"/>
            <a:r>
              <a:rPr lang="en-US" sz="2000" smtClean="0">
                <a:solidFill>
                  <a:srgbClr val="000066"/>
                </a:solidFill>
              </a:rPr>
              <a:t>Cách phân loại đồ thị dùng ở đây chưa chắc đã được chấp nhận trong các tài liệu khác...</a:t>
            </a:r>
          </a:p>
          <a:p>
            <a:pPr eaLnBrk="1" hangingPunct="1"/>
            <a:endParaRPr lang="en-US" sz="3200" smtClean="0"/>
          </a:p>
        </p:txBody>
      </p:sp>
      <p:graphicFrame>
        <p:nvGraphicFramePr>
          <p:cNvPr id="741431" name="Group 55"/>
          <p:cNvGraphicFramePr>
            <a:graphicFrameLocks noGrp="1"/>
          </p:cNvGraphicFramePr>
          <p:nvPr>
            <p:ph sz="half" idx="2"/>
          </p:nvPr>
        </p:nvGraphicFramePr>
        <p:xfrm>
          <a:off x="1038225" y="1420785"/>
          <a:ext cx="7416800" cy="2509839"/>
        </p:xfrm>
        <a:graphic>
          <a:graphicData uri="http://schemas.openxmlformats.org/drawingml/2006/table">
            <a:tbl>
              <a:tblPr/>
              <a:tblGrid>
                <a:gridCol w="2952750"/>
                <a:gridCol w="2232025"/>
                <a:gridCol w="2232025"/>
              </a:tblGrid>
              <a:tr h="576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Loại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Kiểu cạnh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Có cạnh lặp?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8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Đơn đồ thị vô hướng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Vô hướng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Không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2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Đa đồ thị vô hướng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Vô hướng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Có</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5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Đơn đồ thị có hướng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Có hướng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Không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Đa đồ thị có hướng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Có hướng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000066"/>
                          </a:solidFill>
                          <a:effectLst/>
                          <a:latin typeface="Times New Roman" pitchFamily="18" charset="0"/>
                        </a:rPr>
                        <a:t>Có</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21" name="Group 20"/>
          <p:cNvGrpSpPr/>
          <p:nvPr/>
        </p:nvGrpSpPr>
        <p:grpSpPr>
          <a:xfrm>
            <a:off x="7084315" y="4360175"/>
            <a:ext cx="1686680" cy="1661248"/>
            <a:chOff x="7084315" y="4184673"/>
            <a:chExt cx="1686680" cy="1661248"/>
          </a:xfrm>
        </p:grpSpPr>
        <p:sp>
          <p:nvSpPr>
            <p:cNvPr id="8" name="Oval 4"/>
            <p:cNvSpPr>
              <a:spLocks noChangeArrowheads="1"/>
            </p:cNvSpPr>
            <p:nvPr/>
          </p:nvSpPr>
          <p:spPr bwMode="auto">
            <a:xfrm>
              <a:off x="7775622" y="5002237"/>
              <a:ext cx="179388" cy="179387"/>
            </a:xfrm>
            <a:prstGeom prst="ellipse">
              <a:avLst/>
            </a:prstGeom>
            <a:solidFill>
              <a:schemeClr val="tx1"/>
            </a:solidFill>
            <a:ln w="25400">
              <a:noFill/>
              <a:prstDash val="sysDot"/>
              <a:round/>
              <a:headEnd/>
              <a:tailEnd/>
            </a:ln>
            <a:effectLst/>
          </p:spPr>
          <p:txBody>
            <a:bodyPr wrap="none" anchor="ctr"/>
            <a:lstStyle/>
            <a:p>
              <a:pPr algn="ctr"/>
              <a:endParaRPr lang="zh-TW" altLang="en-US" b="0">
                <a:solidFill>
                  <a:srgbClr val="FFFF00"/>
                </a:solidFill>
              </a:endParaRPr>
            </a:p>
          </p:txBody>
        </p:sp>
        <p:sp>
          <p:nvSpPr>
            <p:cNvPr id="9" name="Oval 5"/>
            <p:cNvSpPr>
              <a:spLocks noChangeArrowheads="1"/>
            </p:cNvSpPr>
            <p:nvPr/>
          </p:nvSpPr>
          <p:spPr bwMode="auto">
            <a:xfrm>
              <a:off x="7680372" y="4726012"/>
              <a:ext cx="360363" cy="360362"/>
            </a:xfrm>
            <a:prstGeom prst="ellipse">
              <a:avLst/>
            </a:prstGeom>
            <a:noFill/>
            <a:ln w="25400">
              <a:solidFill>
                <a:schemeClr val="tx1"/>
              </a:solidFill>
              <a:round/>
              <a:headEnd/>
              <a:tailEnd/>
            </a:ln>
            <a:effectLst/>
          </p:spPr>
          <p:txBody>
            <a:bodyPr wrap="none" anchor="ctr"/>
            <a:lstStyle/>
            <a:p>
              <a:endParaRPr lang="en-US"/>
            </a:p>
          </p:txBody>
        </p:sp>
        <p:sp>
          <p:nvSpPr>
            <p:cNvPr id="10" name="Text Box 25"/>
            <p:cNvSpPr txBox="1">
              <a:spLocks noChangeArrowheads="1"/>
            </p:cNvSpPr>
            <p:nvPr/>
          </p:nvSpPr>
          <p:spPr bwMode="auto">
            <a:xfrm>
              <a:off x="7084315" y="4184673"/>
              <a:ext cx="1686680" cy="400110"/>
            </a:xfrm>
            <a:prstGeom prst="rect">
              <a:avLst/>
            </a:prstGeom>
            <a:noFill/>
            <a:ln w="25400">
              <a:noFill/>
              <a:miter lim="800000"/>
              <a:headEnd/>
              <a:tailEnd/>
            </a:ln>
            <a:effectLst/>
          </p:spPr>
          <p:txBody>
            <a:bodyPr wrap="none">
              <a:spAutoFit/>
            </a:bodyPr>
            <a:lstStyle/>
            <a:p>
              <a:r>
                <a:rPr lang="en-US" altLang="zh-TW" b="0" u="none" smtClean="0">
                  <a:solidFill>
                    <a:srgbClr val="000066"/>
                  </a:solidFill>
                </a:rPr>
                <a:t>Khuyên (loop)</a:t>
              </a:r>
              <a:endParaRPr lang="en-US" altLang="zh-TW" b="0" u="none">
                <a:solidFill>
                  <a:srgbClr val="000066"/>
                </a:solidFill>
              </a:endParaRPr>
            </a:p>
          </p:txBody>
        </p:sp>
        <p:sp>
          <p:nvSpPr>
            <p:cNvPr id="11" name="Oval 4"/>
            <p:cNvSpPr>
              <a:spLocks noChangeArrowheads="1"/>
            </p:cNvSpPr>
            <p:nvPr/>
          </p:nvSpPr>
          <p:spPr bwMode="auto">
            <a:xfrm>
              <a:off x="7785145" y="5666534"/>
              <a:ext cx="179388" cy="179387"/>
            </a:xfrm>
            <a:prstGeom prst="ellipse">
              <a:avLst/>
            </a:prstGeom>
            <a:solidFill>
              <a:schemeClr val="tx1"/>
            </a:solidFill>
            <a:ln w="25400">
              <a:noFill/>
              <a:prstDash val="sysDot"/>
              <a:round/>
              <a:headEnd/>
              <a:tailEnd/>
            </a:ln>
            <a:effectLst/>
          </p:spPr>
          <p:txBody>
            <a:bodyPr wrap="none" anchor="ctr"/>
            <a:lstStyle/>
            <a:p>
              <a:pPr algn="ctr"/>
              <a:endParaRPr lang="zh-TW" altLang="en-US" b="0">
                <a:solidFill>
                  <a:srgbClr val="FFFF00"/>
                </a:solidFill>
              </a:endParaRPr>
            </a:p>
          </p:txBody>
        </p:sp>
        <p:cxnSp>
          <p:nvCxnSpPr>
            <p:cNvPr id="16" name="Shape 15"/>
            <p:cNvCxnSpPr>
              <a:stCxn id="11" idx="2"/>
              <a:endCxn id="11" idx="7"/>
            </p:cNvCxnSpPr>
            <p:nvPr/>
          </p:nvCxnSpPr>
          <p:spPr bwMode="auto">
            <a:xfrm rot="10800000" flipH="1">
              <a:off x="7785144" y="5692806"/>
              <a:ext cx="153117" cy="63423"/>
            </a:xfrm>
            <a:prstGeom prst="curvedConnector4">
              <a:avLst>
                <a:gd name="adj1" fmla="val -149298"/>
                <a:gd name="adj2" fmla="val 501859"/>
              </a:avLst>
            </a:prstGeom>
            <a:solidFill>
              <a:schemeClr val="accent1"/>
            </a:solidFill>
            <a:ln w="28575" cap="flat" cmpd="sng" algn="ctr">
              <a:solidFill>
                <a:schemeClr val="tx1"/>
              </a:solidFill>
              <a:prstDash val="solid"/>
              <a:round/>
              <a:headEnd type="triangle" w="med" len="med"/>
              <a:tailEnd type="none" w="med" len="med"/>
            </a:ln>
            <a:effec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1379">
                                            <p:bg/>
                                          </p:spTgt>
                                        </p:tgtEl>
                                        <p:attrNameLst>
                                          <p:attrName>style.visibility</p:attrName>
                                        </p:attrNameLst>
                                      </p:cBhvr>
                                      <p:to>
                                        <p:strVal val="visible"/>
                                      </p:to>
                                    </p:set>
                                    <p:anim calcmode="lin" valueType="num">
                                      <p:cBhvr additive="base">
                                        <p:cTn id="7" dur="500" fill="hold"/>
                                        <p:tgtEl>
                                          <p:spTgt spid="741379">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41379">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41379">
                                            <p:txEl>
                                              <p:pRg st="0" end="0"/>
                                            </p:txEl>
                                          </p:spTgt>
                                        </p:tgtEl>
                                        <p:attrNameLst>
                                          <p:attrName>style.visibility</p:attrName>
                                        </p:attrNameLst>
                                      </p:cBhvr>
                                      <p:to>
                                        <p:strVal val="visible"/>
                                      </p:to>
                                    </p:set>
                                    <p:anim calcmode="lin" valueType="num">
                                      <p:cBhvr additive="base">
                                        <p:cTn id="11" dur="500" fill="hold"/>
                                        <p:tgtEl>
                                          <p:spTgt spid="74137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41379">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41379">
                                            <p:txEl>
                                              <p:pRg st="1" end="1"/>
                                            </p:txEl>
                                          </p:spTgt>
                                        </p:tgtEl>
                                        <p:attrNameLst>
                                          <p:attrName>style.visibility</p:attrName>
                                        </p:attrNameLst>
                                      </p:cBhvr>
                                      <p:to>
                                        <p:strVal val="visible"/>
                                      </p:to>
                                    </p:set>
                                    <p:anim calcmode="lin" valueType="num">
                                      <p:cBhvr additive="base">
                                        <p:cTn id="15" dur="500" fill="hold"/>
                                        <p:tgtEl>
                                          <p:spTgt spid="741379">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41379">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41379">
                                            <p:txEl>
                                              <p:pRg st="2" end="2"/>
                                            </p:txEl>
                                          </p:spTgt>
                                        </p:tgtEl>
                                        <p:attrNameLst>
                                          <p:attrName>style.visibility</p:attrName>
                                        </p:attrNameLst>
                                      </p:cBhvr>
                                      <p:to>
                                        <p:strVal val="visible"/>
                                      </p:to>
                                    </p:set>
                                    <p:anim calcmode="lin" valueType="num">
                                      <p:cBhvr additive="base">
                                        <p:cTn id="19" dur="500" fill="hold"/>
                                        <p:tgtEl>
                                          <p:spTgt spid="7413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4137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1379"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6083" name="Slide Number Placeholder 4"/>
          <p:cNvSpPr>
            <a:spLocks noGrp="1"/>
          </p:cNvSpPr>
          <p:nvPr>
            <p:ph type="sldNum" sz="quarter" idx="11"/>
          </p:nvPr>
        </p:nvSpPr>
        <p:spPr>
          <a:noFill/>
        </p:spPr>
        <p:txBody>
          <a:bodyPr/>
          <a:lstStyle/>
          <a:p>
            <a:fld id="{BDD0D98D-DF18-42D6-989E-71F6135F0D25}" type="slidenum">
              <a:rPr lang="en-US"/>
              <a:pPr/>
              <a:t>29</a:t>
            </a:fld>
            <a:endParaRPr lang="en-US"/>
          </a:p>
        </p:txBody>
      </p:sp>
      <p:sp>
        <p:nvSpPr>
          <p:cNvPr id="46084" name="Rectangle 2"/>
          <p:cNvSpPr>
            <a:spLocks noGrp="1" noChangeArrowheads="1"/>
          </p:cNvSpPr>
          <p:nvPr>
            <p:ph type="title"/>
          </p:nvPr>
        </p:nvSpPr>
        <p:spPr/>
        <p:txBody>
          <a:bodyPr/>
          <a:lstStyle/>
          <a:p>
            <a:pPr eaLnBrk="1" hangingPunct="1"/>
            <a:r>
              <a:rPr lang="en-US" sz="4000" smtClean="0"/>
              <a:t>Các thuật ngữ</a:t>
            </a:r>
            <a:br>
              <a:rPr lang="en-US" sz="4000" smtClean="0"/>
            </a:br>
            <a:r>
              <a:rPr lang="en-US" sz="4000" smtClean="0"/>
              <a:t> </a:t>
            </a:r>
            <a:r>
              <a:rPr lang="en-US" sz="2000" b="1" smtClean="0"/>
              <a:t>Graph Terminology</a:t>
            </a:r>
          </a:p>
        </p:txBody>
      </p:sp>
      <p:sp>
        <p:nvSpPr>
          <p:cNvPr id="46085" name="Rectangle 3"/>
          <p:cNvSpPr>
            <a:spLocks noGrp="1" noChangeArrowheads="1"/>
          </p:cNvSpPr>
          <p:nvPr>
            <p:ph type="body" idx="1"/>
          </p:nvPr>
        </p:nvSpPr>
        <p:spPr/>
        <p:txBody>
          <a:bodyPr/>
          <a:lstStyle/>
          <a:p>
            <a:pPr eaLnBrk="1" hangingPunct="1">
              <a:buFontTx/>
              <a:buNone/>
            </a:pPr>
            <a:r>
              <a:rPr lang="en-US" smtClean="0"/>
              <a:t>    Chúng ta cần các thuật ngữ liên quan đến mối quan hệ giữa các đỉnh và các cạnh của đồ thị sau:</a:t>
            </a:r>
          </a:p>
          <a:p>
            <a:pPr eaLnBrk="1" hangingPunct="1"/>
            <a:r>
              <a:rPr lang="en-US" i="1" smtClean="0">
                <a:solidFill>
                  <a:schemeClr val="accent2"/>
                </a:solidFill>
              </a:rPr>
              <a:t>Kề nhau, nối, đầu mút, bậc, bắt đầu, kết thúc, bán bậc vào, bán bậc ra,…</a:t>
            </a:r>
          </a:p>
          <a:p>
            <a:pPr eaLnBrk="1" hangingPunct="1"/>
            <a:endParaRPr lang="en-US" i="1" smtClean="0">
              <a:solidFill>
                <a:schemeClr val="accent2"/>
              </a:solidFill>
            </a:endParaRPr>
          </a:p>
          <a:p>
            <a:pPr eaLnBrk="1" hangingPunct="1">
              <a:buFontTx/>
              <a:buNone/>
            </a:pPr>
            <a:r>
              <a:rPr lang="en-US" i="1" smtClean="0">
                <a:solidFill>
                  <a:schemeClr val="accent2"/>
                </a:solidFill>
              </a:rPr>
              <a:t> </a:t>
            </a:r>
          </a:p>
        </p:txBody>
      </p:sp>
      <p:grpSp>
        <p:nvGrpSpPr>
          <p:cNvPr id="46086" name="Group 10"/>
          <p:cNvGrpSpPr>
            <a:grpSpLocks/>
          </p:cNvGrpSpPr>
          <p:nvPr/>
        </p:nvGrpSpPr>
        <p:grpSpPr bwMode="auto">
          <a:xfrm>
            <a:off x="5219700" y="3536950"/>
            <a:ext cx="396875" cy="395288"/>
            <a:chOff x="2313" y="2478"/>
            <a:chExt cx="250" cy="249"/>
          </a:xfrm>
        </p:grpSpPr>
        <p:sp>
          <p:nvSpPr>
            <p:cNvPr id="46103" name="Oval 11"/>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6104" name="Text Box 12"/>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u</a:t>
              </a:r>
            </a:p>
          </p:txBody>
        </p:sp>
      </p:grpSp>
      <p:grpSp>
        <p:nvGrpSpPr>
          <p:cNvPr id="46087" name="Group 13"/>
          <p:cNvGrpSpPr>
            <a:grpSpLocks/>
          </p:cNvGrpSpPr>
          <p:nvPr/>
        </p:nvGrpSpPr>
        <p:grpSpPr bwMode="auto">
          <a:xfrm>
            <a:off x="6227763" y="4508500"/>
            <a:ext cx="396875" cy="395288"/>
            <a:chOff x="2313" y="2478"/>
            <a:chExt cx="250" cy="249"/>
          </a:xfrm>
        </p:grpSpPr>
        <p:sp>
          <p:nvSpPr>
            <p:cNvPr id="46101" name="Oval 14"/>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6102" name="Text Box 15"/>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v</a:t>
              </a:r>
            </a:p>
          </p:txBody>
        </p:sp>
      </p:grpSp>
      <p:sp>
        <p:nvSpPr>
          <p:cNvPr id="46088" name="Line 20"/>
          <p:cNvSpPr>
            <a:spLocks noChangeShapeType="1"/>
          </p:cNvSpPr>
          <p:nvPr/>
        </p:nvSpPr>
        <p:spPr bwMode="auto">
          <a:xfrm>
            <a:off x="5543550" y="3897313"/>
            <a:ext cx="757238" cy="684212"/>
          </a:xfrm>
          <a:prstGeom prst="line">
            <a:avLst/>
          </a:prstGeom>
          <a:noFill/>
          <a:ln w="38100">
            <a:solidFill>
              <a:schemeClr val="tx1"/>
            </a:solidFill>
            <a:round/>
            <a:headEnd/>
            <a:tailEnd type="triangle" w="med" len="med"/>
          </a:ln>
        </p:spPr>
        <p:txBody>
          <a:bodyPr/>
          <a:lstStyle/>
          <a:p>
            <a:endParaRPr lang="en-US"/>
          </a:p>
        </p:txBody>
      </p:sp>
      <p:grpSp>
        <p:nvGrpSpPr>
          <p:cNvPr id="46089" name="Group 25"/>
          <p:cNvGrpSpPr>
            <a:grpSpLocks/>
          </p:cNvGrpSpPr>
          <p:nvPr/>
        </p:nvGrpSpPr>
        <p:grpSpPr bwMode="auto">
          <a:xfrm>
            <a:off x="1258888" y="3646488"/>
            <a:ext cx="1370012" cy="1330325"/>
            <a:chOff x="793" y="2297"/>
            <a:chExt cx="863" cy="838"/>
          </a:xfrm>
        </p:grpSpPr>
        <p:grpSp>
          <p:nvGrpSpPr>
            <p:cNvPr id="46093" name="Group 4"/>
            <p:cNvGrpSpPr>
              <a:grpSpLocks/>
            </p:cNvGrpSpPr>
            <p:nvPr/>
          </p:nvGrpSpPr>
          <p:grpSpPr bwMode="auto">
            <a:xfrm>
              <a:off x="1406" y="2886"/>
              <a:ext cx="250" cy="249"/>
              <a:chOff x="2313" y="2478"/>
              <a:chExt cx="250" cy="249"/>
            </a:xfrm>
          </p:grpSpPr>
          <p:sp>
            <p:nvSpPr>
              <p:cNvPr id="46099" name="Oval 5"/>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6100" name="Text Box 6"/>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v</a:t>
                </a:r>
              </a:p>
            </p:txBody>
          </p:sp>
        </p:grpSp>
        <p:grpSp>
          <p:nvGrpSpPr>
            <p:cNvPr id="46094" name="Group 7"/>
            <p:cNvGrpSpPr>
              <a:grpSpLocks/>
            </p:cNvGrpSpPr>
            <p:nvPr/>
          </p:nvGrpSpPr>
          <p:grpSpPr bwMode="auto">
            <a:xfrm>
              <a:off x="793" y="2297"/>
              <a:ext cx="250" cy="249"/>
              <a:chOff x="2313" y="2478"/>
              <a:chExt cx="250" cy="249"/>
            </a:xfrm>
          </p:grpSpPr>
          <p:sp>
            <p:nvSpPr>
              <p:cNvPr id="46097" name="Oval 8"/>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6098" name="Text Box 9"/>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u</a:t>
                </a:r>
              </a:p>
            </p:txBody>
          </p:sp>
        </p:grpSp>
        <p:sp>
          <p:nvSpPr>
            <p:cNvPr id="46095" name="Line 19"/>
            <p:cNvSpPr>
              <a:spLocks noChangeShapeType="1"/>
            </p:cNvSpPr>
            <p:nvPr/>
          </p:nvSpPr>
          <p:spPr bwMode="auto">
            <a:xfrm>
              <a:off x="998" y="2523"/>
              <a:ext cx="453" cy="408"/>
            </a:xfrm>
            <a:prstGeom prst="line">
              <a:avLst/>
            </a:prstGeom>
            <a:noFill/>
            <a:ln w="38100">
              <a:solidFill>
                <a:schemeClr val="tx1"/>
              </a:solidFill>
              <a:round/>
              <a:headEnd/>
              <a:tailEnd/>
            </a:ln>
          </p:spPr>
          <p:txBody>
            <a:bodyPr/>
            <a:lstStyle/>
            <a:p>
              <a:endParaRPr lang="en-US"/>
            </a:p>
          </p:txBody>
        </p:sp>
        <p:sp>
          <p:nvSpPr>
            <p:cNvPr id="46096" name="Text Box 21"/>
            <p:cNvSpPr txBox="1">
              <a:spLocks noChangeArrowheads="1"/>
            </p:cNvSpPr>
            <p:nvPr/>
          </p:nvSpPr>
          <p:spPr bwMode="auto">
            <a:xfrm>
              <a:off x="1224" y="2500"/>
              <a:ext cx="159" cy="250"/>
            </a:xfrm>
            <a:prstGeom prst="rect">
              <a:avLst/>
            </a:prstGeom>
            <a:noFill/>
            <a:ln w="9525">
              <a:noFill/>
              <a:miter lim="800000"/>
              <a:headEnd/>
              <a:tailEnd/>
            </a:ln>
          </p:spPr>
          <p:txBody>
            <a:bodyPr>
              <a:spAutoFit/>
            </a:bodyPr>
            <a:lstStyle/>
            <a:p>
              <a:pPr>
                <a:spcBef>
                  <a:spcPct val="50000"/>
                </a:spcBef>
              </a:pPr>
              <a:r>
                <a:rPr lang="en-US" i="1" u="none"/>
                <a:t>e</a:t>
              </a:r>
            </a:p>
          </p:txBody>
        </p:sp>
      </p:grpSp>
      <p:sp>
        <p:nvSpPr>
          <p:cNvPr id="46090" name="Text Box 22"/>
          <p:cNvSpPr txBox="1">
            <a:spLocks noChangeArrowheads="1"/>
          </p:cNvSpPr>
          <p:nvPr/>
        </p:nvSpPr>
        <p:spPr bwMode="auto">
          <a:xfrm>
            <a:off x="5867400" y="3824288"/>
            <a:ext cx="252413" cy="396875"/>
          </a:xfrm>
          <a:prstGeom prst="rect">
            <a:avLst/>
          </a:prstGeom>
          <a:noFill/>
          <a:ln w="9525">
            <a:noFill/>
            <a:miter lim="800000"/>
            <a:headEnd/>
            <a:tailEnd/>
          </a:ln>
        </p:spPr>
        <p:txBody>
          <a:bodyPr>
            <a:spAutoFit/>
          </a:bodyPr>
          <a:lstStyle/>
          <a:p>
            <a:pPr>
              <a:spcBef>
                <a:spcPct val="50000"/>
              </a:spcBef>
            </a:pPr>
            <a:r>
              <a:rPr lang="en-US" i="1" u="none"/>
              <a:t>e</a:t>
            </a:r>
          </a:p>
        </p:txBody>
      </p:sp>
      <p:sp>
        <p:nvSpPr>
          <p:cNvPr id="46091" name="Text Box 23"/>
          <p:cNvSpPr txBox="1">
            <a:spLocks noChangeArrowheads="1"/>
          </p:cNvSpPr>
          <p:nvPr/>
        </p:nvSpPr>
        <p:spPr bwMode="auto">
          <a:xfrm>
            <a:off x="719138" y="5445125"/>
            <a:ext cx="2592387" cy="396875"/>
          </a:xfrm>
          <a:prstGeom prst="rect">
            <a:avLst/>
          </a:prstGeom>
          <a:noFill/>
          <a:ln w="9525">
            <a:noFill/>
            <a:miter lim="800000"/>
            <a:headEnd/>
            <a:tailEnd/>
          </a:ln>
        </p:spPr>
        <p:txBody>
          <a:bodyPr>
            <a:spAutoFit/>
          </a:bodyPr>
          <a:lstStyle/>
          <a:p>
            <a:pPr>
              <a:spcBef>
                <a:spcPct val="50000"/>
              </a:spcBef>
            </a:pPr>
            <a:r>
              <a:rPr lang="en-US" u="none"/>
              <a:t>Cạnh vô hướng </a:t>
            </a:r>
            <a:r>
              <a:rPr lang="en-US" i="1" u="none"/>
              <a:t>e</a:t>
            </a:r>
            <a:r>
              <a:rPr lang="en-US" u="none"/>
              <a:t>=(</a:t>
            </a:r>
            <a:r>
              <a:rPr lang="en-US" i="1" u="none"/>
              <a:t>u,v</a:t>
            </a:r>
            <a:r>
              <a:rPr lang="en-US" u="none"/>
              <a:t>)</a:t>
            </a:r>
          </a:p>
        </p:txBody>
      </p:sp>
      <p:sp>
        <p:nvSpPr>
          <p:cNvPr id="46092" name="Text Box 24"/>
          <p:cNvSpPr txBox="1">
            <a:spLocks noChangeArrowheads="1"/>
          </p:cNvSpPr>
          <p:nvPr/>
        </p:nvSpPr>
        <p:spPr bwMode="auto">
          <a:xfrm>
            <a:off x="4716463" y="5481638"/>
            <a:ext cx="3384550" cy="396875"/>
          </a:xfrm>
          <a:prstGeom prst="rect">
            <a:avLst/>
          </a:prstGeom>
          <a:noFill/>
          <a:ln w="9525">
            <a:noFill/>
            <a:miter lim="800000"/>
            <a:headEnd/>
            <a:tailEnd/>
          </a:ln>
        </p:spPr>
        <p:txBody>
          <a:bodyPr>
            <a:spAutoFit/>
          </a:bodyPr>
          <a:lstStyle/>
          <a:p>
            <a:pPr>
              <a:spcBef>
                <a:spcPct val="50000"/>
              </a:spcBef>
            </a:pPr>
            <a:r>
              <a:rPr lang="en-US" u="none"/>
              <a:t>Cạnh có hướng (cung) </a:t>
            </a:r>
            <a:r>
              <a:rPr lang="en-US" i="1" u="none"/>
              <a:t>e</a:t>
            </a:r>
            <a:r>
              <a:rPr lang="en-US" u="none"/>
              <a:t>=(</a:t>
            </a:r>
            <a:r>
              <a:rPr lang="en-US" i="1" u="none"/>
              <a:t>u,v</a:t>
            </a:r>
            <a:r>
              <a:rPr lang="en-US" u="none"/>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7107" name="Slide Number Placeholder 4"/>
          <p:cNvSpPr>
            <a:spLocks noGrp="1"/>
          </p:cNvSpPr>
          <p:nvPr>
            <p:ph type="sldNum" sz="quarter" idx="11"/>
          </p:nvPr>
        </p:nvSpPr>
        <p:spPr>
          <a:noFill/>
        </p:spPr>
        <p:txBody>
          <a:bodyPr/>
          <a:lstStyle/>
          <a:p>
            <a:fld id="{2006B734-FE9A-4337-B821-BC85690942ED}" type="slidenum">
              <a:rPr lang="en-US"/>
              <a:pPr/>
              <a:t>30</a:t>
            </a:fld>
            <a:endParaRPr lang="en-US"/>
          </a:p>
        </p:txBody>
      </p:sp>
      <p:sp>
        <p:nvSpPr>
          <p:cNvPr id="47108" name="Rectangle 2"/>
          <p:cNvSpPr>
            <a:spLocks noGrp="1" noChangeArrowheads="1"/>
          </p:cNvSpPr>
          <p:nvPr>
            <p:ph type="title"/>
          </p:nvPr>
        </p:nvSpPr>
        <p:spPr/>
        <p:txBody>
          <a:bodyPr/>
          <a:lstStyle/>
          <a:p>
            <a:pPr eaLnBrk="1" hangingPunct="1"/>
            <a:r>
              <a:rPr lang="en-US" smtClean="0"/>
              <a:t>Kề (Adjacency)</a:t>
            </a:r>
          </a:p>
        </p:txBody>
      </p:sp>
      <p:sp>
        <p:nvSpPr>
          <p:cNvPr id="47109" name="Rectangle 3"/>
          <p:cNvSpPr>
            <a:spLocks noGrp="1" noChangeArrowheads="1"/>
          </p:cNvSpPr>
          <p:nvPr>
            <p:ph type="body" idx="1"/>
          </p:nvPr>
        </p:nvSpPr>
        <p:spPr>
          <a:xfrm>
            <a:off x="519057" y="2735253"/>
            <a:ext cx="8397990" cy="3598869"/>
          </a:xfrm>
        </p:spPr>
        <p:txBody>
          <a:bodyPr/>
          <a:lstStyle/>
          <a:p>
            <a:pPr marL="231775" indent="-231775" algn="just" eaLnBrk="1" hangingPunct="1">
              <a:buFontTx/>
              <a:buNone/>
            </a:pPr>
            <a:r>
              <a:rPr lang="en-US" smtClean="0"/>
              <a:t>Cho </a:t>
            </a:r>
            <a:r>
              <a:rPr lang="en-US" i="1" smtClean="0"/>
              <a:t>G</a:t>
            </a:r>
            <a:r>
              <a:rPr lang="en-US" smtClean="0"/>
              <a:t> là đồ thị vô hướng với tập cạnh </a:t>
            </a:r>
            <a:r>
              <a:rPr lang="en-US" i="1" smtClean="0"/>
              <a:t>E</a:t>
            </a:r>
            <a:r>
              <a:rPr lang="en-US" smtClean="0"/>
              <a:t>.  Giả sử </a:t>
            </a:r>
            <a:r>
              <a:rPr lang="en-US" i="1" smtClean="0">
                <a:solidFill>
                  <a:srgbClr val="FF0000"/>
                </a:solidFill>
              </a:rPr>
              <a:t>e</a:t>
            </a:r>
            <a:r>
              <a:rPr lang="en-US" smtClean="0">
                <a:solidFill>
                  <a:srgbClr val="FF0000"/>
                </a:solidFill>
                <a:sym typeface="Symbol" pitchFamily="18" charset="2"/>
              </a:rPr>
              <a:t></a:t>
            </a:r>
            <a:r>
              <a:rPr lang="en-US" i="1" smtClean="0">
                <a:solidFill>
                  <a:srgbClr val="FF0000"/>
                </a:solidFill>
                <a:sym typeface="Symbol" pitchFamily="18" charset="2"/>
              </a:rPr>
              <a:t>E</a:t>
            </a:r>
            <a:r>
              <a:rPr lang="en-US" smtClean="0">
                <a:sym typeface="Symbol" pitchFamily="18" charset="2"/>
              </a:rPr>
              <a:t> là cặp </a:t>
            </a:r>
            <a:r>
              <a:rPr lang="en-US" smtClean="0">
                <a:solidFill>
                  <a:srgbClr val="FF0000"/>
                </a:solidFill>
                <a:sym typeface="Symbol" pitchFamily="18" charset="2"/>
              </a:rPr>
              <a:t>(</a:t>
            </a:r>
            <a:r>
              <a:rPr lang="en-US" i="1" smtClean="0">
                <a:solidFill>
                  <a:srgbClr val="FF0000"/>
                </a:solidFill>
                <a:sym typeface="Symbol" pitchFamily="18" charset="2"/>
              </a:rPr>
              <a:t>u</a:t>
            </a:r>
            <a:r>
              <a:rPr lang="en-US" smtClean="0">
                <a:solidFill>
                  <a:srgbClr val="FF0000"/>
                </a:solidFill>
                <a:sym typeface="Symbol" pitchFamily="18" charset="2"/>
              </a:rPr>
              <a:t>,</a:t>
            </a:r>
            <a:r>
              <a:rPr lang="en-US" i="1" smtClean="0">
                <a:solidFill>
                  <a:srgbClr val="FF0000"/>
                </a:solidFill>
                <a:sym typeface="Symbol" pitchFamily="18" charset="2"/>
              </a:rPr>
              <a:t>v</a:t>
            </a:r>
            <a:r>
              <a:rPr lang="en-US" smtClean="0">
                <a:solidFill>
                  <a:srgbClr val="FF0000"/>
                </a:solidFill>
                <a:sym typeface="Symbol" pitchFamily="18" charset="2"/>
              </a:rPr>
              <a:t>)</a:t>
            </a:r>
            <a:r>
              <a:rPr lang="en-US" smtClean="0">
                <a:sym typeface="Symbol" pitchFamily="18" charset="2"/>
              </a:rPr>
              <a:t>.  Khi đó ta nói:</a:t>
            </a:r>
            <a:endParaRPr lang="en-US" smtClean="0"/>
          </a:p>
          <a:p>
            <a:pPr marL="231775" indent="-231775" algn="just" eaLnBrk="1" hangingPunct="1"/>
            <a:r>
              <a:rPr lang="en-US" i="1" smtClean="0">
                <a:solidFill>
                  <a:schemeClr val="accent2"/>
                </a:solidFill>
              </a:rPr>
              <a:t>u</a:t>
            </a:r>
            <a:r>
              <a:rPr lang="en-US" smtClean="0">
                <a:solidFill>
                  <a:schemeClr val="accent2"/>
                </a:solidFill>
              </a:rPr>
              <a:t>, </a:t>
            </a:r>
            <a:r>
              <a:rPr lang="en-US" i="1" smtClean="0">
                <a:solidFill>
                  <a:schemeClr val="accent2"/>
                </a:solidFill>
              </a:rPr>
              <a:t>v</a:t>
            </a:r>
            <a:r>
              <a:rPr lang="en-US" smtClean="0">
                <a:solidFill>
                  <a:schemeClr val="accent2"/>
                </a:solidFill>
              </a:rPr>
              <a:t> là </a:t>
            </a:r>
            <a:r>
              <a:rPr lang="en-US" i="1" smtClean="0">
                <a:solidFill>
                  <a:schemeClr val="accent2"/>
                </a:solidFill>
              </a:rPr>
              <a:t>kề nhau/lân cận/nối với nhau</a:t>
            </a:r>
            <a:r>
              <a:rPr lang="en-US" smtClean="0">
                <a:solidFill>
                  <a:schemeClr val="accent2"/>
                </a:solidFill>
              </a:rPr>
              <a:t> (</a:t>
            </a:r>
            <a:r>
              <a:rPr lang="en-US" i="1" smtClean="0">
                <a:solidFill>
                  <a:schemeClr val="accent2"/>
                </a:solidFill>
              </a:rPr>
              <a:t>adjacent</a:t>
            </a:r>
            <a:r>
              <a:rPr lang="en-US" smtClean="0">
                <a:solidFill>
                  <a:schemeClr val="accent2"/>
                </a:solidFill>
              </a:rPr>
              <a:t> / </a:t>
            </a:r>
            <a:r>
              <a:rPr lang="en-US" i="1" smtClean="0">
                <a:solidFill>
                  <a:schemeClr val="accent2"/>
                </a:solidFill>
              </a:rPr>
              <a:t>neighbors</a:t>
            </a:r>
            <a:r>
              <a:rPr lang="en-US" smtClean="0">
                <a:solidFill>
                  <a:schemeClr val="accent2"/>
                </a:solidFill>
              </a:rPr>
              <a:t> / </a:t>
            </a:r>
            <a:r>
              <a:rPr lang="en-US" i="1" smtClean="0">
                <a:solidFill>
                  <a:schemeClr val="accent2"/>
                </a:solidFill>
              </a:rPr>
              <a:t>connected)</a:t>
            </a:r>
            <a:r>
              <a:rPr lang="en-US" smtClean="0">
                <a:solidFill>
                  <a:schemeClr val="accent2"/>
                </a:solidFill>
              </a:rPr>
              <a:t>.</a:t>
            </a:r>
          </a:p>
          <a:p>
            <a:pPr marL="231775" indent="-231775" algn="just" eaLnBrk="1" hangingPunct="1"/>
            <a:r>
              <a:rPr lang="en-US" smtClean="0">
                <a:solidFill>
                  <a:schemeClr val="accent2"/>
                </a:solidFill>
              </a:rPr>
              <a:t>Cạnh </a:t>
            </a:r>
            <a:r>
              <a:rPr lang="en-US" i="1" smtClean="0">
                <a:solidFill>
                  <a:schemeClr val="accent2"/>
                </a:solidFill>
              </a:rPr>
              <a:t>e</a:t>
            </a:r>
            <a:r>
              <a:rPr lang="en-US" smtClean="0">
                <a:solidFill>
                  <a:schemeClr val="accent2"/>
                </a:solidFill>
              </a:rPr>
              <a:t> là </a:t>
            </a:r>
            <a:r>
              <a:rPr lang="en-US" i="1" smtClean="0">
                <a:solidFill>
                  <a:schemeClr val="accent2"/>
                </a:solidFill>
              </a:rPr>
              <a:t>liên thuộc</a:t>
            </a:r>
            <a:r>
              <a:rPr lang="en-US" smtClean="0">
                <a:solidFill>
                  <a:schemeClr val="accent2"/>
                </a:solidFill>
              </a:rPr>
              <a:t> với hai đỉnh </a:t>
            </a:r>
            <a:r>
              <a:rPr lang="en-US" i="1" smtClean="0">
                <a:solidFill>
                  <a:schemeClr val="accent2"/>
                </a:solidFill>
              </a:rPr>
              <a:t>u</a:t>
            </a:r>
            <a:r>
              <a:rPr lang="en-US" smtClean="0">
                <a:solidFill>
                  <a:schemeClr val="accent2"/>
                </a:solidFill>
              </a:rPr>
              <a:t> và </a:t>
            </a:r>
            <a:r>
              <a:rPr lang="en-US" i="1" smtClean="0">
                <a:solidFill>
                  <a:schemeClr val="accent2"/>
                </a:solidFill>
              </a:rPr>
              <a:t>v</a:t>
            </a:r>
            <a:r>
              <a:rPr lang="en-US" smtClean="0">
                <a:solidFill>
                  <a:schemeClr val="accent2"/>
                </a:solidFill>
              </a:rPr>
              <a:t>.</a:t>
            </a:r>
          </a:p>
          <a:p>
            <a:pPr marL="231775" indent="-231775" algn="just" eaLnBrk="1" hangingPunct="1"/>
            <a:r>
              <a:rPr lang="en-US" smtClean="0">
                <a:solidFill>
                  <a:schemeClr val="accent2"/>
                </a:solidFill>
              </a:rPr>
              <a:t>Cạnh </a:t>
            </a:r>
            <a:r>
              <a:rPr lang="en-US" i="1" smtClean="0">
                <a:solidFill>
                  <a:schemeClr val="accent2"/>
                </a:solidFill>
              </a:rPr>
              <a:t>e</a:t>
            </a:r>
            <a:r>
              <a:rPr lang="en-US" smtClean="0">
                <a:solidFill>
                  <a:schemeClr val="accent2"/>
                </a:solidFill>
              </a:rPr>
              <a:t> </a:t>
            </a:r>
            <a:r>
              <a:rPr lang="en-US" i="1" smtClean="0">
                <a:solidFill>
                  <a:schemeClr val="accent2"/>
                </a:solidFill>
              </a:rPr>
              <a:t>nối</a:t>
            </a:r>
            <a:r>
              <a:rPr lang="en-US" smtClean="0">
                <a:solidFill>
                  <a:schemeClr val="accent2"/>
                </a:solidFill>
              </a:rPr>
              <a:t> (</a:t>
            </a:r>
            <a:r>
              <a:rPr lang="en-US" i="1" smtClean="0">
                <a:solidFill>
                  <a:schemeClr val="accent2"/>
                </a:solidFill>
              </a:rPr>
              <a:t>connect</a:t>
            </a:r>
            <a:r>
              <a:rPr lang="en-US" smtClean="0">
                <a:solidFill>
                  <a:schemeClr val="accent2"/>
                </a:solidFill>
              </a:rPr>
              <a:t>) </a:t>
            </a:r>
            <a:r>
              <a:rPr lang="en-US" i="1" smtClean="0">
                <a:solidFill>
                  <a:schemeClr val="accent2"/>
                </a:solidFill>
              </a:rPr>
              <a:t>u</a:t>
            </a:r>
            <a:r>
              <a:rPr lang="en-US" smtClean="0">
                <a:solidFill>
                  <a:schemeClr val="accent2"/>
                </a:solidFill>
              </a:rPr>
              <a:t> và </a:t>
            </a:r>
            <a:r>
              <a:rPr lang="en-US" i="1" smtClean="0">
                <a:solidFill>
                  <a:schemeClr val="accent2"/>
                </a:solidFill>
              </a:rPr>
              <a:t>v</a:t>
            </a:r>
            <a:r>
              <a:rPr lang="en-US" smtClean="0">
                <a:solidFill>
                  <a:schemeClr val="accent2"/>
                </a:solidFill>
              </a:rPr>
              <a:t>.</a:t>
            </a:r>
          </a:p>
          <a:p>
            <a:pPr marL="231775" indent="-231775" algn="just" eaLnBrk="1" hangingPunct="1"/>
            <a:r>
              <a:rPr lang="en-US" smtClean="0">
                <a:solidFill>
                  <a:schemeClr val="accent2"/>
                </a:solidFill>
              </a:rPr>
              <a:t>Các đỉnh </a:t>
            </a:r>
            <a:r>
              <a:rPr lang="en-US" i="1" smtClean="0">
                <a:solidFill>
                  <a:schemeClr val="accent2"/>
                </a:solidFill>
              </a:rPr>
              <a:t>u</a:t>
            </a:r>
            <a:r>
              <a:rPr lang="en-US" smtClean="0">
                <a:solidFill>
                  <a:schemeClr val="accent2"/>
                </a:solidFill>
              </a:rPr>
              <a:t> và </a:t>
            </a:r>
            <a:r>
              <a:rPr lang="en-US" i="1" smtClean="0">
                <a:solidFill>
                  <a:schemeClr val="accent2"/>
                </a:solidFill>
              </a:rPr>
              <a:t>v</a:t>
            </a:r>
            <a:r>
              <a:rPr lang="en-US" smtClean="0">
                <a:solidFill>
                  <a:schemeClr val="accent2"/>
                </a:solidFill>
              </a:rPr>
              <a:t> là các </a:t>
            </a:r>
            <a:r>
              <a:rPr lang="en-US" i="1" smtClean="0">
                <a:solidFill>
                  <a:schemeClr val="accent2"/>
                </a:solidFill>
              </a:rPr>
              <a:t>đầu mút</a:t>
            </a:r>
            <a:r>
              <a:rPr lang="en-US" smtClean="0">
                <a:solidFill>
                  <a:schemeClr val="accent2"/>
                </a:solidFill>
              </a:rPr>
              <a:t> (</a:t>
            </a:r>
            <a:r>
              <a:rPr lang="en-US" i="1" smtClean="0">
                <a:solidFill>
                  <a:schemeClr val="accent2"/>
                </a:solidFill>
              </a:rPr>
              <a:t>endpoints</a:t>
            </a:r>
            <a:r>
              <a:rPr lang="en-US" smtClean="0">
                <a:solidFill>
                  <a:schemeClr val="accent2"/>
                </a:solidFill>
              </a:rPr>
              <a:t>) của cạnh </a:t>
            </a:r>
            <a:r>
              <a:rPr lang="en-US" i="1" smtClean="0">
                <a:solidFill>
                  <a:schemeClr val="accent2"/>
                </a:solidFill>
              </a:rPr>
              <a:t>e</a:t>
            </a:r>
            <a:r>
              <a:rPr lang="en-US" smtClean="0">
                <a:solidFill>
                  <a:schemeClr val="accent2"/>
                </a:solidFill>
              </a:rPr>
              <a:t>.</a:t>
            </a:r>
          </a:p>
        </p:txBody>
      </p:sp>
      <p:grpSp>
        <p:nvGrpSpPr>
          <p:cNvPr id="47110" name="Group 4"/>
          <p:cNvGrpSpPr>
            <a:grpSpLocks/>
          </p:cNvGrpSpPr>
          <p:nvPr/>
        </p:nvGrpSpPr>
        <p:grpSpPr bwMode="auto">
          <a:xfrm>
            <a:off x="3713169" y="1384272"/>
            <a:ext cx="1370013" cy="1330325"/>
            <a:chOff x="793" y="2297"/>
            <a:chExt cx="863" cy="838"/>
          </a:xfrm>
        </p:grpSpPr>
        <p:grpSp>
          <p:nvGrpSpPr>
            <p:cNvPr id="47111" name="Group 5"/>
            <p:cNvGrpSpPr>
              <a:grpSpLocks/>
            </p:cNvGrpSpPr>
            <p:nvPr/>
          </p:nvGrpSpPr>
          <p:grpSpPr bwMode="auto">
            <a:xfrm>
              <a:off x="1406" y="2886"/>
              <a:ext cx="250" cy="249"/>
              <a:chOff x="2313" y="2478"/>
              <a:chExt cx="250" cy="249"/>
            </a:xfrm>
          </p:grpSpPr>
          <p:sp>
            <p:nvSpPr>
              <p:cNvPr id="47117" name="Oval 6"/>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7118" name="Text Box 7"/>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v</a:t>
                </a:r>
              </a:p>
            </p:txBody>
          </p:sp>
        </p:grpSp>
        <p:grpSp>
          <p:nvGrpSpPr>
            <p:cNvPr id="47112" name="Group 8"/>
            <p:cNvGrpSpPr>
              <a:grpSpLocks/>
            </p:cNvGrpSpPr>
            <p:nvPr/>
          </p:nvGrpSpPr>
          <p:grpSpPr bwMode="auto">
            <a:xfrm>
              <a:off x="793" y="2297"/>
              <a:ext cx="250" cy="249"/>
              <a:chOff x="2313" y="2478"/>
              <a:chExt cx="250" cy="249"/>
            </a:xfrm>
          </p:grpSpPr>
          <p:sp>
            <p:nvSpPr>
              <p:cNvPr id="47115" name="Oval 9"/>
              <p:cNvSpPr>
                <a:spLocks noChangeArrowheads="1"/>
              </p:cNvSpPr>
              <p:nvPr/>
            </p:nvSpPr>
            <p:spPr bwMode="auto">
              <a:xfrm>
                <a:off x="2313" y="2478"/>
                <a:ext cx="250" cy="249"/>
              </a:xfrm>
              <a:prstGeom prst="ellipse">
                <a:avLst/>
              </a:prstGeom>
              <a:noFill/>
              <a:ln w="9525">
                <a:solidFill>
                  <a:schemeClr val="tx1"/>
                </a:solidFill>
                <a:round/>
                <a:headEnd/>
                <a:tailEnd/>
              </a:ln>
            </p:spPr>
            <p:txBody>
              <a:bodyPr wrap="none" anchor="ctr"/>
              <a:lstStyle/>
              <a:p>
                <a:endParaRPr lang="en-US"/>
              </a:p>
            </p:txBody>
          </p:sp>
          <p:sp>
            <p:nvSpPr>
              <p:cNvPr id="47116" name="Text Box 10"/>
              <p:cNvSpPr txBox="1">
                <a:spLocks noChangeArrowheads="1"/>
              </p:cNvSpPr>
              <p:nvPr/>
            </p:nvSpPr>
            <p:spPr bwMode="auto">
              <a:xfrm>
                <a:off x="2381" y="2478"/>
                <a:ext cx="90" cy="182"/>
              </a:xfrm>
              <a:prstGeom prst="rect">
                <a:avLst/>
              </a:prstGeom>
              <a:noFill/>
              <a:ln w="9525">
                <a:noFill/>
                <a:miter lim="800000"/>
                <a:headEnd/>
                <a:tailEnd/>
              </a:ln>
            </p:spPr>
            <p:txBody>
              <a:bodyPr lIns="0" tIns="0" rIns="0" bIns="0"/>
              <a:lstStyle/>
              <a:p>
                <a:pPr>
                  <a:spcBef>
                    <a:spcPct val="50000"/>
                  </a:spcBef>
                </a:pPr>
                <a:r>
                  <a:rPr lang="en-US" i="1" u="none"/>
                  <a:t>u</a:t>
                </a:r>
              </a:p>
            </p:txBody>
          </p:sp>
        </p:grpSp>
        <p:sp>
          <p:nvSpPr>
            <p:cNvPr id="47113" name="Line 11"/>
            <p:cNvSpPr>
              <a:spLocks noChangeShapeType="1"/>
            </p:cNvSpPr>
            <p:nvPr/>
          </p:nvSpPr>
          <p:spPr bwMode="auto">
            <a:xfrm>
              <a:off x="998" y="2523"/>
              <a:ext cx="453" cy="408"/>
            </a:xfrm>
            <a:prstGeom prst="line">
              <a:avLst/>
            </a:prstGeom>
            <a:noFill/>
            <a:ln w="38100">
              <a:solidFill>
                <a:schemeClr val="tx1"/>
              </a:solidFill>
              <a:round/>
              <a:headEnd/>
              <a:tailEnd/>
            </a:ln>
          </p:spPr>
          <p:txBody>
            <a:bodyPr/>
            <a:lstStyle/>
            <a:p>
              <a:endParaRPr lang="en-US"/>
            </a:p>
          </p:txBody>
        </p:sp>
        <p:sp>
          <p:nvSpPr>
            <p:cNvPr id="47114" name="Text Box 12"/>
            <p:cNvSpPr txBox="1">
              <a:spLocks noChangeArrowheads="1"/>
            </p:cNvSpPr>
            <p:nvPr/>
          </p:nvSpPr>
          <p:spPr bwMode="auto">
            <a:xfrm>
              <a:off x="1224" y="2500"/>
              <a:ext cx="159" cy="250"/>
            </a:xfrm>
            <a:prstGeom prst="rect">
              <a:avLst/>
            </a:prstGeom>
            <a:noFill/>
            <a:ln w="9525">
              <a:noFill/>
              <a:miter lim="800000"/>
              <a:headEnd/>
              <a:tailEnd/>
            </a:ln>
          </p:spPr>
          <p:txBody>
            <a:bodyPr>
              <a:spAutoFit/>
            </a:bodyPr>
            <a:lstStyle/>
            <a:p>
              <a:pPr>
                <a:spcBef>
                  <a:spcPct val="50000"/>
                </a:spcBef>
              </a:pPr>
              <a:r>
                <a:rPr lang="en-US" i="1" u="none" dirty="0"/>
                <a:t>e</a:t>
              </a:r>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0179" name="Slide Number Placeholder 4"/>
          <p:cNvSpPr>
            <a:spLocks noGrp="1"/>
          </p:cNvSpPr>
          <p:nvPr>
            <p:ph type="sldNum" sz="quarter" idx="11"/>
          </p:nvPr>
        </p:nvSpPr>
        <p:spPr>
          <a:noFill/>
        </p:spPr>
        <p:txBody>
          <a:bodyPr/>
          <a:lstStyle/>
          <a:p>
            <a:fld id="{F17C9AEA-DDF7-44D5-9C7C-70E49522DC39}" type="slidenum">
              <a:rPr lang="en-US"/>
              <a:pPr/>
              <a:t>31</a:t>
            </a:fld>
            <a:endParaRPr lang="en-US"/>
          </a:p>
        </p:txBody>
      </p:sp>
      <p:sp>
        <p:nvSpPr>
          <p:cNvPr id="50180" name="Rectangle 2"/>
          <p:cNvSpPr>
            <a:spLocks noGrp="1" noChangeArrowheads="1"/>
          </p:cNvSpPr>
          <p:nvPr>
            <p:ph type="title"/>
          </p:nvPr>
        </p:nvSpPr>
        <p:spPr/>
        <p:txBody>
          <a:bodyPr/>
          <a:lstStyle/>
          <a:p>
            <a:pPr eaLnBrk="1" hangingPunct="1"/>
            <a:r>
              <a:rPr lang="en-US" smtClean="0"/>
              <a:t>Tính kề trong đồ thị có hướng</a:t>
            </a:r>
          </a:p>
        </p:txBody>
      </p:sp>
      <p:sp>
        <p:nvSpPr>
          <p:cNvPr id="50181" name="Rectangle 3"/>
          <p:cNvSpPr>
            <a:spLocks noGrp="1" noChangeArrowheads="1"/>
          </p:cNvSpPr>
          <p:nvPr>
            <p:ph type="body" idx="1"/>
          </p:nvPr>
        </p:nvSpPr>
        <p:spPr>
          <a:xfrm>
            <a:off x="287338" y="2479661"/>
            <a:ext cx="8629709" cy="4002101"/>
          </a:xfrm>
        </p:spPr>
        <p:txBody>
          <a:bodyPr/>
          <a:lstStyle/>
          <a:p>
            <a:pPr eaLnBrk="1" hangingPunct="1"/>
            <a:r>
              <a:rPr lang="en-US" dirty="0" smtClean="0"/>
              <a:t>Cho </a:t>
            </a:r>
            <a:r>
              <a:rPr lang="en-US" i="1" dirty="0" smtClean="0"/>
              <a:t>G</a:t>
            </a:r>
            <a:r>
              <a:rPr lang="en-US" dirty="0" smtClean="0"/>
              <a:t> </a:t>
            </a:r>
            <a:r>
              <a:rPr lang="en-US" dirty="0" err="1" smtClean="0"/>
              <a:t>là</a:t>
            </a:r>
            <a:r>
              <a:rPr lang="en-US" dirty="0" smtClean="0"/>
              <a:t> </a:t>
            </a:r>
            <a:r>
              <a:rPr lang="en-US" dirty="0" err="1" smtClean="0"/>
              <a:t>đồ</a:t>
            </a:r>
            <a:r>
              <a:rPr lang="en-US" dirty="0" smtClean="0"/>
              <a:t> </a:t>
            </a:r>
            <a:r>
              <a:rPr lang="en-US" dirty="0" err="1" smtClean="0"/>
              <a:t>thị</a:t>
            </a:r>
            <a:r>
              <a:rPr lang="en-US" dirty="0" smtClean="0"/>
              <a:t> </a:t>
            </a:r>
            <a:r>
              <a:rPr lang="en-US" dirty="0" err="1" smtClean="0"/>
              <a:t>có</a:t>
            </a:r>
            <a:r>
              <a:rPr lang="en-US" dirty="0" smtClean="0"/>
              <a:t> </a:t>
            </a:r>
            <a:r>
              <a:rPr lang="en-US" dirty="0" err="1" smtClean="0"/>
              <a:t>hướng</a:t>
            </a:r>
            <a:r>
              <a:rPr lang="en-US" dirty="0" smtClean="0"/>
              <a:t> (</a:t>
            </a:r>
            <a:r>
              <a:rPr lang="en-US" dirty="0" err="1" smtClean="0"/>
              <a:t>có</a:t>
            </a:r>
            <a:r>
              <a:rPr lang="en-US" dirty="0" smtClean="0"/>
              <a:t> </a:t>
            </a:r>
            <a:r>
              <a:rPr lang="en-US" dirty="0" err="1" smtClean="0"/>
              <a:t>thể</a:t>
            </a:r>
            <a:r>
              <a:rPr lang="en-US" dirty="0" smtClean="0"/>
              <a:t> </a:t>
            </a:r>
            <a:r>
              <a:rPr lang="en-US" dirty="0" err="1" smtClean="0"/>
              <a:t>là</a:t>
            </a:r>
            <a:r>
              <a:rPr lang="en-US" dirty="0" smtClean="0"/>
              <a:t> </a:t>
            </a:r>
            <a:r>
              <a:rPr lang="en-US" dirty="0" err="1" smtClean="0"/>
              <a:t>đơn</a:t>
            </a:r>
            <a:r>
              <a:rPr lang="en-US" dirty="0" smtClean="0"/>
              <a:t> </a:t>
            </a:r>
            <a:r>
              <a:rPr lang="en-US" dirty="0" err="1" smtClean="0"/>
              <a:t>hoặc</a:t>
            </a:r>
            <a:r>
              <a:rPr lang="en-US" dirty="0" smtClean="0"/>
              <a:t> </a:t>
            </a:r>
            <a:r>
              <a:rPr lang="en-US" dirty="0" err="1" smtClean="0"/>
              <a:t>đa</a:t>
            </a:r>
            <a:r>
              <a:rPr lang="en-US" dirty="0" smtClean="0"/>
              <a:t>) </a:t>
            </a:r>
            <a:r>
              <a:rPr lang="en-US" dirty="0" err="1" smtClean="0"/>
              <a:t>và</a:t>
            </a:r>
            <a:r>
              <a:rPr lang="en-US" dirty="0" smtClean="0"/>
              <a:t> </a:t>
            </a:r>
            <a:r>
              <a:rPr lang="en-US" dirty="0" err="1" smtClean="0"/>
              <a:t>giả</a:t>
            </a:r>
            <a:r>
              <a:rPr lang="en-US" dirty="0" smtClean="0"/>
              <a:t> </a:t>
            </a:r>
            <a:r>
              <a:rPr lang="en-US" dirty="0" err="1" smtClean="0"/>
              <a:t>sử</a:t>
            </a:r>
            <a:r>
              <a:rPr lang="en-US" dirty="0" smtClean="0"/>
              <a:t> </a:t>
            </a:r>
            <a:r>
              <a:rPr lang="en-US" i="1" dirty="0" smtClean="0"/>
              <a:t>e =</a:t>
            </a:r>
            <a:r>
              <a:rPr lang="en-US" dirty="0" smtClean="0"/>
              <a:t> (</a:t>
            </a:r>
            <a:r>
              <a:rPr lang="en-US" i="1" dirty="0" err="1" smtClean="0"/>
              <a:t>u</a:t>
            </a:r>
            <a:r>
              <a:rPr lang="en-US" dirty="0" err="1" smtClean="0"/>
              <a:t>,</a:t>
            </a:r>
            <a:r>
              <a:rPr lang="en-US" i="1" dirty="0" err="1" smtClean="0"/>
              <a:t>v</a:t>
            </a:r>
            <a:r>
              <a:rPr lang="en-US" dirty="0" smtClean="0"/>
              <a:t>) </a:t>
            </a:r>
            <a:r>
              <a:rPr lang="en-US" dirty="0" err="1" smtClean="0"/>
              <a:t>là</a:t>
            </a:r>
            <a:r>
              <a:rPr lang="en-US" dirty="0" smtClean="0"/>
              <a:t> </a:t>
            </a:r>
            <a:r>
              <a:rPr lang="en-US" dirty="0" err="1" smtClean="0"/>
              <a:t>cạnh</a:t>
            </a:r>
            <a:r>
              <a:rPr lang="en-US" dirty="0" smtClean="0"/>
              <a:t> </a:t>
            </a:r>
            <a:r>
              <a:rPr lang="en-US" dirty="0" err="1" smtClean="0"/>
              <a:t>của</a:t>
            </a:r>
            <a:r>
              <a:rPr lang="en-US" dirty="0" smtClean="0"/>
              <a:t> </a:t>
            </a:r>
            <a:r>
              <a:rPr lang="en-US" i="1" dirty="0" smtClean="0"/>
              <a:t>G</a:t>
            </a:r>
            <a:r>
              <a:rPr lang="en-US" dirty="0" smtClean="0"/>
              <a:t>.  Ta </a:t>
            </a:r>
            <a:r>
              <a:rPr lang="en-US" dirty="0" err="1" smtClean="0"/>
              <a:t>nói</a:t>
            </a:r>
            <a:r>
              <a:rPr lang="en-US" dirty="0" smtClean="0"/>
              <a:t>:</a:t>
            </a:r>
          </a:p>
          <a:p>
            <a:pPr lvl="1" eaLnBrk="1" hangingPunct="1"/>
            <a:r>
              <a:rPr lang="en-US" sz="2800" i="1" dirty="0" smtClean="0">
                <a:solidFill>
                  <a:srgbClr val="660066"/>
                </a:solidFill>
              </a:rPr>
              <a:t>u </a:t>
            </a:r>
            <a:r>
              <a:rPr lang="en-US" sz="2800" dirty="0" err="1" smtClean="0">
                <a:solidFill>
                  <a:srgbClr val="660066"/>
                </a:solidFill>
              </a:rPr>
              <a:t>và</a:t>
            </a:r>
            <a:r>
              <a:rPr lang="en-US" sz="2800" dirty="0" smtClean="0">
                <a:solidFill>
                  <a:srgbClr val="660066"/>
                </a:solidFill>
              </a:rPr>
              <a:t> </a:t>
            </a:r>
            <a:r>
              <a:rPr lang="en-US" sz="2800" i="1" dirty="0" smtClean="0">
                <a:solidFill>
                  <a:srgbClr val="660066"/>
                </a:solidFill>
              </a:rPr>
              <a:t>v </a:t>
            </a:r>
            <a:r>
              <a:rPr lang="en-US" sz="2800" dirty="0" err="1" smtClean="0">
                <a:solidFill>
                  <a:srgbClr val="660066"/>
                </a:solidFill>
              </a:rPr>
              <a:t>là</a:t>
            </a:r>
            <a:r>
              <a:rPr lang="en-US" sz="2800" dirty="0" smtClean="0">
                <a:solidFill>
                  <a:srgbClr val="660066"/>
                </a:solidFill>
              </a:rPr>
              <a:t> </a:t>
            </a:r>
            <a:r>
              <a:rPr lang="en-US" sz="2800" i="1" dirty="0" err="1" smtClean="0">
                <a:solidFill>
                  <a:srgbClr val="660066"/>
                </a:solidFill>
              </a:rPr>
              <a:t>kề</a:t>
            </a:r>
            <a:r>
              <a:rPr lang="en-US" sz="2800" i="1" dirty="0" smtClean="0">
                <a:solidFill>
                  <a:srgbClr val="660066"/>
                </a:solidFill>
              </a:rPr>
              <a:t> </a:t>
            </a:r>
            <a:r>
              <a:rPr lang="en-US" sz="2800" i="1" dirty="0" err="1" smtClean="0">
                <a:solidFill>
                  <a:srgbClr val="660066"/>
                </a:solidFill>
              </a:rPr>
              <a:t>nhau</a:t>
            </a:r>
            <a:r>
              <a:rPr lang="en-US" sz="2800" i="1" dirty="0" smtClean="0">
                <a:solidFill>
                  <a:srgbClr val="660066"/>
                </a:solidFill>
              </a:rPr>
              <a:t>, u</a:t>
            </a:r>
            <a:r>
              <a:rPr lang="en-US" sz="2800" dirty="0" smtClean="0">
                <a:solidFill>
                  <a:srgbClr val="660066"/>
                </a:solidFill>
              </a:rPr>
              <a:t> </a:t>
            </a:r>
            <a:r>
              <a:rPr lang="en-US" sz="2800" dirty="0" err="1" smtClean="0">
                <a:solidFill>
                  <a:srgbClr val="660066"/>
                </a:solidFill>
              </a:rPr>
              <a:t>là</a:t>
            </a:r>
            <a:r>
              <a:rPr lang="en-US" sz="2800" dirty="0" smtClean="0">
                <a:solidFill>
                  <a:srgbClr val="660066"/>
                </a:solidFill>
              </a:rPr>
              <a:t> </a:t>
            </a:r>
            <a:r>
              <a:rPr lang="en-US" sz="2800" dirty="0" err="1" smtClean="0">
                <a:solidFill>
                  <a:srgbClr val="660066"/>
                </a:solidFill>
              </a:rPr>
              <a:t>kề</a:t>
            </a:r>
            <a:r>
              <a:rPr lang="en-US" sz="2800" dirty="0" smtClean="0">
                <a:solidFill>
                  <a:srgbClr val="660066"/>
                </a:solidFill>
              </a:rPr>
              <a:t> </a:t>
            </a:r>
            <a:r>
              <a:rPr lang="en-US" sz="2800" dirty="0" err="1" smtClean="0">
                <a:solidFill>
                  <a:srgbClr val="660066"/>
                </a:solidFill>
              </a:rPr>
              <a:t>tới</a:t>
            </a:r>
            <a:r>
              <a:rPr lang="en-US" sz="2800" dirty="0" smtClean="0">
                <a:solidFill>
                  <a:srgbClr val="660066"/>
                </a:solidFill>
              </a:rPr>
              <a:t> </a:t>
            </a:r>
            <a:r>
              <a:rPr lang="en-US" sz="2800" i="1" dirty="0" smtClean="0">
                <a:solidFill>
                  <a:srgbClr val="660066"/>
                </a:solidFill>
              </a:rPr>
              <a:t>v</a:t>
            </a:r>
            <a:r>
              <a:rPr lang="en-US" sz="2800" dirty="0" smtClean="0">
                <a:solidFill>
                  <a:srgbClr val="660066"/>
                </a:solidFill>
              </a:rPr>
              <a:t>, </a:t>
            </a:r>
            <a:r>
              <a:rPr lang="en-US" sz="2800" i="1" dirty="0" smtClean="0">
                <a:solidFill>
                  <a:srgbClr val="660066"/>
                </a:solidFill>
              </a:rPr>
              <a:t>v</a:t>
            </a:r>
            <a:r>
              <a:rPr lang="en-US" sz="2800" dirty="0" smtClean="0">
                <a:solidFill>
                  <a:srgbClr val="660066"/>
                </a:solidFill>
              </a:rPr>
              <a:t> </a:t>
            </a:r>
            <a:r>
              <a:rPr lang="en-US" sz="2800" dirty="0" err="1" smtClean="0">
                <a:solidFill>
                  <a:srgbClr val="660066"/>
                </a:solidFill>
              </a:rPr>
              <a:t>là</a:t>
            </a:r>
            <a:r>
              <a:rPr lang="en-US" sz="2800" dirty="0" smtClean="0">
                <a:solidFill>
                  <a:srgbClr val="660066"/>
                </a:solidFill>
              </a:rPr>
              <a:t> </a:t>
            </a:r>
            <a:r>
              <a:rPr lang="en-US" sz="2800" dirty="0" err="1" smtClean="0">
                <a:solidFill>
                  <a:srgbClr val="660066"/>
                </a:solidFill>
              </a:rPr>
              <a:t>kề</a:t>
            </a:r>
            <a:r>
              <a:rPr lang="en-US" sz="2800" dirty="0" smtClean="0">
                <a:solidFill>
                  <a:srgbClr val="660066"/>
                </a:solidFill>
              </a:rPr>
              <a:t> </a:t>
            </a:r>
            <a:r>
              <a:rPr lang="en-US" sz="2800" dirty="0" err="1" smtClean="0">
                <a:solidFill>
                  <a:srgbClr val="660066"/>
                </a:solidFill>
              </a:rPr>
              <a:t>từ</a:t>
            </a:r>
            <a:r>
              <a:rPr lang="en-US" sz="2800" dirty="0" smtClean="0">
                <a:solidFill>
                  <a:srgbClr val="660066"/>
                </a:solidFill>
              </a:rPr>
              <a:t> </a:t>
            </a:r>
            <a:r>
              <a:rPr lang="en-US" sz="2800" i="1" dirty="0" smtClean="0">
                <a:solidFill>
                  <a:srgbClr val="660066"/>
                </a:solidFill>
              </a:rPr>
              <a:t>u</a:t>
            </a:r>
          </a:p>
          <a:p>
            <a:pPr lvl="1" eaLnBrk="1" hangingPunct="1"/>
            <a:r>
              <a:rPr lang="en-US" sz="2800" i="1" dirty="0" smtClean="0">
                <a:solidFill>
                  <a:srgbClr val="660066"/>
                </a:solidFill>
              </a:rPr>
              <a:t>e </a:t>
            </a:r>
            <a:r>
              <a:rPr lang="en-US" sz="2800" i="1" dirty="0" err="1" smtClean="0">
                <a:solidFill>
                  <a:srgbClr val="660066"/>
                </a:solidFill>
              </a:rPr>
              <a:t>đi</a:t>
            </a:r>
            <a:r>
              <a:rPr lang="en-US" sz="2800" i="1" dirty="0" smtClean="0">
                <a:solidFill>
                  <a:srgbClr val="660066"/>
                </a:solidFill>
              </a:rPr>
              <a:t> </a:t>
            </a:r>
            <a:r>
              <a:rPr lang="en-US" sz="2800" i="1" dirty="0" err="1" smtClean="0">
                <a:solidFill>
                  <a:srgbClr val="660066"/>
                </a:solidFill>
              </a:rPr>
              <a:t>ra</a:t>
            </a:r>
            <a:r>
              <a:rPr lang="en-US" sz="2800" i="1" dirty="0" smtClean="0">
                <a:solidFill>
                  <a:srgbClr val="660066"/>
                </a:solidFill>
              </a:rPr>
              <a:t> </a:t>
            </a:r>
            <a:r>
              <a:rPr lang="en-US" sz="2800" i="1" dirty="0" err="1" smtClean="0">
                <a:solidFill>
                  <a:srgbClr val="660066"/>
                </a:solidFill>
              </a:rPr>
              <a:t>khỏi</a:t>
            </a:r>
            <a:r>
              <a:rPr lang="en-US" sz="2800" i="1" dirty="0" smtClean="0">
                <a:solidFill>
                  <a:srgbClr val="660066"/>
                </a:solidFill>
              </a:rPr>
              <a:t> u, e </a:t>
            </a:r>
            <a:r>
              <a:rPr lang="en-US" sz="2800" i="1" dirty="0" err="1" smtClean="0">
                <a:solidFill>
                  <a:srgbClr val="660066"/>
                </a:solidFill>
              </a:rPr>
              <a:t>đi</a:t>
            </a:r>
            <a:r>
              <a:rPr lang="en-US" sz="2800" i="1" dirty="0" smtClean="0">
                <a:solidFill>
                  <a:srgbClr val="660066"/>
                </a:solidFill>
              </a:rPr>
              <a:t> </a:t>
            </a:r>
            <a:r>
              <a:rPr lang="en-US" sz="2800" i="1" dirty="0" err="1" smtClean="0">
                <a:solidFill>
                  <a:srgbClr val="660066"/>
                </a:solidFill>
              </a:rPr>
              <a:t>vào</a:t>
            </a:r>
            <a:r>
              <a:rPr lang="en-US" sz="2800" i="1" dirty="0" smtClean="0">
                <a:solidFill>
                  <a:srgbClr val="660066"/>
                </a:solidFill>
              </a:rPr>
              <a:t> v</a:t>
            </a:r>
            <a:r>
              <a:rPr lang="en-US" sz="2800" dirty="0" smtClean="0">
                <a:solidFill>
                  <a:srgbClr val="660066"/>
                </a:solidFill>
              </a:rPr>
              <a:t>.</a:t>
            </a:r>
          </a:p>
          <a:p>
            <a:pPr lvl="1" eaLnBrk="1" hangingPunct="1"/>
            <a:r>
              <a:rPr lang="en-US" sz="2800" i="1" dirty="0" smtClean="0">
                <a:solidFill>
                  <a:srgbClr val="660066"/>
                </a:solidFill>
              </a:rPr>
              <a:t>e </a:t>
            </a:r>
            <a:r>
              <a:rPr lang="en-US" sz="2800" i="1" dirty="0" err="1" smtClean="0">
                <a:solidFill>
                  <a:srgbClr val="660066"/>
                </a:solidFill>
              </a:rPr>
              <a:t>nối</a:t>
            </a:r>
            <a:r>
              <a:rPr lang="en-US" sz="2800" i="1" dirty="0" smtClean="0">
                <a:solidFill>
                  <a:srgbClr val="660066"/>
                </a:solidFill>
              </a:rPr>
              <a:t> u </a:t>
            </a:r>
            <a:r>
              <a:rPr lang="en-US" sz="2800" i="1" dirty="0" err="1" smtClean="0">
                <a:solidFill>
                  <a:srgbClr val="660066"/>
                </a:solidFill>
              </a:rPr>
              <a:t>với</a:t>
            </a:r>
            <a:r>
              <a:rPr lang="en-US" sz="2800" i="1" dirty="0" smtClean="0">
                <a:solidFill>
                  <a:srgbClr val="660066"/>
                </a:solidFill>
              </a:rPr>
              <a:t> v</a:t>
            </a:r>
            <a:r>
              <a:rPr lang="en-US" sz="2800" dirty="0" smtClean="0">
                <a:solidFill>
                  <a:srgbClr val="660066"/>
                </a:solidFill>
              </a:rPr>
              <a:t>, </a:t>
            </a:r>
            <a:r>
              <a:rPr lang="en-US" sz="2800" i="1" dirty="0" smtClean="0">
                <a:solidFill>
                  <a:srgbClr val="660066"/>
                </a:solidFill>
              </a:rPr>
              <a:t>e </a:t>
            </a:r>
            <a:r>
              <a:rPr lang="en-US" sz="2800" i="1" dirty="0" err="1" smtClean="0">
                <a:solidFill>
                  <a:srgbClr val="660066"/>
                </a:solidFill>
              </a:rPr>
              <a:t>đi</a:t>
            </a:r>
            <a:r>
              <a:rPr lang="en-US" sz="2800" i="1" dirty="0" smtClean="0">
                <a:solidFill>
                  <a:srgbClr val="660066"/>
                </a:solidFill>
              </a:rPr>
              <a:t> </a:t>
            </a:r>
            <a:r>
              <a:rPr lang="en-US" sz="2800" i="1" dirty="0" err="1" smtClean="0">
                <a:solidFill>
                  <a:srgbClr val="660066"/>
                </a:solidFill>
              </a:rPr>
              <a:t>từ</a:t>
            </a:r>
            <a:r>
              <a:rPr lang="en-US" sz="2800" i="1" dirty="0" smtClean="0">
                <a:solidFill>
                  <a:srgbClr val="660066"/>
                </a:solidFill>
              </a:rPr>
              <a:t> u </a:t>
            </a:r>
            <a:r>
              <a:rPr lang="en-US" sz="2800" i="1" dirty="0" err="1" smtClean="0">
                <a:solidFill>
                  <a:srgbClr val="660066"/>
                </a:solidFill>
              </a:rPr>
              <a:t>tới</a:t>
            </a:r>
            <a:r>
              <a:rPr lang="en-US" sz="2800" i="1" dirty="0" smtClean="0">
                <a:solidFill>
                  <a:srgbClr val="660066"/>
                </a:solidFill>
              </a:rPr>
              <a:t> v</a:t>
            </a:r>
            <a:endParaRPr lang="en-US" sz="2800" dirty="0" smtClean="0">
              <a:solidFill>
                <a:srgbClr val="660066"/>
              </a:solidFill>
            </a:endParaRPr>
          </a:p>
          <a:p>
            <a:pPr lvl="1" eaLnBrk="1" hangingPunct="1"/>
            <a:r>
              <a:rPr lang="en-US" sz="2800" dirty="0" err="1" smtClean="0">
                <a:solidFill>
                  <a:srgbClr val="660066"/>
                </a:solidFill>
              </a:rPr>
              <a:t>Đỉnh</a:t>
            </a:r>
            <a:r>
              <a:rPr lang="en-US" sz="2800" dirty="0" smtClean="0">
                <a:solidFill>
                  <a:srgbClr val="660066"/>
                </a:solidFill>
              </a:rPr>
              <a:t> </a:t>
            </a:r>
            <a:r>
              <a:rPr lang="en-US" sz="2800" dirty="0" err="1" smtClean="0">
                <a:solidFill>
                  <a:srgbClr val="660066"/>
                </a:solidFill>
              </a:rPr>
              <a:t>đầu</a:t>
            </a:r>
            <a:r>
              <a:rPr lang="en-US" sz="2800" dirty="0" smtClean="0">
                <a:solidFill>
                  <a:srgbClr val="660066"/>
                </a:solidFill>
              </a:rPr>
              <a:t> (</a:t>
            </a:r>
            <a:r>
              <a:rPr lang="en-US" sz="2800" i="1" dirty="0" smtClean="0">
                <a:solidFill>
                  <a:srgbClr val="660066"/>
                </a:solidFill>
              </a:rPr>
              <a:t>initial vertex) </a:t>
            </a:r>
            <a:r>
              <a:rPr lang="en-US" sz="2800" i="1" dirty="0" err="1" smtClean="0">
                <a:solidFill>
                  <a:srgbClr val="660066"/>
                </a:solidFill>
              </a:rPr>
              <a:t>của</a:t>
            </a:r>
            <a:r>
              <a:rPr lang="en-US" sz="2800" i="1" dirty="0" smtClean="0">
                <a:solidFill>
                  <a:srgbClr val="660066"/>
                </a:solidFill>
              </a:rPr>
              <a:t> e</a:t>
            </a:r>
            <a:r>
              <a:rPr lang="en-US" sz="2800" dirty="0" smtClean="0">
                <a:solidFill>
                  <a:srgbClr val="660066"/>
                </a:solidFill>
              </a:rPr>
              <a:t> </a:t>
            </a:r>
            <a:r>
              <a:rPr lang="en-US" sz="2800" dirty="0" err="1" smtClean="0">
                <a:solidFill>
                  <a:srgbClr val="660066"/>
                </a:solidFill>
              </a:rPr>
              <a:t>là</a:t>
            </a:r>
            <a:r>
              <a:rPr lang="en-US" sz="2800" dirty="0" smtClean="0">
                <a:solidFill>
                  <a:srgbClr val="660066"/>
                </a:solidFill>
              </a:rPr>
              <a:t> </a:t>
            </a:r>
            <a:r>
              <a:rPr lang="en-US" sz="2800" i="1" dirty="0" smtClean="0">
                <a:solidFill>
                  <a:srgbClr val="660066"/>
                </a:solidFill>
              </a:rPr>
              <a:t>u</a:t>
            </a:r>
            <a:endParaRPr lang="en-US" sz="2800" dirty="0" smtClean="0">
              <a:solidFill>
                <a:srgbClr val="660066"/>
              </a:solidFill>
            </a:endParaRPr>
          </a:p>
          <a:p>
            <a:pPr lvl="1" eaLnBrk="1" hangingPunct="1"/>
            <a:r>
              <a:rPr lang="en-US" sz="2800" dirty="0" err="1" smtClean="0">
                <a:solidFill>
                  <a:srgbClr val="660066"/>
                </a:solidFill>
              </a:rPr>
              <a:t>Đỉnh</a:t>
            </a:r>
            <a:r>
              <a:rPr lang="en-US" sz="2800" dirty="0" smtClean="0">
                <a:solidFill>
                  <a:srgbClr val="660066"/>
                </a:solidFill>
              </a:rPr>
              <a:t> </a:t>
            </a:r>
            <a:r>
              <a:rPr lang="en-US" sz="2800" dirty="0" err="1" smtClean="0">
                <a:solidFill>
                  <a:srgbClr val="660066"/>
                </a:solidFill>
              </a:rPr>
              <a:t>cuối</a:t>
            </a:r>
            <a:r>
              <a:rPr lang="en-US" sz="2800" dirty="0" smtClean="0">
                <a:solidFill>
                  <a:srgbClr val="660066"/>
                </a:solidFill>
              </a:rPr>
              <a:t> (</a:t>
            </a:r>
            <a:r>
              <a:rPr lang="en-US" sz="2800" i="1" dirty="0" smtClean="0">
                <a:solidFill>
                  <a:srgbClr val="660066"/>
                </a:solidFill>
              </a:rPr>
              <a:t>terminal vertex</a:t>
            </a:r>
            <a:r>
              <a:rPr lang="en-US" sz="2800" dirty="0" smtClean="0">
                <a:solidFill>
                  <a:srgbClr val="660066"/>
                </a:solidFill>
              </a:rPr>
              <a:t>) </a:t>
            </a:r>
            <a:r>
              <a:rPr lang="en-US" sz="2800" dirty="0" err="1" smtClean="0">
                <a:solidFill>
                  <a:srgbClr val="660066"/>
                </a:solidFill>
              </a:rPr>
              <a:t>của</a:t>
            </a:r>
            <a:r>
              <a:rPr lang="en-US" sz="2800" dirty="0" smtClean="0">
                <a:solidFill>
                  <a:srgbClr val="660066"/>
                </a:solidFill>
              </a:rPr>
              <a:t> </a:t>
            </a:r>
            <a:r>
              <a:rPr lang="en-US" sz="2800" i="1" dirty="0" smtClean="0">
                <a:solidFill>
                  <a:srgbClr val="660066"/>
                </a:solidFill>
              </a:rPr>
              <a:t>e</a:t>
            </a:r>
            <a:r>
              <a:rPr lang="en-US" sz="2800" dirty="0" smtClean="0">
                <a:solidFill>
                  <a:srgbClr val="660066"/>
                </a:solidFill>
              </a:rPr>
              <a:t> </a:t>
            </a:r>
            <a:r>
              <a:rPr lang="en-US" sz="2800" dirty="0" err="1" smtClean="0">
                <a:solidFill>
                  <a:srgbClr val="660066"/>
                </a:solidFill>
              </a:rPr>
              <a:t>là</a:t>
            </a:r>
            <a:r>
              <a:rPr lang="en-US" sz="2800" dirty="0" smtClean="0">
                <a:solidFill>
                  <a:srgbClr val="660066"/>
                </a:solidFill>
              </a:rPr>
              <a:t> </a:t>
            </a:r>
            <a:r>
              <a:rPr lang="en-US" sz="2800" i="1" dirty="0" smtClean="0">
                <a:solidFill>
                  <a:srgbClr val="660066"/>
                </a:solidFill>
              </a:rPr>
              <a:t>v</a:t>
            </a:r>
          </a:p>
        </p:txBody>
      </p:sp>
      <p:grpSp>
        <p:nvGrpSpPr>
          <p:cNvPr id="2" name="Group 6"/>
          <p:cNvGrpSpPr>
            <a:grpSpLocks/>
          </p:cNvGrpSpPr>
          <p:nvPr/>
        </p:nvGrpSpPr>
        <p:grpSpPr bwMode="auto">
          <a:xfrm>
            <a:off x="3549636" y="1347759"/>
            <a:ext cx="358775" cy="396875"/>
            <a:chOff x="4332" y="1593"/>
            <a:chExt cx="226" cy="250"/>
          </a:xfrm>
        </p:grpSpPr>
        <p:sp>
          <p:nvSpPr>
            <p:cNvPr id="50187" name="Text Box 5"/>
            <p:cNvSpPr txBox="1">
              <a:spLocks noChangeArrowheads="1"/>
            </p:cNvSpPr>
            <p:nvPr/>
          </p:nvSpPr>
          <p:spPr bwMode="auto">
            <a:xfrm>
              <a:off x="4354" y="1593"/>
              <a:ext cx="204" cy="250"/>
            </a:xfrm>
            <a:prstGeom prst="rect">
              <a:avLst/>
            </a:prstGeom>
            <a:noFill/>
            <a:ln w="9525">
              <a:noFill/>
              <a:miter lim="800000"/>
              <a:headEnd/>
              <a:tailEnd/>
            </a:ln>
          </p:spPr>
          <p:txBody>
            <a:bodyPr>
              <a:spAutoFit/>
            </a:bodyPr>
            <a:lstStyle/>
            <a:p>
              <a:pPr>
                <a:spcBef>
                  <a:spcPct val="50000"/>
                </a:spcBef>
              </a:pPr>
              <a:r>
                <a:rPr lang="en-US" b="1" i="1" u="none"/>
                <a:t>u</a:t>
              </a:r>
            </a:p>
          </p:txBody>
        </p:sp>
        <p:sp>
          <p:nvSpPr>
            <p:cNvPr id="50188" name="Oval 4"/>
            <p:cNvSpPr>
              <a:spLocks noChangeArrowheads="1"/>
            </p:cNvSpPr>
            <p:nvPr/>
          </p:nvSpPr>
          <p:spPr bwMode="auto">
            <a:xfrm>
              <a:off x="4332" y="1616"/>
              <a:ext cx="226" cy="226"/>
            </a:xfrm>
            <a:prstGeom prst="ellipse">
              <a:avLst/>
            </a:prstGeom>
            <a:noFill/>
            <a:ln w="28575">
              <a:solidFill>
                <a:schemeClr val="tx1"/>
              </a:solidFill>
              <a:round/>
              <a:headEnd/>
              <a:tailEnd/>
            </a:ln>
          </p:spPr>
          <p:txBody>
            <a:bodyPr wrap="none" anchor="ctr"/>
            <a:lstStyle/>
            <a:p>
              <a:endParaRPr lang="en-US"/>
            </a:p>
          </p:txBody>
        </p:sp>
      </p:grpSp>
      <p:grpSp>
        <p:nvGrpSpPr>
          <p:cNvPr id="3" name="Group 7"/>
          <p:cNvGrpSpPr>
            <a:grpSpLocks/>
          </p:cNvGrpSpPr>
          <p:nvPr/>
        </p:nvGrpSpPr>
        <p:grpSpPr bwMode="auto">
          <a:xfrm>
            <a:off x="4773599" y="2031972"/>
            <a:ext cx="358775" cy="396875"/>
            <a:chOff x="4332" y="1593"/>
            <a:chExt cx="226" cy="250"/>
          </a:xfrm>
        </p:grpSpPr>
        <p:sp>
          <p:nvSpPr>
            <p:cNvPr id="50185" name="Text Box 8"/>
            <p:cNvSpPr txBox="1">
              <a:spLocks noChangeArrowheads="1"/>
            </p:cNvSpPr>
            <p:nvPr/>
          </p:nvSpPr>
          <p:spPr bwMode="auto">
            <a:xfrm>
              <a:off x="4354" y="1593"/>
              <a:ext cx="204" cy="250"/>
            </a:xfrm>
            <a:prstGeom prst="rect">
              <a:avLst/>
            </a:prstGeom>
            <a:noFill/>
            <a:ln w="9525">
              <a:noFill/>
              <a:miter lim="800000"/>
              <a:headEnd/>
              <a:tailEnd/>
            </a:ln>
          </p:spPr>
          <p:txBody>
            <a:bodyPr>
              <a:spAutoFit/>
            </a:bodyPr>
            <a:lstStyle/>
            <a:p>
              <a:pPr>
                <a:spcBef>
                  <a:spcPct val="50000"/>
                </a:spcBef>
              </a:pPr>
              <a:r>
                <a:rPr lang="en-US" b="1" i="1" u="none"/>
                <a:t>v</a:t>
              </a:r>
            </a:p>
          </p:txBody>
        </p:sp>
        <p:sp>
          <p:nvSpPr>
            <p:cNvPr id="50186" name="Oval 9"/>
            <p:cNvSpPr>
              <a:spLocks noChangeArrowheads="1"/>
            </p:cNvSpPr>
            <p:nvPr/>
          </p:nvSpPr>
          <p:spPr bwMode="auto">
            <a:xfrm>
              <a:off x="4332" y="1616"/>
              <a:ext cx="226" cy="226"/>
            </a:xfrm>
            <a:prstGeom prst="ellipse">
              <a:avLst/>
            </a:prstGeom>
            <a:noFill/>
            <a:ln w="28575">
              <a:solidFill>
                <a:schemeClr val="tx1"/>
              </a:solidFill>
              <a:round/>
              <a:headEnd/>
              <a:tailEnd/>
            </a:ln>
          </p:spPr>
          <p:txBody>
            <a:bodyPr wrap="none" anchor="ctr"/>
            <a:lstStyle/>
            <a:p>
              <a:endParaRPr lang="en-US"/>
            </a:p>
          </p:txBody>
        </p:sp>
      </p:grpSp>
      <p:sp>
        <p:nvSpPr>
          <p:cNvPr id="50184" name="Line 10"/>
          <p:cNvSpPr>
            <a:spLocks noChangeShapeType="1"/>
          </p:cNvSpPr>
          <p:nvPr/>
        </p:nvSpPr>
        <p:spPr bwMode="auto">
          <a:xfrm>
            <a:off x="3873486" y="1671609"/>
            <a:ext cx="935038" cy="466725"/>
          </a:xfrm>
          <a:prstGeom prst="line">
            <a:avLst/>
          </a:prstGeom>
          <a:noFill/>
          <a:ln w="38100">
            <a:solidFill>
              <a:schemeClr val="tx1"/>
            </a:solidFill>
            <a:round/>
            <a:headEnd/>
            <a:tailEnd type="triangle" w="med" len="med"/>
          </a:ln>
        </p:spPr>
        <p:txBody>
          <a:bodyPr/>
          <a:lstStyle/>
          <a:p>
            <a:endParaRPr lang="en-US"/>
          </a:p>
        </p:txBody>
      </p:sp>
      <p:sp>
        <p:nvSpPr>
          <p:cNvPr id="13" name="Text Box 12"/>
          <p:cNvSpPr txBox="1">
            <a:spLocks noChangeArrowheads="1"/>
          </p:cNvSpPr>
          <p:nvPr/>
        </p:nvSpPr>
        <p:spPr bwMode="auto">
          <a:xfrm>
            <a:off x="4206870" y="1384272"/>
            <a:ext cx="252413" cy="523220"/>
          </a:xfrm>
          <a:prstGeom prst="rect">
            <a:avLst/>
          </a:prstGeom>
          <a:noFill/>
          <a:ln w="9525">
            <a:noFill/>
            <a:miter lim="800000"/>
            <a:headEnd/>
            <a:tailEnd/>
          </a:ln>
        </p:spPr>
        <p:txBody>
          <a:bodyPr>
            <a:spAutoFit/>
          </a:bodyPr>
          <a:lstStyle/>
          <a:p>
            <a:pPr>
              <a:spcBef>
                <a:spcPct val="50000"/>
              </a:spcBef>
            </a:pPr>
            <a:r>
              <a:rPr lang="en-US" sz="2800" b="1" i="1" u="none" dirty="0"/>
              <a:t>e</a:t>
            </a:r>
            <a:endParaRPr lang="en-US" b="1" i="1" u="none"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32</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smtClean="0">
                <a:latin typeface="+mj-lt"/>
              </a:rPr>
              <a:t>1.1. Đồ thị trong thực tế</a:t>
            </a:r>
          </a:p>
          <a:p>
            <a:pPr eaLnBrk="1" hangingPunct="1">
              <a:buFontTx/>
              <a:buNone/>
            </a:pPr>
            <a:r>
              <a:rPr lang="en-US" smtClean="0">
                <a:latin typeface="+mj-lt"/>
              </a:rPr>
              <a:t>1.2. Các loại đồ thị</a:t>
            </a:r>
          </a:p>
          <a:p>
            <a:pPr eaLnBrk="1" hangingPunct="1">
              <a:buFontTx/>
              <a:buNone/>
            </a:pPr>
            <a:r>
              <a:rPr lang="en-US" b="1" smtClean="0">
                <a:latin typeface="+mj-lt"/>
              </a:rPr>
              <a:t>1.3. Bậc của đỉnh</a:t>
            </a:r>
          </a:p>
          <a:p>
            <a:pPr eaLnBrk="1" hangingPunct="1">
              <a:buFontTx/>
              <a:buNone/>
            </a:pPr>
            <a:r>
              <a:rPr lang="en-US" smtClean="0">
                <a:latin typeface="+mj-lt"/>
              </a:rPr>
              <a:t>1.4. Đồ thị con</a:t>
            </a:r>
          </a:p>
          <a:p>
            <a:pPr eaLnBrk="1" hangingPunct="1">
              <a:buFontTx/>
              <a:buNone/>
            </a:pPr>
            <a:r>
              <a:rPr lang="en-US" smtClean="0">
                <a:latin typeface="+mj-lt"/>
              </a:rPr>
              <a:t>1.5. Đồ thị đẳng cấu</a:t>
            </a:r>
          </a:p>
          <a:p>
            <a:pPr eaLnBrk="1" hangingPunct="1">
              <a:buFontTx/>
              <a:buNone/>
            </a:pPr>
            <a:r>
              <a:rPr lang="en-US" smtClean="0">
                <a:latin typeface="+mj-lt"/>
              </a:rPr>
              <a:t>1.6. Đường đi và chu trình</a:t>
            </a:r>
          </a:p>
          <a:p>
            <a:pPr eaLnBrk="1" hangingPunct="1">
              <a:buFontTx/>
              <a:buNone/>
            </a:pPr>
            <a:r>
              <a:rPr lang="en-US" smtClean="0">
                <a:latin typeface="+mj-lt"/>
              </a:rPr>
              <a:t>1.7. Tính liên thông</a:t>
            </a:r>
          </a:p>
          <a:p>
            <a:pPr eaLnBrk="1" hangingPunct="1">
              <a:buFontTx/>
              <a:buNone/>
            </a:pPr>
            <a:r>
              <a:rPr lang="en-US" smtClean="0">
                <a:latin typeface="+mj-lt"/>
              </a:rPr>
              <a:t>1.8. Một số loại đồ thị đặc biệt</a:t>
            </a:r>
          </a:p>
          <a:p>
            <a:pPr lvl="1" eaLnBrk="1" hangingPunct="1"/>
            <a:endParaRPr lang="en-US" smtClean="0">
              <a:latin typeface="Arial" pitchFamily="34" charset="0"/>
              <a:ea typeface="Arial Unicode MS" pitchFamily="34" charset="-128"/>
              <a:cs typeface="Arial Unicode MS" pitchFamily="34" charset="-128"/>
            </a:endParaRPr>
          </a:p>
          <a:p>
            <a:pPr lvl="1" eaLnBrk="1" hangingPunct="1"/>
            <a:endParaRPr lang="en-US" smtClean="0"/>
          </a:p>
          <a:p>
            <a:pPr eaLnBrk="1" hangingPunct="1"/>
            <a:endParaRPr lang="en-US"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8131" name="Slide Number Placeholder 4"/>
          <p:cNvSpPr>
            <a:spLocks noGrp="1"/>
          </p:cNvSpPr>
          <p:nvPr>
            <p:ph type="sldNum" sz="quarter" idx="11"/>
          </p:nvPr>
        </p:nvSpPr>
        <p:spPr>
          <a:noFill/>
        </p:spPr>
        <p:txBody>
          <a:bodyPr/>
          <a:lstStyle/>
          <a:p>
            <a:fld id="{A9B6B999-A00B-4A5E-86EF-89B02D6EA851}" type="slidenum">
              <a:rPr lang="en-US"/>
              <a:pPr/>
              <a:t>33</a:t>
            </a:fld>
            <a:endParaRPr lang="en-US"/>
          </a:p>
        </p:txBody>
      </p:sp>
      <p:sp>
        <p:nvSpPr>
          <p:cNvPr id="48132" name="Rectangle 2"/>
          <p:cNvSpPr>
            <a:spLocks noGrp="1" noChangeArrowheads="1"/>
          </p:cNvSpPr>
          <p:nvPr>
            <p:ph type="title"/>
          </p:nvPr>
        </p:nvSpPr>
        <p:spPr/>
        <p:txBody>
          <a:bodyPr/>
          <a:lstStyle/>
          <a:p>
            <a:pPr eaLnBrk="1" hangingPunct="1"/>
            <a:r>
              <a:rPr lang="en-US" smtClean="0"/>
              <a:t>Bậc của đỉnh (Degree of a Vertex)</a:t>
            </a:r>
          </a:p>
        </p:txBody>
      </p:sp>
      <p:sp>
        <p:nvSpPr>
          <p:cNvPr id="48133" name="Rectangle 3"/>
          <p:cNvSpPr>
            <a:spLocks noGrp="1" noChangeArrowheads="1"/>
          </p:cNvSpPr>
          <p:nvPr>
            <p:ph type="body" idx="1"/>
          </p:nvPr>
        </p:nvSpPr>
        <p:spPr>
          <a:xfrm>
            <a:off x="250825" y="1449388"/>
            <a:ext cx="8569325" cy="5068887"/>
          </a:xfrm>
        </p:spPr>
        <p:txBody>
          <a:bodyPr/>
          <a:lstStyle/>
          <a:p>
            <a:pPr eaLnBrk="1" hangingPunct="1"/>
            <a:r>
              <a:rPr lang="en-US" dirty="0" err="1" smtClean="0"/>
              <a:t>Giả</a:t>
            </a:r>
            <a:r>
              <a:rPr lang="en-US" dirty="0" smtClean="0"/>
              <a:t> </a:t>
            </a:r>
            <a:r>
              <a:rPr lang="en-US" dirty="0" err="1" smtClean="0"/>
              <a:t>sử</a:t>
            </a:r>
            <a:r>
              <a:rPr lang="en-US" dirty="0" smtClean="0"/>
              <a:t> </a:t>
            </a:r>
            <a:r>
              <a:rPr lang="en-US" i="1" dirty="0" smtClean="0"/>
              <a:t>G</a:t>
            </a:r>
            <a:r>
              <a:rPr lang="en-US" dirty="0" smtClean="0"/>
              <a:t> </a:t>
            </a:r>
            <a:r>
              <a:rPr lang="en-US" dirty="0" err="1" smtClean="0"/>
              <a:t>là</a:t>
            </a:r>
            <a:r>
              <a:rPr lang="en-US" dirty="0" smtClean="0"/>
              <a:t> </a:t>
            </a:r>
            <a:r>
              <a:rPr lang="en-US" dirty="0" err="1" smtClean="0"/>
              <a:t>đồ</a:t>
            </a:r>
            <a:r>
              <a:rPr lang="en-US" dirty="0" smtClean="0"/>
              <a:t> </a:t>
            </a:r>
            <a:r>
              <a:rPr lang="en-US" dirty="0" err="1" smtClean="0"/>
              <a:t>thị</a:t>
            </a:r>
            <a:r>
              <a:rPr lang="en-US" dirty="0" smtClean="0"/>
              <a:t> </a:t>
            </a:r>
            <a:r>
              <a:rPr lang="en-US" dirty="0" err="1" smtClean="0"/>
              <a:t>vô</a:t>
            </a:r>
            <a:r>
              <a:rPr lang="en-US" dirty="0" smtClean="0"/>
              <a:t> </a:t>
            </a:r>
            <a:r>
              <a:rPr lang="en-US" dirty="0" err="1" smtClean="0"/>
              <a:t>hướng</a:t>
            </a:r>
            <a:r>
              <a:rPr lang="en-US" dirty="0" smtClean="0"/>
              <a:t>, </a:t>
            </a:r>
            <a:r>
              <a:rPr lang="en-US" i="1" dirty="0" err="1" smtClean="0">
                <a:solidFill>
                  <a:srgbClr val="FF0000"/>
                </a:solidFill>
              </a:rPr>
              <a:t>v</a:t>
            </a:r>
            <a:r>
              <a:rPr lang="en-US" dirty="0" err="1" smtClean="0">
                <a:solidFill>
                  <a:srgbClr val="FF0000"/>
                </a:solidFill>
                <a:sym typeface="Symbol" pitchFamily="18" charset="2"/>
              </a:rPr>
              <a:t></a:t>
            </a:r>
            <a:r>
              <a:rPr lang="en-US" i="1" dirty="0" err="1" smtClean="0">
                <a:solidFill>
                  <a:srgbClr val="FF0000"/>
                </a:solidFill>
                <a:sym typeface="Symbol" pitchFamily="18" charset="2"/>
              </a:rPr>
              <a:t>V</a:t>
            </a:r>
            <a:r>
              <a:rPr lang="en-US" dirty="0" smtClean="0"/>
              <a:t> </a:t>
            </a:r>
            <a:r>
              <a:rPr lang="en-US" dirty="0" err="1" smtClean="0"/>
              <a:t>là</a:t>
            </a:r>
            <a:r>
              <a:rPr lang="en-US" dirty="0" smtClean="0"/>
              <a:t> </a:t>
            </a:r>
            <a:r>
              <a:rPr lang="en-US" dirty="0" err="1" smtClean="0"/>
              <a:t>một</a:t>
            </a:r>
            <a:r>
              <a:rPr lang="en-US" dirty="0" smtClean="0"/>
              <a:t> </a:t>
            </a:r>
            <a:r>
              <a:rPr lang="en-US" dirty="0" err="1" smtClean="0"/>
              <a:t>đỉnh</a:t>
            </a:r>
            <a:r>
              <a:rPr lang="en-US" dirty="0" smtClean="0"/>
              <a:t> </a:t>
            </a:r>
            <a:r>
              <a:rPr lang="en-US" dirty="0" err="1" smtClean="0"/>
              <a:t>nào</a:t>
            </a:r>
            <a:r>
              <a:rPr lang="en-US" dirty="0" smtClean="0"/>
              <a:t> </a:t>
            </a:r>
            <a:r>
              <a:rPr lang="en-US" dirty="0" err="1" smtClean="0"/>
              <a:t>đó</a:t>
            </a:r>
            <a:r>
              <a:rPr lang="en-US" dirty="0" smtClean="0"/>
              <a:t>.</a:t>
            </a:r>
          </a:p>
          <a:p>
            <a:pPr eaLnBrk="1" hangingPunct="1"/>
            <a:r>
              <a:rPr lang="en-US" i="1" dirty="0" err="1" smtClean="0"/>
              <a:t>Bậc</a:t>
            </a:r>
            <a:r>
              <a:rPr lang="en-US" i="1" dirty="0" smtClean="0"/>
              <a:t> </a:t>
            </a:r>
            <a:r>
              <a:rPr lang="en-US" dirty="0" err="1" smtClean="0"/>
              <a:t>của</a:t>
            </a:r>
            <a:r>
              <a:rPr lang="en-US" dirty="0" smtClean="0"/>
              <a:t> </a:t>
            </a:r>
            <a:r>
              <a:rPr lang="en-US" dirty="0" err="1" smtClean="0"/>
              <a:t>đỉnh</a:t>
            </a:r>
            <a:r>
              <a:rPr lang="en-US" dirty="0" smtClean="0"/>
              <a:t> </a:t>
            </a:r>
            <a:r>
              <a:rPr lang="en-US" i="1" dirty="0" smtClean="0"/>
              <a:t>v</a:t>
            </a:r>
            <a:r>
              <a:rPr lang="en-US" dirty="0" smtClean="0"/>
              <a:t>, </a:t>
            </a:r>
            <a:r>
              <a:rPr lang="en-US" dirty="0" smtClean="0">
                <a:solidFill>
                  <a:srgbClr val="FF0000"/>
                </a:solidFill>
              </a:rPr>
              <a:t>deg(</a:t>
            </a:r>
            <a:r>
              <a:rPr lang="en-US" i="1" dirty="0" smtClean="0">
                <a:solidFill>
                  <a:srgbClr val="FF0000"/>
                </a:solidFill>
              </a:rPr>
              <a:t>v</a:t>
            </a:r>
            <a:r>
              <a:rPr lang="en-US" dirty="0" smtClean="0">
                <a:solidFill>
                  <a:srgbClr val="FF0000"/>
                </a:solidFill>
              </a:rPr>
              <a:t>)</a:t>
            </a:r>
            <a:r>
              <a:rPr lang="en-US" dirty="0" smtClean="0"/>
              <a:t>, </a:t>
            </a:r>
            <a:r>
              <a:rPr lang="en-US" dirty="0" err="1" smtClean="0"/>
              <a:t>là</a:t>
            </a:r>
            <a:r>
              <a:rPr lang="en-US" dirty="0" smtClean="0"/>
              <a:t> </a:t>
            </a:r>
            <a:r>
              <a:rPr lang="en-US" dirty="0" err="1" smtClean="0"/>
              <a:t>số</a:t>
            </a:r>
            <a:r>
              <a:rPr lang="en-US" dirty="0" smtClean="0"/>
              <a:t> </a:t>
            </a:r>
            <a:r>
              <a:rPr lang="en-US" dirty="0" err="1" smtClean="0"/>
              <a:t>cạnh</a:t>
            </a:r>
            <a:r>
              <a:rPr lang="en-US" dirty="0" smtClean="0"/>
              <a:t> </a:t>
            </a:r>
            <a:r>
              <a:rPr lang="en-US" dirty="0" err="1" smtClean="0"/>
              <a:t>kề</a:t>
            </a:r>
            <a:r>
              <a:rPr lang="en-US" dirty="0" smtClean="0"/>
              <a:t> </a:t>
            </a:r>
            <a:r>
              <a:rPr lang="en-US" dirty="0" err="1" smtClean="0"/>
              <a:t>với</a:t>
            </a:r>
            <a:r>
              <a:rPr lang="en-US" dirty="0" smtClean="0"/>
              <a:t> </a:t>
            </a:r>
            <a:r>
              <a:rPr lang="en-US" dirty="0" err="1" smtClean="0"/>
              <a:t>nó</a:t>
            </a:r>
            <a:r>
              <a:rPr lang="en-US" dirty="0" smtClean="0"/>
              <a:t>. </a:t>
            </a:r>
          </a:p>
          <a:p>
            <a:pPr eaLnBrk="1" hangingPunct="1"/>
            <a:r>
              <a:rPr lang="en-US" dirty="0" err="1" smtClean="0"/>
              <a:t>Đỉnh</a:t>
            </a:r>
            <a:r>
              <a:rPr lang="en-US" dirty="0" smtClean="0"/>
              <a:t> </a:t>
            </a:r>
            <a:r>
              <a:rPr lang="en-US" dirty="0" err="1" smtClean="0"/>
              <a:t>bậc</a:t>
            </a:r>
            <a:r>
              <a:rPr lang="en-US" dirty="0" smtClean="0"/>
              <a:t> 0 </a:t>
            </a:r>
            <a:r>
              <a:rPr lang="en-US" dirty="0" err="1" smtClean="0"/>
              <a:t>được</a:t>
            </a:r>
            <a:r>
              <a:rPr lang="en-US" dirty="0" smtClean="0"/>
              <a:t> </a:t>
            </a:r>
            <a:r>
              <a:rPr lang="en-US" dirty="0" err="1" smtClean="0"/>
              <a:t>gọi</a:t>
            </a:r>
            <a:r>
              <a:rPr lang="en-US" dirty="0" smtClean="0"/>
              <a:t> </a:t>
            </a:r>
            <a:r>
              <a:rPr lang="en-US" dirty="0" err="1" smtClean="0"/>
              <a:t>là</a:t>
            </a:r>
            <a:r>
              <a:rPr lang="en-US" dirty="0" smtClean="0"/>
              <a:t> </a:t>
            </a:r>
            <a:r>
              <a:rPr lang="en-US" i="1" dirty="0" err="1" smtClean="0"/>
              <a:t>đỉnh</a:t>
            </a:r>
            <a:r>
              <a:rPr lang="en-US" i="1" dirty="0" smtClean="0"/>
              <a:t> </a:t>
            </a:r>
            <a:r>
              <a:rPr lang="en-US" i="1" dirty="0" err="1" smtClean="0"/>
              <a:t>cô</a:t>
            </a:r>
            <a:r>
              <a:rPr lang="en-US" i="1" dirty="0" smtClean="0"/>
              <a:t> </a:t>
            </a:r>
            <a:r>
              <a:rPr lang="en-US" i="1" dirty="0" err="1" smtClean="0"/>
              <a:t>lập</a:t>
            </a:r>
            <a:r>
              <a:rPr lang="en-US" dirty="0" smtClean="0"/>
              <a:t> (</a:t>
            </a:r>
            <a:r>
              <a:rPr lang="en-US" i="1" dirty="0" smtClean="0"/>
              <a:t>isolated</a:t>
            </a:r>
            <a:r>
              <a:rPr lang="en-US" dirty="0" smtClean="0"/>
              <a:t>).</a:t>
            </a:r>
          </a:p>
          <a:p>
            <a:pPr eaLnBrk="1" hangingPunct="1"/>
            <a:r>
              <a:rPr lang="en-US" dirty="0" err="1" smtClean="0"/>
              <a:t>Đỉnh</a:t>
            </a:r>
            <a:r>
              <a:rPr lang="en-US" dirty="0" smtClean="0"/>
              <a:t> </a:t>
            </a:r>
            <a:r>
              <a:rPr lang="en-US" dirty="0" err="1" smtClean="0"/>
              <a:t>bậc</a:t>
            </a:r>
            <a:r>
              <a:rPr lang="en-US" dirty="0" smtClean="0"/>
              <a:t> 1 </a:t>
            </a:r>
            <a:r>
              <a:rPr lang="en-US" dirty="0" err="1" smtClean="0"/>
              <a:t>được</a:t>
            </a:r>
            <a:r>
              <a:rPr lang="en-US" dirty="0" smtClean="0"/>
              <a:t> </a:t>
            </a:r>
            <a:r>
              <a:rPr lang="en-US" dirty="0" err="1" smtClean="0"/>
              <a:t>gọi</a:t>
            </a:r>
            <a:r>
              <a:rPr lang="en-US" dirty="0" smtClean="0"/>
              <a:t> </a:t>
            </a:r>
            <a:r>
              <a:rPr lang="en-US" dirty="0" err="1" smtClean="0"/>
              <a:t>là</a:t>
            </a:r>
            <a:r>
              <a:rPr lang="en-US" dirty="0" smtClean="0"/>
              <a:t> </a:t>
            </a:r>
            <a:r>
              <a:rPr lang="en-US" i="1" dirty="0" err="1" smtClean="0"/>
              <a:t>đỉnh</a:t>
            </a:r>
            <a:r>
              <a:rPr lang="en-US" i="1" dirty="0" smtClean="0"/>
              <a:t> </a:t>
            </a:r>
            <a:r>
              <a:rPr lang="en-US" i="1" dirty="0" err="1" smtClean="0"/>
              <a:t>treo</a:t>
            </a:r>
            <a:r>
              <a:rPr lang="en-US" dirty="0" smtClean="0"/>
              <a:t> (</a:t>
            </a:r>
            <a:r>
              <a:rPr lang="en-US" i="1" dirty="0" smtClean="0"/>
              <a:t>pendant</a:t>
            </a:r>
            <a:r>
              <a:rPr lang="en-US" dirty="0" smtClean="0"/>
              <a:t>).</a:t>
            </a:r>
          </a:p>
          <a:p>
            <a:pPr eaLnBrk="1" hangingPunct="1"/>
            <a:r>
              <a:rPr lang="en-US" dirty="0" err="1" smtClean="0"/>
              <a:t>Các</a:t>
            </a:r>
            <a:r>
              <a:rPr lang="en-US" dirty="0" smtClean="0"/>
              <a:t> </a:t>
            </a:r>
            <a:r>
              <a:rPr lang="en-US" dirty="0" err="1" smtClean="0"/>
              <a:t>ký</a:t>
            </a:r>
            <a:r>
              <a:rPr lang="en-US" dirty="0" smtClean="0"/>
              <a:t> </a:t>
            </a:r>
            <a:r>
              <a:rPr lang="en-US" dirty="0" err="1" smtClean="0"/>
              <a:t>hiệu</a:t>
            </a:r>
            <a:r>
              <a:rPr lang="en-US" dirty="0" smtClean="0"/>
              <a:t> </a:t>
            </a:r>
            <a:r>
              <a:rPr lang="en-US" dirty="0" err="1" smtClean="0"/>
              <a:t>thường</a:t>
            </a:r>
            <a:r>
              <a:rPr lang="en-US" dirty="0" smtClean="0"/>
              <a:t> </a:t>
            </a:r>
            <a:r>
              <a:rPr lang="en-US" dirty="0" err="1" smtClean="0"/>
              <a:t>dùng</a:t>
            </a:r>
            <a:r>
              <a:rPr lang="en-US" dirty="0" smtClean="0"/>
              <a:t>:</a:t>
            </a:r>
          </a:p>
          <a:p>
            <a:pPr eaLnBrk="1" hangingPunct="1">
              <a:buNone/>
            </a:pPr>
            <a:r>
              <a:rPr lang="en-US" dirty="0" smtClean="0">
                <a:sym typeface="Symbol"/>
              </a:rPr>
              <a:t>                         (</a:t>
            </a:r>
            <a:r>
              <a:rPr lang="en-US" i="1" dirty="0" smtClean="0">
                <a:sym typeface="Symbol"/>
              </a:rPr>
              <a:t>G</a:t>
            </a:r>
            <a:r>
              <a:rPr lang="en-US" dirty="0" smtClean="0">
                <a:sym typeface="Symbol"/>
              </a:rPr>
              <a:t>) = min {deg(</a:t>
            </a:r>
            <a:r>
              <a:rPr lang="en-US" i="1" dirty="0" smtClean="0">
                <a:sym typeface="Symbol"/>
              </a:rPr>
              <a:t>v</a:t>
            </a:r>
            <a:r>
              <a:rPr lang="en-US" dirty="0" smtClean="0">
                <a:sym typeface="Symbol"/>
              </a:rPr>
              <a:t>): </a:t>
            </a:r>
            <a:r>
              <a:rPr lang="en-US" i="1" dirty="0" smtClean="0">
                <a:sym typeface="Symbol"/>
              </a:rPr>
              <a:t>v</a:t>
            </a:r>
            <a:r>
              <a:rPr lang="en-US" dirty="0" smtClean="0">
                <a:sym typeface="Symbol"/>
              </a:rPr>
              <a:t>  </a:t>
            </a:r>
            <a:r>
              <a:rPr lang="en-US" i="1" dirty="0" smtClean="0">
                <a:sym typeface="Symbol"/>
              </a:rPr>
              <a:t>V</a:t>
            </a:r>
            <a:r>
              <a:rPr lang="en-US" dirty="0" smtClean="0">
                <a:sym typeface="Symbol"/>
              </a:rPr>
              <a:t>},</a:t>
            </a:r>
          </a:p>
          <a:p>
            <a:pPr eaLnBrk="1" hangingPunct="1">
              <a:buNone/>
            </a:pPr>
            <a:r>
              <a:rPr lang="en-US" dirty="0" smtClean="0">
                <a:sym typeface="Symbol"/>
              </a:rPr>
              <a:t>                         (</a:t>
            </a:r>
            <a:r>
              <a:rPr lang="en-US" i="1" dirty="0" smtClean="0">
                <a:sym typeface="Symbol"/>
              </a:rPr>
              <a:t>G</a:t>
            </a:r>
            <a:r>
              <a:rPr lang="en-US" dirty="0" smtClean="0">
                <a:sym typeface="Symbol"/>
              </a:rPr>
              <a:t>) = max {deg(</a:t>
            </a:r>
            <a:r>
              <a:rPr lang="en-US" i="1" dirty="0" smtClean="0">
                <a:sym typeface="Symbol"/>
              </a:rPr>
              <a:t>v</a:t>
            </a:r>
            <a:r>
              <a:rPr lang="en-US" dirty="0" smtClean="0">
                <a:sym typeface="Symbol"/>
              </a:rPr>
              <a:t>): </a:t>
            </a:r>
            <a:r>
              <a:rPr lang="en-US" i="1" dirty="0" smtClean="0">
                <a:sym typeface="Symbol"/>
              </a:rPr>
              <a:t>v</a:t>
            </a:r>
            <a:r>
              <a:rPr lang="en-US" dirty="0" smtClean="0">
                <a:sym typeface="Symbol"/>
              </a:rPr>
              <a:t>  </a:t>
            </a:r>
            <a:r>
              <a:rPr lang="en-US" i="1" dirty="0" smtClean="0">
                <a:sym typeface="Symbol"/>
              </a:rPr>
              <a:t>V</a:t>
            </a:r>
            <a:r>
              <a:rPr lang="en-US" dirty="0" smtClean="0">
                <a:sym typeface="Symbol"/>
              </a:rPr>
              <a:t>}.</a:t>
            </a:r>
          </a:p>
          <a:p>
            <a:pPr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9155" name="Slide Number Placeholder 3"/>
          <p:cNvSpPr>
            <a:spLocks noGrp="1"/>
          </p:cNvSpPr>
          <p:nvPr>
            <p:ph type="sldNum" sz="quarter" idx="11"/>
          </p:nvPr>
        </p:nvSpPr>
        <p:spPr>
          <a:noFill/>
        </p:spPr>
        <p:txBody>
          <a:bodyPr/>
          <a:lstStyle/>
          <a:p>
            <a:fld id="{F88EF11D-548D-4513-A669-476F65EE8F37}" type="slidenum">
              <a:rPr lang="en-US"/>
              <a:pPr/>
              <a:t>34</a:t>
            </a:fld>
            <a:endParaRPr lang="en-US"/>
          </a:p>
        </p:txBody>
      </p:sp>
      <p:sp>
        <p:nvSpPr>
          <p:cNvPr id="49156" name="Rectangle 2"/>
          <p:cNvSpPr>
            <a:spLocks noGrp="1" noChangeArrowheads="1"/>
          </p:cNvSpPr>
          <p:nvPr>
            <p:ph type="title"/>
          </p:nvPr>
        </p:nvSpPr>
        <p:spPr/>
        <p:txBody>
          <a:bodyPr/>
          <a:lstStyle/>
          <a:p>
            <a:pPr eaLnBrk="1" hangingPunct="1"/>
            <a:r>
              <a:rPr lang="en-US" sz="4000" smtClean="0">
                <a:solidFill>
                  <a:srgbClr val="FF3300"/>
                </a:solidFill>
              </a:rPr>
              <a:t>Ví dụ</a:t>
            </a:r>
          </a:p>
        </p:txBody>
      </p:sp>
      <p:sp>
        <p:nvSpPr>
          <p:cNvPr id="49157" name="Oval 3"/>
          <p:cNvSpPr>
            <a:spLocks noChangeArrowheads="1"/>
          </p:cNvSpPr>
          <p:nvPr/>
        </p:nvSpPr>
        <p:spPr bwMode="auto">
          <a:xfrm>
            <a:off x="1719263" y="31956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a</a:t>
            </a:r>
          </a:p>
        </p:txBody>
      </p:sp>
      <p:sp>
        <p:nvSpPr>
          <p:cNvPr id="49158" name="Oval 4"/>
          <p:cNvSpPr>
            <a:spLocks noChangeArrowheads="1"/>
          </p:cNvSpPr>
          <p:nvPr/>
        </p:nvSpPr>
        <p:spPr bwMode="auto">
          <a:xfrm>
            <a:off x="3048000" y="23622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b</a:t>
            </a:r>
          </a:p>
        </p:txBody>
      </p:sp>
      <p:sp>
        <p:nvSpPr>
          <p:cNvPr id="49159" name="Oval 5"/>
          <p:cNvSpPr>
            <a:spLocks noChangeArrowheads="1"/>
          </p:cNvSpPr>
          <p:nvPr/>
        </p:nvSpPr>
        <p:spPr bwMode="auto">
          <a:xfrm>
            <a:off x="5334000" y="26670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c</a:t>
            </a:r>
          </a:p>
        </p:txBody>
      </p:sp>
      <p:sp>
        <p:nvSpPr>
          <p:cNvPr id="49160" name="Oval 6"/>
          <p:cNvSpPr>
            <a:spLocks noChangeArrowheads="1"/>
          </p:cNvSpPr>
          <p:nvPr/>
        </p:nvSpPr>
        <p:spPr bwMode="auto">
          <a:xfrm>
            <a:off x="4919663" y="40338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e</a:t>
            </a:r>
          </a:p>
        </p:txBody>
      </p:sp>
      <p:sp>
        <p:nvSpPr>
          <p:cNvPr id="49161" name="Oval 7"/>
          <p:cNvSpPr>
            <a:spLocks noChangeArrowheads="1"/>
          </p:cNvSpPr>
          <p:nvPr/>
        </p:nvSpPr>
        <p:spPr bwMode="auto">
          <a:xfrm>
            <a:off x="2786063" y="39576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d</a:t>
            </a:r>
          </a:p>
        </p:txBody>
      </p:sp>
      <p:sp>
        <p:nvSpPr>
          <p:cNvPr id="49162" name="Oval 8"/>
          <p:cNvSpPr>
            <a:spLocks noChangeArrowheads="1"/>
          </p:cNvSpPr>
          <p:nvPr/>
        </p:nvSpPr>
        <p:spPr bwMode="auto">
          <a:xfrm>
            <a:off x="6705600" y="35052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f</a:t>
            </a:r>
          </a:p>
        </p:txBody>
      </p:sp>
      <p:cxnSp>
        <p:nvCxnSpPr>
          <p:cNvPr id="49163" name="AutoShape 9"/>
          <p:cNvCxnSpPr>
            <a:cxnSpLocks noChangeShapeType="1"/>
            <a:stCxn id="49159" idx="4"/>
            <a:endCxn id="49160" idx="0"/>
          </p:cNvCxnSpPr>
          <p:nvPr/>
        </p:nvCxnSpPr>
        <p:spPr bwMode="auto">
          <a:xfrm flipH="1">
            <a:off x="5186363" y="3200400"/>
            <a:ext cx="414337" cy="833438"/>
          </a:xfrm>
          <a:prstGeom prst="straightConnector1">
            <a:avLst/>
          </a:prstGeom>
          <a:noFill/>
          <a:ln w="9525">
            <a:solidFill>
              <a:schemeClr val="tx1"/>
            </a:solidFill>
            <a:round/>
            <a:headEnd/>
            <a:tailEnd/>
          </a:ln>
        </p:spPr>
      </p:cxnSp>
      <p:cxnSp>
        <p:nvCxnSpPr>
          <p:cNvPr id="49164" name="AutoShape 10"/>
          <p:cNvCxnSpPr>
            <a:cxnSpLocks noChangeShapeType="1"/>
            <a:stCxn id="49161" idx="6"/>
            <a:endCxn id="49160" idx="2"/>
          </p:cNvCxnSpPr>
          <p:nvPr/>
        </p:nvCxnSpPr>
        <p:spPr bwMode="auto">
          <a:xfrm>
            <a:off x="3319463" y="4224338"/>
            <a:ext cx="1600200" cy="76200"/>
          </a:xfrm>
          <a:prstGeom prst="straightConnector1">
            <a:avLst/>
          </a:prstGeom>
          <a:noFill/>
          <a:ln w="9525">
            <a:solidFill>
              <a:schemeClr val="tx1"/>
            </a:solidFill>
            <a:round/>
            <a:headEnd/>
            <a:tailEnd/>
          </a:ln>
        </p:spPr>
      </p:cxnSp>
      <p:cxnSp>
        <p:nvCxnSpPr>
          <p:cNvPr id="49165" name="AutoShape 11"/>
          <p:cNvCxnSpPr>
            <a:cxnSpLocks noChangeShapeType="1"/>
            <a:stCxn id="49157" idx="5"/>
            <a:endCxn id="49161" idx="1"/>
          </p:cNvCxnSpPr>
          <p:nvPr/>
        </p:nvCxnSpPr>
        <p:spPr bwMode="auto">
          <a:xfrm>
            <a:off x="2174875" y="3651250"/>
            <a:ext cx="688975" cy="384175"/>
          </a:xfrm>
          <a:prstGeom prst="straightConnector1">
            <a:avLst/>
          </a:prstGeom>
          <a:noFill/>
          <a:ln w="9525">
            <a:solidFill>
              <a:schemeClr val="tx1"/>
            </a:solidFill>
            <a:round/>
            <a:headEnd/>
            <a:tailEnd/>
          </a:ln>
        </p:spPr>
      </p:cxnSp>
      <p:cxnSp>
        <p:nvCxnSpPr>
          <p:cNvPr id="49166" name="AutoShape 12"/>
          <p:cNvCxnSpPr>
            <a:cxnSpLocks noChangeShapeType="1"/>
            <a:stCxn id="49159" idx="3"/>
            <a:endCxn id="49161" idx="7"/>
          </p:cNvCxnSpPr>
          <p:nvPr/>
        </p:nvCxnSpPr>
        <p:spPr bwMode="auto">
          <a:xfrm flipH="1">
            <a:off x="3241675" y="3122613"/>
            <a:ext cx="2170113" cy="912812"/>
          </a:xfrm>
          <a:prstGeom prst="straightConnector1">
            <a:avLst/>
          </a:prstGeom>
          <a:noFill/>
          <a:ln w="9525">
            <a:solidFill>
              <a:schemeClr val="tx1"/>
            </a:solidFill>
            <a:round/>
            <a:headEnd/>
            <a:tailEnd/>
          </a:ln>
        </p:spPr>
      </p:cxnSp>
      <p:cxnSp>
        <p:nvCxnSpPr>
          <p:cNvPr id="49167" name="AutoShape 13"/>
          <p:cNvCxnSpPr>
            <a:cxnSpLocks noChangeShapeType="1"/>
            <a:stCxn id="49158" idx="6"/>
            <a:endCxn id="49159" idx="2"/>
          </p:cNvCxnSpPr>
          <p:nvPr/>
        </p:nvCxnSpPr>
        <p:spPr bwMode="auto">
          <a:xfrm>
            <a:off x="3581400" y="2628900"/>
            <a:ext cx="1752600" cy="304800"/>
          </a:xfrm>
          <a:prstGeom prst="straightConnector1">
            <a:avLst/>
          </a:prstGeom>
          <a:noFill/>
          <a:ln w="9525">
            <a:solidFill>
              <a:schemeClr val="tx1"/>
            </a:solidFill>
            <a:round/>
            <a:headEnd/>
            <a:tailEnd/>
          </a:ln>
        </p:spPr>
      </p:cxnSp>
      <p:cxnSp>
        <p:nvCxnSpPr>
          <p:cNvPr id="49168" name="AutoShape 14"/>
          <p:cNvCxnSpPr>
            <a:cxnSpLocks noChangeShapeType="1"/>
            <a:stCxn id="49157" idx="7"/>
            <a:endCxn id="49158" idx="2"/>
          </p:cNvCxnSpPr>
          <p:nvPr/>
        </p:nvCxnSpPr>
        <p:spPr bwMode="auto">
          <a:xfrm flipV="1">
            <a:off x="2174875" y="2628900"/>
            <a:ext cx="873125" cy="644525"/>
          </a:xfrm>
          <a:prstGeom prst="straightConnector1">
            <a:avLst/>
          </a:prstGeom>
          <a:noFill/>
          <a:ln w="57150">
            <a:solidFill>
              <a:schemeClr val="accent2"/>
            </a:solidFill>
            <a:round/>
            <a:headEnd/>
            <a:tailEnd/>
          </a:ln>
        </p:spPr>
      </p:cxnSp>
      <p:sp>
        <p:nvSpPr>
          <p:cNvPr id="49169" name="Text Box 15"/>
          <p:cNvSpPr txBox="1">
            <a:spLocks noChangeArrowheads="1"/>
          </p:cNvSpPr>
          <p:nvPr/>
        </p:nvSpPr>
        <p:spPr bwMode="auto">
          <a:xfrm>
            <a:off x="2346325" y="4506913"/>
            <a:ext cx="1346200"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deg(d) = 3</a:t>
            </a:r>
          </a:p>
        </p:txBody>
      </p:sp>
      <p:sp>
        <p:nvSpPr>
          <p:cNvPr id="49170" name="Text Box 16"/>
          <p:cNvSpPr txBox="1">
            <a:spLocks noChangeArrowheads="1"/>
          </p:cNvSpPr>
          <p:nvPr/>
        </p:nvSpPr>
        <p:spPr bwMode="auto">
          <a:xfrm>
            <a:off x="6248400" y="4114800"/>
            <a:ext cx="2247900" cy="701675"/>
          </a:xfrm>
          <a:prstGeom prst="rect">
            <a:avLst/>
          </a:prstGeom>
          <a:noFill/>
          <a:ln w="9525">
            <a:noFill/>
            <a:miter lim="800000"/>
            <a:headEnd/>
            <a:tailEnd/>
          </a:ln>
        </p:spPr>
        <p:txBody>
          <a:bodyPr>
            <a:spAutoFit/>
          </a:bodyPr>
          <a:lstStyle/>
          <a:p>
            <a:pPr eaLnBrk="0" hangingPunct="0"/>
            <a:r>
              <a:rPr lang="en-US" u="none">
                <a:latin typeface="Arial" pitchFamily="34" charset="0"/>
              </a:rPr>
              <a:t>deg(f) = 0</a:t>
            </a:r>
          </a:p>
          <a:p>
            <a:pPr eaLnBrk="0" hangingPunct="0"/>
            <a:r>
              <a:rPr lang="en-US" u="none">
                <a:latin typeface="Arial" pitchFamily="34" charset="0"/>
              </a:rPr>
              <a:t>f là đỉnh cô lập</a:t>
            </a:r>
          </a:p>
        </p:txBody>
      </p:sp>
      <p:sp>
        <p:nvSpPr>
          <p:cNvPr id="49171" name="Text Box 17"/>
          <p:cNvSpPr txBox="1">
            <a:spLocks noChangeArrowheads="1"/>
          </p:cNvSpPr>
          <p:nvPr/>
        </p:nvSpPr>
        <p:spPr bwMode="auto">
          <a:xfrm>
            <a:off x="4464050" y="1916113"/>
            <a:ext cx="3322638"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b là kề với c và c là kề với b</a:t>
            </a:r>
          </a:p>
        </p:txBody>
      </p:sp>
      <p:sp>
        <p:nvSpPr>
          <p:cNvPr id="49172" name="Text Box 18"/>
          <p:cNvSpPr txBox="1">
            <a:spLocks noChangeArrowheads="1"/>
          </p:cNvSpPr>
          <p:nvPr/>
        </p:nvSpPr>
        <p:spPr bwMode="auto">
          <a:xfrm>
            <a:off x="609600" y="1981200"/>
            <a:ext cx="2808288" cy="701675"/>
          </a:xfrm>
          <a:prstGeom prst="rect">
            <a:avLst/>
          </a:prstGeom>
          <a:noFill/>
          <a:ln w="9525">
            <a:noFill/>
            <a:miter lim="800000"/>
            <a:headEnd/>
            <a:tailEnd/>
          </a:ln>
        </p:spPr>
        <p:txBody>
          <a:bodyPr wrap="none">
            <a:spAutoFit/>
          </a:bodyPr>
          <a:lstStyle/>
          <a:p>
            <a:pPr eaLnBrk="0" hangingPunct="0"/>
            <a:r>
              <a:rPr lang="en-US" u="none">
                <a:latin typeface="Arial" pitchFamily="34" charset="0"/>
              </a:rPr>
              <a:t>Cạnh </a:t>
            </a:r>
            <a:r>
              <a:rPr lang="en-US" u="none">
                <a:solidFill>
                  <a:schemeClr val="accent2"/>
                </a:solidFill>
                <a:latin typeface="Arial" pitchFamily="34" charset="0"/>
              </a:rPr>
              <a:t>(a,b)</a:t>
            </a:r>
            <a:r>
              <a:rPr lang="en-US" u="none">
                <a:latin typeface="Arial" pitchFamily="34" charset="0"/>
              </a:rPr>
              <a:t> là liên thuộc</a:t>
            </a:r>
            <a:br>
              <a:rPr lang="en-US" u="none">
                <a:latin typeface="Arial" pitchFamily="34" charset="0"/>
              </a:rPr>
            </a:br>
            <a:r>
              <a:rPr lang="en-US" u="none">
                <a:latin typeface="Arial" pitchFamily="34" charset="0"/>
              </a:rPr>
              <a:t>với hai đỉnh a và b</a:t>
            </a:r>
          </a:p>
        </p:txBody>
      </p:sp>
      <p:sp>
        <p:nvSpPr>
          <p:cNvPr id="49173" name="Oval 21"/>
          <p:cNvSpPr>
            <a:spLocks noChangeArrowheads="1"/>
          </p:cNvSpPr>
          <p:nvPr/>
        </p:nvSpPr>
        <p:spPr bwMode="auto">
          <a:xfrm>
            <a:off x="5327650" y="515778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g</a:t>
            </a:r>
          </a:p>
        </p:txBody>
      </p:sp>
      <p:cxnSp>
        <p:nvCxnSpPr>
          <p:cNvPr id="49174" name="AutoShape 22"/>
          <p:cNvCxnSpPr>
            <a:cxnSpLocks noChangeShapeType="1"/>
            <a:stCxn id="49173" idx="0"/>
            <a:endCxn id="49160" idx="4"/>
          </p:cNvCxnSpPr>
          <p:nvPr/>
        </p:nvCxnSpPr>
        <p:spPr bwMode="auto">
          <a:xfrm flipH="1" flipV="1">
            <a:off x="5186363" y="4567238"/>
            <a:ext cx="407987" cy="590550"/>
          </a:xfrm>
          <a:prstGeom prst="straightConnector1">
            <a:avLst/>
          </a:prstGeom>
          <a:noFill/>
          <a:ln w="9525">
            <a:solidFill>
              <a:schemeClr val="tx1"/>
            </a:solidFill>
            <a:round/>
            <a:headEnd/>
            <a:tailEnd/>
          </a:ln>
        </p:spPr>
      </p:cxnSp>
      <p:sp>
        <p:nvSpPr>
          <p:cNvPr id="49175" name="Text Box 23"/>
          <p:cNvSpPr txBox="1">
            <a:spLocks noChangeArrowheads="1"/>
          </p:cNvSpPr>
          <p:nvPr/>
        </p:nvSpPr>
        <p:spPr bwMode="auto">
          <a:xfrm>
            <a:off x="6048375" y="5265738"/>
            <a:ext cx="2052638" cy="701675"/>
          </a:xfrm>
          <a:prstGeom prst="rect">
            <a:avLst/>
          </a:prstGeom>
          <a:noFill/>
          <a:ln w="9525">
            <a:noFill/>
            <a:miter lim="800000"/>
            <a:headEnd/>
            <a:tailEnd/>
          </a:ln>
        </p:spPr>
        <p:txBody>
          <a:bodyPr>
            <a:spAutoFit/>
          </a:bodyPr>
          <a:lstStyle/>
          <a:p>
            <a:pPr eaLnBrk="0" hangingPunct="0"/>
            <a:r>
              <a:rPr lang="en-US" u="none">
                <a:latin typeface="Arial" pitchFamily="34" charset="0"/>
              </a:rPr>
              <a:t>deg(g) = 1</a:t>
            </a:r>
          </a:p>
          <a:p>
            <a:pPr eaLnBrk="0" hangingPunct="0"/>
            <a:r>
              <a:rPr lang="en-US" u="none">
                <a:latin typeface="Arial" pitchFamily="34" charset="0"/>
              </a:rPr>
              <a:t>g là đỉnh treo</a:t>
            </a:r>
          </a:p>
        </p:txBody>
      </p:sp>
      <p:sp>
        <p:nvSpPr>
          <p:cNvPr id="24" name="TextBox 23"/>
          <p:cNvSpPr txBox="1"/>
          <p:nvPr/>
        </p:nvSpPr>
        <p:spPr>
          <a:xfrm>
            <a:off x="409518" y="5224838"/>
            <a:ext cx="4235508" cy="1015663"/>
          </a:xfrm>
          <a:prstGeom prst="rect">
            <a:avLst/>
          </a:prstGeom>
          <a:noFill/>
        </p:spPr>
        <p:txBody>
          <a:bodyPr wrap="square" rtlCol="0">
            <a:spAutoFit/>
          </a:bodyPr>
          <a:lstStyle/>
          <a:p>
            <a:pPr eaLnBrk="1" hangingPunct="1">
              <a:buNone/>
            </a:pPr>
            <a:r>
              <a:rPr lang="en-US" u="none" dirty="0" smtClean="0">
                <a:sym typeface="Symbol"/>
              </a:rPr>
              <a:t>(</a:t>
            </a:r>
            <a:r>
              <a:rPr lang="en-US" i="1" u="none" dirty="0" smtClean="0">
                <a:sym typeface="Symbol"/>
              </a:rPr>
              <a:t>G</a:t>
            </a:r>
            <a:r>
              <a:rPr lang="en-US" u="none" dirty="0" smtClean="0">
                <a:sym typeface="Symbol"/>
              </a:rPr>
              <a:t>) = min {deg(</a:t>
            </a:r>
            <a:r>
              <a:rPr lang="en-US" i="1" u="none" dirty="0" smtClean="0">
                <a:sym typeface="Symbol"/>
              </a:rPr>
              <a:t>v</a:t>
            </a:r>
            <a:r>
              <a:rPr lang="en-US" u="none" dirty="0" smtClean="0">
                <a:sym typeface="Symbol"/>
              </a:rPr>
              <a:t>): </a:t>
            </a:r>
            <a:r>
              <a:rPr lang="en-US" i="1" u="none" dirty="0" smtClean="0">
                <a:sym typeface="Symbol"/>
              </a:rPr>
              <a:t>v</a:t>
            </a:r>
            <a:r>
              <a:rPr lang="en-US" u="none" dirty="0" smtClean="0">
                <a:sym typeface="Symbol"/>
              </a:rPr>
              <a:t>  </a:t>
            </a:r>
            <a:r>
              <a:rPr lang="en-US" i="1" u="none" dirty="0" smtClean="0">
                <a:sym typeface="Symbol"/>
              </a:rPr>
              <a:t>V</a:t>
            </a:r>
            <a:r>
              <a:rPr lang="en-US" u="none" dirty="0" smtClean="0">
                <a:sym typeface="Symbol"/>
              </a:rPr>
              <a:t>} = 0,</a:t>
            </a:r>
          </a:p>
          <a:p>
            <a:pPr eaLnBrk="1" hangingPunct="1">
              <a:buNone/>
            </a:pPr>
            <a:r>
              <a:rPr lang="en-US" u="none" dirty="0" smtClean="0">
                <a:sym typeface="Symbol"/>
              </a:rPr>
              <a:t>(</a:t>
            </a:r>
            <a:r>
              <a:rPr lang="en-US" i="1" u="none" dirty="0" smtClean="0">
                <a:sym typeface="Symbol"/>
              </a:rPr>
              <a:t>G</a:t>
            </a:r>
            <a:r>
              <a:rPr lang="en-US" u="none" dirty="0" smtClean="0">
                <a:sym typeface="Symbol"/>
              </a:rPr>
              <a:t>) = max {deg(</a:t>
            </a:r>
            <a:r>
              <a:rPr lang="en-US" i="1" u="none" dirty="0" smtClean="0">
                <a:sym typeface="Symbol"/>
              </a:rPr>
              <a:t>v</a:t>
            </a:r>
            <a:r>
              <a:rPr lang="en-US" u="none" dirty="0" smtClean="0">
                <a:sym typeface="Symbol"/>
              </a:rPr>
              <a:t>): </a:t>
            </a:r>
            <a:r>
              <a:rPr lang="en-US" i="1" u="none" dirty="0" smtClean="0">
                <a:sym typeface="Symbol"/>
              </a:rPr>
              <a:t>v</a:t>
            </a:r>
            <a:r>
              <a:rPr lang="en-US" u="none" dirty="0" smtClean="0">
                <a:sym typeface="Symbol"/>
              </a:rPr>
              <a:t>  </a:t>
            </a:r>
            <a:r>
              <a:rPr lang="en-US" i="1" u="none" dirty="0" smtClean="0">
                <a:sym typeface="Symbol"/>
              </a:rPr>
              <a:t>V</a:t>
            </a:r>
            <a:r>
              <a:rPr lang="en-US" u="none" dirty="0" smtClean="0">
                <a:sym typeface="Symbol"/>
              </a:rPr>
              <a:t>}= 3.</a:t>
            </a:r>
          </a:p>
          <a:p>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28" name="Slide Number Placeholder 4"/>
          <p:cNvSpPr>
            <a:spLocks noGrp="1"/>
          </p:cNvSpPr>
          <p:nvPr>
            <p:ph type="sldNum" sz="quarter" idx="11"/>
          </p:nvPr>
        </p:nvSpPr>
        <p:spPr>
          <a:noFill/>
        </p:spPr>
        <p:txBody>
          <a:bodyPr/>
          <a:lstStyle/>
          <a:p>
            <a:fld id="{7A44488B-9DD7-4061-A9B6-3CCC89EF10A2}" type="slidenum">
              <a:rPr lang="en-US"/>
              <a:pPr/>
              <a:t>35</a:t>
            </a:fld>
            <a:endParaRPr lang="en-US"/>
          </a:p>
        </p:txBody>
      </p:sp>
      <p:sp>
        <p:nvSpPr>
          <p:cNvPr id="1029" name="Rectangle 2"/>
          <p:cNvSpPr>
            <a:spLocks noGrp="1" noChangeArrowheads="1"/>
          </p:cNvSpPr>
          <p:nvPr>
            <p:ph type="title"/>
          </p:nvPr>
        </p:nvSpPr>
        <p:spPr/>
        <p:txBody>
          <a:bodyPr/>
          <a:lstStyle/>
          <a:p>
            <a:pPr eaLnBrk="1" hangingPunct="1"/>
            <a:r>
              <a:rPr lang="en-US" sz="4000" smtClean="0"/>
              <a:t>Định lý về các cái bắt tay</a:t>
            </a:r>
            <a:br>
              <a:rPr lang="en-US" sz="4000" smtClean="0"/>
            </a:br>
            <a:r>
              <a:rPr lang="en-US" sz="2800" smtClean="0"/>
              <a:t>(Handshaking Theorem)</a:t>
            </a:r>
          </a:p>
        </p:txBody>
      </p:sp>
      <p:sp>
        <p:nvSpPr>
          <p:cNvPr id="1030" name="Rectangle 3"/>
          <p:cNvSpPr>
            <a:spLocks noGrp="1" noChangeArrowheads="1"/>
          </p:cNvSpPr>
          <p:nvPr>
            <p:ph type="body" idx="1"/>
          </p:nvPr>
        </p:nvSpPr>
        <p:spPr/>
        <p:txBody>
          <a:bodyPr/>
          <a:lstStyle/>
          <a:p>
            <a:pPr algn="just" eaLnBrk="1" hangingPunct="1"/>
            <a:r>
              <a:rPr lang="en-US" b="1" smtClean="0">
                <a:solidFill>
                  <a:srgbClr val="C00000"/>
                </a:solidFill>
              </a:rPr>
              <a:t>Định lý. </a:t>
            </a:r>
            <a:r>
              <a:rPr lang="en-US" smtClean="0">
                <a:solidFill>
                  <a:srgbClr val="C00000"/>
                </a:solidFill>
              </a:rPr>
              <a:t>Giả sử </a:t>
            </a:r>
            <a:r>
              <a:rPr lang="en-US" i="1" smtClean="0">
                <a:solidFill>
                  <a:srgbClr val="C00000"/>
                </a:solidFill>
              </a:rPr>
              <a:t>G</a:t>
            </a:r>
            <a:r>
              <a:rPr lang="en-US" smtClean="0">
                <a:solidFill>
                  <a:srgbClr val="C00000"/>
                </a:solidFill>
              </a:rPr>
              <a:t> là đồ thị vô hướng (đơn hoặc đa) với tập đỉnh </a:t>
            </a:r>
            <a:r>
              <a:rPr lang="en-US" i="1" smtClean="0">
                <a:solidFill>
                  <a:srgbClr val="C00000"/>
                </a:solidFill>
              </a:rPr>
              <a:t>V</a:t>
            </a:r>
            <a:r>
              <a:rPr lang="en-US" smtClean="0">
                <a:solidFill>
                  <a:srgbClr val="C00000"/>
                </a:solidFill>
              </a:rPr>
              <a:t> và tập cạnh </a:t>
            </a:r>
            <a:r>
              <a:rPr lang="en-US" i="1" smtClean="0">
                <a:solidFill>
                  <a:srgbClr val="C00000"/>
                </a:solidFill>
              </a:rPr>
              <a:t>E</a:t>
            </a:r>
            <a:r>
              <a:rPr lang="en-US" smtClean="0">
                <a:solidFill>
                  <a:srgbClr val="C00000"/>
                </a:solidFill>
              </a:rPr>
              <a:t>.  Khi đó</a:t>
            </a:r>
          </a:p>
          <a:p>
            <a:pPr eaLnBrk="1" hangingPunct="1"/>
            <a:endParaRPr lang="en-US" smtClean="0"/>
          </a:p>
          <a:p>
            <a:pPr eaLnBrk="1" hangingPunct="1"/>
            <a:endParaRPr lang="en-US" smtClean="0"/>
          </a:p>
          <a:p>
            <a:pPr eaLnBrk="1" hangingPunct="1"/>
            <a:endParaRPr lang="en-US" b="1" smtClean="0"/>
          </a:p>
          <a:p>
            <a:pPr eaLnBrk="1" hangingPunct="1">
              <a:buFontTx/>
              <a:buNone/>
            </a:pPr>
            <a:r>
              <a:rPr lang="en-US" b="1" smtClean="0"/>
              <a:t>    CM: </a:t>
            </a:r>
            <a:r>
              <a:rPr lang="en-US" smtClean="0"/>
              <a:t>Trong tổng ở vế trái mỗi cạnh </a:t>
            </a:r>
            <a:r>
              <a:rPr lang="en-US" i="1" smtClean="0"/>
              <a:t>e</a:t>
            </a:r>
            <a:r>
              <a:rPr lang="en-US" smtClean="0"/>
              <a:t>=(</a:t>
            </a:r>
            <a:r>
              <a:rPr lang="en-US" i="1" smtClean="0"/>
              <a:t>u,v</a:t>
            </a:r>
            <a:r>
              <a:rPr lang="en-US" smtClean="0"/>
              <a:t>)</a:t>
            </a:r>
            <a:r>
              <a:rPr lang="en-US" smtClean="0">
                <a:sym typeface="Symbol" pitchFamily="18" charset="2"/>
              </a:rPr>
              <a:t></a:t>
            </a:r>
            <a:r>
              <a:rPr lang="en-US" i="1" smtClean="0">
                <a:sym typeface="Symbol" pitchFamily="18" charset="2"/>
              </a:rPr>
              <a:t>E</a:t>
            </a:r>
            <a:r>
              <a:rPr lang="en-US" smtClean="0">
                <a:sym typeface="Symbol" pitchFamily="18" charset="2"/>
              </a:rPr>
              <a:t> được tính hai lần: trong deg(</a:t>
            </a:r>
            <a:r>
              <a:rPr lang="en-US" i="1" smtClean="0">
                <a:sym typeface="Symbol" pitchFamily="18" charset="2"/>
              </a:rPr>
              <a:t>u</a:t>
            </a:r>
            <a:r>
              <a:rPr lang="en-US" smtClean="0">
                <a:sym typeface="Symbol" pitchFamily="18" charset="2"/>
              </a:rPr>
              <a:t>) và deg(</a:t>
            </a:r>
            <a:r>
              <a:rPr lang="en-US" i="1" smtClean="0">
                <a:sym typeface="Symbol" pitchFamily="18" charset="2"/>
              </a:rPr>
              <a:t>v</a:t>
            </a:r>
            <a:r>
              <a:rPr lang="en-US" smtClean="0">
                <a:sym typeface="Symbol" pitchFamily="18" charset="2"/>
              </a:rPr>
              <a:t>).</a:t>
            </a:r>
          </a:p>
          <a:p>
            <a:pPr algn="just" eaLnBrk="1" hangingPunct="1"/>
            <a:r>
              <a:rPr lang="en-US" b="1" smtClean="0">
                <a:solidFill>
                  <a:srgbClr val="C00000"/>
                </a:solidFill>
              </a:rPr>
              <a:t>Hệ quả: </a:t>
            </a:r>
            <a:r>
              <a:rPr lang="en-US" smtClean="0">
                <a:solidFill>
                  <a:srgbClr val="C00000"/>
                </a:solidFill>
              </a:rPr>
              <a:t>Trong một đồ thị vô hướng bất kỳ, số lượng đỉnh bậc lẻ (đỉnh có bậc là số lẻ) bao giờ cũng là số chẵn.</a:t>
            </a:r>
          </a:p>
        </p:txBody>
      </p:sp>
      <p:graphicFrame>
        <p:nvGraphicFramePr>
          <p:cNvPr id="1026" name="Object 4"/>
          <p:cNvGraphicFramePr>
            <a:graphicFrameLocks noChangeAspect="1"/>
          </p:cNvGraphicFramePr>
          <p:nvPr/>
        </p:nvGraphicFramePr>
        <p:xfrm>
          <a:off x="2627313" y="2620963"/>
          <a:ext cx="3433762" cy="1168400"/>
        </p:xfrm>
        <a:graphic>
          <a:graphicData uri="http://schemas.openxmlformats.org/presentationml/2006/ole">
            <p:oleObj spid="_x0000_s1026" name="Equation" r:id="rId3" imgW="1002960" imgH="342720" progId="Equation.3">
              <p:embed/>
            </p:oleObj>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4294967295"/>
          </p:nvPr>
        </p:nvSpPr>
        <p:spPr>
          <a:xfrm>
            <a:off x="7239000" y="6381750"/>
            <a:ext cx="1905000" cy="252413"/>
          </a:xfrm>
          <a:prstGeom prst="rect">
            <a:avLst/>
          </a:prstGeom>
        </p:spPr>
        <p:txBody>
          <a:bodyPr/>
          <a:lstStyle/>
          <a:p>
            <a:pPr algn="r"/>
            <a:r>
              <a:rPr lang="en-US" altLang="zh-TW" sz="1600" u="none" smtClean="0"/>
              <a:t>32</a:t>
            </a:r>
            <a:endParaRPr lang="en-US" altLang="zh-TW" sz="1600" u="none"/>
          </a:p>
        </p:txBody>
      </p:sp>
      <p:sp>
        <p:nvSpPr>
          <p:cNvPr id="174083" name="Rectangle 3"/>
          <p:cNvSpPr>
            <a:spLocks noGrp="1" noChangeArrowheads="1"/>
          </p:cNvSpPr>
          <p:nvPr>
            <p:ph type="body" idx="1"/>
          </p:nvPr>
        </p:nvSpPr>
        <p:spPr>
          <a:xfrm>
            <a:off x="1042988" y="1268413"/>
            <a:ext cx="7543800" cy="2197100"/>
          </a:xfrm>
        </p:spPr>
        <p:txBody>
          <a:bodyPr/>
          <a:lstStyle/>
          <a:p>
            <a:pPr>
              <a:buFont typeface="Wingdings" pitchFamily="2" charset="2"/>
              <a:buNone/>
            </a:pPr>
            <a:r>
              <a:rPr lang="en-US" altLang="zh-TW" b="1" smtClean="0">
                <a:solidFill>
                  <a:srgbClr val="002060"/>
                </a:solidFill>
              </a:rPr>
              <a:t>Ví dụ. </a:t>
            </a:r>
            <a:r>
              <a:rPr lang="en-US" altLang="zh-TW">
                <a:solidFill>
                  <a:srgbClr val="002060"/>
                </a:solidFill>
              </a:rPr>
              <a:t/>
            </a:r>
            <a:br>
              <a:rPr lang="en-US" altLang="zh-TW">
                <a:solidFill>
                  <a:srgbClr val="002060"/>
                </a:solidFill>
              </a:rPr>
            </a:br>
            <a:r>
              <a:rPr lang="en-US" altLang="zh-TW" smtClean="0">
                <a:solidFill>
                  <a:srgbClr val="002060"/>
                </a:solidFill>
              </a:rPr>
              <a:t>Biết rằng mỗi đỉnh của đồ thị vô hướng </a:t>
            </a:r>
            <a:r>
              <a:rPr lang="en-US" altLang="zh-TW" i="1" smtClean="0">
                <a:solidFill>
                  <a:srgbClr val="002060"/>
                </a:solidFill>
              </a:rPr>
              <a:t>G</a:t>
            </a:r>
            <a:r>
              <a:rPr lang="en-US" altLang="zh-TW" smtClean="0">
                <a:solidFill>
                  <a:srgbClr val="002060"/>
                </a:solidFill>
              </a:rPr>
              <a:t>=(</a:t>
            </a:r>
            <a:r>
              <a:rPr lang="en-US" altLang="zh-TW" i="1" smtClean="0">
                <a:solidFill>
                  <a:srgbClr val="002060"/>
                </a:solidFill>
              </a:rPr>
              <a:t>V,E</a:t>
            </a:r>
            <a:r>
              <a:rPr lang="en-US" altLang="zh-TW" smtClean="0">
                <a:solidFill>
                  <a:srgbClr val="002060"/>
                </a:solidFill>
              </a:rPr>
              <a:t>) với 14 đỉnh và 25 cạnh đều có bậc là 3 hoặc 5.</a:t>
            </a:r>
            <a:endParaRPr lang="en-US" altLang="zh-TW">
              <a:solidFill>
                <a:srgbClr val="002060"/>
              </a:solidFill>
            </a:endParaRPr>
          </a:p>
          <a:p>
            <a:pPr>
              <a:buFont typeface="Wingdings" pitchFamily="2" charset="2"/>
              <a:buNone/>
            </a:pPr>
            <a:r>
              <a:rPr lang="en-US" altLang="zh-TW">
                <a:solidFill>
                  <a:srgbClr val="002060"/>
                </a:solidFill>
              </a:rPr>
              <a:t>   </a:t>
            </a:r>
            <a:r>
              <a:rPr lang="en-US" altLang="zh-TW" smtClean="0">
                <a:solidFill>
                  <a:srgbClr val="002060"/>
                </a:solidFill>
              </a:rPr>
              <a:t> Hỏi </a:t>
            </a:r>
            <a:r>
              <a:rPr lang="en-US" altLang="zh-TW" i="1" smtClean="0">
                <a:solidFill>
                  <a:srgbClr val="002060"/>
                </a:solidFill>
              </a:rPr>
              <a:t>G</a:t>
            </a:r>
            <a:r>
              <a:rPr lang="en-US" altLang="zh-TW" smtClean="0">
                <a:solidFill>
                  <a:srgbClr val="002060"/>
                </a:solidFill>
              </a:rPr>
              <a:t> có bao nhiêu đỉnh bậc 3?</a:t>
            </a:r>
            <a:endParaRPr lang="en-US" altLang="zh-TW">
              <a:solidFill>
                <a:srgbClr val="002060"/>
              </a:solidFill>
            </a:endParaRPr>
          </a:p>
        </p:txBody>
      </p:sp>
      <p:sp>
        <p:nvSpPr>
          <p:cNvPr id="174084" name="Text Box 4"/>
          <p:cNvSpPr txBox="1">
            <a:spLocks noChangeArrowheads="1"/>
          </p:cNvSpPr>
          <p:nvPr/>
        </p:nvSpPr>
        <p:spPr bwMode="auto">
          <a:xfrm>
            <a:off x="900113" y="3648078"/>
            <a:ext cx="7488237" cy="2246769"/>
          </a:xfrm>
          <a:prstGeom prst="rect">
            <a:avLst/>
          </a:prstGeom>
          <a:noFill/>
          <a:ln w="25400">
            <a:noFill/>
            <a:miter lim="800000"/>
            <a:headEnd/>
            <a:tailEnd/>
          </a:ln>
          <a:effectLst/>
        </p:spPr>
        <p:txBody>
          <a:bodyPr>
            <a:spAutoFit/>
          </a:bodyPr>
          <a:lstStyle/>
          <a:p>
            <a:r>
              <a:rPr lang="en-US" altLang="zh-TW" sz="2800" b="1" u="none" smtClean="0"/>
              <a:t>Giải. </a:t>
            </a:r>
            <a:r>
              <a:rPr lang="en-US" altLang="zh-TW" sz="2800" b="0" u="none" smtClean="0"/>
              <a:t>Giả sử </a:t>
            </a:r>
            <a:r>
              <a:rPr lang="en-US" altLang="zh-TW" sz="2800" b="0" i="1" u="none" smtClean="0"/>
              <a:t>G</a:t>
            </a:r>
            <a:r>
              <a:rPr lang="en-US" altLang="zh-TW" sz="2800" b="0" u="none" smtClean="0"/>
              <a:t> có </a:t>
            </a:r>
            <a:r>
              <a:rPr lang="en-US" altLang="zh-TW" sz="2800" b="0" i="1" u="none">
                <a:latin typeface="Times New Roman" pitchFamily="18" charset="0"/>
              </a:rPr>
              <a:t>x</a:t>
            </a:r>
            <a:r>
              <a:rPr lang="en-US" altLang="zh-TW" sz="2800" b="0" u="none"/>
              <a:t> </a:t>
            </a:r>
            <a:r>
              <a:rPr lang="en-US" altLang="zh-TW" sz="2800" u="none" smtClean="0"/>
              <a:t>đỉnh bậc</a:t>
            </a:r>
            <a:r>
              <a:rPr lang="en-US" altLang="zh-TW" sz="2800" b="0" u="none" smtClean="0"/>
              <a:t> 3. </a:t>
            </a:r>
            <a:endParaRPr lang="zh-TW" altLang="en-US" sz="2800" b="0" u="none"/>
          </a:p>
          <a:p>
            <a:r>
              <a:rPr lang="zh-TW" altLang="en-US" sz="2800" b="0" u="none"/>
              <a:t>       </a:t>
            </a:r>
            <a:r>
              <a:rPr lang="zh-TW" altLang="en-US" sz="2800" b="0" u="none" smtClean="0"/>
              <a:t>  </a:t>
            </a:r>
            <a:r>
              <a:rPr lang="en-US" altLang="zh-TW" sz="2800" b="0" u="none" smtClean="0"/>
              <a:t>Khi đó có </a:t>
            </a:r>
            <a:r>
              <a:rPr lang="en-US" altLang="zh-TW" sz="2800" b="0" u="none"/>
              <a:t>14</a:t>
            </a:r>
            <a:r>
              <a:rPr lang="en-US" altLang="zh-TW" sz="2800" b="0" u="none">
                <a:latin typeface="Symbol" pitchFamily="18" charset="2"/>
              </a:rPr>
              <a:t>-</a:t>
            </a:r>
            <a:r>
              <a:rPr lang="en-US" altLang="zh-TW" sz="2800" b="0" i="1" u="none">
                <a:latin typeface="Times New Roman" pitchFamily="18" charset="0"/>
              </a:rPr>
              <a:t>x</a:t>
            </a:r>
            <a:r>
              <a:rPr lang="zh-TW" altLang="en-US" sz="2800" b="0" u="none"/>
              <a:t> </a:t>
            </a:r>
            <a:r>
              <a:rPr lang="en-US" altLang="zh-TW" sz="2800" u="none" smtClean="0"/>
              <a:t>đỉnh bậc</a:t>
            </a:r>
            <a:r>
              <a:rPr lang="en-US" altLang="zh-TW" sz="2800" b="0" u="none" smtClean="0"/>
              <a:t> </a:t>
            </a:r>
            <a:r>
              <a:rPr lang="en-US" altLang="zh-TW" sz="2800" b="0" u="none"/>
              <a:t>5.</a:t>
            </a:r>
            <a:endParaRPr lang="zh-TW" altLang="en-US" sz="2800" b="0" u="none"/>
          </a:p>
          <a:p>
            <a:r>
              <a:rPr lang="en-US" altLang="zh-TW" sz="2800" b="0" u="none"/>
              <a:t>        </a:t>
            </a:r>
            <a:r>
              <a:rPr lang="en-US" altLang="zh-TW" sz="2800" b="0" u="none" smtClean="0"/>
              <a:t> Do | </a:t>
            </a:r>
            <a:r>
              <a:rPr lang="en-US" altLang="zh-TW" sz="2800" b="0" i="1" u="none" smtClean="0"/>
              <a:t>E </a:t>
            </a:r>
            <a:r>
              <a:rPr lang="en-US" altLang="zh-TW" sz="2800" b="0" u="none" smtClean="0"/>
              <a:t>| = 25, nên tổng tất cả các bậc là </a:t>
            </a:r>
            <a:r>
              <a:rPr lang="en-US" altLang="zh-TW" sz="2800" b="0" u="none" smtClean="0">
                <a:sym typeface="Symbol" pitchFamily="18" charset="2"/>
              </a:rPr>
              <a:t>50. </a:t>
            </a:r>
          </a:p>
          <a:p>
            <a:r>
              <a:rPr lang="en-US" altLang="zh-TW" sz="2800" u="none" smtClean="0">
                <a:sym typeface="Symbol" pitchFamily="18" charset="2"/>
              </a:rPr>
              <a:t>         </a:t>
            </a:r>
            <a:r>
              <a:rPr lang="en-US" altLang="zh-TW" sz="2800" b="0" u="none" smtClean="0">
                <a:sym typeface="Symbol" pitchFamily="18" charset="2"/>
              </a:rPr>
              <a:t>Từ đó,  </a:t>
            </a:r>
            <a:r>
              <a:rPr lang="en-US" altLang="zh-TW" sz="2800" b="0" u="none"/>
              <a:t>3</a:t>
            </a:r>
            <a:r>
              <a:rPr lang="en-US" altLang="zh-TW" sz="2800" b="0" i="1" u="none">
                <a:latin typeface="Times New Roman" pitchFamily="18" charset="0"/>
              </a:rPr>
              <a:t>x</a:t>
            </a:r>
            <a:r>
              <a:rPr lang="en-US" altLang="zh-TW" sz="2800" b="0" u="none"/>
              <a:t> + 5(14</a:t>
            </a:r>
            <a:r>
              <a:rPr lang="en-US" altLang="zh-TW" sz="2800" b="0" u="none">
                <a:latin typeface="Symbol" pitchFamily="18" charset="2"/>
              </a:rPr>
              <a:t>-</a:t>
            </a:r>
            <a:r>
              <a:rPr lang="en-US" altLang="zh-TW" sz="2800" b="0" i="1" u="none">
                <a:latin typeface="Times New Roman" pitchFamily="18" charset="0"/>
              </a:rPr>
              <a:t>x</a:t>
            </a:r>
            <a:r>
              <a:rPr lang="en-US" altLang="zh-TW" sz="2800" b="0" u="none"/>
              <a:t>) = 50</a:t>
            </a:r>
            <a:r>
              <a:rPr lang="zh-TW" altLang="en-US" sz="2800" b="0" u="none"/>
              <a:t> </a:t>
            </a:r>
          </a:p>
          <a:p>
            <a:r>
              <a:rPr lang="zh-TW" altLang="en-US" sz="2800" b="0" u="none"/>
              <a:t>        </a:t>
            </a:r>
            <a:r>
              <a:rPr lang="zh-TW" altLang="en-US" sz="2800" b="0" u="none" smtClean="0"/>
              <a:t>  </a:t>
            </a:r>
            <a:r>
              <a:rPr lang="en-US" altLang="zh-TW" sz="2800" b="0" u="none" smtClean="0"/>
              <a:t>Suy ra</a:t>
            </a:r>
            <a:r>
              <a:rPr lang="zh-TW" altLang="en-US" sz="2800" b="0" u="none" smtClean="0"/>
              <a:t> </a:t>
            </a:r>
            <a:r>
              <a:rPr lang="en-US" altLang="zh-TW" sz="2800" b="0" i="1" u="none"/>
              <a:t>x</a:t>
            </a:r>
            <a:r>
              <a:rPr lang="en-US" altLang="zh-TW" sz="2800" b="0" u="none"/>
              <a:t> = </a:t>
            </a:r>
            <a:r>
              <a:rPr lang="en-US" altLang="zh-TW" sz="2800" b="0" u="none" smtClean="0"/>
              <a:t>10.</a:t>
            </a:r>
            <a:endParaRPr lang="zh-TW" altLang="en-US" sz="2800" b="0" u="none"/>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4084">
                                            <p:txEl>
                                              <p:pRg st="0" end="0"/>
                                            </p:txEl>
                                          </p:spTgt>
                                        </p:tgtEl>
                                        <p:attrNameLst>
                                          <p:attrName>style.visibility</p:attrName>
                                        </p:attrNameLst>
                                      </p:cBhvr>
                                      <p:to>
                                        <p:strVal val="visible"/>
                                      </p:to>
                                    </p:set>
                                    <p:anim calcmode="lin" valueType="num">
                                      <p:cBhvr additive="base">
                                        <p:cTn id="7" dur="500" fill="hold"/>
                                        <p:tgtEl>
                                          <p:spTgt spid="17408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08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084">
                                            <p:txEl>
                                              <p:pRg st="1" end="1"/>
                                            </p:txEl>
                                          </p:spTgt>
                                        </p:tgtEl>
                                        <p:attrNameLst>
                                          <p:attrName>style.visibility</p:attrName>
                                        </p:attrNameLst>
                                      </p:cBhvr>
                                      <p:to>
                                        <p:strVal val="visible"/>
                                      </p:to>
                                    </p:set>
                                    <p:anim calcmode="lin" valueType="num">
                                      <p:cBhvr additive="base">
                                        <p:cTn id="13" dur="500" fill="hold"/>
                                        <p:tgtEl>
                                          <p:spTgt spid="17408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08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4084">
                                            <p:txEl>
                                              <p:pRg st="2" end="2"/>
                                            </p:txEl>
                                          </p:spTgt>
                                        </p:tgtEl>
                                        <p:attrNameLst>
                                          <p:attrName>style.visibility</p:attrName>
                                        </p:attrNameLst>
                                      </p:cBhvr>
                                      <p:to>
                                        <p:strVal val="visible"/>
                                      </p:to>
                                    </p:set>
                                    <p:anim calcmode="lin" valueType="num">
                                      <p:cBhvr additive="base">
                                        <p:cTn id="19" dur="500" fill="hold"/>
                                        <p:tgtEl>
                                          <p:spTgt spid="17408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408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4084">
                                            <p:txEl>
                                              <p:pRg st="3" end="3"/>
                                            </p:txEl>
                                          </p:spTgt>
                                        </p:tgtEl>
                                        <p:attrNameLst>
                                          <p:attrName>style.visibility</p:attrName>
                                        </p:attrNameLst>
                                      </p:cBhvr>
                                      <p:to>
                                        <p:strVal val="visible"/>
                                      </p:to>
                                    </p:set>
                                    <p:anim calcmode="lin" valueType="num">
                                      <p:cBhvr additive="base">
                                        <p:cTn id="25" dur="500" fill="hold"/>
                                        <p:tgtEl>
                                          <p:spTgt spid="17408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408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74084">
                                            <p:txEl>
                                              <p:pRg st="4" end="4"/>
                                            </p:txEl>
                                          </p:spTgt>
                                        </p:tgtEl>
                                        <p:attrNameLst>
                                          <p:attrName>style.visibility</p:attrName>
                                        </p:attrNameLst>
                                      </p:cBhvr>
                                      <p:to>
                                        <p:strVal val="visible"/>
                                      </p:to>
                                    </p:set>
                                    <p:anim calcmode="lin" valueType="num">
                                      <p:cBhvr additive="base">
                                        <p:cTn id="31" dur="500" fill="hold"/>
                                        <p:tgtEl>
                                          <p:spTgt spid="17408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408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1203" name="Slide Number Placeholder 4"/>
          <p:cNvSpPr>
            <a:spLocks noGrp="1"/>
          </p:cNvSpPr>
          <p:nvPr>
            <p:ph type="sldNum" sz="quarter" idx="11"/>
          </p:nvPr>
        </p:nvSpPr>
        <p:spPr>
          <a:noFill/>
        </p:spPr>
        <p:txBody>
          <a:bodyPr/>
          <a:lstStyle/>
          <a:p>
            <a:fld id="{5FBA4489-4AA1-4DDB-9DAE-6C3FEE088009}" type="slidenum">
              <a:rPr lang="en-US"/>
              <a:pPr/>
              <a:t>37</a:t>
            </a:fld>
            <a:endParaRPr lang="en-US"/>
          </a:p>
        </p:txBody>
      </p:sp>
      <p:sp>
        <p:nvSpPr>
          <p:cNvPr id="51204" name="Rectangle 2"/>
          <p:cNvSpPr>
            <a:spLocks noGrp="1" noChangeArrowheads="1"/>
          </p:cNvSpPr>
          <p:nvPr>
            <p:ph type="title"/>
          </p:nvPr>
        </p:nvSpPr>
        <p:spPr/>
        <p:txBody>
          <a:bodyPr/>
          <a:lstStyle/>
          <a:p>
            <a:pPr eaLnBrk="1" hangingPunct="1"/>
            <a:r>
              <a:rPr lang="en-US" smtClean="0"/>
              <a:t>Bậc của đỉnh của đồ thị có hướng</a:t>
            </a:r>
          </a:p>
        </p:txBody>
      </p:sp>
      <p:sp>
        <p:nvSpPr>
          <p:cNvPr id="51205" name="Rectangle 3"/>
          <p:cNvSpPr>
            <a:spLocks noGrp="1" noChangeArrowheads="1"/>
          </p:cNvSpPr>
          <p:nvPr>
            <p:ph type="body" idx="1"/>
          </p:nvPr>
        </p:nvSpPr>
        <p:spPr/>
        <p:txBody>
          <a:bodyPr/>
          <a:lstStyle/>
          <a:p>
            <a:pPr algn="just" eaLnBrk="1" hangingPunct="1"/>
            <a:r>
              <a:rPr lang="en-US" sz="3600" smtClean="0"/>
              <a:t>Cho </a:t>
            </a:r>
            <a:r>
              <a:rPr lang="en-US" sz="3600" i="1" smtClean="0"/>
              <a:t>G</a:t>
            </a:r>
            <a:r>
              <a:rPr lang="en-US" sz="3600" smtClean="0"/>
              <a:t> là đồ thị có hướng, </a:t>
            </a:r>
            <a:r>
              <a:rPr lang="en-US" sz="3600" i="1" smtClean="0"/>
              <a:t>v</a:t>
            </a:r>
            <a:r>
              <a:rPr lang="en-US" sz="3600" smtClean="0"/>
              <a:t> là đỉnh của </a:t>
            </a:r>
            <a:r>
              <a:rPr lang="en-US" sz="3600" i="1" smtClean="0"/>
              <a:t>G</a:t>
            </a:r>
            <a:r>
              <a:rPr lang="en-US" sz="3600" smtClean="0"/>
              <a:t>.</a:t>
            </a:r>
          </a:p>
          <a:p>
            <a:pPr lvl="1" algn="just" eaLnBrk="1" hangingPunct="1"/>
            <a:r>
              <a:rPr lang="en-US" sz="3200" i="1" smtClean="0"/>
              <a:t>Bán bậc vào </a:t>
            </a:r>
            <a:r>
              <a:rPr lang="en-US" sz="3200" smtClean="0"/>
              <a:t>(</a:t>
            </a:r>
            <a:r>
              <a:rPr lang="en-US" sz="3200" i="1" smtClean="0"/>
              <a:t>in-degree</a:t>
            </a:r>
            <a:r>
              <a:rPr lang="en-US" sz="3200" smtClean="0"/>
              <a:t>) của </a:t>
            </a:r>
            <a:r>
              <a:rPr lang="en-US" sz="3200" i="1" smtClean="0"/>
              <a:t>v</a:t>
            </a:r>
            <a:r>
              <a:rPr lang="en-US" sz="3200" smtClean="0"/>
              <a:t>, </a:t>
            </a:r>
            <a:r>
              <a:rPr lang="en-US" sz="3200" smtClean="0">
                <a:solidFill>
                  <a:srgbClr val="FF0000"/>
                </a:solidFill>
              </a:rPr>
              <a:t>deg</a:t>
            </a:r>
            <a:r>
              <a:rPr lang="en-US" sz="3200" baseline="30000" smtClean="0">
                <a:solidFill>
                  <a:srgbClr val="FF0000"/>
                </a:solidFill>
                <a:sym typeface="Symbol" pitchFamily="18" charset="2"/>
              </a:rPr>
              <a:t></a:t>
            </a:r>
            <a:r>
              <a:rPr lang="en-US" sz="3200" smtClean="0">
                <a:solidFill>
                  <a:srgbClr val="FF0000"/>
                </a:solidFill>
                <a:sym typeface="Symbol" pitchFamily="18" charset="2"/>
              </a:rPr>
              <a:t>(</a:t>
            </a:r>
            <a:r>
              <a:rPr lang="en-US" sz="3200" i="1" smtClean="0">
                <a:solidFill>
                  <a:srgbClr val="FF0000"/>
                </a:solidFill>
                <a:sym typeface="Symbol" pitchFamily="18" charset="2"/>
              </a:rPr>
              <a:t>v</a:t>
            </a:r>
            <a:r>
              <a:rPr lang="en-US" sz="3200" smtClean="0">
                <a:solidFill>
                  <a:srgbClr val="FF0000"/>
                </a:solidFill>
                <a:sym typeface="Symbol" pitchFamily="18" charset="2"/>
              </a:rPr>
              <a:t>)</a:t>
            </a:r>
            <a:r>
              <a:rPr lang="en-US" sz="3200" smtClean="0">
                <a:sym typeface="Symbol" pitchFamily="18" charset="2"/>
              </a:rPr>
              <a:t>, là số cạnh đi vào </a:t>
            </a:r>
            <a:r>
              <a:rPr lang="en-US" sz="3200" i="1" smtClean="0">
                <a:sym typeface="Symbol" pitchFamily="18" charset="2"/>
              </a:rPr>
              <a:t>v</a:t>
            </a:r>
            <a:r>
              <a:rPr lang="en-US" sz="3200" smtClean="0">
                <a:sym typeface="Symbol" pitchFamily="18" charset="2"/>
              </a:rPr>
              <a:t>.</a:t>
            </a:r>
          </a:p>
          <a:p>
            <a:pPr lvl="1" algn="just" eaLnBrk="1" hangingPunct="1"/>
            <a:r>
              <a:rPr lang="en-US" sz="3200" i="1" smtClean="0"/>
              <a:t>Bán bậc ra </a:t>
            </a:r>
            <a:r>
              <a:rPr lang="en-US" sz="3200" smtClean="0"/>
              <a:t>(</a:t>
            </a:r>
            <a:r>
              <a:rPr lang="en-US" sz="3200" i="1" smtClean="0"/>
              <a:t>out-degree</a:t>
            </a:r>
            <a:r>
              <a:rPr lang="en-US" sz="3200" smtClean="0"/>
              <a:t>) của </a:t>
            </a:r>
            <a:r>
              <a:rPr lang="en-US" sz="3200" i="1" smtClean="0"/>
              <a:t>v</a:t>
            </a:r>
            <a:r>
              <a:rPr lang="en-US" sz="3200" smtClean="0"/>
              <a:t>, </a:t>
            </a:r>
            <a:r>
              <a:rPr lang="en-US" sz="3200" smtClean="0">
                <a:solidFill>
                  <a:srgbClr val="FF0000"/>
                </a:solidFill>
              </a:rPr>
              <a:t>deg</a:t>
            </a:r>
            <a:r>
              <a:rPr lang="en-US" sz="3200" baseline="30000" smtClean="0">
                <a:solidFill>
                  <a:srgbClr val="FF0000"/>
                </a:solidFill>
                <a:sym typeface="Symbol" pitchFamily="18" charset="2"/>
              </a:rPr>
              <a:t></a:t>
            </a:r>
            <a:r>
              <a:rPr lang="en-US" sz="3200" smtClean="0">
                <a:solidFill>
                  <a:srgbClr val="FF0000"/>
                </a:solidFill>
                <a:sym typeface="Symbol" pitchFamily="18" charset="2"/>
              </a:rPr>
              <a:t>(</a:t>
            </a:r>
            <a:r>
              <a:rPr lang="en-US" sz="3200" i="1" smtClean="0">
                <a:solidFill>
                  <a:srgbClr val="FF0000"/>
                </a:solidFill>
                <a:sym typeface="Symbol" pitchFamily="18" charset="2"/>
              </a:rPr>
              <a:t>v</a:t>
            </a:r>
            <a:r>
              <a:rPr lang="en-US" sz="3200" smtClean="0">
                <a:solidFill>
                  <a:srgbClr val="FF0000"/>
                </a:solidFill>
                <a:sym typeface="Symbol" pitchFamily="18" charset="2"/>
              </a:rPr>
              <a:t>)</a:t>
            </a:r>
            <a:r>
              <a:rPr lang="en-US" sz="3200" smtClean="0">
                <a:sym typeface="Symbol" pitchFamily="18" charset="2"/>
              </a:rPr>
              <a:t>, là số cạnh đi ra khỏi </a:t>
            </a:r>
            <a:r>
              <a:rPr lang="en-US" sz="3200" i="1" smtClean="0">
                <a:sym typeface="Symbol" pitchFamily="18" charset="2"/>
              </a:rPr>
              <a:t>v</a:t>
            </a:r>
            <a:r>
              <a:rPr lang="en-US" sz="3200" smtClean="0">
                <a:sym typeface="Symbol" pitchFamily="18" charset="2"/>
              </a:rPr>
              <a:t>.</a:t>
            </a:r>
          </a:p>
          <a:p>
            <a:pPr lvl="1" algn="just" eaLnBrk="1" hangingPunct="1"/>
            <a:r>
              <a:rPr lang="en-US" sz="3200" i="1" smtClean="0">
                <a:sym typeface="Symbol" pitchFamily="18" charset="2"/>
              </a:rPr>
              <a:t>Bậc</a:t>
            </a:r>
            <a:r>
              <a:rPr lang="en-US" sz="3200" smtClean="0">
                <a:sym typeface="Symbol" pitchFamily="18" charset="2"/>
              </a:rPr>
              <a:t> của </a:t>
            </a:r>
            <a:r>
              <a:rPr lang="en-US" sz="3200" i="1" smtClean="0">
                <a:sym typeface="Symbol" pitchFamily="18" charset="2"/>
              </a:rPr>
              <a:t>v</a:t>
            </a:r>
            <a:r>
              <a:rPr lang="en-US" sz="3200" smtClean="0">
                <a:sym typeface="Symbol" pitchFamily="18" charset="2"/>
              </a:rPr>
              <a:t>, </a:t>
            </a:r>
            <a:r>
              <a:rPr lang="en-US" sz="3200" smtClean="0">
                <a:solidFill>
                  <a:srgbClr val="FF0000"/>
                </a:solidFill>
                <a:sym typeface="Symbol" pitchFamily="18" charset="2"/>
              </a:rPr>
              <a:t>deg(</a:t>
            </a:r>
            <a:r>
              <a:rPr lang="en-US" sz="3200" i="1" smtClean="0">
                <a:solidFill>
                  <a:srgbClr val="FF0000"/>
                </a:solidFill>
                <a:sym typeface="Symbol" pitchFamily="18" charset="2"/>
              </a:rPr>
              <a:t>v</a:t>
            </a:r>
            <a:r>
              <a:rPr lang="en-US" sz="3200" smtClean="0">
                <a:solidFill>
                  <a:srgbClr val="FF0000"/>
                </a:solidFill>
                <a:sym typeface="Symbol" pitchFamily="18" charset="2"/>
              </a:rPr>
              <a:t>):</a:t>
            </a:r>
            <a:r>
              <a:rPr lang="en-US" sz="3200" smtClean="0">
                <a:solidFill>
                  <a:srgbClr val="FF0000"/>
                </a:solidFill>
              </a:rPr>
              <a:t>deg</a:t>
            </a:r>
            <a:r>
              <a:rPr lang="en-US" sz="3200" baseline="30000" smtClean="0">
                <a:solidFill>
                  <a:srgbClr val="FF0000"/>
                </a:solidFill>
                <a:sym typeface="Symbol" pitchFamily="18" charset="2"/>
              </a:rPr>
              <a:t></a:t>
            </a:r>
            <a:r>
              <a:rPr lang="en-US" sz="3200" smtClean="0">
                <a:solidFill>
                  <a:srgbClr val="FF0000"/>
                </a:solidFill>
                <a:sym typeface="Symbol" pitchFamily="18" charset="2"/>
              </a:rPr>
              <a:t>(</a:t>
            </a:r>
            <a:r>
              <a:rPr lang="en-US" sz="3200" i="1" smtClean="0">
                <a:solidFill>
                  <a:srgbClr val="FF0000"/>
                </a:solidFill>
                <a:sym typeface="Symbol" pitchFamily="18" charset="2"/>
              </a:rPr>
              <a:t>v</a:t>
            </a:r>
            <a:r>
              <a:rPr lang="en-US" sz="3200" smtClean="0">
                <a:solidFill>
                  <a:srgbClr val="FF0000"/>
                </a:solidFill>
                <a:sym typeface="Symbol" pitchFamily="18" charset="2"/>
              </a:rPr>
              <a:t>)+</a:t>
            </a:r>
            <a:r>
              <a:rPr lang="en-US" sz="3200" smtClean="0">
                <a:solidFill>
                  <a:srgbClr val="FF0000"/>
                </a:solidFill>
              </a:rPr>
              <a:t>deg</a:t>
            </a:r>
            <a:r>
              <a:rPr lang="en-US" sz="3200" baseline="30000" smtClean="0">
                <a:solidFill>
                  <a:srgbClr val="FF0000"/>
                </a:solidFill>
                <a:sym typeface="Symbol" pitchFamily="18" charset="2"/>
              </a:rPr>
              <a:t></a:t>
            </a:r>
            <a:r>
              <a:rPr lang="en-US" sz="3200" smtClean="0">
                <a:solidFill>
                  <a:srgbClr val="FF0000"/>
                </a:solidFill>
                <a:sym typeface="Symbol" pitchFamily="18" charset="2"/>
              </a:rPr>
              <a:t>(</a:t>
            </a:r>
            <a:r>
              <a:rPr lang="en-US" sz="3200" i="1" smtClean="0">
                <a:solidFill>
                  <a:srgbClr val="FF0000"/>
                </a:solidFill>
                <a:sym typeface="Symbol" pitchFamily="18" charset="2"/>
              </a:rPr>
              <a:t>v</a:t>
            </a:r>
            <a:r>
              <a:rPr lang="en-US" sz="3200" smtClean="0">
                <a:solidFill>
                  <a:srgbClr val="FF0000"/>
                </a:solidFill>
                <a:sym typeface="Symbol" pitchFamily="18" charset="2"/>
              </a:rPr>
              <a:t>)</a:t>
            </a:r>
            <a:r>
              <a:rPr lang="en-US" sz="3200" smtClean="0">
                <a:sym typeface="Symbol" pitchFamily="18" charset="2"/>
              </a:rPr>
              <a:t>, là tổng của bán bậc vào và bán bậc ra của </a:t>
            </a:r>
            <a:r>
              <a:rPr lang="en-US" sz="3200" i="1" smtClean="0">
                <a:sym typeface="Symbol" pitchFamily="18" charset="2"/>
              </a:rPr>
              <a:t>v</a:t>
            </a:r>
            <a:r>
              <a:rPr lang="en-US" sz="3200" smtClean="0">
                <a:sym typeface="Symbol" pitchFamily="18" charset="2"/>
              </a:rPr>
              <a: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2227" name="Slide Number Placeholder 3"/>
          <p:cNvSpPr>
            <a:spLocks noGrp="1"/>
          </p:cNvSpPr>
          <p:nvPr>
            <p:ph type="sldNum" sz="quarter" idx="11"/>
          </p:nvPr>
        </p:nvSpPr>
        <p:spPr>
          <a:noFill/>
        </p:spPr>
        <p:txBody>
          <a:bodyPr/>
          <a:lstStyle/>
          <a:p>
            <a:fld id="{3414A124-14BF-4B18-AA3E-879E3B3F1CB3}" type="slidenum">
              <a:rPr lang="en-US"/>
              <a:pPr/>
              <a:t>38</a:t>
            </a:fld>
            <a:endParaRPr lang="en-US"/>
          </a:p>
        </p:txBody>
      </p:sp>
      <p:sp>
        <p:nvSpPr>
          <p:cNvPr id="52228" name="Rectangle 2"/>
          <p:cNvSpPr>
            <a:spLocks noGrp="1" noChangeArrowheads="1"/>
          </p:cNvSpPr>
          <p:nvPr>
            <p:ph type="title"/>
          </p:nvPr>
        </p:nvSpPr>
        <p:spPr/>
        <p:txBody>
          <a:bodyPr/>
          <a:lstStyle/>
          <a:p>
            <a:pPr eaLnBrk="1" hangingPunct="1"/>
            <a:r>
              <a:rPr lang="en-US" smtClean="0">
                <a:solidFill>
                  <a:srgbClr val="FF3300"/>
                </a:solidFill>
              </a:rPr>
              <a:t>Ví dụ</a:t>
            </a:r>
          </a:p>
        </p:txBody>
      </p:sp>
      <p:sp>
        <p:nvSpPr>
          <p:cNvPr id="52229" name="Oval 8"/>
          <p:cNvSpPr>
            <a:spLocks noChangeArrowheads="1"/>
          </p:cNvSpPr>
          <p:nvPr/>
        </p:nvSpPr>
        <p:spPr bwMode="auto">
          <a:xfrm>
            <a:off x="6705600" y="35052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f</a:t>
            </a:r>
          </a:p>
        </p:txBody>
      </p:sp>
      <p:grpSp>
        <p:nvGrpSpPr>
          <p:cNvPr id="52230" name="Group 21"/>
          <p:cNvGrpSpPr>
            <a:grpSpLocks/>
          </p:cNvGrpSpPr>
          <p:nvPr/>
        </p:nvGrpSpPr>
        <p:grpSpPr bwMode="auto">
          <a:xfrm>
            <a:off x="1719263" y="2008188"/>
            <a:ext cx="3732212" cy="2495550"/>
            <a:chOff x="1083" y="1265"/>
            <a:chExt cx="2351" cy="1572"/>
          </a:xfrm>
        </p:grpSpPr>
        <p:sp>
          <p:nvSpPr>
            <p:cNvPr id="52236" name="Oval 3"/>
            <p:cNvSpPr>
              <a:spLocks noChangeArrowheads="1"/>
            </p:cNvSpPr>
            <p:nvPr/>
          </p:nvSpPr>
          <p:spPr bwMode="auto">
            <a:xfrm>
              <a:off x="1083" y="2013"/>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a</a:t>
              </a:r>
            </a:p>
          </p:txBody>
        </p:sp>
        <p:sp>
          <p:nvSpPr>
            <p:cNvPr id="52237" name="Oval 4"/>
            <p:cNvSpPr>
              <a:spLocks noChangeArrowheads="1"/>
            </p:cNvSpPr>
            <p:nvPr/>
          </p:nvSpPr>
          <p:spPr bwMode="auto">
            <a:xfrm>
              <a:off x="1985" y="1268"/>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b</a:t>
              </a:r>
            </a:p>
          </p:txBody>
        </p:sp>
        <p:sp>
          <p:nvSpPr>
            <p:cNvPr id="52238" name="Oval 5"/>
            <p:cNvSpPr>
              <a:spLocks noChangeArrowheads="1"/>
            </p:cNvSpPr>
            <p:nvPr/>
          </p:nvSpPr>
          <p:spPr bwMode="auto">
            <a:xfrm>
              <a:off x="3098" y="1265"/>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c</a:t>
              </a:r>
            </a:p>
          </p:txBody>
        </p:sp>
        <p:sp>
          <p:nvSpPr>
            <p:cNvPr id="52239" name="Oval 6"/>
            <p:cNvSpPr>
              <a:spLocks noChangeArrowheads="1"/>
            </p:cNvSpPr>
            <p:nvPr/>
          </p:nvSpPr>
          <p:spPr bwMode="auto">
            <a:xfrm>
              <a:off x="3098" y="250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e</a:t>
              </a:r>
            </a:p>
          </p:txBody>
        </p:sp>
        <p:sp>
          <p:nvSpPr>
            <p:cNvPr id="52240" name="Oval 7"/>
            <p:cNvSpPr>
              <a:spLocks noChangeArrowheads="1"/>
            </p:cNvSpPr>
            <p:nvPr/>
          </p:nvSpPr>
          <p:spPr bwMode="auto">
            <a:xfrm>
              <a:off x="1755" y="2493"/>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d</a:t>
              </a:r>
            </a:p>
          </p:txBody>
        </p:sp>
        <p:cxnSp>
          <p:nvCxnSpPr>
            <p:cNvPr id="52241" name="AutoShape 9"/>
            <p:cNvCxnSpPr>
              <a:cxnSpLocks noChangeShapeType="1"/>
              <a:stCxn id="52238" idx="4"/>
              <a:endCxn id="52239" idx="0"/>
            </p:cNvCxnSpPr>
            <p:nvPr/>
          </p:nvCxnSpPr>
          <p:spPr bwMode="auto">
            <a:xfrm>
              <a:off x="3266" y="1601"/>
              <a:ext cx="0" cy="900"/>
            </a:xfrm>
            <a:prstGeom prst="straightConnector1">
              <a:avLst/>
            </a:prstGeom>
            <a:noFill/>
            <a:ln w="9525">
              <a:solidFill>
                <a:schemeClr val="tx1"/>
              </a:solidFill>
              <a:round/>
              <a:headEnd/>
              <a:tailEnd type="triangle" w="med" len="med"/>
            </a:ln>
          </p:spPr>
        </p:cxnSp>
        <p:cxnSp>
          <p:nvCxnSpPr>
            <p:cNvPr id="52242" name="AutoShape 10"/>
            <p:cNvCxnSpPr>
              <a:cxnSpLocks noChangeShapeType="1"/>
              <a:stCxn id="52240" idx="6"/>
              <a:endCxn id="52239" idx="2"/>
            </p:cNvCxnSpPr>
            <p:nvPr/>
          </p:nvCxnSpPr>
          <p:spPr bwMode="auto">
            <a:xfrm>
              <a:off x="2091" y="2661"/>
              <a:ext cx="1007" cy="8"/>
            </a:xfrm>
            <a:prstGeom prst="straightConnector1">
              <a:avLst/>
            </a:prstGeom>
            <a:noFill/>
            <a:ln w="9525">
              <a:solidFill>
                <a:schemeClr val="tx1"/>
              </a:solidFill>
              <a:round/>
              <a:headEnd/>
              <a:tailEnd type="triangle" w="med" len="med"/>
            </a:ln>
          </p:spPr>
        </p:cxnSp>
        <p:cxnSp>
          <p:nvCxnSpPr>
            <p:cNvPr id="52243" name="AutoShape 11"/>
            <p:cNvCxnSpPr>
              <a:cxnSpLocks noChangeShapeType="1"/>
              <a:stCxn id="52236" idx="5"/>
              <a:endCxn id="52240" idx="1"/>
            </p:cNvCxnSpPr>
            <p:nvPr/>
          </p:nvCxnSpPr>
          <p:spPr bwMode="auto">
            <a:xfrm>
              <a:off x="1370" y="2300"/>
              <a:ext cx="434" cy="242"/>
            </a:xfrm>
            <a:prstGeom prst="straightConnector1">
              <a:avLst/>
            </a:prstGeom>
            <a:noFill/>
            <a:ln w="9525">
              <a:solidFill>
                <a:schemeClr val="tx1"/>
              </a:solidFill>
              <a:round/>
              <a:headEnd/>
              <a:tailEnd type="triangle" w="med" len="med"/>
            </a:ln>
          </p:spPr>
        </p:cxnSp>
        <p:cxnSp>
          <p:nvCxnSpPr>
            <p:cNvPr id="52244" name="AutoShape 12"/>
            <p:cNvCxnSpPr>
              <a:cxnSpLocks noChangeShapeType="1"/>
              <a:stCxn id="52238" idx="3"/>
              <a:endCxn id="52240" idx="7"/>
            </p:cNvCxnSpPr>
            <p:nvPr/>
          </p:nvCxnSpPr>
          <p:spPr bwMode="auto">
            <a:xfrm flipH="1">
              <a:off x="2042" y="1552"/>
              <a:ext cx="1105" cy="990"/>
            </a:xfrm>
            <a:prstGeom prst="straightConnector1">
              <a:avLst/>
            </a:prstGeom>
            <a:noFill/>
            <a:ln w="9525">
              <a:solidFill>
                <a:schemeClr val="tx1"/>
              </a:solidFill>
              <a:round/>
              <a:headEnd/>
              <a:tailEnd type="triangle" w="med" len="med"/>
            </a:ln>
          </p:spPr>
        </p:cxnSp>
        <p:cxnSp>
          <p:nvCxnSpPr>
            <p:cNvPr id="52245" name="AutoShape 13"/>
            <p:cNvCxnSpPr>
              <a:cxnSpLocks noChangeShapeType="1"/>
              <a:stCxn id="52237" idx="6"/>
              <a:endCxn id="52238" idx="2"/>
            </p:cNvCxnSpPr>
            <p:nvPr/>
          </p:nvCxnSpPr>
          <p:spPr bwMode="auto">
            <a:xfrm flipV="1">
              <a:off x="2321" y="1433"/>
              <a:ext cx="777" cy="3"/>
            </a:xfrm>
            <a:prstGeom prst="straightConnector1">
              <a:avLst/>
            </a:prstGeom>
            <a:noFill/>
            <a:ln w="9525">
              <a:solidFill>
                <a:schemeClr val="tx1"/>
              </a:solidFill>
              <a:round/>
              <a:headEnd/>
              <a:tailEnd type="triangle" w="med" len="med"/>
            </a:ln>
          </p:spPr>
        </p:cxnSp>
        <p:cxnSp>
          <p:nvCxnSpPr>
            <p:cNvPr id="52246" name="AutoShape 14"/>
            <p:cNvCxnSpPr>
              <a:cxnSpLocks noChangeShapeType="1"/>
              <a:stCxn id="52236" idx="7"/>
              <a:endCxn id="52237" idx="2"/>
            </p:cNvCxnSpPr>
            <p:nvPr/>
          </p:nvCxnSpPr>
          <p:spPr bwMode="auto">
            <a:xfrm flipV="1">
              <a:off x="1370" y="1436"/>
              <a:ext cx="615" cy="626"/>
            </a:xfrm>
            <a:prstGeom prst="straightConnector1">
              <a:avLst/>
            </a:prstGeom>
            <a:noFill/>
            <a:ln w="9525">
              <a:solidFill>
                <a:schemeClr val="tx1"/>
              </a:solidFill>
              <a:round/>
              <a:headEnd/>
              <a:tailEnd type="triangle" w="med" len="med"/>
            </a:ln>
          </p:spPr>
        </p:cxnSp>
      </p:grpSp>
      <p:sp>
        <p:nvSpPr>
          <p:cNvPr id="52231" name="Text Box 15"/>
          <p:cNvSpPr txBox="1">
            <a:spLocks noChangeArrowheads="1"/>
          </p:cNvSpPr>
          <p:nvPr/>
        </p:nvSpPr>
        <p:spPr bwMode="auto">
          <a:xfrm>
            <a:off x="2882900" y="4706938"/>
            <a:ext cx="1401763" cy="701675"/>
          </a:xfrm>
          <a:prstGeom prst="rect">
            <a:avLst/>
          </a:prstGeom>
          <a:noFill/>
          <a:ln w="9525">
            <a:noFill/>
            <a:miter lim="800000"/>
            <a:headEnd/>
            <a:tailEnd/>
          </a:ln>
        </p:spPr>
        <p:txBody>
          <a:bodyPr wrap="none">
            <a:spAutoFit/>
          </a:bodyPr>
          <a:lstStyle/>
          <a:p>
            <a:pPr eaLnBrk="0" hangingPunct="0"/>
            <a:r>
              <a:rPr lang="en-US" u="none">
                <a:latin typeface="Arial" pitchFamily="34" charset="0"/>
              </a:rPr>
              <a:t>deg</a:t>
            </a:r>
            <a:r>
              <a:rPr lang="en-US" u="none" baseline="30000">
                <a:latin typeface="Arial" pitchFamily="34" charset="0"/>
              </a:rPr>
              <a:t>-</a:t>
            </a:r>
            <a:r>
              <a:rPr lang="en-US" u="none">
                <a:latin typeface="Arial" pitchFamily="34" charset="0"/>
              </a:rPr>
              <a:t>(d) = 2</a:t>
            </a:r>
          </a:p>
          <a:p>
            <a:pPr eaLnBrk="0" hangingPunct="0"/>
            <a:r>
              <a:rPr lang="en-US" u="none">
                <a:latin typeface="Arial" pitchFamily="34" charset="0"/>
              </a:rPr>
              <a:t>deg</a:t>
            </a:r>
            <a:r>
              <a:rPr lang="en-US" u="none" baseline="30000">
                <a:latin typeface="Arial" pitchFamily="34" charset="0"/>
              </a:rPr>
              <a:t>+</a:t>
            </a:r>
            <a:r>
              <a:rPr lang="en-US" u="none">
                <a:latin typeface="Arial" pitchFamily="34" charset="0"/>
              </a:rPr>
              <a:t>(d)= 1</a:t>
            </a:r>
          </a:p>
        </p:txBody>
      </p:sp>
      <p:sp>
        <p:nvSpPr>
          <p:cNvPr id="52232" name="Text Box 16"/>
          <p:cNvSpPr txBox="1">
            <a:spLocks noChangeArrowheads="1"/>
          </p:cNvSpPr>
          <p:nvPr/>
        </p:nvSpPr>
        <p:spPr bwMode="auto">
          <a:xfrm>
            <a:off x="7140575" y="4194175"/>
            <a:ext cx="1284288" cy="701675"/>
          </a:xfrm>
          <a:prstGeom prst="rect">
            <a:avLst/>
          </a:prstGeom>
          <a:noFill/>
          <a:ln w="9525">
            <a:noFill/>
            <a:miter lim="800000"/>
            <a:headEnd/>
            <a:tailEnd/>
          </a:ln>
        </p:spPr>
        <p:txBody>
          <a:bodyPr wrap="none">
            <a:spAutoFit/>
          </a:bodyPr>
          <a:lstStyle/>
          <a:p>
            <a:r>
              <a:rPr lang="en-US" u="none"/>
              <a:t>deg-(f) = 0</a:t>
            </a:r>
          </a:p>
          <a:p>
            <a:r>
              <a:rPr lang="en-US" u="none"/>
              <a:t>deg+(f)= 0</a:t>
            </a:r>
          </a:p>
        </p:txBody>
      </p:sp>
      <p:sp>
        <p:nvSpPr>
          <p:cNvPr id="52233" name="Text Box 17"/>
          <p:cNvSpPr txBox="1">
            <a:spLocks noChangeArrowheads="1"/>
          </p:cNvSpPr>
          <p:nvPr/>
        </p:nvSpPr>
        <p:spPr bwMode="auto">
          <a:xfrm>
            <a:off x="3535363" y="1419225"/>
            <a:ext cx="2617787" cy="396875"/>
          </a:xfrm>
          <a:prstGeom prst="rect">
            <a:avLst/>
          </a:prstGeom>
          <a:noFill/>
          <a:ln w="9525">
            <a:noFill/>
            <a:miter lim="800000"/>
            <a:headEnd/>
            <a:tailEnd/>
          </a:ln>
        </p:spPr>
        <p:txBody>
          <a:bodyPr wrap="none">
            <a:spAutoFit/>
          </a:bodyPr>
          <a:lstStyle/>
          <a:p>
            <a:pPr eaLnBrk="0" hangingPunct="0"/>
            <a:r>
              <a:rPr lang="en-US" u="none">
                <a:latin typeface="Arial" pitchFamily="34" charset="0"/>
              </a:rPr>
              <a:t>b kề tới c và c kề từ b</a:t>
            </a:r>
          </a:p>
        </p:txBody>
      </p:sp>
      <p:sp>
        <p:nvSpPr>
          <p:cNvPr id="52234" name="Text Box 19"/>
          <p:cNvSpPr txBox="1">
            <a:spLocks noChangeArrowheads="1"/>
          </p:cNvSpPr>
          <p:nvPr/>
        </p:nvSpPr>
        <p:spPr bwMode="auto">
          <a:xfrm>
            <a:off x="566738" y="3790950"/>
            <a:ext cx="1593850" cy="1006475"/>
          </a:xfrm>
          <a:prstGeom prst="rect">
            <a:avLst/>
          </a:prstGeom>
          <a:noFill/>
          <a:ln w="9525">
            <a:noFill/>
            <a:miter lim="800000"/>
            <a:headEnd/>
            <a:tailEnd/>
          </a:ln>
        </p:spPr>
        <p:txBody>
          <a:bodyPr wrap="none">
            <a:spAutoFit/>
          </a:bodyPr>
          <a:lstStyle/>
          <a:p>
            <a:r>
              <a:rPr lang="en-US" u="none"/>
              <a:t>deg-(a) = 0</a:t>
            </a:r>
          </a:p>
          <a:p>
            <a:r>
              <a:rPr lang="en-US" u="none"/>
              <a:t>deg+(a)= 2</a:t>
            </a:r>
          </a:p>
          <a:p>
            <a:r>
              <a:rPr lang="en-US" u="none"/>
              <a:t>a- đỉnh nguồn</a:t>
            </a:r>
          </a:p>
        </p:txBody>
      </p:sp>
      <p:sp>
        <p:nvSpPr>
          <p:cNvPr id="52235" name="Text Box 20"/>
          <p:cNvSpPr txBox="1">
            <a:spLocks noChangeArrowheads="1"/>
          </p:cNvSpPr>
          <p:nvPr/>
        </p:nvSpPr>
        <p:spPr bwMode="auto">
          <a:xfrm>
            <a:off x="4895850" y="4689475"/>
            <a:ext cx="2309813" cy="1006475"/>
          </a:xfrm>
          <a:prstGeom prst="rect">
            <a:avLst/>
          </a:prstGeom>
          <a:noFill/>
          <a:ln w="9525">
            <a:noFill/>
            <a:miter lim="800000"/>
            <a:headEnd/>
            <a:tailEnd/>
          </a:ln>
        </p:spPr>
        <p:txBody>
          <a:bodyPr wrap="none">
            <a:spAutoFit/>
          </a:bodyPr>
          <a:lstStyle/>
          <a:p>
            <a:r>
              <a:rPr lang="en-US" u="none"/>
              <a:t>deg-(e) = 2</a:t>
            </a:r>
          </a:p>
          <a:p>
            <a:r>
              <a:rPr lang="en-US" u="none"/>
              <a:t>deg+(e)= 0</a:t>
            </a:r>
          </a:p>
          <a:p>
            <a:r>
              <a:rPr lang="en-US" u="none"/>
              <a:t>e – đỉnh đích (target)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052" name="Slide Number Placeholder 4"/>
          <p:cNvSpPr>
            <a:spLocks noGrp="1"/>
          </p:cNvSpPr>
          <p:nvPr>
            <p:ph type="sldNum" sz="quarter" idx="11"/>
          </p:nvPr>
        </p:nvSpPr>
        <p:spPr>
          <a:noFill/>
        </p:spPr>
        <p:txBody>
          <a:bodyPr/>
          <a:lstStyle/>
          <a:p>
            <a:fld id="{B1656F10-022C-4001-B6DF-1794B4660547}" type="slidenum">
              <a:rPr lang="en-US"/>
              <a:pPr/>
              <a:t>39</a:t>
            </a:fld>
            <a:endParaRPr lang="en-US"/>
          </a:p>
        </p:txBody>
      </p:sp>
      <p:sp>
        <p:nvSpPr>
          <p:cNvPr id="2053" name="Rectangle 2"/>
          <p:cNvSpPr>
            <a:spLocks noGrp="1" noChangeArrowheads="1"/>
          </p:cNvSpPr>
          <p:nvPr>
            <p:ph type="title"/>
          </p:nvPr>
        </p:nvSpPr>
        <p:spPr/>
        <p:txBody>
          <a:bodyPr/>
          <a:lstStyle/>
          <a:p>
            <a:pPr eaLnBrk="1" hangingPunct="1"/>
            <a:r>
              <a:rPr lang="en-US" sz="4000" smtClean="0"/>
              <a:t>Định lý về các cái bắt tay có hướng </a:t>
            </a:r>
            <a:br>
              <a:rPr lang="en-US" sz="4000" smtClean="0"/>
            </a:br>
            <a:r>
              <a:rPr lang="en-US" sz="2400" smtClean="0"/>
              <a:t>Directed Handshaking Theorem</a:t>
            </a:r>
          </a:p>
        </p:txBody>
      </p:sp>
      <p:sp>
        <p:nvSpPr>
          <p:cNvPr id="2054" name="Rectangle 3"/>
          <p:cNvSpPr>
            <a:spLocks noGrp="1" noChangeArrowheads="1"/>
          </p:cNvSpPr>
          <p:nvPr>
            <p:ph type="body" idx="1"/>
          </p:nvPr>
        </p:nvSpPr>
        <p:spPr/>
        <p:txBody>
          <a:bodyPr/>
          <a:lstStyle/>
          <a:p>
            <a:pPr eaLnBrk="1" hangingPunct="1"/>
            <a:r>
              <a:rPr lang="en-US" b="1" smtClean="0">
                <a:solidFill>
                  <a:srgbClr val="C00000"/>
                </a:solidFill>
              </a:rPr>
              <a:t>Định lý. </a:t>
            </a:r>
            <a:r>
              <a:rPr lang="en-US" smtClean="0">
                <a:solidFill>
                  <a:srgbClr val="C00000"/>
                </a:solidFill>
              </a:rPr>
              <a:t>Giả sử </a:t>
            </a:r>
            <a:r>
              <a:rPr lang="en-US" i="1" smtClean="0">
                <a:solidFill>
                  <a:srgbClr val="C00000"/>
                </a:solidFill>
              </a:rPr>
              <a:t>G</a:t>
            </a:r>
            <a:r>
              <a:rPr lang="en-US" smtClean="0">
                <a:solidFill>
                  <a:srgbClr val="C00000"/>
                </a:solidFill>
              </a:rPr>
              <a:t> là đồ thị có hướng (có thể là đơn hoặc đa) với tập đỉnh  </a:t>
            </a:r>
            <a:r>
              <a:rPr lang="en-US" i="1" smtClean="0">
                <a:solidFill>
                  <a:srgbClr val="C00000"/>
                </a:solidFill>
              </a:rPr>
              <a:t>V</a:t>
            </a:r>
            <a:r>
              <a:rPr lang="en-US" smtClean="0">
                <a:solidFill>
                  <a:srgbClr val="C00000"/>
                </a:solidFill>
              </a:rPr>
              <a:t>  và tập cạnh  </a:t>
            </a:r>
            <a:r>
              <a:rPr lang="en-US" i="1" smtClean="0">
                <a:solidFill>
                  <a:srgbClr val="C00000"/>
                </a:solidFill>
              </a:rPr>
              <a:t>E</a:t>
            </a:r>
            <a:r>
              <a:rPr lang="en-US" smtClean="0">
                <a:solidFill>
                  <a:srgbClr val="C00000"/>
                </a:solidFill>
              </a:rPr>
              <a:t>.  Khi đó:</a:t>
            </a:r>
          </a:p>
          <a:p>
            <a:pPr eaLnBrk="1" hangingPunct="1"/>
            <a:endParaRPr lang="en-US" smtClean="0"/>
          </a:p>
          <a:p>
            <a:pPr eaLnBrk="1" hangingPunct="1"/>
            <a:endParaRPr lang="en-US" smtClean="0"/>
          </a:p>
          <a:p>
            <a:pPr eaLnBrk="1" hangingPunct="1"/>
            <a:endParaRPr lang="en-US" smtClean="0"/>
          </a:p>
          <a:p>
            <a:pPr eaLnBrk="1" hangingPunct="1"/>
            <a:r>
              <a:rPr lang="en-US" smtClean="0"/>
              <a:t>Chú ý là khái niệm bậc của đỉnh là không thay đổi cho dù ta xét đồ thị vô hướng hay có hướng.</a:t>
            </a:r>
          </a:p>
        </p:txBody>
      </p:sp>
      <p:graphicFrame>
        <p:nvGraphicFramePr>
          <p:cNvPr id="2050" name="Object 4"/>
          <p:cNvGraphicFramePr>
            <a:graphicFrameLocks noChangeAspect="1"/>
          </p:cNvGraphicFramePr>
          <p:nvPr/>
        </p:nvGraphicFramePr>
        <p:xfrm>
          <a:off x="876300" y="2430463"/>
          <a:ext cx="7456488" cy="1177925"/>
        </p:xfrm>
        <a:graphic>
          <a:graphicData uri="http://schemas.openxmlformats.org/presentationml/2006/ole">
            <p:oleObj spid="_x0000_s2050" name="Equation" r:id="rId3" imgW="2654280" imgH="419040" progId="Equation.3">
              <p:embed/>
            </p:oleObj>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40</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b="1" dirty="0" smtClean="0">
                <a:latin typeface="+mj-lt"/>
              </a:rPr>
              <a:t>1.4. </a:t>
            </a:r>
            <a:r>
              <a:rPr lang="en-US" b="1" dirty="0" err="1" smtClean="0">
                <a:latin typeface="+mj-lt"/>
              </a:rPr>
              <a:t>Đồ</a:t>
            </a:r>
            <a:r>
              <a:rPr lang="en-US" b="1" dirty="0" smtClean="0">
                <a:latin typeface="+mj-lt"/>
              </a:rPr>
              <a:t> </a:t>
            </a:r>
            <a:r>
              <a:rPr lang="en-US" b="1" dirty="0" err="1" smtClean="0">
                <a:latin typeface="+mj-lt"/>
              </a:rPr>
              <a:t>thị</a:t>
            </a:r>
            <a:r>
              <a:rPr lang="en-US" b="1"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None/>
            </a:pPr>
            <a:r>
              <a:rPr lang="en-US" dirty="0" smtClean="0"/>
              <a:t>1.9. </a:t>
            </a:r>
            <a:r>
              <a:rPr lang="en-US" dirty="0" err="1" smtClean="0"/>
              <a:t>Tô</a:t>
            </a:r>
            <a:r>
              <a:rPr lang="en-US" dirty="0" smtClean="0"/>
              <a:t> </a:t>
            </a:r>
            <a:r>
              <a:rPr lang="en-US" dirty="0" err="1" smtClean="0"/>
              <a:t>màu</a:t>
            </a:r>
            <a:r>
              <a:rPr lang="en-US" dirty="0" smtClean="0"/>
              <a:t> </a:t>
            </a:r>
            <a:r>
              <a:rPr lang="en-US" dirty="0" err="1" smtClean="0"/>
              <a:t>đồ</a:t>
            </a:r>
            <a:r>
              <a:rPr lang="en-US" dirty="0" smtClean="0"/>
              <a:t> </a:t>
            </a:r>
            <a:r>
              <a:rPr lang="en-US" dirty="0" err="1" smtClean="0"/>
              <a:t>thị</a:t>
            </a:r>
            <a:endParaRPr lang="en-US" dirty="0" smtClean="0"/>
          </a:p>
          <a:p>
            <a:pPr eaLnBrk="1" hangingPunct="1">
              <a:buFontTx/>
              <a:buNone/>
            </a:pPr>
            <a:endParaRPr lang="en-US"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1443" name="Slide Number Placeholder 4"/>
          <p:cNvSpPr>
            <a:spLocks noGrp="1"/>
          </p:cNvSpPr>
          <p:nvPr>
            <p:ph type="sldNum" sz="quarter" idx="11"/>
          </p:nvPr>
        </p:nvSpPr>
        <p:spPr>
          <a:noFill/>
        </p:spPr>
        <p:txBody>
          <a:bodyPr/>
          <a:lstStyle/>
          <a:p>
            <a:fld id="{C51FE4FD-0AEC-4C31-B4FA-E822B4DB7EE2}" type="slidenum">
              <a:rPr lang="en-US"/>
              <a:pPr/>
              <a:t>41</a:t>
            </a:fld>
            <a:endParaRPr lang="en-US"/>
          </a:p>
        </p:txBody>
      </p:sp>
      <p:sp>
        <p:nvSpPr>
          <p:cNvPr id="61444" name="Rectangle 2"/>
          <p:cNvSpPr>
            <a:spLocks noGrp="1" noChangeArrowheads="1"/>
          </p:cNvSpPr>
          <p:nvPr>
            <p:ph type="title"/>
          </p:nvPr>
        </p:nvSpPr>
        <p:spPr/>
        <p:txBody>
          <a:bodyPr/>
          <a:lstStyle/>
          <a:p>
            <a:pPr eaLnBrk="1" hangingPunct="1"/>
            <a:r>
              <a:rPr lang="en-US" smtClean="0"/>
              <a:t>Đồ thị con (Subgraphs)</a:t>
            </a:r>
          </a:p>
        </p:txBody>
      </p:sp>
      <p:sp>
        <p:nvSpPr>
          <p:cNvPr id="61445" name="Rectangle 3"/>
          <p:cNvSpPr>
            <a:spLocks noGrp="1" noChangeArrowheads="1"/>
          </p:cNvSpPr>
          <p:nvPr>
            <p:ph type="body" idx="1"/>
          </p:nvPr>
        </p:nvSpPr>
        <p:spPr/>
        <p:txBody>
          <a:bodyPr/>
          <a:lstStyle/>
          <a:p>
            <a:pPr eaLnBrk="1" hangingPunct="1"/>
            <a:r>
              <a:rPr lang="en-US" b="1" smtClean="0"/>
              <a:t>Định nghĩa. </a:t>
            </a:r>
            <a:r>
              <a:rPr lang="en-US" smtClean="0"/>
              <a:t>Đồ thị  </a:t>
            </a:r>
            <a:r>
              <a:rPr lang="en-US" i="1" smtClean="0">
                <a:solidFill>
                  <a:srgbClr val="FF0000"/>
                </a:solidFill>
              </a:rPr>
              <a:t>H</a:t>
            </a:r>
            <a:r>
              <a:rPr lang="en-US" smtClean="0">
                <a:solidFill>
                  <a:srgbClr val="FF0000"/>
                </a:solidFill>
              </a:rPr>
              <a:t>=(</a:t>
            </a:r>
            <a:r>
              <a:rPr lang="en-US" i="1" smtClean="0">
                <a:solidFill>
                  <a:srgbClr val="FF0000"/>
                </a:solidFill>
              </a:rPr>
              <a:t>W</a:t>
            </a:r>
            <a:r>
              <a:rPr lang="en-US" smtClean="0">
                <a:solidFill>
                  <a:srgbClr val="FF0000"/>
                </a:solidFill>
              </a:rPr>
              <a:t>,</a:t>
            </a:r>
            <a:r>
              <a:rPr lang="en-US" i="1" smtClean="0">
                <a:solidFill>
                  <a:srgbClr val="FF0000"/>
                </a:solidFill>
              </a:rPr>
              <a:t>F</a:t>
            </a:r>
            <a:r>
              <a:rPr lang="en-US" smtClean="0">
                <a:solidFill>
                  <a:srgbClr val="FF0000"/>
                </a:solidFill>
              </a:rPr>
              <a:t>)</a:t>
            </a:r>
            <a:r>
              <a:rPr lang="en-US" smtClean="0"/>
              <a:t> được gọi là đồ thị con của đồ thị </a:t>
            </a:r>
            <a:r>
              <a:rPr lang="en-US" i="1" smtClean="0">
                <a:solidFill>
                  <a:srgbClr val="FF0000"/>
                </a:solidFill>
              </a:rPr>
              <a:t>G</a:t>
            </a:r>
            <a:r>
              <a:rPr lang="en-US" smtClean="0">
                <a:solidFill>
                  <a:srgbClr val="FF0000"/>
                </a:solidFill>
              </a:rPr>
              <a:t>=(</a:t>
            </a:r>
            <a:r>
              <a:rPr lang="en-US" i="1" smtClean="0">
                <a:solidFill>
                  <a:srgbClr val="FF0000"/>
                </a:solidFill>
              </a:rPr>
              <a:t>V</a:t>
            </a:r>
            <a:r>
              <a:rPr lang="en-US" smtClean="0">
                <a:solidFill>
                  <a:srgbClr val="FF0000"/>
                </a:solidFill>
              </a:rPr>
              <a:t>,</a:t>
            </a:r>
            <a:r>
              <a:rPr lang="en-US" i="1" smtClean="0">
                <a:solidFill>
                  <a:srgbClr val="FF0000"/>
                </a:solidFill>
              </a:rPr>
              <a:t>E</a:t>
            </a:r>
            <a:r>
              <a:rPr lang="en-US" smtClean="0">
                <a:solidFill>
                  <a:srgbClr val="FF0000"/>
                </a:solidFill>
              </a:rPr>
              <a:t>)</a:t>
            </a:r>
            <a:r>
              <a:rPr lang="en-US" smtClean="0"/>
              <a:t> nếu </a:t>
            </a:r>
            <a:r>
              <a:rPr lang="en-US" i="1" smtClean="0">
                <a:solidFill>
                  <a:srgbClr val="FF0000"/>
                </a:solidFill>
              </a:rPr>
              <a:t>W</a:t>
            </a:r>
            <a:r>
              <a:rPr lang="en-US" smtClean="0">
                <a:solidFill>
                  <a:srgbClr val="FF0000"/>
                </a:solidFill>
                <a:sym typeface="Symbol" pitchFamily="18" charset="2"/>
              </a:rPr>
              <a:t></a:t>
            </a:r>
            <a:r>
              <a:rPr lang="en-US" i="1" smtClean="0">
                <a:solidFill>
                  <a:srgbClr val="FF0000"/>
                </a:solidFill>
              </a:rPr>
              <a:t>V</a:t>
            </a:r>
            <a:r>
              <a:rPr lang="en-US" smtClean="0"/>
              <a:t> và </a:t>
            </a:r>
            <a:r>
              <a:rPr lang="en-US" i="1" smtClean="0">
                <a:solidFill>
                  <a:srgbClr val="FF0000"/>
                </a:solidFill>
              </a:rPr>
              <a:t>F</a:t>
            </a:r>
            <a:r>
              <a:rPr lang="en-US" smtClean="0">
                <a:solidFill>
                  <a:srgbClr val="FF0000"/>
                </a:solidFill>
                <a:sym typeface="Symbol" pitchFamily="18" charset="2"/>
              </a:rPr>
              <a:t></a:t>
            </a:r>
            <a:r>
              <a:rPr lang="en-US" i="1" smtClean="0">
                <a:solidFill>
                  <a:srgbClr val="FF0000"/>
                </a:solidFill>
              </a:rPr>
              <a:t>E</a:t>
            </a:r>
            <a:r>
              <a:rPr lang="en-US" smtClean="0"/>
              <a:t>. </a:t>
            </a:r>
          </a:p>
          <a:p>
            <a:pPr eaLnBrk="1" hangingPunct="1"/>
            <a:r>
              <a:rPr lang="en-US" smtClean="0"/>
              <a:t>Ký hiệu:</a:t>
            </a:r>
            <a:r>
              <a:rPr lang="en-US" smtClean="0">
                <a:solidFill>
                  <a:srgbClr val="FF0000"/>
                </a:solidFill>
              </a:rPr>
              <a:t> </a:t>
            </a:r>
            <a:r>
              <a:rPr lang="en-US" i="1" smtClean="0">
                <a:solidFill>
                  <a:srgbClr val="FF0000"/>
                </a:solidFill>
              </a:rPr>
              <a:t>H</a:t>
            </a:r>
            <a:r>
              <a:rPr lang="en-US" smtClean="0">
                <a:solidFill>
                  <a:srgbClr val="FF0000"/>
                </a:solidFill>
                <a:sym typeface="Symbol" pitchFamily="18" charset="2"/>
              </a:rPr>
              <a:t></a:t>
            </a:r>
            <a:r>
              <a:rPr lang="en-US" i="1" smtClean="0">
                <a:solidFill>
                  <a:srgbClr val="FF0000"/>
                </a:solidFill>
                <a:sym typeface="Symbol" pitchFamily="18" charset="2"/>
              </a:rPr>
              <a:t>G.</a:t>
            </a:r>
            <a:endParaRPr lang="en-US" i="1" smtClean="0">
              <a:solidFill>
                <a:srgbClr val="FF0000"/>
              </a:solidFill>
            </a:endParaRPr>
          </a:p>
        </p:txBody>
      </p:sp>
      <p:sp>
        <p:nvSpPr>
          <p:cNvPr id="61446" name="Oval 4"/>
          <p:cNvSpPr>
            <a:spLocks noChangeArrowheads="1"/>
          </p:cNvSpPr>
          <p:nvPr/>
        </p:nvSpPr>
        <p:spPr bwMode="auto">
          <a:xfrm>
            <a:off x="1189038" y="3430588"/>
            <a:ext cx="239712"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47" name="Oval 5"/>
          <p:cNvSpPr>
            <a:spLocks noChangeArrowheads="1"/>
          </p:cNvSpPr>
          <p:nvPr/>
        </p:nvSpPr>
        <p:spPr bwMode="auto">
          <a:xfrm>
            <a:off x="1189038" y="4460875"/>
            <a:ext cx="239712"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48" name="Oval 6"/>
          <p:cNvSpPr>
            <a:spLocks noChangeArrowheads="1"/>
          </p:cNvSpPr>
          <p:nvPr/>
        </p:nvSpPr>
        <p:spPr bwMode="auto">
          <a:xfrm>
            <a:off x="2270125" y="4460875"/>
            <a:ext cx="241300"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49" name="Oval 7"/>
          <p:cNvSpPr>
            <a:spLocks noChangeArrowheads="1"/>
          </p:cNvSpPr>
          <p:nvPr/>
        </p:nvSpPr>
        <p:spPr bwMode="auto">
          <a:xfrm>
            <a:off x="2632075" y="3559175"/>
            <a:ext cx="239713"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0" name="Oval 8"/>
          <p:cNvSpPr>
            <a:spLocks noChangeArrowheads="1"/>
          </p:cNvSpPr>
          <p:nvPr/>
        </p:nvSpPr>
        <p:spPr bwMode="auto">
          <a:xfrm>
            <a:off x="3471863" y="4332288"/>
            <a:ext cx="241300"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1" name="Oval 9"/>
          <p:cNvSpPr>
            <a:spLocks noChangeArrowheads="1"/>
          </p:cNvSpPr>
          <p:nvPr/>
        </p:nvSpPr>
        <p:spPr bwMode="auto">
          <a:xfrm>
            <a:off x="3592513" y="3302000"/>
            <a:ext cx="241300"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2" name="Oval 10"/>
          <p:cNvSpPr>
            <a:spLocks noChangeArrowheads="1"/>
          </p:cNvSpPr>
          <p:nvPr/>
        </p:nvSpPr>
        <p:spPr bwMode="auto">
          <a:xfrm>
            <a:off x="1790700" y="3816350"/>
            <a:ext cx="239713" cy="258763"/>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3" name="Oval 11"/>
          <p:cNvSpPr>
            <a:spLocks noChangeArrowheads="1"/>
          </p:cNvSpPr>
          <p:nvPr/>
        </p:nvSpPr>
        <p:spPr bwMode="auto">
          <a:xfrm>
            <a:off x="2992438" y="3944938"/>
            <a:ext cx="239712" cy="258762"/>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4" name="Oval 12"/>
          <p:cNvSpPr>
            <a:spLocks noChangeArrowheads="1"/>
          </p:cNvSpPr>
          <p:nvPr/>
        </p:nvSpPr>
        <p:spPr bwMode="auto">
          <a:xfrm>
            <a:off x="2871788" y="4460875"/>
            <a:ext cx="239712"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5" name="Oval 13"/>
          <p:cNvSpPr>
            <a:spLocks noChangeArrowheads="1"/>
          </p:cNvSpPr>
          <p:nvPr/>
        </p:nvSpPr>
        <p:spPr bwMode="auto">
          <a:xfrm>
            <a:off x="3833813" y="3816350"/>
            <a:ext cx="239712" cy="258763"/>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56" name="Line 14"/>
          <p:cNvSpPr>
            <a:spLocks noChangeShapeType="1"/>
          </p:cNvSpPr>
          <p:nvPr/>
        </p:nvSpPr>
        <p:spPr bwMode="auto">
          <a:xfrm flipV="1">
            <a:off x="1428750" y="3430588"/>
            <a:ext cx="2163763" cy="128587"/>
          </a:xfrm>
          <a:prstGeom prst="line">
            <a:avLst/>
          </a:prstGeom>
          <a:noFill/>
          <a:ln w="12700">
            <a:solidFill>
              <a:schemeClr val="tx1"/>
            </a:solidFill>
            <a:round/>
            <a:headEnd/>
            <a:tailEnd/>
          </a:ln>
        </p:spPr>
        <p:txBody>
          <a:bodyPr anchor="ctr">
            <a:spAutoFit/>
          </a:bodyPr>
          <a:lstStyle/>
          <a:p>
            <a:endParaRPr lang="en-US"/>
          </a:p>
        </p:txBody>
      </p:sp>
      <p:sp>
        <p:nvSpPr>
          <p:cNvPr id="61457" name="Line 15"/>
          <p:cNvSpPr>
            <a:spLocks noChangeShapeType="1"/>
          </p:cNvSpPr>
          <p:nvPr/>
        </p:nvSpPr>
        <p:spPr bwMode="auto">
          <a:xfrm flipV="1">
            <a:off x="1428750" y="3944938"/>
            <a:ext cx="361950" cy="644525"/>
          </a:xfrm>
          <a:prstGeom prst="line">
            <a:avLst/>
          </a:prstGeom>
          <a:noFill/>
          <a:ln w="12700">
            <a:solidFill>
              <a:schemeClr val="tx1"/>
            </a:solidFill>
            <a:round/>
            <a:headEnd/>
            <a:tailEnd/>
          </a:ln>
        </p:spPr>
        <p:txBody>
          <a:bodyPr anchor="ctr">
            <a:spAutoFit/>
          </a:bodyPr>
          <a:lstStyle/>
          <a:p>
            <a:endParaRPr lang="en-US"/>
          </a:p>
        </p:txBody>
      </p:sp>
      <p:sp>
        <p:nvSpPr>
          <p:cNvPr id="61458" name="Line 16"/>
          <p:cNvSpPr>
            <a:spLocks noChangeShapeType="1"/>
          </p:cNvSpPr>
          <p:nvPr/>
        </p:nvSpPr>
        <p:spPr bwMode="auto">
          <a:xfrm flipV="1">
            <a:off x="2030413" y="3687763"/>
            <a:ext cx="601662" cy="257175"/>
          </a:xfrm>
          <a:prstGeom prst="line">
            <a:avLst/>
          </a:prstGeom>
          <a:noFill/>
          <a:ln w="12700">
            <a:solidFill>
              <a:schemeClr val="tx1"/>
            </a:solidFill>
            <a:round/>
            <a:headEnd/>
            <a:tailEnd/>
          </a:ln>
        </p:spPr>
        <p:txBody>
          <a:bodyPr anchor="ctr">
            <a:spAutoFit/>
          </a:bodyPr>
          <a:lstStyle/>
          <a:p>
            <a:endParaRPr lang="en-US"/>
          </a:p>
        </p:txBody>
      </p:sp>
      <p:sp>
        <p:nvSpPr>
          <p:cNvPr id="61459" name="Line 17"/>
          <p:cNvSpPr>
            <a:spLocks noChangeShapeType="1"/>
          </p:cNvSpPr>
          <p:nvPr/>
        </p:nvSpPr>
        <p:spPr bwMode="auto">
          <a:xfrm>
            <a:off x="1428750" y="3687763"/>
            <a:ext cx="361950" cy="257175"/>
          </a:xfrm>
          <a:prstGeom prst="line">
            <a:avLst/>
          </a:prstGeom>
          <a:noFill/>
          <a:ln w="12700">
            <a:solidFill>
              <a:schemeClr val="tx1"/>
            </a:solidFill>
            <a:round/>
            <a:headEnd/>
            <a:tailEnd/>
          </a:ln>
        </p:spPr>
        <p:txBody>
          <a:bodyPr anchor="ctr">
            <a:spAutoFit/>
          </a:bodyPr>
          <a:lstStyle/>
          <a:p>
            <a:endParaRPr lang="en-US"/>
          </a:p>
        </p:txBody>
      </p:sp>
      <p:sp>
        <p:nvSpPr>
          <p:cNvPr id="61460" name="Line 18"/>
          <p:cNvSpPr>
            <a:spLocks noChangeShapeType="1"/>
          </p:cNvSpPr>
          <p:nvPr/>
        </p:nvSpPr>
        <p:spPr bwMode="auto">
          <a:xfrm flipV="1">
            <a:off x="1428750" y="4589463"/>
            <a:ext cx="841375" cy="0"/>
          </a:xfrm>
          <a:prstGeom prst="line">
            <a:avLst/>
          </a:prstGeom>
          <a:noFill/>
          <a:ln w="12700">
            <a:solidFill>
              <a:schemeClr val="tx1"/>
            </a:solidFill>
            <a:round/>
            <a:headEnd/>
            <a:tailEnd/>
          </a:ln>
        </p:spPr>
        <p:txBody>
          <a:bodyPr anchor="ctr">
            <a:spAutoFit/>
          </a:bodyPr>
          <a:lstStyle/>
          <a:p>
            <a:endParaRPr lang="en-US"/>
          </a:p>
        </p:txBody>
      </p:sp>
      <p:sp>
        <p:nvSpPr>
          <p:cNvPr id="61461" name="Line 19"/>
          <p:cNvSpPr>
            <a:spLocks noChangeShapeType="1"/>
          </p:cNvSpPr>
          <p:nvPr/>
        </p:nvSpPr>
        <p:spPr bwMode="auto">
          <a:xfrm flipV="1">
            <a:off x="1309688" y="3687763"/>
            <a:ext cx="0" cy="773112"/>
          </a:xfrm>
          <a:prstGeom prst="line">
            <a:avLst/>
          </a:prstGeom>
          <a:noFill/>
          <a:ln w="12700">
            <a:solidFill>
              <a:schemeClr val="tx1"/>
            </a:solidFill>
            <a:round/>
            <a:headEnd/>
            <a:tailEnd/>
          </a:ln>
        </p:spPr>
        <p:txBody>
          <a:bodyPr anchor="ctr">
            <a:spAutoFit/>
          </a:bodyPr>
          <a:lstStyle/>
          <a:p>
            <a:endParaRPr lang="en-US"/>
          </a:p>
        </p:txBody>
      </p:sp>
      <p:sp>
        <p:nvSpPr>
          <p:cNvPr id="61462" name="Line 20"/>
          <p:cNvSpPr>
            <a:spLocks noChangeShapeType="1"/>
          </p:cNvSpPr>
          <p:nvPr/>
        </p:nvSpPr>
        <p:spPr bwMode="auto">
          <a:xfrm>
            <a:off x="2030413" y="3944938"/>
            <a:ext cx="962025" cy="130175"/>
          </a:xfrm>
          <a:prstGeom prst="line">
            <a:avLst/>
          </a:prstGeom>
          <a:noFill/>
          <a:ln w="12700">
            <a:solidFill>
              <a:schemeClr val="tx1"/>
            </a:solidFill>
            <a:round/>
            <a:headEnd/>
            <a:tailEnd/>
          </a:ln>
        </p:spPr>
        <p:txBody>
          <a:bodyPr anchor="ctr">
            <a:spAutoFit/>
          </a:bodyPr>
          <a:lstStyle/>
          <a:p>
            <a:endParaRPr lang="en-US"/>
          </a:p>
        </p:txBody>
      </p:sp>
      <p:sp>
        <p:nvSpPr>
          <p:cNvPr id="61463" name="Line 21"/>
          <p:cNvSpPr>
            <a:spLocks noChangeShapeType="1"/>
          </p:cNvSpPr>
          <p:nvPr/>
        </p:nvSpPr>
        <p:spPr bwMode="auto">
          <a:xfrm flipV="1">
            <a:off x="3111500" y="3944938"/>
            <a:ext cx="722313" cy="644525"/>
          </a:xfrm>
          <a:prstGeom prst="line">
            <a:avLst/>
          </a:prstGeom>
          <a:noFill/>
          <a:ln w="12700">
            <a:solidFill>
              <a:schemeClr val="tx1"/>
            </a:solidFill>
            <a:round/>
            <a:headEnd/>
            <a:tailEnd/>
          </a:ln>
        </p:spPr>
        <p:txBody>
          <a:bodyPr anchor="ctr">
            <a:spAutoFit/>
          </a:bodyPr>
          <a:lstStyle/>
          <a:p>
            <a:endParaRPr lang="en-US"/>
          </a:p>
        </p:txBody>
      </p:sp>
      <p:sp>
        <p:nvSpPr>
          <p:cNvPr id="61464" name="Line 22"/>
          <p:cNvSpPr>
            <a:spLocks noChangeShapeType="1"/>
          </p:cNvSpPr>
          <p:nvPr/>
        </p:nvSpPr>
        <p:spPr bwMode="auto">
          <a:xfrm flipV="1">
            <a:off x="2511425" y="3790950"/>
            <a:ext cx="182563" cy="798513"/>
          </a:xfrm>
          <a:prstGeom prst="line">
            <a:avLst/>
          </a:prstGeom>
          <a:noFill/>
          <a:ln w="12700">
            <a:solidFill>
              <a:schemeClr val="tx1"/>
            </a:solidFill>
            <a:round/>
            <a:headEnd/>
            <a:tailEnd/>
          </a:ln>
        </p:spPr>
        <p:txBody>
          <a:bodyPr anchor="ctr">
            <a:spAutoFit/>
          </a:bodyPr>
          <a:lstStyle/>
          <a:p>
            <a:endParaRPr lang="en-US"/>
          </a:p>
        </p:txBody>
      </p:sp>
      <p:sp>
        <p:nvSpPr>
          <p:cNvPr id="61465" name="Line 23"/>
          <p:cNvSpPr>
            <a:spLocks noChangeShapeType="1"/>
          </p:cNvSpPr>
          <p:nvPr/>
        </p:nvSpPr>
        <p:spPr bwMode="auto">
          <a:xfrm>
            <a:off x="2871788" y="3687763"/>
            <a:ext cx="962025" cy="257175"/>
          </a:xfrm>
          <a:prstGeom prst="line">
            <a:avLst/>
          </a:prstGeom>
          <a:noFill/>
          <a:ln w="12700">
            <a:solidFill>
              <a:schemeClr val="tx1"/>
            </a:solidFill>
            <a:round/>
            <a:headEnd/>
            <a:tailEnd/>
          </a:ln>
        </p:spPr>
        <p:txBody>
          <a:bodyPr anchor="ctr">
            <a:spAutoFit/>
          </a:bodyPr>
          <a:lstStyle/>
          <a:p>
            <a:endParaRPr lang="en-US"/>
          </a:p>
        </p:txBody>
      </p:sp>
      <p:sp>
        <p:nvSpPr>
          <p:cNvPr id="61466" name="Line 24"/>
          <p:cNvSpPr>
            <a:spLocks noChangeShapeType="1"/>
          </p:cNvSpPr>
          <p:nvPr/>
        </p:nvSpPr>
        <p:spPr bwMode="auto">
          <a:xfrm flipV="1">
            <a:off x="2871788" y="3430588"/>
            <a:ext cx="720725" cy="257175"/>
          </a:xfrm>
          <a:prstGeom prst="line">
            <a:avLst/>
          </a:prstGeom>
          <a:noFill/>
          <a:ln w="12700">
            <a:solidFill>
              <a:schemeClr val="tx1"/>
            </a:solidFill>
            <a:round/>
            <a:headEnd/>
            <a:tailEnd/>
          </a:ln>
        </p:spPr>
        <p:txBody>
          <a:bodyPr anchor="ctr">
            <a:spAutoFit/>
          </a:bodyPr>
          <a:lstStyle/>
          <a:p>
            <a:endParaRPr lang="en-US"/>
          </a:p>
        </p:txBody>
      </p:sp>
      <p:sp>
        <p:nvSpPr>
          <p:cNvPr id="61467" name="Line 25"/>
          <p:cNvSpPr>
            <a:spLocks noChangeShapeType="1"/>
          </p:cNvSpPr>
          <p:nvPr/>
        </p:nvSpPr>
        <p:spPr bwMode="auto">
          <a:xfrm>
            <a:off x="1985963" y="4075113"/>
            <a:ext cx="360362" cy="385762"/>
          </a:xfrm>
          <a:prstGeom prst="line">
            <a:avLst/>
          </a:prstGeom>
          <a:noFill/>
          <a:ln w="12700">
            <a:solidFill>
              <a:schemeClr val="tx1"/>
            </a:solidFill>
            <a:round/>
            <a:headEnd/>
            <a:tailEnd/>
          </a:ln>
        </p:spPr>
        <p:txBody>
          <a:bodyPr anchor="ctr">
            <a:spAutoFit/>
          </a:bodyPr>
          <a:lstStyle/>
          <a:p>
            <a:endParaRPr lang="en-US"/>
          </a:p>
        </p:txBody>
      </p:sp>
      <p:sp>
        <p:nvSpPr>
          <p:cNvPr id="61468" name="Line 26"/>
          <p:cNvSpPr>
            <a:spLocks noChangeShapeType="1"/>
          </p:cNvSpPr>
          <p:nvPr/>
        </p:nvSpPr>
        <p:spPr bwMode="auto">
          <a:xfrm>
            <a:off x="2511425" y="4589463"/>
            <a:ext cx="360363" cy="0"/>
          </a:xfrm>
          <a:prstGeom prst="line">
            <a:avLst/>
          </a:prstGeom>
          <a:noFill/>
          <a:ln w="12700">
            <a:solidFill>
              <a:schemeClr val="tx1"/>
            </a:solidFill>
            <a:round/>
            <a:headEnd/>
            <a:tailEnd/>
          </a:ln>
        </p:spPr>
        <p:txBody>
          <a:bodyPr anchor="ctr">
            <a:spAutoFit/>
          </a:bodyPr>
          <a:lstStyle/>
          <a:p>
            <a:endParaRPr lang="en-US"/>
          </a:p>
        </p:txBody>
      </p:sp>
      <p:sp>
        <p:nvSpPr>
          <p:cNvPr id="61469" name="Line 27"/>
          <p:cNvSpPr>
            <a:spLocks noChangeShapeType="1"/>
          </p:cNvSpPr>
          <p:nvPr/>
        </p:nvSpPr>
        <p:spPr bwMode="auto">
          <a:xfrm flipV="1">
            <a:off x="3111500" y="4460875"/>
            <a:ext cx="360363" cy="128588"/>
          </a:xfrm>
          <a:prstGeom prst="line">
            <a:avLst/>
          </a:prstGeom>
          <a:noFill/>
          <a:ln w="12700">
            <a:solidFill>
              <a:schemeClr val="tx1"/>
            </a:solidFill>
            <a:round/>
            <a:headEnd/>
            <a:tailEnd/>
          </a:ln>
        </p:spPr>
        <p:txBody>
          <a:bodyPr anchor="ctr">
            <a:spAutoFit/>
          </a:bodyPr>
          <a:lstStyle/>
          <a:p>
            <a:endParaRPr lang="en-US"/>
          </a:p>
        </p:txBody>
      </p:sp>
      <p:sp>
        <p:nvSpPr>
          <p:cNvPr id="61470" name="Line 28"/>
          <p:cNvSpPr>
            <a:spLocks noChangeShapeType="1"/>
          </p:cNvSpPr>
          <p:nvPr/>
        </p:nvSpPr>
        <p:spPr bwMode="auto">
          <a:xfrm flipV="1">
            <a:off x="2992438" y="4203700"/>
            <a:ext cx="119062" cy="257175"/>
          </a:xfrm>
          <a:prstGeom prst="line">
            <a:avLst/>
          </a:prstGeom>
          <a:noFill/>
          <a:ln w="12700">
            <a:solidFill>
              <a:schemeClr val="tx1"/>
            </a:solidFill>
            <a:round/>
            <a:headEnd/>
            <a:tailEnd/>
          </a:ln>
        </p:spPr>
        <p:txBody>
          <a:bodyPr anchor="ctr">
            <a:spAutoFit/>
          </a:bodyPr>
          <a:lstStyle/>
          <a:p>
            <a:endParaRPr lang="en-US"/>
          </a:p>
        </p:txBody>
      </p:sp>
      <p:sp>
        <p:nvSpPr>
          <p:cNvPr id="61471" name="Line 29"/>
          <p:cNvSpPr>
            <a:spLocks noChangeShapeType="1"/>
          </p:cNvSpPr>
          <p:nvPr/>
        </p:nvSpPr>
        <p:spPr bwMode="auto">
          <a:xfrm flipV="1">
            <a:off x="3232150" y="3559175"/>
            <a:ext cx="481013" cy="515938"/>
          </a:xfrm>
          <a:prstGeom prst="line">
            <a:avLst/>
          </a:prstGeom>
          <a:noFill/>
          <a:ln w="12700">
            <a:solidFill>
              <a:schemeClr val="tx1"/>
            </a:solidFill>
            <a:round/>
            <a:headEnd/>
            <a:tailEnd/>
          </a:ln>
        </p:spPr>
        <p:txBody>
          <a:bodyPr anchor="ctr">
            <a:spAutoFit/>
          </a:bodyPr>
          <a:lstStyle/>
          <a:p>
            <a:endParaRPr lang="en-US"/>
          </a:p>
        </p:txBody>
      </p:sp>
      <p:sp>
        <p:nvSpPr>
          <p:cNvPr id="61472" name="Line 30"/>
          <p:cNvSpPr>
            <a:spLocks noChangeShapeType="1"/>
          </p:cNvSpPr>
          <p:nvPr/>
        </p:nvSpPr>
        <p:spPr bwMode="auto">
          <a:xfrm flipV="1">
            <a:off x="3713163" y="4075113"/>
            <a:ext cx="239712" cy="385762"/>
          </a:xfrm>
          <a:prstGeom prst="line">
            <a:avLst/>
          </a:prstGeom>
          <a:noFill/>
          <a:ln w="12700">
            <a:solidFill>
              <a:schemeClr val="tx1"/>
            </a:solidFill>
            <a:round/>
            <a:headEnd/>
            <a:tailEnd/>
          </a:ln>
        </p:spPr>
        <p:txBody>
          <a:bodyPr anchor="ctr">
            <a:spAutoFit/>
          </a:bodyPr>
          <a:lstStyle/>
          <a:p>
            <a:endParaRPr lang="en-US"/>
          </a:p>
        </p:txBody>
      </p:sp>
      <p:sp>
        <p:nvSpPr>
          <p:cNvPr id="61473" name="Line 31"/>
          <p:cNvSpPr>
            <a:spLocks noChangeShapeType="1"/>
          </p:cNvSpPr>
          <p:nvPr/>
        </p:nvSpPr>
        <p:spPr bwMode="auto">
          <a:xfrm flipH="1" flipV="1">
            <a:off x="3713163" y="3559175"/>
            <a:ext cx="239712" cy="257175"/>
          </a:xfrm>
          <a:prstGeom prst="line">
            <a:avLst/>
          </a:prstGeom>
          <a:noFill/>
          <a:ln w="12700">
            <a:solidFill>
              <a:schemeClr val="tx1"/>
            </a:solidFill>
            <a:round/>
            <a:headEnd/>
            <a:tailEnd/>
          </a:ln>
        </p:spPr>
        <p:txBody>
          <a:bodyPr anchor="ctr">
            <a:spAutoFit/>
          </a:bodyPr>
          <a:lstStyle/>
          <a:p>
            <a:endParaRPr lang="en-US"/>
          </a:p>
        </p:txBody>
      </p:sp>
      <p:sp>
        <p:nvSpPr>
          <p:cNvPr id="61474" name="Line 32"/>
          <p:cNvSpPr>
            <a:spLocks noChangeShapeType="1"/>
          </p:cNvSpPr>
          <p:nvPr/>
        </p:nvSpPr>
        <p:spPr bwMode="auto">
          <a:xfrm flipV="1">
            <a:off x="1428750" y="3687763"/>
            <a:ext cx="1225550" cy="901700"/>
          </a:xfrm>
          <a:prstGeom prst="line">
            <a:avLst/>
          </a:prstGeom>
          <a:noFill/>
          <a:ln w="12700">
            <a:solidFill>
              <a:schemeClr val="tx1"/>
            </a:solidFill>
            <a:round/>
            <a:headEnd/>
            <a:tailEnd/>
          </a:ln>
        </p:spPr>
        <p:txBody>
          <a:bodyPr anchor="ctr">
            <a:spAutoFit/>
          </a:bodyPr>
          <a:lstStyle/>
          <a:p>
            <a:endParaRPr lang="en-US"/>
          </a:p>
        </p:txBody>
      </p:sp>
      <p:sp>
        <p:nvSpPr>
          <p:cNvPr id="61475" name="Oval 33"/>
          <p:cNvSpPr>
            <a:spLocks noChangeArrowheads="1"/>
          </p:cNvSpPr>
          <p:nvPr/>
        </p:nvSpPr>
        <p:spPr bwMode="auto">
          <a:xfrm>
            <a:off x="4984750" y="3492500"/>
            <a:ext cx="239713"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76" name="Oval 34"/>
          <p:cNvSpPr>
            <a:spLocks noChangeArrowheads="1"/>
          </p:cNvSpPr>
          <p:nvPr/>
        </p:nvSpPr>
        <p:spPr bwMode="auto">
          <a:xfrm>
            <a:off x="4984750" y="4522788"/>
            <a:ext cx="239713"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77" name="Oval 35"/>
          <p:cNvSpPr>
            <a:spLocks noChangeArrowheads="1"/>
          </p:cNvSpPr>
          <p:nvPr/>
        </p:nvSpPr>
        <p:spPr bwMode="auto">
          <a:xfrm>
            <a:off x="6065838" y="4522788"/>
            <a:ext cx="241300"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78" name="Oval 36"/>
          <p:cNvSpPr>
            <a:spLocks noChangeArrowheads="1"/>
          </p:cNvSpPr>
          <p:nvPr/>
        </p:nvSpPr>
        <p:spPr bwMode="auto">
          <a:xfrm>
            <a:off x="6427788" y="3621088"/>
            <a:ext cx="239712"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79" name="Oval 37"/>
          <p:cNvSpPr>
            <a:spLocks noChangeArrowheads="1"/>
          </p:cNvSpPr>
          <p:nvPr/>
        </p:nvSpPr>
        <p:spPr bwMode="auto">
          <a:xfrm>
            <a:off x="7388225" y="3363913"/>
            <a:ext cx="241300"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80" name="Oval 38"/>
          <p:cNvSpPr>
            <a:spLocks noChangeArrowheads="1"/>
          </p:cNvSpPr>
          <p:nvPr/>
        </p:nvSpPr>
        <p:spPr bwMode="auto">
          <a:xfrm>
            <a:off x="5586413" y="3878263"/>
            <a:ext cx="239712" cy="258762"/>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81" name="Oval 39"/>
          <p:cNvSpPr>
            <a:spLocks noChangeArrowheads="1"/>
          </p:cNvSpPr>
          <p:nvPr/>
        </p:nvSpPr>
        <p:spPr bwMode="auto">
          <a:xfrm>
            <a:off x="6667500" y="4522788"/>
            <a:ext cx="239713" cy="257175"/>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82" name="Oval 40"/>
          <p:cNvSpPr>
            <a:spLocks noChangeArrowheads="1"/>
          </p:cNvSpPr>
          <p:nvPr/>
        </p:nvSpPr>
        <p:spPr bwMode="auto">
          <a:xfrm>
            <a:off x="7629525" y="3878263"/>
            <a:ext cx="239713" cy="258762"/>
          </a:xfrm>
          <a:prstGeom prst="ellipse">
            <a:avLst/>
          </a:prstGeom>
          <a:solidFill>
            <a:srgbClr val="969696"/>
          </a:solidFill>
          <a:ln w="12700">
            <a:solidFill>
              <a:schemeClr val="tx1"/>
            </a:solidFill>
            <a:round/>
            <a:headEnd/>
            <a:tailEnd/>
          </a:ln>
        </p:spPr>
        <p:txBody>
          <a:bodyPr wrap="none" anchor="ctr">
            <a:spAutoFit/>
          </a:bodyPr>
          <a:lstStyle/>
          <a:p>
            <a:endParaRPr lang="en-US"/>
          </a:p>
        </p:txBody>
      </p:sp>
      <p:sp>
        <p:nvSpPr>
          <p:cNvPr id="61483" name="Line 41"/>
          <p:cNvSpPr>
            <a:spLocks noChangeShapeType="1"/>
          </p:cNvSpPr>
          <p:nvPr/>
        </p:nvSpPr>
        <p:spPr bwMode="auto">
          <a:xfrm flipV="1">
            <a:off x="5224463" y="3492500"/>
            <a:ext cx="2163762" cy="128588"/>
          </a:xfrm>
          <a:prstGeom prst="line">
            <a:avLst/>
          </a:prstGeom>
          <a:noFill/>
          <a:ln w="12700">
            <a:solidFill>
              <a:schemeClr val="tx1"/>
            </a:solidFill>
            <a:round/>
            <a:headEnd/>
            <a:tailEnd/>
          </a:ln>
        </p:spPr>
        <p:txBody>
          <a:bodyPr anchor="ctr">
            <a:spAutoFit/>
          </a:bodyPr>
          <a:lstStyle/>
          <a:p>
            <a:endParaRPr lang="en-US"/>
          </a:p>
        </p:txBody>
      </p:sp>
      <p:sp>
        <p:nvSpPr>
          <p:cNvPr id="61484" name="Line 42"/>
          <p:cNvSpPr>
            <a:spLocks noChangeShapeType="1"/>
          </p:cNvSpPr>
          <p:nvPr/>
        </p:nvSpPr>
        <p:spPr bwMode="auto">
          <a:xfrm flipV="1">
            <a:off x="5224463" y="4006850"/>
            <a:ext cx="361950" cy="644525"/>
          </a:xfrm>
          <a:prstGeom prst="line">
            <a:avLst/>
          </a:prstGeom>
          <a:noFill/>
          <a:ln w="12700">
            <a:solidFill>
              <a:schemeClr val="tx1"/>
            </a:solidFill>
            <a:round/>
            <a:headEnd/>
            <a:tailEnd/>
          </a:ln>
        </p:spPr>
        <p:txBody>
          <a:bodyPr anchor="ctr">
            <a:spAutoFit/>
          </a:bodyPr>
          <a:lstStyle/>
          <a:p>
            <a:endParaRPr lang="en-US"/>
          </a:p>
        </p:txBody>
      </p:sp>
      <p:sp>
        <p:nvSpPr>
          <p:cNvPr id="61485" name="Line 43"/>
          <p:cNvSpPr>
            <a:spLocks noChangeShapeType="1"/>
          </p:cNvSpPr>
          <p:nvPr/>
        </p:nvSpPr>
        <p:spPr bwMode="auto">
          <a:xfrm flipV="1">
            <a:off x="5826125" y="3749675"/>
            <a:ext cx="601663" cy="257175"/>
          </a:xfrm>
          <a:prstGeom prst="line">
            <a:avLst/>
          </a:prstGeom>
          <a:noFill/>
          <a:ln w="12700">
            <a:solidFill>
              <a:schemeClr val="tx1"/>
            </a:solidFill>
            <a:round/>
            <a:headEnd/>
            <a:tailEnd/>
          </a:ln>
        </p:spPr>
        <p:txBody>
          <a:bodyPr anchor="ctr">
            <a:spAutoFit/>
          </a:bodyPr>
          <a:lstStyle/>
          <a:p>
            <a:endParaRPr lang="en-US"/>
          </a:p>
        </p:txBody>
      </p:sp>
      <p:sp>
        <p:nvSpPr>
          <p:cNvPr id="61486" name="Line 44"/>
          <p:cNvSpPr>
            <a:spLocks noChangeShapeType="1"/>
          </p:cNvSpPr>
          <p:nvPr/>
        </p:nvSpPr>
        <p:spPr bwMode="auto">
          <a:xfrm flipV="1">
            <a:off x="5224463" y="4651375"/>
            <a:ext cx="841375" cy="0"/>
          </a:xfrm>
          <a:prstGeom prst="line">
            <a:avLst/>
          </a:prstGeom>
          <a:noFill/>
          <a:ln w="12700">
            <a:solidFill>
              <a:schemeClr val="tx1"/>
            </a:solidFill>
            <a:round/>
            <a:headEnd/>
            <a:tailEnd/>
          </a:ln>
        </p:spPr>
        <p:txBody>
          <a:bodyPr anchor="ctr">
            <a:spAutoFit/>
          </a:bodyPr>
          <a:lstStyle/>
          <a:p>
            <a:endParaRPr lang="en-US"/>
          </a:p>
        </p:txBody>
      </p:sp>
      <p:sp>
        <p:nvSpPr>
          <p:cNvPr id="61487" name="Line 45"/>
          <p:cNvSpPr>
            <a:spLocks noChangeShapeType="1"/>
          </p:cNvSpPr>
          <p:nvPr/>
        </p:nvSpPr>
        <p:spPr bwMode="auto">
          <a:xfrm flipV="1">
            <a:off x="5105400" y="3749675"/>
            <a:ext cx="0" cy="773113"/>
          </a:xfrm>
          <a:prstGeom prst="line">
            <a:avLst/>
          </a:prstGeom>
          <a:noFill/>
          <a:ln w="12700">
            <a:solidFill>
              <a:schemeClr val="tx1"/>
            </a:solidFill>
            <a:round/>
            <a:headEnd/>
            <a:tailEnd/>
          </a:ln>
        </p:spPr>
        <p:txBody>
          <a:bodyPr anchor="ctr">
            <a:spAutoFit/>
          </a:bodyPr>
          <a:lstStyle/>
          <a:p>
            <a:endParaRPr lang="en-US"/>
          </a:p>
        </p:txBody>
      </p:sp>
      <p:sp>
        <p:nvSpPr>
          <p:cNvPr id="61488" name="Line 46"/>
          <p:cNvSpPr>
            <a:spLocks noChangeShapeType="1"/>
          </p:cNvSpPr>
          <p:nvPr/>
        </p:nvSpPr>
        <p:spPr bwMode="auto">
          <a:xfrm flipV="1">
            <a:off x="6907213" y="4006850"/>
            <a:ext cx="722312" cy="644525"/>
          </a:xfrm>
          <a:prstGeom prst="line">
            <a:avLst/>
          </a:prstGeom>
          <a:noFill/>
          <a:ln w="12700">
            <a:solidFill>
              <a:schemeClr val="tx1"/>
            </a:solidFill>
            <a:round/>
            <a:headEnd/>
            <a:tailEnd/>
          </a:ln>
        </p:spPr>
        <p:txBody>
          <a:bodyPr anchor="ctr">
            <a:spAutoFit/>
          </a:bodyPr>
          <a:lstStyle/>
          <a:p>
            <a:endParaRPr lang="en-US"/>
          </a:p>
        </p:txBody>
      </p:sp>
      <p:sp>
        <p:nvSpPr>
          <p:cNvPr id="61489" name="Line 47"/>
          <p:cNvSpPr>
            <a:spLocks noChangeShapeType="1"/>
          </p:cNvSpPr>
          <p:nvPr/>
        </p:nvSpPr>
        <p:spPr bwMode="auto">
          <a:xfrm flipV="1">
            <a:off x="6307138" y="3878263"/>
            <a:ext cx="182562" cy="773112"/>
          </a:xfrm>
          <a:prstGeom prst="line">
            <a:avLst/>
          </a:prstGeom>
          <a:noFill/>
          <a:ln w="12700">
            <a:solidFill>
              <a:schemeClr val="tx1"/>
            </a:solidFill>
            <a:round/>
            <a:headEnd/>
            <a:tailEnd/>
          </a:ln>
        </p:spPr>
        <p:txBody>
          <a:bodyPr anchor="ctr">
            <a:spAutoFit/>
          </a:bodyPr>
          <a:lstStyle/>
          <a:p>
            <a:endParaRPr lang="en-US"/>
          </a:p>
        </p:txBody>
      </p:sp>
      <p:sp>
        <p:nvSpPr>
          <p:cNvPr id="61490" name="Line 48"/>
          <p:cNvSpPr>
            <a:spLocks noChangeShapeType="1"/>
          </p:cNvSpPr>
          <p:nvPr/>
        </p:nvSpPr>
        <p:spPr bwMode="auto">
          <a:xfrm>
            <a:off x="6667500" y="3749675"/>
            <a:ext cx="962025" cy="257175"/>
          </a:xfrm>
          <a:prstGeom prst="line">
            <a:avLst/>
          </a:prstGeom>
          <a:noFill/>
          <a:ln w="12700">
            <a:solidFill>
              <a:schemeClr val="tx1"/>
            </a:solidFill>
            <a:round/>
            <a:headEnd/>
            <a:tailEnd/>
          </a:ln>
        </p:spPr>
        <p:txBody>
          <a:bodyPr anchor="ctr">
            <a:spAutoFit/>
          </a:bodyPr>
          <a:lstStyle/>
          <a:p>
            <a:endParaRPr lang="en-US"/>
          </a:p>
        </p:txBody>
      </p:sp>
      <p:sp>
        <p:nvSpPr>
          <p:cNvPr id="61491" name="Line 49"/>
          <p:cNvSpPr>
            <a:spLocks noChangeShapeType="1"/>
          </p:cNvSpPr>
          <p:nvPr/>
        </p:nvSpPr>
        <p:spPr bwMode="auto">
          <a:xfrm flipV="1">
            <a:off x="6667500" y="3492500"/>
            <a:ext cx="720725" cy="257175"/>
          </a:xfrm>
          <a:prstGeom prst="line">
            <a:avLst/>
          </a:prstGeom>
          <a:noFill/>
          <a:ln w="12700">
            <a:solidFill>
              <a:schemeClr val="tx1"/>
            </a:solidFill>
            <a:round/>
            <a:headEnd/>
            <a:tailEnd/>
          </a:ln>
        </p:spPr>
        <p:txBody>
          <a:bodyPr anchor="ctr">
            <a:spAutoFit/>
          </a:bodyPr>
          <a:lstStyle/>
          <a:p>
            <a:endParaRPr lang="en-US"/>
          </a:p>
        </p:txBody>
      </p:sp>
      <p:sp>
        <p:nvSpPr>
          <p:cNvPr id="61492" name="Line 50"/>
          <p:cNvSpPr>
            <a:spLocks noChangeShapeType="1"/>
          </p:cNvSpPr>
          <p:nvPr/>
        </p:nvSpPr>
        <p:spPr bwMode="auto">
          <a:xfrm>
            <a:off x="5781675" y="4137025"/>
            <a:ext cx="360363" cy="385763"/>
          </a:xfrm>
          <a:prstGeom prst="line">
            <a:avLst/>
          </a:prstGeom>
          <a:noFill/>
          <a:ln w="12700">
            <a:solidFill>
              <a:schemeClr val="tx1"/>
            </a:solidFill>
            <a:round/>
            <a:headEnd/>
            <a:tailEnd/>
          </a:ln>
        </p:spPr>
        <p:txBody>
          <a:bodyPr anchor="ctr">
            <a:spAutoFit/>
          </a:bodyPr>
          <a:lstStyle/>
          <a:p>
            <a:endParaRPr lang="en-US"/>
          </a:p>
        </p:txBody>
      </p:sp>
      <p:sp>
        <p:nvSpPr>
          <p:cNvPr id="61493" name="Line 51"/>
          <p:cNvSpPr>
            <a:spLocks noChangeShapeType="1"/>
          </p:cNvSpPr>
          <p:nvPr/>
        </p:nvSpPr>
        <p:spPr bwMode="auto">
          <a:xfrm>
            <a:off x="6307138" y="4651375"/>
            <a:ext cx="360362" cy="0"/>
          </a:xfrm>
          <a:prstGeom prst="line">
            <a:avLst/>
          </a:prstGeom>
          <a:noFill/>
          <a:ln w="12700">
            <a:solidFill>
              <a:schemeClr val="tx1"/>
            </a:solidFill>
            <a:round/>
            <a:headEnd/>
            <a:tailEnd/>
          </a:ln>
        </p:spPr>
        <p:txBody>
          <a:bodyPr anchor="ctr">
            <a:spAutoFit/>
          </a:bodyPr>
          <a:lstStyle/>
          <a:p>
            <a:endParaRPr lang="en-US"/>
          </a:p>
        </p:txBody>
      </p:sp>
      <p:sp>
        <p:nvSpPr>
          <p:cNvPr id="61494" name="Line 52"/>
          <p:cNvSpPr>
            <a:spLocks noChangeShapeType="1"/>
          </p:cNvSpPr>
          <p:nvPr/>
        </p:nvSpPr>
        <p:spPr bwMode="auto">
          <a:xfrm flipH="1" flipV="1">
            <a:off x="7508875" y="3621088"/>
            <a:ext cx="239713" cy="257175"/>
          </a:xfrm>
          <a:prstGeom prst="line">
            <a:avLst/>
          </a:prstGeom>
          <a:noFill/>
          <a:ln w="12700">
            <a:solidFill>
              <a:schemeClr val="tx1"/>
            </a:solidFill>
            <a:round/>
            <a:headEnd/>
            <a:tailEnd/>
          </a:ln>
        </p:spPr>
        <p:txBody>
          <a:bodyPr anchor="ctr">
            <a:spAutoFit/>
          </a:bodyPr>
          <a:lstStyle/>
          <a:p>
            <a:endParaRPr lang="en-US"/>
          </a:p>
        </p:txBody>
      </p:sp>
      <p:sp>
        <p:nvSpPr>
          <p:cNvPr id="61495" name="AutoShape 53"/>
          <p:cNvSpPr>
            <a:spLocks noChangeArrowheads="1"/>
          </p:cNvSpPr>
          <p:nvPr/>
        </p:nvSpPr>
        <p:spPr bwMode="auto">
          <a:xfrm>
            <a:off x="4079875" y="3938588"/>
            <a:ext cx="954088" cy="514350"/>
          </a:xfrm>
          <a:custGeom>
            <a:avLst/>
            <a:gdLst>
              <a:gd name="T0" fmla="*/ 715566 w 21600"/>
              <a:gd name="T1" fmla="*/ 0 h 21600"/>
              <a:gd name="T2" fmla="*/ 0 w 21600"/>
              <a:gd name="T3" fmla="*/ 257175 h 21600"/>
              <a:gd name="T4" fmla="*/ 715566 w 21600"/>
              <a:gd name="T5" fmla="*/ 514350 h 21600"/>
              <a:gd name="T6" fmla="*/ 954088 w 21600"/>
              <a:gd name="T7" fmla="*/ 25717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noFill/>
          <a:ln w="28575">
            <a:solidFill>
              <a:schemeClr val="tx1"/>
            </a:solidFill>
            <a:miter lim="800000"/>
            <a:headEnd/>
            <a:tailEnd/>
          </a:ln>
        </p:spPr>
        <p:txBody>
          <a:bodyPr anchor="ctr">
            <a:spAutoFit/>
          </a:bodyPr>
          <a:lstStyle/>
          <a:p>
            <a:endParaRPr lang="en-US"/>
          </a:p>
        </p:txBody>
      </p:sp>
      <p:sp>
        <p:nvSpPr>
          <p:cNvPr id="61496" name="Text Box 54"/>
          <p:cNvSpPr txBox="1">
            <a:spLocks noChangeArrowheads="1"/>
          </p:cNvSpPr>
          <p:nvPr/>
        </p:nvSpPr>
        <p:spPr bwMode="auto">
          <a:xfrm>
            <a:off x="2259013" y="4743450"/>
            <a:ext cx="477837" cy="579438"/>
          </a:xfrm>
          <a:prstGeom prst="rect">
            <a:avLst/>
          </a:prstGeom>
          <a:noFill/>
          <a:ln w="28575">
            <a:noFill/>
            <a:miter lim="800000"/>
            <a:headEnd/>
            <a:tailEnd/>
          </a:ln>
        </p:spPr>
        <p:txBody>
          <a:bodyPr wrap="none" anchor="ctr">
            <a:spAutoFit/>
          </a:bodyPr>
          <a:lstStyle/>
          <a:p>
            <a:pPr algn="ctr" eaLnBrk="0" hangingPunct="0"/>
            <a:r>
              <a:rPr lang="en-US" sz="3200" i="1" u="none"/>
              <a:t>G</a:t>
            </a:r>
            <a:endParaRPr lang="en-US" sz="2400" i="1" u="none"/>
          </a:p>
        </p:txBody>
      </p:sp>
      <p:sp>
        <p:nvSpPr>
          <p:cNvPr id="61497" name="Text Box 55"/>
          <p:cNvSpPr txBox="1">
            <a:spLocks noChangeArrowheads="1"/>
          </p:cNvSpPr>
          <p:nvPr/>
        </p:nvSpPr>
        <p:spPr bwMode="auto">
          <a:xfrm>
            <a:off x="6105525" y="4752975"/>
            <a:ext cx="477838" cy="579438"/>
          </a:xfrm>
          <a:prstGeom prst="rect">
            <a:avLst/>
          </a:prstGeom>
          <a:noFill/>
          <a:ln w="28575">
            <a:noFill/>
            <a:miter lim="800000"/>
            <a:headEnd/>
            <a:tailEnd/>
          </a:ln>
        </p:spPr>
        <p:txBody>
          <a:bodyPr wrap="none" anchor="ctr">
            <a:spAutoFit/>
          </a:bodyPr>
          <a:lstStyle/>
          <a:p>
            <a:pPr algn="ctr" eaLnBrk="0" hangingPunct="0"/>
            <a:r>
              <a:rPr lang="en-US" sz="3200" i="1" u="none"/>
              <a:t>H</a:t>
            </a:r>
            <a:endParaRPr lang="en-US" sz="2400" i="1" u="none"/>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r>
              <a:rPr lang="en-US" altLang="zh-TW" smtClean="0"/>
              <a:t>Ví dụ</a:t>
            </a:r>
            <a:endParaRPr lang="en-US" altLang="zh-TW"/>
          </a:p>
        </p:txBody>
      </p:sp>
      <p:sp>
        <p:nvSpPr>
          <p:cNvPr id="188420" name="Rectangle 4"/>
          <p:cNvSpPr>
            <a:spLocks noChangeArrowheads="1"/>
          </p:cNvSpPr>
          <p:nvPr/>
        </p:nvSpPr>
        <p:spPr bwMode="auto">
          <a:xfrm>
            <a:off x="1042988" y="1603350"/>
            <a:ext cx="7850187" cy="1512888"/>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pPr>
            <a:r>
              <a:rPr lang="en-US" altLang="zh-TW" sz="2800" b="1" u="none">
                <a:solidFill>
                  <a:srgbClr val="C00000"/>
                </a:solidFill>
              </a:rPr>
              <a:t>Definition.</a:t>
            </a:r>
            <a:r>
              <a:rPr lang="en-US" altLang="zh-TW" sz="2800" b="0" u="none">
                <a:solidFill>
                  <a:srgbClr val="C00000"/>
                </a:solidFill>
              </a:rPr>
              <a:t/>
            </a:r>
            <a:br>
              <a:rPr lang="en-US" altLang="zh-TW" sz="2800" b="0" u="none">
                <a:solidFill>
                  <a:srgbClr val="C00000"/>
                </a:solidFill>
              </a:rPr>
            </a:br>
            <a:r>
              <a:rPr lang="en-US" altLang="zh-TW" sz="2800" b="0" u="none">
                <a:solidFill>
                  <a:srgbClr val="C00000"/>
                </a:solidFill>
              </a:rPr>
              <a:t>A graph </a:t>
            </a:r>
            <a:r>
              <a:rPr lang="en-US" altLang="zh-TW" sz="2800" b="0" i="1" u="none">
                <a:solidFill>
                  <a:srgbClr val="C00000"/>
                </a:solidFill>
              </a:rPr>
              <a:t>H</a:t>
            </a:r>
            <a:r>
              <a:rPr lang="en-US" altLang="zh-TW" sz="2800" b="0" u="none">
                <a:solidFill>
                  <a:srgbClr val="C00000"/>
                </a:solidFill>
              </a:rPr>
              <a:t> is  a subgraph of a graph </a:t>
            </a:r>
            <a:r>
              <a:rPr lang="en-US" altLang="zh-TW" sz="2800" b="0" i="1" u="none">
                <a:solidFill>
                  <a:srgbClr val="C00000"/>
                </a:solidFill>
              </a:rPr>
              <a:t>G</a:t>
            </a:r>
            <a:r>
              <a:rPr lang="en-US" altLang="zh-TW" sz="2800" b="0" u="none">
                <a:solidFill>
                  <a:srgbClr val="C00000"/>
                </a:solidFill>
              </a:rPr>
              <a:t> if </a:t>
            </a:r>
            <a:br>
              <a:rPr lang="en-US" altLang="zh-TW" sz="2800" b="0" u="none">
                <a:solidFill>
                  <a:srgbClr val="C00000"/>
                </a:solidFill>
              </a:rPr>
            </a:br>
            <a:r>
              <a:rPr lang="en-US" altLang="zh-TW" sz="2800" b="0" i="1" u="none">
                <a:solidFill>
                  <a:srgbClr val="C00000"/>
                </a:solidFill>
              </a:rPr>
              <a:t>V</a:t>
            </a:r>
            <a:r>
              <a:rPr lang="en-US" altLang="zh-TW" sz="2800" b="0" u="none">
                <a:solidFill>
                  <a:srgbClr val="C00000"/>
                </a:solidFill>
              </a:rPr>
              <a:t>(</a:t>
            </a:r>
            <a:r>
              <a:rPr lang="en-US" altLang="zh-TW" sz="2800" b="0" i="1" u="none">
                <a:solidFill>
                  <a:srgbClr val="C00000"/>
                </a:solidFill>
              </a:rPr>
              <a:t>H</a:t>
            </a:r>
            <a:r>
              <a:rPr lang="en-US" altLang="zh-TW" sz="2800" b="0" u="none">
                <a:solidFill>
                  <a:srgbClr val="C00000"/>
                </a:solidFill>
              </a:rPr>
              <a:t>) </a:t>
            </a:r>
            <a:r>
              <a:rPr lang="en-US" altLang="zh-TW" sz="2800" b="0" u="none">
                <a:solidFill>
                  <a:srgbClr val="C00000"/>
                </a:solidFill>
                <a:sym typeface="Symbol" pitchFamily="18" charset="2"/>
              </a:rPr>
              <a:t> </a:t>
            </a:r>
            <a:r>
              <a:rPr lang="en-US" altLang="zh-TW" sz="2800" b="0" i="1" u="none">
                <a:solidFill>
                  <a:srgbClr val="C00000"/>
                </a:solidFill>
                <a:sym typeface="Symbol" pitchFamily="18" charset="2"/>
              </a:rPr>
              <a:t>V</a:t>
            </a:r>
            <a:r>
              <a:rPr lang="en-US" altLang="zh-TW" sz="2800" b="0" u="none">
                <a:solidFill>
                  <a:srgbClr val="C00000"/>
                </a:solidFill>
                <a:sym typeface="Symbol" pitchFamily="18" charset="2"/>
              </a:rPr>
              <a:t>(</a:t>
            </a:r>
            <a:r>
              <a:rPr lang="en-US" altLang="zh-TW" sz="2800" b="0" i="1" u="none">
                <a:solidFill>
                  <a:srgbClr val="C00000"/>
                </a:solidFill>
                <a:sym typeface="Symbol" pitchFamily="18" charset="2"/>
              </a:rPr>
              <a:t>G</a:t>
            </a:r>
            <a:r>
              <a:rPr lang="en-US" altLang="zh-TW" sz="2800" b="0" u="none">
                <a:solidFill>
                  <a:srgbClr val="C00000"/>
                </a:solidFill>
                <a:sym typeface="Symbol" pitchFamily="18" charset="2"/>
              </a:rPr>
              <a:t>) and </a:t>
            </a:r>
            <a:r>
              <a:rPr lang="en-US" altLang="zh-TW" sz="2800" b="0" i="1" u="none">
                <a:solidFill>
                  <a:srgbClr val="C00000"/>
                </a:solidFill>
                <a:sym typeface="Symbol" pitchFamily="18" charset="2"/>
              </a:rPr>
              <a:t>E</a:t>
            </a:r>
            <a:r>
              <a:rPr lang="en-US" altLang="zh-TW" sz="2800" b="0" u="none">
                <a:solidFill>
                  <a:srgbClr val="C00000"/>
                </a:solidFill>
                <a:sym typeface="Symbol" pitchFamily="18" charset="2"/>
              </a:rPr>
              <a:t>(</a:t>
            </a:r>
            <a:r>
              <a:rPr lang="en-US" altLang="zh-TW" sz="2800" b="0" i="1" u="none">
                <a:solidFill>
                  <a:srgbClr val="C00000"/>
                </a:solidFill>
                <a:sym typeface="Symbol" pitchFamily="18" charset="2"/>
              </a:rPr>
              <a:t>H</a:t>
            </a:r>
            <a:r>
              <a:rPr lang="en-US" altLang="zh-TW" sz="2800" b="0" u="none">
                <a:solidFill>
                  <a:srgbClr val="C00000"/>
                </a:solidFill>
                <a:sym typeface="Symbol" pitchFamily="18" charset="2"/>
              </a:rPr>
              <a:t>)  </a:t>
            </a:r>
            <a:r>
              <a:rPr lang="en-US" altLang="zh-TW" sz="2800" b="0" i="1" u="none">
                <a:solidFill>
                  <a:srgbClr val="C00000"/>
                </a:solidFill>
                <a:sym typeface="Symbol" pitchFamily="18" charset="2"/>
              </a:rPr>
              <a:t>E</a:t>
            </a:r>
            <a:r>
              <a:rPr lang="en-US" altLang="zh-TW" sz="2800" b="0" u="none">
                <a:solidFill>
                  <a:srgbClr val="C00000"/>
                </a:solidFill>
                <a:sym typeface="Symbol" pitchFamily="18" charset="2"/>
              </a:rPr>
              <a:t>(</a:t>
            </a:r>
            <a:r>
              <a:rPr lang="en-US" altLang="zh-TW" sz="2800" b="0" i="1" u="none">
                <a:solidFill>
                  <a:srgbClr val="C00000"/>
                </a:solidFill>
                <a:sym typeface="Symbol" pitchFamily="18" charset="2"/>
              </a:rPr>
              <a:t>G</a:t>
            </a:r>
            <a:r>
              <a:rPr lang="en-US" altLang="zh-TW" sz="2800" b="0" u="none" smtClean="0">
                <a:solidFill>
                  <a:srgbClr val="C00000"/>
                </a:solidFill>
                <a:sym typeface="Symbol" pitchFamily="18" charset="2"/>
              </a:rPr>
              <a:t>)</a:t>
            </a:r>
            <a:r>
              <a:rPr lang="en-US" altLang="zh-TW" sz="2800" b="0" u="none" smtClean="0">
                <a:solidFill>
                  <a:srgbClr val="C00000"/>
                </a:solidFill>
              </a:rPr>
              <a:t> </a:t>
            </a:r>
            <a:r>
              <a:rPr lang="en-US" altLang="zh-TW" sz="2800" b="0" u="none">
                <a:solidFill>
                  <a:srgbClr val="C00000"/>
                </a:solidFill>
              </a:rPr>
              <a:t>(denote </a:t>
            </a:r>
            <a:r>
              <a:rPr lang="en-US" altLang="zh-TW" sz="2800" b="0" i="1" u="none">
                <a:solidFill>
                  <a:srgbClr val="C00000"/>
                </a:solidFill>
              </a:rPr>
              <a:t>H</a:t>
            </a:r>
            <a:r>
              <a:rPr lang="en-US" altLang="zh-TW" sz="2800" b="0" u="none">
                <a:solidFill>
                  <a:srgbClr val="C00000"/>
                </a:solidFill>
              </a:rPr>
              <a:t> </a:t>
            </a:r>
            <a:r>
              <a:rPr lang="en-US" altLang="zh-TW" sz="2800" b="0" u="none">
                <a:solidFill>
                  <a:srgbClr val="C00000"/>
                </a:solidFill>
                <a:sym typeface="Symbol" pitchFamily="18" charset="2"/>
              </a:rPr>
              <a:t> </a:t>
            </a:r>
            <a:r>
              <a:rPr lang="en-US" altLang="zh-TW" sz="2800" b="0" i="1" u="none">
                <a:solidFill>
                  <a:srgbClr val="C00000"/>
                </a:solidFill>
                <a:sym typeface="Symbol" pitchFamily="18" charset="2"/>
              </a:rPr>
              <a:t>G</a:t>
            </a:r>
            <a:r>
              <a:rPr lang="en-US" altLang="zh-TW" sz="2800" b="0" u="none" smtClean="0">
                <a:solidFill>
                  <a:srgbClr val="C00000"/>
                </a:solidFill>
                <a:sym typeface="Symbol" pitchFamily="18" charset="2"/>
              </a:rPr>
              <a:t>).</a:t>
            </a:r>
            <a:endParaRPr lang="en-US" altLang="zh-TW" sz="2800" b="0" u="none">
              <a:solidFill>
                <a:srgbClr val="C00000"/>
              </a:solidFill>
              <a:sym typeface="Symbol" pitchFamily="18" charset="2"/>
            </a:endParaRPr>
          </a:p>
        </p:txBody>
      </p:sp>
      <p:grpSp>
        <p:nvGrpSpPr>
          <p:cNvPr id="2" name="Group 68"/>
          <p:cNvGrpSpPr>
            <a:grpSpLocks/>
          </p:cNvGrpSpPr>
          <p:nvPr/>
        </p:nvGrpSpPr>
        <p:grpSpPr bwMode="auto">
          <a:xfrm>
            <a:off x="1114425" y="3573462"/>
            <a:ext cx="2168525" cy="3054349"/>
            <a:chOff x="702" y="2251"/>
            <a:chExt cx="1366" cy="1924"/>
          </a:xfrm>
        </p:grpSpPr>
        <p:sp>
          <p:nvSpPr>
            <p:cNvPr id="188421" name="Text Box 5"/>
            <p:cNvSpPr txBox="1">
              <a:spLocks noChangeArrowheads="1"/>
            </p:cNvSpPr>
            <p:nvPr/>
          </p:nvSpPr>
          <p:spPr bwMode="auto">
            <a:xfrm>
              <a:off x="1519" y="3884"/>
              <a:ext cx="257" cy="291"/>
            </a:xfrm>
            <a:prstGeom prst="rect">
              <a:avLst/>
            </a:prstGeom>
            <a:noFill/>
            <a:ln w="25400">
              <a:noFill/>
              <a:miter lim="800000"/>
              <a:headEnd/>
              <a:tailEnd/>
            </a:ln>
            <a:effectLst/>
          </p:spPr>
          <p:txBody>
            <a:bodyPr wrap="none">
              <a:spAutoFit/>
            </a:bodyPr>
            <a:lstStyle/>
            <a:p>
              <a:r>
                <a:rPr lang="en-US" altLang="zh-TW" sz="2400" b="0" i="1" u="none"/>
                <a:t>G</a:t>
              </a:r>
              <a:endParaRPr lang="en-US" altLang="zh-TW" sz="2400" b="0" i="1" u="none" baseline="-25000"/>
            </a:p>
          </p:txBody>
        </p:sp>
        <p:sp>
          <p:nvSpPr>
            <p:cNvPr id="188422" name="Oval 6"/>
            <p:cNvSpPr>
              <a:spLocks noChangeArrowheads="1"/>
            </p:cNvSpPr>
            <p:nvPr/>
          </p:nvSpPr>
          <p:spPr bwMode="auto">
            <a:xfrm rot="10800000">
              <a:off x="1880"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23" name="Oval 7"/>
            <p:cNvSpPr>
              <a:spLocks noChangeArrowheads="1"/>
            </p:cNvSpPr>
            <p:nvPr/>
          </p:nvSpPr>
          <p:spPr bwMode="auto">
            <a:xfrm rot="10800000">
              <a:off x="1880" y="2477"/>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24" name="Oval 8"/>
            <p:cNvSpPr>
              <a:spLocks noChangeArrowheads="1"/>
            </p:cNvSpPr>
            <p:nvPr/>
          </p:nvSpPr>
          <p:spPr bwMode="auto">
            <a:xfrm rot="10800000">
              <a:off x="1244" y="2478"/>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26" name="Oval 10"/>
            <p:cNvSpPr>
              <a:spLocks noChangeArrowheads="1"/>
            </p:cNvSpPr>
            <p:nvPr/>
          </p:nvSpPr>
          <p:spPr bwMode="auto">
            <a:xfrm rot="10800000">
              <a:off x="1247"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29" name="Line 13"/>
            <p:cNvSpPr>
              <a:spLocks noChangeShapeType="1"/>
            </p:cNvSpPr>
            <p:nvPr/>
          </p:nvSpPr>
          <p:spPr bwMode="auto">
            <a:xfrm flipH="1">
              <a:off x="1336" y="3475"/>
              <a:ext cx="590" cy="2"/>
            </a:xfrm>
            <a:prstGeom prst="line">
              <a:avLst/>
            </a:prstGeom>
            <a:noFill/>
            <a:ln w="25400">
              <a:solidFill>
                <a:schemeClr val="tx1"/>
              </a:solidFill>
              <a:round/>
              <a:headEnd/>
              <a:tailEnd/>
            </a:ln>
            <a:effectLst/>
          </p:spPr>
          <p:txBody>
            <a:bodyPr/>
            <a:lstStyle/>
            <a:p>
              <a:endParaRPr lang="en-US" i="1" u="none"/>
            </a:p>
          </p:txBody>
        </p:sp>
        <p:sp>
          <p:nvSpPr>
            <p:cNvPr id="188431" name="Oval 15"/>
            <p:cNvSpPr>
              <a:spLocks noChangeArrowheads="1"/>
            </p:cNvSpPr>
            <p:nvPr/>
          </p:nvSpPr>
          <p:spPr bwMode="auto">
            <a:xfrm rot="10800000">
              <a:off x="882" y="2976"/>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32" name="Line 16"/>
            <p:cNvSpPr>
              <a:spLocks noChangeShapeType="1"/>
            </p:cNvSpPr>
            <p:nvPr/>
          </p:nvSpPr>
          <p:spPr bwMode="auto">
            <a:xfrm flipH="1">
              <a:off x="1292" y="2523"/>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33" name="Line 17"/>
            <p:cNvSpPr>
              <a:spLocks noChangeShapeType="1"/>
            </p:cNvSpPr>
            <p:nvPr/>
          </p:nvSpPr>
          <p:spPr bwMode="auto">
            <a:xfrm rot="10800000" flipH="1">
              <a:off x="929" y="2524"/>
              <a:ext cx="362" cy="498"/>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34" name="Line 18"/>
            <p:cNvSpPr>
              <a:spLocks noChangeShapeType="1"/>
            </p:cNvSpPr>
            <p:nvPr/>
          </p:nvSpPr>
          <p:spPr bwMode="auto">
            <a:xfrm rot="10800000">
              <a:off x="1290" y="2523"/>
              <a:ext cx="2" cy="952"/>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50" name="Line 34"/>
            <p:cNvSpPr>
              <a:spLocks noChangeShapeType="1"/>
            </p:cNvSpPr>
            <p:nvPr/>
          </p:nvSpPr>
          <p:spPr bwMode="auto">
            <a:xfrm flipH="1">
              <a:off x="1292" y="2523"/>
              <a:ext cx="635" cy="952"/>
            </a:xfrm>
            <a:prstGeom prst="line">
              <a:avLst/>
            </a:prstGeom>
            <a:noFill/>
            <a:ln w="25400">
              <a:solidFill>
                <a:schemeClr val="tx1"/>
              </a:solidFill>
              <a:round/>
              <a:headEnd/>
              <a:tailEnd/>
            </a:ln>
            <a:effectLst/>
          </p:spPr>
          <p:txBody>
            <a:bodyPr wrap="none" lIns="90000" tIns="46800" rIns="90000" bIns="46800">
              <a:spAutoFit/>
            </a:bodyPr>
            <a:lstStyle/>
            <a:p>
              <a:endParaRPr lang="en-US" i="1" u="none"/>
            </a:p>
          </p:txBody>
        </p:sp>
        <p:sp>
          <p:nvSpPr>
            <p:cNvPr id="188451" name="Text Box 35"/>
            <p:cNvSpPr txBox="1">
              <a:spLocks noChangeArrowheads="1"/>
            </p:cNvSpPr>
            <p:nvPr/>
          </p:nvSpPr>
          <p:spPr bwMode="auto">
            <a:xfrm>
              <a:off x="702" y="2976"/>
              <a:ext cx="195" cy="253"/>
            </a:xfrm>
            <a:prstGeom prst="rect">
              <a:avLst/>
            </a:prstGeom>
            <a:noFill/>
            <a:ln w="25400">
              <a:noFill/>
              <a:miter lim="800000"/>
              <a:headEnd/>
              <a:tailEnd/>
            </a:ln>
            <a:effectLst/>
          </p:spPr>
          <p:txBody>
            <a:bodyPr wrap="none" lIns="90000" tIns="46800" rIns="90000" bIns="46800">
              <a:spAutoFit/>
            </a:bodyPr>
            <a:lstStyle/>
            <a:p>
              <a:r>
                <a:rPr lang="en-US" altLang="zh-TW" i="1" u="none"/>
                <a:t>u</a:t>
              </a:r>
            </a:p>
          </p:txBody>
        </p:sp>
        <p:sp>
          <p:nvSpPr>
            <p:cNvPr id="188452" name="Text Box 36"/>
            <p:cNvSpPr txBox="1">
              <a:spLocks noChangeArrowheads="1"/>
            </p:cNvSpPr>
            <p:nvPr/>
          </p:nvSpPr>
          <p:spPr bwMode="auto">
            <a:xfrm>
              <a:off x="1201" y="2251"/>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v</a:t>
              </a:r>
            </a:p>
          </p:txBody>
        </p:sp>
        <p:sp>
          <p:nvSpPr>
            <p:cNvPr id="188453" name="Text Box 37"/>
            <p:cNvSpPr txBox="1">
              <a:spLocks noChangeArrowheads="1"/>
            </p:cNvSpPr>
            <p:nvPr/>
          </p:nvSpPr>
          <p:spPr bwMode="auto">
            <a:xfrm>
              <a:off x="1836" y="2251"/>
              <a:ext cx="223" cy="253"/>
            </a:xfrm>
            <a:prstGeom prst="rect">
              <a:avLst/>
            </a:prstGeom>
            <a:noFill/>
            <a:ln w="25400">
              <a:noFill/>
              <a:miter lim="800000"/>
              <a:headEnd/>
              <a:tailEnd/>
            </a:ln>
            <a:effectLst/>
          </p:spPr>
          <p:txBody>
            <a:bodyPr wrap="none" lIns="90000" tIns="46800" rIns="90000" bIns="46800">
              <a:spAutoFit/>
            </a:bodyPr>
            <a:lstStyle/>
            <a:p>
              <a:r>
                <a:rPr lang="en-US" altLang="zh-TW" i="1" u="none"/>
                <a:t>w</a:t>
              </a:r>
            </a:p>
          </p:txBody>
        </p:sp>
        <p:sp>
          <p:nvSpPr>
            <p:cNvPr id="188454" name="Text Box 38"/>
            <p:cNvSpPr txBox="1">
              <a:spLocks noChangeArrowheads="1"/>
            </p:cNvSpPr>
            <p:nvPr/>
          </p:nvSpPr>
          <p:spPr bwMode="auto">
            <a:xfrm>
              <a:off x="1144" y="3530"/>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x</a:t>
              </a:r>
            </a:p>
          </p:txBody>
        </p:sp>
        <p:sp>
          <p:nvSpPr>
            <p:cNvPr id="188455" name="Text Box 39"/>
            <p:cNvSpPr txBox="1">
              <a:spLocks noChangeArrowheads="1"/>
            </p:cNvSpPr>
            <p:nvPr/>
          </p:nvSpPr>
          <p:spPr bwMode="auto">
            <a:xfrm>
              <a:off x="1882" y="3521"/>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y</a:t>
              </a:r>
            </a:p>
          </p:txBody>
        </p:sp>
      </p:grpSp>
      <p:grpSp>
        <p:nvGrpSpPr>
          <p:cNvPr id="3" name="Group 70"/>
          <p:cNvGrpSpPr>
            <a:grpSpLocks/>
          </p:cNvGrpSpPr>
          <p:nvPr/>
        </p:nvGrpSpPr>
        <p:grpSpPr bwMode="auto">
          <a:xfrm>
            <a:off x="4411664" y="3573462"/>
            <a:ext cx="1466850" cy="3054349"/>
            <a:chOff x="2779" y="2251"/>
            <a:chExt cx="924" cy="1924"/>
          </a:xfrm>
        </p:grpSpPr>
        <p:sp>
          <p:nvSpPr>
            <p:cNvPr id="188435" name="Text Box 19"/>
            <p:cNvSpPr txBox="1">
              <a:spLocks noChangeArrowheads="1"/>
            </p:cNvSpPr>
            <p:nvPr/>
          </p:nvSpPr>
          <p:spPr bwMode="auto">
            <a:xfrm>
              <a:off x="2970" y="3884"/>
              <a:ext cx="257" cy="291"/>
            </a:xfrm>
            <a:prstGeom prst="rect">
              <a:avLst/>
            </a:prstGeom>
            <a:noFill/>
            <a:ln w="25400">
              <a:noFill/>
              <a:miter lim="800000"/>
              <a:headEnd/>
              <a:tailEnd/>
            </a:ln>
            <a:effectLst/>
          </p:spPr>
          <p:txBody>
            <a:bodyPr wrap="none">
              <a:spAutoFit/>
            </a:bodyPr>
            <a:lstStyle/>
            <a:p>
              <a:r>
                <a:rPr lang="en-US" altLang="zh-TW" sz="2400" b="0" i="1" u="none"/>
                <a:t>H</a:t>
              </a:r>
              <a:endParaRPr lang="en-US" altLang="zh-TW" sz="2400" b="0" i="1" u="none" baseline="-25000">
                <a:sym typeface="Symbol" pitchFamily="18" charset="2"/>
              </a:endParaRPr>
            </a:p>
          </p:txBody>
        </p:sp>
        <p:sp>
          <p:nvSpPr>
            <p:cNvPr id="188456" name="Oval 40"/>
            <p:cNvSpPr>
              <a:spLocks noChangeArrowheads="1"/>
            </p:cNvSpPr>
            <p:nvPr/>
          </p:nvSpPr>
          <p:spPr bwMode="auto">
            <a:xfrm rot="10800000">
              <a:off x="3515"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57" name="Oval 41"/>
            <p:cNvSpPr>
              <a:spLocks noChangeArrowheads="1"/>
            </p:cNvSpPr>
            <p:nvPr/>
          </p:nvSpPr>
          <p:spPr bwMode="auto">
            <a:xfrm rot="10800000">
              <a:off x="3515" y="2477"/>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58" name="Oval 42"/>
            <p:cNvSpPr>
              <a:spLocks noChangeArrowheads="1"/>
            </p:cNvSpPr>
            <p:nvPr/>
          </p:nvSpPr>
          <p:spPr bwMode="auto">
            <a:xfrm rot="10800000">
              <a:off x="2879" y="2478"/>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59" name="Oval 43"/>
            <p:cNvSpPr>
              <a:spLocks noChangeArrowheads="1"/>
            </p:cNvSpPr>
            <p:nvPr/>
          </p:nvSpPr>
          <p:spPr bwMode="auto">
            <a:xfrm rot="10800000">
              <a:off x="2882"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60" name="Line 44"/>
            <p:cNvSpPr>
              <a:spLocks noChangeShapeType="1"/>
            </p:cNvSpPr>
            <p:nvPr/>
          </p:nvSpPr>
          <p:spPr bwMode="auto">
            <a:xfrm flipH="1">
              <a:off x="2971" y="3475"/>
              <a:ext cx="590" cy="2"/>
            </a:xfrm>
            <a:prstGeom prst="line">
              <a:avLst/>
            </a:prstGeom>
            <a:noFill/>
            <a:ln w="25400">
              <a:solidFill>
                <a:schemeClr val="tx1"/>
              </a:solidFill>
              <a:round/>
              <a:headEnd/>
              <a:tailEnd/>
            </a:ln>
            <a:effectLst/>
          </p:spPr>
          <p:txBody>
            <a:bodyPr/>
            <a:lstStyle/>
            <a:p>
              <a:endParaRPr lang="en-US" i="1" u="none"/>
            </a:p>
          </p:txBody>
        </p:sp>
        <p:sp>
          <p:nvSpPr>
            <p:cNvPr id="188462" name="Line 46"/>
            <p:cNvSpPr>
              <a:spLocks noChangeShapeType="1"/>
            </p:cNvSpPr>
            <p:nvPr/>
          </p:nvSpPr>
          <p:spPr bwMode="auto">
            <a:xfrm flipH="1">
              <a:off x="2927" y="2523"/>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64" name="Line 48"/>
            <p:cNvSpPr>
              <a:spLocks noChangeShapeType="1"/>
            </p:cNvSpPr>
            <p:nvPr/>
          </p:nvSpPr>
          <p:spPr bwMode="auto">
            <a:xfrm rot="10800000">
              <a:off x="2925" y="2523"/>
              <a:ext cx="2" cy="952"/>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67" name="Text Box 51"/>
            <p:cNvSpPr txBox="1">
              <a:spLocks noChangeArrowheads="1"/>
            </p:cNvSpPr>
            <p:nvPr/>
          </p:nvSpPr>
          <p:spPr bwMode="auto">
            <a:xfrm>
              <a:off x="2836" y="2251"/>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v</a:t>
              </a:r>
            </a:p>
          </p:txBody>
        </p:sp>
        <p:sp>
          <p:nvSpPr>
            <p:cNvPr id="188468" name="Text Box 52"/>
            <p:cNvSpPr txBox="1">
              <a:spLocks noChangeArrowheads="1"/>
            </p:cNvSpPr>
            <p:nvPr/>
          </p:nvSpPr>
          <p:spPr bwMode="auto">
            <a:xfrm>
              <a:off x="3471" y="2251"/>
              <a:ext cx="223" cy="253"/>
            </a:xfrm>
            <a:prstGeom prst="rect">
              <a:avLst/>
            </a:prstGeom>
            <a:noFill/>
            <a:ln w="25400">
              <a:noFill/>
              <a:miter lim="800000"/>
              <a:headEnd/>
              <a:tailEnd/>
            </a:ln>
            <a:effectLst/>
          </p:spPr>
          <p:txBody>
            <a:bodyPr wrap="none" lIns="90000" tIns="46800" rIns="90000" bIns="46800">
              <a:spAutoFit/>
            </a:bodyPr>
            <a:lstStyle/>
            <a:p>
              <a:r>
                <a:rPr lang="en-US" altLang="zh-TW" i="1" u="none"/>
                <a:t>w</a:t>
              </a:r>
            </a:p>
          </p:txBody>
        </p:sp>
        <p:sp>
          <p:nvSpPr>
            <p:cNvPr id="188469" name="Text Box 53"/>
            <p:cNvSpPr txBox="1">
              <a:spLocks noChangeArrowheads="1"/>
            </p:cNvSpPr>
            <p:nvPr/>
          </p:nvSpPr>
          <p:spPr bwMode="auto">
            <a:xfrm>
              <a:off x="2779" y="3530"/>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x</a:t>
              </a:r>
            </a:p>
          </p:txBody>
        </p:sp>
        <p:sp>
          <p:nvSpPr>
            <p:cNvPr id="188470" name="Text Box 54"/>
            <p:cNvSpPr txBox="1">
              <a:spLocks noChangeArrowheads="1"/>
            </p:cNvSpPr>
            <p:nvPr/>
          </p:nvSpPr>
          <p:spPr bwMode="auto">
            <a:xfrm>
              <a:off x="3517" y="3521"/>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y</a:t>
              </a:r>
            </a:p>
          </p:txBody>
        </p:sp>
      </p:grpSp>
      <p:grpSp>
        <p:nvGrpSpPr>
          <p:cNvPr id="4" name="Group 73"/>
          <p:cNvGrpSpPr>
            <a:grpSpLocks/>
          </p:cNvGrpSpPr>
          <p:nvPr/>
        </p:nvGrpSpPr>
        <p:grpSpPr bwMode="auto">
          <a:xfrm>
            <a:off x="7308850" y="6165850"/>
            <a:ext cx="700088" cy="457200"/>
            <a:chOff x="4604" y="3884"/>
            <a:chExt cx="441" cy="288"/>
          </a:xfrm>
        </p:grpSpPr>
        <p:sp>
          <p:nvSpPr>
            <p:cNvPr id="188471" name="Text Box 55"/>
            <p:cNvSpPr txBox="1">
              <a:spLocks noChangeArrowheads="1"/>
            </p:cNvSpPr>
            <p:nvPr/>
          </p:nvSpPr>
          <p:spPr bwMode="auto">
            <a:xfrm>
              <a:off x="4604" y="3884"/>
              <a:ext cx="441" cy="288"/>
            </a:xfrm>
            <a:prstGeom prst="rect">
              <a:avLst/>
            </a:prstGeom>
            <a:noFill/>
            <a:ln w="25400">
              <a:noFill/>
              <a:miter lim="800000"/>
              <a:headEnd/>
              <a:tailEnd/>
            </a:ln>
            <a:effectLst/>
          </p:spPr>
          <p:txBody>
            <a:bodyPr wrap="none">
              <a:spAutoFit/>
            </a:bodyPr>
            <a:lstStyle/>
            <a:p>
              <a:r>
                <a:rPr lang="en-US" altLang="zh-TW" sz="2400" b="0" u="none">
                  <a:sym typeface="Symbol" pitchFamily="18" charset="2"/>
                </a:rPr>
                <a:t> </a:t>
              </a:r>
              <a:r>
                <a:rPr lang="en-US" altLang="zh-TW" sz="2400" b="0" i="1" u="none">
                  <a:sym typeface="Symbol" pitchFamily="18" charset="2"/>
                </a:rPr>
                <a:t>G</a:t>
              </a:r>
              <a:endParaRPr lang="en-US" altLang="zh-TW" sz="2400" b="0" i="1" u="none" baseline="-25000">
                <a:sym typeface="Symbol" pitchFamily="18" charset="2"/>
              </a:endParaRPr>
            </a:p>
          </p:txBody>
        </p:sp>
        <p:sp>
          <p:nvSpPr>
            <p:cNvPr id="188483" name="Line 67"/>
            <p:cNvSpPr>
              <a:spLocks noChangeShapeType="1"/>
            </p:cNvSpPr>
            <p:nvPr/>
          </p:nvSpPr>
          <p:spPr bwMode="auto">
            <a:xfrm flipH="1">
              <a:off x="4740" y="3974"/>
              <a:ext cx="45" cy="182"/>
            </a:xfrm>
            <a:prstGeom prst="line">
              <a:avLst/>
            </a:prstGeom>
            <a:noFill/>
            <a:ln w="25400">
              <a:solidFill>
                <a:srgbClr val="FF0000"/>
              </a:solidFill>
              <a:round/>
              <a:headEnd/>
              <a:tailEnd/>
            </a:ln>
            <a:effectLst/>
          </p:spPr>
          <p:txBody>
            <a:bodyPr wrap="none" lIns="90000" tIns="46800" rIns="90000" bIns="46800">
              <a:spAutoFit/>
            </a:bodyPr>
            <a:lstStyle/>
            <a:p>
              <a:endParaRPr lang="en-US" i="1" u="none"/>
            </a:p>
          </p:txBody>
        </p:sp>
      </p:grpSp>
      <p:sp>
        <p:nvSpPr>
          <p:cNvPr id="188485" name="Text Box 69"/>
          <p:cNvSpPr txBox="1">
            <a:spLocks noChangeArrowheads="1"/>
          </p:cNvSpPr>
          <p:nvPr/>
        </p:nvSpPr>
        <p:spPr bwMode="auto">
          <a:xfrm>
            <a:off x="5003800" y="6165850"/>
            <a:ext cx="700088" cy="457200"/>
          </a:xfrm>
          <a:prstGeom prst="rect">
            <a:avLst/>
          </a:prstGeom>
          <a:noFill/>
          <a:ln w="25400">
            <a:noFill/>
            <a:miter lim="800000"/>
            <a:headEnd/>
            <a:tailEnd/>
          </a:ln>
          <a:effectLst/>
        </p:spPr>
        <p:txBody>
          <a:bodyPr wrap="none">
            <a:spAutoFit/>
          </a:bodyPr>
          <a:lstStyle/>
          <a:p>
            <a:r>
              <a:rPr lang="en-US" altLang="zh-TW" sz="2400" b="0" u="none">
                <a:sym typeface="Symbol" pitchFamily="18" charset="2"/>
              </a:rPr>
              <a:t> </a:t>
            </a:r>
            <a:r>
              <a:rPr lang="en-US" altLang="zh-TW" sz="2400" b="0" i="1" u="none">
                <a:sym typeface="Symbol" pitchFamily="18" charset="2"/>
              </a:rPr>
              <a:t>G</a:t>
            </a:r>
            <a:endParaRPr lang="en-US" altLang="zh-TW" sz="2400" b="0" i="1" u="none" baseline="-25000">
              <a:sym typeface="Symbol" pitchFamily="18" charset="2"/>
            </a:endParaRPr>
          </a:p>
        </p:txBody>
      </p:sp>
      <p:grpSp>
        <p:nvGrpSpPr>
          <p:cNvPr id="5" name="Group 72"/>
          <p:cNvGrpSpPr>
            <a:grpSpLocks/>
          </p:cNvGrpSpPr>
          <p:nvPr/>
        </p:nvGrpSpPr>
        <p:grpSpPr bwMode="auto">
          <a:xfrm>
            <a:off x="6788148" y="3573462"/>
            <a:ext cx="1466850" cy="3054349"/>
            <a:chOff x="4276" y="2251"/>
            <a:chExt cx="924" cy="1924"/>
          </a:xfrm>
        </p:grpSpPr>
        <p:sp>
          <p:nvSpPr>
            <p:cNvPr id="188472" name="Oval 56"/>
            <p:cNvSpPr>
              <a:spLocks noChangeArrowheads="1"/>
            </p:cNvSpPr>
            <p:nvPr/>
          </p:nvSpPr>
          <p:spPr bwMode="auto">
            <a:xfrm rot="10800000">
              <a:off x="5012"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73" name="Oval 57"/>
            <p:cNvSpPr>
              <a:spLocks noChangeArrowheads="1"/>
            </p:cNvSpPr>
            <p:nvPr/>
          </p:nvSpPr>
          <p:spPr bwMode="auto">
            <a:xfrm rot="10800000">
              <a:off x="5012" y="2477"/>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74" name="Oval 58"/>
            <p:cNvSpPr>
              <a:spLocks noChangeArrowheads="1"/>
            </p:cNvSpPr>
            <p:nvPr/>
          </p:nvSpPr>
          <p:spPr bwMode="auto">
            <a:xfrm rot="10800000">
              <a:off x="4376" y="2478"/>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75" name="Oval 59"/>
            <p:cNvSpPr>
              <a:spLocks noChangeArrowheads="1"/>
            </p:cNvSpPr>
            <p:nvPr/>
          </p:nvSpPr>
          <p:spPr bwMode="auto">
            <a:xfrm rot="10800000">
              <a:off x="4379"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p>
          </p:txBody>
        </p:sp>
        <p:sp>
          <p:nvSpPr>
            <p:cNvPr id="188476" name="Line 60"/>
            <p:cNvSpPr>
              <a:spLocks noChangeShapeType="1"/>
            </p:cNvSpPr>
            <p:nvPr/>
          </p:nvSpPr>
          <p:spPr bwMode="auto">
            <a:xfrm flipH="1">
              <a:off x="4468" y="3475"/>
              <a:ext cx="590" cy="2"/>
            </a:xfrm>
            <a:prstGeom prst="line">
              <a:avLst/>
            </a:prstGeom>
            <a:noFill/>
            <a:ln w="25400">
              <a:solidFill>
                <a:schemeClr val="tx1"/>
              </a:solidFill>
              <a:round/>
              <a:headEnd/>
              <a:tailEnd/>
            </a:ln>
            <a:effectLst/>
          </p:spPr>
          <p:txBody>
            <a:bodyPr/>
            <a:lstStyle/>
            <a:p>
              <a:endParaRPr lang="en-US" i="1" u="none"/>
            </a:p>
          </p:txBody>
        </p:sp>
        <p:sp>
          <p:nvSpPr>
            <p:cNvPr id="188477" name="Line 61"/>
            <p:cNvSpPr>
              <a:spLocks noChangeShapeType="1"/>
            </p:cNvSpPr>
            <p:nvPr/>
          </p:nvSpPr>
          <p:spPr bwMode="auto">
            <a:xfrm flipH="1">
              <a:off x="4424" y="2523"/>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78" name="Line 62"/>
            <p:cNvSpPr>
              <a:spLocks noChangeShapeType="1"/>
            </p:cNvSpPr>
            <p:nvPr/>
          </p:nvSpPr>
          <p:spPr bwMode="auto">
            <a:xfrm rot="10800000">
              <a:off x="5057" y="2523"/>
              <a:ext cx="2" cy="952"/>
            </a:xfrm>
            <a:prstGeom prst="line">
              <a:avLst/>
            </a:prstGeom>
            <a:noFill/>
            <a:ln w="25400">
              <a:solidFill>
                <a:schemeClr val="tx1"/>
              </a:solidFill>
              <a:round/>
              <a:headEnd/>
              <a:tailEnd/>
            </a:ln>
            <a:effectLst/>
          </p:spPr>
          <p:txBody>
            <a:bodyPr lIns="90000" tIns="46800" rIns="90000" bIns="46800">
              <a:spAutoFit/>
            </a:bodyPr>
            <a:lstStyle/>
            <a:p>
              <a:endParaRPr lang="en-US" i="1" u="none"/>
            </a:p>
          </p:txBody>
        </p:sp>
        <p:sp>
          <p:nvSpPr>
            <p:cNvPr id="188479" name="Text Box 63"/>
            <p:cNvSpPr txBox="1">
              <a:spLocks noChangeArrowheads="1"/>
            </p:cNvSpPr>
            <p:nvPr/>
          </p:nvSpPr>
          <p:spPr bwMode="auto">
            <a:xfrm>
              <a:off x="4333" y="2251"/>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v</a:t>
              </a:r>
            </a:p>
          </p:txBody>
        </p:sp>
        <p:sp>
          <p:nvSpPr>
            <p:cNvPr id="188480" name="Text Box 64"/>
            <p:cNvSpPr txBox="1">
              <a:spLocks noChangeArrowheads="1"/>
            </p:cNvSpPr>
            <p:nvPr/>
          </p:nvSpPr>
          <p:spPr bwMode="auto">
            <a:xfrm>
              <a:off x="4968" y="2251"/>
              <a:ext cx="223" cy="253"/>
            </a:xfrm>
            <a:prstGeom prst="rect">
              <a:avLst/>
            </a:prstGeom>
            <a:noFill/>
            <a:ln w="25400">
              <a:noFill/>
              <a:miter lim="800000"/>
              <a:headEnd/>
              <a:tailEnd/>
            </a:ln>
            <a:effectLst/>
          </p:spPr>
          <p:txBody>
            <a:bodyPr wrap="none" lIns="90000" tIns="46800" rIns="90000" bIns="46800">
              <a:spAutoFit/>
            </a:bodyPr>
            <a:lstStyle/>
            <a:p>
              <a:r>
                <a:rPr lang="en-US" altLang="zh-TW" i="1" u="none"/>
                <a:t>w</a:t>
              </a:r>
            </a:p>
          </p:txBody>
        </p:sp>
        <p:sp>
          <p:nvSpPr>
            <p:cNvPr id="188481" name="Text Box 65"/>
            <p:cNvSpPr txBox="1">
              <a:spLocks noChangeArrowheads="1"/>
            </p:cNvSpPr>
            <p:nvPr/>
          </p:nvSpPr>
          <p:spPr bwMode="auto">
            <a:xfrm>
              <a:off x="4276" y="3530"/>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x</a:t>
              </a:r>
            </a:p>
          </p:txBody>
        </p:sp>
        <p:sp>
          <p:nvSpPr>
            <p:cNvPr id="188482" name="Text Box 66"/>
            <p:cNvSpPr txBox="1">
              <a:spLocks noChangeArrowheads="1"/>
            </p:cNvSpPr>
            <p:nvPr/>
          </p:nvSpPr>
          <p:spPr bwMode="auto">
            <a:xfrm>
              <a:off x="5014" y="3521"/>
              <a:ext cx="186" cy="253"/>
            </a:xfrm>
            <a:prstGeom prst="rect">
              <a:avLst/>
            </a:prstGeom>
            <a:noFill/>
            <a:ln w="25400">
              <a:noFill/>
              <a:miter lim="800000"/>
              <a:headEnd/>
              <a:tailEnd/>
            </a:ln>
            <a:effectLst/>
          </p:spPr>
          <p:txBody>
            <a:bodyPr wrap="none" lIns="90000" tIns="46800" rIns="90000" bIns="46800">
              <a:spAutoFit/>
            </a:bodyPr>
            <a:lstStyle/>
            <a:p>
              <a:r>
                <a:rPr lang="en-US" altLang="zh-TW" i="1" u="none"/>
                <a:t>y</a:t>
              </a:r>
            </a:p>
          </p:txBody>
        </p:sp>
        <p:sp>
          <p:nvSpPr>
            <p:cNvPr id="188487" name="Text Box 71"/>
            <p:cNvSpPr txBox="1">
              <a:spLocks noChangeArrowheads="1"/>
            </p:cNvSpPr>
            <p:nvPr/>
          </p:nvSpPr>
          <p:spPr bwMode="auto">
            <a:xfrm>
              <a:off x="4422" y="3884"/>
              <a:ext cx="234" cy="291"/>
            </a:xfrm>
            <a:prstGeom prst="rect">
              <a:avLst/>
            </a:prstGeom>
            <a:noFill/>
            <a:ln w="25400">
              <a:noFill/>
              <a:miter lim="800000"/>
              <a:headEnd/>
              <a:tailEnd/>
            </a:ln>
            <a:effectLst/>
          </p:spPr>
          <p:txBody>
            <a:bodyPr wrap="none">
              <a:spAutoFit/>
            </a:bodyPr>
            <a:lstStyle/>
            <a:p>
              <a:r>
                <a:rPr lang="en-US" altLang="zh-TW" sz="2400" b="0" i="1" u="none"/>
                <a:t>F</a:t>
              </a:r>
              <a:endParaRPr lang="en-US" altLang="zh-TW" sz="2400" b="0" i="1" u="none" baseline="-25000">
                <a:sym typeface="Symbol" pitchFamily="18" charset="2"/>
              </a:endParaRPr>
            </a:p>
          </p:txBody>
        </p:sp>
      </p:grpSp>
      <p:sp>
        <p:nvSpPr>
          <p:cNvPr id="188490" name="Text Box 74"/>
          <p:cNvSpPr txBox="1">
            <a:spLocks noChangeArrowheads="1"/>
          </p:cNvSpPr>
          <p:nvPr/>
        </p:nvSpPr>
        <p:spPr bwMode="auto">
          <a:xfrm>
            <a:off x="1116013" y="3213100"/>
            <a:ext cx="874255" cy="463846"/>
          </a:xfrm>
          <a:prstGeom prst="rect">
            <a:avLst/>
          </a:prstGeom>
          <a:noFill/>
          <a:ln w="25400">
            <a:noFill/>
            <a:miter lim="800000"/>
            <a:headEnd/>
            <a:tailEnd/>
          </a:ln>
          <a:effectLst/>
        </p:spPr>
        <p:txBody>
          <a:bodyPr wrap="none" lIns="90000" tIns="46800" rIns="90000" bIns="46800">
            <a:spAutoFit/>
          </a:bodyPr>
          <a:lstStyle/>
          <a:p>
            <a:r>
              <a:rPr lang="en-US" altLang="zh-TW" sz="2400" b="1" i="1" u="none" smtClean="0">
                <a:solidFill>
                  <a:srgbClr val="C00000"/>
                </a:solidFill>
              </a:rPr>
              <a:t>Ví dụ</a:t>
            </a:r>
            <a:endParaRPr lang="en-US" altLang="zh-TW" sz="2400" b="1" i="1" u="none">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8490"/>
                                        </p:tgtEl>
                                        <p:attrNameLst>
                                          <p:attrName>style.visibility</p:attrName>
                                        </p:attrNameLst>
                                      </p:cBhvr>
                                      <p:to>
                                        <p:strVal val="visible"/>
                                      </p:to>
                                    </p:set>
                                    <p:anim calcmode="lin" valueType="num">
                                      <p:cBhvr additive="base">
                                        <p:cTn id="7" dur="500" fill="hold"/>
                                        <p:tgtEl>
                                          <p:spTgt spid="188490"/>
                                        </p:tgtEl>
                                        <p:attrNameLst>
                                          <p:attrName>ppt_x</p:attrName>
                                        </p:attrNameLst>
                                      </p:cBhvr>
                                      <p:tavLst>
                                        <p:tav tm="0">
                                          <p:val>
                                            <p:strVal val="#ppt_x"/>
                                          </p:val>
                                        </p:tav>
                                        <p:tav tm="100000">
                                          <p:val>
                                            <p:strVal val="#ppt_x"/>
                                          </p:val>
                                        </p:tav>
                                      </p:tavLst>
                                    </p:anim>
                                    <p:anim calcmode="lin" valueType="num">
                                      <p:cBhvr additive="base">
                                        <p:cTn id="8" dur="500" fill="hold"/>
                                        <p:tgtEl>
                                          <p:spTgt spid="1884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8485"/>
                                        </p:tgtEl>
                                        <p:attrNameLst>
                                          <p:attrName>style.visibility</p:attrName>
                                        </p:attrNameLst>
                                      </p:cBhvr>
                                      <p:to>
                                        <p:strVal val="visible"/>
                                      </p:to>
                                    </p:set>
                                    <p:anim calcmode="lin" valueType="num">
                                      <p:cBhvr additive="base">
                                        <p:cTn id="25" dur="500" fill="hold"/>
                                        <p:tgtEl>
                                          <p:spTgt spid="188485"/>
                                        </p:tgtEl>
                                        <p:attrNameLst>
                                          <p:attrName>ppt_x</p:attrName>
                                        </p:attrNameLst>
                                      </p:cBhvr>
                                      <p:tavLst>
                                        <p:tav tm="0">
                                          <p:val>
                                            <p:strVal val="#ppt_x"/>
                                          </p:val>
                                        </p:tav>
                                        <p:tav tm="100000">
                                          <p:val>
                                            <p:strVal val="#ppt_x"/>
                                          </p:val>
                                        </p:tav>
                                      </p:tavLst>
                                    </p:anim>
                                    <p:anim calcmode="lin" valueType="num">
                                      <p:cBhvr additive="base">
                                        <p:cTn id="26" dur="500" fill="hold"/>
                                        <p:tgtEl>
                                          <p:spTgt spid="18848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85" grpId="0"/>
      <p:bldP spid="18849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92" name="Rectangle 52"/>
          <p:cNvSpPr>
            <a:spLocks noChangeArrowheads="1"/>
          </p:cNvSpPr>
          <p:nvPr/>
        </p:nvSpPr>
        <p:spPr bwMode="auto">
          <a:xfrm>
            <a:off x="738135" y="1493811"/>
            <a:ext cx="7850188" cy="2663825"/>
          </a:xfrm>
          <a:prstGeom prst="rect">
            <a:avLst/>
          </a:prstGeom>
          <a:noFill/>
          <a:ln w="9525">
            <a:noFill/>
            <a:miter lim="800000"/>
            <a:headEnd/>
            <a:tailEnd/>
          </a:ln>
          <a:effectLst/>
        </p:spPr>
        <p:txBody>
          <a:bodyPr/>
          <a:lstStyle/>
          <a:p>
            <a:pPr marL="342900" indent="-342900" algn="just">
              <a:spcBef>
                <a:spcPct val="20000"/>
              </a:spcBef>
              <a:buClr>
                <a:schemeClr val="hlink"/>
              </a:buClr>
              <a:buSzPct val="70000"/>
              <a:buFont typeface="Wingdings" pitchFamily="2" charset="2"/>
              <a:buNone/>
            </a:pPr>
            <a:r>
              <a:rPr lang="en-US" altLang="zh-TW" sz="2400" b="1" u="none" smtClean="0">
                <a:solidFill>
                  <a:srgbClr val="002060"/>
                </a:solidFill>
              </a:rPr>
              <a:t>Định nghĩa. </a:t>
            </a:r>
            <a:r>
              <a:rPr lang="en-US" altLang="zh-TW" sz="2400" b="0" u="none" smtClean="0">
                <a:solidFill>
                  <a:srgbClr val="002060"/>
                </a:solidFill>
              </a:rPr>
              <a:t>Cho </a:t>
            </a:r>
            <a:r>
              <a:rPr lang="en-US" altLang="zh-TW" sz="2400" b="0" i="1" u="none" smtClean="0">
                <a:solidFill>
                  <a:srgbClr val="002060"/>
                </a:solidFill>
              </a:rPr>
              <a:t>G </a:t>
            </a:r>
            <a:r>
              <a:rPr lang="en-US" altLang="zh-TW" sz="2400" b="0" u="none" smtClean="0">
                <a:solidFill>
                  <a:srgbClr val="002060"/>
                </a:solidFill>
              </a:rPr>
              <a:t>= (</a:t>
            </a:r>
            <a:r>
              <a:rPr lang="en-US" altLang="zh-TW" sz="2400" b="0" i="1" u="none" smtClean="0">
                <a:solidFill>
                  <a:srgbClr val="002060"/>
                </a:solidFill>
              </a:rPr>
              <a:t>V, E</a:t>
            </a:r>
            <a:r>
              <a:rPr lang="en-US" altLang="zh-TW" sz="2400" b="0" u="none" smtClean="0">
                <a:solidFill>
                  <a:srgbClr val="002060"/>
                </a:solidFill>
              </a:rPr>
              <a:t>) là đồ thị vô hướng.</a:t>
            </a:r>
          </a:p>
          <a:p>
            <a:pPr marL="342900" indent="-342900" algn="just">
              <a:spcBef>
                <a:spcPct val="20000"/>
              </a:spcBef>
              <a:buClr>
                <a:schemeClr val="hlink"/>
              </a:buClr>
              <a:buSzPct val="70000"/>
              <a:buFont typeface="Wingdings" pitchFamily="2" charset="2"/>
              <a:buNone/>
            </a:pPr>
            <a:r>
              <a:rPr lang="en-US" altLang="zh-TW" sz="2400" b="0" u="none" smtClean="0">
                <a:solidFill>
                  <a:srgbClr val="002060"/>
                </a:solidFill>
              </a:rPr>
              <a:t>     Giả sử </a:t>
            </a:r>
            <a:r>
              <a:rPr lang="en-US" altLang="zh-TW" sz="2400" b="0" i="1" u="none">
                <a:solidFill>
                  <a:srgbClr val="002060"/>
                </a:solidFill>
              </a:rPr>
              <a:t>S</a:t>
            </a:r>
            <a:r>
              <a:rPr lang="en-US" altLang="zh-TW" sz="2400" b="0" u="none">
                <a:solidFill>
                  <a:srgbClr val="002060"/>
                </a:solidFill>
              </a:rPr>
              <a:t> </a:t>
            </a:r>
            <a:r>
              <a:rPr lang="en-US" altLang="zh-TW" sz="2400" b="0" u="none">
                <a:solidFill>
                  <a:srgbClr val="002060"/>
                </a:solidFill>
                <a:sym typeface="Symbol" pitchFamily="18" charset="2"/>
              </a:rPr>
              <a:t> </a:t>
            </a:r>
            <a:r>
              <a:rPr lang="en-US" altLang="zh-TW" sz="2400" b="0" i="1" u="none" smtClean="0">
                <a:solidFill>
                  <a:srgbClr val="002060"/>
                </a:solidFill>
                <a:sym typeface="Symbol" pitchFamily="18" charset="2"/>
              </a:rPr>
              <a:t>V</a:t>
            </a:r>
            <a:r>
              <a:rPr lang="en-US" altLang="zh-TW" sz="2400" b="0" u="none" smtClean="0">
                <a:solidFill>
                  <a:srgbClr val="002060"/>
                </a:solidFill>
                <a:sym typeface="Symbol" pitchFamily="18" charset="2"/>
              </a:rPr>
              <a:t>, </a:t>
            </a:r>
            <a:r>
              <a:rPr lang="en-US" altLang="zh-TW" sz="2400" b="0" i="1" u="none">
                <a:solidFill>
                  <a:srgbClr val="002060"/>
                </a:solidFill>
                <a:sym typeface="Symbol" pitchFamily="18" charset="2"/>
              </a:rPr>
              <a:t>S</a:t>
            </a:r>
            <a:r>
              <a:rPr lang="en-US" altLang="zh-TW" sz="2400" b="0" u="none">
                <a:solidFill>
                  <a:srgbClr val="002060"/>
                </a:solidFill>
                <a:sym typeface="Symbol" pitchFamily="18" charset="2"/>
              </a:rPr>
              <a:t>  .  </a:t>
            </a:r>
            <a:r>
              <a:rPr lang="en-US" altLang="zh-TW" sz="2400" u="none" smtClean="0">
                <a:solidFill>
                  <a:srgbClr val="002060"/>
                </a:solidFill>
                <a:sym typeface="Symbol" pitchFamily="18" charset="2"/>
              </a:rPr>
              <a:t>Đồ thị con cảm sinh bởi </a:t>
            </a:r>
            <a:r>
              <a:rPr lang="en-US" altLang="zh-TW" sz="2400" b="0" i="1" u="none" smtClean="0">
                <a:solidFill>
                  <a:srgbClr val="002060"/>
                </a:solidFill>
                <a:sym typeface="Symbol" pitchFamily="18" charset="2"/>
              </a:rPr>
              <a:t>S</a:t>
            </a:r>
            <a:r>
              <a:rPr lang="en-US" altLang="zh-TW" sz="2400" b="0" u="none" smtClean="0">
                <a:solidFill>
                  <a:srgbClr val="002060"/>
                </a:solidFill>
                <a:sym typeface="Symbol" pitchFamily="18" charset="2"/>
              </a:rPr>
              <a:t> là đồ thị con cực đại của </a:t>
            </a:r>
            <a:r>
              <a:rPr lang="en-US" altLang="zh-TW" sz="2400" b="0" i="1" u="none" smtClean="0">
                <a:solidFill>
                  <a:srgbClr val="002060"/>
                </a:solidFill>
                <a:sym typeface="Symbol" pitchFamily="18" charset="2"/>
              </a:rPr>
              <a:t>G</a:t>
            </a:r>
            <a:r>
              <a:rPr lang="en-US" altLang="zh-TW" sz="2400" b="0" u="none" smtClean="0">
                <a:solidFill>
                  <a:srgbClr val="002060"/>
                </a:solidFill>
                <a:sym typeface="Symbol" pitchFamily="18" charset="2"/>
              </a:rPr>
              <a:t> với tập đỉnh là </a:t>
            </a:r>
            <a:r>
              <a:rPr lang="en-US" altLang="zh-TW" sz="2400" b="0" i="1" u="none">
                <a:solidFill>
                  <a:srgbClr val="002060"/>
                </a:solidFill>
                <a:sym typeface="Symbol" pitchFamily="18" charset="2"/>
              </a:rPr>
              <a:t>S</a:t>
            </a:r>
            <a:r>
              <a:rPr lang="en-US" altLang="zh-TW" sz="2400" b="0" u="none">
                <a:solidFill>
                  <a:srgbClr val="002060"/>
                </a:solidFill>
                <a:sym typeface="Symbol" pitchFamily="18" charset="2"/>
              </a:rPr>
              <a:t>.</a:t>
            </a:r>
            <a:r>
              <a:rPr lang="en-US" altLang="zh-TW" sz="2400" b="0" u="none">
                <a:solidFill>
                  <a:srgbClr val="002060"/>
                </a:solidFill>
              </a:rPr>
              <a:t> </a:t>
            </a:r>
            <a:r>
              <a:rPr lang="en-US" altLang="zh-TW" sz="2400" b="0" u="none" smtClean="0">
                <a:solidFill>
                  <a:srgbClr val="002060"/>
                </a:solidFill>
              </a:rPr>
              <a:t>(thường ký hiệu là </a:t>
            </a:r>
            <a:r>
              <a:rPr lang="en-US" altLang="zh-TW" sz="2400" b="0" u="none">
                <a:solidFill>
                  <a:srgbClr val="002060"/>
                </a:solidFill>
              </a:rPr>
              <a:t>&lt;</a:t>
            </a:r>
            <a:r>
              <a:rPr lang="en-US" altLang="zh-TW" sz="2400" b="0" i="1" u="none">
                <a:solidFill>
                  <a:srgbClr val="002060"/>
                </a:solidFill>
              </a:rPr>
              <a:t>S</a:t>
            </a:r>
            <a:r>
              <a:rPr lang="en-US" altLang="zh-TW" sz="2400" b="0" u="none">
                <a:solidFill>
                  <a:srgbClr val="002060"/>
                </a:solidFill>
              </a:rPr>
              <a:t>&gt;</a:t>
            </a:r>
            <a:r>
              <a:rPr lang="en-US" altLang="zh-TW" sz="2400" b="0" u="none">
                <a:solidFill>
                  <a:srgbClr val="002060"/>
                </a:solidFill>
                <a:sym typeface="Symbol" pitchFamily="18" charset="2"/>
              </a:rPr>
              <a:t>)</a:t>
            </a:r>
          </a:p>
          <a:p>
            <a:pPr marL="342900" indent="-342900" algn="just">
              <a:spcBef>
                <a:spcPct val="20000"/>
              </a:spcBef>
              <a:buClr>
                <a:schemeClr val="hlink"/>
              </a:buClr>
              <a:buSzPct val="70000"/>
              <a:buFont typeface="Wingdings" pitchFamily="2" charset="2"/>
              <a:buNone/>
            </a:pPr>
            <a:r>
              <a:rPr lang="en-US" altLang="zh-TW" sz="2400" b="0" u="none">
                <a:solidFill>
                  <a:srgbClr val="002060"/>
                </a:solidFill>
                <a:sym typeface="Symbol" pitchFamily="18" charset="2"/>
              </a:rPr>
              <a:t>   </a:t>
            </a:r>
            <a:r>
              <a:rPr lang="en-US" altLang="zh-TW" sz="2400" b="0" u="none" smtClean="0">
                <a:solidFill>
                  <a:srgbClr val="002060"/>
                </a:solidFill>
                <a:sym typeface="Symbol" pitchFamily="18" charset="2"/>
              </a:rPr>
              <a:t> Đồ thị con </a:t>
            </a:r>
            <a:r>
              <a:rPr lang="en-US" altLang="zh-TW" sz="2400" b="0" i="1" u="none">
                <a:solidFill>
                  <a:srgbClr val="002060"/>
                </a:solidFill>
                <a:sym typeface="Symbol" pitchFamily="18" charset="2"/>
              </a:rPr>
              <a:t>H</a:t>
            </a:r>
            <a:r>
              <a:rPr lang="en-US" altLang="zh-TW" sz="2400" b="0" u="none">
                <a:solidFill>
                  <a:srgbClr val="002060"/>
                </a:solidFill>
                <a:sym typeface="Symbol" pitchFamily="18" charset="2"/>
              </a:rPr>
              <a:t> </a:t>
            </a:r>
            <a:r>
              <a:rPr lang="en-US" altLang="zh-TW" sz="2400" b="0" u="none" smtClean="0">
                <a:solidFill>
                  <a:srgbClr val="002060"/>
                </a:solidFill>
                <a:sym typeface="Symbol" pitchFamily="18" charset="2"/>
              </a:rPr>
              <a:t>của đồ thị </a:t>
            </a:r>
            <a:r>
              <a:rPr lang="en-US" altLang="zh-TW" sz="2400" b="0" i="1" u="none">
                <a:solidFill>
                  <a:srgbClr val="002060"/>
                </a:solidFill>
                <a:sym typeface="Symbol" pitchFamily="18" charset="2"/>
              </a:rPr>
              <a:t>G</a:t>
            </a:r>
            <a:r>
              <a:rPr lang="en-US" altLang="zh-TW" sz="2400" b="0" u="none">
                <a:solidFill>
                  <a:srgbClr val="002060"/>
                </a:solidFill>
                <a:sym typeface="Symbol" pitchFamily="18" charset="2"/>
              </a:rPr>
              <a:t> </a:t>
            </a:r>
            <a:r>
              <a:rPr lang="en-US" altLang="zh-TW" sz="2400" u="none" smtClean="0">
                <a:solidFill>
                  <a:srgbClr val="002060"/>
                </a:solidFill>
                <a:sym typeface="Symbol" pitchFamily="18" charset="2"/>
              </a:rPr>
              <a:t>được gọi là đồ thị con cảm sinh đỉnh (</a:t>
            </a:r>
            <a:r>
              <a:rPr lang="en-US" altLang="zh-TW" sz="2400" b="0" u="none" smtClean="0">
                <a:solidFill>
                  <a:srgbClr val="002060"/>
                </a:solidFill>
                <a:sym typeface="Symbol" pitchFamily="18" charset="2"/>
              </a:rPr>
              <a:t>vertex-induced subgraph) của </a:t>
            </a:r>
            <a:r>
              <a:rPr lang="en-US" altLang="zh-TW" sz="2400" b="0" i="1" u="none" smtClean="0">
                <a:solidFill>
                  <a:srgbClr val="002060"/>
                </a:solidFill>
                <a:sym typeface="Symbol" pitchFamily="18" charset="2"/>
              </a:rPr>
              <a:t>G</a:t>
            </a:r>
            <a:r>
              <a:rPr lang="en-US" altLang="zh-TW" sz="2400" b="0" u="none" smtClean="0">
                <a:solidFill>
                  <a:srgbClr val="002060"/>
                </a:solidFill>
                <a:sym typeface="Symbol" pitchFamily="18" charset="2"/>
              </a:rPr>
              <a:t> nếu tìm được </a:t>
            </a:r>
            <a:r>
              <a:rPr lang="en-US" altLang="zh-TW" sz="2400" i="1" u="none" smtClean="0">
                <a:solidFill>
                  <a:srgbClr val="002060"/>
                </a:solidFill>
                <a:sym typeface="Symbol" pitchFamily="18" charset="2"/>
              </a:rPr>
              <a:t>S</a:t>
            </a:r>
            <a:r>
              <a:rPr lang="en-US" altLang="zh-TW" sz="2400" u="none" smtClean="0">
                <a:solidFill>
                  <a:srgbClr val="002060"/>
                </a:solidFill>
                <a:sym typeface="Symbol" pitchFamily="18" charset="2"/>
              </a:rPr>
              <a:t>  </a:t>
            </a:r>
            <a:r>
              <a:rPr lang="en-US" altLang="zh-TW" sz="2400" i="1" u="none" smtClean="0">
                <a:solidFill>
                  <a:srgbClr val="002060"/>
                </a:solidFill>
                <a:sym typeface="Symbol" pitchFamily="18" charset="2"/>
              </a:rPr>
              <a:t>V</a:t>
            </a:r>
            <a:r>
              <a:rPr lang="en-US" altLang="zh-TW" sz="2400" b="0" u="none" smtClean="0">
                <a:solidFill>
                  <a:srgbClr val="002060"/>
                </a:solidFill>
                <a:sym typeface="Symbol" pitchFamily="18" charset="2"/>
              </a:rPr>
              <a:t> sao cho </a:t>
            </a:r>
            <a:r>
              <a:rPr lang="en-US" altLang="zh-TW" sz="2400" u="none" smtClean="0">
                <a:solidFill>
                  <a:srgbClr val="002060"/>
                </a:solidFill>
                <a:sym typeface="Symbol" pitchFamily="18" charset="2"/>
              </a:rPr>
              <a:t> </a:t>
            </a:r>
            <a:r>
              <a:rPr lang="en-US" altLang="zh-TW" sz="2400" i="1" u="none" smtClean="0">
                <a:solidFill>
                  <a:srgbClr val="002060"/>
                </a:solidFill>
                <a:sym typeface="Symbol" pitchFamily="18" charset="2"/>
              </a:rPr>
              <a:t>H</a:t>
            </a:r>
            <a:r>
              <a:rPr lang="en-US" altLang="zh-TW" sz="2400" u="none" smtClean="0">
                <a:solidFill>
                  <a:srgbClr val="002060"/>
                </a:solidFill>
                <a:sym typeface="Symbol" pitchFamily="18" charset="2"/>
              </a:rPr>
              <a:t>=&lt;</a:t>
            </a:r>
            <a:r>
              <a:rPr lang="en-US" altLang="zh-TW" sz="2400" i="1" u="none" smtClean="0">
                <a:solidFill>
                  <a:srgbClr val="002060"/>
                </a:solidFill>
                <a:sym typeface="Symbol" pitchFamily="18" charset="2"/>
              </a:rPr>
              <a:t>S</a:t>
            </a:r>
            <a:r>
              <a:rPr lang="en-US" altLang="zh-TW" sz="2400" u="none" smtClean="0">
                <a:solidFill>
                  <a:srgbClr val="002060"/>
                </a:solidFill>
                <a:sym typeface="Symbol" pitchFamily="18" charset="2"/>
              </a:rPr>
              <a:t>&gt;</a:t>
            </a:r>
            <a:r>
              <a:rPr lang="en-US" altLang="zh-TW" sz="2600" b="0" u="none" smtClean="0">
                <a:solidFill>
                  <a:srgbClr val="002060"/>
                </a:solidFill>
                <a:sym typeface="Symbol" pitchFamily="18" charset="2"/>
              </a:rPr>
              <a:t>.</a:t>
            </a:r>
          </a:p>
          <a:p>
            <a:pPr marL="342900" indent="-342900" algn="just">
              <a:spcBef>
                <a:spcPct val="20000"/>
              </a:spcBef>
              <a:buClr>
                <a:schemeClr val="hlink"/>
              </a:buClr>
              <a:buSzPct val="70000"/>
              <a:buFont typeface="Wingdings" pitchFamily="2" charset="2"/>
              <a:buNone/>
            </a:pPr>
            <a:r>
              <a:rPr lang="en-US" altLang="zh-TW" sz="2400" b="1" u="none" smtClean="0">
                <a:solidFill>
                  <a:srgbClr val="002060"/>
                </a:solidFill>
                <a:sym typeface="Symbol" pitchFamily="18" charset="2"/>
              </a:rPr>
              <a:t>Ví dụ:</a:t>
            </a:r>
            <a:endParaRPr lang="en-US" altLang="zh-TW" sz="2400" b="1" u="none">
              <a:solidFill>
                <a:srgbClr val="002060"/>
              </a:solidFill>
              <a:sym typeface="Symbol" pitchFamily="18" charset="2"/>
            </a:endParaRPr>
          </a:p>
        </p:txBody>
      </p:sp>
      <p:sp>
        <p:nvSpPr>
          <p:cNvPr id="189442" name="Rectangle 2"/>
          <p:cNvSpPr>
            <a:spLocks noGrp="1" noChangeArrowheads="1"/>
          </p:cNvSpPr>
          <p:nvPr>
            <p:ph type="title"/>
          </p:nvPr>
        </p:nvSpPr>
        <p:spPr/>
        <p:txBody>
          <a:bodyPr/>
          <a:lstStyle/>
          <a:p>
            <a:r>
              <a:rPr lang="en-US" altLang="zh-TW" smtClean="0"/>
              <a:t>Đồ thị con cảm sinh</a:t>
            </a:r>
            <a:br>
              <a:rPr lang="en-US" altLang="zh-TW" smtClean="0"/>
            </a:br>
            <a:r>
              <a:rPr lang="en-US" altLang="zh-TW" sz="2800" smtClean="0"/>
              <a:t>Induced </a:t>
            </a:r>
            <a:r>
              <a:rPr lang="en-US" altLang="zh-TW" sz="2800"/>
              <a:t>Subgraph</a:t>
            </a:r>
          </a:p>
        </p:txBody>
      </p:sp>
      <p:grpSp>
        <p:nvGrpSpPr>
          <p:cNvPr id="2" name="Group 85"/>
          <p:cNvGrpSpPr>
            <a:grpSpLocks/>
          </p:cNvGrpSpPr>
          <p:nvPr/>
        </p:nvGrpSpPr>
        <p:grpSpPr bwMode="auto">
          <a:xfrm>
            <a:off x="738135" y="4524390"/>
            <a:ext cx="2511425" cy="1712912"/>
            <a:chOff x="567" y="2931"/>
            <a:chExt cx="1582" cy="1079"/>
          </a:xfrm>
        </p:grpSpPr>
        <p:sp>
          <p:nvSpPr>
            <p:cNvPr id="189494" name="Text Box 54"/>
            <p:cNvSpPr txBox="1">
              <a:spLocks noChangeArrowheads="1"/>
            </p:cNvSpPr>
            <p:nvPr/>
          </p:nvSpPr>
          <p:spPr bwMode="auto">
            <a:xfrm>
              <a:off x="567" y="2931"/>
              <a:ext cx="25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G</a:t>
              </a:r>
              <a:endParaRPr lang="en-US" altLang="zh-TW" sz="2400" b="0" i="1" u="none" baseline="-25000">
                <a:solidFill>
                  <a:srgbClr val="000099"/>
                </a:solidFill>
              </a:endParaRPr>
            </a:p>
          </p:txBody>
        </p:sp>
        <p:sp>
          <p:nvSpPr>
            <p:cNvPr id="189495" name="Oval 55"/>
            <p:cNvSpPr>
              <a:spLocks noChangeArrowheads="1"/>
            </p:cNvSpPr>
            <p:nvPr/>
          </p:nvSpPr>
          <p:spPr bwMode="auto">
            <a:xfrm rot="10800000">
              <a:off x="1879"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496" name="Oval 56"/>
            <p:cNvSpPr>
              <a:spLocks noChangeArrowheads="1"/>
            </p:cNvSpPr>
            <p:nvPr/>
          </p:nvSpPr>
          <p:spPr bwMode="auto">
            <a:xfrm rot="10800000">
              <a:off x="1836" y="3158"/>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497" name="Oval 57"/>
            <p:cNvSpPr>
              <a:spLocks noChangeArrowheads="1"/>
            </p:cNvSpPr>
            <p:nvPr/>
          </p:nvSpPr>
          <p:spPr bwMode="auto">
            <a:xfrm rot="10800000">
              <a:off x="1246" y="3158"/>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498" name="Oval 58"/>
            <p:cNvSpPr>
              <a:spLocks noChangeArrowheads="1"/>
            </p:cNvSpPr>
            <p:nvPr/>
          </p:nvSpPr>
          <p:spPr bwMode="auto">
            <a:xfrm rot="10800000">
              <a:off x="1246"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499" name="Line 59"/>
            <p:cNvSpPr>
              <a:spLocks noChangeShapeType="1"/>
            </p:cNvSpPr>
            <p:nvPr/>
          </p:nvSpPr>
          <p:spPr bwMode="auto">
            <a:xfrm flipH="1">
              <a:off x="1335" y="3702"/>
              <a:ext cx="590" cy="2"/>
            </a:xfrm>
            <a:prstGeom prst="line">
              <a:avLst/>
            </a:prstGeom>
            <a:noFill/>
            <a:ln w="25400">
              <a:solidFill>
                <a:schemeClr val="tx1"/>
              </a:solidFill>
              <a:round/>
              <a:headEnd/>
              <a:tailEnd/>
            </a:ln>
            <a:effectLst/>
          </p:spPr>
          <p:txBody>
            <a:bodyPr/>
            <a:lstStyle/>
            <a:p>
              <a:endParaRPr lang="en-US" i="1" u="none">
                <a:solidFill>
                  <a:srgbClr val="000099"/>
                </a:solidFill>
              </a:endParaRPr>
            </a:p>
          </p:txBody>
        </p:sp>
        <p:sp>
          <p:nvSpPr>
            <p:cNvPr id="189500" name="Oval 60"/>
            <p:cNvSpPr>
              <a:spLocks noChangeArrowheads="1"/>
            </p:cNvSpPr>
            <p:nvPr/>
          </p:nvSpPr>
          <p:spPr bwMode="auto">
            <a:xfrm rot="10800000">
              <a:off x="836"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501" name="Line 61"/>
            <p:cNvSpPr>
              <a:spLocks noChangeShapeType="1"/>
            </p:cNvSpPr>
            <p:nvPr/>
          </p:nvSpPr>
          <p:spPr bwMode="auto">
            <a:xfrm flipH="1">
              <a:off x="1291" y="3203"/>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89502" name="Line 62"/>
            <p:cNvSpPr>
              <a:spLocks noChangeShapeType="1"/>
            </p:cNvSpPr>
            <p:nvPr/>
          </p:nvSpPr>
          <p:spPr bwMode="auto">
            <a:xfrm rot="10800000" flipH="1">
              <a:off x="883" y="3203"/>
              <a:ext cx="408" cy="27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89503" name="Line 63"/>
            <p:cNvSpPr>
              <a:spLocks noChangeShapeType="1"/>
            </p:cNvSpPr>
            <p:nvPr/>
          </p:nvSpPr>
          <p:spPr bwMode="auto">
            <a:xfrm rot="10800000">
              <a:off x="1291" y="3203"/>
              <a:ext cx="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89504" name="Line 64"/>
            <p:cNvSpPr>
              <a:spLocks noChangeShapeType="1"/>
            </p:cNvSpPr>
            <p:nvPr/>
          </p:nvSpPr>
          <p:spPr bwMode="auto">
            <a:xfrm flipH="1">
              <a:off x="1291" y="3203"/>
              <a:ext cx="59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89505" name="Text Box 65"/>
            <p:cNvSpPr txBox="1">
              <a:spLocks noChangeArrowheads="1"/>
            </p:cNvSpPr>
            <p:nvPr/>
          </p:nvSpPr>
          <p:spPr bwMode="auto">
            <a:xfrm>
              <a:off x="656" y="3430"/>
              <a:ext cx="195"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u</a:t>
              </a:r>
            </a:p>
          </p:txBody>
        </p:sp>
        <p:sp>
          <p:nvSpPr>
            <p:cNvPr id="189506" name="Text Box 66"/>
            <p:cNvSpPr txBox="1">
              <a:spLocks noChangeArrowheads="1"/>
            </p:cNvSpPr>
            <p:nvPr/>
          </p:nvSpPr>
          <p:spPr bwMode="auto">
            <a:xfrm>
              <a:off x="1110" y="297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89507" name="Text Box 67"/>
            <p:cNvSpPr txBox="1">
              <a:spLocks noChangeArrowheads="1"/>
            </p:cNvSpPr>
            <p:nvPr/>
          </p:nvSpPr>
          <p:spPr bwMode="auto">
            <a:xfrm>
              <a:off x="1926" y="2977"/>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sp>
          <p:nvSpPr>
            <p:cNvPr id="189508" name="Text Box 68"/>
            <p:cNvSpPr txBox="1">
              <a:spLocks noChangeArrowheads="1"/>
            </p:cNvSpPr>
            <p:nvPr/>
          </p:nvSpPr>
          <p:spPr bwMode="auto">
            <a:xfrm>
              <a:off x="1143" y="375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x</a:t>
              </a:r>
            </a:p>
          </p:txBody>
        </p:sp>
        <p:sp>
          <p:nvSpPr>
            <p:cNvPr id="189509" name="Text Box 69"/>
            <p:cNvSpPr txBox="1">
              <a:spLocks noChangeArrowheads="1"/>
            </p:cNvSpPr>
            <p:nvPr/>
          </p:nvSpPr>
          <p:spPr bwMode="auto">
            <a:xfrm>
              <a:off x="1881" y="3748"/>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y</a:t>
              </a:r>
            </a:p>
          </p:txBody>
        </p:sp>
      </p:grpSp>
      <p:sp>
        <p:nvSpPr>
          <p:cNvPr id="189511" name="Text Box 71"/>
          <p:cNvSpPr txBox="1">
            <a:spLocks noChangeArrowheads="1"/>
          </p:cNvSpPr>
          <p:nvPr/>
        </p:nvSpPr>
        <p:spPr bwMode="auto">
          <a:xfrm>
            <a:off x="6065785" y="4668852"/>
            <a:ext cx="2916237" cy="830997"/>
          </a:xfrm>
          <a:prstGeom prst="rect">
            <a:avLst/>
          </a:prstGeom>
          <a:noFill/>
          <a:ln w="25400">
            <a:noFill/>
            <a:miter lim="800000"/>
            <a:headEnd/>
            <a:tailEnd/>
          </a:ln>
          <a:effectLst/>
        </p:spPr>
        <p:txBody>
          <a:bodyPr>
            <a:spAutoFit/>
          </a:bodyPr>
          <a:lstStyle/>
          <a:p>
            <a:r>
              <a:rPr lang="en-US" altLang="zh-TW" sz="2400" b="0" i="1" u="none">
                <a:solidFill>
                  <a:srgbClr val="000099"/>
                </a:solidFill>
              </a:rPr>
              <a:t>H </a:t>
            </a:r>
            <a:r>
              <a:rPr lang="en-US" altLang="zh-TW" sz="2400" b="0" i="1" u="none" smtClean="0">
                <a:solidFill>
                  <a:srgbClr val="000099"/>
                </a:solidFill>
              </a:rPr>
              <a:t>không là đồ thị con cảm sinh của G</a:t>
            </a:r>
            <a:r>
              <a:rPr lang="en-US" altLang="zh-TW" sz="2400" b="0" i="1" u="none">
                <a:solidFill>
                  <a:srgbClr val="000099"/>
                </a:solidFill>
              </a:rPr>
              <a:t>.</a:t>
            </a:r>
            <a:endParaRPr lang="en-US" altLang="zh-TW" sz="2400" b="0" i="1" u="none" baseline="-25000">
              <a:solidFill>
                <a:srgbClr val="000099"/>
              </a:solidFill>
              <a:latin typeface="新細明體" pitchFamily="18" charset="-120"/>
              <a:sym typeface="Symbol" pitchFamily="18" charset="2"/>
            </a:endParaRPr>
          </a:p>
        </p:txBody>
      </p:sp>
      <p:grpSp>
        <p:nvGrpSpPr>
          <p:cNvPr id="3" name="Group 84"/>
          <p:cNvGrpSpPr>
            <a:grpSpLocks/>
          </p:cNvGrpSpPr>
          <p:nvPr/>
        </p:nvGrpSpPr>
        <p:grpSpPr bwMode="auto">
          <a:xfrm>
            <a:off x="3905196" y="4595827"/>
            <a:ext cx="1809750" cy="1641475"/>
            <a:chOff x="2562" y="2976"/>
            <a:chExt cx="1140" cy="1034"/>
          </a:xfrm>
        </p:grpSpPr>
        <p:sp>
          <p:nvSpPr>
            <p:cNvPr id="189512" name="Oval 72"/>
            <p:cNvSpPr>
              <a:spLocks noChangeArrowheads="1"/>
            </p:cNvSpPr>
            <p:nvPr/>
          </p:nvSpPr>
          <p:spPr bwMode="auto">
            <a:xfrm rot="10800000">
              <a:off x="3514"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513" name="Oval 73"/>
            <p:cNvSpPr>
              <a:spLocks noChangeArrowheads="1"/>
            </p:cNvSpPr>
            <p:nvPr/>
          </p:nvSpPr>
          <p:spPr bwMode="auto">
            <a:xfrm rot="10800000">
              <a:off x="3513" y="3203"/>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514" name="Oval 74"/>
            <p:cNvSpPr>
              <a:spLocks noChangeArrowheads="1"/>
            </p:cNvSpPr>
            <p:nvPr/>
          </p:nvSpPr>
          <p:spPr bwMode="auto">
            <a:xfrm rot="10800000">
              <a:off x="2877" y="3204"/>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515" name="Oval 75"/>
            <p:cNvSpPr>
              <a:spLocks noChangeArrowheads="1"/>
            </p:cNvSpPr>
            <p:nvPr/>
          </p:nvSpPr>
          <p:spPr bwMode="auto">
            <a:xfrm rot="10800000">
              <a:off x="2881"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89516" name="Line 76"/>
            <p:cNvSpPr>
              <a:spLocks noChangeShapeType="1"/>
            </p:cNvSpPr>
            <p:nvPr/>
          </p:nvSpPr>
          <p:spPr bwMode="auto">
            <a:xfrm flipH="1">
              <a:off x="2970" y="3702"/>
              <a:ext cx="590" cy="2"/>
            </a:xfrm>
            <a:prstGeom prst="line">
              <a:avLst/>
            </a:prstGeom>
            <a:noFill/>
            <a:ln w="25400">
              <a:solidFill>
                <a:schemeClr val="tx1"/>
              </a:solidFill>
              <a:round/>
              <a:headEnd/>
              <a:tailEnd/>
            </a:ln>
            <a:effectLst/>
          </p:spPr>
          <p:txBody>
            <a:bodyPr/>
            <a:lstStyle/>
            <a:p>
              <a:endParaRPr lang="en-US" i="1" u="none">
                <a:solidFill>
                  <a:srgbClr val="000099"/>
                </a:solidFill>
              </a:endParaRPr>
            </a:p>
          </p:txBody>
        </p:sp>
        <p:sp>
          <p:nvSpPr>
            <p:cNvPr id="189517" name="Line 77"/>
            <p:cNvSpPr>
              <a:spLocks noChangeShapeType="1"/>
            </p:cNvSpPr>
            <p:nvPr/>
          </p:nvSpPr>
          <p:spPr bwMode="auto">
            <a:xfrm flipH="1">
              <a:off x="2925" y="3249"/>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89518" name="Line 78"/>
            <p:cNvSpPr>
              <a:spLocks noChangeShapeType="1"/>
            </p:cNvSpPr>
            <p:nvPr/>
          </p:nvSpPr>
          <p:spPr bwMode="auto">
            <a:xfrm rot="10800000">
              <a:off x="2924" y="3249"/>
              <a:ext cx="2" cy="453"/>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89519" name="Text Box 79"/>
            <p:cNvSpPr txBox="1">
              <a:spLocks noChangeArrowheads="1"/>
            </p:cNvSpPr>
            <p:nvPr/>
          </p:nvSpPr>
          <p:spPr bwMode="auto">
            <a:xfrm>
              <a:off x="2834" y="297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89520" name="Text Box 80"/>
            <p:cNvSpPr txBox="1">
              <a:spLocks noChangeArrowheads="1"/>
            </p:cNvSpPr>
            <p:nvPr/>
          </p:nvSpPr>
          <p:spPr bwMode="auto">
            <a:xfrm>
              <a:off x="3469" y="2977"/>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sp>
          <p:nvSpPr>
            <p:cNvPr id="189521" name="Text Box 81"/>
            <p:cNvSpPr txBox="1">
              <a:spLocks noChangeArrowheads="1"/>
            </p:cNvSpPr>
            <p:nvPr/>
          </p:nvSpPr>
          <p:spPr bwMode="auto">
            <a:xfrm>
              <a:off x="2778" y="375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x</a:t>
              </a:r>
            </a:p>
          </p:txBody>
        </p:sp>
        <p:sp>
          <p:nvSpPr>
            <p:cNvPr id="189522" name="Text Box 82"/>
            <p:cNvSpPr txBox="1">
              <a:spLocks noChangeArrowheads="1"/>
            </p:cNvSpPr>
            <p:nvPr/>
          </p:nvSpPr>
          <p:spPr bwMode="auto">
            <a:xfrm>
              <a:off x="3516" y="3748"/>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y</a:t>
              </a:r>
            </a:p>
          </p:txBody>
        </p:sp>
        <p:sp>
          <p:nvSpPr>
            <p:cNvPr id="189523" name="Text Box 83"/>
            <p:cNvSpPr txBox="1">
              <a:spLocks noChangeArrowheads="1"/>
            </p:cNvSpPr>
            <p:nvPr/>
          </p:nvSpPr>
          <p:spPr bwMode="auto">
            <a:xfrm>
              <a:off x="2562" y="2976"/>
              <a:ext cx="25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H</a:t>
              </a:r>
              <a:endParaRPr lang="en-US" altLang="zh-TW" sz="2400" b="0" i="1" u="none" baseline="-25000">
                <a:solidFill>
                  <a:srgbClr val="000099"/>
                </a:solidFill>
              </a:endParaRPr>
            </a:p>
          </p:txBody>
        </p:sp>
      </p:grpSp>
      <p:sp>
        <p:nvSpPr>
          <p:cNvPr id="189539" name="Line 99"/>
          <p:cNvSpPr>
            <a:spLocks noChangeShapeType="1"/>
          </p:cNvSpPr>
          <p:nvPr/>
        </p:nvSpPr>
        <p:spPr bwMode="auto">
          <a:xfrm flipH="1">
            <a:off x="4481460" y="5029215"/>
            <a:ext cx="1008062" cy="719137"/>
          </a:xfrm>
          <a:prstGeom prst="line">
            <a:avLst/>
          </a:prstGeom>
          <a:noFill/>
          <a:ln w="25400">
            <a:solidFill>
              <a:srgbClr val="FF0000"/>
            </a:solidFill>
            <a:round/>
            <a:headEnd/>
            <a:tailEnd/>
          </a:ln>
          <a:effectLst/>
        </p:spPr>
        <p:txBody>
          <a:bodyPr lIns="90000" tIns="46800" rIns="90000" bIns="46800">
            <a:spAutoFit/>
          </a:bodyPr>
          <a:lstStyle/>
          <a:p>
            <a:endParaRPr lang="en-US" i="1" u="none">
              <a:solidFill>
                <a:srgbClr val="000099"/>
              </a:solidFill>
            </a:endParaRPr>
          </a:p>
        </p:txBody>
      </p:sp>
      <p:sp>
        <p:nvSpPr>
          <p:cNvPr id="189540" name="Text Box 100"/>
          <p:cNvSpPr txBox="1">
            <a:spLocks noChangeArrowheads="1"/>
          </p:cNvSpPr>
          <p:nvPr/>
        </p:nvSpPr>
        <p:spPr bwMode="auto">
          <a:xfrm>
            <a:off x="6065785" y="5605477"/>
            <a:ext cx="2302531" cy="463846"/>
          </a:xfrm>
          <a:prstGeom prst="rect">
            <a:avLst/>
          </a:prstGeom>
          <a:noFill/>
          <a:ln w="25400">
            <a:noFill/>
            <a:miter lim="800000"/>
            <a:headEnd/>
            <a:tailEnd/>
          </a:ln>
          <a:effectLst/>
        </p:spPr>
        <p:txBody>
          <a:bodyPr wrap="none" lIns="90000" tIns="46800" rIns="90000" bIns="46800">
            <a:spAutoFit/>
          </a:bodyPr>
          <a:lstStyle/>
          <a:p>
            <a:r>
              <a:rPr lang="en-US" altLang="zh-TW" sz="2400" b="0" i="1" u="none">
                <a:solidFill>
                  <a:srgbClr val="000099"/>
                </a:solidFill>
              </a:rPr>
              <a:t>H </a:t>
            </a:r>
            <a:r>
              <a:rPr lang="en-US" altLang="zh-TW" sz="2400" b="0" u="none">
                <a:solidFill>
                  <a:srgbClr val="000099"/>
                </a:solidFill>
              </a:rPr>
              <a:t>∪</a:t>
            </a:r>
            <a:r>
              <a:rPr lang="en-US" altLang="zh-TW" sz="2400" b="0" u="none" smtClean="0">
                <a:solidFill>
                  <a:srgbClr val="000099"/>
                </a:solidFill>
              </a:rPr>
              <a:t>{(</a:t>
            </a:r>
            <a:r>
              <a:rPr lang="en-US" altLang="zh-TW" sz="2400" b="0" i="1" u="none" smtClean="0">
                <a:solidFill>
                  <a:srgbClr val="000099"/>
                </a:solidFill>
              </a:rPr>
              <a:t>x,w</a:t>
            </a:r>
            <a:r>
              <a:rPr lang="en-US" altLang="zh-TW" sz="2400" b="0" u="none" smtClean="0">
                <a:solidFill>
                  <a:srgbClr val="000099"/>
                </a:solidFill>
              </a:rPr>
              <a:t>)} đúng</a:t>
            </a:r>
            <a:endParaRPr lang="zh-TW" altLang="en-US" sz="2400" b="0" i="1" u="none">
              <a:solidFill>
                <a:srgbClr val="000099"/>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9492">
                                            <p:txEl>
                                              <p:pRg st="2" end="2"/>
                                            </p:txEl>
                                          </p:spTgt>
                                        </p:tgtEl>
                                        <p:attrNameLst>
                                          <p:attrName>style.visibility</p:attrName>
                                        </p:attrNameLst>
                                      </p:cBhvr>
                                      <p:to>
                                        <p:strVal val="visible"/>
                                      </p:to>
                                    </p:set>
                                    <p:anim calcmode="lin" valueType="num">
                                      <p:cBhvr additive="base">
                                        <p:cTn id="7" dur="500" fill="hold"/>
                                        <p:tgtEl>
                                          <p:spTgt spid="18949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949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9492">
                                            <p:txEl>
                                              <p:pRg st="3" end="3"/>
                                            </p:txEl>
                                          </p:spTgt>
                                        </p:tgtEl>
                                        <p:attrNameLst>
                                          <p:attrName>style.visibility</p:attrName>
                                        </p:attrNameLst>
                                      </p:cBhvr>
                                      <p:to>
                                        <p:strVal val="visible"/>
                                      </p:to>
                                    </p:set>
                                    <p:anim calcmode="lin" valueType="num">
                                      <p:cBhvr additive="base">
                                        <p:cTn id="13" dur="500" fill="hold"/>
                                        <p:tgtEl>
                                          <p:spTgt spid="18949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949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9511"/>
                                        </p:tgtEl>
                                        <p:attrNameLst>
                                          <p:attrName>style.visibility</p:attrName>
                                        </p:attrNameLst>
                                      </p:cBhvr>
                                      <p:to>
                                        <p:strVal val="visible"/>
                                      </p:to>
                                    </p:set>
                                    <p:anim calcmode="lin" valueType="num">
                                      <p:cBhvr additive="base">
                                        <p:cTn id="31" dur="500" fill="hold"/>
                                        <p:tgtEl>
                                          <p:spTgt spid="189511"/>
                                        </p:tgtEl>
                                        <p:attrNameLst>
                                          <p:attrName>ppt_x</p:attrName>
                                        </p:attrNameLst>
                                      </p:cBhvr>
                                      <p:tavLst>
                                        <p:tav tm="0">
                                          <p:val>
                                            <p:strVal val="#ppt_x"/>
                                          </p:val>
                                        </p:tav>
                                        <p:tav tm="100000">
                                          <p:val>
                                            <p:strVal val="#ppt_x"/>
                                          </p:val>
                                        </p:tav>
                                      </p:tavLst>
                                    </p:anim>
                                    <p:anim calcmode="lin" valueType="num">
                                      <p:cBhvr additive="base">
                                        <p:cTn id="32" dur="500" fill="hold"/>
                                        <p:tgtEl>
                                          <p:spTgt spid="1895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9539"/>
                                        </p:tgtEl>
                                        <p:attrNameLst>
                                          <p:attrName>style.visibility</p:attrName>
                                        </p:attrNameLst>
                                      </p:cBhvr>
                                      <p:to>
                                        <p:strVal val="visible"/>
                                      </p:to>
                                    </p:set>
                                    <p:anim calcmode="lin" valueType="num">
                                      <p:cBhvr additive="base">
                                        <p:cTn id="37" dur="500" fill="hold"/>
                                        <p:tgtEl>
                                          <p:spTgt spid="189539"/>
                                        </p:tgtEl>
                                        <p:attrNameLst>
                                          <p:attrName>ppt_x</p:attrName>
                                        </p:attrNameLst>
                                      </p:cBhvr>
                                      <p:tavLst>
                                        <p:tav tm="0">
                                          <p:val>
                                            <p:strVal val="#ppt_x"/>
                                          </p:val>
                                        </p:tav>
                                        <p:tav tm="100000">
                                          <p:val>
                                            <p:strVal val="#ppt_x"/>
                                          </p:val>
                                        </p:tav>
                                      </p:tavLst>
                                    </p:anim>
                                    <p:anim calcmode="lin" valueType="num">
                                      <p:cBhvr additive="base">
                                        <p:cTn id="38" dur="500" fill="hold"/>
                                        <p:tgtEl>
                                          <p:spTgt spid="18953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9540"/>
                                        </p:tgtEl>
                                        <p:attrNameLst>
                                          <p:attrName>style.visibility</p:attrName>
                                        </p:attrNameLst>
                                      </p:cBhvr>
                                      <p:to>
                                        <p:strVal val="visible"/>
                                      </p:to>
                                    </p:set>
                                    <p:anim calcmode="lin" valueType="num">
                                      <p:cBhvr additive="base">
                                        <p:cTn id="43" dur="500" fill="hold"/>
                                        <p:tgtEl>
                                          <p:spTgt spid="189540"/>
                                        </p:tgtEl>
                                        <p:attrNameLst>
                                          <p:attrName>ppt_x</p:attrName>
                                        </p:attrNameLst>
                                      </p:cBhvr>
                                      <p:tavLst>
                                        <p:tav tm="0">
                                          <p:val>
                                            <p:strVal val="#ppt_x"/>
                                          </p:val>
                                        </p:tav>
                                        <p:tav tm="100000">
                                          <p:val>
                                            <p:strVal val="#ppt_x"/>
                                          </p:val>
                                        </p:tav>
                                      </p:tavLst>
                                    </p:anim>
                                    <p:anim calcmode="lin" valueType="num">
                                      <p:cBhvr additive="base">
                                        <p:cTn id="44" dur="500" fill="hold"/>
                                        <p:tgtEl>
                                          <p:spTgt spid="1895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511" grpId="0"/>
      <p:bldP spid="189539" grpId="0" animBg="1"/>
      <p:bldP spid="18954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r>
              <a:rPr lang="en-US" altLang="zh-TW" smtClean="0"/>
              <a:t>Loại bỏ đỉnh</a:t>
            </a:r>
            <a:br>
              <a:rPr lang="en-US" altLang="zh-TW" smtClean="0"/>
            </a:br>
            <a:r>
              <a:rPr lang="en-US" altLang="zh-TW" sz="2800" smtClean="0"/>
              <a:t>The </a:t>
            </a:r>
            <a:r>
              <a:rPr lang="en-US" altLang="zh-TW" sz="2800"/>
              <a:t>deletion of vertices</a:t>
            </a:r>
          </a:p>
        </p:txBody>
      </p:sp>
      <p:sp>
        <p:nvSpPr>
          <p:cNvPr id="190468" name="Rectangle 4"/>
          <p:cNvSpPr>
            <a:spLocks noChangeArrowheads="1"/>
          </p:cNvSpPr>
          <p:nvPr/>
        </p:nvSpPr>
        <p:spPr bwMode="auto">
          <a:xfrm>
            <a:off x="299979" y="1420785"/>
            <a:ext cx="8580555" cy="1512888"/>
          </a:xfrm>
          <a:prstGeom prst="rect">
            <a:avLst/>
          </a:prstGeom>
          <a:noFill/>
          <a:ln w="9525">
            <a:noFill/>
            <a:miter lim="800000"/>
            <a:headEnd/>
            <a:tailEnd/>
          </a:ln>
          <a:effectLst/>
        </p:spPr>
        <p:txBody>
          <a:bodyPr/>
          <a:lstStyle/>
          <a:p>
            <a:pPr marL="342900" indent="-342900" algn="just">
              <a:spcBef>
                <a:spcPct val="20000"/>
              </a:spcBef>
              <a:buClr>
                <a:schemeClr val="hlink"/>
              </a:buClr>
              <a:buSzPct val="70000"/>
              <a:buFont typeface="Wingdings" pitchFamily="2" charset="2"/>
              <a:buNone/>
            </a:pPr>
            <a:r>
              <a:rPr lang="en-US" altLang="zh-TW" sz="2400" b="1" u="none" smtClean="0">
                <a:solidFill>
                  <a:srgbClr val="000099"/>
                </a:solidFill>
              </a:rPr>
              <a:t>Định nghĩa. </a:t>
            </a:r>
            <a:r>
              <a:rPr lang="en-US" altLang="zh-TW" sz="2400" b="0" u="none" smtClean="0">
                <a:solidFill>
                  <a:srgbClr val="000099"/>
                </a:solidFill>
              </a:rPr>
              <a:t>Cho </a:t>
            </a:r>
            <a:r>
              <a:rPr lang="en-US" altLang="zh-TW" sz="2400" b="0" i="1" u="none" smtClean="0">
                <a:solidFill>
                  <a:srgbClr val="000099"/>
                </a:solidFill>
              </a:rPr>
              <a:t>G </a:t>
            </a:r>
            <a:r>
              <a:rPr lang="en-US" altLang="zh-TW" sz="2400" b="0" u="none" smtClean="0">
                <a:solidFill>
                  <a:srgbClr val="000099"/>
                </a:solidFill>
              </a:rPr>
              <a:t>= (</a:t>
            </a:r>
            <a:r>
              <a:rPr lang="en-US" altLang="zh-TW" sz="2400" b="0" i="1" u="none" smtClean="0">
                <a:solidFill>
                  <a:srgbClr val="000099"/>
                </a:solidFill>
              </a:rPr>
              <a:t>V, E</a:t>
            </a:r>
            <a:r>
              <a:rPr lang="en-US" altLang="zh-TW" sz="2400" b="0" u="none" smtClean="0">
                <a:solidFill>
                  <a:srgbClr val="000099"/>
                </a:solidFill>
              </a:rPr>
              <a:t>) là đồ thị vô hướng. Giả sử </a:t>
            </a:r>
            <a:r>
              <a:rPr lang="en-US" altLang="zh-TW" sz="2400" b="0" i="1" u="none">
                <a:solidFill>
                  <a:srgbClr val="000099"/>
                </a:solidFill>
              </a:rPr>
              <a:t>S</a:t>
            </a:r>
            <a:r>
              <a:rPr lang="en-US" altLang="zh-TW" sz="2400" b="0" u="none">
                <a:solidFill>
                  <a:srgbClr val="000099"/>
                </a:solidFill>
              </a:rPr>
              <a:t> </a:t>
            </a:r>
            <a:r>
              <a:rPr lang="en-US" altLang="zh-TW" sz="2400" b="0" u="none">
                <a:solidFill>
                  <a:srgbClr val="000099"/>
                </a:solidFill>
                <a:sym typeface="Symbol" pitchFamily="18" charset="2"/>
              </a:rPr>
              <a:t> </a:t>
            </a:r>
            <a:r>
              <a:rPr lang="en-US" altLang="zh-TW" sz="2400" b="0" i="1" u="none" smtClean="0">
                <a:solidFill>
                  <a:srgbClr val="000099"/>
                </a:solidFill>
                <a:sym typeface="Symbol" pitchFamily="18" charset="2"/>
              </a:rPr>
              <a:t>V</a:t>
            </a:r>
            <a:r>
              <a:rPr lang="en-US" altLang="zh-TW" sz="2400" b="0" u="none" smtClean="0">
                <a:solidFill>
                  <a:srgbClr val="000099"/>
                </a:solidFill>
                <a:sym typeface="Symbol" pitchFamily="18" charset="2"/>
              </a:rPr>
              <a:t>.  Ta gọi việc loại bỏ tập đỉnh </a:t>
            </a:r>
            <a:r>
              <a:rPr lang="en-US" altLang="zh-TW" sz="2400" b="0" i="1" u="none" smtClean="0">
                <a:solidFill>
                  <a:srgbClr val="000099"/>
                </a:solidFill>
                <a:sym typeface="Symbol" pitchFamily="18" charset="2"/>
              </a:rPr>
              <a:t>S</a:t>
            </a:r>
            <a:r>
              <a:rPr lang="en-US" altLang="zh-TW" sz="2400" b="0" u="none" smtClean="0">
                <a:solidFill>
                  <a:srgbClr val="000099"/>
                </a:solidFill>
                <a:sym typeface="Symbol" pitchFamily="18" charset="2"/>
              </a:rPr>
              <a:t> khỏi đồ thị là việc loại bỏ tất cả các đỉnh trong </a:t>
            </a:r>
            <a:r>
              <a:rPr lang="en-US" altLang="zh-TW" sz="2400" b="0" i="1" u="none" smtClean="0">
                <a:solidFill>
                  <a:srgbClr val="000099"/>
                </a:solidFill>
                <a:sym typeface="Symbol" pitchFamily="18" charset="2"/>
              </a:rPr>
              <a:t>S</a:t>
            </a:r>
            <a:r>
              <a:rPr lang="en-US" altLang="zh-TW" sz="2400" b="0" u="none" smtClean="0">
                <a:solidFill>
                  <a:srgbClr val="000099"/>
                </a:solidFill>
                <a:sym typeface="Symbol" pitchFamily="18" charset="2"/>
              </a:rPr>
              <a:t> cùng các cạnh kề với chúng. </a:t>
            </a:r>
          </a:p>
          <a:p>
            <a:pPr marL="342900" indent="-342900">
              <a:spcBef>
                <a:spcPct val="20000"/>
              </a:spcBef>
              <a:buClr>
                <a:schemeClr val="hlink"/>
              </a:buClr>
              <a:buSzPct val="70000"/>
              <a:buFont typeface="Arial" pitchFamily="34" charset="0"/>
              <a:buChar char="•"/>
            </a:pPr>
            <a:endParaRPr lang="en-US" altLang="zh-TW" sz="2400" b="0" u="none" smtClean="0">
              <a:solidFill>
                <a:srgbClr val="000099"/>
              </a:solidFill>
              <a:sym typeface="Symbol" pitchFamily="18" charset="2"/>
            </a:endParaRPr>
          </a:p>
          <a:p>
            <a:pPr marL="342900" indent="-342900">
              <a:spcBef>
                <a:spcPct val="20000"/>
              </a:spcBef>
              <a:buClr>
                <a:schemeClr val="hlink"/>
              </a:buClr>
              <a:buSzPct val="70000"/>
              <a:buFont typeface="Arial" pitchFamily="34" charset="0"/>
              <a:buChar char="•"/>
            </a:pPr>
            <a:r>
              <a:rPr lang="en-US" altLang="zh-TW" sz="2400" b="0" u="none" smtClean="0">
                <a:solidFill>
                  <a:srgbClr val="000099"/>
                </a:solidFill>
                <a:sym typeface="Symbol" pitchFamily="18" charset="2"/>
              </a:rPr>
              <a:t>Như vậy nếu ký hiệu đồ thị thu được là </a:t>
            </a:r>
            <a:r>
              <a:rPr lang="en-US" altLang="zh-TW" sz="2400" b="0" i="1" u="none" smtClean="0">
                <a:solidFill>
                  <a:srgbClr val="000099"/>
                </a:solidFill>
                <a:sym typeface="Symbol" pitchFamily="18" charset="2"/>
              </a:rPr>
              <a:t>G</a:t>
            </a:r>
            <a:r>
              <a:rPr lang="en-US" altLang="zh-TW" sz="2400" b="0" i="1" u="none" smtClean="0">
                <a:solidFill>
                  <a:srgbClr val="000099"/>
                </a:solidFill>
                <a:latin typeface="Symbol" pitchFamily="18" charset="2"/>
                <a:sym typeface="Symbol" pitchFamily="18" charset="2"/>
              </a:rPr>
              <a:t>-</a:t>
            </a:r>
            <a:r>
              <a:rPr lang="en-US" altLang="zh-TW" sz="2400" b="0" i="1" u="none" smtClean="0">
                <a:solidFill>
                  <a:srgbClr val="000099"/>
                </a:solidFill>
                <a:sym typeface="Symbol" pitchFamily="18" charset="2"/>
              </a:rPr>
              <a:t>S, </a:t>
            </a:r>
            <a:r>
              <a:rPr lang="en-US" altLang="zh-TW" sz="2400" b="0" u="none" smtClean="0">
                <a:solidFill>
                  <a:srgbClr val="000099"/>
                </a:solidFill>
                <a:sym typeface="Symbol" pitchFamily="18" charset="2"/>
              </a:rPr>
              <a:t>ta có </a:t>
            </a:r>
            <a:r>
              <a:rPr lang="en-US" altLang="zh-TW" sz="2400" i="1" u="none" smtClean="0">
                <a:solidFill>
                  <a:srgbClr val="000099"/>
                </a:solidFill>
                <a:sym typeface="Symbol" pitchFamily="18" charset="2"/>
              </a:rPr>
              <a:t>G</a:t>
            </a:r>
            <a:r>
              <a:rPr lang="en-US" altLang="zh-TW" sz="2400" i="1" u="none" smtClean="0">
                <a:solidFill>
                  <a:srgbClr val="000099"/>
                </a:solidFill>
                <a:latin typeface="Symbol" pitchFamily="18" charset="2"/>
                <a:sym typeface="Symbol" pitchFamily="18" charset="2"/>
              </a:rPr>
              <a:t>-</a:t>
            </a:r>
            <a:r>
              <a:rPr lang="en-US" altLang="zh-TW" sz="2400" i="1" u="none" smtClean="0">
                <a:solidFill>
                  <a:srgbClr val="000099"/>
                </a:solidFill>
                <a:sym typeface="Symbol" pitchFamily="18" charset="2"/>
              </a:rPr>
              <a:t>S </a:t>
            </a:r>
            <a:r>
              <a:rPr lang="en-US" altLang="zh-TW" sz="2400" b="0" u="none" smtClean="0">
                <a:solidFill>
                  <a:srgbClr val="000099"/>
                </a:solidFill>
                <a:sym typeface="Symbol" pitchFamily="18" charset="2"/>
              </a:rPr>
              <a:t>=</a:t>
            </a:r>
            <a:r>
              <a:rPr lang="en-US" altLang="zh-TW" sz="2400" b="0" u="none" smtClean="0">
                <a:solidFill>
                  <a:srgbClr val="000099"/>
                </a:solidFill>
              </a:rPr>
              <a:t> &lt;</a:t>
            </a:r>
            <a:r>
              <a:rPr lang="en-US" altLang="zh-TW" sz="2400" b="0" i="1" u="none" smtClean="0">
                <a:solidFill>
                  <a:srgbClr val="000099"/>
                </a:solidFill>
              </a:rPr>
              <a:t>V</a:t>
            </a:r>
            <a:r>
              <a:rPr lang="en-US" altLang="zh-TW" sz="2400" b="0" u="none" smtClean="0">
                <a:solidFill>
                  <a:srgbClr val="000099"/>
                </a:solidFill>
                <a:latin typeface="Symbol" pitchFamily="18" charset="2"/>
              </a:rPr>
              <a:t>-</a:t>
            </a:r>
            <a:r>
              <a:rPr lang="en-US" altLang="zh-TW" sz="2400" b="0" i="1" u="none" smtClean="0">
                <a:solidFill>
                  <a:srgbClr val="000099"/>
                </a:solidFill>
              </a:rPr>
              <a:t>S&gt;</a:t>
            </a:r>
            <a:r>
              <a:rPr lang="en-US" altLang="zh-TW" sz="2400" b="0" u="none" smtClean="0">
                <a:solidFill>
                  <a:srgbClr val="000099"/>
                </a:solidFill>
                <a:sym typeface="Symbol" pitchFamily="18" charset="2"/>
              </a:rPr>
              <a:t>.</a:t>
            </a:r>
            <a:endParaRPr lang="en-US" altLang="zh-TW" sz="2400" b="0" u="none">
              <a:solidFill>
                <a:srgbClr val="000099"/>
              </a:solidFill>
              <a:sym typeface="Symbol" pitchFamily="18" charset="2"/>
            </a:endParaRPr>
          </a:p>
          <a:p>
            <a:pPr marL="342900" indent="-342900">
              <a:spcBef>
                <a:spcPct val="20000"/>
              </a:spcBef>
              <a:buClr>
                <a:schemeClr val="hlink"/>
              </a:buClr>
              <a:buSzPct val="70000"/>
              <a:buFont typeface="Wingdings" pitchFamily="2" charset="2"/>
              <a:buNone/>
            </a:pPr>
            <a:r>
              <a:rPr lang="en-US" altLang="zh-TW" sz="2400" b="0" u="none">
                <a:solidFill>
                  <a:srgbClr val="000099"/>
                </a:solidFill>
                <a:sym typeface="Symbol" pitchFamily="18" charset="2"/>
              </a:rPr>
              <a:t>   </a:t>
            </a:r>
            <a:r>
              <a:rPr lang="en-US" altLang="zh-TW" sz="2400" b="0" u="none" smtClean="0">
                <a:solidFill>
                  <a:srgbClr val="000099"/>
                </a:solidFill>
                <a:sym typeface="Symbol" pitchFamily="18" charset="2"/>
              </a:rPr>
              <a:t>  Nếu </a:t>
            </a:r>
            <a:r>
              <a:rPr lang="en-US" altLang="zh-TW" sz="2400" b="0" i="1" u="none">
                <a:solidFill>
                  <a:srgbClr val="000099"/>
                </a:solidFill>
                <a:sym typeface="Symbol" pitchFamily="18" charset="2"/>
              </a:rPr>
              <a:t>S</a:t>
            </a:r>
            <a:r>
              <a:rPr lang="en-US" altLang="zh-TW" sz="2400" b="0" u="none">
                <a:solidFill>
                  <a:srgbClr val="000099"/>
                </a:solidFill>
                <a:sym typeface="Symbol" pitchFamily="18" charset="2"/>
              </a:rPr>
              <a:t>={</a:t>
            </a:r>
            <a:r>
              <a:rPr lang="en-US" altLang="zh-TW" sz="2400" b="0" i="1" u="none">
                <a:solidFill>
                  <a:srgbClr val="000099"/>
                </a:solidFill>
                <a:sym typeface="Symbol" pitchFamily="18" charset="2"/>
              </a:rPr>
              <a:t>v</a:t>
            </a:r>
            <a:r>
              <a:rPr lang="en-US" altLang="zh-TW" sz="2400" b="0" u="none">
                <a:solidFill>
                  <a:srgbClr val="000099"/>
                </a:solidFill>
                <a:sym typeface="Symbol" pitchFamily="18" charset="2"/>
              </a:rPr>
              <a:t>}, </a:t>
            </a:r>
            <a:r>
              <a:rPr lang="en-US" altLang="zh-TW" sz="2400" b="0" u="none" smtClean="0">
                <a:solidFill>
                  <a:srgbClr val="000099"/>
                </a:solidFill>
                <a:sym typeface="Symbol" pitchFamily="18" charset="2"/>
              </a:rPr>
              <a:t>thì để đơn giản ta viết </a:t>
            </a:r>
            <a:r>
              <a:rPr lang="en-US" altLang="zh-TW" sz="2400" b="0" i="1" u="none" smtClean="0">
                <a:solidFill>
                  <a:srgbClr val="000099"/>
                </a:solidFill>
                <a:sym typeface="Symbol" pitchFamily="18" charset="2"/>
              </a:rPr>
              <a:t>G</a:t>
            </a:r>
            <a:r>
              <a:rPr lang="en-US" altLang="zh-TW" sz="2400" b="0" u="none" smtClean="0">
                <a:solidFill>
                  <a:srgbClr val="000099"/>
                </a:solidFill>
                <a:latin typeface="Symbol" pitchFamily="18" charset="2"/>
                <a:sym typeface="Symbol" pitchFamily="18" charset="2"/>
              </a:rPr>
              <a:t>-</a:t>
            </a:r>
            <a:r>
              <a:rPr lang="en-US" altLang="zh-TW" sz="2400" b="0" i="1" u="none" smtClean="0">
                <a:solidFill>
                  <a:srgbClr val="000099"/>
                </a:solidFill>
                <a:sym typeface="Symbol" pitchFamily="18" charset="2"/>
              </a:rPr>
              <a:t>v</a:t>
            </a:r>
            <a:r>
              <a:rPr lang="en-US" altLang="zh-TW" sz="2400" b="0" u="none" smtClean="0">
                <a:solidFill>
                  <a:srgbClr val="000099"/>
                </a:solidFill>
                <a:sym typeface="Symbol" pitchFamily="18" charset="2"/>
              </a:rPr>
              <a:t>.</a:t>
            </a:r>
            <a:endParaRPr lang="en-US" altLang="zh-TW" sz="2400" b="0" u="none">
              <a:solidFill>
                <a:srgbClr val="000099"/>
              </a:solidFill>
              <a:sym typeface="Symbol" pitchFamily="18" charset="2"/>
            </a:endParaRPr>
          </a:p>
        </p:txBody>
      </p:sp>
      <p:grpSp>
        <p:nvGrpSpPr>
          <p:cNvPr id="2" name="Group 5"/>
          <p:cNvGrpSpPr>
            <a:grpSpLocks/>
          </p:cNvGrpSpPr>
          <p:nvPr/>
        </p:nvGrpSpPr>
        <p:grpSpPr bwMode="auto">
          <a:xfrm>
            <a:off x="665109" y="4383125"/>
            <a:ext cx="2511425" cy="1712913"/>
            <a:chOff x="567" y="2931"/>
            <a:chExt cx="1582" cy="1079"/>
          </a:xfrm>
        </p:grpSpPr>
        <p:sp>
          <p:nvSpPr>
            <p:cNvPr id="190470" name="Text Box 6"/>
            <p:cNvSpPr txBox="1">
              <a:spLocks noChangeArrowheads="1"/>
            </p:cNvSpPr>
            <p:nvPr/>
          </p:nvSpPr>
          <p:spPr bwMode="auto">
            <a:xfrm>
              <a:off x="567" y="2931"/>
              <a:ext cx="25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G</a:t>
              </a:r>
              <a:endParaRPr lang="en-US" altLang="zh-TW" sz="2400" b="0" i="1" u="none" baseline="-25000">
                <a:solidFill>
                  <a:srgbClr val="000099"/>
                </a:solidFill>
              </a:endParaRPr>
            </a:p>
          </p:txBody>
        </p:sp>
        <p:sp>
          <p:nvSpPr>
            <p:cNvPr id="190471" name="Oval 7"/>
            <p:cNvSpPr>
              <a:spLocks noChangeArrowheads="1"/>
            </p:cNvSpPr>
            <p:nvPr/>
          </p:nvSpPr>
          <p:spPr bwMode="auto">
            <a:xfrm rot="10800000">
              <a:off x="1879"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72" name="Oval 8"/>
            <p:cNvSpPr>
              <a:spLocks noChangeArrowheads="1"/>
            </p:cNvSpPr>
            <p:nvPr/>
          </p:nvSpPr>
          <p:spPr bwMode="auto">
            <a:xfrm rot="10800000">
              <a:off x="1836" y="3158"/>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73" name="Oval 9"/>
            <p:cNvSpPr>
              <a:spLocks noChangeArrowheads="1"/>
            </p:cNvSpPr>
            <p:nvPr/>
          </p:nvSpPr>
          <p:spPr bwMode="auto">
            <a:xfrm rot="10800000">
              <a:off x="1246" y="3158"/>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74" name="Oval 10"/>
            <p:cNvSpPr>
              <a:spLocks noChangeArrowheads="1"/>
            </p:cNvSpPr>
            <p:nvPr/>
          </p:nvSpPr>
          <p:spPr bwMode="auto">
            <a:xfrm rot="10800000">
              <a:off x="1246"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75" name="Line 11"/>
            <p:cNvSpPr>
              <a:spLocks noChangeShapeType="1"/>
            </p:cNvSpPr>
            <p:nvPr/>
          </p:nvSpPr>
          <p:spPr bwMode="auto">
            <a:xfrm flipH="1">
              <a:off x="1335" y="3702"/>
              <a:ext cx="590" cy="2"/>
            </a:xfrm>
            <a:prstGeom prst="line">
              <a:avLst/>
            </a:prstGeom>
            <a:noFill/>
            <a:ln w="25400">
              <a:solidFill>
                <a:schemeClr val="tx1"/>
              </a:solidFill>
              <a:round/>
              <a:headEnd/>
              <a:tailEnd/>
            </a:ln>
            <a:effectLst/>
          </p:spPr>
          <p:txBody>
            <a:bodyPr/>
            <a:lstStyle/>
            <a:p>
              <a:endParaRPr lang="en-US" i="1" u="none">
                <a:solidFill>
                  <a:srgbClr val="000099"/>
                </a:solidFill>
              </a:endParaRPr>
            </a:p>
          </p:txBody>
        </p:sp>
        <p:sp>
          <p:nvSpPr>
            <p:cNvPr id="190476" name="Oval 12"/>
            <p:cNvSpPr>
              <a:spLocks noChangeArrowheads="1"/>
            </p:cNvSpPr>
            <p:nvPr/>
          </p:nvSpPr>
          <p:spPr bwMode="auto">
            <a:xfrm rot="10800000">
              <a:off x="836"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77" name="Line 13"/>
            <p:cNvSpPr>
              <a:spLocks noChangeShapeType="1"/>
            </p:cNvSpPr>
            <p:nvPr/>
          </p:nvSpPr>
          <p:spPr bwMode="auto">
            <a:xfrm flipH="1">
              <a:off x="1291" y="3203"/>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0478" name="Line 14"/>
            <p:cNvSpPr>
              <a:spLocks noChangeShapeType="1"/>
            </p:cNvSpPr>
            <p:nvPr/>
          </p:nvSpPr>
          <p:spPr bwMode="auto">
            <a:xfrm rot="10800000" flipH="1">
              <a:off x="883" y="3203"/>
              <a:ext cx="408" cy="27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0479" name="Line 15"/>
            <p:cNvSpPr>
              <a:spLocks noChangeShapeType="1"/>
            </p:cNvSpPr>
            <p:nvPr/>
          </p:nvSpPr>
          <p:spPr bwMode="auto">
            <a:xfrm rot="10800000">
              <a:off x="1291" y="3203"/>
              <a:ext cx="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0480" name="Line 16"/>
            <p:cNvSpPr>
              <a:spLocks noChangeShapeType="1"/>
            </p:cNvSpPr>
            <p:nvPr/>
          </p:nvSpPr>
          <p:spPr bwMode="auto">
            <a:xfrm flipH="1">
              <a:off x="1291" y="3203"/>
              <a:ext cx="59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0481" name="Text Box 17"/>
            <p:cNvSpPr txBox="1">
              <a:spLocks noChangeArrowheads="1"/>
            </p:cNvSpPr>
            <p:nvPr/>
          </p:nvSpPr>
          <p:spPr bwMode="auto">
            <a:xfrm>
              <a:off x="656" y="3430"/>
              <a:ext cx="195"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u</a:t>
              </a:r>
            </a:p>
          </p:txBody>
        </p:sp>
        <p:sp>
          <p:nvSpPr>
            <p:cNvPr id="190482" name="Text Box 18"/>
            <p:cNvSpPr txBox="1">
              <a:spLocks noChangeArrowheads="1"/>
            </p:cNvSpPr>
            <p:nvPr/>
          </p:nvSpPr>
          <p:spPr bwMode="auto">
            <a:xfrm>
              <a:off x="1110" y="297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90483" name="Text Box 19"/>
            <p:cNvSpPr txBox="1">
              <a:spLocks noChangeArrowheads="1"/>
            </p:cNvSpPr>
            <p:nvPr/>
          </p:nvSpPr>
          <p:spPr bwMode="auto">
            <a:xfrm>
              <a:off x="1926" y="2977"/>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sp>
          <p:nvSpPr>
            <p:cNvPr id="190484" name="Text Box 20"/>
            <p:cNvSpPr txBox="1">
              <a:spLocks noChangeArrowheads="1"/>
            </p:cNvSpPr>
            <p:nvPr/>
          </p:nvSpPr>
          <p:spPr bwMode="auto">
            <a:xfrm>
              <a:off x="1143" y="375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x</a:t>
              </a:r>
            </a:p>
          </p:txBody>
        </p:sp>
        <p:sp>
          <p:nvSpPr>
            <p:cNvPr id="190485" name="Text Box 21"/>
            <p:cNvSpPr txBox="1">
              <a:spLocks noChangeArrowheads="1"/>
            </p:cNvSpPr>
            <p:nvPr/>
          </p:nvSpPr>
          <p:spPr bwMode="auto">
            <a:xfrm>
              <a:off x="1881" y="3748"/>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y</a:t>
              </a:r>
            </a:p>
          </p:txBody>
        </p:sp>
      </p:grpSp>
      <p:sp>
        <p:nvSpPr>
          <p:cNvPr id="190486" name="Text Box 22"/>
          <p:cNvSpPr txBox="1">
            <a:spLocks noChangeArrowheads="1"/>
          </p:cNvSpPr>
          <p:nvPr/>
        </p:nvSpPr>
        <p:spPr bwMode="auto">
          <a:xfrm>
            <a:off x="3184506" y="5032413"/>
            <a:ext cx="2575042" cy="463846"/>
          </a:xfrm>
          <a:prstGeom prst="rect">
            <a:avLst/>
          </a:prstGeom>
          <a:noFill/>
          <a:ln w="25400">
            <a:noFill/>
            <a:miter lim="800000"/>
            <a:headEnd/>
            <a:tailEnd/>
          </a:ln>
          <a:effectLst/>
        </p:spPr>
        <p:txBody>
          <a:bodyPr wrap="none" lIns="90000" tIns="46800" rIns="90000" bIns="46800">
            <a:spAutoFit/>
          </a:bodyPr>
          <a:lstStyle/>
          <a:p>
            <a:r>
              <a:rPr lang="en-US" altLang="zh-TW" sz="2400" b="0" i="1" u="none" smtClean="0">
                <a:solidFill>
                  <a:srgbClr val="000099"/>
                </a:solidFill>
              </a:rPr>
              <a:t>Giả sử </a:t>
            </a:r>
            <a:r>
              <a:rPr lang="en-US" altLang="zh-TW" sz="2400" b="0" i="1" u="none">
                <a:solidFill>
                  <a:srgbClr val="000099"/>
                </a:solidFill>
              </a:rPr>
              <a:t>S=</a:t>
            </a:r>
            <a:r>
              <a:rPr lang="en-US" altLang="zh-TW" sz="2400" b="0" u="none">
                <a:solidFill>
                  <a:srgbClr val="000099"/>
                </a:solidFill>
              </a:rPr>
              <a:t>{</a:t>
            </a:r>
            <a:r>
              <a:rPr lang="en-US" altLang="zh-TW" sz="2400" b="0" i="1" u="none">
                <a:solidFill>
                  <a:srgbClr val="000099"/>
                </a:solidFill>
              </a:rPr>
              <a:t>x,u</a:t>
            </a:r>
            <a:r>
              <a:rPr lang="en-US" altLang="zh-TW" sz="2400" b="0" u="none">
                <a:solidFill>
                  <a:srgbClr val="000099"/>
                </a:solidFill>
              </a:rPr>
              <a:t>} </a:t>
            </a:r>
            <a:r>
              <a:rPr lang="en-US" altLang="zh-TW" sz="2400" b="0" u="none">
                <a:solidFill>
                  <a:srgbClr val="000099"/>
                </a:solidFill>
                <a:sym typeface="Symbol" pitchFamily="18" charset="2"/>
              </a:rPr>
              <a:t></a:t>
            </a:r>
          </a:p>
        </p:txBody>
      </p:sp>
      <p:sp>
        <p:nvSpPr>
          <p:cNvPr id="190488" name="Text Box 24"/>
          <p:cNvSpPr txBox="1">
            <a:spLocks noChangeArrowheads="1"/>
          </p:cNvSpPr>
          <p:nvPr/>
        </p:nvSpPr>
        <p:spPr bwMode="auto">
          <a:xfrm>
            <a:off x="5633984" y="4456150"/>
            <a:ext cx="747320" cy="461665"/>
          </a:xfrm>
          <a:prstGeom prst="rect">
            <a:avLst/>
          </a:prstGeom>
          <a:noFill/>
          <a:ln w="25400">
            <a:noFill/>
            <a:miter lim="800000"/>
            <a:headEnd/>
            <a:tailEnd/>
          </a:ln>
          <a:effectLst/>
        </p:spPr>
        <p:txBody>
          <a:bodyPr wrap="none">
            <a:spAutoFit/>
          </a:bodyPr>
          <a:lstStyle/>
          <a:p>
            <a:r>
              <a:rPr lang="en-US" altLang="zh-TW" sz="2400" b="0" i="1" u="none">
                <a:solidFill>
                  <a:srgbClr val="000099"/>
                </a:solidFill>
              </a:rPr>
              <a:t>G</a:t>
            </a:r>
            <a:r>
              <a:rPr lang="en-US" altLang="zh-TW" sz="2400" b="0" i="1" u="none">
                <a:solidFill>
                  <a:srgbClr val="000099"/>
                </a:solidFill>
                <a:latin typeface="Symbol" pitchFamily="18" charset="2"/>
              </a:rPr>
              <a:t>-</a:t>
            </a:r>
            <a:r>
              <a:rPr lang="en-US" altLang="zh-TW" sz="2400" b="0" i="1" u="none">
                <a:solidFill>
                  <a:srgbClr val="000099"/>
                </a:solidFill>
              </a:rPr>
              <a:t>S</a:t>
            </a:r>
            <a:endParaRPr lang="en-US" altLang="zh-TW" sz="2400" b="0" i="1" u="none" baseline="-25000">
              <a:solidFill>
                <a:srgbClr val="000099"/>
              </a:solidFill>
            </a:endParaRPr>
          </a:p>
        </p:txBody>
      </p:sp>
      <p:sp>
        <p:nvSpPr>
          <p:cNvPr id="190489" name="Oval 25"/>
          <p:cNvSpPr>
            <a:spLocks noChangeArrowheads="1"/>
          </p:cNvSpPr>
          <p:nvPr/>
        </p:nvSpPr>
        <p:spPr bwMode="auto">
          <a:xfrm rot="10800000">
            <a:off x="7716784" y="5607088"/>
            <a:ext cx="144462" cy="144462"/>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90" name="Oval 26"/>
          <p:cNvSpPr>
            <a:spLocks noChangeArrowheads="1"/>
          </p:cNvSpPr>
          <p:nvPr/>
        </p:nvSpPr>
        <p:spPr bwMode="auto">
          <a:xfrm rot="10800000">
            <a:off x="7648521" y="4814925"/>
            <a:ext cx="144463" cy="144463"/>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91" name="Oval 27"/>
          <p:cNvSpPr>
            <a:spLocks noChangeArrowheads="1"/>
          </p:cNvSpPr>
          <p:nvPr/>
        </p:nvSpPr>
        <p:spPr bwMode="auto">
          <a:xfrm rot="10800000">
            <a:off x="6711896" y="4814925"/>
            <a:ext cx="144463" cy="144463"/>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95" name="Line 31"/>
          <p:cNvSpPr>
            <a:spLocks noChangeShapeType="1"/>
          </p:cNvSpPr>
          <p:nvPr/>
        </p:nvSpPr>
        <p:spPr bwMode="auto">
          <a:xfrm flipH="1">
            <a:off x="6783334" y="4886363"/>
            <a:ext cx="1006475" cy="3175"/>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0496" name="Line 32"/>
          <p:cNvSpPr>
            <a:spLocks noChangeShapeType="1"/>
          </p:cNvSpPr>
          <p:nvPr/>
        </p:nvSpPr>
        <p:spPr bwMode="auto">
          <a:xfrm rot="10800000" flipH="1">
            <a:off x="6135634" y="4886363"/>
            <a:ext cx="647700" cy="431800"/>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grpSp>
        <p:nvGrpSpPr>
          <p:cNvPr id="3" name="Group 41"/>
          <p:cNvGrpSpPr>
            <a:grpSpLocks/>
          </p:cNvGrpSpPr>
          <p:nvPr/>
        </p:nvGrpSpPr>
        <p:grpSpPr bwMode="auto">
          <a:xfrm>
            <a:off x="6783334" y="4886363"/>
            <a:ext cx="1006475" cy="795337"/>
            <a:chOff x="4511" y="2613"/>
            <a:chExt cx="634" cy="501"/>
          </a:xfrm>
        </p:grpSpPr>
        <p:sp>
          <p:nvSpPr>
            <p:cNvPr id="190493" name="Line 29"/>
            <p:cNvSpPr>
              <a:spLocks noChangeShapeType="1"/>
            </p:cNvSpPr>
            <p:nvPr/>
          </p:nvSpPr>
          <p:spPr bwMode="auto">
            <a:xfrm flipH="1">
              <a:off x="4555" y="3112"/>
              <a:ext cx="590" cy="2"/>
            </a:xfrm>
            <a:prstGeom prst="line">
              <a:avLst/>
            </a:prstGeom>
            <a:noFill/>
            <a:ln w="25400">
              <a:solidFill>
                <a:schemeClr val="tx1"/>
              </a:solidFill>
              <a:round/>
              <a:headEnd/>
              <a:tailEnd/>
            </a:ln>
            <a:effectLst/>
          </p:spPr>
          <p:txBody>
            <a:bodyPr/>
            <a:lstStyle/>
            <a:p>
              <a:endParaRPr lang="en-US" i="1" u="none">
                <a:solidFill>
                  <a:srgbClr val="000099"/>
                </a:solidFill>
              </a:endParaRPr>
            </a:p>
          </p:txBody>
        </p:sp>
        <p:sp>
          <p:nvSpPr>
            <p:cNvPr id="190497" name="Line 33"/>
            <p:cNvSpPr>
              <a:spLocks noChangeShapeType="1"/>
            </p:cNvSpPr>
            <p:nvPr/>
          </p:nvSpPr>
          <p:spPr bwMode="auto">
            <a:xfrm rot="10800000">
              <a:off x="4511" y="2613"/>
              <a:ext cx="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0498" name="Line 34"/>
            <p:cNvSpPr>
              <a:spLocks noChangeShapeType="1"/>
            </p:cNvSpPr>
            <p:nvPr/>
          </p:nvSpPr>
          <p:spPr bwMode="auto">
            <a:xfrm flipH="1">
              <a:off x="4511" y="2613"/>
              <a:ext cx="59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grpSp>
      <p:grpSp>
        <p:nvGrpSpPr>
          <p:cNvPr id="4" name="Group 42"/>
          <p:cNvGrpSpPr>
            <a:grpSpLocks/>
          </p:cNvGrpSpPr>
          <p:nvPr/>
        </p:nvGrpSpPr>
        <p:grpSpPr bwMode="auto">
          <a:xfrm>
            <a:off x="5775271" y="5246724"/>
            <a:ext cx="430213" cy="401638"/>
            <a:chOff x="3876" y="2840"/>
            <a:chExt cx="271" cy="253"/>
          </a:xfrm>
        </p:grpSpPr>
        <p:sp>
          <p:nvSpPr>
            <p:cNvPr id="190494" name="Oval 30"/>
            <p:cNvSpPr>
              <a:spLocks noChangeArrowheads="1"/>
            </p:cNvSpPr>
            <p:nvPr/>
          </p:nvSpPr>
          <p:spPr bwMode="auto">
            <a:xfrm rot="10800000">
              <a:off x="4056" y="2840"/>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499" name="Text Box 35"/>
            <p:cNvSpPr txBox="1">
              <a:spLocks noChangeArrowheads="1"/>
            </p:cNvSpPr>
            <p:nvPr/>
          </p:nvSpPr>
          <p:spPr bwMode="auto">
            <a:xfrm>
              <a:off x="3876" y="2840"/>
              <a:ext cx="195"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u</a:t>
              </a:r>
            </a:p>
          </p:txBody>
        </p:sp>
      </p:grpSp>
      <p:sp>
        <p:nvSpPr>
          <p:cNvPr id="190500" name="Text Box 36"/>
          <p:cNvSpPr txBox="1">
            <a:spLocks noChangeArrowheads="1"/>
          </p:cNvSpPr>
          <p:nvPr/>
        </p:nvSpPr>
        <p:spPr bwMode="auto">
          <a:xfrm>
            <a:off x="6495996" y="4527588"/>
            <a:ext cx="295572" cy="402291"/>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90501" name="Text Box 37"/>
          <p:cNvSpPr txBox="1">
            <a:spLocks noChangeArrowheads="1"/>
          </p:cNvSpPr>
          <p:nvPr/>
        </p:nvSpPr>
        <p:spPr bwMode="auto">
          <a:xfrm>
            <a:off x="7791396" y="4527588"/>
            <a:ext cx="353280" cy="402291"/>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grpSp>
        <p:nvGrpSpPr>
          <p:cNvPr id="5" name="Group 40"/>
          <p:cNvGrpSpPr>
            <a:grpSpLocks/>
          </p:cNvGrpSpPr>
          <p:nvPr/>
        </p:nvGrpSpPr>
        <p:grpSpPr bwMode="auto">
          <a:xfrm>
            <a:off x="6548395" y="5607088"/>
            <a:ext cx="307975" cy="560387"/>
            <a:chOff x="4363" y="3067"/>
            <a:chExt cx="194" cy="353"/>
          </a:xfrm>
        </p:grpSpPr>
        <p:sp>
          <p:nvSpPr>
            <p:cNvPr id="190492" name="Oval 28"/>
            <p:cNvSpPr>
              <a:spLocks noChangeArrowheads="1"/>
            </p:cNvSpPr>
            <p:nvPr/>
          </p:nvSpPr>
          <p:spPr bwMode="auto">
            <a:xfrm rot="10800000">
              <a:off x="4466" y="306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0502" name="Text Box 38"/>
            <p:cNvSpPr txBox="1">
              <a:spLocks noChangeArrowheads="1"/>
            </p:cNvSpPr>
            <p:nvPr/>
          </p:nvSpPr>
          <p:spPr bwMode="auto">
            <a:xfrm>
              <a:off x="4363" y="316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x</a:t>
              </a:r>
            </a:p>
          </p:txBody>
        </p:sp>
      </p:grpSp>
      <p:sp>
        <p:nvSpPr>
          <p:cNvPr id="190503" name="Text Box 39"/>
          <p:cNvSpPr txBox="1">
            <a:spLocks noChangeArrowheads="1"/>
          </p:cNvSpPr>
          <p:nvPr/>
        </p:nvSpPr>
        <p:spPr bwMode="auto">
          <a:xfrm>
            <a:off x="7719959" y="5751550"/>
            <a:ext cx="295572" cy="402291"/>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0468">
                                            <p:txEl>
                                              <p:pRg st="3" end="3"/>
                                            </p:txEl>
                                          </p:spTgt>
                                        </p:tgtEl>
                                        <p:attrNameLst>
                                          <p:attrName>style.visibility</p:attrName>
                                        </p:attrNameLst>
                                      </p:cBhvr>
                                      <p:to>
                                        <p:strVal val="visible"/>
                                      </p:to>
                                    </p:set>
                                    <p:anim calcmode="lin" valueType="num">
                                      <p:cBhvr additive="base">
                                        <p:cTn id="7" dur="500" fill="hold"/>
                                        <p:tgtEl>
                                          <p:spTgt spid="190468">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046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0486"/>
                                        </p:tgtEl>
                                        <p:attrNameLst>
                                          <p:attrName>style.visibility</p:attrName>
                                        </p:attrNameLst>
                                      </p:cBhvr>
                                      <p:to>
                                        <p:strVal val="visible"/>
                                      </p:to>
                                    </p:set>
                                    <p:anim calcmode="lin" valueType="num">
                                      <p:cBhvr additive="base">
                                        <p:cTn id="19" dur="500" fill="hold"/>
                                        <p:tgtEl>
                                          <p:spTgt spid="190486"/>
                                        </p:tgtEl>
                                        <p:attrNameLst>
                                          <p:attrName>ppt_x</p:attrName>
                                        </p:attrNameLst>
                                      </p:cBhvr>
                                      <p:tavLst>
                                        <p:tav tm="0">
                                          <p:val>
                                            <p:strVal val="#ppt_x"/>
                                          </p:val>
                                        </p:tav>
                                        <p:tav tm="100000">
                                          <p:val>
                                            <p:strVal val="#ppt_x"/>
                                          </p:val>
                                        </p:tav>
                                      </p:tavLst>
                                    </p:anim>
                                    <p:anim calcmode="lin" valueType="num">
                                      <p:cBhvr additive="base">
                                        <p:cTn id="20" dur="500" fill="hold"/>
                                        <p:tgtEl>
                                          <p:spTgt spid="19048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0489"/>
                                        </p:tgtEl>
                                        <p:attrNameLst>
                                          <p:attrName>style.visibility</p:attrName>
                                        </p:attrNameLst>
                                      </p:cBhvr>
                                      <p:to>
                                        <p:strVal val="visible"/>
                                      </p:to>
                                    </p:set>
                                    <p:anim calcmode="lin" valueType="num">
                                      <p:cBhvr additive="base">
                                        <p:cTn id="25" dur="500" fill="hold"/>
                                        <p:tgtEl>
                                          <p:spTgt spid="190489"/>
                                        </p:tgtEl>
                                        <p:attrNameLst>
                                          <p:attrName>ppt_x</p:attrName>
                                        </p:attrNameLst>
                                      </p:cBhvr>
                                      <p:tavLst>
                                        <p:tav tm="0">
                                          <p:val>
                                            <p:strVal val="#ppt_x"/>
                                          </p:val>
                                        </p:tav>
                                        <p:tav tm="100000">
                                          <p:val>
                                            <p:strVal val="#ppt_x"/>
                                          </p:val>
                                        </p:tav>
                                      </p:tavLst>
                                    </p:anim>
                                    <p:anim calcmode="lin" valueType="num">
                                      <p:cBhvr additive="base">
                                        <p:cTn id="26" dur="500" fill="hold"/>
                                        <p:tgtEl>
                                          <p:spTgt spid="19048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0490"/>
                                        </p:tgtEl>
                                        <p:attrNameLst>
                                          <p:attrName>style.visibility</p:attrName>
                                        </p:attrNameLst>
                                      </p:cBhvr>
                                      <p:to>
                                        <p:strVal val="visible"/>
                                      </p:to>
                                    </p:set>
                                    <p:anim calcmode="lin" valueType="num">
                                      <p:cBhvr additive="base">
                                        <p:cTn id="29" dur="500" fill="hold"/>
                                        <p:tgtEl>
                                          <p:spTgt spid="190490"/>
                                        </p:tgtEl>
                                        <p:attrNameLst>
                                          <p:attrName>ppt_x</p:attrName>
                                        </p:attrNameLst>
                                      </p:cBhvr>
                                      <p:tavLst>
                                        <p:tav tm="0">
                                          <p:val>
                                            <p:strVal val="#ppt_x"/>
                                          </p:val>
                                        </p:tav>
                                        <p:tav tm="100000">
                                          <p:val>
                                            <p:strVal val="#ppt_x"/>
                                          </p:val>
                                        </p:tav>
                                      </p:tavLst>
                                    </p:anim>
                                    <p:anim calcmode="lin" valueType="num">
                                      <p:cBhvr additive="base">
                                        <p:cTn id="30" dur="500" fill="hold"/>
                                        <p:tgtEl>
                                          <p:spTgt spid="19049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0491"/>
                                        </p:tgtEl>
                                        <p:attrNameLst>
                                          <p:attrName>style.visibility</p:attrName>
                                        </p:attrNameLst>
                                      </p:cBhvr>
                                      <p:to>
                                        <p:strVal val="visible"/>
                                      </p:to>
                                    </p:set>
                                    <p:anim calcmode="lin" valueType="num">
                                      <p:cBhvr additive="base">
                                        <p:cTn id="33" dur="500" fill="hold"/>
                                        <p:tgtEl>
                                          <p:spTgt spid="190491"/>
                                        </p:tgtEl>
                                        <p:attrNameLst>
                                          <p:attrName>ppt_x</p:attrName>
                                        </p:attrNameLst>
                                      </p:cBhvr>
                                      <p:tavLst>
                                        <p:tav tm="0">
                                          <p:val>
                                            <p:strVal val="#ppt_x"/>
                                          </p:val>
                                        </p:tav>
                                        <p:tav tm="100000">
                                          <p:val>
                                            <p:strVal val="#ppt_x"/>
                                          </p:val>
                                        </p:tav>
                                      </p:tavLst>
                                    </p:anim>
                                    <p:anim calcmode="lin" valueType="num">
                                      <p:cBhvr additive="base">
                                        <p:cTn id="34" dur="500" fill="hold"/>
                                        <p:tgtEl>
                                          <p:spTgt spid="19049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0495"/>
                                        </p:tgtEl>
                                        <p:attrNameLst>
                                          <p:attrName>style.visibility</p:attrName>
                                        </p:attrNameLst>
                                      </p:cBhvr>
                                      <p:to>
                                        <p:strVal val="visible"/>
                                      </p:to>
                                    </p:set>
                                    <p:anim calcmode="lin" valueType="num">
                                      <p:cBhvr additive="base">
                                        <p:cTn id="37" dur="500" fill="hold"/>
                                        <p:tgtEl>
                                          <p:spTgt spid="190495"/>
                                        </p:tgtEl>
                                        <p:attrNameLst>
                                          <p:attrName>ppt_x</p:attrName>
                                        </p:attrNameLst>
                                      </p:cBhvr>
                                      <p:tavLst>
                                        <p:tav tm="0">
                                          <p:val>
                                            <p:strVal val="#ppt_x"/>
                                          </p:val>
                                        </p:tav>
                                        <p:tav tm="100000">
                                          <p:val>
                                            <p:strVal val="#ppt_x"/>
                                          </p:val>
                                        </p:tav>
                                      </p:tavLst>
                                    </p:anim>
                                    <p:anim calcmode="lin" valueType="num">
                                      <p:cBhvr additive="base">
                                        <p:cTn id="38" dur="500" fill="hold"/>
                                        <p:tgtEl>
                                          <p:spTgt spid="19049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0496"/>
                                        </p:tgtEl>
                                        <p:attrNameLst>
                                          <p:attrName>style.visibility</p:attrName>
                                        </p:attrNameLst>
                                      </p:cBhvr>
                                      <p:to>
                                        <p:strVal val="visible"/>
                                      </p:to>
                                    </p:set>
                                    <p:anim calcmode="lin" valueType="num">
                                      <p:cBhvr additive="base">
                                        <p:cTn id="41" dur="500" fill="hold"/>
                                        <p:tgtEl>
                                          <p:spTgt spid="190496"/>
                                        </p:tgtEl>
                                        <p:attrNameLst>
                                          <p:attrName>ppt_x</p:attrName>
                                        </p:attrNameLst>
                                      </p:cBhvr>
                                      <p:tavLst>
                                        <p:tav tm="0">
                                          <p:val>
                                            <p:strVal val="#ppt_x"/>
                                          </p:val>
                                        </p:tav>
                                        <p:tav tm="100000">
                                          <p:val>
                                            <p:strVal val="#ppt_x"/>
                                          </p:val>
                                        </p:tav>
                                      </p:tavLst>
                                    </p:anim>
                                    <p:anim calcmode="lin" valueType="num">
                                      <p:cBhvr additive="base">
                                        <p:cTn id="42" dur="500" fill="hold"/>
                                        <p:tgtEl>
                                          <p:spTgt spid="19049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ppt_x"/>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90500"/>
                                        </p:tgtEl>
                                        <p:attrNameLst>
                                          <p:attrName>style.visibility</p:attrName>
                                        </p:attrNameLst>
                                      </p:cBhvr>
                                      <p:to>
                                        <p:strVal val="visible"/>
                                      </p:to>
                                    </p:set>
                                    <p:anim calcmode="lin" valueType="num">
                                      <p:cBhvr additive="base">
                                        <p:cTn id="53" dur="500" fill="hold"/>
                                        <p:tgtEl>
                                          <p:spTgt spid="190500"/>
                                        </p:tgtEl>
                                        <p:attrNameLst>
                                          <p:attrName>ppt_x</p:attrName>
                                        </p:attrNameLst>
                                      </p:cBhvr>
                                      <p:tavLst>
                                        <p:tav tm="0">
                                          <p:val>
                                            <p:strVal val="#ppt_x"/>
                                          </p:val>
                                        </p:tav>
                                        <p:tav tm="100000">
                                          <p:val>
                                            <p:strVal val="#ppt_x"/>
                                          </p:val>
                                        </p:tav>
                                      </p:tavLst>
                                    </p:anim>
                                    <p:anim calcmode="lin" valueType="num">
                                      <p:cBhvr additive="base">
                                        <p:cTn id="54" dur="500" fill="hold"/>
                                        <p:tgtEl>
                                          <p:spTgt spid="190500"/>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90501"/>
                                        </p:tgtEl>
                                        <p:attrNameLst>
                                          <p:attrName>style.visibility</p:attrName>
                                        </p:attrNameLst>
                                      </p:cBhvr>
                                      <p:to>
                                        <p:strVal val="visible"/>
                                      </p:to>
                                    </p:set>
                                    <p:anim calcmode="lin" valueType="num">
                                      <p:cBhvr additive="base">
                                        <p:cTn id="57" dur="500" fill="hold"/>
                                        <p:tgtEl>
                                          <p:spTgt spid="190501"/>
                                        </p:tgtEl>
                                        <p:attrNameLst>
                                          <p:attrName>ppt_x</p:attrName>
                                        </p:attrNameLst>
                                      </p:cBhvr>
                                      <p:tavLst>
                                        <p:tav tm="0">
                                          <p:val>
                                            <p:strVal val="#ppt_x"/>
                                          </p:val>
                                        </p:tav>
                                        <p:tav tm="100000">
                                          <p:val>
                                            <p:strVal val="#ppt_x"/>
                                          </p:val>
                                        </p:tav>
                                      </p:tavLst>
                                    </p:anim>
                                    <p:anim calcmode="lin" valueType="num">
                                      <p:cBhvr additive="base">
                                        <p:cTn id="58" dur="500" fill="hold"/>
                                        <p:tgtEl>
                                          <p:spTgt spid="190501"/>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ppt_x"/>
                                          </p:val>
                                        </p:tav>
                                        <p:tav tm="100000">
                                          <p:val>
                                            <p:strVal val="#ppt_x"/>
                                          </p:val>
                                        </p:tav>
                                      </p:tavLst>
                                    </p:anim>
                                    <p:anim calcmode="lin" valueType="num">
                                      <p:cBhvr additive="base">
                                        <p:cTn id="62" dur="5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0503"/>
                                        </p:tgtEl>
                                        <p:attrNameLst>
                                          <p:attrName>style.visibility</p:attrName>
                                        </p:attrNameLst>
                                      </p:cBhvr>
                                      <p:to>
                                        <p:strVal val="visible"/>
                                      </p:to>
                                    </p:set>
                                    <p:anim calcmode="lin" valueType="num">
                                      <p:cBhvr additive="base">
                                        <p:cTn id="65" dur="500" fill="hold"/>
                                        <p:tgtEl>
                                          <p:spTgt spid="190503"/>
                                        </p:tgtEl>
                                        <p:attrNameLst>
                                          <p:attrName>ppt_x</p:attrName>
                                        </p:attrNameLst>
                                      </p:cBhvr>
                                      <p:tavLst>
                                        <p:tav tm="0">
                                          <p:val>
                                            <p:strVal val="#ppt_x"/>
                                          </p:val>
                                        </p:tav>
                                        <p:tav tm="100000">
                                          <p:val>
                                            <p:strVal val="#ppt_x"/>
                                          </p:val>
                                        </p:tav>
                                      </p:tavLst>
                                    </p:anim>
                                    <p:anim calcmode="lin" valueType="num">
                                      <p:cBhvr additive="base">
                                        <p:cTn id="66" dur="500" fill="hold"/>
                                        <p:tgtEl>
                                          <p:spTgt spid="190503"/>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xit" presetSubtype="4" fill="hold" nodeType="clickEffect">
                                  <p:stCondLst>
                                    <p:cond delay="0"/>
                                  </p:stCondLst>
                                  <p:childTnLst>
                                    <p:anim calcmode="lin" valueType="num">
                                      <p:cBhvr additive="base">
                                        <p:cTn id="70" dur="500"/>
                                        <p:tgtEl>
                                          <p:spTgt spid="5"/>
                                        </p:tgtEl>
                                        <p:attrNameLst>
                                          <p:attrName>ppt_x</p:attrName>
                                        </p:attrNameLst>
                                      </p:cBhvr>
                                      <p:tavLst>
                                        <p:tav tm="0">
                                          <p:val>
                                            <p:strVal val="ppt_x"/>
                                          </p:val>
                                        </p:tav>
                                        <p:tav tm="100000">
                                          <p:val>
                                            <p:strVal val="ppt_x"/>
                                          </p:val>
                                        </p:tav>
                                      </p:tavLst>
                                    </p:anim>
                                    <p:anim calcmode="lin" valueType="num">
                                      <p:cBhvr additive="base">
                                        <p:cTn id="71" dur="500"/>
                                        <p:tgtEl>
                                          <p:spTgt spid="5"/>
                                        </p:tgtEl>
                                        <p:attrNameLst>
                                          <p:attrName>ppt_y</p:attrName>
                                        </p:attrNameLst>
                                      </p:cBhvr>
                                      <p:tavLst>
                                        <p:tav tm="0">
                                          <p:val>
                                            <p:strVal val="ppt_y"/>
                                          </p:val>
                                        </p:tav>
                                        <p:tav tm="100000">
                                          <p:val>
                                            <p:strVal val="1+ppt_h/2"/>
                                          </p:val>
                                        </p:tav>
                                      </p:tavLst>
                                    </p:anim>
                                    <p:set>
                                      <p:cBhvr>
                                        <p:cTn id="72" dur="1" fill="hold">
                                          <p:stCondLst>
                                            <p:cond delay="499"/>
                                          </p:stCondLst>
                                        </p:cTn>
                                        <p:tgtEl>
                                          <p:spTgt spid="5"/>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2" presetClass="exit" presetSubtype="4" fill="hold" nodeType="clickEffect">
                                  <p:stCondLst>
                                    <p:cond delay="0"/>
                                  </p:stCondLst>
                                  <p:childTnLst>
                                    <p:anim calcmode="lin" valueType="num">
                                      <p:cBhvr additive="base">
                                        <p:cTn id="76" dur="500"/>
                                        <p:tgtEl>
                                          <p:spTgt spid="3"/>
                                        </p:tgtEl>
                                        <p:attrNameLst>
                                          <p:attrName>ppt_x</p:attrName>
                                        </p:attrNameLst>
                                      </p:cBhvr>
                                      <p:tavLst>
                                        <p:tav tm="0">
                                          <p:val>
                                            <p:strVal val="ppt_x"/>
                                          </p:val>
                                        </p:tav>
                                        <p:tav tm="100000">
                                          <p:val>
                                            <p:strVal val="ppt_x"/>
                                          </p:val>
                                        </p:tav>
                                      </p:tavLst>
                                    </p:anim>
                                    <p:anim calcmode="lin" valueType="num">
                                      <p:cBhvr additive="base">
                                        <p:cTn id="77" dur="500"/>
                                        <p:tgtEl>
                                          <p:spTgt spid="3"/>
                                        </p:tgtEl>
                                        <p:attrNameLst>
                                          <p:attrName>ppt_y</p:attrName>
                                        </p:attrNameLst>
                                      </p:cBhvr>
                                      <p:tavLst>
                                        <p:tav tm="0">
                                          <p:val>
                                            <p:strVal val="ppt_y"/>
                                          </p:val>
                                        </p:tav>
                                        <p:tav tm="100000">
                                          <p:val>
                                            <p:strVal val="1+ppt_h/2"/>
                                          </p:val>
                                        </p:tav>
                                      </p:tavLst>
                                    </p:anim>
                                    <p:set>
                                      <p:cBhvr>
                                        <p:cTn id="78" dur="1" fill="hold">
                                          <p:stCondLst>
                                            <p:cond delay="499"/>
                                          </p:stCondLst>
                                        </p:cTn>
                                        <p:tgtEl>
                                          <p:spTgt spid="3"/>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2" presetClass="exit" presetSubtype="4" fill="hold" nodeType="clickEffect">
                                  <p:stCondLst>
                                    <p:cond delay="0"/>
                                  </p:stCondLst>
                                  <p:childTnLst>
                                    <p:anim calcmode="lin" valueType="num">
                                      <p:cBhvr additive="base">
                                        <p:cTn id="82" dur="500"/>
                                        <p:tgtEl>
                                          <p:spTgt spid="4"/>
                                        </p:tgtEl>
                                        <p:attrNameLst>
                                          <p:attrName>ppt_x</p:attrName>
                                        </p:attrNameLst>
                                      </p:cBhvr>
                                      <p:tavLst>
                                        <p:tav tm="0">
                                          <p:val>
                                            <p:strVal val="ppt_x"/>
                                          </p:val>
                                        </p:tav>
                                        <p:tav tm="100000">
                                          <p:val>
                                            <p:strVal val="ppt_x"/>
                                          </p:val>
                                        </p:tav>
                                      </p:tavLst>
                                    </p:anim>
                                    <p:anim calcmode="lin" valueType="num">
                                      <p:cBhvr additive="base">
                                        <p:cTn id="83" dur="500"/>
                                        <p:tgtEl>
                                          <p:spTgt spid="4"/>
                                        </p:tgtEl>
                                        <p:attrNameLst>
                                          <p:attrName>ppt_y</p:attrName>
                                        </p:attrNameLst>
                                      </p:cBhvr>
                                      <p:tavLst>
                                        <p:tav tm="0">
                                          <p:val>
                                            <p:strVal val="ppt_y"/>
                                          </p:val>
                                        </p:tav>
                                        <p:tav tm="100000">
                                          <p:val>
                                            <p:strVal val="1+ppt_h/2"/>
                                          </p:val>
                                        </p:tav>
                                      </p:tavLst>
                                    </p:anim>
                                    <p:set>
                                      <p:cBhvr>
                                        <p:cTn id="84" dur="1" fill="hold">
                                          <p:stCondLst>
                                            <p:cond delay="499"/>
                                          </p:stCondLst>
                                        </p:cTn>
                                        <p:tgtEl>
                                          <p:spTgt spid="4"/>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2" presetClass="exit" presetSubtype="4" fill="hold" grpId="1" nodeType="clickEffect">
                                  <p:stCondLst>
                                    <p:cond delay="0"/>
                                  </p:stCondLst>
                                  <p:childTnLst>
                                    <p:anim calcmode="lin" valueType="num">
                                      <p:cBhvr additive="base">
                                        <p:cTn id="88" dur="500"/>
                                        <p:tgtEl>
                                          <p:spTgt spid="190496"/>
                                        </p:tgtEl>
                                        <p:attrNameLst>
                                          <p:attrName>ppt_x</p:attrName>
                                        </p:attrNameLst>
                                      </p:cBhvr>
                                      <p:tavLst>
                                        <p:tav tm="0">
                                          <p:val>
                                            <p:strVal val="ppt_x"/>
                                          </p:val>
                                        </p:tav>
                                        <p:tav tm="100000">
                                          <p:val>
                                            <p:strVal val="ppt_x"/>
                                          </p:val>
                                        </p:tav>
                                      </p:tavLst>
                                    </p:anim>
                                    <p:anim calcmode="lin" valueType="num">
                                      <p:cBhvr additive="base">
                                        <p:cTn id="89" dur="500"/>
                                        <p:tgtEl>
                                          <p:spTgt spid="190496"/>
                                        </p:tgtEl>
                                        <p:attrNameLst>
                                          <p:attrName>ppt_y</p:attrName>
                                        </p:attrNameLst>
                                      </p:cBhvr>
                                      <p:tavLst>
                                        <p:tav tm="0">
                                          <p:val>
                                            <p:strVal val="ppt_y"/>
                                          </p:val>
                                        </p:tav>
                                        <p:tav tm="100000">
                                          <p:val>
                                            <p:strVal val="1+ppt_h/2"/>
                                          </p:val>
                                        </p:tav>
                                      </p:tavLst>
                                    </p:anim>
                                    <p:set>
                                      <p:cBhvr>
                                        <p:cTn id="90" dur="1" fill="hold">
                                          <p:stCondLst>
                                            <p:cond delay="499"/>
                                          </p:stCondLst>
                                        </p:cTn>
                                        <p:tgtEl>
                                          <p:spTgt spid="190496"/>
                                        </p:tgtEl>
                                        <p:attrNameLst>
                                          <p:attrName>style.visibility</p:attrName>
                                        </p:attrNameLst>
                                      </p:cBhvr>
                                      <p:to>
                                        <p:strVal val="hidden"/>
                                      </p:to>
                                    </p:set>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90488"/>
                                        </p:tgtEl>
                                        <p:attrNameLst>
                                          <p:attrName>style.visibility</p:attrName>
                                        </p:attrNameLst>
                                      </p:cBhvr>
                                      <p:to>
                                        <p:strVal val="visible"/>
                                      </p:to>
                                    </p:set>
                                    <p:anim calcmode="lin" valueType="num">
                                      <p:cBhvr additive="base">
                                        <p:cTn id="95" dur="500" fill="hold"/>
                                        <p:tgtEl>
                                          <p:spTgt spid="190488"/>
                                        </p:tgtEl>
                                        <p:attrNameLst>
                                          <p:attrName>ppt_x</p:attrName>
                                        </p:attrNameLst>
                                      </p:cBhvr>
                                      <p:tavLst>
                                        <p:tav tm="0">
                                          <p:val>
                                            <p:strVal val="#ppt_x"/>
                                          </p:val>
                                        </p:tav>
                                        <p:tav tm="100000">
                                          <p:val>
                                            <p:strVal val="#ppt_x"/>
                                          </p:val>
                                        </p:tav>
                                      </p:tavLst>
                                    </p:anim>
                                    <p:anim calcmode="lin" valueType="num">
                                      <p:cBhvr additive="base">
                                        <p:cTn id="96" dur="500" fill="hold"/>
                                        <p:tgtEl>
                                          <p:spTgt spid="1904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86" grpId="0"/>
      <p:bldP spid="190488" grpId="0"/>
      <p:bldP spid="190489" grpId="0" animBg="1"/>
      <p:bldP spid="190490" grpId="0" animBg="1"/>
      <p:bldP spid="190491" grpId="0" animBg="1"/>
      <p:bldP spid="190495" grpId="0" animBg="1"/>
      <p:bldP spid="190496" grpId="0" animBg="1"/>
      <p:bldP spid="190496" grpId="1" animBg="1"/>
      <p:bldP spid="190500" grpId="0"/>
      <p:bldP spid="190501" grpId="0"/>
      <p:bldP spid="19050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ChangeArrowheads="1"/>
          </p:cNvSpPr>
          <p:nvPr/>
        </p:nvSpPr>
        <p:spPr bwMode="auto">
          <a:xfrm>
            <a:off x="299979" y="1347759"/>
            <a:ext cx="8521759" cy="2663825"/>
          </a:xfrm>
          <a:prstGeom prst="rect">
            <a:avLst/>
          </a:prstGeom>
          <a:noFill/>
          <a:ln w="9525">
            <a:noFill/>
            <a:miter lim="800000"/>
            <a:headEnd/>
            <a:tailEnd/>
          </a:ln>
          <a:effectLst/>
        </p:spPr>
        <p:txBody>
          <a:bodyPr/>
          <a:lstStyle/>
          <a:p>
            <a:pPr marL="342900" indent="-342900" algn="just">
              <a:spcBef>
                <a:spcPct val="20000"/>
              </a:spcBef>
              <a:buClr>
                <a:schemeClr val="hlink"/>
              </a:buClr>
              <a:buSzPct val="70000"/>
              <a:buFont typeface="Wingdings" pitchFamily="2" charset="2"/>
              <a:buNone/>
            </a:pPr>
            <a:r>
              <a:rPr lang="en-US" altLang="zh-TW" sz="2400" b="1" u="none" smtClean="0">
                <a:solidFill>
                  <a:srgbClr val="000099"/>
                </a:solidFill>
              </a:rPr>
              <a:t>Định nghĩa.</a:t>
            </a:r>
            <a:r>
              <a:rPr lang="en-US" altLang="zh-TW" sz="2400" b="0" u="none" smtClean="0">
                <a:solidFill>
                  <a:srgbClr val="000099"/>
                </a:solidFill>
              </a:rPr>
              <a:t> </a:t>
            </a:r>
            <a:r>
              <a:rPr lang="en-US" altLang="zh-TW" sz="2400" u="none" smtClean="0">
                <a:solidFill>
                  <a:srgbClr val="000099"/>
                </a:solidFill>
              </a:rPr>
              <a:t>Cho </a:t>
            </a:r>
            <a:r>
              <a:rPr lang="en-US" altLang="zh-TW" sz="2400" i="1" u="none" smtClean="0">
                <a:solidFill>
                  <a:srgbClr val="000099"/>
                </a:solidFill>
              </a:rPr>
              <a:t>G </a:t>
            </a:r>
            <a:r>
              <a:rPr lang="en-US" altLang="zh-TW" sz="2400" u="none" smtClean="0">
                <a:solidFill>
                  <a:srgbClr val="000099"/>
                </a:solidFill>
              </a:rPr>
              <a:t>= (</a:t>
            </a:r>
            <a:r>
              <a:rPr lang="en-US" altLang="zh-TW" sz="2400" i="1" u="none" smtClean="0">
                <a:solidFill>
                  <a:srgbClr val="000099"/>
                </a:solidFill>
              </a:rPr>
              <a:t>V, E</a:t>
            </a:r>
            <a:r>
              <a:rPr lang="en-US" altLang="zh-TW" sz="2400" u="none" smtClean="0">
                <a:solidFill>
                  <a:srgbClr val="000099"/>
                </a:solidFill>
              </a:rPr>
              <a:t>) là đồ thị vô hướng.</a:t>
            </a:r>
          </a:p>
          <a:p>
            <a:pPr marL="342900" indent="-342900" algn="just">
              <a:spcBef>
                <a:spcPct val="20000"/>
              </a:spcBef>
              <a:buClr>
                <a:schemeClr val="hlink"/>
              </a:buClr>
              <a:buSzPct val="70000"/>
              <a:buFont typeface="Wingdings" pitchFamily="2" charset="2"/>
              <a:buNone/>
            </a:pPr>
            <a:r>
              <a:rPr lang="en-US" altLang="zh-TW" sz="2400" b="0" u="none" smtClean="0">
                <a:solidFill>
                  <a:srgbClr val="000099"/>
                </a:solidFill>
              </a:rPr>
              <a:t>    Giả sử </a:t>
            </a:r>
            <a:r>
              <a:rPr lang="en-US" altLang="zh-TW" sz="2400" b="0" i="1" u="none">
                <a:solidFill>
                  <a:srgbClr val="000099"/>
                </a:solidFill>
              </a:rPr>
              <a:t>X</a:t>
            </a:r>
            <a:r>
              <a:rPr lang="en-US" altLang="zh-TW" sz="2400" b="0" u="none">
                <a:solidFill>
                  <a:srgbClr val="000099"/>
                </a:solidFill>
              </a:rPr>
              <a:t> </a:t>
            </a:r>
            <a:r>
              <a:rPr lang="en-US" altLang="zh-TW" sz="2400" b="0" u="none">
                <a:solidFill>
                  <a:srgbClr val="000099"/>
                </a:solidFill>
                <a:sym typeface="Symbol" pitchFamily="18" charset="2"/>
              </a:rPr>
              <a:t> </a:t>
            </a:r>
            <a:r>
              <a:rPr lang="en-US" altLang="zh-TW" sz="2400" b="0" i="1" u="none" smtClean="0">
                <a:solidFill>
                  <a:srgbClr val="000099"/>
                </a:solidFill>
                <a:sym typeface="Symbol" pitchFamily="18" charset="2"/>
              </a:rPr>
              <a:t>E,</a:t>
            </a:r>
            <a:r>
              <a:rPr lang="en-US" altLang="zh-TW" sz="2400" b="0" u="none" smtClean="0">
                <a:solidFill>
                  <a:srgbClr val="000099"/>
                </a:solidFill>
                <a:sym typeface="Symbol" pitchFamily="18" charset="2"/>
              </a:rPr>
              <a:t> </a:t>
            </a:r>
            <a:r>
              <a:rPr lang="en-US" altLang="zh-TW" sz="2400" b="0" i="1" u="none">
                <a:solidFill>
                  <a:srgbClr val="000099"/>
                </a:solidFill>
                <a:sym typeface="Symbol" pitchFamily="18" charset="2"/>
              </a:rPr>
              <a:t>X</a:t>
            </a:r>
            <a:r>
              <a:rPr lang="en-US" altLang="zh-TW" sz="2400" b="0" u="none">
                <a:solidFill>
                  <a:srgbClr val="000099"/>
                </a:solidFill>
                <a:sym typeface="Symbol" pitchFamily="18" charset="2"/>
              </a:rPr>
              <a:t>  .  </a:t>
            </a:r>
            <a:r>
              <a:rPr lang="en-US" altLang="zh-TW" sz="2400" u="none" smtClean="0">
                <a:solidFill>
                  <a:srgbClr val="000099"/>
                </a:solidFill>
                <a:sym typeface="Symbol" pitchFamily="18" charset="2"/>
              </a:rPr>
              <a:t>Đồ thị con cảm sinh bởi</a:t>
            </a:r>
            <a:r>
              <a:rPr lang="en-US" altLang="zh-TW" sz="2400" b="0" u="none" smtClean="0">
                <a:solidFill>
                  <a:srgbClr val="000099"/>
                </a:solidFill>
                <a:sym typeface="Symbol" pitchFamily="18" charset="2"/>
              </a:rPr>
              <a:t> </a:t>
            </a:r>
            <a:r>
              <a:rPr lang="en-US" altLang="zh-TW" sz="2400" b="0" i="1" u="none">
                <a:solidFill>
                  <a:srgbClr val="000099"/>
                </a:solidFill>
                <a:sym typeface="Symbol" pitchFamily="18" charset="2"/>
              </a:rPr>
              <a:t>X</a:t>
            </a:r>
            <a:r>
              <a:rPr lang="en-US" altLang="zh-TW" sz="2400" b="0" u="none">
                <a:solidFill>
                  <a:srgbClr val="000099"/>
                </a:solidFill>
                <a:sym typeface="Symbol" pitchFamily="18" charset="2"/>
              </a:rPr>
              <a:t> </a:t>
            </a:r>
            <a:r>
              <a:rPr lang="en-US" altLang="zh-TW" sz="2400" b="0" u="none" smtClean="0">
                <a:solidFill>
                  <a:srgbClr val="000099"/>
                </a:solidFill>
                <a:sym typeface="Symbol" pitchFamily="18" charset="2"/>
              </a:rPr>
              <a:t>là đồ thị con </a:t>
            </a:r>
            <a:r>
              <a:rPr lang="en-US" altLang="zh-TW" sz="2400" b="1" i="1" u="none" smtClean="0">
                <a:solidFill>
                  <a:srgbClr val="000099"/>
                </a:solidFill>
                <a:sym typeface="Symbol" pitchFamily="18" charset="2"/>
              </a:rPr>
              <a:t>nhỏ nhất</a:t>
            </a:r>
            <a:r>
              <a:rPr lang="en-US" altLang="zh-TW" sz="2400" b="0" u="none" smtClean="0">
                <a:solidFill>
                  <a:srgbClr val="000099"/>
                </a:solidFill>
                <a:sym typeface="Symbol" pitchFamily="18" charset="2"/>
              </a:rPr>
              <a:t> của </a:t>
            </a:r>
            <a:r>
              <a:rPr lang="en-US" altLang="zh-TW" sz="2400" b="0" i="1" u="none" smtClean="0">
                <a:solidFill>
                  <a:srgbClr val="000099"/>
                </a:solidFill>
                <a:sym typeface="Symbol" pitchFamily="18" charset="2"/>
              </a:rPr>
              <a:t>G</a:t>
            </a:r>
            <a:r>
              <a:rPr lang="en-US" altLang="zh-TW" sz="2400" b="0" u="none" smtClean="0">
                <a:solidFill>
                  <a:srgbClr val="000099"/>
                </a:solidFill>
                <a:sym typeface="Symbol" pitchFamily="18" charset="2"/>
              </a:rPr>
              <a:t> với tập cạnh là </a:t>
            </a:r>
            <a:r>
              <a:rPr lang="en-US" altLang="zh-TW" sz="2400" b="0" i="1" u="none">
                <a:solidFill>
                  <a:srgbClr val="000099"/>
                </a:solidFill>
                <a:sym typeface="Symbol" pitchFamily="18" charset="2"/>
              </a:rPr>
              <a:t>X</a:t>
            </a:r>
            <a:r>
              <a:rPr lang="en-US" altLang="zh-TW" sz="2400" b="0" u="none">
                <a:solidFill>
                  <a:srgbClr val="000099"/>
                </a:solidFill>
                <a:sym typeface="Symbol" pitchFamily="18" charset="2"/>
              </a:rPr>
              <a:t>.</a:t>
            </a:r>
            <a:r>
              <a:rPr lang="en-US" altLang="zh-TW" sz="2400" b="0" u="none">
                <a:solidFill>
                  <a:srgbClr val="000099"/>
                </a:solidFill>
              </a:rPr>
              <a:t> </a:t>
            </a:r>
            <a:r>
              <a:rPr lang="en-US" altLang="zh-TW" sz="2400" b="0" u="none" smtClean="0">
                <a:solidFill>
                  <a:srgbClr val="000099"/>
                </a:solidFill>
              </a:rPr>
              <a:t>(ký hiệu bởi </a:t>
            </a:r>
            <a:r>
              <a:rPr lang="en-US" altLang="zh-TW" sz="2400" b="0" u="none">
                <a:solidFill>
                  <a:srgbClr val="000099"/>
                </a:solidFill>
              </a:rPr>
              <a:t>&lt;</a:t>
            </a:r>
            <a:r>
              <a:rPr lang="en-US" altLang="zh-TW" sz="2400" b="0" i="1" u="none">
                <a:solidFill>
                  <a:srgbClr val="000099"/>
                </a:solidFill>
              </a:rPr>
              <a:t>X</a:t>
            </a:r>
            <a:r>
              <a:rPr lang="en-US" altLang="zh-TW" sz="2400" b="0" u="none">
                <a:solidFill>
                  <a:srgbClr val="000099"/>
                </a:solidFill>
              </a:rPr>
              <a:t>&gt;</a:t>
            </a:r>
            <a:r>
              <a:rPr lang="en-US" altLang="zh-TW" sz="2400" b="0" u="none">
                <a:solidFill>
                  <a:srgbClr val="000099"/>
                </a:solidFill>
                <a:sym typeface="Symbol" pitchFamily="18" charset="2"/>
              </a:rPr>
              <a:t>)</a:t>
            </a:r>
          </a:p>
          <a:p>
            <a:pPr marL="342900" indent="-342900" algn="just">
              <a:spcBef>
                <a:spcPct val="20000"/>
              </a:spcBef>
              <a:buClr>
                <a:schemeClr val="hlink"/>
              </a:buClr>
              <a:buSzPct val="70000"/>
              <a:buFont typeface="Wingdings" pitchFamily="2" charset="2"/>
              <a:buNone/>
            </a:pPr>
            <a:r>
              <a:rPr lang="en-US" altLang="zh-TW" sz="2400" b="0" u="none">
                <a:solidFill>
                  <a:srgbClr val="000099"/>
                </a:solidFill>
                <a:sym typeface="Symbol" pitchFamily="18" charset="2"/>
              </a:rPr>
              <a:t>   </a:t>
            </a:r>
            <a:r>
              <a:rPr lang="en-US" altLang="zh-TW" sz="2400" b="0" u="none" smtClean="0">
                <a:solidFill>
                  <a:srgbClr val="000099"/>
                </a:solidFill>
                <a:sym typeface="Symbol" pitchFamily="18" charset="2"/>
              </a:rPr>
              <a:t> Đồ thị con </a:t>
            </a:r>
            <a:r>
              <a:rPr lang="en-US" altLang="zh-TW" sz="2400" b="0" i="1" u="none" smtClean="0">
                <a:solidFill>
                  <a:srgbClr val="000099"/>
                </a:solidFill>
                <a:sym typeface="Symbol" pitchFamily="18" charset="2"/>
              </a:rPr>
              <a:t>H</a:t>
            </a:r>
            <a:r>
              <a:rPr lang="en-US" altLang="zh-TW" sz="2400" b="0" u="none" smtClean="0">
                <a:solidFill>
                  <a:srgbClr val="000099"/>
                </a:solidFill>
                <a:sym typeface="Symbol" pitchFamily="18" charset="2"/>
              </a:rPr>
              <a:t> của </a:t>
            </a:r>
            <a:r>
              <a:rPr lang="en-US" altLang="zh-TW" sz="2400" b="0" i="1" u="none">
                <a:solidFill>
                  <a:srgbClr val="000099"/>
                </a:solidFill>
                <a:sym typeface="Symbol" pitchFamily="18" charset="2"/>
              </a:rPr>
              <a:t>G</a:t>
            </a:r>
            <a:r>
              <a:rPr lang="en-US" altLang="zh-TW" sz="2400" b="0" u="none">
                <a:solidFill>
                  <a:srgbClr val="000099"/>
                </a:solidFill>
                <a:sym typeface="Symbol" pitchFamily="18" charset="2"/>
              </a:rPr>
              <a:t> </a:t>
            </a:r>
            <a:r>
              <a:rPr lang="en-US" altLang="zh-TW" sz="2400" u="none" smtClean="0">
                <a:solidFill>
                  <a:srgbClr val="000099"/>
                </a:solidFill>
                <a:sym typeface="Symbol" pitchFamily="18" charset="2"/>
              </a:rPr>
              <a:t>được gọi là đồ thị con cảm sinh cạnh (</a:t>
            </a:r>
            <a:r>
              <a:rPr lang="en-US" altLang="zh-TW" sz="2400" b="0" u="none" smtClean="0">
                <a:solidFill>
                  <a:srgbClr val="000099"/>
                </a:solidFill>
                <a:sym typeface="Symbol" pitchFamily="18" charset="2"/>
              </a:rPr>
              <a:t>edge-induced subgraph) nếu </a:t>
            </a:r>
            <a:r>
              <a:rPr lang="en-US" altLang="zh-TW" sz="2400" b="0" i="1" u="none" smtClean="0">
                <a:solidFill>
                  <a:srgbClr val="000099"/>
                </a:solidFill>
                <a:sym typeface="Symbol" pitchFamily="18" charset="2"/>
              </a:rPr>
              <a:t>H</a:t>
            </a:r>
            <a:r>
              <a:rPr lang="en-US" altLang="zh-TW" sz="2400" b="0" u="none">
                <a:solidFill>
                  <a:srgbClr val="000099"/>
                </a:solidFill>
                <a:sym typeface="Symbol" pitchFamily="18" charset="2"/>
              </a:rPr>
              <a:t>=&lt;</a:t>
            </a:r>
            <a:r>
              <a:rPr lang="en-US" altLang="zh-TW" sz="2400" b="0" i="1" u="none">
                <a:solidFill>
                  <a:srgbClr val="000099"/>
                </a:solidFill>
                <a:sym typeface="Symbol" pitchFamily="18" charset="2"/>
              </a:rPr>
              <a:t>X</a:t>
            </a:r>
            <a:r>
              <a:rPr lang="en-US" altLang="zh-TW" sz="2400" b="0" u="none">
                <a:solidFill>
                  <a:srgbClr val="000099"/>
                </a:solidFill>
                <a:sym typeface="Symbol" pitchFamily="18" charset="2"/>
              </a:rPr>
              <a:t>&gt; </a:t>
            </a:r>
            <a:r>
              <a:rPr lang="en-US" altLang="zh-TW" sz="2400" u="none" smtClean="0">
                <a:solidFill>
                  <a:srgbClr val="000099"/>
                </a:solidFill>
                <a:sym typeface="Symbol" pitchFamily="18" charset="2"/>
              </a:rPr>
              <a:t>đối </a:t>
            </a:r>
            <a:r>
              <a:rPr lang="en-US" altLang="zh-TW" sz="2400" b="0" u="none" smtClean="0">
                <a:solidFill>
                  <a:srgbClr val="000099"/>
                </a:solidFill>
                <a:sym typeface="Symbol" pitchFamily="18" charset="2"/>
              </a:rPr>
              <a:t>với một tập con nào đó </a:t>
            </a:r>
            <a:r>
              <a:rPr lang="en-US" altLang="zh-TW" sz="2400" b="0" i="1" u="none" smtClean="0">
                <a:solidFill>
                  <a:srgbClr val="000099"/>
                </a:solidFill>
                <a:sym typeface="Symbol" pitchFamily="18" charset="2"/>
              </a:rPr>
              <a:t>X</a:t>
            </a:r>
            <a:r>
              <a:rPr lang="en-US" altLang="zh-TW" sz="2400" b="0" u="none" smtClean="0">
                <a:solidFill>
                  <a:srgbClr val="000099"/>
                </a:solidFill>
                <a:sym typeface="Symbol" pitchFamily="18" charset="2"/>
              </a:rPr>
              <a:t> </a:t>
            </a:r>
            <a:r>
              <a:rPr lang="en-US" altLang="zh-TW" sz="2400" b="0" u="none">
                <a:solidFill>
                  <a:srgbClr val="000099"/>
                </a:solidFill>
                <a:sym typeface="Symbol" pitchFamily="18" charset="2"/>
              </a:rPr>
              <a:t> </a:t>
            </a:r>
            <a:r>
              <a:rPr lang="en-US" altLang="zh-TW" sz="2400" b="0" i="1" u="none" smtClean="0">
                <a:solidFill>
                  <a:srgbClr val="000099"/>
                </a:solidFill>
                <a:sym typeface="Symbol" pitchFamily="18" charset="2"/>
              </a:rPr>
              <a:t>E</a:t>
            </a:r>
            <a:r>
              <a:rPr lang="en-US" altLang="zh-TW" sz="2400" b="0" u="none" smtClean="0">
                <a:solidFill>
                  <a:srgbClr val="000099"/>
                </a:solidFill>
                <a:sym typeface="Symbol" pitchFamily="18" charset="2"/>
              </a:rPr>
              <a:t>.</a:t>
            </a:r>
          </a:p>
          <a:p>
            <a:pPr marL="342900" indent="-342900" algn="just">
              <a:spcBef>
                <a:spcPct val="20000"/>
              </a:spcBef>
              <a:buClr>
                <a:schemeClr val="hlink"/>
              </a:buClr>
              <a:buSzPct val="70000"/>
              <a:buFont typeface="Wingdings" pitchFamily="2" charset="2"/>
              <a:buNone/>
            </a:pPr>
            <a:r>
              <a:rPr lang="en-US" altLang="zh-TW" sz="2400" b="1" u="none" smtClean="0">
                <a:solidFill>
                  <a:srgbClr val="000099"/>
                </a:solidFill>
                <a:sym typeface="Symbol" pitchFamily="18" charset="2"/>
              </a:rPr>
              <a:t>Ví dụ:</a:t>
            </a:r>
            <a:endParaRPr lang="en-US" altLang="zh-TW" sz="2400" b="1" u="none">
              <a:solidFill>
                <a:srgbClr val="000099"/>
              </a:solidFill>
              <a:sym typeface="Symbol" pitchFamily="18" charset="2"/>
            </a:endParaRPr>
          </a:p>
        </p:txBody>
      </p:sp>
      <p:sp>
        <p:nvSpPr>
          <p:cNvPr id="192515" name="Rectangle 3"/>
          <p:cNvSpPr>
            <a:spLocks noGrp="1" noChangeArrowheads="1"/>
          </p:cNvSpPr>
          <p:nvPr>
            <p:ph type="title"/>
          </p:nvPr>
        </p:nvSpPr>
        <p:spPr/>
        <p:txBody>
          <a:bodyPr/>
          <a:lstStyle/>
          <a:p>
            <a:r>
              <a:rPr lang="en-US" altLang="zh-TW" sz="4000" smtClean="0"/>
              <a:t>Đồ thị con cảm sinh cạnh</a:t>
            </a:r>
            <a:br>
              <a:rPr lang="en-US" altLang="zh-TW" sz="4000" smtClean="0"/>
            </a:br>
            <a:r>
              <a:rPr lang="en-US" altLang="zh-TW" sz="2400" smtClean="0"/>
              <a:t>Edge </a:t>
            </a:r>
            <a:r>
              <a:rPr lang="en-US" altLang="zh-TW" sz="2400"/>
              <a:t>Induced Subgraph</a:t>
            </a:r>
          </a:p>
        </p:txBody>
      </p:sp>
      <p:grpSp>
        <p:nvGrpSpPr>
          <p:cNvPr id="2" name="Group 4"/>
          <p:cNvGrpSpPr>
            <a:grpSpLocks/>
          </p:cNvGrpSpPr>
          <p:nvPr/>
        </p:nvGrpSpPr>
        <p:grpSpPr bwMode="auto">
          <a:xfrm>
            <a:off x="482544" y="3979894"/>
            <a:ext cx="2511425" cy="1712912"/>
            <a:chOff x="567" y="2931"/>
            <a:chExt cx="1582" cy="1079"/>
          </a:xfrm>
        </p:grpSpPr>
        <p:sp>
          <p:nvSpPr>
            <p:cNvPr id="192517" name="Text Box 5"/>
            <p:cNvSpPr txBox="1">
              <a:spLocks noChangeArrowheads="1"/>
            </p:cNvSpPr>
            <p:nvPr/>
          </p:nvSpPr>
          <p:spPr bwMode="auto">
            <a:xfrm>
              <a:off x="567" y="2931"/>
              <a:ext cx="25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G</a:t>
              </a:r>
              <a:endParaRPr lang="en-US" altLang="zh-TW" sz="2400" b="0" i="1" u="none" baseline="-25000">
                <a:solidFill>
                  <a:srgbClr val="000099"/>
                </a:solidFill>
              </a:endParaRPr>
            </a:p>
          </p:txBody>
        </p:sp>
        <p:sp>
          <p:nvSpPr>
            <p:cNvPr id="192518" name="Oval 6"/>
            <p:cNvSpPr>
              <a:spLocks noChangeArrowheads="1"/>
            </p:cNvSpPr>
            <p:nvPr/>
          </p:nvSpPr>
          <p:spPr bwMode="auto">
            <a:xfrm rot="10800000">
              <a:off x="1879"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19" name="Oval 7"/>
            <p:cNvSpPr>
              <a:spLocks noChangeArrowheads="1"/>
            </p:cNvSpPr>
            <p:nvPr/>
          </p:nvSpPr>
          <p:spPr bwMode="auto">
            <a:xfrm rot="10800000">
              <a:off x="1836" y="3158"/>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20" name="Oval 8"/>
            <p:cNvSpPr>
              <a:spLocks noChangeArrowheads="1"/>
            </p:cNvSpPr>
            <p:nvPr/>
          </p:nvSpPr>
          <p:spPr bwMode="auto">
            <a:xfrm rot="10800000">
              <a:off x="1246" y="3158"/>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21" name="Oval 9"/>
            <p:cNvSpPr>
              <a:spLocks noChangeArrowheads="1"/>
            </p:cNvSpPr>
            <p:nvPr/>
          </p:nvSpPr>
          <p:spPr bwMode="auto">
            <a:xfrm rot="10800000">
              <a:off x="1246" y="3657"/>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22" name="Line 10"/>
            <p:cNvSpPr>
              <a:spLocks noChangeShapeType="1"/>
            </p:cNvSpPr>
            <p:nvPr/>
          </p:nvSpPr>
          <p:spPr bwMode="auto">
            <a:xfrm flipH="1">
              <a:off x="1335" y="3702"/>
              <a:ext cx="590" cy="2"/>
            </a:xfrm>
            <a:prstGeom prst="line">
              <a:avLst/>
            </a:prstGeom>
            <a:noFill/>
            <a:ln w="25400">
              <a:solidFill>
                <a:schemeClr val="tx1"/>
              </a:solidFill>
              <a:round/>
              <a:headEnd/>
              <a:tailEnd/>
            </a:ln>
            <a:effectLst/>
          </p:spPr>
          <p:txBody>
            <a:bodyPr/>
            <a:lstStyle/>
            <a:p>
              <a:endParaRPr lang="en-US" i="1" u="none">
                <a:solidFill>
                  <a:srgbClr val="000099"/>
                </a:solidFill>
              </a:endParaRPr>
            </a:p>
          </p:txBody>
        </p:sp>
        <p:sp>
          <p:nvSpPr>
            <p:cNvPr id="192523" name="Oval 11"/>
            <p:cNvSpPr>
              <a:spLocks noChangeArrowheads="1"/>
            </p:cNvSpPr>
            <p:nvPr/>
          </p:nvSpPr>
          <p:spPr bwMode="auto">
            <a:xfrm rot="10800000">
              <a:off x="836" y="3430"/>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24" name="Line 12"/>
            <p:cNvSpPr>
              <a:spLocks noChangeShapeType="1"/>
            </p:cNvSpPr>
            <p:nvPr/>
          </p:nvSpPr>
          <p:spPr bwMode="auto">
            <a:xfrm flipH="1">
              <a:off x="1291" y="3203"/>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2525" name="Line 13"/>
            <p:cNvSpPr>
              <a:spLocks noChangeShapeType="1"/>
            </p:cNvSpPr>
            <p:nvPr/>
          </p:nvSpPr>
          <p:spPr bwMode="auto">
            <a:xfrm rot="10800000" flipH="1">
              <a:off x="883" y="3203"/>
              <a:ext cx="408" cy="27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2526" name="Line 14"/>
            <p:cNvSpPr>
              <a:spLocks noChangeShapeType="1"/>
            </p:cNvSpPr>
            <p:nvPr/>
          </p:nvSpPr>
          <p:spPr bwMode="auto">
            <a:xfrm rot="10800000">
              <a:off x="1291" y="3203"/>
              <a:ext cx="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2527" name="Line 15"/>
            <p:cNvSpPr>
              <a:spLocks noChangeShapeType="1"/>
            </p:cNvSpPr>
            <p:nvPr/>
          </p:nvSpPr>
          <p:spPr bwMode="auto">
            <a:xfrm flipH="1">
              <a:off x="1291" y="3203"/>
              <a:ext cx="590" cy="499"/>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2528" name="Text Box 16"/>
            <p:cNvSpPr txBox="1">
              <a:spLocks noChangeArrowheads="1"/>
            </p:cNvSpPr>
            <p:nvPr/>
          </p:nvSpPr>
          <p:spPr bwMode="auto">
            <a:xfrm>
              <a:off x="656" y="3430"/>
              <a:ext cx="195"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u</a:t>
              </a:r>
            </a:p>
          </p:txBody>
        </p:sp>
        <p:sp>
          <p:nvSpPr>
            <p:cNvPr id="192529" name="Text Box 17"/>
            <p:cNvSpPr txBox="1">
              <a:spLocks noChangeArrowheads="1"/>
            </p:cNvSpPr>
            <p:nvPr/>
          </p:nvSpPr>
          <p:spPr bwMode="auto">
            <a:xfrm>
              <a:off x="1110" y="297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92530" name="Text Box 18"/>
            <p:cNvSpPr txBox="1">
              <a:spLocks noChangeArrowheads="1"/>
            </p:cNvSpPr>
            <p:nvPr/>
          </p:nvSpPr>
          <p:spPr bwMode="auto">
            <a:xfrm>
              <a:off x="1926" y="2977"/>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sp>
          <p:nvSpPr>
            <p:cNvPr id="192531" name="Text Box 19"/>
            <p:cNvSpPr txBox="1">
              <a:spLocks noChangeArrowheads="1"/>
            </p:cNvSpPr>
            <p:nvPr/>
          </p:nvSpPr>
          <p:spPr bwMode="auto">
            <a:xfrm>
              <a:off x="1143" y="3757"/>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x</a:t>
              </a:r>
            </a:p>
          </p:txBody>
        </p:sp>
        <p:sp>
          <p:nvSpPr>
            <p:cNvPr id="192532" name="Text Box 20"/>
            <p:cNvSpPr txBox="1">
              <a:spLocks noChangeArrowheads="1"/>
            </p:cNvSpPr>
            <p:nvPr/>
          </p:nvSpPr>
          <p:spPr bwMode="auto">
            <a:xfrm>
              <a:off x="1881" y="3748"/>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y</a:t>
              </a:r>
            </a:p>
          </p:txBody>
        </p:sp>
      </p:grpSp>
      <p:sp>
        <p:nvSpPr>
          <p:cNvPr id="192549" name="Text Box 37"/>
          <p:cNvSpPr txBox="1">
            <a:spLocks noChangeArrowheads="1"/>
          </p:cNvSpPr>
          <p:nvPr/>
        </p:nvSpPr>
        <p:spPr bwMode="auto">
          <a:xfrm>
            <a:off x="2965428" y="4556156"/>
            <a:ext cx="3068382" cy="463846"/>
          </a:xfrm>
          <a:prstGeom prst="rect">
            <a:avLst/>
          </a:prstGeom>
          <a:noFill/>
          <a:ln w="25400">
            <a:noFill/>
            <a:miter lim="800000"/>
            <a:headEnd/>
            <a:tailEnd/>
          </a:ln>
          <a:effectLst/>
        </p:spPr>
        <p:txBody>
          <a:bodyPr wrap="none" lIns="90000" tIns="46800" rIns="90000" bIns="46800">
            <a:spAutoFit/>
          </a:bodyPr>
          <a:lstStyle/>
          <a:p>
            <a:r>
              <a:rPr lang="en-US" altLang="zh-TW" sz="2400" b="0" i="1" u="none" smtClean="0">
                <a:solidFill>
                  <a:srgbClr val="000099"/>
                </a:solidFill>
              </a:rPr>
              <a:t>Cho </a:t>
            </a:r>
            <a:r>
              <a:rPr lang="en-US" altLang="zh-TW" sz="2400" b="0" i="1" u="none">
                <a:solidFill>
                  <a:srgbClr val="000099"/>
                </a:solidFill>
              </a:rPr>
              <a:t>X</a:t>
            </a:r>
            <a:r>
              <a:rPr lang="en-US" altLang="zh-TW" sz="2400" b="0" i="1" u="none" smtClean="0">
                <a:solidFill>
                  <a:srgbClr val="000099"/>
                </a:solidFill>
              </a:rPr>
              <a:t>=</a:t>
            </a:r>
            <a:r>
              <a:rPr lang="en-US" altLang="zh-TW" sz="2400" b="0" u="none" smtClean="0">
                <a:solidFill>
                  <a:srgbClr val="000099"/>
                </a:solidFill>
              </a:rPr>
              <a:t>{(</a:t>
            </a:r>
            <a:r>
              <a:rPr lang="en-US" altLang="zh-TW" sz="2400" b="0" i="1" u="none" smtClean="0">
                <a:solidFill>
                  <a:srgbClr val="000099"/>
                </a:solidFill>
              </a:rPr>
              <a:t>u,v</a:t>
            </a:r>
            <a:r>
              <a:rPr lang="en-US" altLang="zh-TW" sz="2400" b="0" u="none" smtClean="0">
                <a:solidFill>
                  <a:srgbClr val="000099"/>
                </a:solidFill>
              </a:rPr>
              <a:t>),(</a:t>
            </a:r>
            <a:r>
              <a:rPr lang="en-US" altLang="zh-TW" sz="2400" b="0" i="1" u="none" smtClean="0">
                <a:solidFill>
                  <a:srgbClr val="000099"/>
                </a:solidFill>
              </a:rPr>
              <a:t>v,w</a:t>
            </a:r>
            <a:r>
              <a:rPr lang="en-US" altLang="zh-TW" sz="2400" b="0" u="none" smtClean="0">
                <a:solidFill>
                  <a:srgbClr val="000099"/>
                </a:solidFill>
              </a:rPr>
              <a:t>)} </a:t>
            </a:r>
            <a:r>
              <a:rPr lang="en-US" altLang="zh-TW" sz="2400" b="0" u="none">
                <a:solidFill>
                  <a:srgbClr val="000099"/>
                </a:solidFill>
                <a:sym typeface="Symbol" pitchFamily="18" charset="2"/>
              </a:rPr>
              <a:t></a:t>
            </a:r>
          </a:p>
        </p:txBody>
      </p:sp>
      <p:grpSp>
        <p:nvGrpSpPr>
          <p:cNvPr id="3" name="Group 55"/>
          <p:cNvGrpSpPr>
            <a:grpSpLocks/>
          </p:cNvGrpSpPr>
          <p:nvPr/>
        </p:nvGrpSpPr>
        <p:grpSpPr bwMode="auto">
          <a:xfrm>
            <a:off x="6113518" y="4137075"/>
            <a:ext cx="2511425" cy="1193800"/>
            <a:chOff x="3833" y="2976"/>
            <a:chExt cx="1582" cy="752"/>
          </a:xfrm>
        </p:grpSpPr>
        <p:sp>
          <p:nvSpPr>
            <p:cNvPr id="192551" name="Text Box 39"/>
            <p:cNvSpPr txBox="1">
              <a:spLocks noChangeArrowheads="1"/>
            </p:cNvSpPr>
            <p:nvPr/>
          </p:nvSpPr>
          <p:spPr bwMode="auto">
            <a:xfrm>
              <a:off x="3833" y="2976"/>
              <a:ext cx="49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&lt;X&gt;</a:t>
              </a:r>
              <a:endParaRPr lang="en-US" altLang="zh-TW" sz="2400" b="0" i="1" u="none" baseline="-25000">
                <a:solidFill>
                  <a:srgbClr val="000099"/>
                </a:solidFill>
              </a:endParaRPr>
            </a:p>
          </p:txBody>
        </p:sp>
        <p:sp>
          <p:nvSpPr>
            <p:cNvPr id="192553" name="Oval 41"/>
            <p:cNvSpPr>
              <a:spLocks noChangeArrowheads="1"/>
            </p:cNvSpPr>
            <p:nvPr/>
          </p:nvSpPr>
          <p:spPr bwMode="auto">
            <a:xfrm rot="10800000">
              <a:off x="5102" y="3203"/>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54" name="Oval 42"/>
            <p:cNvSpPr>
              <a:spLocks noChangeArrowheads="1"/>
            </p:cNvSpPr>
            <p:nvPr/>
          </p:nvSpPr>
          <p:spPr bwMode="auto">
            <a:xfrm rot="10800000">
              <a:off x="4512" y="3203"/>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57" name="Oval 45"/>
            <p:cNvSpPr>
              <a:spLocks noChangeArrowheads="1"/>
            </p:cNvSpPr>
            <p:nvPr/>
          </p:nvSpPr>
          <p:spPr bwMode="auto">
            <a:xfrm rot="10800000">
              <a:off x="4102" y="3475"/>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2558" name="Line 46"/>
            <p:cNvSpPr>
              <a:spLocks noChangeShapeType="1"/>
            </p:cNvSpPr>
            <p:nvPr/>
          </p:nvSpPr>
          <p:spPr bwMode="auto">
            <a:xfrm flipH="1">
              <a:off x="4557" y="3248"/>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2559" name="Line 47"/>
            <p:cNvSpPr>
              <a:spLocks noChangeShapeType="1"/>
            </p:cNvSpPr>
            <p:nvPr/>
          </p:nvSpPr>
          <p:spPr bwMode="auto">
            <a:xfrm rot="10800000" flipH="1">
              <a:off x="4149" y="3248"/>
              <a:ext cx="408" cy="27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2562" name="Text Box 50"/>
            <p:cNvSpPr txBox="1">
              <a:spLocks noChangeArrowheads="1"/>
            </p:cNvSpPr>
            <p:nvPr/>
          </p:nvSpPr>
          <p:spPr bwMode="auto">
            <a:xfrm>
              <a:off x="3922" y="3475"/>
              <a:ext cx="195"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u</a:t>
              </a:r>
            </a:p>
          </p:txBody>
        </p:sp>
        <p:sp>
          <p:nvSpPr>
            <p:cNvPr id="192563" name="Text Box 51"/>
            <p:cNvSpPr txBox="1">
              <a:spLocks noChangeArrowheads="1"/>
            </p:cNvSpPr>
            <p:nvPr/>
          </p:nvSpPr>
          <p:spPr bwMode="auto">
            <a:xfrm>
              <a:off x="4376" y="3022"/>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92564" name="Text Box 52"/>
            <p:cNvSpPr txBox="1">
              <a:spLocks noChangeArrowheads="1"/>
            </p:cNvSpPr>
            <p:nvPr/>
          </p:nvSpPr>
          <p:spPr bwMode="auto">
            <a:xfrm>
              <a:off x="5192" y="3022"/>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2514">
                                            <p:txEl>
                                              <p:pRg st="2" end="2"/>
                                            </p:txEl>
                                          </p:spTgt>
                                        </p:tgtEl>
                                        <p:attrNameLst>
                                          <p:attrName>style.visibility</p:attrName>
                                        </p:attrNameLst>
                                      </p:cBhvr>
                                      <p:to>
                                        <p:strVal val="visible"/>
                                      </p:to>
                                    </p:set>
                                    <p:anim calcmode="lin" valueType="num">
                                      <p:cBhvr additive="base">
                                        <p:cTn id="7" dur="500" fill="hold"/>
                                        <p:tgtEl>
                                          <p:spTgt spid="1925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25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2514">
                                            <p:txEl>
                                              <p:pRg st="3" end="3"/>
                                            </p:txEl>
                                          </p:spTgt>
                                        </p:tgtEl>
                                        <p:attrNameLst>
                                          <p:attrName>style.visibility</p:attrName>
                                        </p:attrNameLst>
                                      </p:cBhvr>
                                      <p:to>
                                        <p:strVal val="visible"/>
                                      </p:to>
                                    </p:set>
                                    <p:anim calcmode="lin" valueType="num">
                                      <p:cBhvr additive="base">
                                        <p:cTn id="13" dur="500" fill="hold"/>
                                        <p:tgtEl>
                                          <p:spTgt spid="19251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25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2549"/>
                                        </p:tgtEl>
                                        <p:attrNameLst>
                                          <p:attrName>style.visibility</p:attrName>
                                        </p:attrNameLst>
                                      </p:cBhvr>
                                      <p:to>
                                        <p:strVal val="visible"/>
                                      </p:to>
                                    </p:set>
                                    <p:anim calcmode="lin" valueType="num">
                                      <p:cBhvr additive="base">
                                        <p:cTn id="25" dur="500" fill="hold"/>
                                        <p:tgtEl>
                                          <p:spTgt spid="192549"/>
                                        </p:tgtEl>
                                        <p:attrNameLst>
                                          <p:attrName>ppt_x</p:attrName>
                                        </p:attrNameLst>
                                      </p:cBhvr>
                                      <p:tavLst>
                                        <p:tav tm="0">
                                          <p:val>
                                            <p:strVal val="#ppt_x"/>
                                          </p:val>
                                        </p:tav>
                                        <p:tav tm="100000">
                                          <p:val>
                                            <p:strVal val="#ppt_x"/>
                                          </p:val>
                                        </p:tav>
                                      </p:tavLst>
                                    </p:anim>
                                    <p:anim calcmode="lin" valueType="num">
                                      <p:cBhvr additive="base">
                                        <p:cTn id="26" dur="500" fill="hold"/>
                                        <p:tgtEl>
                                          <p:spTgt spid="19254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4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42" name="Rectangle 6"/>
          <p:cNvSpPr>
            <a:spLocks noChangeArrowheads="1"/>
          </p:cNvSpPr>
          <p:nvPr/>
        </p:nvSpPr>
        <p:spPr bwMode="auto">
          <a:xfrm>
            <a:off x="884187" y="1519241"/>
            <a:ext cx="7850187" cy="1008063"/>
          </a:xfrm>
          <a:prstGeom prst="rect">
            <a:avLst/>
          </a:prstGeom>
          <a:noFill/>
          <a:ln w="9525">
            <a:noFill/>
            <a:miter lim="800000"/>
            <a:headEnd/>
            <a:tailEnd/>
          </a:ln>
          <a:effectLst/>
        </p:spPr>
        <p:txBody>
          <a:bodyPr/>
          <a:lstStyle/>
          <a:p>
            <a:pPr marL="342900" indent="-342900">
              <a:spcBef>
                <a:spcPts val="1200"/>
              </a:spcBef>
              <a:buClr>
                <a:schemeClr val="hlink"/>
              </a:buClr>
              <a:buSzPct val="70000"/>
              <a:buFont typeface="Wingdings" pitchFamily="2" charset="2"/>
              <a:buNone/>
            </a:pPr>
            <a:r>
              <a:rPr lang="en-US" altLang="zh-TW" sz="2400" b="1" u="none" smtClean="0">
                <a:solidFill>
                  <a:srgbClr val="000099"/>
                </a:solidFill>
              </a:rPr>
              <a:t>Ví dụ. </a:t>
            </a:r>
            <a:r>
              <a:rPr lang="en-US" altLang="zh-TW" sz="2400" u="none" smtClean="0">
                <a:solidFill>
                  <a:srgbClr val="000099"/>
                </a:solidFill>
              </a:rPr>
              <a:t>Cho </a:t>
            </a:r>
            <a:r>
              <a:rPr lang="en-US" altLang="zh-TW" sz="2400" i="1" u="none" smtClean="0">
                <a:solidFill>
                  <a:srgbClr val="000099"/>
                </a:solidFill>
              </a:rPr>
              <a:t>G</a:t>
            </a:r>
            <a:r>
              <a:rPr lang="en-US" altLang="zh-TW" sz="2400" u="none" smtClean="0">
                <a:solidFill>
                  <a:srgbClr val="000099"/>
                </a:solidFill>
              </a:rPr>
              <a:t>=(</a:t>
            </a:r>
            <a:r>
              <a:rPr lang="en-US" altLang="zh-TW" sz="2400" i="1" u="none" smtClean="0">
                <a:solidFill>
                  <a:srgbClr val="000099"/>
                </a:solidFill>
              </a:rPr>
              <a:t>V,E</a:t>
            </a:r>
            <a:r>
              <a:rPr lang="en-US" altLang="zh-TW" sz="2400" u="none" smtClean="0">
                <a:solidFill>
                  <a:srgbClr val="000099"/>
                </a:solidFill>
              </a:rPr>
              <a:t>) là đồ thị vô hướng.</a:t>
            </a:r>
          </a:p>
          <a:p>
            <a:pPr marL="342900" indent="-342900">
              <a:spcBef>
                <a:spcPts val="1200"/>
              </a:spcBef>
              <a:buClr>
                <a:schemeClr val="hlink"/>
              </a:buClr>
              <a:buSzPct val="70000"/>
              <a:buFont typeface="Wingdings" pitchFamily="2" charset="2"/>
              <a:buNone/>
            </a:pPr>
            <a:r>
              <a:rPr lang="en-US" altLang="zh-TW" sz="2400" b="0" u="none" smtClean="0">
                <a:solidFill>
                  <a:srgbClr val="000099"/>
                </a:solidFill>
              </a:rPr>
              <a:t> Nếu </a:t>
            </a:r>
            <a:r>
              <a:rPr lang="en-US" altLang="zh-TW" sz="2400" b="0" i="1" u="none">
                <a:solidFill>
                  <a:srgbClr val="000099"/>
                </a:solidFill>
              </a:rPr>
              <a:t>H</a:t>
            </a:r>
            <a:r>
              <a:rPr lang="en-US" altLang="zh-TW" sz="2400" b="0" u="none">
                <a:solidFill>
                  <a:srgbClr val="000099"/>
                </a:solidFill>
              </a:rPr>
              <a:t>=&lt;</a:t>
            </a:r>
            <a:r>
              <a:rPr lang="en-US" altLang="zh-TW" sz="2400" b="0" i="1" u="none">
                <a:solidFill>
                  <a:srgbClr val="000099"/>
                </a:solidFill>
              </a:rPr>
              <a:t>E</a:t>
            </a:r>
            <a:r>
              <a:rPr lang="en-US" altLang="zh-TW" sz="2400" b="0" u="none">
                <a:solidFill>
                  <a:srgbClr val="000099"/>
                </a:solidFill>
              </a:rPr>
              <a:t>(</a:t>
            </a:r>
            <a:r>
              <a:rPr lang="en-US" altLang="zh-TW" sz="2400" b="0" i="1" u="none">
                <a:solidFill>
                  <a:srgbClr val="000099"/>
                </a:solidFill>
              </a:rPr>
              <a:t>G</a:t>
            </a:r>
            <a:r>
              <a:rPr lang="en-US" altLang="zh-TW" sz="2400" b="0" u="none">
                <a:solidFill>
                  <a:srgbClr val="000099"/>
                </a:solidFill>
              </a:rPr>
              <a:t>)&gt;, </a:t>
            </a:r>
            <a:r>
              <a:rPr lang="en-US" altLang="zh-TW" sz="2400" b="0" u="none" smtClean="0">
                <a:solidFill>
                  <a:srgbClr val="000099"/>
                </a:solidFill>
              </a:rPr>
              <a:t>thì có thể suy ra </a:t>
            </a:r>
            <a:r>
              <a:rPr lang="en-US" altLang="zh-TW" sz="2400" b="0" i="1" u="none">
                <a:solidFill>
                  <a:srgbClr val="000099"/>
                </a:solidFill>
              </a:rPr>
              <a:t>H</a:t>
            </a:r>
            <a:r>
              <a:rPr lang="en-US" altLang="zh-TW" sz="2400" b="0" u="none">
                <a:solidFill>
                  <a:srgbClr val="000099"/>
                </a:solidFill>
              </a:rPr>
              <a:t>=&lt;</a:t>
            </a:r>
            <a:r>
              <a:rPr lang="en-US" altLang="zh-TW" sz="2400" b="0" i="1" u="none">
                <a:solidFill>
                  <a:srgbClr val="000099"/>
                </a:solidFill>
              </a:rPr>
              <a:t>V</a:t>
            </a:r>
            <a:r>
              <a:rPr lang="en-US" altLang="zh-TW" sz="2400" b="0" u="none">
                <a:solidFill>
                  <a:srgbClr val="000099"/>
                </a:solidFill>
              </a:rPr>
              <a:t>(</a:t>
            </a:r>
            <a:r>
              <a:rPr lang="en-US" altLang="zh-TW" sz="2400" b="0" i="1" u="none">
                <a:solidFill>
                  <a:srgbClr val="000099"/>
                </a:solidFill>
              </a:rPr>
              <a:t>G</a:t>
            </a:r>
            <a:r>
              <a:rPr lang="en-US" altLang="zh-TW" sz="2400" b="0" u="none" smtClean="0">
                <a:solidFill>
                  <a:srgbClr val="000099"/>
                </a:solidFill>
              </a:rPr>
              <a:t>)&gt; được không?</a:t>
            </a:r>
            <a:endParaRPr lang="en-US" altLang="zh-TW" sz="2800" b="0" u="none">
              <a:solidFill>
                <a:srgbClr val="000099"/>
              </a:solidFill>
              <a:sym typeface="Symbol" pitchFamily="18" charset="2"/>
            </a:endParaRPr>
          </a:p>
        </p:txBody>
      </p:sp>
      <p:sp>
        <p:nvSpPr>
          <p:cNvPr id="193543" name="Text Box 7"/>
          <p:cNvSpPr txBox="1">
            <a:spLocks noChangeArrowheads="1"/>
          </p:cNvSpPr>
          <p:nvPr/>
        </p:nvSpPr>
        <p:spPr bwMode="auto">
          <a:xfrm>
            <a:off x="936574" y="2755904"/>
            <a:ext cx="558464" cy="463846"/>
          </a:xfrm>
          <a:prstGeom prst="rect">
            <a:avLst/>
          </a:prstGeom>
          <a:noFill/>
          <a:ln w="25400">
            <a:noFill/>
            <a:miter lim="800000"/>
            <a:headEnd/>
            <a:tailEnd/>
          </a:ln>
          <a:effectLst/>
        </p:spPr>
        <p:txBody>
          <a:bodyPr wrap="none" lIns="90000" tIns="46800" rIns="90000" bIns="46800">
            <a:spAutoFit/>
          </a:bodyPr>
          <a:lstStyle/>
          <a:p>
            <a:r>
              <a:rPr lang="en-US" altLang="zh-TW" sz="2400" b="1" u="none">
                <a:solidFill>
                  <a:srgbClr val="C00000"/>
                </a:solidFill>
              </a:rPr>
              <a:t>No</a:t>
            </a:r>
          </a:p>
        </p:txBody>
      </p:sp>
      <p:grpSp>
        <p:nvGrpSpPr>
          <p:cNvPr id="2" name="Group 25"/>
          <p:cNvGrpSpPr>
            <a:grpSpLocks/>
          </p:cNvGrpSpPr>
          <p:nvPr/>
        </p:nvGrpSpPr>
        <p:grpSpPr bwMode="auto">
          <a:xfrm>
            <a:off x="1603323" y="3429000"/>
            <a:ext cx="2009775" cy="1120775"/>
            <a:chOff x="1882" y="119"/>
            <a:chExt cx="1266" cy="706"/>
          </a:xfrm>
        </p:grpSpPr>
        <p:sp>
          <p:nvSpPr>
            <p:cNvPr id="193545" name="Text Box 9"/>
            <p:cNvSpPr txBox="1">
              <a:spLocks noChangeArrowheads="1"/>
            </p:cNvSpPr>
            <p:nvPr/>
          </p:nvSpPr>
          <p:spPr bwMode="auto">
            <a:xfrm>
              <a:off x="1882" y="164"/>
              <a:ext cx="25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G</a:t>
              </a:r>
              <a:endParaRPr lang="en-US" altLang="zh-TW" sz="2400" b="0" i="1" u="none" baseline="-25000">
                <a:solidFill>
                  <a:srgbClr val="000099"/>
                </a:solidFill>
              </a:endParaRPr>
            </a:p>
          </p:txBody>
        </p:sp>
        <p:sp>
          <p:nvSpPr>
            <p:cNvPr id="193547" name="Oval 11"/>
            <p:cNvSpPr>
              <a:spLocks noChangeArrowheads="1"/>
            </p:cNvSpPr>
            <p:nvPr/>
          </p:nvSpPr>
          <p:spPr bwMode="auto">
            <a:xfrm rot="10800000">
              <a:off x="2835" y="709"/>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3548" name="Oval 12"/>
            <p:cNvSpPr>
              <a:spLocks noChangeArrowheads="1"/>
            </p:cNvSpPr>
            <p:nvPr/>
          </p:nvSpPr>
          <p:spPr bwMode="auto">
            <a:xfrm rot="10800000">
              <a:off x="2245" y="709"/>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3551" name="Oval 15"/>
            <p:cNvSpPr>
              <a:spLocks noChangeArrowheads="1"/>
            </p:cNvSpPr>
            <p:nvPr/>
          </p:nvSpPr>
          <p:spPr bwMode="auto">
            <a:xfrm rot="10800000">
              <a:off x="2562" y="346"/>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3552" name="Line 16"/>
            <p:cNvSpPr>
              <a:spLocks noChangeShapeType="1"/>
            </p:cNvSpPr>
            <p:nvPr/>
          </p:nvSpPr>
          <p:spPr bwMode="auto">
            <a:xfrm flipH="1">
              <a:off x="2290" y="754"/>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3556" name="Text Box 20"/>
            <p:cNvSpPr txBox="1">
              <a:spLocks noChangeArrowheads="1"/>
            </p:cNvSpPr>
            <p:nvPr/>
          </p:nvSpPr>
          <p:spPr bwMode="auto">
            <a:xfrm>
              <a:off x="2517" y="119"/>
              <a:ext cx="195"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u</a:t>
              </a:r>
            </a:p>
          </p:txBody>
        </p:sp>
        <p:sp>
          <p:nvSpPr>
            <p:cNvPr id="193557" name="Text Box 21"/>
            <p:cNvSpPr txBox="1">
              <a:spLocks noChangeArrowheads="1"/>
            </p:cNvSpPr>
            <p:nvPr/>
          </p:nvSpPr>
          <p:spPr bwMode="auto">
            <a:xfrm>
              <a:off x="2064" y="572"/>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93558" name="Text Box 22"/>
            <p:cNvSpPr txBox="1">
              <a:spLocks noChangeArrowheads="1"/>
            </p:cNvSpPr>
            <p:nvPr/>
          </p:nvSpPr>
          <p:spPr bwMode="auto">
            <a:xfrm>
              <a:off x="2925" y="572"/>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grpSp>
      <p:grpSp>
        <p:nvGrpSpPr>
          <p:cNvPr id="3" name="Group 36"/>
          <p:cNvGrpSpPr>
            <a:grpSpLocks/>
          </p:cNvGrpSpPr>
          <p:nvPr/>
        </p:nvGrpSpPr>
        <p:grpSpPr bwMode="auto">
          <a:xfrm>
            <a:off x="4987873" y="3500437"/>
            <a:ext cx="2009775" cy="1049338"/>
            <a:chOff x="3152" y="3566"/>
            <a:chExt cx="1266" cy="661"/>
          </a:xfrm>
        </p:grpSpPr>
        <p:sp>
          <p:nvSpPr>
            <p:cNvPr id="193563" name="Text Box 27"/>
            <p:cNvSpPr txBox="1">
              <a:spLocks noChangeArrowheads="1"/>
            </p:cNvSpPr>
            <p:nvPr/>
          </p:nvSpPr>
          <p:spPr bwMode="auto">
            <a:xfrm>
              <a:off x="3152" y="3566"/>
              <a:ext cx="257" cy="291"/>
            </a:xfrm>
            <a:prstGeom prst="rect">
              <a:avLst/>
            </a:prstGeom>
            <a:noFill/>
            <a:ln w="25400">
              <a:noFill/>
              <a:miter lim="800000"/>
              <a:headEnd/>
              <a:tailEnd/>
            </a:ln>
            <a:effectLst/>
          </p:spPr>
          <p:txBody>
            <a:bodyPr wrap="none">
              <a:spAutoFit/>
            </a:bodyPr>
            <a:lstStyle/>
            <a:p>
              <a:r>
                <a:rPr lang="en-US" altLang="zh-TW" sz="2400" b="0" i="1" u="none">
                  <a:solidFill>
                    <a:srgbClr val="000099"/>
                  </a:solidFill>
                </a:rPr>
                <a:t>H</a:t>
              </a:r>
              <a:endParaRPr lang="en-US" altLang="zh-TW" sz="2400" b="0" i="1" u="none" baseline="-25000">
                <a:solidFill>
                  <a:srgbClr val="000099"/>
                </a:solidFill>
              </a:endParaRPr>
            </a:p>
          </p:txBody>
        </p:sp>
        <p:sp>
          <p:nvSpPr>
            <p:cNvPr id="193564" name="Oval 28"/>
            <p:cNvSpPr>
              <a:spLocks noChangeArrowheads="1"/>
            </p:cNvSpPr>
            <p:nvPr/>
          </p:nvSpPr>
          <p:spPr bwMode="auto">
            <a:xfrm rot="10800000">
              <a:off x="4105" y="4111"/>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3565" name="Oval 29"/>
            <p:cNvSpPr>
              <a:spLocks noChangeArrowheads="1"/>
            </p:cNvSpPr>
            <p:nvPr/>
          </p:nvSpPr>
          <p:spPr bwMode="auto">
            <a:xfrm rot="10800000">
              <a:off x="3515" y="4111"/>
              <a:ext cx="91" cy="91"/>
            </a:xfrm>
            <a:prstGeom prst="ellipse">
              <a:avLst/>
            </a:prstGeom>
            <a:solidFill>
              <a:schemeClr val="tx1"/>
            </a:solidFill>
            <a:ln w="25400">
              <a:solidFill>
                <a:schemeClr val="tx1"/>
              </a:solidFill>
              <a:round/>
              <a:headEnd/>
              <a:tailEnd/>
            </a:ln>
            <a:effectLst/>
          </p:spPr>
          <p:txBody>
            <a:bodyPr wrap="none" anchor="ctr"/>
            <a:lstStyle/>
            <a:p>
              <a:endParaRPr lang="en-US" i="1" u="none">
                <a:solidFill>
                  <a:srgbClr val="000099"/>
                </a:solidFill>
              </a:endParaRPr>
            </a:p>
          </p:txBody>
        </p:sp>
        <p:sp>
          <p:nvSpPr>
            <p:cNvPr id="193567" name="Line 31"/>
            <p:cNvSpPr>
              <a:spLocks noChangeShapeType="1"/>
            </p:cNvSpPr>
            <p:nvPr/>
          </p:nvSpPr>
          <p:spPr bwMode="auto">
            <a:xfrm flipH="1">
              <a:off x="3560" y="4156"/>
              <a:ext cx="634" cy="2"/>
            </a:xfrm>
            <a:prstGeom prst="line">
              <a:avLst/>
            </a:prstGeom>
            <a:noFill/>
            <a:ln w="25400">
              <a:solidFill>
                <a:schemeClr val="tx1"/>
              </a:solidFill>
              <a:round/>
              <a:headEnd/>
              <a:tailEnd/>
            </a:ln>
            <a:effectLst/>
          </p:spPr>
          <p:txBody>
            <a:bodyPr lIns="90000" tIns="46800" rIns="90000" bIns="46800">
              <a:spAutoFit/>
            </a:bodyPr>
            <a:lstStyle/>
            <a:p>
              <a:endParaRPr lang="en-US" i="1" u="none">
                <a:solidFill>
                  <a:srgbClr val="000099"/>
                </a:solidFill>
              </a:endParaRPr>
            </a:p>
          </p:txBody>
        </p:sp>
        <p:sp>
          <p:nvSpPr>
            <p:cNvPr id="193569" name="Text Box 33"/>
            <p:cNvSpPr txBox="1">
              <a:spLocks noChangeArrowheads="1"/>
            </p:cNvSpPr>
            <p:nvPr/>
          </p:nvSpPr>
          <p:spPr bwMode="auto">
            <a:xfrm>
              <a:off x="3334" y="3974"/>
              <a:ext cx="186"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v</a:t>
              </a:r>
            </a:p>
          </p:txBody>
        </p:sp>
        <p:sp>
          <p:nvSpPr>
            <p:cNvPr id="193570" name="Text Box 34"/>
            <p:cNvSpPr txBox="1">
              <a:spLocks noChangeArrowheads="1"/>
            </p:cNvSpPr>
            <p:nvPr/>
          </p:nvSpPr>
          <p:spPr bwMode="auto">
            <a:xfrm>
              <a:off x="4195" y="3974"/>
              <a:ext cx="223" cy="253"/>
            </a:xfrm>
            <a:prstGeom prst="rect">
              <a:avLst/>
            </a:prstGeom>
            <a:noFill/>
            <a:ln w="25400">
              <a:noFill/>
              <a:miter lim="800000"/>
              <a:headEnd/>
              <a:tailEnd/>
            </a:ln>
            <a:effectLst/>
          </p:spPr>
          <p:txBody>
            <a:bodyPr wrap="none" lIns="90000" tIns="46800" rIns="90000" bIns="46800">
              <a:spAutoFit/>
            </a:bodyPr>
            <a:lstStyle/>
            <a:p>
              <a:r>
                <a:rPr lang="en-US" altLang="zh-TW" i="1" u="none">
                  <a:solidFill>
                    <a:srgbClr val="000099"/>
                  </a:solidFill>
                </a:rPr>
                <a:t>w</a:t>
              </a:r>
            </a:p>
          </p:txBody>
        </p:sp>
      </p:grpSp>
      <p:sp>
        <p:nvSpPr>
          <p:cNvPr id="193571" name="Text Box 35"/>
          <p:cNvSpPr txBox="1">
            <a:spLocks noChangeArrowheads="1"/>
          </p:cNvSpPr>
          <p:nvPr/>
        </p:nvSpPr>
        <p:spPr bwMode="auto">
          <a:xfrm>
            <a:off x="4124274" y="3789362"/>
            <a:ext cx="484726" cy="463846"/>
          </a:xfrm>
          <a:prstGeom prst="rect">
            <a:avLst/>
          </a:prstGeom>
          <a:noFill/>
          <a:ln w="25400">
            <a:noFill/>
            <a:miter lim="800000"/>
            <a:headEnd/>
            <a:tailEnd/>
          </a:ln>
          <a:effectLst/>
        </p:spPr>
        <p:txBody>
          <a:bodyPr wrap="none" lIns="90000" tIns="46800" rIns="90000" bIns="46800">
            <a:spAutoFit/>
          </a:bodyPr>
          <a:lstStyle/>
          <a:p>
            <a:r>
              <a:rPr lang="zh-TW" altLang="en-US" sz="2400" u="none">
                <a:solidFill>
                  <a:srgbClr val="000099"/>
                </a:solidFill>
                <a:sym typeface="Symbol" pitchFamily="18" charset="2"/>
              </a:rPr>
              <a:t></a:t>
            </a:r>
          </a:p>
        </p:txBody>
      </p:sp>
      <p:sp>
        <p:nvSpPr>
          <p:cNvPr id="25" name="Rectangle 3"/>
          <p:cNvSpPr>
            <a:spLocks noGrp="1" noChangeArrowheads="1"/>
          </p:cNvSpPr>
          <p:nvPr>
            <p:ph type="title"/>
          </p:nvPr>
        </p:nvSpPr>
        <p:spPr>
          <a:xfrm>
            <a:off x="179388" y="0"/>
            <a:ext cx="8736012" cy="1125538"/>
          </a:xfrm>
        </p:spPr>
        <p:txBody>
          <a:bodyPr/>
          <a:lstStyle/>
          <a:p>
            <a:r>
              <a:rPr lang="en-US" altLang="zh-TW" sz="3600" smtClean="0"/>
              <a:t>Đồ thị con cảm sinh cạnh và cảm sinh đỉnh</a:t>
            </a:r>
            <a:endParaRPr lang="en-US" altLang="zh-TW" sz="2000"/>
          </a:p>
        </p:txBody>
      </p:sp>
      <p:sp>
        <p:nvSpPr>
          <p:cNvPr id="26" name="Rectangle 25"/>
          <p:cNvSpPr/>
          <p:nvPr/>
        </p:nvSpPr>
        <p:spPr>
          <a:xfrm>
            <a:off x="847673" y="4962546"/>
            <a:ext cx="7485166" cy="984885"/>
          </a:xfrm>
          <a:prstGeom prst="rect">
            <a:avLst/>
          </a:prstGeom>
        </p:spPr>
        <p:txBody>
          <a:bodyPr wrap="square">
            <a:spAutoFit/>
          </a:bodyPr>
          <a:lstStyle/>
          <a:p>
            <a:r>
              <a:rPr lang="en-US" altLang="zh-TW" sz="2400" u="none" smtClean="0">
                <a:solidFill>
                  <a:srgbClr val="000099"/>
                </a:solidFill>
              </a:rPr>
              <a:t>Dễ thấy, </a:t>
            </a:r>
            <a:r>
              <a:rPr lang="en-US" altLang="zh-TW" sz="2400" i="1" u="none" smtClean="0">
                <a:solidFill>
                  <a:srgbClr val="000099"/>
                </a:solidFill>
              </a:rPr>
              <a:t>G</a:t>
            </a:r>
            <a:r>
              <a:rPr lang="en-US" altLang="zh-TW" sz="2400" u="none" smtClean="0">
                <a:solidFill>
                  <a:srgbClr val="000099"/>
                </a:solidFill>
              </a:rPr>
              <a:t> = &lt;</a:t>
            </a:r>
            <a:r>
              <a:rPr lang="en-US" altLang="zh-TW" sz="2400" i="1" u="none" smtClean="0">
                <a:solidFill>
                  <a:srgbClr val="000099"/>
                </a:solidFill>
              </a:rPr>
              <a:t>V</a:t>
            </a:r>
            <a:r>
              <a:rPr lang="en-US" altLang="zh-TW" sz="2400" u="none" smtClean="0">
                <a:solidFill>
                  <a:srgbClr val="000099"/>
                </a:solidFill>
              </a:rPr>
              <a:t>(</a:t>
            </a:r>
            <a:r>
              <a:rPr lang="en-US" altLang="zh-TW" sz="2400" i="1" u="none" smtClean="0">
                <a:solidFill>
                  <a:srgbClr val="000099"/>
                </a:solidFill>
              </a:rPr>
              <a:t>G</a:t>
            </a:r>
            <a:r>
              <a:rPr lang="en-US" altLang="zh-TW" sz="2400" u="none" smtClean="0">
                <a:solidFill>
                  <a:srgbClr val="000099"/>
                </a:solidFill>
              </a:rPr>
              <a:t>)&gt;.</a:t>
            </a:r>
          </a:p>
          <a:p>
            <a:pPr>
              <a:spcBef>
                <a:spcPts val="1200"/>
              </a:spcBef>
            </a:pPr>
            <a:r>
              <a:rPr lang="en-US" altLang="zh-TW" sz="2400" u="none" smtClean="0">
                <a:solidFill>
                  <a:srgbClr val="000099"/>
                </a:solidFill>
              </a:rPr>
              <a:t>Ví dụ trên cho thấy &lt;</a:t>
            </a:r>
            <a:r>
              <a:rPr lang="en-US" altLang="zh-TW" sz="2400" i="1" u="none" smtClean="0">
                <a:solidFill>
                  <a:srgbClr val="000099"/>
                </a:solidFill>
              </a:rPr>
              <a:t>E</a:t>
            </a:r>
            <a:r>
              <a:rPr lang="en-US" altLang="zh-TW" sz="2400" u="none" smtClean="0">
                <a:solidFill>
                  <a:srgbClr val="000099"/>
                </a:solidFill>
              </a:rPr>
              <a:t>(</a:t>
            </a:r>
            <a:r>
              <a:rPr lang="en-US" altLang="zh-TW" sz="2400" i="1" u="none" smtClean="0">
                <a:solidFill>
                  <a:srgbClr val="000099"/>
                </a:solidFill>
              </a:rPr>
              <a:t>G</a:t>
            </a:r>
            <a:r>
              <a:rPr lang="en-US" altLang="zh-TW" sz="2400" u="none" smtClean="0">
                <a:solidFill>
                  <a:srgbClr val="000099"/>
                </a:solidFill>
              </a:rPr>
              <a:t>)&gt;  không nhất thiết trùng với </a:t>
            </a:r>
            <a:r>
              <a:rPr lang="en-US" altLang="zh-TW" sz="2400" i="1" u="none" smtClean="0">
                <a:solidFill>
                  <a:srgbClr val="000099"/>
                </a:solidFill>
              </a:rPr>
              <a:t>G</a:t>
            </a:r>
            <a:endParaRPr lang="en-US" sz="1400" i="1" u="none">
              <a:solidFill>
                <a:srgbClr val="000099"/>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3542"/>
                                        </p:tgtEl>
                                        <p:attrNameLst>
                                          <p:attrName>style.visibility</p:attrName>
                                        </p:attrNameLst>
                                      </p:cBhvr>
                                      <p:to>
                                        <p:strVal val="visible"/>
                                      </p:to>
                                    </p:set>
                                    <p:anim calcmode="lin" valueType="num">
                                      <p:cBhvr additive="base">
                                        <p:cTn id="7" dur="500" fill="hold"/>
                                        <p:tgtEl>
                                          <p:spTgt spid="193542"/>
                                        </p:tgtEl>
                                        <p:attrNameLst>
                                          <p:attrName>ppt_x</p:attrName>
                                        </p:attrNameLst>
                                      </p:cBhvr>
                                      <p:tavLst>
                                        <p:tav tm="0">
                                          <p:val>
                                            <p:strVal val="#ppt_x"/>
                                          </p:val>
                                        </p:tav>
                                        <p:tav tm="100000">
                                          <p:val>
                                            <p:strVal val="#ppt_x"/>
                                          </p:val>
                                        </p:tav>
                                      </p:tavLst>
                                    </p:anim>
                                    <p:anim calcmode="lin" valueType="num">
                                      <p:cBhvr additive="base">
                                        <p:cTn id="8" dur="500" fill="hold"/>
                                        <p:tgtEl>
                                          <p:spTgt spid="1935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3543"/>
                                        </p:tgtEl>
                                        <p:attrNameLst>
                                          <p:attrName>style.visibility</p:attrName>
                                        </p:attrNameLst>
                                      </p:cBhvr>
                                      <p:to>
                                        <p:strVal val="visible"/>
                                      </p:to>
                                    </p:set>
                                    <p:anim calcmode="lin" valueType="num">
                                      <p:cBhvr additive="base">
                                        <p:cTn id="13" dur="500" fill="hold"/>
                                        <p:tgtEl>
                                          <p:spTgt spid="193543"/>
                                        </p:tgtEl>
                                        <p:attrNameLst>
                                          <p:attrName>ppt_x</p:attrName>
                                        </p:attrNameLst>
                                      </p:cBhvr>
                                      <p:tavLst>
                                        <p:tav tm="0">
                                          <p:val>
                                            <p:strVal val="#ppt_x"/>
                                          </p:val>
                                        </p:tav>
                                        <p:tav tm="100000">
                                          <p:val>
                                            <p:strVal val="#ppt_x"/>
                                          </p:val>
                                        </p:tav>
                                      </p:tavLst>
                                    </p:anim>
                                    <p:anim calcmode="lin" valueType="num">
                                      <p:cBhvr additive="base">
                                        <p:cTn id="14" dur="500" fill="hold"/>
                                        <p:tgtEl>
                                          <p:spTgt spid="19354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3571"/>
                                        </p:tgtEl>
                                        <p:attrNameLst>
                                          <p:attrName>style.visibility</p:attrName>
                                        </p:attrNameLst>
                                      </p:cBhvr>
                                      <p:to>
                                        <p:strVal val="visible"/>
                                      </p:to>
                                    </p:set>
                                    <p:anim calcmode="lin" valueType="num">
                                      <p:cBhvr additive="base">
                                        <p:cTn id="25" dur="500" fill="hold"/>
                                        <p:tgtEl>
                                          <p:spTgt spid="193571"/>
                                        </p:tgtEl>
                                        <p:attrNameLst>
                                          <p:attrName>ppt_x</p:attrName>
                                        </p:attrNameLst>
                                      </p:cBhvr>
                                      <p:tavLst>
                                        <p:tav tm="0">
                                          <p:val>
                                            <p:strVal val="#ppt_x"/>
                                          </p:val>
                                        </p:tav>
                                        <p:tav tm="100000">
                                          <p:val>
                                            <p:strVal val="#ppt_x"/>
                                          </p:val>
                                        </p:tav>
                                      </p:tavLst>
                                    </p:anim>
                                    <p:anim calcmode="lin" valueType="num">
                                      <p:cBhvr additive="base">
                                        <p:cTn id="26" dur="500" fill="hold"/>
                                        <p:tgtEl>
                                          <p:spTgt spid="19357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diamond(in)">
                                      <p:cBhvr>
                                        <p:cTn id="37"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42" grpId="0"/>
      <p:bldP spid="193543" grpId="0"/>
      <p:bldP spid="193571" grpId="0"/>
      <p:bldP spid="2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40" name="Rectangle 4"/>
          <p:cNvSpPr>
            <a:spLocks noChangeArrowheads="1"/>
          </p:cNvSpPr>
          <p:nvPr/>
        </p:nvSpPr>
        <p:spPr bwMode="auto">
          <a:xfrm>
            <a:off x="900113" y="1341438"/>
            <a:ext cx="7850187" cy="1512887"/>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pPr>
            <a:r>
              <a:rPr lang="en-US" altLang="zh-TW" sz="2400" b="1" u="none" smtClean="0">
                <a:solidFill>
                  <a:srgbClr val="000099"/>
                </a:solidFill>
              </a:rPr>
              <a:t>Định nghĩa.</a:t>
            </a:r>
            <a:r>
              <a:rPr lang="en-US" altLang="zh-TW" sz="2400" b="1" u="none">
                <a:solidFill>
                  <a:srgbClr val="000099"/>
                </a:solidFill>
              </a:rPr>
              <a:t/>
            </a:r>
            <a:br>
              <a:rPr lang="en-US" altLang="zh-TW" sz="2400" b="1" u="none">
                <a:solidFill>
                  <a:srgbClr val="000099"/>
                </a:solidFill>
              </a:rPr>
            </a:br>
            <a:r>
              <a:rPr lang="en-US" altLang="zh-TW" sz="2400" u="none" smtClean="0">
                <a:solidFill>
                  <a:srgbClr val="000099"/>
                </a:solidFill>
              </a:rPr>
              <a:t>Đồ thị con</a:t>
            </a:r>
            <a:r>
              <a:rPr lang="en-US" altLang="zh-TW" sz="2400" b="0" u="none" smtClean="0">
                <a:solidFill>
                  <a:srgbClr val="000099"/>
                </a:solidFill>
              </a:rPr>
              <a:t> </a:t>
            </a:r>
            <a:r>
              <a:rPr lang="en-US" altLang="zh-TW" sz="2400" b="0" i="1" u="none">
                <a:solidFill>
                  <a:srgbClr val="000099"/>
                </a:solidFill>
              </a:rPr>
              <a:t>H</a:t>
            </a:r>
            <a:r>
              <a:rPr lang="en-US" altLang="zh-TW" sz="2400" b="0" u="none">
                <a:solidFill>
                  <a:srgbClr val="000099"/>
                </a:solidFill>
              </a:rPr>
              <a:t> </a:t>
            </a:r>
            <a:r>
              <a:rPr lang="en-US" altLang="zh-TW" sz="2400" b="0" u="none">
                <a:solidFill>
                  <a:srgbClr val="000099"/>
                </a:solidFill>
                <a:sym typeface="Symbol" pitchFamily="18" charset="2"/>
              </a:rPr>
              <a:t> </a:t>
            </a:r>
            <a:r>
              <a:rPr lang="en-US" altLang="zh-TW" sz="2400" b="0" i="1" u="none">
                <a:solidFill>
                  <a:srgbClr val="000099"/>
                </a:solidFill>
                <a:sym typeface="Symbol" pitchFamily="18" charset="2"/>
              </a:rPr>
              <a:t>G</a:t>
            </a:r>
            <a:r>
              <a:rPr lang="en-US" altLang="zh-TW" sz="2400" b="0" u="none">
                <a:solidFill>
                  <a:srgbClr val="000099"/>
                </a:solidFill>
                <a:sym typeface="Symbol" pitchFamily="18" charset="2"/>
              </a:rPr>
              <a:t> </a:t>
            </a:r>
            <a:r>
              <a:rPr lang="en-US" altLang="zh-TW" sz="2400" u="none" smtClean="0">
                <a:solidFill>
                  <a:srgbClr val="000099"/>
                </a:solidFill>
                <a:sym typeface="Symbol" pitchFamily="18" charset="2"/>
              </a:rPr>
              <a:t>được gọi là đồ thị con bao trùm của</a:t>
            </a:r>
            <a:r>
              <a:rPr lang="en-US" altLang="zh-TW" sz="2400" b="0" u="none" smtClean="0">
                <a:solidFill>
                  <a:srgbClr val="000099"/>
                </a:solidFill>
                <a:sym typeface="Symbol" pitchFamily="18" charset="2"/>
              </a:rPr>
              <a:t> </a:t>
            </a:r>
            <a:r>
              <a:rPr lang="en-US" altLang="zh-TW" sz="2400" b="0" i="1" u="none">
                <a:solidFill>
                  <a:srgbClr val="000099"/>
                </a:solidFill>
                <a:sym typeface="Symbol" pitchFamily="18" charset="2"/>
              </a:rPr>
              <a:t>G</a:t>
            </a:r>
            <a:r>
              <a:rPr lang="en-US" altLang="zh-TW" sz="2400" b="0" u="none">
                <a:solidFill>
                  <a:srgbClr val="000099"/>
                </a:solidFill>
                <a:sym typeface="Symbol" pitchFamily="18" charset="2"/>
              </a:rPr>
              <a:t> </a:t>
            </a:r>
            <a:r>
              <a:rPr lang="en-US" altLang="zh-TW" sz="2400" b="0" u="none" smtClean="0">
                <a:solidFill>
                  <a:srgbClr val="000099"/>
                </a:solidFill>
                <a:sym typeface="Symbol" pitchFamily="18" charset="2"/>
              </a:rPr>
              <a:t>nếu tập đỉnh của </a:t>
            </a:r>
            <a:r>
              <a:rPr lang="en-US" altLang="zh-TW" sz="2400" b="0" i="1" u="none" smtClean="0">
                <a:solidFill>
                  <a:srgbClr val="000099"/>
                </a:solidFill>
                <a:sym typeface="Symbol" pitchFamily="18" charset="2"/>
              </a:rPr>
              <a:t>H</a:t>
            </a:r>
            <a:r>
              <a:rPr lang="en-US" altLang="zh-TW" sz="2400" b="0" u="none" smtClean="0">
                <a:solidFill>
                  <a:srgbClr val="000099"/>
                </a:solidFill>
                <a:sym typeface="Symbol" pitchFamily="18" charset="2"/>
              </a:rPr>
              <a:t> là tập đỉnh của </a:t>
            </a:r>
            <a:r>
              <a:rPr lang="en-US" altLang="zh-TW" sz="2400" b="0" i="1" u="none" smtClean="0">
                <a:solidFill>
                  <a:srgbClr val="000099"/>
                </a:solidFill>
                <a:sym typeface="Symbol" pitchFamily="18" charset="2"/>
              </a:rPr>
              <a:t>G</a:t>
            </a:r>
            <a:r>
              <a:rPr lang="en-US" altLang="zh-TW" sz="2400" b="0" u="none" smtClean="0">
                <a:solidFill>
                  <a:srgbClr val="000099"/>
                </a:solidFill>
                <a:sym typeface="Symbol" pitchFamily="18" charset="2"/>
              </a:rPr>
              <a:t>: </a:t>
            </a:r>
            <a:r>
              <a:rPr lang="en-US" altLang="zh-TW" sz="2400" b="0" i="1" u="none" smtClean="0">
                <a:solidFill>
                  <a:srgbClr val="000099"/>
                </a:solidFill>
                <a:sym typeface="Symbol" pitchFamily="18" charset="2"/>
              </a:rPr>
              <a:t>V</a:t>
            </a:r>
            <a:r>
              <a:rPr lang="en-US" altLang="zh-TW" sz="2400" b="0" u="none" smtClean="0">
                <a:solidFill>
                  <a:srgbClr val="000099"/>
                </a:solidFill>
                <a:sym typeface="Symbol" pitchFamily="18" charset="2"/>
              </a:rPr>
              <a:t>(</a:t>
            </a:r>
            <a:r>
              <a:rPr lang="en-US" altLang="zh-TW" sz="2400" b="0" i="1" u="none" smtClean="0">
                <a:solidFill>
                  <a:srgbClr val="000099"/>
                </a:solidFill>
                <a:sym typeface="Symbol" pitchFamily="18" charset="2"/>
              </a:rPr>
              <a:t>H</a:t>
            </a:r>
            <a:r>
              <a:rPr lang="en-US" altLang="zh-TW" sz="2400" b="0" u="none">
                <a:solidFill>
                  <a:srgbClr val="000099"/>
                </a:solidFill>
                <a:sym typeface="Symbol" pitchFamily="18" charset="2"/>
              </a:rPr>
              <a:t>) = </a:t>
            </a:r>
            <a:r>
              <a:rPr lang="en-US" altLang="zh-TW" sz="2400" b="0" i="1" u="none">
                <a:solidFill>
                  <a:srgbClr val="000099"/>
                </a:solidFill>
                <a:sym typeface="Symbol" pitchFamily="18" charset="2"/>
              </a:rPr>
              <a:t>V</a:t>
            </a:r>
            <a:r>
              <a:rPr lang="en-US" altLang="zh-TW" sz="2400" b="0" u="none">
                <a:solidFill>
                  <a:srgbClr val="000099"/>
                </a:solidFill>
                <a:sym typeface="Symbol" pitchFamily="18" charset="2"/>
              </a:rPr>
              <a:t>(</a:t>
            </a:r>
            <a:r>
              <a:rPr lang="en-US" altLang="zh-TW" sz="2400" b="0" i="1" u="none">
                <a:solidFill>
                  <a:srgbClr val="000099"/>
                </a:solidFill>
                <a:sym typeface="Symbol" pitchFamily="18" charset="2"/>
              </a:rPr>
              <a:t>G</a:t>
            </a:r>
            <a:r>
              <a:rPr lang="en-US" altLang="zh-TW" sz="2400" b="0" u="none">
                <a:solidFill>
                  <a:srgbClr val="000099"/>
                </a:solidFill>
                <a:sym typeface="Symbol" pitchFamily="18" charset="2"/>
              </a:rPr>
              <a:t>).</a:t>
            </a:r>
          </a:p>
        </p:txBody>
      </p:sp>
      <p:sp>
        <p:nvSpPr>
          <p:cNvPr id="193541" name="Rectangle 5"/>
          <p:cNvSpPr>
            <a:spLocks noChangeArrowheads="1"/>
          </p:cNvSpPr>
          <p:nvPr/>
        </p:nvSpPr>
        <p:spPr bwMode="auto">
          <a:xfrm>
            <a:off x="900113" y="2662227"/>
            <a:ext cx="7850187" cy="1512887"/>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pPr>
            <a:r>
              <a:rPr lang="en-US" altLang="zh-TW" sz="2400" b="1" u="none" smtClean="0">
                <a:solidFill>
                  <a:srgbClr val="000099"/>
                </a:solidFill>
              </a:rPr>
              <a:t>Định nghĩa.</a:t>
            </a:r>
            <a:r>
              <a:rPr lang="en-US" altLang="zh-TW" sz="2800" b="0" u="none">
                <a:solidFill>
                  <a:srgbClr val="000099"/>
                </a:solidFill>
              </a:rPr>
              <a:t/>
            </a:r>
            <a:br>
              <a:rPr lang="en-US" altLang="zh-TW" sz="2800" b="0" u="none">
                <a:solidFill>
                  <a:srgbClr val="000099"/>
                </a:solidFill>
              </a:rPr>
            </a:br>
            <a:r>
              <a:rPr lang="en-US" altLang="zh-TW" sz="2400" b="0" u="none" smtClean="0">
                <a:solidFill>
                  <a:srgbClr val="000099"/>
                </a:solidFill>
              </a:rPr>
              <a:t>Ta viết </a:t>
            </a:r>
            <a:r>
              <a:rPr lang="en-US" altLang="zh-TW" sz="2400" b="0" i="1" u="none" smtClean="0">
                <a:solidFill>
                  <a:srgbClr val="000099"/>
                </a:solidFill>
              </a:rPr>
              <a:t>H</a:t>
            </a:r>
            <a:r>
              <a:rPr lang="en-US" altLang="zh-TW" sz="2400" b="0" u="none" smtClean="0">
                <a:solidFill>
                  <a:srgbClr val="000099"/>
                </a:solidFill>
              </a:rPr>
              <a:t> </a:t>
            </a:r>
            <a:r>
              <a:rPr lang="en-US" altLang="zh-TW" sz="2400" b="0" u="none">
                <a:solidFill>
                  <a:srgbClr val="000099"/>
                </a:solidFill>
              </a:rPr>
              <a:t>= </a:t>
            </a:r>
            <a:r>
              <a:rPr lang="en-US" altLang="zh-TW" sz="2400" b="0" i="1" u="none">
                <a:solidFill>
                  <a:srgbClr val="000099"/>
                </a:solidFill>
              </a:rPr>
              <a:t>G</a:t>
            </a:r>
            <a:r>
              <a:rPr lang="en-US" altLang="zh-TW" sz="2400" b="0" u="none">
                <a:solidFill>
                  <a:srgbClr val="000099"/>
                </a:solidFill>
              </a:rPr>
              <a:t> + </a:t>
            </a:r>
            <a:r>
              <a:rPr lang="en-US" altLang="zh-TW" sz="2400" b="0" u="none" smtClean="0">
                <a:solidFill>
                  <a:srgbClr val="000099"/>
                </a:solidFill>
              </a:rPr>
              <a:t>{(</a:t>
            </a:r>
            <a:r>
              <a:rPr lang="en-US" altLang="zh-TW" sz="2400" b="0" i="1" u="none" smtClean="0">
                <a:solidFill>
                  <a:srgbClr val="000099"/>
                </a:solidFill>
              </a:rPr>
              <a:t>u,v</a:t>
            </a:r>
            <a:r>
              <a:rPr lang="en-US" altLang="zh-TW" sz="2400" b="0" u="none" smtClean="0">
                <a:solidFill>
                  <a:srgbClr val="000099"/>
                </a:solidFill>
              </a:rPr>
              <a:t>), (</a:t>
            </a:r>
            <a:r>
              <a:rPr lang="en-US" altLang="zh-TW" sz="2400" b="0" i="1" u="none" smtClean="0">
                <a:solidFill>
                  <a:srgbClr val="000099"/>
                </a:solidFill>
              </a:rPr>
              <a:t>u,w</a:t>
            </a:r>
            <a:r>
              <a:rPr lang="en-US" altLang="zh-TW" sz="2400" b="0" u="none" smtClean="0">
                <a:solidFill>
                  <a:srgbClr val="000099"/>
                </a:solidFill>
              </a:rPr>
              <a:t>)} hiểu là </a:t>
            </a:r>
            <a:r>
              <a:rPr lang="en-US" altLang="zh-TW" sz="2400" b="0" u="none">
                <a:solidFill>
                  <a:srgbClr val="000099"/>
                </a:solidFill>
              </a:rPr>
              <a:t/>
            </a:r>
            <a:br>
              <a:rPr lang="en-US" altLang="zh-TW" sz="2400" b="0" u="none">
                <a:solidFill>
                  <a:srgbClr val="000099"/>
                </a:solidFill>
              </a:rPr>
            </a:br>
            <a:r>
              <a:rPr lang="en-US" altLang="zh-TW" sz="2400" b="0" i="1" u="none">
                <a:solidFill>
                  <a:srgbClr val="000099"/>
                </a:solidFill>
              </a:rPr>
              <a:t>E</a:t>
            </a:r>
            <a:r>
              <a:rPr lang="en-US" altLang="zh-TW" sz="2400" b="0" u="none">
                <a:solidFill>
                  <a:srgbClr val="000099"/>
                </a:solidFill>
              </a:rPr>
              <a:t>(</a:t>
            </a:r>
            <a:r>
              <a:rPr lang="en-US" altLang="zh-TW" sz="2400" b="0" i="1" u="none">
                <a:solidFill>
                  <a:srgbClr val="000099"/>
                </a:solidFill>
              </a:rPr>
              <a:t>H</a:t>
            </a:r>
            <a:r>
              <a:rPr lang="en-US" altLang="zh-TW" sz="2400" b="0" u="none">
                <a:solidFill>
                  <a:srgbClr val="000099"/>
                </a:solidFill>
              </a:rPr>
              <a:t>) = </a:t>
            </a:r>
            <a:r>
              <a:rPr lang="en-US" altLang="zh-TW" sz="2400" b="0" i="1" u="none">
                <a:solidFill>
                  <a:srgbClr val="000099"/>
                </a:solidFill>
              </a:rPr>
              <a:t>E</a:t>
            </a:r>
            <a:r>
              <a:rPr lang="en-US" altLang="zh-TW" sz="2400" b="0" u="none">
                <a:solidFill>
                  <a:srgbClr val="000099"/>
                </a:solidFill>
              </a:rPr>
              <a:t>(</a:t>
            </a:r>
            <a:r>
              <a:rPr lang="en-US" altLang="zh-TW" sz="2400" b="0" i="1" u="none">
                <a:solidFill>
                  <a:srgbClr val="000099"/>
                </a:solidFill>
              </a:rPr>
              <a:t>G</a:t>
            </a:r>
            <a:r>
              <a:rPr lang="en-US" altLang="zh-TW" sz="2400" b="0" u="none">
                <a:solidFill>
                  <a:srgbClr val="000099"/>
                </a:solidFill>
              </a:rPr>
              <a:t>) </a:t>
            </a:r>
            <a:r>
              <a:rPr lang="en-US" altLang="zh-TW" sz="2400" b="0" u="none">
                <a:solidFill>
                  <a:srgbClr val="000099"/>
                </a:solidFill>
                <a:latin typeface="新細明體" pitchFamily="18" charset="-120"/>
              </a:rPr>
              <a:t>∪ </a:t>
            </a:r>
            <a:r>
              <a:rPr lang="en-US" altLang="zh-TW" sz="2400" u="none" smtClean="0">
                <a:solidFill>
                  <a:srgbClr val="000099"/>
                </a:solidFill>
              </a:rPr>
              <a:t>{(</a:t>
            </a:r>
            <a:r>
              <a:rPr lang="en-US" altLang="zh-TW" sz="2400" i="1" u="none" smtClean="0">
                <a:solidFill>
                  <a:srgbClr val="000099"/>
                </a:solidFill>
              </a:rPr>
              <a:t>u,v</a:t>
            </a:r>
            <a:r>
              <a:rPr lang="en-US" altLang="zh-TW" sz="2400" u="none" smtClean="0">
                <a:solidFill>
                  <a:srgbClr val="000099"/>
                </a:solidFill>
              </a:rPr>
              <a:t>), (</a:t>
            </a:r>
            <a:r>
              <a:rPr lang="en-US" altLang="zh-TW" sz="2400" i="1" u="none" smtClean="0">
                <a:solidFill>
                  <a:srgbClr val="000099"/>
                </a:solidFill>
              </a:rPr>
              <a:t>u,w</a:t>
            </a:r>
            <a:r>
              <a:rPr lang="en-US" altLang="zh-TW" sz="2400" u="none" smtClean="0">
                <a:solidFill>
                  <a:srgbClr val="000099"/>
                </a:solidFill>
              </a:rPr>
              <a:t>)},</a:t>
            </a:r>
            <a:r>
              <a:rPr lang="en-US" altLang="zh-TW" sz="2400" b="0" u="none" smtClean="0">
                <a:solidFill>
                  <a:srgbClr val="000099"/>
                </a:solidFill>
              </a:rPr>
              <a:t> trong đó (</a:t>
            </a:r>
            <a:r>
              <a:rPr lang="en-US" altLang="zh-TW" sz="2400" b="0" i="1" u="none" smtClean="0">
                <a:solidFill>
                  <a:srgbClr val="000099"/>
                </a:solidFill>
              </a:rPr>
              <a:t>u,v</a:t>
            </a:r>
            <a:r>
              <a:rPr lang="en-US" altLang="zh-TW" sz="2400" b="0" u="none" smtClean="0">
                <a:solidFill>
                  <a:srgbClr val="000099"/>
                </a:solidFill>
              </a:rPr>
              <a:t>), (</a:t>
            </a:r>
            <a:r>
              <a:rPr lang="en-US" altLang="zh-TW" sz="2400" b="0" i="1" u="none" smtClean="0">
                <a:solidFill>
                  <a:srgbClr val="000099"/>
                </a:solidFill>
              </a:rPr>
              <a:t>u,w</a:t>
            </a:r>
            <a:r>
              <a:rPr lang="en-US" altLang="zh-TW" sz="2400" b="0" u="none" smtClean="0">
                <a:solidFill>
                  <a:srgbClr val="000099"/>
                </a:solidFill>
              </a:rPr>
              <a:t>)</a:t>
            </a:r>
            <a:r>
              <a:rPr lang="en-US" altLang="zh-TW" sz="2400" b="0" u="none" smtClean="0">
                <a:solidFill>
                  <a:srgbClr val="000099"/>
                </a:solidFill>
                <a:sym typeface="Symbol" pitchFamily="18" charset="2"/>
              </a:rPr>
              <a:t></a:t>
            </a:r>
            <a:r>
              <a:rPr lang="en-US" altLang="zh-TW" sz="2400" b="0" i="1" u="none">
                <a:solidFill>
                  <a:srgbClr val="000099"/>
                </a:solidFill>
                <a:sym typeface="Symbol" pitchFamily="18" charset="2"/>
              </a:rPr>
              <a:t>E</a:t>
            </a:r>
            <a:r>
              <a:rPr lang="en-US" altLang="zh-TW" sz="2400" b="0" u="none">
                <a:solidFill>
                  <a:srgbClr val="000099"/>
                </a:solidFill>
                <a:sym typeface="Symbol" pitchFamily="18" charset="2"/>
              </a:rPr>
              <a:t>(</a:t>
            </a:r>
            <a:r>
              <a:rPr lang="en-US" altLang="zh-TW" sz="2400" b="0" i="1" u="none">
                <a:solidFill>
                  <a:srgbClr val="000099"/>
                </a:solidFill>
                <a:sym typeface="Symbol" pitchFamily="18" charset="2"/>
              </a:rPr>
              <a:t>G</a:t>
            </a:r>
            <a:r>
              <a:rPr lang="en-US" altLang="zh-TW" sz="2400" b="0" u="none">
                <a:solidFill>
                  <a:srgbClr val="000099"/>
                </a:solidFill>
                <a:sym typeface="Symbol" pitchFamily="18" charset="2"/>
              </a:rPr>
              <a:t>).</a:t>
            </a:r>
            <a:endParaRPr lang="en-US" altLang="zh-TW" sz="2800" b="0" u="none">
              <a:solidFill>
                <a:srgbClr val="000099"/>
              </a:solidFill>
              <a:sym typeface="Symbol" pitchFamily="18" charset="2"/>
            </a:endParaRPr>
          </a:p>
        </p:txBody>
      </p:sp>
      <p:sp>
        <p:nvSpPr>
          <p:cNvPr id="25" name="Rectangle 3"/>
          <p:cNvSpPr>
            <a:spLocks noGrp="1" noChangeArrowheads="1"/>
          </p:cNvSpPr>
          <p:nvPr>
            <p:ph type="title"/>
          </p:nvPr>
        </p:nvSpPr>
        <p:spPr>
          <a:xfrm>
            <a:off x="179388" y="0"/>
            <a:ext cx="8736012" cy="1125538"/>
          </a:xfrm>
        </p:spPr>
        <p:txBody>
          <a:bodyPr/>
          <a:lstStyle/>
          <a:p>
            <a:r>
              <a:rPr lang="en-US" altLang="zh-TW" sz="4000" smtClean="0"/>
              <a:t>Đồ thị con bao trùm</a:t>
            </a:r>
            <a:br>
              <a:rPr lang="en-US" altLang="zh-TW" sz="4000" smtClean="0"/>
            </a:br>
            <a:r>
              <a:rPr lang="en-US" altLang="zh-TW" sz="2400" smtClean="0"/>
              <a:t>Spanning </a:t>
            </a:r>
            <a:r>
              <a:rPr lang="en-US" altLang="zh-TW" sz="2400"/>
              <a:t>Subgraph</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3541"/>
                                        </p:tgtEl>
                                        <p:attrNameLst>
                                          <p:attrName>style.visibility</p:attrName>
                                        </p:attrNameLst>
                                      </p:cBhvr>
                                      <p:to>
                                        <p:strVal val="visible"/>
                                      </p:to>
                                    </p:set>
                                    <p:anim calcmode="lin" valueType="num">
                                      <p:cBhvr additive="base">
                                        <p:cTn id="7" dur="500" fill="hold"/>
                                        <p:tgtEl>
                                          <p:spTgt spid="193541"/>
                                        </p:tgtEl>
                                        <p:attrNameLst>
                                          <p:attrName>ppt_x</p:attrName>
                                        </p:attrNameLst>
                                      </p:cBhvr>
                                      <p:tavLst>
                                        <p:tav tm="0">
                                          <p:val>
                                            <p:strVal val="#ppt_x"/>
                                          </p:val>
                                        </p:tav>
                                        <p:tav tm="100000">
                                          <p:val>
                                            <p:strVal val="#ppt_x"/>
                                          </p:val>
                                        </p:tav>
                                      </p:tavLst>
                                    </p:anim>
                                    <p:anim calcmode="lin" valueType="num">
                                      <p:cBhvr additive="base">
                                        <p:cTn id="8" dur="500" fill="hold"/>
                                        <p:tgtEl>
                                          <p:spTgt spid="1935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4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2467" name="Slide Number Placeholder 4"/>
          <p:cNvSpPr>
            <a:spLocks noGrp="1"/>
          </p:cNvSpPr>
          <p:nvPr>
            <p:ph type="sldNum" sz="quarter" idx="11"/>
          </p:nvPr>
        </p:nvSpPr>
        <p:spPr>
          <a:noFill/>
        </p:spPr>
        <p:txBody>
          <a:bodyPr/>
          <a:lstStyle/>
          <a:p>
            <a:fld id="{8F0B4D09-FFC1-4033-A11A-895A268B1CF8}" type="slidenum">
              <a:rPr lang="en-US"/>
              <a:pPr/>
              <a:t>48</a:t>
            </a:fld>
            <a:endParaRPr lang="en-US"/>
          </a:p>
        </p:txBody>
      </p:sp>
      <p:sp>
        <p:nvSpPr>
          <p:cNvPr id="62468" name="Rectangle 2"/>
          <p:cNvSpPr>
            <a:spLocks noGrp="1" noChangeArrowheads="1"/>
          </p:cNvSpPr>
          <p:nvPr>
            <p:ph type="title"/>
          </p:nvPr>
        </p:nvSpPr>
        <p:spPr/>
        <p:txBody>
          <a:bodyPr/>
          <a:lstStyle/>
          <a:p>
            <a:pPr eaLnBrk="1" hangingPunct="1"/>
            <a:r>
              <a:rPr lang="en-US" smtClean="0"/>
              <a:t>Hợp của hai đồ thị </a:t>
            </a:r>
          </a:p>
        </p:txBody>
      </p:sp>
      <p:sp>
        <p:nvSpPr>
          <p:cNvPr id="62469" name="Rectangle 3"/>
          <p:cNvSpPr>
            <a:spLocks noGrp="1" noChangeArrowheads="1"/>
          </p:cNvSpPr>
          <p:nvPr>
            <p:ph type="body" idx="1"/>
          </p:nvPr>
        </p:nvSpPr>
        <p:spPr/>
        <p:txBody>
          <a:bodyPr/>
          <a:lstStyle/>
          <a:p>
            <a:pPr eaLnBrk="1" hangingPunct="1"/>
            <a:r>
              <a:rPr lang="en-US" smtClean="0"/>
              <a:t>Hợp </a:t>
            </a:r>
            <a:r>
              <a:rPr lang="en-US" i="1" smtClean="0">
                <a:solidFill>
                  <a:srgbClr val="FF0000"/>
                </a:solidFill>
              </a:rPr>
              <a:t>G</a:t>
            </a:r>
            <a:r>
              <a:rPr lang="en-US" baseline="-25000" smtClean="0">
                <a:solidFill>
                  <a:srgbClr val="FF0000"/>
                </a:solidFill>
              </a:rPr>
              <a:t>1</a:t>
            </a:r>
            <a:r>
              <a:rPr lang="en-US" smtClean="0">
                <a:solidFill>
                  <a:srgbClr val="FF0000"/>
                </a:solidFill>
                <a:sym typeface="Symbol" pitchFamily="18" charset="2"/>
              </a:rPr>
              <a:t></a:t>
            </a:r>
            <a:r>
              <a:rPr lang="en-US" i="1" smtClean="0">
                <a:solidFill>
                  <a:srgbClr val="FF0000"/>
                </a:solidFill>
              </a:rPr>
              <a:t>G</a:t>
            </a:r>
            <a:r>
              <a:rPr lang="en-US" baseline="-25000" smtClean="0">
                <a:solidFill>
                  <a:srgbClr val="FF0000"/>
                </a:solidFill>
              </a:rPr>
              <a:t>2</a:t>
            </a:r>
            <a:r>
              <a:rPr lang="en-US" smtClean="0"/>
              <a:t> của hai đơn đồ thị </a:t>
            </a:r>
            <a:r>
              <a:rPr lang="en-US" i="1" smtClean="0">
                <a:solidFill>
                  <a:srgbClr val="FF0000"/>
                </a:solidFill>
              </a:rPr>
              <a:t>G</a:t>
            </a:r>
            <a:r>
              <a:rPr lang="en-US" baseline="-25000" smtClean="0">
                <a:solidFill>
                  <a:srgbClr val="FF0000"/>
                </a:solidFill>
              </a:rPr>
              <a:t>1</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rPr>
              <a:t>, </a:t>
            </a:r>
            <a:r>
              <a:rPr lang="en-US" i="1" smtClean="0">
                <a:solidFill>
                  <a:srgbClr val="FF0000"/>
                </a:solidFill>
              </a:rPr>
              <a:t>E</a:t>
            </a:r>
            <a:r>
              <a:rPr lang="en-US" baseline="-25000" smtClean="0">
                <a:solidFill>
                  <a:srgbClr val="FF0000"/>
                </a:solidFill>
              </a:rPr>
              <a:t>1</a:t>
            </a:r>
            <a:r>
              <a:rPr lang="en-US" smtClean="0">
                <a:solidFill>
                  <a:srgbClr val="FF0000"/>
                </a:solidFill>
              </a:rPr>
              <a:t>)</a:t>
            </a:r>
            <a:r>
              <a:rPr lang="en-US" smtClean="0"/>
              <a:t> và </a:t>
            </a:r>
            <a:r>
              <a:rPr lang="en-US" i="1" smtClean="0">
                <a:solidFill>
                  <a:srgbClr val="FF0000"/>
                </a:solidFill>
              </a:rPr>
              <a:t>G</a:t>
            </a:r>
            <a:r>
              <a:rPr lang="en-US" baseline="-25000" smtClean="0">
                <a:solidFill>
                  <a:srgbClr val="FF0000"/>
                </a:solidFill>
              </a:rPr>
              <a:t>2</a:t>
            </a:r>
            <a:r>
              <a:rPr lang="en-US" smtClean="0">
                <a:solidFill>
                  <a:srgbClr val="FF0000"/>
                </a:solidFill>
              </a:rPr>
              <a:t>=(</a:t>
            </a:r>
            <a:r>
              <a:rPr lang="en-US" i="1" smtClean="0">
                <a:solidFill>
                  <a:srgbClr val="FF0000"/>
                </a:solidFill>
              </a:rPr>
              <a:t>V</a:t>
            </a:r>
            <a:r>
              <a:rPr lang="en-US" baseline="-25000" smtClean="0">
                <a:solidFill>
                  <a:srgbClr val="FF0000"/>
                </a:solidFill>
              </a:rPr>
              <a:t>2</a:t>
            </a:r>
            <a:r>
              <a:rPr lang="en-US" smtClean="0">
                <a:solidFill>
                  <a:srgbClr val="FF0000"/>
                </a:solidFill>
              </a:rPr>
              <a:t>,</a:t>
            </a:r>
            <a:r>
              <a:rPr lang="en-US" i="1" smtClean="0">
                <a:solidFill>
                  <a:srgbClr val="FF0000"/>
                </a:solidFill>
              </a:rPr>
              <a:t>E</a:t>
            </a:r>
            <a:r>
              <a:rPr lang="en-US" baseline="-25000" smtClean="0">
                <a:solidFill>
                  <a:srgbClr val="FF0000"/>
                </a:solidFill>
              </a:rPr>
              <a:t>2</a:t>
            </a:r>
            <a:r>
              <a:rPr lang="en-US" smtClean="0">
                <a:solidFill>
                  <a:srgbClr val="FF0000"/>
                </a:solidFill>
              </a:rPr>
              <a:t>)</a:t>
            </a:r>
            <a:r>
              <a:rPr lang="en-US" smtClean="0"/>
              <a:t> là đơn đồ thị </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sym typeface="Symbol" pitchFamily="18" charset="2"/>
              </a:rPr>
              <a:t></a:t>
            </a:r>
            <a:r>
              <a:rPr lang="en-US" i="1" smtClean="0">
                <a:solidFill>
                  <a:srgbClr val="FF0000"/>
                </a:solidFill>
              </a:rPr>
              <a:t>V</a:t>
            </a:r>
            <a:r>
              <a:rPr lang="en-US" baseline="-25000" smtClean="0">
                <a:solidFill>
                  <a:srgbClr val="FF0000"/>
                </a:solidFill>
              </a:rPr>
              <a:t>2</a:t>
            </a:r>
            <a:r>
              <a:rPr lang="en-US" smtClean="0">
                <a:solidFill>
                  <a:srgbClr val="FF0000"/>
                </a:solidFill>
              </a:rPr>
              <a:t>, </a:t>
            </a:r>
            <a:r>
              <a:rPr lang="en-US" i="1" smtClean="0">
                <a:solidFill>
                  <a:srgbClr val="FF0000"/>
                </a:solidFill>
              </a:rPr>
              <a:t>E</a:t>
            </a:r>
            <a:r>
              <a:rPr lang="en-US" baseline="-25000" smtClean="0">
                <a:solidFill>
                  <a:srgbClr val="FF0000"/>
                </a:solidFill>
              </a:rPr>
              <a:t>1</a:t>
            </a:r>
            <a:r>
              <a:rPr lang="en-US" smtClean="0">
                <a:solidFill>
                  <a:srgbClr val="FF0000"/>
                </a:solidFill>
                <a:sym typeface="Symbol" pitchFamily="18" charset="2"/>
              </a:rPr>
              <a:t></a:t>
            </a:r>
            <a:r>
              <a:rPr lang="en-US" i="1" smtClean="0">
                <a:solidFill>
                  <a:srgbClr val="FF0000"/>
                </a:solidFill>
              </a:rPr>
              <a:t>E</a:t>
            </a:r>
            <a:r>
              <a:rPr lang="en-US" baseline="-25000" smtClean="0">
                <a:solidFill>
                  <a:srgbClr val="FF0000"/>
                </a:solidFill>
              </a:rPr>
              <a:t>2</a:t>
            </a:r>
            <a:r>
              <a:rPr lang="en-US" smtClean="0">
                <a:solidFill>
                  <a:srgbClr val="FF0000"/>
                </a:solidFill>
              </a:rPr>
              <a:t>)</a:t>
            </a:r>
            <a:r>
              <a:rPr lang="en-US" smtClean="0"/>
              <a:t>.</a:t>
            </a:r>
          </a:p>
        </p:txBody>
      </p:sp>
      <p:grpSp>
        <p:nvGrpSpPr>
          <p:cNvPr id="2" name="Group 4"/>
          <p:cNvGrpSpPr>
            <a:grpSpLocks/>
          </p:cNvGrpSpPr>
          <p:nvPr/>
        </p:nvGrpSpPr>
        <p:grpSpPr bwMode="auto">
          <a:xfrm>
            <a:off x="1857375" y="3851275"/>
            <a:ext cx="1354138" cy="1482725"/>
            <a:chOff x="1152" y="2426"/>
            <a:chExt cx="853" cy="934"/>
          </a:xfrm>
        </p:grpSpPr>
        <p:sp>
          <p:nvSpPr>
            <p:cNvPr id="62487" name="Oval 5"/>
            <p:cNvSpPr>
              <a:spLocks noChangeArrowheads="1"/>
            </p:cNvSpPr>
            <p:nvPr/>
          </p:nvSpPr>
          <p:spPr bwMode="auto">
            <a:xfrm>
              <a:off x="1200" y="268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88" name="Oval 6"/>
            <p:cNvSpPr>
              <a:spLocks noChangeArrowheads="1"/>
            </p:cNvSpPr>
            <p:nvPr/>
          </p:nvSpPr>
          <p:spPr bwMode="auto">
            <a:xfrm>
              <a:off x="1536" y="268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89" name="Oval 7"/>
            <p:cNvSpPr>
              <a:spLocks noChangeArrowheads="1"/>
            </p:cNvSpPr>
            <p:nvPr/>
          </p:nvSpPr>
          <p:spPr bwMode="auto">
            <a:xfrm>
              <a:off x="1872" y="268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90" name="Oval 8"/>
            <p:cNvSpPr>
              <a:spLocks noChangeArrowheads="1"/>
            </p:cNvSpPr>
            <p:nvPr/>
          </p:nvSpPr>
          <p:spPr bwMode="auto">
            <a:xfrm>
              <a:off x="1200" y="302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91" name="Oval 9"/>
            <p:cNvSpPr>
              <a:spLocks noChangeArrowheads="1"/>
            </p:cNvSpPr>
            <p:nvPr/>
          </p:nvSpPr>
          <p:spPr bwMode="auto">
            <a:xfrm>
              <a:off x="1536" y="302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92" name="Text Box 10"/>
            <p:cNvSpPr txBox="1">
              <a:spLocks noChangeArrowheads="1"/>
            </p:cNvSpPr>
            <p:nvPr/>
          </p:nvSpPr>
          <p:spPr bwMode="auto">
            <a:xfrm>
              <a:off x="1152" y="2426"/>
              <a:ext cx="201" cy="288"/>
            </a:xfrm>
            <a:prstGeom prst="rect">
              <a:avLst/>
            </a:prstGeom>
            <a:noFill/>
            <a:ln w="9525">
              <a:noFill/>
              <a:miter lim="800000"/>
              <a:headEnd/>
              <a:tailEnd/>
            </a:ln>
          </p:spPr>
          <p:txBody>
            <a:bodyPr wrap="none">
              <a:spAutoFit/>
            </a:bodyPr>
            <a:lstStyle/>
            <a:p>
              <a:pPr eaLnBrk="0" hangingPunct="0"/>
              <a:r>
                <a:rPr lang="en-US" sz="2400" u="none"/>
                <a:t>a</a:t>
              </a:r>
            </a:p>
          </p:txBody>
        </p:sp>
        <p:sp>
          <p:nvSpPr>
            <p:cNvPr id="62493" name="Text Box 11"/>
            <p:cNvSpPr txBox="1">
              <a:spLocks noChangeArrowheads="1"/>
            </p:cNvSpPr>
            <p:nvPr/>
          </p:nvSpPr>
          <p:spPr bwMode="auto">
            <a:xfrm>
              <a:off x="1479" y="2448"/>
              <a:ext cx="212" cy="288"/>
            </a:xfrm>
            <a:prstGeom prst="rect">
              <a:avLst/>
            </a:prstGeom>
            <a:noFill/>
            <a:ln w="9525">
              <a:noFill/>
              <a:miter lim="800000"/>
              <a:headEnd/>
              <a:tailEnd/>
            </a:ln>
          </p:spPr>
          <p:txBody>
            <a:bodyPr wrap="none">
              <a:spAutoFit/>
            </a:bodyPr>
            <a:lstStyle/>
            <a:p>
              <a:pPr eaLnBrk="0" hangingPunct="0"/>
              <a:r>
                <a:rPr lang="en-US" sz="2400" u="none"/>
                <a:t>b</a:t>
              </a:r>
            </a:p>
          </p:txBody>
        </p:sp>
        <p:sp>
          <p:nvSpPr>
            <p:cNvPr id="62494" name="Text Box 12"/>
            <p:cNvSpPr txBox="1">
              <a:spLocks noChangeArrowheads="1"/>
            </p:cNvSpPr>
            <p:nvPr/>
          </p:nvSpPr>
          <p:spPr bwMode="auto">
            <a:xfrm>
              <a:off x="1804" y="2448"/>
              <a:ext cx="201" cy="288"/>
            </a:xfrm>
            <a:prstGeom prst="rect">
              <a:avLst/>
            </a:prstGeom>
            <a:noFill/>
            <a:ln w="9525">
              <a:noFill/>
              <a:miter lim="800000"/>
              <a:headEnd/>
              <a:tailEnd/>
            </a:ln>
          </p:spPr>
          <p:txBody>
            <a:bodyPr wrap="none">
              <a:spAutoFit/>
            </a:bodyPr>
            <a:lstStyle/>
            <a:p>
              <a:pPr eaLnBrk="0" hangingPunct="0"/>
              <a:r>
                <a:rPr lang="en-US" sz="2400" u="none"/>
                <a:t>c</a:t>
              </a:r>
            </a:p>
          </p:txBody>
        </p:sp>
        <p:sp>
          <p:nvSpPr>
            <p:cNvPr id="62495" name="Text Box 13"/>
            <p:cNvSpPr txBox="1">
              <a:spLocks noChangeArrowheads="1"/>
            </p:cNvSpPr>
            <p:nvPr/>
          </p:nvSpPr>
          <p:spPr bwMode="auto">
            <a:xfrm>
              <a:off x="1152" y="3072"/>
              <a:ext cx="212" cy="288"/>
            </a:xfrm>
            <a:prstGeom prst="rect">
              <a:avLst/>
            </a:prstGeom>
            <a:noFill/>
            <a:ln w="9525">
              <a:noFill/>
              <a:miter lim="800000"/>
              <a:headEnd/>
              <a:tailEnd/>
            </a:ln>
          </p:spPr>
          <p:txBody>
            <a:bodyPr wrap="none">
              <a:spAutoFit/>
            </a:bodyPr>
            <a:lstStyle/>
            <a:p>
              <a:pPr eaLnBrk="0" hangingPunct="0"/>
              <a:r>
                <a:rPr lang="en-US" sz="2400" u="none"/>
                <a:t>d</a:t>
              </a:r>
            </a:p>
          </p:txBody>
        </p:sp>
        <p:sp>
          <p:nvSpPr>
            <p:cNvPr id="62496" name="Text Box 14"/>
            <p:cNvSpPr txBox="1">
              <a:spLocks noChangeArrowheads="1"/>
            </p:cNvSpPr>
            <p:nvPr/>
          </p:nvSpPr>
          <p:spPr bwMode="auto">
            <a:xfrm>
              <a:off x="1484" y="3034"/>
              <a:ext cx="201" cy="288"/>
            </a:xfrm>
            <a:prstGeom prst="rect">
              <a:avLst/>
            </a:prstGeom>
            <a:noFill/>
            <a:ln w="9525">
              <a:noFill/>
              <a:miter lim="800000"/>
              <a:headEnd/>
              <a:tailEnd/>
            </a:ln>
          </p:spPr>
          <p:txBody>
            <a:bodyPr wrap="none">
              <a:spAutoFit/>
            </a:bodyPr>
            <a:lstStyle/>
            <a:p>
              <a:pPr eaLnBrk="0" hangingPunct="0"/>
              <a:r>
                <a:rPr lang="en-US" sz="2400" u="none"/>
                <a:t>e</a:t>
              </a:r>
            </a:p>
          </p:txBody>
        </p:sp>
        <p:sp>
          <p:nvSpPr>
            <p:cNvPr id="62497" name="Line 15"/>
            <p:cNvSpPr>
              <a:spLocks noChangeShapeType="1"/>
            </p:cNvSpPr>
            <p:nvPr/>
          </p:nvSpPr>
          <p:spPr bwMode="auto">
            <a:xfrm>
              <a:off x="1296" y="2736"/>
              <a:ext cx="240" cy="0"/>
            </a:xfrm>
            <a:prstGeom prst="line">
              <a:avLst/>
            </a:prstGeom>
            <a:noFill/>
            <a:ln w="9525">
              <a:solidFill>
                <a:schemeClr val="tx1"/>
              </a:solidFill>
              <a:round/>
              <a:headEnd/>
              <a:tailEnd/>
            </a:ln>
          </p:spPr>
          <p:txBody>
            <a:bodyPr/>
            <a:lstStyle/>
            <a:p>
              <a:endParaRPr lang="en-US"/>
            </a:p>
          </p:txBody>
        </p:sp>
        <p:sp>
          <p:nvSpPr>
            <p:cNvPr id="62498" name="Line 16"/>
            <p:cNvSpPr>
              <a:spLocks noChangeShapeType="1"/>
            </p:cNvSpPr>
            <p:nvPr/>
          </p:nvSpPr>
          <p:spPr bwMode="auto">
            <a:xfrm>
              <a:off x="1248" y="2784"/>
              <a:ext cx="0" cy="240"/>
            </a:xfrm>
            <a:prstGeom prst="line">
              <a:avLst/>
            </a:prstGeom>
            <a:noFill/>
            <a:ln w="9525">
              <a:solidFill>
                <a:schemeClr val="tx1"/>
              </a:solidFill>
              <a:round/>
              <a:headEnd/>
              <a:tailEnd/>
            </a:ln>
          </p:spPr>
          <p:txBody>
            <a:bodyPr/>
            <a:lstStyle/>
            <a:p>
              <a:endParaRPr lang="en-US"/>
            </a:p>
          </p:txBody>
        </p:sp>
        <p:sp>
          <p:nvSpPr>
            <p:cNvPr id="62499" name="Line 17"/>
            <p:cNvSpPr>
              <a:spLocks noChangeShapeType="1"/>
            </p:cNvSpPr>
            <p:nvPr/>
          </p:nvSpPr>
          <p:spPr bwMode="auto">
            <a:xfrm>
              <a:off x="1296" y="3072"/>
              <a:ext cx="240" cy="0"/>
            </a:xfrm>
            <a:prstGeom prst="line">
              <a:avLst/>
            </a:prstGeom>
            <a:noFill/>
            <a:ln w="9525">
              <a:solidFill>
                <a:schemeClr val="tx1"/>
              </a:solidFill>
              <a:round/>
              <a:headEnd/>
              <a:tailEnd/>
            </a:ln>
          </p:spPr>
          <p:txBody>
            <a:bodyPr/>
            <a:lstStyle/>
            <a:p>
              <a:endParaRPr lang="en-US"/>
            </a:p>
          </p:txBody>
        </p:sp>
        <p:sp>
          <p:nvSpPr>
            <p:cNvPr id="62500" name="Line 18"/>
            <p:cNvSpPr>
              <a:spLocks noChangeShapeType="1"/>
            </p:cNvSpPr>
            <p:nvPr/>
          </p:nvSpPr>
          <p:spPr bwMode="auto">
            <a:xfrm>
              <a:off x="1584" y="2784"/>
              <a:ext cx="0" cy="240"/>
            </a:xfrm>
            <a:prstGeom prst="line">
              <a:avLst/>
            </a:prstGeom>
            <a:noFill/>
            <a:ln w="9525">
              <a:solidFill>
                <a:schemeClr val="tx1"/>
              </a:solidFill>
              <a:round/>
              <a:headEnd/>
              <a:tailEnd/>
            </a:ln>
          </p:spPr>
          <p:txBody>
            <a:bodyPr/>
            <a:lstStyle/>
            <a:p>
              <a:endParaRPr lang="en-US"/>
            </a:p>
          </p:txBody>
        </p:sp>
        <p:sp>
          <p:nvSpPr>
            <p:cNvPr id="62501" name="Line 19"/>
            <p:cNvSpPr>
              <a:spLocks noChangeShapeType="1"/>
            </p:cNvSpPr>
            <p:nvPr/>
          </p:nvSpPr>
          <p:spPr bwMode="auto">
            <a:xfrm>
              <a:off x="1632" y="2736"/>
              <a:ext cx="240" cy="0"/>
            </a:xfrm>
            <a:prstGeom prst="line">
              <a:avLst/>
            </a:prstGeom>
            <a:noFill/>
            <a:ln w="9525">
              <a:solidFill>
                <a:schemeClr val="tx1"/>
              </a:solidFill>
              <a:round/>
              <a:headEnd/>
              <a:tailEnd/>
            </a:ln>
          </p:spPr>
          <p:txBody>
            <a:bodyPr/>
            <a:lstStyle/>
            <a:p>
              <a:endParaRPr lang="en-US"/>
            </a:p>
          </p:txBody>
        </p:sp>
        <p:sp>
          <p:nvSpPr>
            <p:cNvPr id="62502" name="Line 20"/>
            <p:cNvSpPr>
              <a:spLocks noChangeShapeType="1"/>
            </p:cNvSpPr>
            <p:nvPr/>
          </p:nvSpPr>
          <p:spPr bwMode="auto">
            <a:xfrm flipV="1">
              <a:off x="1632" y="2784"/>
              <a:ext cx="240" cy="240"/>
            </a:xfrm>
            <a:prstGeom prst="line">
              <a:avLst/>
            </a:prstGeom>
            <a:noFill/>
            <a:ln w="9525">
              <a:solidFill>
                <a:schemeClr val="tx1"/>
              </a:solidFill>
              <a:round/>
              <a:headEnd/>
              <a:tailEnd/>
            </a:ln>
          </p:spPr>
          <p:txBody>
            <a:bodyPr/>
            <a:lstStyle/>
            <a:p>
              <a:endParaRPr lang="en-US"/>
            </a:p>
          </p:txBody>
        </p:sp>
      </p:grpSp>
      <p:grpSp>
        <p:nvGrpSpPr>
          <p:cNvPr id="3" name="Group 21"/>
          <p:cNvGrpSpPr>
            <a:grpSpLocks/>
          </p:cNvGrpSpPr>
          <p:nvPr/>
        </p:nvGrpSpPr>
        <p:grpSpPr bwMode="auto">
          <a:xfrm>
            <a:off x="5351463" y="3829050"/>
            <a:ext cx="1354137" cy="1524000"/>
            <a:chOff x="3371" y="2400"/>
            <a:chExt cx="853" cy="960"/>
          </a:xfrm>
        </p:grpSpPr>
        <p:sp>
          <p:nvSpPr>
            <p:cNvPr id="62473" name="Oval 22"/>
            <p:cNvSpPr>
              <a:spLocks noChangeArrowheads="1"/>
            </p:cNvSpPr>
            <p:nvPr/>
          </p:nvSpPr>
          <p:spPr bwMode="auto">
            <a:xfrm>
              <a:off x="3419" y="2662"/>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74" name="Oval 23"/>
            <p:cNvSpPr>
              <a:spLocks noChangeArrowheads="1"/>
            </p:cNvSpPr>
            <p:nvPr/>
          </p:nvSpPr>
          <p:spPr bwMode="auto">
            <a:xfrm>
              <a:off x="3755" y="2662"/>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75" name="Oval 24"/>
            <p:cNvSpPr>
              <a:spLocks noChangeArrowheads="1"/>
            </p:cNvSpPr>
            <p:nvPr/>
          </p:nvSpPr>
          <p:spPr bwMode="auto">
            <a:xfrm>
              <a:off x="4091" y="2662"/>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76" name="Oval 25"/>
            <p:cNvSpPr>
              <a:spLocks noChangeArrowheads="1"/>
            </p:cNvSpPr>
            <p:nvPr/>
          </p:nvSpPr>
          <p:spPr bwMode="auto">
            <a:xfrm>
              <a:off x="3419" y="299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77" name="Oval 26"/>
            <p:cNvSpPr>
              <a:spLocks noChangeArrowheads="1"/>
            </p:cNvSpPr>
            <p:nvPr/>
          </p:nvSpPr>
          <p:spPr bwMode="auto">
            <a:xfrm>
              <a:off x="4080" y="302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2478" name="Text Box 27"/>
            <p:cNvSpPr txBox="1">
              <a:spLocks noChangeArrowheads="1"/>
            </p:cNvSpPr>
            <p:nvPr/>
          </p:nvSpPr>
          <p:spPr bwMode="auto">
            <a:xfrm>
              <a:off x="3371" y="2400"/>
              <a:ext cx="201" cy="288"/>
            </a:xfrm>
            <a:prstGeom prst="rect">
              <a:avLst/>
            </a:prstGeom>
            <a:noFill/>
            <a:ln w="9525">
              <a:noFill/>
              <a:miter lim="800000"/>
              <a:headEnd/>
              <a:tailEnd/>
            </a:ln>
          </p:spPr>
          <p:txBody>
            <a:bodyPr wrap="none">
              <a:spAutoFit/>
            </a:bodyPr>
            <a:lstStyle/>
            <a:p>
              <a:pPr eaLnBrk="0" hangingPunct="0"/>
              <a:r>
                <a:rPr lang="en-US" sz="2400" u="none"/>
                <a:t>a</a:t>
              </a:r>
            </a:p>
          </p:txBody>
        </p:sp>
        <p:sp>
          <p:nvSpPr>
            <p:cNvPr id="62479" name="Text Box 28"/>
            <p:cNvSpPr txBox="1">
              <a:spLocks noChangeArrowheads="1"/>
            </p:cNvSpPr>
            <p:nvPr/>
          </p:nvSpPr>
          <p:spPr bwMode="auto">
            <a:xfrm>
              <a:off x="3698" y="2422"/>
              <a:ext cx="212" cy="288"/>
            </a:xfrm>
            <a:prstGeom prst="rect">
              <a:avLst/>
            </a:prstGeom>
            <a:noFill/>
            <a:ln w="9525">
              <a:noFill/>
              <a:miter lim="800000"/>
              <a:headEnd/>
              <a:tailEnd/>
            </a:ln>
          </p:spPr>
          <p:txBody>
            <a:bodyPr wrap="none">
              <a:spAutoFit/>
            </a:bodyPr>
            <a:lstStyle/>
            <a:p>
              <a:pPr eaLnBrk="0" hangingPunct="0"/>
              <a:r>
                <a:rPr lang="en-US" sz="2400" u="none"/>
                <a:t>b</a:t>
              </a:r>
            </a:p>
          </p:txBody>
        </p:sp>
        <p:sp>
          <p:nvSpPr>
            <p:cNvPr id="62480" name="Text Box 29"/>
            <p:cNvSpPr txBox="1">
              <a:spLocks noChangeArrowheads="1"/>
            </p:cNvSpPr>
            <p:nvPr/>
          </p:nvSpPr>
          <p:spPr bwMode="auto">
            <a:xfrm>
              <a:off x="4023" y="2422"/>
              <a:ext cx="201" cy="288"/>
            </a:xfrm>
            <a:prstGeom prst="rect">
              <a:avLst/>
            </a:prstGeom>
            <a:noFill/>
            <a:ln w="9525">
              <a:noFill/>
              <a:miter lim="800000"/>
              <a:headEnd/>
              <a:tailEnd/>
            </a:ln>
          </p:spPr>
          <p:txBody>
            <a:bodyPr wrap="none">
              <a:spAutoFit/>
            </a:bodyPr>
            <a:lstStyle/>
            <a:p>
              <a:pPr eaLnBrk="0" hangingPunct="0"/>
              <a:r>
                <a:rPr lang="en-US" sz="2400" u="none"/>
                <a:t>c</a:t>
              </a:r>
            </a:p>
          </p:txBody>
        </p:sp>
        <p:sp>
          <p:nvSpPr>
            <p:cNvPr id="62481" name="Text Box 30"/>
            <p:cNvSpPr txBox="1">
              <a:spLocks noChangeArrowheads="1"/>
            </p:cNvSpPr>
            <p:nvPr/>
          </p:nvSpPr>
          <p:spPr bwMode="auto">
            <a:xfrm>
              <a:off x="3371" y="3046"/>
              <a:ext cx="212" cy="288"/>
            </a:xfrm>
            <a:prstGeom prst="rect">
              <a:avLst/>
            </a:prstGeom>
            <a:noFill/>
            <a:ln w="9525">
              <a:noFill/>
              <a:miter lim="800000"/>
              <a:headEnd/>
              <a:tailEnd/>
            </a:ln>
          </p:spPr>
          <p:txBody>
            <a:bodyPr wrap="none">
              <a:spAutoFit/>
            </a:bodyPr>
            <a:lstStyle/>
            <a:p>
              <a:pPr eaLnBrk="0" hangingPunct="0"/>
              <a:r>
                <a:rPr lang="en-US" sz="2400" u="none"/>
                <a:t>d</a:t>
              </a:r>
            </a:p>
          </p:txBody>
        </p:sp>
        <p:sp>
          <p:nvSpPr>
            <p:cNvPr id="62482" name="Text Box 31"/>
            <p:cNvSpPr txBox="1">
              <a:spLocks noChangeArrowheads="1"/>
            </p:cNvSpPr>
            <p:nvPr/>
          </p:nvSpPr>
          <p:spPr bwMode="auto">
            <a:xfrm>
              <a:off x="4023" y="3072"/>
              <a:ext cx="180" cy="288"/>
            </a:xfrm>
            <a:prstGeom prst="rect">
              <a:avLst/>
            </a:prstGeom>
            <a:noFill/>
            <a:ln w="9525">
              <a:noFill/>
              <a:miter lim="800000"/>
              <a:headEnd/>
              <a:tailEnd/>
            </a:ln>
          </p:spPr>
          <p:txBody>
            <a:bodyPr wrap="none">
              <a:spAutoFit/>
            </a:bodyPr>
            <a:lstStyle/>
            <a:p>
              <a:pPr eaLnBrk="0" hangingPunct="0"/>
              <a:r>
                <a:rPr lang="en-US" sz="2400" u="none"/>
                <a:t>f</a:t>
              </a:r>
            </a:p>
          </p:txBody>
        </p:sp>
        <p:sp>
          <p:nvSpPr>
            <p:cNvPr id="62483" name="Line 32"/>
            <p:cNvSpPr>
              <a:spLocks noChangeShapeType="1"/>
            </p:cNvSpPr>
            <p:nvPr/>
          </p:nvSpPr>
          <p:spPr bwMode="auto">
            <a:xfrm>
              <a:off x="3515" y="2710"/>
              <a:ext cx="240" cy="0"/>
            </a:xfrm>
            <a:prstGeom prst="line">
              <a:avLst/>
            </a:prstGeom>
            <a:noFill/>
            <a:ln w="9525">
              <a:solidFill>
                <a:schemeClr val="tx1"/>
              </a:solidFill>
              <a:round/>
              <a:headEnd/>
              <a:tailEnd/>
            </a:ln>
          </p:spPr>
          <p:txBody>
            <a:bodyPr/>
            <a:lstStyle/>
            <a:p>
              <a:endParaRPr lang="en-US"/>
            </a:p>
          </p:txBody>
        </p:sp>
        <p:sp>
          <p:nvSpPr>
            <p:cNvPr id="62484" name="Line 33"/>
            <p:cNvSpPr>
              <a:spLocks noChangeShapeType="1"/>
            </p:cNvSpPr>
            <p:nvPr/>
          </p:nvSpPr>
          <p:spPr bwMode="auto">
            <a:xfrm flipV="1">
              <a:off x="3515" y="2736"/>
              <a:ext cx="229" cy="310"/>
            </a:xfrm>
            <a:prstGeom prst="line">
              <a:avLst/>
            </a:prstGeom>
            <a:noFill/>
            <a:ln w="9525">
              <a:solidFill>
                <a:schemeClr val="tx1"/>
              </a:solidFill>
              <a:round/>
              <a:headEnd/>
              <a:tailEnd/>
            </a:ln>
          </p:spPr>
          <p:txBody>
            <a:bodyPr/>
            <a:lstStyle/>
            <a:p>
              <a:endParaRPr lang="en-US"/>
            </a:p>
          </p:txBody>
        </p:sp>
        <p:sp>
          <p:nvSpPr>
            <p:cNvPr id="62485" name="Line 34"/>
            <p:cNvSpPr>
              <a:spLocks noChangeShapeType="1"/>
            </p:cNvSpPr>
            <p:nvPr/>
          </p:nvSpPr>
          <p:spPr bwMode="auto">
            <a:xfrm>
              <a:off x="3851" y="2710"/>
              <a:ext cx="240" cy="0"/>
            </a:xfrm>
            <a:prstGeom prst="line">
              <a:avLst/>
            </a:prstGeom>
            <a:noFill/>
            <a:ln w="9525">
              <a:solidFill>
                <a:schemeClr val="tx1"/>
              </a:solidFill>
              <a:round/>
              <a:headEnd/>
              <a:tailEnd/>
            </a:ln>
          </p:spPr>
          <p:txBody>
            <a:bodyPr/>
            <a:lstStyle/>
            <a:p>
              <a:endParaRPr lang="en-US"/>
            </a:p>
          </p:txBody>
        </p:sp>
        <p:sp>
          <p:nvSpPr>
            <p:cNvPr id="62486" name="Line 35"/>
            <p:cNvSpPr>
              <a:spLocks noChangeShapeType="1"/>
            </p:cNvSpPr>
            <p:nvPr/>
          </p:nvSpPr>
          <p:spPr bwMode="auto">
            <a:xfrm>
              <a:off x="3840" y="2736"/>
              <a:ext cx="240" cy="288"/>
            </a:xfrm>
            <a:prstGeom prst="line">
              <a:avLst/>
            </a:prstGeom>
            <a:noFill/>
            <a:ln w="9525">
              <a:solidFill>
                <a:schemeClr val="tx1"/>
              </a:solidFill>
              <a:round/>
              <a:headEnd/>
              <a:tailEnd/>
            </a:ln>
          </p:spPr>
          <p:txBody>
            <a:bodyPr/>
            <a:lstStyle/>
            <a:p>
              <a:endParaRPr lang="en-US"/>
            </a:p>
          </p:txBody>
        </p:sp>
      </p:grpSp>
      <p:sp>
        <p:nvSpPr>
          <p:cNvPr id="842788" name="Text Box 36"/>
          <p:cNvSpPr txBox="1">
            <a:spLocks noChangeArrowheads="1"/>
          </p:cNvSpPr>
          <p:nvPr/>
        </p:nvSpPr>
        <p:spPr bwMode="auto">
          <a:xfrm>
            <a:off x="3810000" y="3794125"/>
            <a:ext cx="965200" cy="1311275"/>
          </a:xfrm>
          <a:prstGeom prst="rect">
            <a:avLst/>
          </a:prstGeom>
          <a:noFill/>
          <a:ln w="9525">
            <a:noFill/>
            <a:miter lim="800000"/>
            <a:headEnd/>
            <a:tailEnd/>
          </a:ln>
        </p:spPr>
        <p:txBody>
          <a:bodyPr wrap="none">
            <a:spAutoFit/>
          </a:bodyPr>
          <a:lstStyle/>
          <a:p>
            <a:pPr eaLnBrk="0" hangingPunct="0"/>
            <a:r>
              <a:rPr lang="en-US" sz="8000" b="1" u="none">
                <a:latin typeface="Symbol" pitchFamily="18" charset="2"/>
                <a:sym typeface="Symbol" pitchFamily="18" charset="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04 4.07407E-6 L 0.19063 4.07407E-6 " pathEditMode="relative" rAng="0" ptsTypes="AA">
                                      <p:cBhvr>
                                        <p:cTn id="6" dur="2000" fill="hold"/>
                                        <p:tgtEl>
                                          <p:spTgt spid="2"/>
                                        </p:tgtEl>
                                        <p:attrNameLst>
                                          <p:attrName>ppt_x</p:attrName>
                                          <p:attrName>ppt_y</p:attrName>
                                        </p:attrNameLst>
                                      </p:cBhvr>
                                      <p:rCtr x="96" y="0"/>
                                    </p:animMotion>
                                  </p:childTnLst>
                                </p:cTn>
                              </p:par>
                              <p:par>
                                <p:cTn id="7" presetID="0" presetClass="path" presetSubtype="0" accel="50000" decel="50000" fill="hold" nodeType="withEffect">
                                  <p:stCondLst>
                                    <p:cond delay="0"/>
                                  </p:stCondLst>
                                  <p:childTnLst>
                                    <p:animMotion origin="layout" path="M -0.00087 3.33333E-6 L -0.19253 3.33333E-6 " pathEditMode="relative" ptsTypes="AA">
                                      <p:cBhvr>
                                        <p:cTn id="8" dur="2000" fill="hold"/>
                                        <p:tgtEl>
                                          <p:spTgt spid="3"/>
                                        </p:tgtEl>
                                        <p:attrNameLst>
                                          <p:attrName>ppt_x</p:attrName>
                                          <p:attrName>ppt_y</p:attrName>
                                        </p:attrNameLst>
                                      </p:cBhvr>
                                    </p:animMotion>
                                  </p:childTnLst>
                                </p:cTn>
                              </p:par>
                              <p:par>
                                <p:cTn id="9" presetID="10" presetClass="exit" presetSubtype="0" fill="hold" grpId="0" nodeType="withEffect">
                                  <p:stCondLst>
                                    <p:cond delay="0"/>
                                  </p:stCondLst>
                                  <p:childTnLst>
                                    <p:animEffect transition="out" filter="fade">
                                      <p:cBhvr>
                                        <p:cTn id="10" dur="2000"/>
                                        <p:tgtEl>
                                          <p:spTgt spid="842788"/>
                                        </p:tgtEl>
                                      </p:cBhvr>
                                    </p:animEffect>
                                    <p:set>
                                      <p:cBhvr>
                                        <p:cTn id="11" dur="1" fill="hold">
                                          <p:stCondLst>
                                            <p:cond delay="1999"/>
                                          </p:stCondLst>
                                        </p:cTn>
                                        <p:tgtEl>
                                          <p:spTgt spid="8427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278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Slide Number Placeholder 5"/>
          <p:cNvSpPr>
            <a:spLocks noGrp="1"/>
          </p:cNvSpPr>
          <p:nvPr>
            <p:ph type="sldNum" sz="quarter" idx="4294967295"/>
          </p:nvPr>
        </p:nvSpPr>
        <p:spPr>
          <a:xfrm>
            <a:off x="6553200" y="6248400"/>
            <a:ext cx="1905000" cy="457200"/>
          </a:xfrm>
          <a:prstGeom prst="rect">
            <a:avLst/>
          </a:prstGeom>
        </p:spPr>
        <p:txBody>
          <a:bodyPr/>
          <a:lstStyle/>
          <a:p>
            <a:pPr algn="r"/>
            <a:fld id="{5D1B0C1C-BFFE-4795-84DC-B75E65416936}" type="slidenum">
              <a:rPr lang="en-US" u="none"/>
              <a:pPr algn="r"/>
              <a:t>49</a:t>
            </a:fld>
            <a:endParaRPr lang="en-US" u="none"/>
          </a:p>
        </p:txBody>
      </p:sp>
      <p:sp>
        <p:nvSpPr>
          <p:cNvPr id="89090" name="Rectangle 2"/>
          <p:cNvSpPr>
            <a:spLocks noGrp="1" noChangeArrowheads="1"/>
          </p:cNvSpPr>
          <p:nvPr>
            <p:ph type="title"/>
          </p:nvPr>
        </p:nvSpPr>
        <p:spPr/>
        <p:txBody>
          <a:bodyPr/>
          <a:lstStyle/>
          <a:p>
            <a:pPr algn="ctr"/>
            <a:r>
              <a:rPr lang="en-US" smtClean="0"/>
              <a:t>Hợp của các đồ thị</a:t>
            </a:r>
            <a:endParaRPr lang="en-US"/>
          </a:p>
        </p:txBody>
      </p:sp>
      <p:sp>
        <p:nvSpPr>
          <p:cNvPr id="89091" name="Rectangle 3" descr="Rectangle: Click to edit Master text styles&#10;Second level&#10;Third level&#10;Fourth level&#10;Fifth level"/>
          <p:cNvSpPr>
            <a:spLocks noGrp="1" noChangeArrowheads="1"/>
          </p:cNvSpPr>
          <p:nvPr>
            <p:ph type="body" idx="1"/>
          </p:nvPr>
        </p:nvSpPr>
        <p:spPr>
          <a:xfrm>
            <a:off x="263466" y="1447800"/>
            <a:ext cx="8575734" cy="4114800"/>
          </a:xfrm>
        </p:spPr>
        <p:txBody>
          <a:bodyPr/>
          <a:lstStyle/>
          <a:p>
            <a:pPr>
              <a:buFont typeface="Wingdings" pitchFamily="2" charset="2"/>
              <a:buNone/>
            </a:pPr>
            <a:r>
              <a:rPr lang="en-US" smtClean="0"/>
              <a:t>    Nếu </a:t>
            </a:r>
            <a:r>
              <a:rPr lang="en-US" i="1" smtClean="0"/>
              <a:t>S</a:t>
            </a:r>
            <a:r>
              <a:rPr lang="en-US" baseline="-25000" smtClean="0"/>
              <a:t>1</a:t>
            </a:r>
            <a:r>
              <a:rPr lang="en-US" i="1"/>
              <a:t>, S</a:t>
            </a:r>
            <a:r>
              <a:rPr lang="en-US" baseline="-25000"/>
              <a:t>2</a:t>
            </a:r>
            <a:r>
              <a:rPr lang="en-US" i="1"/>
              <a:t>, S</a:t>
            </a:r>
            <a:r>
              <a:rPr lang="en-US" baseline="-25000"/>
              <a:t>3</a:t>
            </a:r>
            <a:r>
              <a:rPr lang="en-US" i="1"/>
              <a:t>, S</a:t>
            </a:r>
            <a:r>
              <a:rPr lang="en-US" baseline="-25000"/>
              <a:t>4</a:t>
            </a:r>
            <a:r>
              <a:rPr lang="en-US" i="1"/>
              <a:t>, S</a:t>
            </a:r>
            <a:r>
              <a:rPr lang="en-US" baseline="-25000"/>
              <a:t>5</a:t>
            </a:r>
            <a:r>
              <a:rPr lang="en-US" i="1"/>
              <a:t>, S</a:t>
            </a:r>
            <a:r>
              <a:rPr lang="en-US" baseline="-25000"/>
              <a:t>6</a:t>
            </a:r>
            <a:r>
              <a:rPr lang="en-US" i="1"/>
              <a:t> </a:t>
            </a:r>
            <a:r>
              <a:rPr lang="en-US" smtClean="0"/>
              <a:t>là</a:t>
            </a:r>
            <a:r>
              <a:rPr lang="en-US" i="1" smtClean="0"/>
              <a:t> </a:t>
            </a:r>
            <a:r>
              <a:rPr lang="en-US" smtClean="0"/>
              <a:t>các hình vuông, khi đó </a:t>
            </a:r>
            <a:r>
              <a:rPr lang="en-US" i="1"/>
              <a:t>Q</a:t>
            </a:r>
            <a:r>
              <a:rPr lang="en-US" baseline="-25000"/>
              <a:t>3</a:t>
            </a:r>
            <a:r>
              <a:rPr lang="en-US" i="1"/>
              <a:t> </a:t>
            </a:r>
            <a:r>
              <a:rPr lang="en-US" smtClean="0"/>
              <a:t>là hợp của các diện của nó:  </a:t>
            </a:r>
            <a:r>
              <a:rPr lang="en-US" i="1" smtClean="0"/>
              <a:t>Q</a:t>
            </a:r>
            <a:r>
              <a:rPr lang="en-US" baseline="-25000" smtClean="0"/>
              <a:t>3 </a:t>
            </a:r>
            <a:r>
              <a:rPr lang="en-US"/>
              <a:t>= </a:t>
            </a:r>
            <a:r>
              <a:rPr lang="en-US" i="1"/>
              <a:t>S</a:t>
            </a:r>
            <a:r>
              <a:rPr lang="en-US" baseline="-25000"/>
              <a:t>1</a:t>
            </a:r>
            <a:r>
              <a:rPr lang="en-US" b="1">
                <a:sym typeface="Symbol" pitchFamily="18" charset="2"/>
              </a:rPr>
              <a:t></a:t>
            </a:r>
            <a:r>
              <a:rPr lang="en-US" i="1"/>
              <a:t>S</a:t>
            </a:r>
            <a:r>
              <a:rPr lang="en-US" baseline="-25000"/>
              <a:t>2</a:t>
            </a:r>
            <a:r>
              <a:rPr lang="en-US" b="1">
                <a:sym typeface="Symbol" pitchFamily="18" charset="2"/>
              </a:rPr>
              <a:t></a:t>
            </a:r>
            <a:r>
              <a:rPr lang="en-US" i="1"/>
              <a:t>S</a:t>
            </a:r>
            <a:r>
              <a:rPr lang="en-US" baseline="-25000"/>
              <a:t>3</a:t>
            </a:r>
            <a:r>
              <a:rPr lang="en-US" b="1">
                <a:sym typeface="Symbol" pitchFamily="18" charset="2"/>
              </a:rPr>
              <a:t></a:t>
            </a:r>
            <a:r>
              <a:rPr lang="en-US" i="1"/>
              <a:t>S</a:t>
            </a:r>
            <a:r>
              <a:rPr lang="en-US" baseline="-25000"/>
              <a:t>4</a:t>
            </a:r>
            <a:r>
              <a:rPr lang="en-US" b="1">
                <a:sym typeface="Symbol" pitchFamily="18" charset="2"/>
              </a:rPr>
              <a:t></a:t>
            </a:r>
            <a:r>
              <a:rPr lang="en-US" i="1"/>
              <a:t>S</a:t>
            </a:r>
            <a:r>
              <a:rPr lang="en-US" baseline="-25000"/>
              <a:t>5</a:t>
            </a:r>
            <a:r>
              <a:rPr lang="en-US" b="1">
                <a:sym typeface="Symbol" pitchFamily="18" charset="2"/>
              </a:rPr>
              <a:t></a:t>
            </a:r>
            <a:r>
              <a:rPr lang="en-US" i="1"/>
              <a:t>S</a:t>
            </a:r>
            <a:r>
              <a:rPr lang="en-US" baseline="-25000"/>
              <a:t>6</a:t>
            </a:r>
          </a:p>
        </p:txBody>
      </p:sp>
      <p:sp>
        <p:nvSpPr>
          <p:cNvPr id="89141" name="Oval 53"/>
          <p:cNvSpPr>
            <a:spLocks noChangeArrowheads="1"/>
          </p:cNvSpPr>
          <p:nvPr/>
        </p:nvSpPr>
        <p:spPr bwMode="auto">
          <a:xfrm>
            <a:off x="2128875" y="4298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42" name="Oval 54"/>
          <p:cNvSpPr>
            <a:spLocks noChangeArrowheads="1"/>
          </p:cNvSpPr>
          <p:nvPr/>
        </p:nvSpPr>
        <p:spPr bwMode="auto">
          <a:xfrm>
            <a:off x="3043275" y="4298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43" name="AutoShape 55"/>
          <p:cNvCxnSpPr>
            <a:cxnSpLocks noChangeShapeType="1"/>
            <a:stCxn id="89141" idx="6"/>
            <a:endCxn id="89142" idx="2"/>
          </p:cNvCxnSpPr>
          <p:nvPr/>
        </p:nvCxnSpPr>
        <p:spPr bwMode="auto">
          <a:xfrm>
            <a:off x="2205075" y="4337040"/>
            <a:ext cx="838200" cy="0"/>
          </a:xfrm>
          <a:prstGeom prst="straightConnector1">
            <a:avLst/>
          </a:prstGeom>
          <a:noFill/>
          <a:ln w="9525">
            <a:solidFill>
              <a:srgbClr val="000000"/>
            </a:solidFill>
            <a:round/>
            <a:headEnd/>
            <a:tailEnd/>
          </a:ln>
          <a:effectLst/>
        </p:spPr>
      </p:cxnSp>
      <p:cxnSp>
        <p:nvCxnSpPr>
          <p:cNvPr id="89144" name="AutoShape 56"/>
          <p:cNvCxnSpPr>
            <a:cxnSpLocks noChangeShapeType="1"/>
            <a:stCxn id="89141" idx="4"/>
          </p:cNvCxnSpPr>
          <p:nvPr/>
        </p:nvCxnSpPr>
        <p:spPr bwMode="auto">
          <a:xfrm>
            <a:off x="2166975" y="4375140"/>
            <a:ext cx="0" cy="762000"/>
          </a:xfrm>
          <a:prstGeom prst="straightConnector1">
            <a:avLst/>
          </a:prstGeom>
          <a:noFill/>
          <a:ln w="9525">
            <a:solidFill>
              <a:srgbClr val="000000"/>
            </a:solidFill>
            <a:round/>
            <a:headEnd/>
            <a:tailEnd/>
          </a:ln>
          <a:effectLst/>
        </p:spPr>
      </p:cxnSp>
      <p:sp>
        <p:nvSpPr>
          <p:cNvPr id="89145" name="Oval 57"/>
          <p:cNvSpPr>
            <a:spLocks noChangeArrowheads="1"/>
          </p:cNvSpPr>
          <p:nvPr/>
        </p:nvSpPr>
        <p:spPr bwMode="auto">
          <a:xfrm>
            <a:off x="3043275" y="5137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46" name="AutoShape 58"/>
          <p:cNvCxnSpPr>
            <a:cxnSpLocks noChangeShapeType="1"/>
            <a:endCxn id="89145" idx="2"/>
          </p:cNvCxnSpPr>
          <p:nvPr/>
        </p:nvCxnSpPr>
        <p:spPr bwMode="auto">
          <a:xfrm>
            <a:off x="2205075" y="5175240"/>
            <a:ext cx="838200" cy="0"/>
          </a:xfrm>
          <a:prstGeom prst="straightConnector1">
            <a:avLst/>
          </a:prstGeom>
          <a:noFill/>
          <a:ln w="9525">
            <a:solidFill>
              <a:srgbClr val="000000"/>
            </a:solidFill>
            <a:round/>
            <a:headEnd/>
            <a:tailEnd/>
          </a:ln>
          <a:effectLst/>
        </p:spPr>
      </p:cxnSp>
      <p:cxnSp>
        <p:nvCxnSpPr>
          <p:cNvPr id="89147" name="AutoShape 59"/>
          <p:cNvCxnSpPr>
            <a:cxnSpLocks noChangeShapeType="1"/>
            <a:stCxn id="89142" idx="4"/>
            <a:endCxn id="89145" idx="0"/>
          </p:cNvCxnSpPr>
          <p:nvPr/>
        </p:nvCxnSpPr>
        <p:spPr bwMode="auto">
          <a:xfrm>
            <a:off x="3081375" y="4375140"/>
            <a:ext cx="0" cy="762000"/>
          </a:xfrm>
          <a:prstGeom prst="straightConnector1">
            <a:avLst/>
          </a:prstGeom>
          <a:noFill/>
          <a:ln w="9525">
            <a:solidFill>
              <a:srgbClr val="000000"/>
            </a:solidFill>
            <a:round/>
            <a:headEnd/>
            <a:tailEnd/>
          </a:ln>
          <a:effectLst/>
        </p:spPr>
      </p:cxnSp>
      <p:sp>
        <p:nvSpPr>
          <p:cNvPr id="89148" name="Oval 60"/>
          <p:cNvSpPr>
            <a:spLocks noChangeArrowheads="1"/>
          </p:cNvSpPr>
          <p:nvPr/>
        </p:nvSpPr>
        <p:spPr bwMode="auto">
          <a:xfrm>
            <a:off x="2357475" y="3917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49" name="Oval 61"/>
          <p:cNvSpPr>
            <a:spLocks noChangeArrowheads="1"/>
          </p:cNvSpPr>
          <p:nvPr/>
        </p:nvSpPr>
        <p:spPr bwMode="auto">
          <a:xfrm>
            <a:off x="3271875" y="3917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50" name="Oval 62"/>
          <p:cNvSpPr>
            <a:spLocks noChangeArrowheads="1"/>
          </p:cNvSpPr>
          <p:nvPr/>
        </p:nvSpPr>
        <p:spPr bwMode="auto">
          <a:xfrm>
            <a:off x="2357475" y="4756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51" name="AutoShape 63"/>
          <p:cNvCxnSpPr>
            <a:cxnSpLocks noChangeShapeType="1"/>
            <a:stCxn id="89148" idx="6"/>
            <a:endCxn id="89149" idx="2"/>
          </p:cNvCxnSpPr>
          <p:nvPr/>
        </p:nvCxnSpPr>
        <p:spPr bwMode="auto">
          <a:xfrm>
            <a:off x="2433675" y="3956040"/>
            <a:ext cx="838200" cy="0"/>
          </a:xfrm>
          <a:prstGeom prst="straightConnector1">
            <a:avLst/>
          </a:prstGeom>
          <a:noFill/>
          <a:ln w="9525">
            <a:solidFill>
              <a:srgbClr val="000000"/>
            </a:solidFill>
            <a:round/>
            <a:headEnd/>
            <a:tailEnd/>
          </a:ln>
          <a:effectLst/>
        </p:spPr>
      </p:cxnSp>
      <p:cxnSp>
        <p:nvCxnSpPr>
          <p:cNvPr id="89152" name="AutoShape 64"/>
          <p:cNvCxnSpPr>
            <a:cxnSpLocks noChangeShapeType="1"/>
            <a:stCxn id="89148" idx="4"/>
            <a:endCxn id="89150" idx="0"/>
          </p:cNvCxnSpPr>
          <p:nvPr/>
        </p:nvCxnSpPr>
        <p:spPr bwMode="auto">
          <a:xfrm>
            <a:off x="2395575" y="3994140"/>
            <a:ext cx="0" cy="762000"/>
          </a:xfrm>
          <a:prstGeom prst="straightConnector1">
            <a:avLst/>
          </a:prstGeom>
          <a:noFill/>
          <a:ln w="9525">
            <a:solidFill>
              <a:srgbClr val="000000"/>
            </a:solidFill>
            <a:round/>
            <a:headEnd/>
            <a:tailEnd/>
          </a:ln>
          <a:effectLst/>
        </p:spPr>
      </p:cxnSp>
      <p:sp>
        <p:nvSpPr>
          <p:cNvPr id="89153" name="Oval 65"/>
          <p:cNvSpPr>
            <a:spLocks noChangeArrowheads="1"/>
          </p:cNvSpPr>
          <p:nvPr/>
        </p:nvSpPr>
        <p:spPr bwMode="auto">
          <a:xfrm>
            <a:off x="3271875" y="4756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54" name="AutoShape 66"/>
          <p:cNvCxnSpPr>
            <a:cxnSpLocks noChangeShapeType="1"/>
            <a:stCxn id="89150" idx="6"/>
            <a:endCxn id="89153" idx="2"/>
          </p:cNvCxnSpPr>
          <p:nvPr/>
        </p:nvCxnSpPr>
        <p:spPr bwMode="auto">
          <a:xfrm>
            <a:off x="2433675" y="4794240"/>
            <a:ext cx="838200" cy="0"/>
          </a:xfrm>
          <a:prstGeom prst="straightConnector1">
            <a:avLst/>
          </a:prstGeom>
          <a:noFill/>
          <a:ln w="9525">
            <a:solidFill>
              <a:srgbClr val="000000"/>
            </a:solidFill>
            <a:round/>
            <a:headEnd/>
            <a:tailEnd/>
          </a:ln>
          <a:effectLst/>
        </p:spPr>
      </p:cxnSp>
      <p:cxnSp>
        <p:nvCxnSpPr>
          <p:cNvPr id="89155" name="AutoShape 67"/>
          <p:cNvCxnSpPr>
            <a:cxnSpLocks noChangeShapeType="1"/>
            <a:stCxn id="89149" idx="4"/>
            <a:endCxn id="89153" idx="0"/>
          </p:cNvCxnSpPr>
          <p:nvPr/>
        </p:nvCxnSpPr>
        <p:spPr bwMode="auto">
          <a:xfrm>
            <a:off x="3309975" y="3994140"/>
            <a:ext cx="0" cy="762000"/>
          </a:xfrm>
          <a:prstGeom prst="straightConnector1">
            <a:avLst/>
          </a:prstGeom>
          <a:noFill/>
          <a:ln w="9525">
            <a:solidFill>
              <a:srgbClr val="000000"/>
            </a:solidFill>
            <a:round/>
            <a:headEnd/>
            <a:tailEnd/>
          </a:ln>
          <a:effectLst/>
        </p:spPr>
      </p:cxnSp>
      <p:cxnSp>
        <p:nvCxnSpPr>
          <p:cNvPr id="89156" name="AutoShape 68"/>
          <p:cNvCxnSpPr>
            <a:cxnSpLocks noChangeShapeType="1"/>
            <a:stCxn id="89148" idx="3"/>
            <a:endCxn id="89141" idx="0"/>
          </p:cNvCxnSpPr>
          <p:nvPr/>
        </p:nvCxnSpPr>
        <p:spPr bwMode="auto">
          <a:xfrm flipH="1">
            <a:off x="2166975" y="3983028"/>
            <a:ext cx="201613" cy="315912"/>
          </a:xfrm>
          <a:prstGeom prst="straightConnector1">
            <a:avLst/>
          </a:prstGeom>
          <a:noFill/>
          <a:ln w="9525">
            <a:solidFill>
              <a:srgbClr val="000000"/>
            </a:solidFill>
            <a:round/>
            <a:headEnd/>
            <a:tailEnd/>
          </a:ln>
          <a:effectLst/>
        </p:spPr>
      </p:cxnSp>
      <p:cxnSp>
        <p:nvCxnSpPr>
          <p:cNvPr id="89157" name="AutoShape 69"/>
          <p:cNvCxnSpPr>
            <a:cxnSpLocks noChangeShapeType="1"/>
            <a:stCxn id="89149" idx="3"/>
            <a:endCxn id="89142" idx="0"/>
          </p:cNvCxnSpPr>
          <p:nvPr/>
        </p:nvCxnSpPr>
        <p:spPr bwMode="auto">
          <a:xfrm flipH="1">
            <a:off x="3081375" y="3983028"/>
            <a:ext cx="201613" cy="315912"/>
          </a:xfrm>
          <a:prstGeom prst="straightConnector1">
            <a:avLst/>
          </a:prstGeom>
          <a:noFill/>
          <a:ln w="9525">
            <a:solidFill>
              <a:srgbClr val="000000"/>
            </a:solidFill>
            <a:round/>
            <a:headEnd/>
            <a:tailEnd/>
          </a:ln>
          <a:effectLst/>
        </p:spPr>
      </p:cxnSp>
      <p:cxnSp>
        <p:nvCxnSpPr>
          <p:cNvPr id="89158" name="AutoShape 70"/>
          <p:cNvCxnSpPr>
            <a:cxnSpLocks noChangeShapeType="1"/>
            <a:stCxn id="89153" idx="4"/>
            <a:endCxn id="89145" idx="7"/>
          </p:cNvCxnSpPr>
          <p:nvPr/>
        </p:nvCxnSpPr>
        <p:spPr bwMode="auto">
          <a:xfrm flipH="1">
            <a:off x="3108363" y="4832340"/>
            <a:ext cx="201612" cy="315913"/>
          </a:xfrm>
          <a:prstGeom prst="straightConnector1">
            <a:avLst/>
          </a:prstGeom>
          <a:noFill/>
          <a:ln w="9525">
            <a:solidFill>
              <a:srgbClr val="000000"/>
            </a:solidFill>
            <a:round/>
            <a:headEnd/>
            <a:tailEnd/>
          </a:ln>
          <a:effectLst/>
        </p:spPr>
      </p:cxnSp>
      <p:cxnSp>
        <p:nvCxnSpPr>
          <p:cNvPr id="89159" name="AutoShape 71"/>
          <p:cNvCxnSpPr>
            <a:cxnSpLocks noChangeShapeType="1"/>
            <a:stCxn id="89150" idx="3"/>
          </p:cNvCxnSpPr>
          <p:nvPr/>
        </p:nvCxnSpPr>
        <p:spPr bwMode="auto">
          <a:xfrm flipH="1">
            <a:off x="2128875" y="4821228"/>
            <a:ext cx="239713" cy="354012"/>
          </a:xfrm>
          <a:prstGeom prst="straightConnector1">
            <a:avLst/>
          </a:prstGeom>
          <a:noFill/>
          <a:ln w="9525">
            <a:solidFill>
              <a:srgbClr val="000000"/>
            </a:solidFill>
            <a:round/>
            <a:headEnd/>
            <a:tailEnd/>
          </a:ln>
          <a:effectLst/>
        </p:spPr>
      </p:cxnSp>
      <p:sp>
        <p:nvSpPr>
          <p:cNvPr id="89160" name="Oval 72"/>
          <p:cNvSpPr>
            <a:spLocks noChangeArrowheads="1"/>
          </p:cNvSpPr>
          <p:nvPr/>
        </p:nvSpPr>
        <p:spPr bwMode="auto">
          <a:xfrm>
            <a:off x="2128875" y="5137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61" name="Oval 73"/>
          <p:cNvSpPr>
            <a:spLocks noChangeArrowheads="1"/>
          </p:cNvSpPr>
          <p:nvPr/>
        </p:nvSpPr>
        <p:spPr bwMode="auto">
          <a:xfrm>
            <a:off x="2205075" y="3536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62" name="Oval 74"/>
          <p:cNvSpPr>
            <a:spLocks noChangeArrowheads="1"/>
          </p:cNvSpPr>
          <p:nvPr/>
        </p:nvSpPr>
        <p:spPr bwMode="auto">
          <a:xfrm>
            <a:off x="3119475" y="3536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63" name="AutoShape 75"/>
          <p:cNvCxnSpPr>
            <a:cxnSpLocks noChangeShapeType="1"/>
            <a:stCxn id="89161" idx="6"/>
            <a:endCxn id="89162" idx="2"/>
          </p:cNvCxnSpPr>
          <p:nvPr/>
        </p:nvCxnSpPr>
        <p:spPr bwMode="auto">
          <a:xfrm>
            <a:off x="2281275" y="3575040"/>
            <a:ext cx="838200" cy="0"/>
          </a:xfrm>
          <a:prstGeom prst="straightConnector1">
            <a:avLst/>
          </a:prstGeom>
          <a:noFill/>
          <a:ln w="9525">
            <a:solidFill>
              <a:srgbClr val="000000"/>
            </a:solidFill>
            <a:round/>
            <a:headEnd/>
            <a:tailEnd/>
          </a:ln>
          <a:effectLst/>
        </p:spPr>
      </p:cxnSp>
      <p:sp>
        <p:nvSpPr>
          <p:cNvPr id="89164" name="Oval 76"/>
          <p:cNvSpPr>
            <a:spLocks noChangeArrowheads="1"/>
          </p:cNvSpPr>
          <p:nvPr/>
        </p:nvSpPr>
        <p:spPr bwMode="auto">
          <a:xfrm>
            <a:off x="2433675" y="3155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65" name="Oval 77"/>
          <p:cNvSpPr>
            <a:spLocks noChangeArrowheads="1"/>
          </p:cNvSpPr>
          <p:nvPr/>
        </p:nvSpPr>
        <p:spPr bwMode="auto">
          <a:xfrm>
            <a:off x="3348075" y="3155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66" name="AutoShape 78"/>
          <p:cNvCxnSpPr>
            <a:cxnSpLocks noChangeShapeType="1"/>
            <a:stCxn id="89164" idx="6"/>
            <a:endCxn id="89165" idx="2"/>
          </p:cNvCxnSpPr>
          <p:nvPr/>
        </p:nvCxnSpPr>
        <p:spPr bwMode="auto">
          <a:xfrm>
            <a:off x="2509875" y="3194040"/>
            <a:ext cx="838200" cy="0"/>
          </a:xfrm>
          <a:prstGeom prst="straightConnector1">
            <a:avLst/>
          </a:prstGeom>
          <a:noFill/>
          <a:ln w="9525">
            <a:solidFill>
              <a:srgbClr val="000000"/>
            </a:solidFill>
            <a:round/>
            <a:headEnd/>
            <a:tailEnd/>
          </a:ln>
          <a:effectLst/>
        </p:spPr>
      </p:cxnSp>
      <p:cxnSp>
        <p:nvCxnSpPr>
          <p:cNvPr id="89167" name="AutoShape 79"/>
          <p:cNvCxnSpPr>
            <a:cxnSpLocks noChangeShapeType="1"/>
            <a:stCxn id="89164" idx="3"/>
            <a:endCxn id="89161" idx="0"/>
          </p:cNvCxnSpPr>
          <p:nvPr/>
        </p:nvCxnSpPr>
        <p:spPr bwMode="auto">
          <a:xfrm flipH="1">
            <a:off x="2243175" y="3221028"/>
            <a:ext cx="201613" cy="315912"/>
          </a:xfrm>
          <a:prstGeom prst="straightConnector1">
            <a:avLst/>
          </a:prstGeom>
          <a:noFill/>
          <a:ln w="9525">
            <a:solidFill>
              <a:srgbClr val="000000"/>
            </a:solidFill>
            <a:round/>
            <a:headEnd/>
            <a:tailEnd/>
          </a:ln>
          <a:effectLst/>
        </p:spPr>
      </p:cxnSp>
      <p:cxnSp>
        <p:nvCxnSpPr>
          <p:cNvPr id="89168" name="AutoShape 80"/>
          <p:cNvCxnSpPr>
            <a:cxnSpLocks noChangeShapeType="1"/>
            <a:stCxn id="89165" idx="3"/>
            <a:endCxn id="89162" idx="0"/>
          </p:cNvCxnSpPr>
          <p:nvPr/>
        </p:nvCxnSpPr>
        <p:spPr bwMode="auto">
          <a:xfrm flipH="1">
            <a:off x="3157575" y="3221028"/>
            <a:ext cx="201613" cy="315912"/>
          </a:xfrm>
          <a:prstGeom prst="straightConnector1">
            <a:avLst/>
          </a:prstGeom>
          <a:noFill/>
          <a:ln w="9525">
            <a:solidFill>
              <a:srgbClr val="000000"/>
            </a:solidFill>
            <a:round/>
            <a:headEnd/>
            <a:tailEnd/>
          </a:ln>
          <a:effectLst/>
        </p:spPr>
      </p:cxnSp>
      <p:sp>
        <p:nvSpPr>
          <p:cNvPr id="89169" name="Oval 81"/>
          <p:cNvSpPr>
            <a:spLocks noChangeArrowheads="1"/>
          </p:cNvSpPr>
          <p:nvPr/>
        </p:nvSpPr>
        <p:spPr bwMode="auto">
          <a:xfrm>
            <a:off x="3271875" y="26987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70" name="Oval 82"/>
          <p:cNvSpPr>
            <a:spLocks noChangeArrowheads="1"/>
          </p:cNvSpPr>
          <p:nvPr/>
        </p:nvSpPr>
        <p:spPr bwMode="auto">
          <a:xfrm>
            <a:off x="4186275" y="26987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71" name="Oval 83"/>
          <p:cNvSpPr>
            <a:spLocks noChangeArrowheads="1"/>
          </p:cNvSpPr>
          <p:nvPr/>
        </p:nvSpPr>
        <p:spPr bwMode="auto">
          <a:xfrm>
            <a:off x="3271875" y="3536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72" name="AutoShape 84"/>
          <p:cNvCxnSpPr>
            <a:cxnSpLocks noChangeShapeType="1"/>
            <a:stCxn id="89169" idx="6"/>
            <a:endCxn id="89170" idx="2"/>
          </p:cNvCxnSpPr>
          <p:nvPr/>
        </p:nvCxnSpPr>
        <p:spPr bwMode="auto">
          <a:xfrm>
            <a:off x="3348075" y="2736840"/>
            <a:ext cx="838200" cy="0"/>
          </a:xfrm>
          <a:prstGeom prst="straightConnector1">
            <a:avLst/>
          </a:prstGeom>
          <a:noFill/>
          <a:ln w="9525">
            <a:solidFill>
              <a:srgbClr val="000000"/>
            </a:solidFill>
            <a:round/>
            <a:headEnd/>
            <a:tailEnd/>
          </a:ln>
          <a:effectLst/>
        </p:spPr>
      </p:cxnSp>
      <p:cxnSp>
        <p:nvCxnSpPr>
          <p:cNvPr id="89173" name="AutoShape 85"/>
          <p:cNvCxnSpPr>
            <a:cxnSpLocks noChangeShapeType="1"/>
            <a:stCxn id="89169" idx="4"/>
            <a:endCxn id="89171" idx="0"/>
          </p:cNvCxnSpPr>
          <p:nvPr/>
        </p:nvCxnSpPr>
        <p:spPr bwMode="auto">
          <a:xfrm>
            <a:off x="3309975" y="2774940"/>
            <a:ext cx="0" cy="762000"/>
          </a:xfrm>
          <a:prstGeom prst="straightConnector1">
            <a:avLst/>
          </a:prstGeom>
          <a:noFill/>
          <a:ln w="9525">
            <a:solidFill>
              <a:srgbClr val="000000"/>
            </a:solidFill>
            <a:round/>
            <a:headEnd/>
            <a:tailEnd/>
          </a:ln>
          <a:effectLst/>
        </p:spPr>
      </p:cxnSp>
      <p:sp>
        <p:nvSpPr>
          <p:cNvPr id="89174" name="Oval 86"/>
          <p:cNvSpPr>
            <a:spLocks noChangeArrowheads="1"/>
          </p:cNvSpPr>
          <p:nvPr/>
        </p:nvSpPr>
        <p:spPr bwMode="auto">
          <a:xfrm>
            <a:off x="4186275" y="3536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75" name="AutoShape 87"/>
          <p:cNvCxnSpPr>
            <a:cxnSpLocks noChangeShapeType="1"/>
            <a:stCxn id="89171" idx="6"/>
            <a:endCxn id="89174" idx="2"/>
          </p:cNvCxnSpPr>
          <p:nvPr/>
        </p:nvCxnSpPr>
        <p:spPr bwMode="auto">
          <a:xfrm>
            <a:off x="3348075" y="3575040"/>
            <a:ext cx="838200" cy="0"/>
          </a:xfrm>
          <a:prstGeom prst="straightConnector1">
            <a:avLst/>
          </a:prstGeom>
          <a:noFill/>
          <a:ln w="9525">
            <a:solidFill>
              <a:srgbClr val="000000"/>
            </a:solidFill>
            <a:round/>
            <a:headEnd/>
            <a:tailEnd/>
          </a:ln>
          <a:effectLst/>
        </p:spPr>
      </p:cxnSp>
      <p:cxnSp>
        <p:nvCxnSpPr>
          <p:cNvPr id="89176" name="AutoShape 88"/>
          <p:cNvCxnSpPr>
            <a:cxnSpLocks noChangeShapeType="1"/>
            <a:stCxn id="89170" idx="4"/>
            <a:endCxn id="89174" idx="0"/>
          </p:cNvCxnSpPr>
          <p:nvPr/>
        </p:nvCxnSpPr>
        <p:spPr bwMode="auto">
          <a:xfrm>
            <a:off x="4224375" y="2774940"/>
            <a:ext cx="0" cy="762000"/>
          </a:xfrm>
          <a:prstGeom prst="straightConnector1">
            <a:avLst/>
          </a:prstGeom>
          <a:noFill/>
          <a:ln w="9525">
            <a:solidFill>
              <a:srgbClr val="000000"/>
            </a:solidFill>
            <a:round/>
            <a:headEnd/>
            <a:tailEnd/>
          </a:ln>
          <a:effectLst/>
        </p:spPr>
      </p:cxnSp>
      <p:sp>
        <p:nvSpPr>
          <p:cNvPr id="89177" name="Oval 89"/>
          <p:cNvSpPr>
            <a:spLocks noChangeArrowheads="1"/>
          </p:cNvSpPr>
          <p:nvPr/>
        </p:nvSpPr>
        <p:spPr bwMode="auto">
          <a:xfrm>
            <a:off x="1214475" y="5441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78" name="Oval 90"/>
          <p:cNvSpPr>
            <a:spLocks noChangeArrowheads="1"/>
          </p:cNvSpPr>
          <p:nvPr/>
        </p:nvSpPr>
        <p:spPr bwMode="auto">
          <a:xfrm>
            <a:off x="2128875" y="5441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79" name="Oval 91"/>
          <p:cNvSpPr>
            <a:spLocks noChangeArrowheads="1"/>
          </p:cNvSpPr>
          <p:nvPr/>
        </p:nvSpPr>
        <p:spPr bwMode="auto">
          <a:xfrm>
            <a:off x="1214475" y="6280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80" name="AutoShape 92"/>
          <p:cNvCxnSpPr>
            <a:cxnSpLocks noChangeShapeType="1"/>
            <a:stCxn id="89177" idx="6"/>
            <a:endCxn id="89178" idx="2"/>
          </p:cNvCxnSpPr>
          <p:nvPr/>
        </p:nvCxnSpPr>
        <p:spPr bwMode="auto">
          <a:xfrm>
            <a:off x="1290675" y="5480040"/>
            <a:ext cx="838200" cy="0"/>
          </a:xfrm>
          <a:prstGeom prst="straightConnector1">
            <a:avLst/>
          </a:prstGeom>
          <a:noFill/>
          <a:ln w="9525">
            <a:solidFill>
              <a:srgbClr val="000000"/>
            </a:solidFill>
            <a:round/>
            <a:headEnd/>
            <a:tailEnd/>
          </a:ln>
          <a:effectLst/>
        </p:spPr>
      </p:cxnSp>
      <p:cxnSp>
        <p:nvCxnSpPr>
          <p:cNvPr id="89181" name="AutoShape 93"/>
          <p:cNvCxnSpPr>
            <a:cxnSpLocks noChangeShapeType="1"/>
            <a:stCxn id="89177" idx="4"/>
            <a:endCxn id="89179" idx="0"/>
          </p:cNvCxnSpPr>
          <p:nvPr/>
        </p:nvCxnSpPr>
        <p:spPr bwMode="auto">
          <a:xfrm>
            <a:off x="1252575" y="5518140"/>
            <a:ext cx="0" cy="762000"/>
          </a:xfrm>
          <a:prstGeom prst="straightConnector1">
            <a:avLst/>
          </a:prstGeom>
          <a:noFill/>
          <a:ln w="9525">
            <a:solidFill>
              <a:srgbClr val="000000"/>
            </a:solidFill>
            <a:round/>
            <a:headEnd/>
            <a:tailEnd/>
          </a:ln>
          <a:effectLst/>
        </p:spPr>
      </p:cxnSp>
      <p:sp>
        <p:nvSpPr>
          <p:cNvPr id="89182" name="Oval 94"/>
          <p:cNvSpPr>
            <a:spLocks noChangeArrowheads="1"/>
          </p:cNvSpPr>
          <p:nvPr/>
        </p:nvSpPr>
        <p:spPr bwMode="auto">
          <a:xfrm>
            <a:off x="2128875" y="6280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83" name="AutoShape 95"/>
          <p:cNvCxnSpPr>
            <a:cxnSpLocks noChangeShapeType="1"/>
            <a:stCxn id="89179" idx="6"/>
            <a:endCxn id="89182" idx="2"/>
          </p:cNvCxnSpPr>
          <p:nvPr/>
        </p:nvCxnSpPr>
        <p:spPr bwMode="auto">
          <a:xfrm>
            <a:off x="1290675" y="6318240"/>
            <a:ext cx="838200" cy="0"/>
          </a:xfrm>
          <a:prstGeom prst="straightConnector1">
            <a:avLst/>
          </a:prstGeom>
          <a:noFill/>
          <a:ln w="9525">
            <a:solidFill>
              <a:srgbClr val="000000"/>
            </a:solidFill>
            <a:round/>
            <a:headEnd/>
            <a:tailEnd/>
          </a:ln>
          <a:effectLst/>
        </p:spPr>
      </p:cxnSp>
      <p:cxnSp>
        <p:nvCxnSpPr>
          <p:cNvPr id="89184" name="AutoShape 96"/>
          <p:cNvCxnSpPr>
            <a:cxnSpLocks noChangeShapeType="1"/>
            <a:stCxn id="89178" idx="4"/>
            <a:endCxn id="89182" idx="0"/>
          </p:cNvCxnSpPr>
          <p:nvPr/>
        </p:nvCxnSpPr>
        <p:spPr bwMode="auto">
          <a:xfrm>
            <a:off x="2166975" y="5518140"/>
            <a:ext cx="0" cy="762000"/>
          </a:xfrm>
          <a:prstGeom prst="straightConnector1">
            <a:avLst/>
          </a:prstGeom>
          <a:noFill/>
          <a:ln w="9525">
            <a:solidFill>
              <a:srgbClr val="000000"/>
            </a:solidFill>
            <a:round/>
            <a:headEnd/>
            <a:tailEnd/>
          </a:ln>
          <a:effectLst/>
        </p:spPr>
      </p:cxnSp>
      <p:sp>
        <p:nvSpPr>
          <p:cNvPr id="89185" name="Oval 97"/>
          <p:cNvSpPr>
            <a:spLocks noChangeArrowheads="1"/>
          </p:cNvSpPr>
          <p:nvPr/>
        </p:nvSpPr>
        <p:spPr bwMode="auto">
          <a:xfrm>
            <a:off x="3043275" y="57467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86" name="AutoShape 98"/>
          <p:cNvCxnSpPr>
            <a:cxnSpLocks noChangeShapeType="1"/>
            <a:endCxn id="89185" idx="2"/>
          </p:cNvCxnSpPr>
          <p:nvPr/>
        </p:nvCxnSpPr>
        <p:spPr bwMode="auto">
          <a:xfrm>
            <a:off x="2205075" y="5784840"/>
            <a:ext cx="838200" cy="0"/>
          </a:xfrm>
          <a:prstGeom prst="straightConnector1">
            <a:avLst/>
          </a:prstGeom>
          <a:noFill/>
          <a:ln w="9525">
            <a:solidFill>
              <a:srgbClr val="000000"/>
            </a:solidFill>
            <a:round/>
            <a:headEnd/>
            <a:tailEnd/>
          </a:ln>
          <a:effectLst/>
        </p:spPr>
      </p:cxnSp>
      <p:sp>
        <p:nvSpPr>
          <p:cNvPr id="89187" name="Oval 99"/>
          <p:cNvSpPr>
            <a:spLocks noChangeArrowheads="1"/>
          </p:cNvSpPr>
          <p:nvPr/>
        </p:nvSpPr>
        <p:spPr bwMode="auto">
          <a:xfrm>
            <a:off x="2357475" y="53657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88" name="Oval 100"/>
          <p:cNvSpPr>
            <a:spLocks noChangeArrowheads="1"/>
          </p:cNvSpPr>
          <p:nvPr/>
        </p:nvSpPr>
        <p:spPr bwMode="auto">
          <a:xfrm>
            <a:off x="3271875" y="53657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89" name="AutoShape 101"/>
          <p:cNvCxnSpPr>
            <a:cxnSpLocks noChangeShapeType="1"/>
            <a:stCxn id="89187" idx="6"/>
            <a:endCxn id="89188" idx="2"/>
          </p:cNvCxnSpPr>
          <p:nvPr/>
        </p:nvCxnSpPr>
        <p:spPr bwMode="auto">
          <a:xfrm>
            <a:off x="2433675" y="5403840"/>
            <a:ext cx="838200" cy="0"/>
          </a:xfrm>
          <a:prstGeom prst="straightConnector1">
            <a:avLst/>
          </a:prstGeom>
          <a:noFill/>
          <a:ln w="9525">
            <a:solidFill>
              <a:srgbClr val="000000"/>
            </a:solidFill>
            <a:round/>
            <a:headEnd/>
            <a:tailEnd/>
          </a:ln>
          <a:effectLst/>
        </p:spPr>
      </p:cxnSp>
      <p:cxnSp>
        <p:nvCxnSpPr>
          <p:cNvPr id="89190" name="AutoShape 102"/>
          <p:cNvCxnSpPr>
            <a:cxnSpLocks noChangeShapeType="1"/>
            <a:stCxn id="89188" idx="4"/>
            <a:endCxn id="89185" idx="7"/>
          </p:cNvCxnSpPr>
          <p:nvPr/>
        </p:nvCxnSpPr>
        <p:spPr bwMode="auto">
          <a:xfrm flipH="1">
            <a:off x="3108363" y="5441940"/>
            <a:ext cx="201612" cy="315913"/>
          </a:xfrm>
          <a:prstGeom prst="straightConnector1">
            <a:avLst/>
          </a:prstGeom>
          <a:noFill/>
          <a:ln w="9525">
            <a:solidFill>
              <a:srgbClr val="000000"/>
            </a:solidFill>
            <a:round/>
            <a:headEnd/>
            <a:tailEnd/>
          </a:ln>
          <a:effectLst/>
        </p:spPr>
      </p:cxnSp>
      <p:cxnSp>
        <p:nvCxnSpPr>
          <p:cNvPr id="89191" name="AutoShape 103"/>
          <p:cNvCxnSpPr>
            <a:cxnSpLocks noChangeShapeType="1"/>
            <a:stCxn id="89187" idx="3"/>
          </p:cNvCxnSpPr>
          <p:nvPr/>
        </p:nvCxnSpPr>
        <p:spPr bwMode="auto">
          <a:xfrm flipH="1">
            <a:off x="2128875" y="5430828"/>
            <a:ext cx="239713" cy="354012"/>
          </a:xfrm>
          <a:prstGeom prst="straightConnector1">
            <a:avLst/>
          </a:prstGeom>
          <a:noFill/>
          <a:ln w="9525">
            <a:solidFill>
              <a:srgbClr val="000000"/>
            </a:solidFill>
            <a:round/>
            <a:headEnd/>
            <a:tailEnd/>
          </a:ln>
          <a:effectLst/>
        </p:spPr>
      </p:cxnSp>
      <p:sp>
        <p:nvSpPr>
          <p:cNvPr id="89192" name="Oval 104"/>
          <p:cNvSpPr>
            <a:spLocks noChangeArrowheads="1"/>
          </p:cNvSpPr>
          <p:nvPr/>
        </p:nvSpPr>
        <p:spPr bwMode="auto">
          <a:xfrm>
            <a:off x="2128875" y="57467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93" name="Oval 105"/>
          <p:cNvSpPr>
            <a:spLocks noChangeArrowheads="1"/>
          </p:cNvSpPr>
          <p:nvPr/>
        </p:nvSpPr>
        <p:spPr bwMode="auto">
          <a:xfrm>
            <a:off x="3805275" y="4298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94" name="Oval 106"/>
          <p:cNvSpPr>
            <a:spLocks noChangeArrowheads="1"/>
          </p:cNvSpPr>
          <p:nvPr/>
        </p:nvSpPr>
        <p:spPr bwMode="auto">
          <a:xfrm>
            <a:off x="3805275" y="5137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95" name="AutoShape 107"/>
          <p:cNvCxnSpPr>
            <a:cxnSpLocks noChangeShapeType="1"/>
            <a:stCxn id="89193" idx="4"/>
            <a:endCxn id="89194" idx="0"/>
          </p:cNvCxnSpPr>
          <p:nvPr/>
        </p:nvCxnSpPr>
        <p:spPr bwMode="auto">
          <a:xfrm>
            <a:off x="3843375" y="4375140"/>
            <a:ext cx="0" cy="762000"/>
          </a:xfrm>
          <a:prstGeom prst="straightConnector1">
            <a:avLst/>
          </a:prstGeom>
          <a:noFill/>
          <a:ln w="9525">
            <a:solidFill>
              <a:srgbClr val="000000"/>
            </a:solidFill>
            <a:round/>
            <a:headEnd/>
            <a:tailEnd/>
          </a:ln>
          <a:effectLst/>
        </p:spPr>
      </p:cxnSp>
      <p:sp>
        <p:nvSpPr>
          <p:cNvPr id="89196" name="Oval 108"/>
          <p:cNvSpPr>
            <a:spLocks noChangeArrowheads="1"/>
          </p:cNvSpPr>
          <p:nvPr/>
        </p:nvSpPr>
        <p:spPr bwMode="auto">
          <a:xfrm>
            <a:off x="4033875" y="3917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197" name="Oval 109"/>
          <p:cNvSpPr>
            <a:spLocks noChangeArrowheads="1"/>
          </p:cNvSpPr>
          <p:nvPr/>
        </p:nvSpPr>
        <p:spPr bwMode="auto">
          <a:xfrm>
            <a:off x="4033875" y="4756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198" name="AutoShape 110"/>
          <p:cNvCxnSpPr>
            <a:cxnSpLocks noChangeShapeType="1"/>
            <a:stCxn id="89196" idx="4"/>
            <a:endCxn id="89197" idx="0"/>
          </p:cNvCxnSpPr>
          <p:nvPr/>
        </p:nvCxnSpPr>
        <p:spPr bwMode="auto">
          <a:xfrm>
            <a:off x="4071975" y="3994140"/>
            <a:ext cx="0" cy="762000"/>
          </a:xfrm>
          <a:prstGeom prst="straightConnector1">
            <a:avLst/>
          </a:prstGeom>
          <a:noFill/>
          <a:ln w="9525">
            <a:solidFill>
              <a:srgbClr val="000000"/>
            </a:solidFill>
            <a:round/>
            <a:headEnd/>
            <a:tailEnd/>
          </a:ln>
          <a:effectLst/>
        </p:spPr>
      </p:cxnSp>
      <p:cxnSp>
        <p:nvCxnSpPr>
          <p:cNvPr id="89199" name="AutoShape 111"/>
          <p:cNvCxnSpPr>
            <a:cxnSpLocks noChangeShapeType="1"/>
            <a:stCxn id="89196" idx="3"/>
            <a:endCxn id="89193" idx="0"/>
          </p:cNvCxnSpPr>
          <p:nvPr/>
        </p:nvCxnSpPr>
        <p:spPr bwMode="auto">
          <a:xfrm flipH="1">
            <a:off x="3843375" y="3983028"/>
            <a:ext cx="201613" cy="315912"/>
          </a:xfrm>
          <a:prstGeom prst="straightConnector1">
            <a:avLst/>
          </a:prstGeom>
          <a:noFill/>
          <a:ln w="9525">
            <a:solidFill>
              <a:srgbClr val="000000"/>
            </a:solidFill>
            <a:round/>
            <a:headEnd/>
            <a:tailEnd/>
          </a:ln>
          <a:effectLst/>
        </p:spPr>
      </p:cxnSp>
      <p:cxnSp>
        <p:nvCxnSpPr>
          <p:cNvPr id="89200" name="AutoShape 112"/>
          <p:cNvCxnSpPr>
            <a:cxnSpLocks noChangeShapeType="1"/>
            <a:stCxn id="89197" idx="4"/>
            <a:endCxn id="89194" idx="7"/>
          </p:cNvCxnSpPr>
          <p:nvPr/>
        </p:nvCxnSpPr>
        <p:spPr bwMode="auto">
          <a:xfrm flipH="1">
            <a:off x="3870363" y="4832340"/>
            <a:ext cx="201612" cy="315913"/>
          </a:xfrm>
          <a:prstGeom prst="straightConnector1">
            <a:avLst/>
          </a:prstGeom>
          <a:noFill/>
          <a:ln w="9525">
            <a:solidFill>
              <a:srgbClr val="000000"/>
            </a:solidFill>
            <a:round/>
            <a:headEnd/>
            <a:tailEnd/>
          </a:ln>
          <a:effectLst/>
        </p:spPr>
      </p:cxnSp>
      <p:sp>
        <p:nvSpPr>
          <p:cNvPr id="89201" name="Oval 113"/>
          <p:cNvSpPr>
            <a:spLocks noChangeArrowheads="1"/>
          </p:cNvSpPr>
          <p:nvPr/>
        </p:nvSpPr>
        <p:spPr bwMode="auto">
          <a:xfrm>
            <a:off x="1443075" y="4298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202" name="Oval 114"/>
          <p:cNvSpPr>
            <a:spLocks noChangeArrowheads="1"/>
          </p:cNvSpPr>
          <p:nvPr/>
        </p:nvSpPr>
        <p:spPr bwMode="auto">
          <a:xfrm>
            <a:off x="1443075" y="5137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203" name="AutoShape 115"/>
          <p:cNvCxnSpPr>
            <a:cxnSpLocks noChangeShapeType="1"/>
            <a:stCxn id="89201" idx="4"/>
            <a:endCxn id="89202" idx="0"/>
          </p:cNvCxnSpPr>
          <p:nvPr/>
        </p:nvCxnSpPr>
        <p:spPr bwMode="auto">
          <a:xfrm>
            <a:off x="1481175" y="4375140"/>
            <a:ext cx="0" cy="762000"/>
          </a:xfrm>
          <a:prstGeom prst="straightConnector1">
            <a:avLst/>
          </a:prstGeom>
          <a:noFill/>
          <a:ln w="9525">
            <a:solidFill>
              <a:srgbClr val="000000"/>
            </a:solidFill>
            <a:round/>
            <a:headEnd/>
            <a:tailEnd/>
          </a:ln>
          <a:effectLst/>
        </p:spPr>
      </p:cxnSp>
      <p:sp>
        <p:nvSpPr>
          <p:cNvPr id="89204" name="Oval 116"/>
          <p:cNvSpPr>
            <a:spLocks noChangeArrowheads="1"/>
          </p:cNvSpPr>
          <p:nvPr/>
        </p:nvSpPr>
        <p:spPr bwMode="auto">
          <a:xfrm>
            <a:off x="1671675" y="3917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205" name="Oval 117"/>
          <p:cNvSpPr>
            <a:spLocks noChangeArrowheads="1"/>
          </p:cNvSpPr>
          <p:nvPr/>
        </p:nvSpPr>
        <p:spPr bwMode="auto">
          <a:xfrm>
            <a:off x="1671675" y="4756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206" name="AutoShape 118"/>
          <p:cNvCxnSpPr>
            <a:cxnSpLocks noChangeShapeType="1"/>
            <a:stCxn id="89204" idx="4"/>
            <a:endCxn id="89205" idx="0"/>
          </p:cNvCxnSpPr>
          <p:nvPr/>
        </p:nvCxnSpPr>
        <p:spPr bwMode="auto">
          <a:xfrm>
            <a:off x="1709775" y="3994140"/>
            <a:ext cx="0" cy="762000"/>
          </a:xfrm>
          <a:prstGeom prst="straightConnector1">
            <a:avLst/>
          </a:prstGeom>
          <a:noFill/>
          <a:ln w="9525">
            <a:solidFill>
              <a:srgbClr val="000000"/>
            </a:solidFill>
            <a:round/>
            <a:headEnd/>
            <a:tailEnd/>
          </a:ln>
          <a:effectLst/>
        </p:spPr>
      </p:cxnSp>
      <p:cxnSp>
        <p:nvCxnSpPr>
          <p:cNvPr id="89207" name="AutoShape 119"/>
          <p:cNvCxnSpPr>
            <a:cxnSpLocks noChangeShapeType="1"/>
            <a:stCxn id="89204" idx="3"/>
            <a:endCxn id="89201" idx="0"/>
          </p:cNvCxnSpPr>
          <p:nvPr/>
        </p:nvCxnSpPr>
        <p:spPr bwMode="auto">
          <a:xfrm flipH="1">
            <a:off x="1481175" y="3983028"/>
            <a:ext cx="201613" cy="315912"/>
          </a:xfrm>
          <a:prstGeom prst="straightConnector1">
            <a:avLst/>
          </a:prstGeom>
          <a:noFill/>
          <a:ln w="9525">
            <a:solidFill>
              <a:srgbClr val="000000"/>
            </a:solidFill>
            <a:round/>
            <a:headEnd/>
            <a:tailEnd/>
          </a:ln>
          <a:effectLst/>
        </p:spPr>
      </p:cxnSp>
      <p:cxnSp>
        <p:nvCxnSpPr>
          <p:cNvPr id="89208" name="AutoShape 120"/>
          <p:cNvCxnSpPr>
            <a:cxnSpLocks noChangeShapeType="1"/>
            <a:stCxn id="89205" idx="4"/>
            <a:endCxn id="89202" idx="7"/>
          </p:cNvCxnSpPr>
          <p:nvPr/>
        </p:nvCxnSpPr>
        <p:spPr bwMode="auto">
          <a:xfrm flipH="1">
            <a:off x="1508163" y="4832340"/>
            <a:ext cx="201612" cy="315913"/>
          </a:xfrm>
          <a:prstGeom prst="straightConnector1">
            <a:avLst/>
          </a:prstGeom>
          <a:noFill/>
          <a:ln w="9525">
            <a:solidFill>
              <a:srgbClr val="000000"/>
            </a:solidFill>
            <a:round/>
            <a:headEnd/>
            <a:tailEnd/>
          </a:ln>
          <a:effectLst/>
        </p:spPr>
      </p:cxnSp>
      <p:sp>
        <p:nvSpPr>
          <p:cNvPr id="89209" name="Line 121"/>
          <p:cNvSpPr>
            <a:spLocks noChangeShapeType="1"/>
          </p:cNvSpPr>
          <p:nvPr/>
        </p:nvSpPr>
        <p:spPr bwMode="auto">
          <a:xfrm>
            <a:off x="1595475" y="4527540"/>
            <a:ext cx="685800" cy="0"/>
          </a:xfrm>
          <a:prstGeom prst="line">
            <a:avLst/>
          </a:prstGeom>
          <a:noFill/>
          <a:ln w="38100" cap="rnd">
            <a:solidFill>
              <a:schemeClr val="tx1"/>
            </a:solidFill>
            <a:prstDash val="sysDot"/>
            <a:round/>
            <a:headEnd/>
            <a:tailEnd type="arrow" w="med" len="med"/>
          </a:ln>
          <a:effectLst/>
        </p:spPr>
        <p:txBody>
          <a:bodyPr wrap="none"/>
          <a:lstStyle/>
          <a:p>
            <a:endParaRPr lang="en-US"/>
          </a:p>
        </p:txBody>
      </p:sp>
      <p:sp>
        <p:nvSpPr>
          <p:cNvPr id="89210" name="Line 122"/>
          <p:cNvSpPr>
            <a:spLocks noChangeShapeType="1"/>
          </p:cNvSpPr>
          <p:nvPr/>
        </p:nvSpPr>
        <p:spPr bwMode="auto">
          <a:xfrm>
            <a:off x="3119475" y="4527540"/>
            <a:ext cx="838200" cy="0"/>
          </a:xfrm>
          <a:prstGeom prst="line">
            <a:avLst/>
          </a:prstGeom>
          <a:noFill/>
          <a:ln w="38100" cap="rnd">
            <a:solidFill>
              <a:schemeClr val="tx1"/>
            </a:solidFill>
            <a:prstDash val="sysDot"/>
            <a:round/>
            <a:headEnd type="arrow" w="med" len="med"/>
            <a:tailEnd/>
          </a:ln>
          <a:effectLst/>
        </p:spPr>
        <p:txBody>
          <a:bodyPr wrap="none"/>
          <a:lstStyle/>
          <a:p>
            <a:endParaRPr lang="en-US"/>
          </a:p>
        </p:txBody>
      </p:sp>
      <p:sp>
        <p:nvSpPr>
          <p:cNvPr id="89211" name="Line 123"/>
          <p:cNvSpPr>
            <a:spLocks noChangeShapeType="1"/>
          </p:cNvSpPr>
          <p:nvPr/>
        </p:nvSpPr>
        <p:spPr bwMode="auto">
          <a:xfrm>
            <a:off x="2738475" y="4984740"/>
            <a:ext cx="0" cy="533400"/>
          </a:xfrm>
          <a:prstGeom prst="line">
            <a:avLst/>
          </a:prstGeom>
          <a:noFill/>
          <a:ln w="38100" cap="rnd">
            <a:solidFill>
              <a:schemeClr val="tx1"/>
            </a:solidFill>
            <a:prstDash val="sysDot"/>
            <a:round/>
            <a:headEnd type="arrow" w="med" len="med"/>
            <a:tailEnd/>
          </a:ln>
          <a:effectLst/>
        </p:spPr>
        <p:txBody>
          <a:bodyPr wrap="none"/>
          <a:lstStyle/>
          <a:p>
            <a:endParaRPr lang="en-US"/>
          </a:p>
        </p:txBody>
      </p:sp>
      <p:sp>
        <p:nvSpPr>
          <p:cNvPr id="89212" name="Line 124"/>
          <p:cNvSpPr>
            <a:spLocks noChangeShapeType="1"/>
          </p:cNvSpPr>
          <p:nvPr/>
        </p:nvSpPr>
        <p:spPr bwMode="auto">
          <a:xfrm>
            <a:off x="2738475" y="3460740"/>
            <a:ext cx="0" cy="685800"/>
          </a:xfrm>
          <a:prstGeom prst="line">
            <a:avLst/>
          </a:prstGeom>
          <a:noFill/>
          <a:ln w="38100" cap="rnd">
            <a:solidFill>
              <a:schemeClr val="tx1"/>
            </a:solidFill>
            <a:prstDash val="sysDot"/>
            <a:round/>
            <a:headEnd/>
            <a:tailEnd type="arrow" w="med" len="med"/>
          </a:ln>
          <a:effectLst/>
        </p:spPr>
        <p:txBody>
          <a:bodyPr wrap="none"/>
          <a:lstStyle/>
          <a:p>
            <a:endParaRPr lang="en-US"/>
          </a:p>
        </p:txBody>
      </p:sp>
      <p:sp>
        <p:nvSpPr>
          <p:cNvPr id="89213" name="Line 125"/>
          <p:cNvSpPr>
            <a:spLocks noChangeShapeType="1"/>
          </p:cNvSpPr>
          <p:nvPr/>
        </p:nvSpPr>
        <p:spPr bwMode="auto">
          <a:xfrm flipH="1">
            <a:off x="2814675" y="3155940"/>
            <a:ext cx="914400" cy="1295400"/>
          </a:xfrm>
          <a:prstGeom prst="line">
            <a:avLst/>
          </a:prstGeom>
          <a:noFill/>
          <a:ln w="38100" cap="rnd">
            <a:solidFill>
              <a:schemeClr val="tx1"/>
            </a:solidFill>
            <a:prstDash val="sysDot"/>
            <a:round/>
            <a:headEnd/>
            <a:tailEnd type="arrow" w="med" len="med"/>
          </a:ln>
          <a:effectLst/>
        </p:spPr>
        <p:txBody>
          <a:bodyPr wrap="none"/>
          <a:lstStyle/>
          <a:p>
            <a:endParaRPr lang="en-US"/>
          </a:p>
        </p:txBody>
      </p:sp>
      <p:sp>
        <p:nvSpPr>
          <p:cNvPr id="89214" name="Line 126"/>
          <p:cNvSpPr>
            <a:spLocks noChangeShapeType="1"/>
          </p:cNvSpPr>
          <p:nvPr/>
        </p:nvSpPr>
        <p:spPr bwMode="auto">
          <a:xfrm flipH="1">
            <a:off x="1671675" y="4679940"/>
            <a:ext cx="914400" cy="1295400"/>
          </a:xfrm>
          <a:prstGeom prst="line">
            <a:avLst/>
          </a:prstGeom>
          <a:noFill/>
          <a:ln w="38100" cap="rnd">
            <a:solidFill>
              <a:schemeClr val="tx1"/>
            </a:solidFill>
            <a:prstDash val="sysDot"/>
            <a:round/>
            <a:headEnd type="arrow" w="med" len="med"/>
            <a:tailEnd/>
          </a:ln>
          <a:effectLst/>
        </p:spPr>
        <p:txBody>
          <a:bodyPr wrap="none"/>
          <a:lstStyle/>
          <a:p>
            <a:endParaRPr lang="en-US"/>
          </a:p>
        </p:txBody>
      </p:sp>
      <p:sp>
        <p:nvSpPr>
          <p:cNvPr id="89215" name="Oval 127"/>
          <p:cNvSpPr>
            <a:spLocks noChangeArrowheads="1"/>
          </p:cNvSpPr>
          <p:nvPr/>
        </p:nvSpPr>
        <p:spPr bwMode="auto">
          <a:xfrm>
            <a:off x="6091275" y="4298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216" name="Oval 128"/>
          <p:cNvSpPr>
            <a:spLocks noChangeArrowheads="1"/>
          </p:cNvSpPr>
          <p:nvPr/>
        </p:nvSpPr>
        <p:spPr bwMode="auto">
          <a:xfrm>
            <a:off x="7005675" y="4298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217" name="AutoShape 129"/>
          <p:cNvCxnSpPr>
            <a:cxnSpLocks noChangeShapeType="1"/>
            <a:stCxn id="89215" idx="6"/>
            <a:endCxn id="89216" idx="2"/>
          </p:cNvCxnSpPr>
          <p:nvPr/>
        </p:nvCxnSpPr>
        <p:spPr bwMode="auto">
          <a:xfrm>
            <a:off x="6167475" y="4337040"/>
            <a:ext cx="838200" cy="0"/>
          </a:xfrm>
          <a:prstGeom prst="straightConnector1">
            <a:avLst/>
          </a:prstGeom>
          <a:noFill/>
          <a:ln w="9525">
            <a:solidFill>
              <a:srgbClr val="000000"/>
            </a:solidFill>
            <a:round/>
            <a:headEnd/>
            <a:tailEnd/>
          </a:ln>
          <a:effectLst/>
        </p:spPr>
      </p:cxnSp>
      <p:cxnSp>
        <p:nvCxnSpPr>
          <p:cNvPr id="89218" name="AutoShape 130"/>
          <p:cNvCxnSpPr>
            <a:cxnSpLocks noChangeShapeType="1"/>
            <a:stCxn id="89215" idx="4"/>
          </p:cNvCxnSpPr>
          <p:nvPr/>
        </p:nvCxnSpPr>
        <p:spPr bwMode="auto">
          <a:xfrm>
            <a:off x="6129375" y="4375140"/>
            <a:ext cx="0" cy="762000"/>
          </a:xfrm>
          <a:prstGeom prst="straightConnector1">
            <a:avLst/>
          </a:prstGeom>
          <a:noFill/>
          <a:ln w="9525">
            <a:solidFill>
              <a:srgbClr val="000000"/>
            </a:solidFill>
            <a:round/>
            <a:headEnd/>
            <a:tailEnd/>
          </a:ln>
          <a:effectLst/>
        </p:spPr>
      </p:cxnSp>
      <p:sp>
        <p:nvSpPr>
          <p:cNvPr id="89219" name="Oval 131"/>
          <p:cNvSpPr>
            <a:spLocks noChangeArrowheads="1"/>
          </p:cNvSpPr>
          <p:nvPr/>
        </p:nvSpPr>
        <p:spPr bwMode="auto">
          <a:xfrm>
            <a:off x="7005675" y="5137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220" name="AutoShape 132"/>
          <p:cNvCxnSpPr>
            <a:cxnSpLocks noChangeShapeType="1"/>
            <a:endCxn id="89219" idx="2"/>
          </p:cNvCxnSpPr>
          <p:nvPr/>
        </p:nvCxnSpPr>
        <p:spPr bwMode="auto">
          <a:xfrm>
            <a:off x="6167475" y="5175240"/>
            <a:ext cx="838200" cy="0"/>
          </a:xfrm>
          <a:prstGeom prst="straightConnector1">
            <a:avLst/>
          </a:prstGeom>
          <a:noFill/>
          <a:ln w="9525">
            <a:solidFill>
              <a:srgbClr val="000000"/>
            </a:solidFill>
            <a:round/>
            <a:headEnd/>
            <a:tailEnd/>
          </a:ln>
          <a:effectLst/>
        </p:spPr>
      </p:cxnSp>
      <p:cxnSp>
        <p:nvCxnSpPr>
          <p:cNvPr id="89221" name="AutoShape 133"/>
          <p:cNvCxnSpPr>
            <a:cxnSpLocks noChangeShapeType="1"/>
            <a:stCxn id="89216" idx="4"/>
            <a:endCxn id="89219" idx="0"/>
          </p:cNvCxnSpPr>
          <p:nvPr/>
        </p:nvCxnSpPr>
        <p:spPr bwMode="auto">
          <a:xfrm>
            <a:off x="7043775" y="4375140"/>
            <a:ext cx="0" cy="762000"/>
          </a:xfrm>
          <a:prstGeom prst="straightConnector1">
            <a:avLst/>
          </a:prstGeom>
          <a:noFill/>
          <a:ln w="9525">
            <a:solidFill>
              <a:srgbClr val="000000"/>
            </a:solidFill>
            <a:round/>
            <a:headEnd/>
            <a:tailEnd/>
          </a:ln>
          <a:effectLst/>
        </p:spPr>
      </p:cxnSp>
      <p:sp>
        <p:nvSpPr>
          <p:cNvPr id="89222" name="Oval 134"/>
          <p:cNvSpPr>
            <a:spLocks noChangeArrowheads="1"/>
          </p:cNvSpPr>
          <p:nvPr/>
        </p:nvSpPr>
        <p:spPr bwMode="auto">
          <a:xfrm>
            <a:off x="6319875" y="3917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223" name="Oval 135"/>
          <p:cNvSpPr>
            <a:spLocks noChangeArrowheads="1"/>
          </p:cNvSpPr>
          <p:nvPr/>
        </p:nvSpPr>
        <p:spPr bwMode="auto">
          <a:xfrm>
            <a:off x="7234275" y="39179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224" name="Oval 136"/>
          <p:cNvSpPr>
            <a:spLocks noChangeArrowheads="1"/>
          </p:cNvSpPr>
          <p:nvPr/>
        </p:nvSpPr>
        <p:spPr bwMode="auto">
          <a:xfrm>
            <a:off x="6319875" y="4756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225" name="AutoShape 137"/>
          <p:cNvCxnSpPr>
            <a:cxnSpLocks noChangeShapeType="1"/>
            <a:stCxn id="89222" idx="6"/>
            <a:endCxn id="89223" idx="2"/>
          </p:cNvCxnSpPr>
          <p:nvPr/>
        </p:nvCxnSpPr>
        <p:spPr bwMode="auto">
          <a:xfrm>
            <a:off x="6396075" y="3956040"/>
            <a:ext cx="838200" cy="0"/>
          </a:xfrm>
          <a:prstGeom prst="straightConnector1">
            <a:avLst/>
          </a:prstGeom>
          <a:noFill/>
          <a:ln w="9525">
            <a:solidFill>
              <a:srgbClr val="000000"/>
            </a:solidFill>
            <a:round/>
            <a:headEnd/>
            <a:tailEnd/>
          </a:ln>
          <a:effectLst/>
        </p:spPr>
      </p:cxnSp>
      <p:cxnSp>
        <p:nvCxnSpPr>
          <p:cNvPr id="89226" name="AutoShape 138"/>
          <p:cNvCxnSpPr>
            <a:cxnSpLocks noChangeShapeType="1"/>
            <a:stCxn id="89222" idx="4"/>
            <a:endCxn id="89224" idx="0"/>
          </p:cNvCxnSpPr>
          <p:nvPr/>
        </p:nvCxnSpPr>
        <p:spPr bwMode="auto">
          <a:xfrm>
            <a:off x="6357975" y="3994140"/>
            <a:ext cx="0" cy="762000"/>
          </a:xfrm>
          <a:prstGeom prst="straightConnector1">
            <a:avLst/>
          </a:prstGeom>
          <a:noFill/>
          <a:ln w="9525">
            <a:solidFill>
              <a:srgbClr val="000000"/>
            </a:solidFill>
            <a:round/>
            <a:headEnd/>
            <a:tailEnd/>
          </a:ln>
          <a:effectLst/>
        </p:spPr>
      </p:cxnSp>
      <p:sp>
        <p:nvSpPr>
          <p:cNvPr id="89227" name="Oval 139"/>
          <p:cNvSpPr>
            <a:spLocks noChangeArrowheads="1"/>
          </p:cNvSpPr>
          <p:nvPr/>
        </p:nvSpPr>
        <p:spPr bwMode="auto">
          <a:xfrm>
            <a:off x="7234275" y="4756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9228" name="AutoShape 140"/>
          <p:cNvCxnSpPr>
            <a:cxnSpLocks noChangeShapeType="1"/>
            <a:stCxn id="89224" idx="6"/>
            <a:endCxn id="89227" idx="2"/>
          </p:cNvCxnSpPr>
          <p:nvPr/>
        </p:nvCxnSpPr>
        <p:spPr bwMode="auto">
          <a:xfrm>
            <a:off x="6396075" y="4794240"/>
            <a:ext cx="838200" cy="0"/>
          </a:xfrm>
          <a:prstGeom prst="straightConnector1">
            <a:avLst/>
          </a:prstGeom>
          <a:noFill/>
          <a:ln w="9525">
            <a:solidFill>
              <a:srgbClr val="000000"/>
            </a:solidFill>
            <a:round/>
            <a:headEnd/>
            <a:tailEnd/>
          </a:ln>
          <a:effectLst/>
        </p:spPr>
      </p:cxnSp>
      <p:cxnSp>
        <p:nvCxnSpPr>
          <p:cNvPr id="89229" name="AutoShape 141"/>
          <p:cNvCxnSpPr>
            <a:cxnSpLocks noChangeShapeType="1"/>
            <a:stCxn id="89223" idx="4"/>
            <a:endCxn id="89227" idx="0"/>
          </p:cNvCxnSpPr>
          <p:nvPr/>
        </p:nvCxnSpPr>
        <p:spPr bwMode="auto">
          <a:xfrm>
            <a:off x="7272375" y="3994140"/>
            <a:ext cx="0" cy="762000"/>
          </a:xfrm>
          <a:prstGeom prst="straightConnector1">
            <a:avLst/>
          </a:prstGeom>
          <a:noFill/>
          <a:ln w="9525">
            <a:solidFill>
              <a:srgbClr val="000000"/>
            </a:solidFill>
            <a:round/>
            <a:headEnd/>
            <a:tailEnd/>
          </a:ln>
          <a:effectLst/>
        </p:spPr>
      </p:cxnSp>
      <p:cxnSp>
        <p:nvCxnSpPr>
          <p:cNvPr id="89230" name="AutoShape 142"/>
          <p:cNvCxnSpPr>
            <a:cxnSpLocks noChangeShapeType="1"/>
            <a:stCxn id="89222" idx="3"/>
            <a:endCxn id="89215" idx="0"/>
          </p:cNvCxnSpPr>
          <p:nvPr/>
        </p:nvCxnSpPr>
        <p:spPr bwMode="auto">
          <a:xfrm flipH="1">
            <a:off x="6129375" y="3983028"/>
            <a:ext cx="201613" cy="315912"/>
          </a:xfrm>
          <a:prstGeom prst="straightConnector1">
            <a:avLst/>
          </a:prstGeom>
          <a:noFill/>
          <a:ln w="9525">
            <a:solidFill>
              <a:srgbClr val="000000"/>
            </a:solidFill>
            <a:round/>
            <a:headEnd/>
            <a:tailEnd/>
          </a:ln>
          <a:effectLst/>
        </p:spPr>
      </p:cxnSp>
      <p:cxnSp>
        <p:nvCxnSpPr>
          <p:cNvPr id="89231" name="AutoShape 143"/>
          <p:cNvCxnSpPr>
            <a:cxnSpLocks noChangeShapeType="1"/>
            <a:stCxn id="89223" idx="3"/>
            <a:endCxn id="89216" idx="0"/>
          </p:cNvCxnSpPr>
          <p:nvPr/>
        </p:nvCxnSpPr>
        <p:spPr bwMode="auto">
          <a:xfrm flipH="1">
            <a:off x="7043775" y="3983028"/>
            <a:ext cx="201613" cy="315912"/>
          </a:xfrm>
          <a:prstGeom prst="straightConnector1">
            <a:avLst/>
          </a:prstGeom>
          <a:noFill/>
          <a:ln w="9525">
            <a:solidFill>
              <a:srgbClr val="000000"/>
            </a:solidFill>
            <a:round/>
            <a:headEnd/>
            <a:tailEnd/>
          </a:ln>
          <a:effectLst/>
        </p:spPr>
      </p:cxnSp>
      <p:cxnSp>
        <p:nvCxnSpPr>
          <p:cNvPr id="89232" name="AutoShape 144"/>
          <p:cNvCxnSpPr>
            <a:cxnSpLocks noChangeShapeType="1"/>
            <a:stCxn id="89227" idx="4"/>
            <a:endCxn id="89219" idx="7"/>
          </p:cNvCxnSpPr>
          <p:nvPr/>
        </p:nvCxnSpPr>
        <p:spPr bwMode="auto">
          <a:xfrm flipH="1">
            <a:off x="7070763" y="4832340"/>
            <a:ext cx="201612" cy="315913"/>
          </a:xfrm>
          <a:prstGeom prst="straightConnector1">
            <a:avLst/>
          </a:prstGeom>
          <a:noFill/>
          <a:ln w="9525">
            <a:solidFill>
              <a:srgbClr val="000000"/>
            </a:solidFill>
            <a:round/>
            <a:headEnd/>
            <a:tailEnd/>
          </a:ln>
          <a:effectLst/>
        </p:spPr>
      </p:cxnSp>
      <p:cxnSp>
        <p:nvCxnSpPr>
          <p:cNvPr id="89233" name="AutoShape 145"/>
          <p:cNvCxnSpPr>
            <a:cxnSpLocks noChangeShapeType="1"/>
            <a:stCxn id="89224" idx="3"/>
          </p:cNvCxnSpPr>
          <p:nvPr/>
        </p:nvCxnSpPr>
        <p:spPr bwMode="auto">
          <a:xfrm flipH="1">
            <a:off x="6091275" y="4821228"/>
            <a:ext cx="239713" cy="354012"/>
          </a:xfrm>
          <a:prstGeom prst="straightConnector1">
            <a:avLst/>
          </a:prstGeom>
          <a:noFill/>
          <a:ln w="9525">
            <a:solidFill>
              <a:srgbClr val="000000"/>
            </a:solidFill>
            <a:round/>
            <a:headEnd/>
            <a:tailEnd/>
          </a:ln>
          <a:effectLst/>
        </p:spPr>
      </p:cxnSp>
      <p:sp>
        <p:nvSpPr>
          <p:cNvPr id="89234" name="Oval 146"/>
          <p:cNvSpPr>
            <a:spLocks noChangeArrowheads="1"/>
          </p:cNvSpPr>
          <p:nvPr/>
        </p:nvSpPr>
        <p:spPr bwMode="auto">
          <a:xfrm>
            <a:off x="6091275" y="513714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89235" name="AutoShape 147"/>
          <p:cNvSpPr>
            <a:spLocks noChangeArrowheads="1"/>
          </p:cNvSpPr>
          <p:nvPr/>
        </p:nvSpPr>
        <p:spPr bwMode="auto">
          <a:xfrm>
            <a:off x="4719675" y="4298940"/>
            <a:ext cx="685800" cy="457200"/>
          </a:xfrm>
          <a:prstGeom prst="rightArrow">
            <a:avLst>
              <a:gd name="adj1" fmla="val 50000"/>
              <a:gd name="adj2" fmla="val 37500"/>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50</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b="1" dirty="0" smtClean="0">
                <a:latin typeface="+mj-lt"/>
              </a:rPr>
              <a:t>1.5. </a:t>
            </a:r>
            <a:r>
              <a:rPr lang="en-US" b="1" dirty="0" err="1" smtClean="0">
                <a:latin typeface="+mj-lt"/>
              </a:rPr>
              <a:t>Đồ</a:t>
            </a:r>
            <a:r>
              <a:rPr lang="en-US" b="1" dirty="0" smtClean="0">
                <a:latin typeface="+mj-lt"/>
              </a:rPr>
              <a:t> </a:t>
            </a:r>
            <a:r>
              <a:rPr lang="en-US" b="1" dirty="0" err="1" smtClean="0">
                <a:latin typeface="+mj-lt"/>
              </a:rPr>
              <a:t>thị</a:t>
            </a:r>
            <a:r>
              <a:rPr lang="en-US" b="1" dirty="0" smtClean="0">
                <a:latin typeface="+mj-lt"/>
              </a:rPr>
              <a:t> </a:t>
            </a:r>
            <a:r>
              <a:rPr lang="en-US" b="1" dirty="0" err="1" smtClean="0">
                <a:latin typeface="+mj-lt"/>
              </a:rPr>
              <a:t>đẳng</a:t>
            </a:r>
            <a:r>
              <a:rPr lang="en-US" b="1" dirty="0" smtClean="0">
                <a:latin typeface="+mj-lt"/>
              </a:rPr>
              <a:t> </a:t>
            </a:r>
            <a:r>
              <a:rPr lang="en-US" b="1" dirty="0" err="1" smtClean="0">
                <a:latin typeface="+mj-lt"/>
              </a:rPr>
              <a:t>cấu</a:t>
            </a:r>
            <a:endParaRPr lang="en-US" b="1"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None/>
            </a:pPr>
            <a:r>
              <a:rPr lang="en-US" dirty="0" smtClean="0"/>
              <a:t>1.9. </a:t>
            </a:r>
            <a:r>
              <a:rPr lang="en-US" dirty="0" err="1" smtClean="0"/>
              <a:t>Tô</a:t>
            </a:r>
            <a:r>
              <a:rPr lang="en-US" dirty="0" smtClean="0"/>
              <a:t> </a:t>
            </a:r>
            <a:r>
              <a:rPr lang="en-US" dirty="0" err="1" smtClean="0"/>
              <a:t>màu</a:t>
            </a:r>
            <a:r>
              <a:rPr lang="en-US" dirty="0" smtClean="0"/>
              <a:t> </a:t>
            </a:r>
            <a:r>
              <a:rPr lang="en-US" dirty="0" err="1" smtClean="0"/>
              <a:t>đồ</a:t>
            </a:r>
            <a:r>
              <a:rPr lang="en-US" dirty="0" smtClean="0"/>
              <a:t> </a:t>
            </a:r>
            <a:r>
              <a:rPr lang="en-US" dirty="0" err="1" smtClean="0"/>
              <a:t>thị</a:t>
            </a:r>
            <a:endParaRPr lang="en-US" dirty="0" smtClean="0"/>
          </a:p>
          <a:p>
            <a:pPr eaLnBrk="1" hangingPunct="1">
              <a:buFontTx/>
              <a:buNone/>
            </a:pPr>
            <a:endParaRPr lang="en-US"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3491" name="Slide Number Placeholder 4"/>
          <p:cNvSpPr>
            <a:spLocks noGrp="1"/>
          </p:cNvSpPr>
          <p:nvPr>
            <p:ph type="sldNum" sz="quarter" idx="11"/>
          </p:nvPr>
        </p:nvSpPr>
        <p:spPr>
          <a:noFill/>
        </p:spPr>
        <p:txBody>
          <a:bodyPr/>
          <a:lstStyle/>
          <a:p>
            <a:fld id="{47B37B74-168B-45F9-B593-F46FFFE311C1}" type="slidenum">
              <a:rPr lang="en-US"/>
              <a:pPr/>
              <a:t>51</a:t>
            </a:fld>
            <a:endParaRPr lang="en-US"/>
          </a:p>
        </p:txBody>
      </p:sp>
      <p:sp>
        <p:nvSpPr>
          <p:cNvPr id="63492" name="Rectangle 2"/>
          <p:cNvSpPr>
            <a:spLocks noGrp="1" noChangeArrowheads="1"/>
          </p:cNvSpPr>
          <p:nvPr>
            <p:ph type="title"/>
          </p:nvPr>
        </p:nvSpPr>
        <p:spPr/>
        <p:txBody>
          <a:bodyPr/>
          <a:lstStyle/>
          <a:p>
            <a:pPr eaLnBrk="1" hangingPunct="1"/>
            <a:r>
              <a:rPr lang="en-US" sz="4000" smtClean="0"/>
              <a:t>Đồ thị đẳng cấu</a:t>
            </a:r>
            <a:br>
              <a:rPr lang="en-US" sz="4000" smtClean="0"/>
            </a:br>
            <a:r>
              <a:rPr lang="en-US" sz="2400" smtClean="0"/>
              <a:t>Graph Isomorphism</a:t>
            </a:r>
          </a:p>
        </p:txBody>
      </p:sp>
      <p:sp>
        <p:nvSpPr>
          <p:cNvPr id="63493" name="Rectangle 3"/>
          <p:cNvSpPr>
            <a:spLocks noGrp="1" noChangeArrowheads="1"/>
          </p:cNvSpPr>
          <p:nvPr>
            <p:ph type="body" idx="1"/>
          </p:nvPr>
        </p:nvSpPr>
        <p:spPr>
          <a:xfrm>
            <a:off x="501650" y="1520825"/>
            <a:ext cx="7948613" cy="4730750"/>
          </a:xfrm>
        </p:spPr>
        <p:txBody>
          <a:bodyPr/>
          <a:lstStyle/>
          <a:p>
            <a:pPr algn="just" eaLnBrk="1" hangingPunct="1"/>
            <a:r>
              <a:rPr lang="en-US" b="1" smtClean="0"/>
              <a:t>Định nghĩa:</a:t>
            </a:r>
          </a:p>
          <a:p>
            <a:pPr lvl="1" algn="just" eaLnBrk="1" hangingPunct="1">
              <a:buNone/>
            </a:pPr>
            <a:r>
              <a:rPr lang="en-US" smtClean="0"/>
              <a:t>    Hai đơn đồ thị vô hướng </a:t>
            </a:r>
            <a:r>
              <a:rPr lang="en-US" i="1" smtClean="0">
                <a:solidFill>
                  <a:srgbClr val="FF0000"/>
                </a:solidFill>
              </a:rPr>
              <a:t>G</a:t>
            </a:r>
            <a:r>
              <a:rPr lang="en-US" baseline="-25000" smtClean="0">
                <a:solidFill>
                  <a:srgbClr val="FF0000"/>
                </a:solidFill>
              </a:rPr>
              <a:t>1</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rPr>
              <a:t>, </a:t>
            </a:r>
            <a:r>
              <a:rPr lang="en-US" i="1" smtClean="0">
                <a:solidFill>
                  <a:srgbClr val="FF0000"/>
                </a:solidFill>
              </a:rPr>
              <a:t>E</a:t>
            </a:r>
            <a:r>
              <a:rPr lang="en-US" baseline="-25000" smtClean="0">
                <a:solidFill>
                  <a:srgbClr val="FF0000"/>
                </a:solidFill>
              </a:rPr>
              <a:t>1</a:t>
            </a:r>
            <a:r>
              <a:rPr lang="en-US" smtClean="0">
                <a:solidFill>
                  <a:srgbClr val="FF0000"/>
                </a:solidFill>
              </a:rPr>
              <a:t>)</a:t>
            </a:r>
            <a:r>
              <a:rPr lang="en-US" smtClean="0"/>
              <a:t> và </a:t>
            </a:r>
            <a:r>
              <a:rPr lang="en-US" i="1" smtClean="0">
                <a:solidFill>
                  <a:srgbClr val="FF0000"/>
                </a:solidFill>
              </a:rPr>
              <a:t>G</a:t>
            </a:r>
            <a:r>
              <a:rPr lang="en-US" baseline="-25000" smtClean="0">
                <a:solidFill>
                  <a:srgbClr val="FF0000"/>
                </a:solidFill>
              </a:rPr>
              <a:t>2</a:t>
            </a:r>
            <a:r>
              <a:rPr lang="en-US" smtClean="0">
                <a:solidFill>
                  <a:srgbClr val="FF0000"/>
                </a:solidFill>
              </a:rPr>
              <a:t>=(</a:t>
            </a:r>
            <a:r>
              <a:rPr lang="en-US" i="1" smtClean="0">
                <a:solidFill>
                  <a:srgbClr val="FF0000"/>
                </a:solidFill>
              </a:rPr>
              <a:t>V</a:t>
            </a:r>
            <a:r>
              <a:rPr lang="en-US" baseline="-25000" smtClean="0">
                <a:solidFill>
                  <a:srgbClr val="FF0000"/>
                </a:solidFill>
              </a:rPr>
              <a:t>2</a:t>
            </a:r>
            <a:r>
              <a:rPr lang="en-US" smtClean="0">
                <a:solidFill>
                  <a:srgbClr val="FF0000"/>
                </a:solidFill>
              </a:rPr>
              <a:t>, </a:t>
            </a:r>
            <a:r>
              <a:rPr lang="en-US" i="1" smtClean="0">
                <a:solidFill>
                  <a:srgbClr val="FF0000"/>
                </a:solidFill>
              </a:rPr>
              <a:t>E</a:t>
            </a:r>
            <a:r>
              <a:rPr lang="en-US" baseline="-25000" smtClean="0">
                <a:solidFill>
                  <a:srgbClr val="FF0000"/>
                </a:solidFill>
              </a:rPr>
              <a:t>2</a:t>
            </a:r>
            <a:r>
              <a:rPr lang="en-US" smtClean="0">
                <a:solidFill>
                  <a:srgbClr val="FF0000"/>
                </a:solidFill>
              </a:rPr>
              <a:t>)</a:t>
            </a:r>
            <a:r>
              <a:rPr lang="en-US" smtClean="0"/>
              <a:t> là </a:t>
            </a:r>
            <a:r>
              <a:rPr lang="en-US" i="1" smtClean="0"/>
              <a:t>đẳng cấu </a:t>
            </a:r>
            <a:r>
              <a:rPr lang="en-US" smtClean="0"/>
              <a:t>(</a:t>
            </a:r>
            <a:r>
              <a:rPr lang="en-US" i="1" smtClean="0"/>
              <a:t>isomorphic</a:t>
            </a:r>
            <a:r>
              <a:rPr lang="en-US" smtClean="0"/>
              <a:t>) iff  </a:t>
            </a:r>
            <a:r>
              <a:rPr lang="en-US" smtClean="0">
                <a:sym typeface="Symbol" pitchFamily="18" charset="2"/>
              </a:rPr>
              <a:t> song ánh </a:t>
            </a:r>
            <a:r>
              <a:rPr lang="en-US" i="1" smtClean="0">
                <a:solidFill>
                  <a:srgbClr val="FF0000"/>
                </a:solidFill>
                <a:sym typeface="Symbol" pitchFamily="18" charset="2"/>
              </a:rPr>
              <a:t>f </a:t>
            </a:r>
            <a:r>
              <a:rPr lang="en-US" smtClean="0">
                <a:solidFill>
                  <a:srgbClr val="FF0000"/>
                </a:solidFill>
                <a:sym typeface="Symbol" pitchFamily="18" charset="2"/>
              </a:rPr>
              <a:t>: </a:t>
            </a:r>
            <a:r>
              <a:rPr lang="en-US" i="1" smtClean="0">
                <a:solidFill>
                  <a:srgbClr val="FF0000"/>
                </a:solidFill>
                <a:sym typeface="Symbol" pitchFamily="18" charset="2"/>
              </a:rPr>
              <a:t>V</a:t>
            </a:r>
            <a:r>
              <a:rPr lang="en-US" baseline="-25000" smtClean="0">
                <a:solidFill>
                  <a:srgbClr val="FF0000"/>
                </a:solidFill>
                <a:sym typeface="Symbol" pitchFamily="18" charset="2"/>
              </a:rPr>
              <a:t>1</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2</a:t>
            </a:r>
            <a:r>
              <a:rPr lang="en-US" smtClean="0">
                <a:sym typeface="Symbol" pitchFamily="18" charset="2"/>
              </a:rPr>
              <a:t> sao cho </a:t>
            </a:r>
            <a:r>
              <a:rPr lang="en-US" smtClean="0">
                <a:solidFill>
                  <a:srgbClr val="FF0000"/>
                </a:solidFill>
                <a:sym typeface="Symbol" pitchFamily="18" charset="2"/>
              </a:rPr>
              <a:t> </a:t>
            </a:r>
            <a:r>
              <a:rPr lang="en-US" i="1" smtClean="0">
                <a:solidFill>
                  <a:srgbClr val="FF0000"/>
                </a:solidFill>
                <a:sym typeface="Symbol" pitchFamily="18" charset="2"/>
              </a:rPr>
              <a:t>a</a:t>
            </a:r>
            <a:r>
              <a:rPr lang="en-US" smtClean="0">
                <a:solidFill>
                  <a:srgbClr val="FF0000"/>
                </a:solidFill>
                <a:sym typeface="Symbol" pitchFamily="18" charset="2"/>
              </a:rPr>
              <a:t>, </a:t>
            </a:r>
            <a:r>
              <a:rPr lang="en-US" i="1" smtClean="0">
                <a:solidFill>
                  <a:srgbClr val="FF0000"/>
                </a:solidFill>
                <a:sym typeface="Symbol" pitchFamily="18" charset="2"/>
              </a:rPr>
              <a:t>b </a:t>
            </a:r>
            <a:r>
              <a:rPr lang="en-US" smtClean="0">
                <a:solidFill>
                  <a:srgbClr val="FF0000"/>
                </a:solidFill>
                <a:sym typeface="Symbol" pitchFamily="18" charset="2"/>
              </a:rPr>
              <a:t> </a:t>
            </a:r>
            <a:r>
              <a:rPr lang="en-US" i="1" smtClean="0">
                <a:solidFill>
                  <a:srgbClr val="FF0000"/>
                </a:solidFill>
                <a:sym typeface="Symbol" pitchFamily="18" charset="2"/>
              </a:rPr>
              <a:t>V</a:t>
            </a:r>
            <a:r>
              <a:rPr lang="en-US" baseline="-25000" smtClean="0">
                <a:solidFill>
                  <a:srgbClr val="FF0000"/>
                </a:solidFill>
                <a:sym typeface="Symbol" pitchFamily="18" charset="2"/>
              </a:rPr>
              <a:t>1</a:t>
            </a:r>
            <a:r>
              <a:rPr lang="en-US" smtClean="0">
                <a:sym typeface="Symbol" pitchFamily="18" charset="2"/>
              </a:rPr>
              <a:t>, </a:t>
            </a:r>
            <a:r>
              <a:rPr lang="en-US" i="1" smtClean="0">
                <a:sym typeface="Symbol" pitchFamily="18" charset="2"/>
              </a:rPr>
              <a:t>a</a:t>
            </a:r>
            <a:r>
              <a:rPr lang="en-US" smtClean="0">
                <a:sym typeface="Symbol" pitchFamily="18" charset="2"/>
              </a:rPr>
              <a:t> và </a:t>
            </a:r>
            <a:r>
              <a:rPr lang="en-US" i="1" smtClean="0">
                <a:sym typeface="Symbol" pitchFamily="18" charset="2"/>
              </a:rPr>
              <a:t>b</a:t>
            </a:r>
            <a:r>
              <a:rPr lang="en-US" smtClean="0">
                <a:sym typeface="Symbol" pitchFamily="18" charset="2"/>
              </a:rPr>
              <a:t> là kề nhau trên </a:t>
            </a:r>
            <a:r>
              <a:rPr lang="en-US" i="1" smtClean="0"/>
              <a:t>G</a:t>
            </a:r>
            <a:r>
              <a:rPr lang="en-US" baseline="-25000" smtClean="0"/>
              <a:t>1</a:t>
            </a:r>
            <a:r>
              <a:rPr lang="en-US" smtClean="0">
                <a:sym typeface="Symbol" pitchFamily="18" charset="2"/>
              </a:rPr>
              <a:t> iff </a:t>
            </a:r>
            <a:r>
              <a:rPr lang="en-US" i="1" smtClean="0">
                <a:solidFill>
                  <a:srgbClr val="FF0000"/>
                </a:solidFill>
                <a:sym typeface="Symbol" pitchFamily="18" charset="2"/>
              </a:rPr>
              <a:t>f</a:t>
            </a:r>
            <a:r>
              <a:rPr lang="en-US" smtClean="0">
                <a:solidFill>
                  <a:srgbClr val="FF0000"/>
                </a:solidFill>
                <a:sym typeface="Symbol" pitchFamily="18" charset="2"/>
              </a:rPr>
              <a:t>(</a:t>
            </a:r>
            <a:r>
              <a:rPr lang="en-US" i="1" smtClean="0">
                <a:solidFill>
                  <a:srgbClr val="FF0000"/>
                </a:solidFill>
                <a:sym typeface="Symbol" pitchFamily="18" charset="2"/>
              </a:rPr>
              <a:t>a</a:t>
            </a:r>
            <a:r>
              <a:rPr lang="en-US" smtClean="0">
                <a:solidFill>
                  <a:srgbClr val="FF0000"/>
                </a:solidFill>
                <a:sym typeface="Symbol" pitchFamily="18" charset="2"/>
              </a:rPr>
              <a:t>)</a:t>
            </a:r>
            <a:r>
              <a:rPr lang="en-US" smtClean="0">
                <a:sym typeface="Symbol" pitchFamily="18" charset="2"/>
              </a:rPr>
              <a:t> và </a:t>
            </a:r>
            <a:r>
              <a:rPr lang="en-US" i="1" smtClean="0">
                <a:solidFill>
                  <a:srgbClr val="FF0000"/>
                </a:solidFill>
                <a:sym typeface="Symbol" pitchFamily="18" charset="2"/>
              </a:rPr>
              <a:t>f</a:t>
            </a:r>
            <a:r>
              <a:rPr lang="en-US" smtClean="0">
                <a:solidFill>
                  <a:srgbClr val="FF0000"/>
                </a:solidFill>
                <a:sym typeface="Symbol" pitchFamily="18" charset="2"/>
              </a:rPr>
              <a:t>(</a:t>
            </a:r>
            <a:r>
              <a:rPr lang="en-US" i="1" smtClean="0">
                <a:solidFill>
                  <a:srgbClr val="FF0000"/>
                </a:solidFill>
                <a:sym typeface="Symbol" pitchFamily="18" charset="2"/>
              </a:rPr>
              <a:t>b</a:t>
            </a:r>
            <a:r>
              <a:rPr lang="en-US" smtClean="0">
                <a:solidFill>
                  <a:srgbClr val="FF0000"/>
                </a:solidFill>
                <a:sym typeface="Symbol" pitchFamily="18" charset="2"/>
              </a:rPr>
              <a:t>)</a:t>
            </a:r>
            <a:r>
              <a:rPr lang="en-US" smtClean="0">
                <a:sym typeface="Symbol" pitchFamily="18" charset="2"/>
              </a:rPr>
              <a:t> là kề nhau trên </a:t>
            </a:r>
            <a:r>
              <a:rPr lang="en-US" i="1" smtClean="0">
                <a:sym typeface="Symbol" pitchFamily="18" charset="2"/>
              </a:rPr>
              <a:t>G</a:t>
            </a:r>
            <a:r>
              <a:rPr lang="en-US" baseline="-25000" smtClean="0">
                <a:sym typeface="Symbol" pitchFamily="18" charset="2"/>
              </a:rPr>
              <a:t>2</a:t>
            </a:r>
            <a:r>
              <a:rPr lang="en-US" smtClean="0">
                <a:sym typeface="Symbol" pitchFamily="18" charset="2"/>
              </a:rPr>
              <a:t>.</a:t>
            </a:r>
          </a:p>
          <a:p>
            <a:pPr algn="just" eaLnBrk="1" hangingPunct="1"/>
            <a:r>
              <a:rPr lang="en-US" i="1" smtClean="0">
                <a:sym typeface="Symbol" pitchFamily="18" charset="2"/>
              </a:rPr>
              <a:t>f</a:t>
            </a:r>
            <a:r>
              <a:rPr lang="en-US" smtClean="0">
                <a:sym typeface="Symbol" pitchFamily="18" charset="2"/>
              </a:rPr>
              <a:t>  là hàm đặt tên lại các đỉnh để cho hai đồ thị là đồng nhất.</a:t>
            </a:r>
          </a:p>
          <a:p>
            <a:pPr algn="just" eaLnBrk="1" hangingPunct="1"/>
            <a:r>
              <a:rPr lang="en-US" smtClean="0">
                <a:sym typeface="Symbol" pitchFamily="18" charset="2"/>
              </a:rPr>
              <a:t>Có thể tổng quát định nghĩa này cho các loại đồ thị còn lại.</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4515" name="Slide Number Placeholder 4"/>
          <p:cNvSpPr>
            <a:spLocks noGrp="1"/>
          </p:cNvSpPr>
          <p:nvPr>
            <p:ph type="sldNum" sz="quarter" idx="11"/>
          </p:nvPr>
        </p:nvSpPr>
        <p:spPr>
          <a:noFill/>
        </p:spPr>
        <p:txBody>
          <a:bodyPr/>
          <a:lstStyle/>
          <a:p>
            <a:fld id="{3F8CED7F-8318-46D7-9805-6207ADC0AE11}" type="slidenum">
              <a:rPr lang="en-US"/>
              <a:pPr/>
              <a:t>52</a:t>
            </a:fld>
            <a:endParaRPr lang="en-US"/>
          </a:p>
        </p:txBody>
      </p:sp>
      <p:sp>
        <p:nvSpPr>
          <p:cNvPr id="64516" name="Rectangle 2"/>
          <p:cNvSpPr>
            <a:spLocks noGrp="1" noChangeArrowheads="1"/>
          </p:cNvSpPr>
          <p:nvPr>
            <p:ph type="title"/>
          </p:nvPr>
        </p:nvSpPr>
        <p:spPr/>
        <p:txBody>
          <a:bodyPr/>
          <a:lstStyle/>
          <a:p>
            <a:pPr eaLnBrk="1" hangingPunct="1"/>
            <a:r>
              <a:rPr lang="en-US" sz="4000" smtClean="0"/>
              <a:t>Bất biến đối với đẳng cấu</a:t>
            </a:r>
            <a:endParaRPr lang="en-US" smtClean="0"/>
          </a:p>
        </p:txBody>
      </p:sp>
      <p:sp>
        <p:nvSpPr>
          <p:cNvPr id="64517" name="Rectangle 3"/>
          <p:cNvSpPr>
            <a:spLocks noGrp="1" noChangeArrowheads="1"/>
          </p:cNvSpPr>
          <p:nvPr>
            <p:ph type="body" idx="1"/>
          </p:nvPr>
        </p:nvSpPr>
        <p:spPr/>
        <p:txBody>
          <a:bodyPr/>
          <a:lstStyle/>
          <a:p>
            <a:pPr marL="0" indent="0" algn="just" eaLnBrk="1" hangingPunct="1">
              <a:spcBef>
                <a:spcPts val="1200"/>
              </a:spcBef>
              <a:buFontTx/>
              <a:buNone/>
            </a:pPr>
            <a:r>
              <a:rPr lang="en-US" sz="3600" i="1" smtClean="0"/>
              <a:t>Điều kiện cần </a:t>
            </a:r>
            <a:r>
              <a:rPr lang="en-US" sz="3600" smtClean="0"/>
              <a:t>nhưng không phải là </a:t>
            </a:r>
            <a:r>
              <a:rPr lang="en-US" sz="3600" i="1" smtClean="0"/>
              <a:t>đủ </a:t>
            </a:r>
            <a:r>
              <a:rPr lang="en-US" sz="3600" smtClean="0"/>
              <a:t>để </a:t>
            </a:r>
            <a:r>
              <a:rPr lang="en-US" sz="3600" i="1" smtClean="0">
                <a:solidFill>
                  <a:srgbClr val="FF0000"/>
                </a:solidFill>
              </a:rPr>
              <a:t>G</a:t>
            </a:r>
            <a:r>
              <a:rPr lang="en-US" sz="3600" baseline="-25000" smtClean="0">
                <a:solidFill>
                  <a:srgbClr val="FF0000"/>
                </a:solidFill>
              </a:rPr>
              <a:t>1</a:t>
            </a:r>
            <a:r>
              <a:rPr lang="en-US" sz="3600" smtClean="0">
                <a:solidFill>
                  <a:srgbClr val="FF0000"/>
                </a:solidFill>
              </a:rPr>
              <a:t>=(</a:t>
            </a:r>
            <a:r>
              <a:rPr lang="en-US" sz="3600" i="1" smtClean="0">
                <a:solidFill>
                  <a:srgbClr val="FF0000"/>
                </a:solidFill>
              </a:rPr>
              <a:t>V</a:t>
            </a:r>
            <a:r>
              <a:rPr lang="en-US" sz="3600" baseline="-25000" smtClean="0">
                <a:solidFill>
                  <a:srgbClr val="FF0000"/>
                </a:solidFill>
              </a:rPr>
              <a:t>1</a:t>
            </a:r>
            <a:r>
              <a:rPr lang="en-US" sz="3600" smtClean="0">
                <a:solidFill>
                  <a:srgbClr val="FF0000"/>
                </a:solidFill>
              </a:rPr>
              <a:t>, </a:t>
            </a:r>
            <a:r>
              <a:rPr lang="en-US" sz="3600" i="1" smtClean="0">
                <a:solidFill>
                  <a:srgbClr val="FF0000"/>
                </a:solidFill>
              </a:rPr>
              <a:t>E</a:t>
            </a:r>
            <a:r>
              <a:rPr lang="en-US" sz="3600" baseline="-25000" smtClean="0">
                <a:solidFill>
                  <a:srgbClr val="FF0000"/>
                </a:solidFill>
              </a:rPr>
              <a:t>1</a:t>
            </a:r>
            <a:r>
              <a:rPr lang="en-US" sz="3600" smtClean="0">
                <a:solidFill>
                  <a:srgbClr val="FF0000"/>
                </a:solidFill>
              </a:rPr>
              <a:t>)</a:t>
            </a:r>
            <a:r>
              <a:rPr lang="en-US" sz="3600" smtClean="0"/>
              <a:t> là đẳng cấu với </a:t>
            </a:r>
            <a:r>
              <a:rPr lang="en-US" sz="3600" i="1" smtClean="0">
                <a:solidFill>
                  <a:srgbClr val="FF0000"/>
                </a:solidFill>
              </a:rPr>
              <a:t>G</a:t>
            </a:r>
            <a:r>
              <a:rPr lang="en-US" sz="3600" baseline="-25000" smtClean="0">
                <a:solidFill>
                  <a:srgbClr val="FF0000"/>
                </a:solidFill>
              </a:rPr>
              <a:t>2</a:t>
            </a:r>
            <a:r>
              <a:rPr lang="en-US" sz="3600" smtClean="0">
                <a:solidFill>
                  <a:srgbClr val="FF0000"/>
                </a:solidFill>
              </a:rPr>
              <a:t>=(</a:t>
            </a:r>
            <a:r>
              <a:rPr lang="en-US" sz="3600" i="1" smtClean="0">
                <a:solidFill>
                  <a:srgbClr val="FF0000"/>
                </a:solidFill>
              </a:rPr>
              <a:t>V</a:t>
            </a:r>
            <a:r>
              <a:rPr lang="en-US" sz="3600" baseline="-25000" smtClean="0">
                <a:solidFill>
                  <a:srgbClr val="FF0000"/>
                </a:solidFill>
              </a:rPr>
              <a:t>2</a:t>
            </a:r>
            <a:r>
              <a:rPr lang="en-US" sz="3600" smtClean="0">
                <a:solidFill>
                  <a:srgbClr val="FF0000"/>
                </a:solidFill>
              </a:rPr>
              <a:t>, </a:t>
            </a:r>
            <a:r>
              <a:rPr lang="en-US" sz="3600" i="1" smtClean="0">
                <a:solidFill>
                  <a:srgbClr val="FF0000"/>
                </a:solidFill>
              </a:rPr>
              <a:t>E</a:t>
            </a:r>
            <a:r>
              <a:rPr lang="en-US" sz="3600" baseline="-25000" smtClean="0">
                <a:solidFill>
                  <a:srgbClr val="FF0000"/>
                </a:solidFill>
              </a:rPr>
              <a:t>2</a:t>
            </a:r>
            <a:r>
              <a:rPr lang="en-US" sz="3600" smtClean="0">
                <a:solidFill>
                  <a:srgbClr val="FF0000"/>
                </a:solidFill>
              </a:rPr>
              <a:t>)</a:t>
            </a:r>
            <a:r>
              <a:rPr lang="en-US" sz="3600" smtClean="0"/>
              <a:t>:</a:t>
            </a:r>
          </a:p>
          <a:p>
            <a:pPr lvl="1" algn="just" eaLnBrk="1" hangingPunct="1">
              <a:spcBef>
                <a:spcPts val="1200"/>
              </a:spcBef>
            </a:pPr>
            <a:r>
              <a:rPr lang="en-US" sz="3200" smtClean="0"/>
              <a:t>Ta phải có </a:t>
            </a:r>
            <a:r>
              <a:rPr lang="en-US" sz="3200" smtClean="0">
                <a:solidFill>
                  <a:srgbClr val="FF0000"/>
                </a:solidFill>
              </a:rPr>
              <a:t>|</a:t>
            </a:r>
            <a:r>
              <a:rPr lang="en-US" sz="3200" i="1" smtClean="0">
                <a:solidFill>
                  <a:srgbClr val="FF0000"/>
                </a:solidFill>
              </a:rPr>
              <a:t>V</a:t>
            </a:r>
            <a:r>
              <a:rPr lang="en-US" sz="3200" baseline="-25000" smtClean="0">
                <a:solidFill>
                  <a:srgbClr val="FF0000"/>
                </a:solidFill>
              </a:rPr>
              <a:t>1</a:t>
            </a:r>
            <a:r>
              <a:rPr lang="en-US" sz="3200" smtClean="0">
                <a:solidFill>
                  <a:srgbClr val="FF0000"/>
                </a:solidFill>
              </a:rPr>
              <a:t>|=|</a:t>
            </a:r>
            <a:r>
              <a:rPr lang="en-US" sz="3200" i="1" smtClean="0">
                <a:solidFill>
                  <a:srgbClr val="FF0000"/>
                </a:solidFill>
              </a:rPr>
              <a:t>V</a:t>
            </a:r>
            <a:r>
              <a:rPr lang="en-US" sz="3200" baseline="-25000" smtClean="0">
                <a:solidFill>
                  <a:srgbClr val="FF0000"/>
                </a:solidFill>
              </a:rPr>
              <a:t>2</a:t>
            </a:r>
            <a:r>
              <a:rPr lang="en-US" sz="3200" smtClean="0">
                <a:solidFill>
                  <a:srgbClr val="FF0000"/>
                </a:solidFill>
              </a:rPr>
              <a:t>|</a:t>
            </a:r>
            <a:r>
              <a:rPr lang="en-US" sz="3200" smtClean="0"/>
              <a:t>, và </a:t>
            </a:r>
            <a:r>
              <a:rPr lang="en-US" sz="3200" smtClean="0">
                <a:solidFill>
                  <a:srgbClr val="FF0000"/>
                </a:solidFill>
              </a:rPr>
              <a:t>|</a:t>
            </a:r>
            <a:r>
              <a:rPr lang="en-US" sz="3200" i="1" smtClean="0">
                <a:solidFill>
                  <a:srgbClr val="FF0000"/>
                </a:solidFill>
              </a:rPr>
              <a:t>E</a:t>
            </a:r>
            <a:r>
              <a:rPr lang="en-US" sz="3200" baseline="-25000" smtClean="0">
                <a:solidFill>
                  <a:srgbClr val="FF0000"/>
                </a:solidFill>
              </a:rPr>
              <a:t>1</a:t>
            </a:r>
            <a:r>
              <a:rPr lang="en-US" sz="3200" smtClean="0">
                <a:solidFill>
                  <a:srgbClr val="FF0000"/>
                </a:solidFill>
              </a:rPr>
              <a:t>|=|</a:t>
            </a:r>
            <a:r>
              <a:rPr lang="en-US" sz="3200" i="1" smtClean="0">
                <a:solidFill>
                  <a:srgbClr val="FF0000"/>
                </a:solidFill>
              </a:rPr>
              <a:t>E</a:t>
            </a:r>
            <a:r>
              <a:rPr lang="en-US" sz="3200" baseline="-25000" smtClean="0">
                <a:solidFill>
                  <a:srgbClr val="FF0000"/>
                </a:solidFill>
              </a:rPr>
              <a:t>2</a:t>
            </a:r>
            <a:r>
              <a:rPr lang="en-US" sz="3200" smtClean="0">
                <a:solidFill>
                  <a:srgbClr val="FF0000"/>
                </a:solidFill>
              </a:rPr>
              <a:t>|</a:t>
            </a:r>
            <a:r>
              <a:rPr lang="en-US" sz="3200" smtClean="0"/>
              <a:t>.</a:t>
            </a:r>
          </a:p>
          <a:p>
            <a:pPr lvl="1" algn="just" eaLnBrk="1" hangingPunct="1">
              <a:spcBef>
                <a:spcPts val="1200"/>
              </a:spcBef>
            </a:pPr>
            <a:r>
              <a:rPr lang="en-US" sz="3200" smtClean="0"/>
              <a:t>Số lượng đỉnh bậc </a:t>
            </a:r>
            <a:r>
              <a:rPr lang="en-US" sz="3200" i="1" smtClean="0"/>
              <a:t>k</a:t>
            </a:r>
            <a:r>
              <a:rPr lang="en-US" sz="3200" smtClean="0"/>
              <a:t> ở hai đồ thị là như nhau.</a:t>
            </a:r>
          </a:p>
          <a:p>
            <a:pPr lvl="1" eaLnBrk="1" hangingPunct="1"/>
            <a:endParaRPr lang="en-US" sz="320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5539" name="Slide Number Placeholder 4"/>
          <p:cNvSpPr>
            <a:spLocks noGrp="1"/>
          </p:cNvSpPr>
          <p:nvPr>
            <p:ph type="sldNum" sz="quarter" idx="11"/>
          </p:nvPr>
        </p:nvSpPr>
        <p:spPr>
          <a:noFill/>
        </p:spPr>
        <p:txBody>
          <a:bodyPr/>
          <a:lstStyle/>
          <a:p>
            <a:fld id="{6CC7DA98-9EE8-4C3C-9E5D-FF41706721A8}" type="slidenum">
              <a:rPr lang="en-US"/>
              <a:pPr/>
              <a:t>53</a:t>
            </a:fld>
            <a:endParaRPr lang="en-US"/>
          </a:p>
        </p:txBody>
      </p:sp>
      <p:sp>
        <p:nvSpPr>
          <p:cNvPr id="65540" name="Rectangle 2"/>
          <p:cNvSpPr>
            <a:spLocks noGrp="1" noChangeArrowheads="1"/>
          </p:cNvSpPr>
          <p:nvPr>
            <p:ph type="title"/>
          </p:nvPr>
        </p:nvSpPr>
        <p:spPr/>
        <p:txBody>
          <a:bodyPr/>
          <a:lstStyle/>
          <a:p>
            <a:pPr eaLnBrk="1" hangingPunct="1"/>
            <a:r>
              <a:rPr lang="en-US" smtClean="0"/>
              <a:t>Ví dụ đẳng cấu</a:t>
            </a:r>
          </a:p>
        </p:txBody>
      </p:sp>
      <p:sp>
        <p:nvSpPr>
          <p:cNvPr id="65541" name="Rectangle 3"/>
          <p:cNvSpPr>
            <a:spLocks noGrp="1" noChangeArrowheads="1"/>
          </p:cNvSpPr>
          <p:nvPr>
            <p:ph type="body" idx="1"/>
          </p:nvPr>
        </p:nvSpPr>
        <p:spPr>
          <a:xfrm>
            <a:off x="739775" y="1520825"/>
            <a:ext cx="7772400" cy="4616450"/>
          </a:xfrm>
        </p:spPr>
        <p:txBody>
          <a:bodyPr/>
          <a:lstStyle/>
          <a:p>
            <a:pPr algn="just" eaLnBrk="1" hangingPunct="1"/>
            <a:r>
              <a:rPr lang="en-US" smtClean="0"/>
              <a:t>Nếu là đẳng cấu thì hãy gán tên cho đồ thị thứ hai để thấy rõ sự đẳng cấu, trái lại hãy nêu rõ sự khác biệt.</a:t>
            </a:r>
          </a:p>
        </p:txBody>
      </p:sp>
      <p:sp>
        <p:nvSpPr>
          <p:cNvPr id="65542" name="Oval 4"/>
          <p:cNvSpPr>
            <a:spLocks noChangeArrowheads="1"/>
          </p:cNvSpPr>
          <p:nvPr/>
        </p:nvSpPr>
        <p:spPr bwMode="auto">
          <a:xfrm>
            <a:off x="1552575" y="3902075"/>
            <a:ext cx="207963" cy="190500"/>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43" name="Oval 5"/>
          <p:cNvSpPr>
            <a:spLocks noChangeArrowheads="1"/>
          </p:cNvSpPr>
          <p:nvPr/>
        </p:nvSpPr>
        <p:spPr bwMode="auto">
          <a:xfrm>
            <a:off x="2217738" y="3606800"/>
            <a:ext cx="209550" cy="190500"/>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44" name="Oval 6"/>
          <p:cNvSpPr>
            <a:spLocks noChangeArrowheads="1"/>
          </p:cNvSpPr>
          <p:nvPr/>
        </p:nvSpPr>
        <p:spPr bwMode="auto">
          <a:xfrm>
            <a:off x="2443163" y="4194175"/>
            <a:ext cx="209550" cy="190500"/>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45" name="Oval 7"/>
          <p:cNvSpPr>
            <a:spLocks noChangeArrowheads="1"/>
          </p:cNvSpPr>
          <p:nvPr/>
        </p:nvSpPr>
        <p:spPr bwMode="auto">
          <a:xfrm>
            <a:off x="3087688" y="3981450"/>
            <a:ext cx="209550" cy="190500"/>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46" name="Oval 8"/>
          <p:cNvSpPr>
            <a:spLocks noChangeArrowheads="1"/>
          </p:cNvSpPr>
          <p:nvPr/>
        </p:nvSpPr>
        <p:spPr bwMode="auto">
          <a:xfrm>
            <a:off x="1901825" y="4640263"/>
            <a:ext cx="209550" cy="190500"/>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47" name="Oval 9"/>
          <p:cNvSpPr>
            <a:spLocks noChangeArrowheads="1"/>
          </p:cNvSpPr>
          <p:nvPr/>
        </p:nvSpPr>
        <p:spPr bwMode="auto">
          <a:xfrm>
            <a:off x="2814638" y="4968875"/>
            <a:ext cx="209550" cy="190500"/>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48" name="Freeform 10"/>
          <p:cNvSpPr>
            <a:spLocks/>
          </p:cNvSpPr>
          <p:nvPr/>
        </p:nvSpPr>
        <p:spPr bwMode="auto">
          <a:xfrm>
            <a:off x="1666875" y="4010025"/>
            <a:ext cx="917575" cy="295275"/>
          </a:xfrm>
          <a:custGeom>
            <a:avLst/>
            <a:gdLst>
              <a:gd name="T0" fmla="*/ 0 w 390"/>
              <a:gd name="T1" fmla="*/ 0 h 138"/>
              <a:gd name="T2" fmla="*/ 122 w 390"/>
              <a:gd name="T3" fmla="*/ 97 h 138"/>
              <a:gd name="T4" fmla="*/ 390 w 390"/>
              <a:gd name="T5" fmla="*/ 138 h 138"/>
              <a:gd name="T6" fmla="*/ 0 60000 65536"/>
              <a:gd name="T7" fmla="*/ 0 60000 65536"/>
              <a:gd name="T8" fmla="*/ 0 60000 65536"/>
              <a:gd name="T9" fmla="*/ 0 w 390"/>
              <a:gd name="T10" fmla="*/ 0 h 138"/>
              <a:gd name="T11" fmla="*/ 390 w 390"/>
              <a:gd name="T12" fmla="*/ 138 h 138"/>
            </a:gdLst>
            <a:ahLst/>
            <a:cxnLst>
              <a:cxn ang="T6">
                <a:pos x="T0" y="T1"/>
              </a:cxn>
              <a:cxn ang="T7">
                <a:pos x="T2" y="T3"/>
              </a:cxn>
              <a:cxn ang="T8">
                <a:pos x="T4" y="T5"/>
              </a:cxn>
            </a:cxnLst>
            <a:rect l="T9" t="T10" r="T11" b="T12"/>
            <a:pathLst>
              <a:path w="390" h="138">
                <a:moveTo>
                  <a:pt x="0" y="0"/>
                </a:moveTo>
                <a:cubicBezTo>
                  <a:pt x="28" y="37"/>
                  <a:pt x="57" y="74"/>
                  <a:pt x="122" y="97"/>
                </a:cubicBezTo>
                <a:cubicBezTo>
                  <a:pt x="187" y="120"/>
                  <a:pt x="288" y="129"/>
                  <a:pt x="390" y="138"/>
                </a:cubicBezTo>
              </a:path>
            </a:pathLst>
          </a:custGeom>
          <a:noFill/>
          <a:ln w="28575">
            <a:solidFill>
              <a:schemeClr val="tx1"/>
            </a:solidFill>
            <a:round/>
            <a:headEnd/>
            <a:tailEnd/>
          </a:ln>
        </p:spPr>
        <p:txBody>
          <a:bodyPr wrap="none" anchor="ctr">
            <a:spAutoFit/>
          </a:bodyPr>
          <a:lstStyle/>
          <a:p>
            <a:endParaRPr lang="en-US"/>
          </a:p>
        </p:txBody>
      </p:sp>
      <p:sp>
        <p:nvSpPr>
          <p:cNvPr id="65549" name="Freeform 11"/>
          <p:cNvSpPr>
            <a:spLocks/>
          </p:cNvSpPr>
          <p:nvPr/>
        </p:nvSpPr>
        <p:spPr bwMode="auto">
          <a:xfrm>
            <a:off x="1666875" y="3606800"/>
            <a:ext cx="649288" cy="385763"/>
          </a:xfrm>
          <a:custGeom>
            <a:avLst/>
            <a:gdLst>
              <a:gd name="T0" fmla="*/ 0 w 276"/>
              <a:gd name="T1" fmla="*/ 180 h 180"/>
              <a:gd name="T2" fmla="*/ 89 w 276"/>
              <a:gd name="T3" fmla="*/ 26 h 180"/>
              <a:gd name="T4" fmla="*/ 276 w 276"/>
              <a:gd name="T5" fmla="*/ 26 h 180"/>
              <a:gd name="T6" fmla="*/ 0 60000 65536"/>
              <a:gd name="T7" fmla="*/ 0 60000 65536"/>
              <a:gd name="T8" fmla="*/ 0 60000 65536"/>
              <a:gd name="T9" fmla="*/ 0 w 276"/>
              <a:gd name="T10" fmla="*/ 0 h 180"/>
              <a:gd name="T11" fmla="*/ 276 w 276"/>
              <a:gd name="T12" fmla="*/ 180 h 180"/>
            </a:gdLst>
            <a:ahLst/>
            <a:cxnLst>
              <a:cxn ang="T6">
                <a:pos x="T0" y="T1"/>
              </a:cxn>
              <a:cxn ang="T7">
                <a:pos x="T2" y="T3"/>
              </a:cxn>
              <a:cxn ang="T8">
                <a:pos x="T4" y="T5"/>
              </a:cxn>
            </a:cxnLst>
            <a:rect l="T9" t="T10" r="T11" b="T12"/>
            <a:pathLst>
              <a:path w="276" h="180">
                <a:moveTo>
                  <a:pt x="0" y="180"/>
                </a:moveTo>
                <a:cubicBezTo>
                  <a:pt x="21" y="116"/>
                  <a:pt x="43" y="52"/>
                  <a:pt x="89" y="26"/>
                </a:cubicBezTo>
                <a:cubicBezTo>
                  <a:pt x="135" y="0"/>
                  <a:pt x="205" y="13"/>
                  <a:pt x="276" y="26"/>
                </a:cubicBezTo>
              </a:path>
            </a:pathLst>
          </a:custGeom>
          <a:noFill/>
          <a:ln w="28575">
            <a:solidFill>
              <a:schemeClr val="tx1"/>
            </a:solidFill>
            <a:round/>
            <a:headEnd/>
            <a:tailEnd/>
          </a:ln>
        </p:spPr>
        <p:txBody>
          <a:bodyPr wrap="none" anchor="ctr">
            <a:spAutoFit/>
          </a:bodyPr>
          <a:lstStyle/>
          <a:p>
            <a:endParaRPr lang="en-US"/>
          </a:p>
        </p:txBody>
      </p:sp>
      <p:sp>
        <p:nvSpPr>
          <p:cNvPr id="65550" name="Freeform 12"/>
          <p:cNvSpPr>
            <a:spLocks/>
          </p:cNvSpPr>
          <p:nvPr/>
        </p:nvSpPr>
        <p:spPr bwMode="auto">
          <a:xfrm>
            <a:off x="2363788" y="3679825"/>
            <a:ext cx="180975" cy="625475"/>
          </a:xfrm>
          <a:custGeom>
            <a:avLst/>
            <a:gdLst>
              <a:gd name="T0" fmla="*/ 77 w 77"/>
              <a:gd name="T1" fmla="*/ 292 h 292"/>
              <a:gd name="T2" fmla="*/ 12 w 77"/>
              <a:gd name="T3" fmla="*/ 178 h 292"/>
              <a:gd name="T4" fmla="*/ 4 w 77"/>
              <a:gd name="T5" fmla="*/ 0 h 292"/>
              <a:gd name="T6" fmla="*/ 0 60000 65536"/>
              <a:gd name="T7" fmla="*/ 0 60000 65536"/>
              <a:gd name="T8" fmla="*/ 0 60000 65536"/>
              <a:gd name="T9" fmla="*/ 0 w 77"/>
              <a:gd name="T10" fmla="*/ 0 h 292"/>
              <a:gd name="T11" fmla="*/ 77 w 77"/>
              <a:gd name="T12" fmla="*/ 292 h 292"/>
            </a:gdLst>
            <a:ahLst/>
            <a:cxnLst>
              <a:cxn ang="T6">
                <a:pos x="T0" y="T1"/>
              </a:cxn>
              <a:cxn ang="T7">
                <a:pos x="T2" y="T3"/>
              </a:cxn>
              <a:cxn ang="T8">
                <a:pos x="T4" y="T5"/>
              </a:cxn>
            </a:cxnLst>
            <a:rect l="T9" t="T10" r="T11" b="T12"/>
            <a:pathLst>
              <a:path w="77" h="292">
                <a:moveTo>
                  <a:pt x="77" y="292"/>
                </a:moveTo>
                <a:cubicBezTo>
                  <a:pt x="50" y="259"/>
                  <a:pt x="24" y="227"/>
                  <a:pt x="12" y="178"/>
                </a:cubicBezTo>
                <a:cubicBezTo>
                  <a:pt x="0" y="129"/>
                  <a:pt x="2" y="64"/>
                  <a:pt x="4" y="0"/>
                </a:cubicBezTo>
              </a:path>
            </a:pathLst>
          </a:custGeom>
          <a:noFill/>
          <a:ln w="28575">
            <a:solidFill>
              <a:schemeClr val="tx1"/>
            </a:solidFill>
            <a:round/>
            <a:headEnd/>
            <a:tailEnd/>
          </a:ln>
        </p:spPr>
        <p:txBody>
          <a:bodyPr wrap="none" anchor="ctr">
            <a:spAutoFit/>
          </a:bodyPr>
          <a:lstStyle/>
          <a:p>
            <a:endParaRPr lang="en-US"/>
          </a:p>
        </p:txBody>
      </p:sp>
      <p:sp>
        <p:nvSpPr>
          <p:cNvPr id="65551" name="Freeform 13"/>
          <p:cNvSpPr>
            <a:spLocks/>
          </p:cNvSpPr>
          <p:nvPr/>
        </p:nvSpPr>
        <p:spPr bwMode="auto">
          <a:xfrm>
            <a:off x="1949450" y="3713163"/>
            <a:ext cx="385763" cy="1025525"/>
          </a:xfrm>
          <a:custGeom>
            <a:avLst/>
            <a:gdLst>
              <a:gd name="T0" fmla="*/ 164 w 164"/>
              <a:gd name="T1" fmla="*/ 0 h 478"/>
              <a:gd name="T2" fmla="*/ 26 w 164"/>
              <a:gd name="T3" fmla="*/ 162 h 478"/>
              <a:gd name="T4" fmla="*/ 10 w 164"/>
              <a:gd name="T5" fmla="*/ 478 h 478"/>
              <a:gd name="T6" fmla="*/ 0 60000 65536"/>
              <a:gd name="T7" fmla="*/ 0 60000 65536"/>
              <a:gd name="T8" fmla="*/ 0 60000 65536"/>
              <a:gd name="T9" fmla="*/ 0 w 164"/>
              <a:gd name="T10" fmla="*/ 0 h 478"/>
              <a:gd name="T11" fmla="*/ 164 w 164"/>
              <a:gd name="T12" fmla="*/ 478 h 478"/>
            </a:gdLst>
            <a:ahLst/>
            <a:cxnLst>
              <a:cxn ang="T6">
                <a:pos x="T0" y="T1"/>
              </a:cxn>
              <a:cxn ang="T7">
                <a:pos x="T2" y="T3"/>
              </a:cxn>
              <a:cxn ang="T8">
                <a:pos x="T4" y="T5"/>
              </a:cxn>
            </a:cxnLst>
            <a:rect l="T9" t="T10" r="T11" b="T12"/>
            <a:pathLst>
              <a:path w="164" h="478">
                <a:moveTo>
                  <a:pt x="164" y="0"/>
                </a:moveTo>
                <a:cubicBezTo>
                  <a:pt x="108" y="41"/>
                  <a:pt x="52" y="82"/>
                  <a:pt x="26" y="162"/>
                </a:cubicBezTo>
                <a:cubicBezTo>
                  <a:pt x="0" y="242"/>
                  <a:pt x="5" y="360"/>
                  <a:pt x="10" y="478"/>
                </a:cubicBezTo>
              </a:path>
            </a:pathLst>
          </a:custGeom>
          <a:noFill/>
          <a:ln w="28575">
            <a:solidFill>
              <a:schemeClr val="tx1"/>
            </a:solidFill>
            <a:round/>
            <a:headEnd/>
            <a:tailEnd/>
          </a:ln>
        </p:spPr>
        <p:txBody>
          <a:bodyPr wrap="none" anchor="ctr">
            <a:spAutoFit/>
          </a:bodyPr>
          <a:lstStyle/>
          <a:p>
            <a:endParaRPr lang="en-US"/>
          </a:p>
        </p:txBody>
      </p:sp>
      <p:sp>
        <p:nvSpPr>
          <p:cNvPr id="65552" name="Freeform 14"/>
          <p:cNvSpPr>
            <a:spLocks/>
          </p:cNvSpPr>
          <p:nvPr/>
        </p:nvSpPr>
        <p:spPr bwMode="auto">
          <a:xfrm>
            <a:off x="2297113" y="3570288"/>
            <a:ext cx="896937" cy="490537"/>
          </a:xfrm>
          <a:custGeom>
            <a:avLst/>
            <a:gdLst>
              <a:gd name="T0" fmla="*/ 0 w 381"/>
              <a:gd name="T1" fmla="*/ 75 h 229"/>
              <a:gd name="T2" fmla="*/ 251 w 381"/>
              <a:gd name="T3" fmla="*/ 26 h 229"/>
              <a:gd name="T4" fmla="*/ 381 w 381"/>
              <a:gd name="T5" fmla="*/ 229 h 229"/>
              <a:gd name="T6" fmla="*/ 0 60000 65536"/>
              <a:gd name="T7" fmla="*/ 0 60000 65536"/>
              <a:gd name="T8" fmla="*/ 0 60000 65536"/>
              <a:gd name="T9" fmla="*/ 0 w 381"/>
              <a:gd name="T10" fmla="*/ 0 h 229"/>
              <a:gd name="T11" fmla="*/ 381 w 381"/>
              <a:gd name="T12" fmla="*/ 229 h 229"/>
            </a:gdLst>
            <a:ahLst/>
            <a:cxnLst>
              <a:cxn ang="T6">
                <a:pos x="T0" y="T1"/>
              </a:cxn>
              <a:cxn ang="T7">
                <a:pos x="T2" y="T3"/>
              </a:cxn>
              <a:cxn ang="T8">
                <a:pos x="T4" y="T5"/>
              </a:cxn>
            </a:cxnLst>
            <a:rect l="T9" t="T10" r="T11" b="T12"/>
            <a:pathLst>
              <a:path w="381" h="229">
                <a:moveTo>
                  <a:pt x="0" y="75"/>
                </a:moveTo>
                <a:cubicBezTo>
                  <a:pt x="94" y="37"/>
                  <a:pt x="188" y="0"/>
                  <a:pt x="251" y="26"/>
                </a:cubicBezTo>
                <a:cubicBezTo>
                  <a:pt x="314" y="52"/>
                  <a:pt x="347" y="140"/>
                  <a:pt x="381" y="229"/>
                </a:cubicBezTo>
              </a:path>
            </a:pathLst>
          </a:custGeom>
          <a:noFill/>
          <a:ln w="28575">
            <a:solidFill>
              <a:schemeClr val="tx1"/>
            </a:solidFill>
            <a:round/>
            <a:headEnd/>
            <a:tailEnd/>
          </a:ln>
        </p:spPr>
        <p:txBody>
          <a:bodyPr wrap="none" anchor="ctr">
            <a:spAutoFit/>
          </a:bodyPr>
          <a:lstStyle/>
          <a:p>
            <a:endParaRPr lang="en-US"/>
          </a:p>
        </p:txBody>
      </p:sp>
      <p:sp>
        <p:nvSpPr>
          <p:cNvPr id="65553" name="Freeform 15"/>
          <p:cNvSpPr>
            <a:spLocks/>
          </p:cNvSpPr>
          <p:nvPr/>
        </p:nvSpPr>
        <p:spPr bwMode="auto">
          <a:xfrm>
            <a:off x="2009775" y="4078288"/>
            <a:ext cx="1146175" cy="677862"/>
          </a:xfrm>
          <a:custGeom>
            <a:avLst/>
            <a:gdLst>
              <a:gd name="T0" fmla="*/ 0 w 487"/>
              <a:gd name="T1" fmla="*/ 316 h 316"/>
              <a:gd name="T2" fmla="*/ 114 w 487"/>
              <a:gd name="T3" fmla="*/ 211 h 316"/>
              <a:gd name="T4" fmla="*/ 317 w 487"/>
              <a:gd name="T5" fmla="*/ 268 h 316"/>
              <a:gd name="T6" fmla="*/ 487 w 487"/>
              <a:gd name="T7" fmla="*/ 0 h 316"/>
              <a:gd name="T8" fmla="*/ 0 60000 65536"/>
              <a:gd name="T9" fmla="*/ 0 60000 65536"/>
              <a:gd name="T10" fmla="*/ 0 60000 65536"/>
              <a:gd name="T11" fmla="*/ 0 60000 65536"/>
              <a:gd name="T12" fmla="*/ 0 w 487"/>
              <a:gd name="T13" fmla="*/ 0 h 316"/>
              <a:gd name="T14" fmla="*/ 487 w 487"/>
              <a:gd name="T15" fmla="*/ 316 h 316"/>
            </a:gdLst>
            <a:ahLst/>
            <a:cxnLst>
              <a:cxn ang="T8">
                <a:pos x="T0" y="T1"/>
              </a:cxn>
              <a:cxn ang="T9">
                <a:pos x="T2" y="T3"/>
              </a:cxn>
              <a:cxn ang="T10">
                <a:pos x="T4" y="T5"/>
              </a:cxn>
              <a:cxn ang="T11">
                <a:pos x="T6" y="T7"/>
              </a:cxn>
            </a:cxnLst>
            <a:rect l="T12" t="T13" r="T14" b="T15"/>
            <a:pathLst>
              <a:path w="487" h="316">
                <a:moveTo>
                  <a:pt x="0" y="316"/>
                </a:moveTo>
                <a:cubicBezTo>
                  <a:pt x="30" y="267"/>
                  <a:pt x="61" y="219"/>
                  <a:pt x="114" y="211"/>
                </a:cubicBezTo>
                <a:cubicBezTo>
                  <a:pt x="167" y="203"/>
                  <a:pt x="255" y="303"/>
                  <a:pt x="317" y="268"/>
                </a:cubicBezTo>
                <a:cubicBezTo>
                  <a:pt x="379" y="233"/>
                  <a:pt x="433" y="116"/>
                  <a:pt x="487" y="0"/>
                </a:cubicBezTo>
              </a:path>
            </a:pathLst>
          </a:custGeom>
          <a:noFill/>
          <a:ln w="28575">
            <a:solidFill>
              <a:schemeClr val="tx1"/>
            </a:solidFill>
            <a:round/>
            <a:headEnd/>
            <a:tailEnd/>
          </a:ln>
        </p:spPr>
        <p:txBody>
          <a:bodyPr wrap="none" anchor="ctr">
            <a:spAutoFit/>
          </a:bodyPr>
          <a:lstStyle/>
          <a:p>
            <a:endParaRPr lang="en-US"/>
          </a:p>
        </p:txBody>
      </p:sp>
      <p:sp>
        <p:nvSpPr>
          <p:cNvPr id="65554" name="Freeform 16"/>
          <p:cNvSpPr>
            <a:spLocks/>
          </p:cNvSpPr>
          <p:nvPr/>
        </p:nvSpPr>
        <p:spPr bwMode="auto">
          <a:xfrm>
            <a:off x="1384300" y="4010025"/>
            <a:ext cx="588963" cy="1022350"/>
          </a:xfrm>
          <a:custGeom>
            <a:avLst/>
            <a:gdLst>
              <a:gd name="T0" fmla="*/ 112 w 250"/>
              <a:gd name="T1" fmla="*/ 0 h 477"/>
              <a:gd name="T2" fmla="*/ 15 w 250"/>
              <a:gd name="T3" fmla="*/ 194 h 477"/>
              <a:gd name="T4" fmla="*/ 39 w 250"/>
              <a:gd name="T5" fmla="*/ 454 h 477"/>
              <a:gd name="T6" fmla="*/ 250 w 250"/>
              <a:gd name="T7" fmla="*/ 332 h 477"/>
              <a:gd name="T8" fmla="*/ 0 60000 65536"/>
              <a:gd name="T9" fmla="*/ 0 60000 65536"/>
              <a:gd name="T10" fmla="*/ 0 60000 65536"/>
              <a:gd name="T11" fmla="*/ 0 60000 65536"/>
              <a:gd name="T12" fmla="*/ 0 w 250"/>
              <a:gd name="T13" fmla="*/ 0 h 477"/>
              <a:gd name="T14" fmla="*/ 250 w 250"/>
              <a:gd name="T15" fmla="*/ 477 h 477"/>
            </a:gdLst>
            <a:ahLst/>
            <a:cxnLst>
              <a:cxn ang="T8">
                <a:pos x="T0" y="T1"/>
              </a:cxn>
              <a:cxn ang="T9">
                <a:pos x="T2" y="T3"/>
              </a:cxn>
              <a:cxn ang="T10">
                <a:pos x="T4" y="T5"/>
              </a:cxn>
              <a:cxn ang="T11">
                <a:pos x="T6" y="T7"/>
              </a:cxn>
            </a:cxnLst>
            <a:rect l="T12" t="T13" r="T14" b="T15"/>
            <a:pathLst>
              <a:path w="250" h="477">
                <a:moveTo>
                  <a:pt x="112" y="0"/>
                </a:moveTo>
                <a:cubicBezTo>
                  <a:pt x="69" y="59"/>
                  <a:pt x="27" y="118"/>
                  <a:pt x="15" y="194"/>
                </a:cubicBezTo>
                <a:cubicBezTo>
                  <a:pt x="3" y="270"/>
                  <a:pt x="0" y="431"/>
                  <a:pt x="39" y="454"/>
                </a:cubicBezTo>
                <a:cubicBezTo>
                  <a:pt x="78" y="477"/>
                  <a:pt x="164" y="404"/>
                  <a:pt x="250" y="332"/>
                </a:cubicBezTo>
              </a:path>
            </a:pathLst>
          </a:custGeom>
          <a:noFill/>
          <a:ln w="28575">
            <a:solidFill>
              <a:schemeClr val="tx1"/>
            </a:solidFill>
            <a:round/>
            <a:headEnd/>
            <a:tailEnd/>
          </a:ln>
        </p:spPr>
        <p:txBody>
          <a:bodyPr wrap="none" anchor="ctr">
            <a:spAutoFit/>
          </a:bodyPr>
          <a:lstStyle/>
          <a:p>
            <a:endParaRPr lang="en-US"/>
          </a:p>
        </p:txBody>
      </p:sp>
      <p:sp>
        <p:nvSpPr>
          <p:cNvPr id="65555" name="Freeform 17"/>
          <p:cNvSpPr>
            <a:spLocks/>
          </p:cNvSpPr>
          <p:nvPr/>
        </p:nvSpPr>
        <p:spPr bwMode="auto">
          <a:xfrm>
            <a:off x="1992313" y="4756150"/>
            <a:ext cx="954087" cy="403225"/>
          </a:xfrm>
          <a:custGeom>
            <a:avLst/>
            <a:gdLst>
              <a:gd name="T0" fmla="*/ 0 w 406"/>
              <a:gd name="T1" fmla="*/ 0 h 188"/>
              <a:gd name="T2" fmla="*/ 162 w 406"/>
              <a:gd name="T3" fmla="*/ 162 h 188"/>
              <a:gd name="T4" fmla="*/ 406 w 406"/>
              <a:gd name="T5" fmla="*/ 154 h 188"/>
              <a:gd name="T6" fmla="*/ 0 60000 65536"/>
              <a:gd name="T7" fmla="*/ 0 60000 65536"/>
              <a:gd name="T8" fmla="*/ 0 60000 65536"/>
              <a:gd name="T9" fmla="*/ 0 w 406"/>
              <a:gd name="T10" fmla="*/ 0 h 188"/>
              <a:gd name="T11" fmla="*/ 406 w 406"/>
              <a:gd name="T12" fmla="*/ 188 h 188"/>
            </a:gdLst>
            <a:ahLst/>
            <a:cxnLst>
              <a:cxn ang="T6">
                <a:pos x="T0" y="T1"/>
              </a:cxn>
              <a:cxn ang="T7">
                <a:pos x="T2" y="T3"/>
              </a:cxn>
              <a:cxn ang="T8">
                <a:pos x="T4" y="T5"/>
              </a:cxn>
            </a:cxnLst>
            <a:rect l="T9" t="T10" r="T11" b="T12"/>
            <a:pathLst>
              <a:path w="406" h="188">
                <a:moveTo>
                  <a:pt x="0" y="0"/>
                </a:moveTo>
                <a:cubicBezTo>
                  <a:pt x="47" y="68"/>
                  <a:pt x="94" y="136"/>
                  <a:pt x="162" y="162"/>
                </a:cubicBezTo>
                <a:cubicBezTo>
                  <a:pt x="230" y="188"/>
                  <a:pt x="318" y="171"/>
                  <a:pt x="406" y="154"/>
                </a:cubicBezTo>
              </a:path>
            </a:pathLst>
          </a:custGeom>
          <a:noFill/>
          <a:ln w="28575">
            <a:solidFill>
              <a:schemeClr val="tx1"/>
            </a:solidFill>
            <a:round/>
            <a:headEnd/>
            <a:tailEnd/>
          </a:ln>
        </p:spPr>
        <p:txBody>
          <a:bodyPr wrap="none" anchor="ctr">
            <a:spAutoFit/>
          </a:bodyPr>
          <a:lstStyle/>
          <a:p>
            <a:endParaRPr lang="en-US"/>
          </a:p>
        </p:txBody>
      </p:sp>
      <p:sp>
        <p:nvSpPr>
          <p:cNvPr id="65556" name="Freeform 18"/>
          <p:cNvSpPr>
            <a:spLocks/>
          </p:cNvSpPr>
          <p:nvPr/>
        </p:nvSpPr>
        <p:spPr bwMode="auto">
          <a:xfrm>
            <a:off x="2887663" y="4060825"/>
            <a:ext cx="547687" cy="990600"/>
          </a:xfrm>
          <a:custGeom>
            <a:avLst/>
            <a:gdLst>
              <a:gd name="T0" fmla="*/ 0 w 233"/>
              <a:gd name="T1" fmla="*/ 462 h 462"/>
              <a:gd name="T2" fmla="*/ 211 w 233"/>
              <a:gd name="T3" fmla="*/ 308 h 462"/>
              <a:gd name="T4" fmla="*/ 130 w 233"/>
              <a:gd name="T5" fmla="*/ 0 h 462"/>
              <a:gd name="T6" fmla="*/ 0 60000 65536"/>
              <a:gd name="T7" fmla="*/ 0 60000 65536"/>
              <a:gd name="T8" fmla="*/ 0 60000 65536"/>
              <a:gd name="T9" fmla="*/ 0 w 233"/>
              <a:gd name="T10" fmla="*/ 0 h 462"/>
              <a:gd name="T11" fmla="*/ 233 w 233"/>
              <a:gd name="T12" fmla="*/ 462 h 462"/>
            </a:gdLst>
            <a:ahLst/>
            <a:cxnLst>
              <a:cxn ang="T6">
                <a:pos x="T0" y="T1"/>
              </a:cxn>
              <a:cxn ang="T7">
                <a:pos x="T2" y="T3"/>
              </a:cxn>
              <a:cxn ang="T8">
                <a:pos x="T4" y="T5"/>
              </a:cxn>
            </a:cxnLst>
            <a:rect l="T9" t="T10" r="T11" b="T12"/>
            <a:pathLst>
              <a:path w="233" h="462">
                <a:moveTo>
                  <a:pt x="0" y="462"/>
                </a:moveTo>
                <a:cubicBezTo>
                  <a:pt x="94" y="423"/>
                  <a:pt x="189" y="385"/>
                  <a:pt x="211" y="308"/>
                </a:cubicBezTo>
                <a:cubicBezTo>
                  <a:pt x="233" y="231"/>
                  <a:pt x="181" y="115"/>
                  <a:pt x="130" y="0"/>
                </a:cubicBezTo>
              </a:path>
            </a:pathLst>
          </a:custGeom>
          <a:noFill/>
          <a:ln w="28575">
            <a:solidFill>
              <a:schemeClr val="tx1"/>
            </a:solidFill>
            <a:round/>
            <a:headEnd/>
            <a:tailEnd/>
          </a:ln>
        </p:spPr>
        <p:txBody>
          <a:bodyPr wrap="none" anchor="ctr">
            <a:spAutoFit/>
          </a:bodyPr>
          <a:lstStyle/>
          <a:p>
            <a:endParaRPr lang="en-US"/>
          </a:p>
        </p:txBody>
      </p:sp>
      <p:sp>
        <p:nvSpPr>
          <p:cNvPr id="65557" name="Text Box 19"/>
          <p:cNvSpPr txBox="1">
            <a:spLocks noChangeArrowheads="1"/>
          </p:cNvSpPr>
          <p:nvPr/>
        </p:nvSpPr>
        <p:spPr bwMode="auto">
          <a:xfrm>
            <a:off x="1173163" y="3675063"/>
            <a:ext cx="336550" cy="457200"/>
          </a:xfrm>
          <a:prstGeom prst="rect">
            <a:avLst/>
          </a:prstGeom>
          <a:noFill/>
          <a:ln w="28575">
            <a:noFill/>
            <a:miter lim="800000"/>
            <a:headEnd/>
            <a:tailEnd/>
          </a:ln>
        </p:spPr>
        <p:txBody>
          <a:bodyPr wrap="none" anchor="ctr">
            <a:spAutoFit/>
          </a:bodyPr>
          <a:lstStyle/>
          <a:p>
            <a:pPr algn="ctr" eaLnBrk="0" hangingPunct="0"/>
            <a:r>
              <a:rPr lang="en-US" sz="2400" i="1" u="none"/>
              <a:t>a</a:t>
            </a:r>
          </a:p>
        </p:txBody>
      </p:sp>
      <p:sp>
        <p:nvSpPr>
          <p:cNvPr id="65558" name="Text Box 20"/>
          <p:cNvSpPr txBox="1">
            <a:spLocks noChangeArrowheads="1"/>
          </p:cNvSpPr>
          <p:nvPr/>
        </p:nvSpPr>
        <p:spPr bwMode="auto">
          <a:xfrm>
            <a:off x="2339975" y="3222625"/>
            <a:ext cx="336550" cy="457200"/>
          </a:xfrm>
          <a:prstGeom prst="rect">
            <a:avLst/>
          </a:prstGeom>
          <a:noFill/>
          <a:ln w="28575">
            <a:noFill/>
            <a:miter lim="800000"/>
            <a:headEnd/>
            <a:tailEnd/>
          </a:ln>
        </p:spPr>
        <p:txBody>
          <a:bodyPr wrap="none" anchor="ctr">
            <a:spAutoFit/>
          </a:bodyPr>
          <a:lstStyle/>
          <a:p>
            <a:pPr algn="ctr" eaLnBrk="0" hangingPunct="0"/>
            <a:r>
              <a:rPr lang="en-US" sz="2400" i="1" u="none"/>
              <a:t>b</a:t>
            </a:r>
          </a:p>
        </p:txBody>
      </p:sp>
      <p:sp>
        <p:nvSpPr>
          <p:cNvPr id="65559" name="Text Box 21"/>
          <p:cNvSpPr txBox="1">
            <a:spLocks noChangeArrowheads="1"/>
          </p:cNvSpPr>
          <p:nvPr/>
        </p:nvSpPr>
        <p:spPr bwMode="auto">
          <a:xfrm>
            <a:off x="3260725" y="3919538"/>
            <a:ext cx="319088" cy="457200"/>
          </a:xfrm>
          <a:prstGeom prst="rect">
            <a:avLst/>
          </a:prstGeom>
          <a:noFill/>
          <a:ln w="28575">
            <a:noFill/>
            <a:miter lim="800000"/>
            <a:headEnd/>
            <a:tailEnd/>
          </a:ln>
        </p:spPr>
        <p:txBody>
          <a:bodyPr wrap="none" anchor="ctr">
            <a:spAutoFit/>
          </a:bodyPr>
          <a:lstStyle/>
          <a:p>
            <a:pPr algn="ctr" eaLnBrk="0" hangingPunct="0"/>
            <a:r>
              <a:rPr lang="en-US" sz="2400" i="1" u="none"/>
              <a:t>c</a:t>
            </a:r>
          </a:p>
        </p:txBody>
      </p:sp>
      <p:sp>
        <p:nvSpPr>
          <p:cNvPr id="65560" name="Text Box 22"/>
          <p:cNvSpPr txBox="1">
            <a:spLocks noChangeArrowheads="1"/>
          </p:cNvSpPr>
          <p:nvPr/>
        </p:nvSpPr>
        <p:spPr bwMode="auto">
          <a:xfrm>
            <a:off x="2568575" y="3900488"/>
            <a:ext cx="336550" cy="457200"/>
          </a:xfrm>
          <a:prstGeom prst="rect">
            <a:avLst/>
          </a:prstGeom>
          <a:noFill/>
          <a:ln w="28575">
            <a:noFill/>
            <a:miter lim="800000"/>
            <a:headEnd/>
            <a:tailEnd/>
          </a:ln>
        </p:spPr>
        <p:txBody>
          <a:bodyPr wrap="none" anchor="ctr">
            <a:spAutoFit/>
          </a:bodyPr>
          <a:lstStyle/>
          <a:p>
            <a:pPr algn="ctr" eaLnBrk="0" hangingPunct="0"/>
            <a:r>
              <a:rPr lang="en-US" sz="2400" i="1" u="none"/>
              <a:t>d</a:t>
            </a:r>
          </a:p>
        </p:txBody>
      </p:sp>
      <p:sp>
        <p:nvSpPr>
          <p:cNvPr id="65561" name="Text Box 23"/>
          <p:cNvSpPr txBox="1">
            <a:spLocks noChangeArrowheads="1"/>
          </p:cNvSpPr>
          <p:nvPr/>
        </p:nvSpPr>
        <p:spPr bwMode="auto">
          <a:xfrm>
            <a:off x="1738313" y="4856163"/>
            <a:ext cx="319087" cy="457200"/>
          </a:xfrm>
          <a:prstGeom prst="rect">
            <a:avLst/>
          </a:prstGeom>
          <a:noFill/>
          <a:ln w="28575">
            <a:noFill/>
            <a:miter lim="800000"/>
            <a:headEnd/>
            <a:tailEnd/>
          </a:ln>
        </p:spPr>
        <p:txBody>
          <a:bodyPr wrap="none" anchor="ctr">
            <a:spAutoFit/>
          </a:bodyPr>
          <a:lstStyle/>
          <a:p>
            <a:pPr algn="ctr" eaLnBrk="0" hangingPunct="0"/>
            <a:r>
              <a:rPr lang="en-US" sz="2400" i="1" u="none"/>
              <a:t>e</a:t>
            </a:r>
          </a:p>
        </p:txBody>
      </p:sp>
      <p:sp>
        <p:nvSpPr>
          <p:cNvPr id="65562" name="Text Box 24"/>
          <p:cNvSpPr txBox="1">
            <a:spLocks noChangeArrowheads="1"/>
          </p:cNvSpPr>
          <p:nvPr/>
        </p:nvSpPr>
        <p:spPr bwMode="auto">
          <a:xfrm>
            <a:off x="2905125" y="5186363"/>
            <a:ext cx="268288" cy="457200"/>
          </a:xfrm>
          <a:prstGeom prst="rect">
            <a:avLst/>
          </a:prstGeom>
          <a:noFill/>
          <a:ln w="28575">
            <a:noFill/>
            <a:miter lim="800000"/>
            <a:headEnd/>
            <a:tailEnd/>
          </a:ln>
        </p:spPr>
        <p:txBody>
          <a:bodyPr wrap="none" anchor="ctr">
            <a:spAutoFit/>
          </a:bodyPr>
          <a:lstStyle/>
          <a:p>
            <a:pPr algn="ctr" eaLnBrk="0" hangingPunct="0"/>
            <a:r>
              <a:rPr lang="en-US" sz="2400" i="1" u="none"/>
              <a:t>f</a:t>
            </a:r>
          </a:p>
        </p:txBody>
      </p:sp>
      <p:grpSp>
        <p:nvGrpSpPr>
          <p:cNvPr id="2" name="Group 25"/>
          <p:cNvGrpSpPr>
            <a:grpSpLocks/>
          </p:cNvGrpSpPr>
          <p:nvPr/>
        </p:nvGrpSpPr>
        <p:grpSpPr bwMode="auto">
          <a:xfrm>
            <a:off x="4911725" y="3321050"/>
            <a:ext cx="2032000" cy="2462213"/>
            <a:chOff x="2689" y="2060"/>
            <a:chExt cx="801" cy="1194"/>
          </a:xfrm>
        </p:grpSpPr>
        <p:sp>
          <p:nvSpPr>
            <p:cNvPr id="65570" name="Oval 26"/>
            <p:cNvSpPr>
              <a:spLocks noChangeArrowheads="1"/>
            </p:cNvSpPr>
            <p:nvPr/>
          </p:nvSpPr>
          <p:spPr bwMode="auto">
            <a:xfrm>
              <a:off x="3203" y="2060"/>
              <a:ext cx="89" cy="89"/>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71" name="Oval 27"/>
            <p:cNvSpPr>
              <a:spLocks noChangeArrowheads="1"/>
            </p:cNvSpPr>
            <p:nvPr/>
          </p:nvSpPr>
          <p:spPr bwMode="auto">
            <a:xfrm>
              <a:off x="2909" y="2358"/>
              <a:ext cx="89" cy="89"/>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72" name="Oval 28"/>
            <p:cNvSpPr>
              <a:spLocks noChangeArrowheads="1"/>
            </p:cNvSpPr>
            <p:nvPr/>
          </p:nvSpPr>
          <p:spPr bwMode="auto">
            <a:xfrm>
              <a:off x="3306" y="2373"/>
              <a:ext cx="89" cy="89"/>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73" name="Oval 29"/>
            <p:cNvSpPr>
              <a:spLocks noChangeArrowheads="1"/>
            </p:cNvSpPr>
            <p:nvPr/>
          </p:nvSpPr>
          <p:spPr bwMode="auto">
            <a:xfrm>
              <a:off x="3362" y="2737"/>
              <a:ext cx="89" cy="89"/>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74" name="Oval 30"/>
            <p:cNvSpPr>
              <a:spLocks noChangeArrowheads="1"/>
            </p:cNvSpPr>
            <p:nvPr/>
          </p:nvSpPr>
          <p:spPr bwMode="auto">
            <a:xfrm>
              <a:off x="2801" y="2825"/>
              <a:ext cx="89" cy="89"/>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75" name="Oval 31"/>
            <p:cNvSpPr>
              <a:spLocks noChangeArrowheads="1"/>
            </p:cNvSpPr>
            <p:nvPr/>
          </p:nvSpPr>
          <p:spPr bwMode="auto">
            <a:xfrm>
              <a:off x="3107" y="3001"/>
              <a:ext cx="89" cy="89"/>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5576" name="Freeform 32"/>
            <p:cNvSpPr>
              <a:spLocks/>
            </p:cNvSpPr>
            <p:nvPr/>
          </p:nvSpPr>
          <p:spPr bwMode="auto">
            <a:xfrm>
              <a:off x="2951" y="2108"/>
              <a:ext cx="293" cy="300"/>
            </a:xfrm>
            <a:custGeom>
              <a:avLst/>
              <a:gdLst>
                <a:gd name="T0" fmla="*/ 1 w 293"/>
                <a:gd name="T1" fmla="*/ 300 h 300"/>
                <a:gd name="T2" fmla="*/ 49 w 293"/>
                <a:gd name="T3" fmla="*/ 89 h 300"/>
                <a:gd name="T4" fmla="*/ 293 w 293"/>
                <a:gd name="T5" fmla="*/ 0 h 300"/>
                <a:gd name="T6" fmla="*/ 0 60000 65536"/>
                <a:gd name="T7" fmla="*/ 0 60000 65536"/>
                <a:gd name="T8" fmla="*/ 0 60000 65536"/>
                <a:gd name="T9" fmla="*/ 0 w 293"/>
                <a:gd name="T10" fmla="*/ 0 h 300"/>
                <a:gd name="T11" fmla="*/ 293 w 293"/>
                <a:gd name="T12" fmla="*/ 300 h 300"/>
              </a:gdLst>
              <a:ahLst/>
              <a:cxnLst>
                <a:cxn ang="T6">
                  <a:pos x="T0" y="T1"/>
                </a:cxn>
                <a:cxn ang="T7">
                  <a:pos x="T2" y="T3"/>
                </a:cxn>
                <a:cxn ang="T8">
                  <a:pos x="T4" y="T5"/>
                </a:cxn>
              </a:cxnLst>
              <a:rect l="T9" t="T10" r="T11" b="T12"/>
              <a:pathLst>
                <a:path w="293" h="300">
                  <a:moveTo>
                    <a:pt x="1" y="300"/>
                  </a:moveTo>
                  <a:cubicBezTo>
                    <a:pt x="0" y="219"/>
                    <a:pt x="0" y="139"/>
                    <a:pt x="49" y="89"/>
                  </a:cubicBezTo>
                  <a:cubicBezTo>
                    <a:pt x="98" y="39"/>
                    <a:pt x="195" y="19"/>
                    <a:pt x="293" y="0"/>
                  </a:cubicBezTo>
                </a:path>
              </a:pathLst>
            </a:custGeom>
            <a:noFill/>
            <a:ln w="28575">
              <a:solidFill>
                <a:schemeClr val="tx1"/>
              </a:solidFill>
              <a:round/>
              <a:headEnd/>
              <a:tailEnd/>
            </a:ln>
          </p:spPr>
          <p:txBody>
            <a:bodyPr wrap="none" anchor="ctr">
              <a:spAutoFit/>
            </a:bodyPr>
            <a:lstStyle/>
            <a:p>
              <a:endParaRPr lang="en-US"/>
            </a:p>
          </p:txBody>
        </p:sp>
        <p:sp>
          <p:nvSpPr>
            <p:cNvPr id="65577" name="Freeform 33"/>
            <p:cNvSpPr>
              <a:spLocks/>
            </p:cNvSpPr>
            <p:nvPr/>
          </p:nvSpPr>
          <p:spPr bwMode="auto">
            <a:xfrm>
              <a:off x="3252" y="2108"/>
              <a:ext cx="170" cy="332"/>
            </a:xfrm>
            <a:custGeom>
              <a:avLst/>
              <a:gdLst>
                <a:gd name="T0" fmla="*/ 0 w 170"/>
                <a:gd name="T1" fmla="*/ 0 h 332"/>
                <a:gd name="T2" fmla="*/ 154 w 170"/>
                <a:gd name="T3" fmla="*/ 81 h 332"/>
                <a:gd name="T4" fmla="*/ 97 w 170"/>
                <a:gd name="T5" fmla="*/ 332 h 332"/>
                <a:gd name="T6" fmla="*/ 0 60000 65536"/>
                <a:gd name="T7" fmla="*/ 0 60000 65536"/>
                <a:gd name="T8" fmla="*/ 0 60000 65536"/>
                <a:gd name="T9" fmla="*/ 0 w 170"/>
                <a:gd name="T10" fmla="*/ 0 h 332"/>
                <a:gd name="T11" fmla="*/ 170 w 170"/>
                <a:gd name="T12" fmla="*/ 332 h 332"/>
              </a:gdLst>
              <a:ahLst/>
              <a:cxnLst>
                <a:cxn ang="T6">
                  <a:pos x="T0" y="T1"/>
                </a:cxn>
                <a:cxn ang="T7">
                  <a:pos x="T2" y="T3"/>
                </a:cxn>
                <a:cxn ang="T8">
                  <a:pos x="T4" y="T5"/>
                </a:cxn>
              </a:cxnLst>
              <a:rect l="T9" t="T10" r="T11" b="T12"/>
              <a:pathLst>
                <a:path w="170" h="332">
                  <a:moveTo>
                    <a:pt x="0" y="0"/>
                  </a:moveTo>
                  <a:cubicBezTo>
                    <a:pt x="69" y="13"/>
                    <a:pt x="138" y="26"/>
                    <a:pt x="154" y="81"/>
                  </a:cubicBezTo>
                  <a:cubicBezTo>
                    <a:pt x="170" y="136"/>
                    <a:pt x="133" y="234"/>
                    <a:pt x="97" y="332"/>
                  </a:cubicBezTo>
                </a:path>
              </a:pathLst>
            </a:custGeom>
            <a:noFill/>
            <a:ln w="28575">
              <a:solidFill>
                <a:schemeClr val="tx1"/>
              </a:solidFill>
              <a:round/>
              <a:headEnd/>
              <a:tailEnd/>
            </a:ln>
          </p:spPr>
          <p:txBody>
            <a:bodyPr wrap="none" anchor="ctr">
              <a:spAutoFit/>
            </a:bodyPr>
            <a:lstStyle/>
            <a:p>
              <a:endParaRPr lang="en-US"/>
            </a:p>
          </p:txBody>
        </p:sp>
        <p:sp>
          <p:nvSpPr>
            <p:cNvPr id="65578" name="Freeform 34"/>
            <p:cNvSpPr>
              <a:spLocks/>
            </p:cNvSpPr>
            <p:nvPr/>
          </p:nvSpPr>
          <p:spPr bwMode="auto">
            <a:xfrm>
              <a:off x="2944" y="2359"/>
              <a:ext cx="405" cy="57"/>
            </a:xfrm>
            <a:custGeom>
              <a:avLst/>
              <a:gdLst>
                <a:gd name="T0" fmla="*/ 0 w 405"/>
                <a:gd name="T1" fmla="*/ 57 h 57"/>
                <a:gd name="T2" fmla="*/ 202 w 405"/>
                <a:gd name="T3" fmla="*/ 0 h 57"/>
                <a:gd name="T4" fmla="*/ 405 w 405"/>
                <a:gd name="T5" fmla="*/ 57 h 57"/>
                <a:gd name="T6" fmla="*/ 0 60000 65536"/>
                <a:gd name="T7" fmla="*/ 0 60000 65536"/>
                <a:gd name="T8" fmla="*/ 0 60000 65536"/>
                <a:gd name="T9" fmla="*/ 0 w 405"/>
                <a:gd name="T10" fmla="*/ 0 h 57"/>
                <a:gd name="T11" fmla="*/ 405 w 405"/>
                <a:gd name="T12" fmla="*/ 57 h 57"/>
              </a:gdLst>
              <a:ahLst/>
              <a:cxnLst>
                <a:cxn ang="T6">
                  <a:pos x="T0" y="T1"/>
                </a:cxn>
                <a:cxn ang="T7">
                  <a:pos x="T2" y="T3"/>
                </a:cxn>
                <a:cxn ang="T8">
                  <a:pos x="T4" y="T5"/>
                </a:cxn>
              </a:cxnLst>
              <a:rect l="T9" t="T10" r="T11" b="T12"/>
              <a:pathLst>
                <a:path w="405" h="57">
                  <a:moveTo>
                    <a:pt x="0" y="57"/>
                  </a:moveTo>
                  <a:cubicBezTo>
                    <a:pt x="67" y="28"/>
                    <a:pt x="135" y="0"/>
                    <a:pt x="202" y="0"/>
                  </a:cubicBezTo>
                  <a:cubicBezTo>
                    <a:pt x="269" y="0"/>
                    <a:pt x="373" y="48"/>
                    <a:pt x="405" y="57"/>
                  </a:cubicBezTo>
                </a:path>
              </a:pathLst>
            </a:custGeom>
            <a:noFill/>
            <a:ln w="28575">
              <a:solidFill>
                <a:schemeClr val="tx1"/>
              </a:solidFill>
              <a:round/>
              <a:headEnd/>
              <a:tailEnd/>
            </a:ln>
          </p:spPr>
          <p:txBody>
            <a:bodyPr wrap="none" anchor="ctr">
              <a:spAutoFit/>
            </a:bodyPr>
            <a:lstStyle/>
            <a:p>
              <a:endParaRPr lang="en-US"/>
            </a:p>
          </p:txBody>
        </p:sp>
        <p:sp>
          <p:nvSpPr>
            <p:cNvPr id="65579" name="Freeform 35"/>
            <p:cNvSpPr>
              <a:spLocks/>
            </p:cNvSpPr>
            <p:nvPr/>
          </p:nvSpPr>
          <p:spPr bwMode="auto">
            <a:xfrm>
              <a:off x="2952" y="2416"/>
              <a:ext cx="462" cy="389"/>
            </a:xfrm>
            <a:custGeom>
              <a:avLst/>
              <a:gdLst>
                <a:gd name="T0" fmla="*/ 0 w 462"/>
                <a:gd name="T1" fmla="*/ 0 h 389"/>
                <a:gd name="T2" fmla="*/ 162 w 462"/>
                <a:gd name="T3" fmla="*/ 211 h 389"/>
                <a:gd name="T4" fmla="*/ 462 w 462"/>
                <a:gd name="T5" fmla="*/ 389 h 389"/>
                <a:gd name="T6" fmla="*/ 0 60000 65536"/>
                <a:gd name="T7" fmla="*/ 0 60000 65536"/>
                <a:gd name="T8" fmla="*/ 0 60000 65536"/>
                <a:gd name="T9" fmla="*/ 0 w 462"/>
                <a:gd name="T10" fmla="*/ 0 h 389"/>
                <a:gd name="T11" fmla="*/ 462 w 462"/>
                <a:gd name="T12" fmla="*/ 389 h 389"/>
              </a:gdLst>
              <a:ahLst/>
              <a:cxnLst>
                <a:cxn ang="T6">
                  <a:pos x="T0" y="T1"/>
                </a:cxn>
                <a:cxn ang="T7">
                  <a:pos x="T2" y="T3"/>
                </a:cxn>
                <a:cxn ang="T8">
                  <a:pos x="T4" y="T5"/>
                </a:cxn>
              </a:cxnLst>
              <a:rect l="T9" t="T10" r="T11" b="T12"/>
              <a:pathLst>
                <a:path w="462" h="389">
                  <a:moveTo>
                    <a:pt x="0" y="0"/>
                  </a:moveTo>
                  <a:cubicBezTo>
                    <a:pt x="42" y="73"/>
                    <a:pt x="85" y="146"/>
                    <a:pt x="162" y="211"/>
                  </a:cubicBezTo>
                  <a:cubicBezTo>
                    <a:pt x="239" y="276"/>
                    <a:pt x="412" y="358"/>
                    <a:pt x="462" y="389"/>
                  </a:cubicBezTo>
                </a:path>
              </a:pathLst>
            </a:custGeom>
            <a:noFill/>
            <a:ln w="28575">
              <a:solidFill>
                <a:schemeClr val="tx1"/>
              </a:solidFill>
              <a:round/>
              <a:headEnd/>
              <a:tailEnd/>
            </a:ln>
          </p:spPr>
          <p:txBody>
            <a:bodyPr wrap="none" anchor="ctr">
              <a:spAutoFit/>
            </a:bodyPr>
            <a:lstStyle/>
            <a:p>
              <a:endParaRPr lang="en-US"/>
            </a:p>
          </p:txBody>
        </p:sp>
        <p:sp>
          <p:nvSpPr>
            <p:cNvPr id="65580" name="Freeform 36"/>
            <p:cNvSpPr>
              <a:spLocks/>
            </p:cNvSpPr>
            <p:nvPr/>
          </p:nvSpPr>
          <p:spPr bwMode="auto">
            <a:xfrm>
              <a:off x="3349" y="2432"/>
              <a:ext cx="130" cy="365"/>
            </a:xfrm>
            <a:custGeom>
              <a:avLst/>
              <a:gdLst>
                <a:gd name="T0" fmla="*/ 0 w 130"/>
                <a:gd name="T1" fmla="*/ 0 h 365"/>
                <a:gd name="T2" fmla="*/ 122 w 130"/>
                <a:gd name="T3" fmla="*/ 171 h 365"/>
                <a:gd name="T4" fmla="*/ 49 w 130"/>
                <a:gd name="T5" fmla="*/ 365 h 365"/>
                <a:gd name="T6" fmla="*/ 0 60000 65536"/>
                <a:gd name="T7" fmla="*/ 0 60000 65536"/>
                <a:gd name="T8" fmla="*/ 0 60000 65536"/>
                <a:gd name="T9" fmla="*/ 0 w 130"/>
                <a:gd name="T10" fmla="*/ 0 h 365"/>
                <a:gd name="T11" fmla="*/ 130 w 130"/>
                <a:gd name="T12" fmla="*/ 365 h 365"/>
              </a:gdLst>
              <a:ahLst/>
              <a:cxnLst>
                <a:cxn ang="T6">
                  <a:pos x="T0" y="T1"/>
                </a:cxn>
                <a:cxn ang="T7">
                  <a:pos x="T2" y="T3"/>
                </a:cxn>
                <a:cxn ang="T8">
                  <a:pos x="T4" y="T5"/>
                </a:cxn>
              </a:cxnLst>
              <a:rect l="T9" t="T10" r="T11" b="T12"/>
              <a:pathLst>
                <a:path w="130" h="365">
                  <a:moveTo>
                    <a:pt x="0" y="0"/>
                  </a:moveTo>
                  <a:cubicBezTo>
                    <a:pt x="57" y="55"/>
                    <a:pt x="114" y="110"/>
                    <a:pt x="122" y="171"/>
                  </a:cubicBezTo>
                  <a:cubicBezTo>
                    <a:pt x="130" y="232"/>
                    <a:pt x="89" y="298"/>
                    <a:pt x="49" y="365"/>
                  </a:cubicBezTo>
                </a:path>
              </a:pathLst>
            </a:custGeom>
            <a:noFill/>
            <a:ln w="28575">
              <a:solidFill>
                <a:schemeClr val="tx1"/>
              </a:solidFill>
              <a:round/>
              <a:headEnd/>
              <a:tailEnd/>
            </a:ln>
          </p:spPr>
          <p:txBody>
            <a:bodyPr wrap="none" anchor="ctr">
              <a:spAutoFit/>
            </a:bodyPr>
            <a:lstStyle/>
            <a:p>
              <a:endParaRPr lang="en-US"/>
            </a:p>
          </p:txBody>
        </p:sp>
        <p:sp>
          <p:nvSpPr>
            <p:cNvPr id="65581" name="Freeform 37"/>
            <p:cNvSpPr>
              <a:spLocks/>
            </p:cNvSpPr>
            <p:nvPr/>
          </p:nvSpPr>
          <p:spPr bwMode="auto">
            <a:xfrm>
              <a:off x="2689" y="2400"/>
              <a:ext cx="263" cy="478"/>
            </a:xfrm>
            <a:custGeom>
              <a:avLst/>
              <a:gdLst>
                <a:gd name="T0" fmla="*/ 263 w 263"/>
                <a:gd name="T1" fmla="*/ 0 h 478"/>
                <a:gd name="T2" fmla="*/ 19 w 263"/>
                <a:gd name="T3" fmla="*/ 211 h 478"/>
                <a:gd name="T4" fmla="*/ 149 w 263"/>
                <a:gd name="T5" fmla="*/ 478 h 478"/>
                <a:gd name="T6" fmla="*/ 0 60000 65536"/>
                <a:gd name="T7" fmla="*/ 0 60000 65536"/>
                <a:gd name="T8" fmla="*/ 0 60000 65536"/>
                <a:gd name="T9" fmla="*/ 0 w 263"/>
                <a:gd name="T10" fmla="*/ 0 h 478"/>
                <a:gd name="T11" fmla="*/ 263 w 263"/>
                <a:gd name="T12" fmla="*/ 478 h 478"/>
              </a:gdLst>
              <a:ahLst/>
              <a:cxnLst>
                <a:cxn ang="T6">
                  <a:pos x="T0" y="T1"/>
                </a:cxn>
                <a:cxn ang="T7">
                  <a:pos x="T2" y="T3"/>
                </a:cxn>
                <a:cxn ang="T8">
                  <a:pos x="T4" y="T5"/>
                </a:cxn>
              </a:cxnLst>
              <a:rect l="T9" t="T10" r="T11" b="T12"/>
              <a:pathLst>
                <a:path w="263" h="478">
                  <a:moveTo>
                    <a:pt x="263" y="0"/>
                  </a:moveTo>
                  <a:cubicBezTo>
                    <a:pt x="150" y="65"/>
                    <a:pt x="38" y="131"/>
                    <a:pt x="19" y="211"/>
                  </a:cubicBezTo>
                  <a:cubicBezTo>
                    <a:pt x="0" y="291"/>
                    <a:pt x="74" y="384"/>
                    <a:pt x="149" y="478"/>
                  </a:cubicBezTo>
                </a:path>
              </a:pathLst>
            </a:custGeom>
            <a:noFill/>
            <a:ln w="28575">
              <a:solidFill>
                <a:schemeClr val="tx1"/>
              </a:solidFill>
              <a:round/>
              <a:headEnd/>
              <a:tailEnd/>
            </a:ln>
          </p:spPr>
          <p:txBody>
            <a:bodyPr wrap="none" anchor="ctr">
              <a:spAutoFit/>
            </a:bodyPr>
            <a:lstStyle/>
            <a:p>
              <a:endParaRPr lang="en-US"/>
            </a:p>
          </p:txBody>
        </p:sp>
        <p:sp>
          <p:nvSpPr>
            <p:cNvPr id="65582" name="Freeform 38"/>
            <p:cNvSpPr>
              <a:spLocks/>
            </p:cNvSpPr>
            <p:nvPr/>
          </p:nvSpPr>
          <p:spPr bwMode="auto">
            <a:xfrm>
              <a:off x="2822" y="2854"/>
              <a:ext cx="316" cy="203"/>
            </a:xfrm>
            <a:custGeom>
              <a:avLst/>
              <a:gdLst>
                <a:gd name="T0" fmla="*/ 0 w 316"/>
                <a:gd name="T1" fmla="*/ 0 h 203"/>
                <a:gd name="T2" fmla="*/ 170 w 316"/>
                <a:gd name="T3" fmla="*/ 162 h 203"/>
                <a:gd name="T4" fmla="*/ 316 w 316"/>
                <a:gd name="T5" fmla="*/ 203 h 203"/>
                <a:gd name="T6" fmla="*/ 0 60000 65536"/>
                <a:gd name="T7" fmla="*/ 0 60000 65536"/>
                <a:gd name="T8" fmla="*/ 0 60000 65536"/>
                <a:gd name="T9" fmla="*/ 0 w 316"/>
                <a:gd name="T10" fmla="*/ 0 h 203"/>
                <a:gd name="T11" fmla="*/ 316 w 316"/>
                <a:gd name="T12" fmla="*/ 203 h 203"/>
              </a:gdLst>
              <a:ahLst/>
              <a:cxnLst>
                <a:cxn ang="T6">
                  <a:pos x="T0" y="T1"/>
                </a:cxn>
                <a:cxn ang="T7">
                  <a:pos x="T2" y="T3"/>
                </a:cxn>
                <a:cxn ang="T8">
                  <a:pos x="T4" y="T5"/>
                </a:cxn>
              </a:cxnLst>
              <a:rect l="T9" t="T10" r="T11" b="T12"/>
              <a:pathLst>
                <a:path w="316" h="203">
                  <a:moveTo>
                    <a:pt x="0" y="0"/>
                  </a:moveTo>
                  <a:cubicBezTo>
                    <a:pt x="58" y="64"/>
                    <a:pt x="117" y="128"/>
                    <a:pt x="170" y="162"/>
                  </a:cubicBezTo>
                  <a:cubicBezTo>
                    <a:pt x="223" y="196"/>
                    <a:pt x="269" y="199"/>
                    <a:pt x="316" y="203"/>
                  </a:cubicBezTo>
                </a:path>
              </a:pathLst>
            </a:custGeom>
            <a:noFill/>
            <a:ln w="28575">
              <a:solidFill>
                <a:schemeClr val="tx1"/>
              </a:solidFill>
              <a:round/>
              <a:headEnd/>
              <a:tailEnd/>
            </a:ln>
          </p:spPr>
          <p:txBody>
            <a:bodyPr wrap="none" anchor="ctr">
              <a:spAutoFit/>
            </a:bodyPr>
            <a:lstStyle/>
            <a:p>
              <a:endParaRPr lang="en-US"/>
            </a:p>
          </p:txBody>
        </p:sp>
        <p:sp>
          <p:nvSpPr>
            <p:cNvPr id="65583" name="Freeform 39"/>
            <p:cNvSpPr>
              <a:spLocks/>
            </p:cNvSpPr>
            <p:nvPr/>
          </p:nvSpPr>
          <p:spPr bwMode="auto">
            <a:xfrm>
              <a:off x="3138" y="2781"/>
              <a:ext cx="268" cy="259"/>
            </a:xfrm>
            <a:custGeom>
              <a:avLst/>
              <a:gdLst>
                <a:gd name="T0" fmla="*/ 0 w 268"/>
                <a:gd name="T1" fmla="*/ 259 h 259"/>
                <a:gd name="T2" fmla="*/ 195 w 268"/>
                <a:gd name="T3" fmla="*/ 178 h 259"/>
                <a:gd name="T4" fmla="*/ 268 w 268"/>
                <a:gd name="T5" fmla="*/ 0 h 259"/>
                <a:gd name="T6" fmla="*/ 0 60000 65536"/>
                <a:gd name="T7" fmla="*/ 0 60000 65536"/>
                <a:gd name="T8" fmla="*/ 0 60000 65536"/>
                <a:gd name="T9" fmla="*/ 0 w 268"/>
                <a:gd name="T10" fmla="*/ 0 h 259"/>
                <a:gd name="T11" fmla="*/ 268 w 268"/>
                <a:gd name="T12" fmla="*/ 259 h 259"/>
              </a:gdLst>
              <a:ahLst/>
              <a:cxnLst>
                <a:cxn ang="T6">
                  <a:pos x="T0" y="T1"/>
                </a:cxn>
                <a:cxn ang="T7">
                  <a:pos x="T2" y="T3"/>
                </a:cxn>
                <a:cxn ang="T8">
                  <a:pos x="T4" y="T5"/>
                </a:cxn>
              </a:cxnLst>
              <a:rect l="T9" t="T10" r="T11" b="T12"/>
              <a:pathLst>
                <a:path w="268" h="259">
                  <a:moveTo>
                    <a:pt x="0" y="259"/>
                  </a:moveTo>
                  <a:cubicBezTo>
                    <a:pt x="75" y="240"/>
                    <a:pt x="150" y="221"/>
                    <a:pt x="195" y="178"/>
                  </a:cubicBezTo>
                  <a:cubicBezTo>
                    <a:pt x="240" y="135"/>
                    <a:pt x="254" y="67"/>
                    <a:pt x="268" y="0"/>
                  </a:cubicBezTo>
                </a:path>
              </a:pathLst>
            </a:custGeom>
            <a:noFill/>
            <a:ln w="28575">
              <a:solidFill>
                <a:schemeClr val="tx1"/>
              </a:solidFill>
              <a:round/>
              <a:headEnd/>
              <a:tailEnd/>
            </a:ln>
          </p:spPr>
          <p:txBody>
            <a:bodyPr wrap="none" anchor="ctr">
              <a:spAutoFit/>
            </a:bodyPr>
            <a:lstStyle/>
            <a:p>
              <a:endParaRPr lang="en-US"/>
            </a:p>
          </p:txBody>
        </p:sp>
        <p:sp>
          <p:nvSpPr>
            <p:cNvPr id="65584" name="Freeform 40"/>
            <p:cNvSpPr>
              <a:spLocks/>
            </p:cNvSpPr>
            <p:nvPr/>
          </p:nvSpPr>
          <p:spPr bwMode="auto">
            <a:xfrm>
              <a:off x="2830" y="2797"/>
              <a:ext cx="660" cy="457"/>
            </a:xfrm>
            <a:custGeom>
              <a:avLst/>
              <a:gdLst>
                <a:gd name="T0" fmla="*/ 0 w 660"/>
                <a:gd name="T1" fmla="*/ 73 h 457"/>
                <a:gd name="T2" fmla="*/ 49 w 660"/>
                <a:gd name="T3" fmla="*/ 300 h 457"/>
                <a:gd name="T4" fmla="*/ 276 w 660"/>
                <a:gd name="T5" fmla="*/ 446 h 457"/>
                <a:gd name="T6" fmla="*/ 535 w 660"/>
                <a:gd name="T7" fmla="*/ 365 h 457"/>
                <a:gd name="T8" fmla="*/ 649 w 660"/>
                <a:gd name="T9" fmla="*/ 203 h 457"/>
                <a:gd name="T10" fmla="*/ 600 w 660"/>
                <a:gd name="T11" fmla="*/ 0 h 457"/>
                <a:gd name="T12" fmla="*/ 0 60000 65536"/>
                <a:gd name="T13" fmla="*/ 0 60000 65536"/>
                <a:gd name="T14" fmla="*/ 0 60000 65536"/>
                <a:gd name="T15" fmla="*/ 0 60000 65536"/>
                <a:gd name="T16" fmla="*/ 0 60000 65536"/>
                <a:gd name="T17" fmla="*/ 0 60000 65536"/>
                <a:gd name="T18" fmla="*/ 0 w 660"/>
                <a:gd name="T19" fmla="*/ 0 h 457"/>
                <a:gd name="T20" fmla="*/ 660 w 660"/>
                <a:gd name="T21" fmla="*/ 457 h 457"/>
              </a:gdLst>
              <a:ahLst/>
              <a:cxnLst>
                <a:cxn ang="T12">
                  <a:pos x="T0" y="T1"/>
                </a:cxn>
                <a:cxn ang="T13">
                  <a:pos x="T2" y="T3"/>
                </a:cxn>
                <a:cxn ang="T14">
                  <a:pos x="T4" y="T5"/>
                </a:cxn>
                <a:cxn ang="T15">
                  <a:pos x="T6" y="T7"/>
                </a:cxn>
                <a:cxn ang="T16">
                  <a:pos x="T8" y="T9"/>
                </a:cxn>
                <a:cxn ang="T17">
                  <a:pos x="T10" y="T11"/>
                </a:cxn>
              </a:cxnLst>
              <a:rect l="T18" t="T19" r="T20" b="T21"/>
              <a:pathLst>
                <a:path w="660" h="457">
                  <a:moveTo>
                    <a:pt x="0" y="73"/>
                  </a:moveTo>
                  <a:cubicBezTo>
                    <a:pt x="1" y="155"/>
                    <a:pt x="3" y="238"/>
                    <a:pt x="49" y="300"/>
                  </a:cubicBezTo>
                  <a:cubicBezTo>
                    <a:pt x="95" y="362"/>
                    <a:pt x="195" y="435"/>
                    <a:pt x="276" y="446"/>
                  </a:cubicBezTo>
                  <a:cubicBezTo>
                    <a:pt x="357" y="457"/>
                    <a:pt x="473" y="405"/>
                    <a:pt x="535" y="365"/>
                  </a:cubicBezTo>
                  <a:cubicBezTo>
                    <a:pt x="597" y="325"/>
                    <a:pt x="638" y="264"/>
                    <a:pt x="649" y="203"/>
                  </a:cubicBezTo>
                  <a:cubicBezTo>
                    <a:pt x="660" y="142"/>
                    <a:pt x="630" y="71"/>
                    <a:pt x="600" y="0"/>
                  </a:cubicBezTo>
                </a:path>
              </a:pathLst>
            </a:custGeom>
            <a:noFill/>
            <a:ln w="28575">
              <a:solidFill>
                <a:schemeClr val="tx1"/>
              </a:solidFill>
              <a:round/>
              <a:headEnd/>
              <a:tailEnd/>
            </a:ln>
          </p:spPr>
          <p:txBody>
            <a:bodyPr wrap="none" anchor="ctr">
              <a:spAutoFit/>
            </a:bodyPr>
            <a:lstStyle/>
            <a:p>
              <a:endParaRPr lang="en-US"/>
            </a:p>
          </p:txBody>
        </p:sp>
      </p:grpSp>
      <p:sp>
        <p:nvSpPr>
          <p:cNvPr id="804905" name="Text Box 41"/>
          <p:cNvSpPr txBox="1">
            <a:spLocks noChangeArrowheads="1"/>
          </p:cNvSpPr>
          <p:nvPr/>
        </p:nvSpPr>
        <p:spPr bwMode="auto">
          <a:xfrm>
            <a:off x="5227638" y="3644900"/>
            <a:ext cx="336550" cy="457200"/>
          </a:xfrm>
          <a:prstGeom prst="rect">
            <a:avLst/>
          </a:prstGeom>
          <a:noFill/>
          <a:ln w="28575">
            <a:noFill/>
            <a:miter lim="800000"/>
            <a:headEnd/>
            <a:tailEnd/>
          </a:ln>
        </p:spPr>
        <p:txBody>
          <a:bodyPr wrap="none" anchor="ctr">
            <a:spAutoFit/>
          </a:bodyPr>
          <a:lstStyle/>
          <a:p>
            <a:pPr algn="ctr" eaLnBrk="0" hangingPunct="0"/>
            <a:r>
              <a:rPr lang="en-US" sz="2400" b="1" i="1" u="none">
                <a:solidFill>
                  <a:srgbClr val="FF0000"/>
                </a:solidFill>
              </a:rPr>
              <a:t>b</a:t>
            </a:r>
            <a:endParaRPr lang="en-US" sz="2400" i="1" u="none">
              <a:solidFill>
                <a:srgbClr val="FF0000"/>
              </a:solidFill>
            </a:endParaRPr>
          </a:p>
        </p:txBody>
      </p:sp>
      <p:sp>
        <p:nvSpPr>
          <p:cNvPr id="804906" name="Text Box 42"/>
          <p:cNvSpPr txBox="1">
            <a:spLocks noChangeArrowheads="1"/>
          </p:cNvSpPr>
          <p:nvPr/>
        </p:nvSpPr>
        <p:spPr bwMode="auto">
          <a:xfrm>
            <a:off x="6396038" y="3076575"/>
            <a:ext cx="336550" cy="457200"/>
          </a:xfrm>
          <a:prstGeom prst="rect">
            <a:avLst/>
          </a:prstGeom>
          <a:noFill/>
          <a:ln w="28575">
            <a:noFill/>
            <a:miter lim="800000"/>
            <a:headEnd/>
            <a:tailEnd/>
          </a:ln>
        </p:spPr>
        <p:txBody>
          <a:bodyPr wrap="none" anchor="ctr">
            <a:spAutoFit/>
          </a:bodyPr>
          <a:lstStyle/>
          <a:p>
            <a:pPr algn="ctr" eaLnBrk="0" hangingPunct="0"/>
            <a:r>
              <a:rPr lang="en-US" sz="2400" b="1" i="1" u="none">
                <a:solidFill>
                  <a:srgbClr val="FF0000"/>
                </a:solidFill>
              </a:rPr>
              <a:t>d</a:t>
            </a:r>
            <a:endParaRPr lang="en-US" sz="2400" i="1" u="none">
              <a:solidFill>
                <a:srgbClr val="FF0000"/>
              </a:solidFill>
            </a:endParaRPr>
          </a:p>
        </p:txBody>
      </p:sp>
      <p:sp>
        <p:nvSpPr>
          <p:cNvPr id="804907" name="Text Box 43"/>
          <p:cNvSpPr txBox="1">
            <a:spLocks noChangeArrowheads="1"/>
          </p:cNvSpPr>
          <p:nvPr/>
        </p:nvSpPr>
        <p:spPr bwMode="auto">
          <a:xfrm>
            <a:off x="6651625" y="3730625"/>
            <a:ext cx="336550" cy="457200"/>
          </a:xfrm>
          <a:prstGeom prst="rect">
            <a:avLst/>
          </a:prstGeom>
          <a:noFill/>
          <a:ln w="28575">
            <a:noFill/>
            <a:miter lim="800000"/>
            <a:headEnd/>
            <a:tailEnd/>
          </a:ln>
        </p:spPr>
        <p:txBody>
          <a:bodyPr wrap="none" anchor="ctr">
            <a:spAutoFit/>
          </a:bodyPr>
          <a:lstStyle/>
          <a:p>
            <a:pPr algn="ctr" eaLnBrk="0" hangingPunct="0"/>
            <a:r>
              <a:rPr lang="en-US" sz="2400" b="1" i="1" u="none">
                <a:solidFill>
                  <a:srgbClr val="FF0000"/>
                </a:solidFill>
              </a:rPr>
              <a:t>a</a:t>
            </a:r>
            <a:endParaRPr lang="en-US" sz="2400" i="1" u="none">
              <a:solidFill>
                <a:srgbClr val="FF0000"/>
              </a:solidFill>
            </a:endParaRPr>
          </a:p>
        </p:txBody>
      </p:sp>
      <p:sp>
        <p:nvSpPr>
          <p:cNvPr id="804908" name="Text Box 44"/>
          <p:cNvSpPr txBox="1">
            <a:spLocks noChangeArrowheads="1"/>
          </p:cNvSpPr>
          <p:nvPr/>
        </p:nvSpPr>
        <p:spPr bwMode="auto">
          <a:xfrm>
            <a:off x="6811963" y="4514850"/>
            <a:ext cx="319087" cy="457200"/>
          </a:xfrm>
          <a:prstGeom prst="rect">
            <a:avLst/>
          </a:prstGeom>
          <a:noFill/>
          <a:ln w="28575">
            <a:noFill/>
            <a:miter lim="800000"/>
            <a:headEnd/>
            <a:tailEnd/>
          </a:ln>
        </p:spPr>
        <p:txBody>
          <a:bodyPr wrap="none" anchor="ctr">
            <a:spAutoFit/>
          </a:bodyPr>
          <a:lstStyle/>
          <a:p>
            <a:pPr algn="ctr" eaLnBrk="0" hangingPunct="0"/>
            <a:r>
              <a:rPr lang="en-US" sz="2400" b="1" i="1" u="none">
                <a:solidFill>
                  <a:srgbClr val="FF0000"/>
                </a:solidFill>
              </a:rPr>
              <a:t>e</a:t>
            </a:r>
            <a:endParaRPr lang="en-US" sz="2400" i="1" u="none">
              <a:solidFill>
                <a:srgbClr val="FF0000"/>
              </a:solidFill>
            </a:endParaRPr>
          </a:p>
        </p:txBody>
      </p:sp>
      <p:sp>
        <p:nvSpPr>
          <p:cNvPr id="804909" name="Text Box 45"/>
          <p:cNvSpPr txBox="1">
            <a:spLocks noChangeArrowheads="1"/>
          </p:cNvSpPr>
          <p:nvPr/>
        </p:nvSpPr>
        <p:spPr bwMode="auto">
          <a:xfrm>
            <a:off x="5964238" y="4821238"/>
            <a:ext cx="285750" cy="457200"/>
          </a:xfrm>
          <a:prstGeom prst="rect">
            <a:avLst/>
          </a:prstGeom>
          <a:noFill/>
          <a:ln w="28575">
            <a:noFill/>
            <a:miter lim="800000"/>
            <a:headEnd/>
            <a:tailEnd/>
          </a:ln>
        </p:spPr>
        <p:txBody>
          <a:bodyPr wrap="none" anchor="ctr">
            <a:spAutoFit/>
          </a:bodyPr>
          <a:lstStyle/>
          <a:p>
            <a:pPr algn="ctr" eaLnBrk="0" hangingPunct="0"/>
            <a:r>
              <a:rPr lang="en-US" sz="2400" b="1" i="1" u="none">
                <a:solidFill>
                  <a:srgbClr val="FF0000"/>
                </a:solidFill>
              </a:rPr>
              <a:t>f</a:t>
            </a:r>
            <a:endParaRPr lang="en-US" sz="2400" i="1" u="none">
              <a:solidFill>
                <a:srgbClr val="FF0000"/>
              </a:solidFill>
            </a:endParaRPr>
          </a:p>
        </p:txBody>
      </p:sp>
      <p:sp>
        <p:nvSpPr>
          <p:cNvPr id="804910" name="Text Box 46"/>
          <p:cNvSpPr txBox="1">
            <a:spLocks noChangeArrowheads="1"/>
          </p:cNvSpPr>
          <p:nvPr/>
        </p:nvSpPr>
        <p:spPr bwMode="auto">
          <a:xfrm>
            <a:off x="4940300" y="4872038"/>
            <a:ext cx="319088" cy="457200"/>
          </a:xfrm>
          <a:prstGeom prst="rect">
            <a:avLst/>
          </a:prstGeom>
          <a:noFill/>
          <a:ln w="28575">
            <a:noFill/>
            <a:miter lim="800000"/>
            <a:headEnd/>
            <a:tailEnd/>
          </a:ln>
        </p:spPr>
        <p:txBody>
          <a:bodyPr wrap="none" anchor="ctr">
            <a:spAutoFit/>
          </a:bodyPr>
          <a:lstStyle/>
          <a:p>
            <a:pPr algn="ctr" eaLnBrk="0" hangingPunct="0"/>
            <a:r>
              <a:rPr lang="en-US" sz="2400" b="1" i="1" u="none">
                <a:solidFill>
                  <a:srgbClr val="FF0000"/>
                </a:solidFill>
              </a:rPr>
              <a:t>c</a:t>
            </a:r>
            <a:endParaRPr lang="en-US" sz="2400" i="1" u="none">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804906"/>
                                        </p:tgtEl>
                                        <p:attrNameLst>
                                          <p:attrName>style.visibility</p:attrName>
                                        </p:attrNameLst>
                                      </p:cBhvr>
                                      <p:to>
                                        <p:strVal val="visible"/>
                                      </p:to>
                                    </p:set>
                                    <p:anim calcmode="lin" valueType="num">
                                      <p:cBhvr>
                                        <p:cTn id="7" dur="500" fill="hold"/>
                                        <p:tgtEl>
                                          <p:spTgt spid="804906"/>
                                        </p:tgtEl>
                                        <p:attrNameLst>
                                          <p:attrName>ppt_w</p:attrName>
                                        </p:attrNameLst>
                                      </p:cBhvr>
                                      <p:tavLst>
                                        <p:tav tm="0">
                                          <p:val>
                                            <p:strVal val="4*#ppt_w"/>
                                          </p:val>
                                        </p:tav>
                                        <p:tav tm="100000">
                                          <p:val>
                                            <p:strVal val="#ppt_w"/>
                                          </p:val>
                                        </p:tav>
                                      </p:tavLst>
                                    </p:anim>
                                    <p:anim calcmode="lin" valueType="num">
                                      <p:cBhvr>
                                        <p:cTn id="8" dur="500" fill="hold"/>
                                        <p:tgtEl>
                                          <p:spTgt spid="804906"/>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builtIn="1"/>
                                        </p:tgtEl>
                                      </p:cMediaNode>
                                    </p:audio>
                                  </p:subTnLst>
                                </p:cTn>
                              </p:par>
                            </p:childTnLst>
                          </p:cTn>
                        </p:par>
                      </p:childTnLst>
                    </p:cTn>
                  </p:par>
                  <p:par>
                    <p:cTn id="9" fill="hold">
                      <p:stCondLst>
                        <p:cond delay="indefinite"/>
                      </p:stCondLst>
                      <p:childTnLst>
                        <p:par>
                          <p:cTn id="10" fill="hold">
                            <p:stCondLst>
                              <p:cond delay="0"/>
                            </p:stCondLst>
                            <p:childTnLst>
                              <p:par>
                                <p:cTn id="11" presetID="23" presetClass="entr" presetSubtype="32" fill="hold" grpId="0" nodeType="clickEffect">
                                  <p:stCondLst>
                                    <p:cond delay="0"/>
                                  </p:stCondLst>
                                  <p:childTnLst>
                                    <p:set>
                                      <p:cBhvr>
                                        <p:cTn id="12" dur="1" fill="hold">
                                          <p:stCondLst>
                                            <p:cond delay="0"/>
                                          </p:stCondLst>
                                        </p:cTn>
                                        <p:tgtEl>
                                          <p:spTgt spid="804909"/>
                                        </p:tgtEl>
                                        <p:attrNameLst>
                                          <p:attrName>style.visibility</p:attrName>
                                        </p:attrNameLst>
                                      </p:cBhvr>
                                      <p:to>
                                        <p:strVal val="visible"/>
                                      </p:to>
                                    </p:set>
                                    <p:anim calcmode="lin" valueType="num">
                                      <p:cBhvr>
                                        <p:cTn id="13" dur="500" fill="hold"/>
                                        <p:tgtEl>
                                          <p:spTgt spid="804909"/>
                                        </p:tgtEl>
                                        <p:attrNameLst>
                                          <p:attrName>ppt_w</p:attrName>
                                        </p:attrNameLst>
                                      </p:cBhvr>
                                      <p:tavLst>
                                        <p:tav tm="0">
                                          <p:val>
                                            <p:strVal val="4*#ppt_w"/>
                                          </p:val>
                                        </p:tav>
                                        <p:tav tm="100000">
                                          <p:val>
                                            <p:strVal val="#ppt_w"/>
                                          </p:val>
                                        </p:tav>
                                      </p:tavLst>
                                    </p:anim>
                                    <p:anim calcmode="lin" valueType="num">
                                      <p:cBhvr>
                                        <p:cTn id="14" dur="500" fill="hold"/>
                                        <p:tgtEl>
                                          <p:spTgt spid="80490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builtIn="1"/>
                                        </p:tgtEl>
                                      </p:cMediaNode>
                                    </p:audio>
                                  </p:subTnLst>
                                </p:cTn>
                              </p:par>
                            </p:childTnLst>
                          </p:cTn>
                        </p:par>
                      </p:childTnLst>
                    </p:cTn>
                  </p:par>
                  <p:par>
                    <p:cTn id="15" fill="hold">
                      <p:stCondLst>
                        <p:cond delay="indefinite"/>
                      </p:stCondLst>
                      <p:childTnLst>
                        <p:par>
                          <p:cTn id="16" fill="hold">
                            <p:stCondLst>
                              <p:cond delay="0"/>
                            </p:stCondLst>
                            <p:childTnLst>
                              <p:par>
                                <p:cTn id="17" presetID="23" presetClass="entr" presetSubtype="32" fill="hold" grpId="0" nodeType="clickEffect">
                                  <p:stCondLst>
                                    <p:cond delay="0"/>
                                  </p:stCondLst>
                                  <p:childTnLst>
                                    <p:set>
                                      <p:cBhvr>
                                        <p:cTn id="18" dur="1" fill="hold">
                                          <p:stCondLst>
                                            <p:cond delay="0"/>
                                          </p:stCondLst>
                                        </p:cTn>
                                        <p:tgtEl>
                                          <p:spTgt spid="804905"/>
                                        </p:tgtEl>
                                        <p:attrNameLst>
                                          <p:attrName>style.visibility</p:attrName>
                                        </p:attrNameLst>
                                      </p:cBhvr>
                                      <p:to>
                                        <p:strVal val="visible"/>
                                      </p:to>
                                    </p:set>
                                    <p:anim calcmode="lin" valueType="num">
                                      <p:cBhvr>
                                        <p:cTn id="19" dur="500" fill="hold"/>
                                        <p:tgtEl>
                                          <p:spTgt spid="804905"/>
                                        </p:tgtEl>
                                        <p:attrNameLst>
                                          <p:attrName>ppt_w</p:attrName>
                                        </p:attrNameLst>
                                      </p:cBhvr>
                                      <p:tavLst>
                                        <p:tav tm="0">
                                          <p:val>
                                            <p:strVal val="4*#ppt_w"/>
                                          </p:val>
                                        </p:tav>
                                        <p:tav tm="100000">
                                          <p:val>
                                            <p:strVal val="#ppt_w"/>
                                          </p:val>
                                        </p:tav>
                                      </p:tavLst>
                                    </p:anim>
                                    <p:anim calcmode="lin" valueType="num">
                                      <p:cBhvr>
                                        <p:cTn id="20" dur="500" fill="hold"/>
                                        <p:tgtEl>
                                          <p:spTgt spid="804905"/>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builtIn="1"/>
                                        </p:tgtEl>
                                      </p:cMediaNode>
                                    </p:audio>
                                  </p:sub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804907"/>
                                        </p:tgtEl>
                                        <p:attrNameLst>
                                          <p:attrName>style.visibility</p:attrName>
                                        </p:attrNameLst>
                                      </p:cBhvr>
                                      <p:to>
                                        <p:strVal val="visible"/>
                                      </p:to>
                                    </p:set>
                                    <p:anim calcmode="lin" valueType="num">
                                      <p:cBhvr>
                                        <p:cTn id="25" dur="500" fill="hold"/>
                                        <p:tgtEl>
                                          <p:spTgt spid="804907"/>
                                        </p:tgtEl>
                                        <p:attrNameLst>
                                          <p:attrName>ppt_w</p:attrName>
                                        </p:attrNameLst>
                                      </p:cBhvr>
                                      <p:tavLst>
                                        <p:tav tm="0">
                                          <p:val>
                                            <p:strVal val="4*#ppt_w"/>
                                          </p:val>
                                        </p:tav>
                                        <p:tav tm="100000">
                                          <p:val>
                                            <p:strVal val="#ppt_w"/>
                                          </p:val>
                                        </p:tav>
                                      </p:tavLst>
                                    </p:anim>
                                    <p:anim calcmode="lin" valueType="num">
                                      <p:cBhvr>
                                        <p:cTn id="26" dur="500" fill="hold"/>
                                        <p:tgtEl>
                                          <p:spTgt spid="80490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builtIn="1"/>
                                        </p:tgtEl>
                                      </p:cMediaNode>
                                    </p:audio>
                                  </p:subTnLst>
                                </p:cTn>
                              </p:par>
                            </p:childTnLst>
                          </p:cTn>
                        </p:par>
                      </p:childTnLst>
                    </p:cTn>
                  </p:par>
                  <p:par>
                    <p:cTn id="27" fill="hold">
                      <p:stCondLst>
                        <p:cond delay="indefinite"/>
                      </p:stCondLst>
                      <p:childTnLst>
                        <p:par>
                          <p:cTn id="28" fill="hold">
                            <p:stCondLst>
                              <p:cond delay="0"/>
                            </p:stCondLst>
                            <p:childTnLst>
                              <p:par>
                                <p:cTn id="29" presetID="23" presetClass="entr" presetSubtype="32" fill="hold" grpId="0" nodeType="clickEffect">
                                  <p:stCondLst>
                                    <p:cond delay="0"/>
                                  </p:stCondLst>
                                  <p:childTnLst>
                                    <p:set>
                                      <p:cBhvr>
                                        <p:cTn id="30" dur="1" fill="hold">
                                          <p:stCondLst>
                                            <p:cond delay="0"/>
                                          </p:stCondLst>
                                        </p:cTn>
                                        <p:tgtEl>
                                          <p:spTgt spid="804908"/>
                                        </p:tgtEl>
                                        <p:attrNameLst>
                                          <p:attrName>style.visibility</p:attrName>
                                        </p:attrNameLst>
                                      </p:cBhvr>
                                      <p:to>
                                        <p:strVal val="visible"/>
                                      </p:to>
                                    </p:set>
                                    <p:anim calcmode="lin" valueType="num">
                                      <p:cBhvr>
                                        <p:cTn id="31" dur="500" fill="hold"/>
                                        <p:tgtEl>
                                          <p:spTgt spid="804908"/>
                                        </p:tgtEl>
                                        <p:attrNameLst>
                                          <p:attrName>ppt_w</p:attrName>
                                        </p:attrNameLst>
                                      </p:cBhvr>
                                      <p:tavLst>
                                        <p:tav tm="0">
                                          <p:val>
                                            <p:strVal val="4*#ppt_w"/>
                                          </p:val>
                                        </p:tav>
                                        <p:tav tm="100000">
                                          <p:val>
                                            <p:strVal val="#ppt_w"/>
                                          </p:val>
                                        </p:tav>
                                      </p:tavLst>
                                    </p:anim>
                                    <p:anim calcmode="lin" valueType="num">
                                      <p:cBhvr>
                                        <p:cTn id="32" dur="500" fill="hold"/>
                                        <p:tgtEl>
                                          <p:spTgt spid="804908"/>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builtIn="1"/>
                                        </p:tgtEl>
                                      </p:cMediaNode>
                                    </p:audio>
                                  </p:subTnLst>
                                </p:cTn>
                              </p:par>
                            </p:childTnLst>
                          </p:cTn>
                        </p:par>
                      </p:childTnLst>
                    </p:cTn>
                  </p:par>
                  <p:par>
                    <p:cTn id="33" fill="hold">
                      <p:stCondLst>
                        <p:cond delay="indefinite"/>
                      </p:stCondLst>
                      <p:childTnLst>
                        <p:par>
                          <p:cTn id="34" fill="hold">
                            <p:stCondLst>
                              <p:cond delay="0"/>
                            </p:stCondLst>
                            <p:childTnLst>
                              <p:par>
                                <p:cTn id="35" presetID="23" presetClass="entr" presetSubtype="32" fill="hold" grpId="0" nodeType="clickEffect">
                                  <p:stCondLst>
                                    <p:cond delay="0"/>
                                  </p:stCondLst>
                                  <p:childTnLst>
                                    <p:set>
                                      <p:cBhvr>
                                        <p:cTn id="36" dur="1" fill="hold">
                                          <p:stCondLst>
                                            <p:cond delay="0"/>
                                          </p:stCondLst>
                                        </p:cTn>
                                        <p:tgtEl>
                                          <p:spTgt spid="804910"/>
                                        </p:tgtEl>
                                        <p:attrNameLst>
                                          <p:attrName>style.visibility</p:attrName>
                                        </p:attrNameLst>
                                      </p:cBhvr>
                                      <p:to>
                                        <p:strVal val="visible"/>
                                      </p:to>
                                    </p:set>
                                    <p:anim calcmode="lin" valueType="num">
                                      <p:cBhvr>
                                        <p:cTn id="37" dur="500" fill="hold"/>
                                        <p:tgtEl>
                                          <p:spTgt spid="804910"/>
                                        </p:tgtEl>
                                        <p:attrNameLst>
                                          <p:attrName>ppt_w</p:attrName>
                                        </p:attrNameLst>
                                      </p:cBhvr>
                                      <p:tavLst>
                                        <p:tav tm="0">
                                          <p:val>
                                            <p:strVal val="4*#ppt_w"/>
                                          </p:val>
                                        </p:tav>
                                        <p:tav tm="100000">
                                          <p:val>
                                            <p:strVal val="#ppt_w"/>
                                          </p:val>
                                        </p:tav>
                                      </p:tavLst>
                                    </p:anim>
                                    <p:anim calcmode="lin" valueType="num">
                                      <p:cBhvr>
                                        <p:cTn id="38" dur="500" fill="hold"/>
                                        <p:tgtEl>
                                          <p:spTgt spid="804910"/>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4905" grpId="0" autoUpdateAnimBg="0"/>
      <p:bldP spid="804906" grpId="0" autoUpdateAnimBg="0"/>
      <p:bldP spid="804907" grpId="0" autoUpdateAnimBg="0"/>
      <p:bldP spid="804908" grpId="0" autoUpdateAnimBg="0"/>
      <p:bldP spid="804909" grpId="0" autoUpdateAnimBg="0"/>
      <p:bldP spid="804910" grpId="0"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6563" name="Slide Number Placeholder 4"/>
          <p:cNvSpPr>
            <a:spLocks noGrp="1"/>
          </p:cNvSpPr>
          <p:nvPr>
            <p:ph type="sldNum" sz="quarter" idx="11"/>
          </p:nvPr>
        </p:nvSpPr>
        <p:spPr>
          <a:noFill/>
        </p:spPr>
        <p:txBody>
          <a:bodyPr/>
          <a:lstStyle/>
          <a:p>
            <a:fld id="{5465A4C8-CBBB-435E-8CD3-4051ED05B4F7}" type="slidenum">
              <a:rPr lang="en-US"/>
              <a:pPr/>
              <a:t>54</a:t>
            </a:fld>
            <a:endParaRPr lang="en-US"/>
          </a:p>
        </p:txBody>
      </p:sp>
      <p:sp>
        <p:nvSpPr>
          <p:cNvPr id="66564" name="Rectangle 2"/>
          <p:cNvSpPr>
            <a:spLocks noGrp="1" noChangeArrowheads="1"/>
          </p:cNvSpPr>
          <p:nvPr>
            <p:ph type="title"/>
          </p:nvPr>
        </p:nvSpPr>
        <p:spPr/>
        <p:txBody>
          <a:bodyPr/>
          <a:lstStyle/>
          <a:p>
            <a:pPr eaLnBrk="1" hangingPunct="1"/>
            <a:r>
              <a:rPr lang="en-US" smtClean="0"/>
              <a:t>Có đẳng cấu không?</a:t>
            </a:r>
          </a:p>
        </p:txBody>
      </p:sp>
      <p:sp>
        <p:nvSpPr>
          <p:cNvPr id="66565" name="Rectangle 3"/>
          <p:cNvSpPr>
            <a:spLocks noGrp="1" noChangeArrowheads="1"/>
          </p:cNvSpPr>
          <p:nvPr>
            <p:ph type="body" idx="1"/>
          </p:nvPr>
        </p:nvSpPr>
        <p:spPr/>
        <p:txBody>
          <a:bodyPr/>
          <a:lstStyle/>
          <a:p>
            <a:pPr eaLnBrk="1" hangingPunct="1"/>
            <a:r>
              <a:rPr lang="en-US" smtClean="0"/>
              <a:t>Nếu là đẳng cấu thì hãy gán tên cho đồ thị thứ hai để thấy rõ sự đẳng cấu, trái lại hãy nêu rõ sự khác biệt.</a:t>
            </a:r>
          </a:p>
        </p:txBody>
      </p:sp>
      <p:sp>
        <p:nvSpPr>
          <p:cNvPr id="66566" name="Oval 4"/>
          <p:cNvSpPr>
            <a:spLocks noChangeArrowheads="1"/>
          </p:cNvSpPr>
          <p:nvPr/>
        </p:nvSpPr>
        <p:spPr bwMode="auto">
          <a:xfrm>
            <a:off x="1774825" y="3581400"/>
            <a:ext cx="141288" cy="141288"/>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67" name="Oval 5"/>
          <p:cNvSpPr>
            <a:spLocks noChangeArrowheads="1"/>
          </p:cNvSpPr>
          <p:nvPr/>
        </p:nvSpPr>
        <p:spPr bwMode="auto">
          <a:xfrm>
            <a:off x="2457450" y="4456113"/>
            <a:ext cx="141288" cy="141287"/>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68" name="Oval 6"/>
          <p:cNvSpPr>
            <a:spLocks noChangeArrowheads="1"/>
          </p:cNvSpPr>
          <p:nvPr/>
        </p:nvSpPr>
        <p:spPr bwMode="auto">
          <a:xfrm>
            <a:off x="2895600" y="3763963"/>
            <a:ext cx="141288" cy="141287"/>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69" name="Oval 7"/>
          <p:cNvSpPr>
            <a:spLocks noChangeArrowheads="1"/>
          </p:cNvSpPr>
          <p:nvPr/>
        </p:nvSpPr>
        <p:spPr bwMode="auto">
          <a:xfrm>
            <a:off x="3128963" y="5086350"/>
            <a:ext cx="141287" cy="141288"/>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0" name="Oval 8"/>
          <p:cNvSpPr>
            <a:spLocks noChangeArrowheads="1"/>
          </p:cNvSpPr>
          <p:nvPr/>
        </p:nvSpPr>
        <p:spPr bwMode="auto">
          <a:xfrm>
            <a:off x="1716088" y="5211763"/>
            <a:ext cx="141287" cy="141287"/>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1" name="Oval 9"/>
          <p:cNvSpPr>
            <a:spLocks noChangeArrowheads="1"/>
          </p:cNvSpPr>
          <p:nvPr/>
        </p:nvSpPr>
        <p:spPr bwMode="auto">
          <a:xfrm>
            <a:off x="4395788" y="3921125"/>
            <a:ext cx="141287" cy="141288"/>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2" name="Oval 10"/>
          <p:cNvSpPr>
            <a:spLocks noChangeArrowheads="1"/>
          </p:cNvSpPr>
          <p:nvPr/>
        </p:nvSpPr>
        <p:spPr bwMode="auto">
          <a:xfrm>
            <a:off x="5173663" y="3624263"/>
            <a:ext cx="141287" cy="141287"/>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3" name="Oval 11"/>
          <p:cNvSpPr>
            <a:spLocks noChangeArrowheads="1"/>
          </p:cNvSpPr>
          <p:nvPr/>
        </p:nvSpPr>
        <p:spPr bwMode="auto">
          <a:xfrm>
            <a:off x="4522788" y="5140325"/>
            <a:ext cx="141287" cy="141288"/>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4" name="Oval 12"/>
          <p:cNvSpPr>
            <a:spLocks noChangeArrowheads="1"/>
          </p:cNvSpPr>
          <p:nvPr/>
        </p:nvSpPr>
        <p:spPr bwMode="auto">
          <a:xfrm>
            <a:off x="5367338" y="4637088"/>
            <a:ext cx="141287" cy="141287"/>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5" name="Oval 13"/>
          <p:cNvSpPr>
            <a:spLocks noChangeArrowheads="1"/>
          </p:cNvSpPr>
          <p:nvPr/>
        </p:nvSpPr>
        <p:spPr bwMode="auto">
          <a:xfrm>
            <a:off x="4903788" y="4378325"/>
            <a:ext cx="141287" cy="141288"/>
          </a:xfrm>
          <a:prstGeom prst="ellipse">
            <a:avLst/>
          </a:prstGeom>
          <a:solidFill>
            <a:schemeClr val="tx1"/>
          </a:solidFill>
          <a:ln w="28575">
            <a:solidFill>
              <a:schemeClr val="tx1"/>
            </a:solidFill>
            <a:round/>
            <a:headEnd/>
            <a:tailEnd/>
          </a:ln>
        </p:spPr>
        <p:txBody>
          <a:bodyPr wrap="none" anchor="ctr">
            <a:spAutoFit/>
          </a:bodyPr>
          <a:lstStyle/>
          <a:p>
            <a:endParaRPr lang="en-US"/>
          </a:p>
        </p:txBody>
      </p:sp>
      <p:sp>
        <p:nvSpPr>
          <p:cNvPr id="66576" name="Freeform 14"/>
          <p:cNvSpPr>
            <a:spLocks/>
          </p:cNvSpPr>
          <p:nvPr/>
        </p:nvSpPr>
        <p:spPr bwMode="auto">
          <a:xfrm>
            <a:off x="1863725" y="3616325"/>
            <a:ext cx="1130300" cy="207963"/>
          </a:xfrm>
          <a:custGeom>
            <a:avLst/>
            <a:gdLst>
              <a:gd name="T0" fmla="*/ 0 w 712"/>
              <a:gd name="T1" fmla="*/ 19 h 131"/>
              <a:gd name="T2" fmla="*/ 292 w 712"/>
              <a:gd name="T3" fmla="*/ 19 h 131"/>
              <a:gd name="T4" fmla="*/ 712 w 712"/>
              <a:gd name="T5" fmla="*/ 131 h 131"/>
              <a:gd name="T6" fmla="*/ 0 60000 65536"/>
              <a:gd name="T7" fmla="*/ 0 60000 65536"/>
              <a:gd name="T8" fmla="*/ 0 60000 65536"/>
              <a:gd name="T9" fmla="*/ 0 w 712"/>
              <a:gd name="T10" fmla="*/ 0 h 131"/>
              <a:gd name="T11" fmla="*/ 712 w 712"/>
              <a:gd name="T12" fmla="*/ 131 h 131"/>
            </a:gdLst>
            <a:ahLst/>
            <a:cxnLst>
              <a:cxn ang="T6">
                <a:pos x="T0" y="T1"/>
              </a:cxn>
              <a:cxn ang="T7">
                <a:pos x="T2" y="T3"/>
              </a:cxn>
              <a:cxn ang="T8">
                <a:pos x="T4" y="T5"/>
              </a:cxn>
            </a:cxnLst>
            <a:rect l="T9" t="T10" r="T11" b="T12"/>
            <a:pathLst>
              <a:path w="712" h="131">
                <a:moveTo>
                  <a:pt x="0" y="19"/>
                </a:moveTo>
                <a:cubicBezTo>
                  <a:pt x="86" y="9"/>
                  <a:pt x="173" y="0"/>
                  <a:pt x="292" y="19"/>
                </a:cubicBezTo>
                <a:cubicBezTo>
                  <a:pt x="411" y="38"/>
                  <a:pt x="644" y="112"/>
                  <a:pt x="712" y="131"/>
                </a:cubicBezTo>
              </a:path>
            </a:pathLst>
          </a:custGeom>
          <a:noFill/>
          <a:ln w="28575">
            <a:solidFill>
              <a:schemeClr val="tx1"/>
            </a:solidFill>
            <a:round/>
            <a:headEnd/>
            <a:tailEnd/>
          </a:ln>
        </p:spPr>
        <p:txBody>
          <a:bodyPr wrap="none" anchor="ctr">
            <a:spAutoFit/>
          </a:bodyPr>
          <a:lstStyle/>
          <a:p>
            <a:endParaRPr lang="en-US"/>
          </a:p>
        </p:txBody>
      </p:sp>
      <p:sp>
        <p:nvSpPr>
          <p:cNvPr id="66577" name="Freeform 15"/>
          <p:cNvSpPr>
            <a:spLocks/>
          </p:cNvSpPr>
          <p:nvPr/>
        </p:nvSpPr>
        <p:spPr bwMode="auto">
          <a:xfrm>
            <a:off x="1460500" y="3646488"/>
            <a:ext cx="376238" cy="1646237"/>
          </a:xfrm>
          <a:custGeom>
            <a:avLst/>
            <a:gdLst>
              <a:gd name="T0" fmla="*/ 237 w 237"/>
              <a:gd name="T1" fmla="*/ 0 h 1037"/>
              <a:gd name="T2" fmla="*/ 6 w 237"/>
              <a:gd name="T3" fmla="*/ 420 h 1037"/>
              <a:gd name="T4" fmla="*/ 203 w 237"/>
              <a:gd name="T5" fmla="*/ 1037 h 1037"/>
              <a:gd name="T6" fmla="*/ 0 60000 65536"/>
              <a:gd name="T7" fmla="*/ 0 60000 65536"/>
              <a:gd name="T8" fmla="*/ 0 60000 65536"/>
              <a:gd name="T9" fmla="*/ 0 w 237"/>
              <a:gd name="T10" fmla="*/ 0 h 1037"/>
              <a:gd name="T11" fmla="*/ 237 w 237"/>
              <a:gd name="T12" fmla="*/ 1037 h 1037"/>
            </a:gdLst>
            <a:ahLst/>
            <a:cxnLst>
              <a:cxn ang="T6">
                <a:pos x="T0" y="T1"/>
              </a:cxn>
              <a:cxn ang="T7">
                <a:pos x="T2" y="T3"/>
              </a:cxn>
              <a:cxn ang="T8">
                <a:pos x="T4" y="T5"/>
              </a:cxn>
            </a:cxnLst>
            <a:rect l="T9" t="T10" r="T11" b="T12"/>
            <a:pathLst>
              <a:path w="237" h="1037">
                <a:moveTo>
                  <a:pt x="237" y="0"/>
                </a:moveTo>
                <a:cubicBezTo>
                  <a:pt x="124" y="123"/>
                  <a:pt x="12" y="247"/>
                  <a:pt x="6" y="420"/>
                </a:cubicBezTo>
                <a:cubicBezTo>
                  <a:pt x="0" y="593"/>
                  <a:pt x="101" y="815"/>
                  <a:pt x="203" y="1037"/>
                </a:cubicBezTo>
              </a:path>
            </a:pathLst>
          </a:custGeom>
          <a:noFill/>
          <a:ln w="28575">
            <a:solidFill>
              <a:schemeClr val="tx1"/>
            </a:solidFill>
            <a:round/>
            <a:headEnd/>
            <a:tailEnd/>
          </a:ln>
        </p:spPr>
        <p:txBody>
          <a:bodyPr wrap="none" anchor="ctr">
            <a:spAutoFit/>
          </a:bodyPr>
          <a:lstStyle/>
          <a:p>
            <a:endParaRPr lang="en-US"/>
          </a:p>
        </p:txBody>
      </p:sp>
      <p:sp>
        <p:nvSpPr>
          <p:cNvPr id="66578" name="Freeform 16"/>
          <p:cNvSpPr>
            <a:spLocks/>
          </p:cNvSpPr>
          <p:nvPr/>
        </p:nvSpPr>
        <p:spPr bwMode="auto">
          <a:xfrm>
            <a:off x="1616075" y="3824288"/>
            <a:ext cx="1404938" cy="1455737"/>
          </a:xfrm>
          <a:custGeom>
            <a:avLst/>
            <a:gdLst>
              <a:gd name="T0" fmla="*/ 96 w 885"/>
              <a:gd name="T1" fmla="*/ 917 h 917"/>
              <a:gd name="T2" fmla="*/ 131 w 885"/>
              <a:gd name="T3" fmla="*/ 445 h 917"/>
              <a:gd name="T4" fmla="*/ 885 w 885"/>
              <a:gd name="T5" fmla="*/ 0 h 917"/>
              <a:gd name="T6" fmla="*/ 0 60000 65536"/>
              <a:gd name="T7" fmla="*/ 0 60000 65536"/>
              <a:gd name="T8" fmla="*/ 0 60000 65536"/>
              <a:gd name="T9" fmla="*/ 0 w 885"/>
              <a:gd name="T10" fmla="*/ 0 h 917"/>
              <a:gd name="T11" fmla="*/ 885 w 885"/>
              <a:gd name="T12" fmla="*/ 917 h 917"/>
            </a:gdLst>
            <a:ahLst/>
            <a:cxnLst>
              <a:cxn ang="T6">
                <a:pos x="T0" y="T1"/>
              </a:cxn>
              <a:cxn ang="T7">
                <a:pos x="T2" y="T3"/>
              </a:cxn>
              <a:cxn ang="T8">
                <a:pos x="T4" y="T5"/>
              </a:cxn>
            </a:cxnLst>
            <a:rect l="T9" t="T10" r="T11" b="T12"/>
            <a:pathLst>
              <a:path w="885" h="917">
                <a:moveTo>
                  <a:pt x="96" y="917"/>
                </a:moveTo>
                <a:cubicBezTo>
                  <a:pt x="48" y="757"/>
                  <a:pt x="0" y="598"/>
                  <a:pt x="131" y="445"/>
                </a:cubicBezTo>
                <a:cubicBezTo>
                  <a:pt x="262" y="292"/>
                  <a:pt x="573" y="146"/>
                  <a:pt x="885" y="0"/>
                </a:cubicBezTo>
              </a:path>
            </a:pathLst>
          </a:custGeom>
          <a:noFill/>
          <a:ln w="28575">
            <a:solidFill>
              <a:schemeClr val="tx1"/>
            </a:solidFill>
            <a:round/>
            <a:headEnd/>
            <a:tailEnd/>
          </a:ln>
        </p:spPr>
        <p:txBody>
          <a:bodyPr wrap="none" anchor="ctr">
            <a:spAutoFit/>
          </a:bodyPr>
          <a:lstStyle/>
          <a:p>
            <a:endParaRPr lang="en-US"/>
          </a:p>
        </p:txBody>
      </p:sp>
      <p:sp>
        <p:nvSpPr>
          <p:cNvPr id="66579" name="Freeform 17"/>
          <p:cNvSpPr>
            <a:spLocks/>
          </p:cNvSpPr>
          <p:nvPr/>
        </p:nvSpPr>
        <p:spPr bwMode="auto">
          <a:xfrm>
            <a:off x="1836738" y="3673475"/>
            <a:ext cx="708025" cy="871538"/>
          </a:xfrm>
          <a:custGeom>
            <a:avLst/>
            <a:gdLst>
              <a:gd name="T0" fmla="*/ 0 w 446"/>
              <a:gd name="T1" fmla="*/ 0 h 549"/>
              <a:gd name="T2" fmla="*/ 146 w 446"/>
              <a:gd name="T3" fmla="*/ 292 h 549"/>
              <a:gd name="T4" fmla="*/ 446 w 446"/>
              <a:gd name="T5" fmla="*/ 549 h 549"/>
              <a:gd name="T6" fmla="*/ 0 60000 65536"/>
              <a:gd name="T7" fmla="*/ 0 60000 65536"/>
              <a:gd name="T8" fmla="*/ 0 60000 65536"/>
              <a:gd name="T9" fmla="*/ 0 w 446"/>
              <a:gd name="T10" fmla="*/ 0 h 549"/>
              <a:gd name="T11" fmla="*/ 446 w 446"/>
              <a:gd name="T12" fmla="*/ 549 h 549"/>
            </a:gdLst>
            <a:ahLst/>
            <a:cxnLst>
              <a:cxn ang="T6">
                <a:pos x="T0" y="T1"/>
              </a:cxn>
              <a:cxn ang="T7">
                <a:pos x="T2" y="T3"/>
              </a:cxn>
              <a:cxn ang="T8">
                <a:pos x="T4" y="T5"/>
              </a:cxn>
            </a:cxnLst>
            <a:rect l="T9" t="T10" r="T11" b="T12"/>
            <a:pathLst>
              <a:path w="446" h="549">
                <a:moveTo>
                  <a:pt x="0" y="0"/>
                </a:moveTo>
                <a:cubicBezTo>
                  <a:pt x="36" y="100"/>
                  <a:pt x="72" y="201"/>
                  <a:pt x="146" y="292"/>
                </a:cubicBezTo>
                <a:cubicBezTo>
                  <a:pt x="220" y="383"/>
                  <a:pt x="333" y="466"/>
                  <a:pt x="446" y="549"/>
                </a:cubicBezTo>
              </a:path>
            </a:pathLst>
          </a:custGeom>
          <a:noFill/>
          <a:ln w="28575">
            <a:solidFill>
              <a:schemeClr val="tx1"/>
            </a:solidFill>
            <a:round/>
            <a:headEnd/>
            <a:tailEnd/>
          </a:ln>
        </p:spPr>
        <p:txBody>
          <a:bodyPr wrap="none" anchor="ctr">
            <a:spAutoFit/>
          </a:bodyPr>
          <a:lstStyle/>
          <a:p>
            <a:endParaRPr lang="en-US"/>
          </a:p>
        </p:txBody>
      </p:sp>
      <p:sp>
        <p:nvSpPr>
          <p:cNvPr id="66580" name="Freeform 18"/>
          <p:cNvSpPr>
            <a:spLocks/>
          </p:cNvSpPr>
          <p:nvPr/>
        </p:nvSpPr>
        <p:spPr bwMode="auto">
          <a:xfrm>
            <a:off x="2544763" y="4518025"/>
            <a:ext cx="625475" cy="639763"/>
          </a:xfrm>
          <a:custGeom>
            <a:avLst/>
            <a:gdLst>
              <a:gd name="T0" fmla="*/ 0 w 394"/>
              <a:gd name="T1" fmla="*/ 0 h 403"/>
              <a:gd name="T2" fmla="*/ 248 w 394"/>
              <a:gd name="T3" fmla="*/ 103 h 403"/>
              <a:gd name="T4" fmla="*/ 394 w 394"/>
              <a:gd name="T5" fmla="*/ 403 h 403"/>
              <a:gd name="T6" fmla="*/ 0 60000 65536"/>
              <a:gd name="T7" fmla="*/ 0 60000 65536"/>
              <a:gd name="T8" fmla="*/ 0 60000 65536"/>
              <a:gd name="T9" fmla="*/ 0 w 394"/>
              <a:gd name="T10" fmla="*/ 0 h 403"/>
              <a:gd name="T11" fmla="*/ 394 w 394"/>
              <a:gd name="T12" fmla="*/ 403 h 403"/>
            </a:gdLst>
            <a:ahLst/>
            <a:cxnLst>
              <a:cxn ang="T6">
                <a:pos x="T0" y="T1"/>
              </a:cxn>
              <a:cxn ang="T7">
                <a:pos x="T2" y="T3"/>
              </a:cxn>
              <a:cxn ang="T8">
                <a:pos x="T4" y="T5"/>
              </a:cxn>
            </a:cxnLst>
            <a:rect l="T9" t="T10" r="T11" b="T12"/>
            <a:pathLst>
              <a:path w="394" h="403">
                <a:moveTo>
                  <a:pt x="0" y="0"/>
                </a:moveTo>
                <a:cubicBezTo>
                  <a:pt x="91" y="18"/>
                  <a:pt x="182" y="36"/>
                  <a:pt x="248" y="103"/>
                </a:cubicBezTo>
                <a:cubicBezTo>
                  <a:pt x="314" y="170"/>
                  <a:pt x="354" y="286"/>
                  <a:pt x="394" y="403"/>
                </a:cubicBezTo>
              </a:path>
            </a:pathLst>
          </a:custGeom>
          <a:noFill/>
          <a:ln w="28575">
            <a:solidFill>
              <a:schemeClr val="tx1"/>
            </a:solidFill>
            <a:round/>
            <a:headEnd/>
            <a:tailEnd/>
          </a:ln>
        </p:spPr>
        <p:txBody>
          <a:bodyPr wrap="none" anchor="ctr">
            <a:spAutoFit/>
          </a:bodyPr>
          <a:lstStyle/>
          <a:p>
            <a:endParaRPr lang="en-US"/>
          </a:p>
        </p:txBody>
      </p:sp>
      <p:sp>
        <p:nvSpPr>
          <p:cNvPr id="66581" name="Freeform 19"/>
          <p:cNvSpPr>
            <a:spLocks/>
          </p:cNvSpPr>
          <p:nvPr/>
        </p:nvSpPr>
        <p:spPr bwMode="auto">
          <a:xfrm>
            <a:off x="1717675" y="5157788"/>
            <a:ext cx="1493838" cy="352425"/>
          </a:xfrm>
          <a:custGeom>
            <a:avLst/>
            <a:gdLst>
              <a:gd name="T0" fmla="*/ 24 w 941"/>
              <a:gd name="T1" fmla="*/ 85 h 222"/>
              <a:gd name="T2" fmla="*/ 84 w 941"/>
              <a:gd name="T3" fmla="*/ 102 h 222"/>
              <a:gd name="T4" fmla="*/ 529 w 941"/>
              <a:gd name="T5" fmla="*/ 205 h 222"/>
              <a:gd name="T6" fmla="*/ 941 w 941"/>
              <a:gd name="T7" fmla="*/ 0 h 222"/>
              <a:gd name="T8" fmla="*/ 0 60000 65536"/>
              <a:gd name="T9" fmla="*/ 0 60000 65536"/>
              <a:gd name="T10" fmla="*/ 0 60000 65536"/>
              <a:gd name="T11" fmla="*/ 0 60000 65536"/>
              <a:gd name="T12" fmla="*/ 0 w 941"/>
              <a:gd name="T13" fmla="*/ 0 h 222"/>
              <a:gd name="T14" fmla="*/ 941 w 941"/>
              <a:gd name="T15" fmla="*/ 222 h 222"/>
            </a:gdLst>
            <a:ahLst/>
            <a:cxnLst>
              <a:cxn ang="T8">
                <a:pos x="T0" y="T1"/>
              </a:cxn>
              <a:cxn ang="T9">
                <a:pos x="T2" y="T3"/>
              </a:cxn>
              <a:cxn ang="T10">
                <a:pos x="T4" y="T5"/>
              </a:cxn>
              <a:cxn ang="T11">
                <a:pos x="T6" y="T7"/>
              </a:cxn>
            </a:cxnLst>
            <a:rect l="T12" t="T13" r="T14" b="T15"/>
            <a:pathLst>
              <a:path w="941" h="222">
                <a:moveTo>
                  <a:pt x="24" y="85"/>
                </a:moveTo>
                <a:cubicBezTo>
                  <a:pt x="12" y="83"/>
                  <a:pt x="0" y="82"/>
                  <a:pt x="84" y="102"/>
                </a:cubicBezTo>
                <a:cubicBezTo>
                  <a:pt x="168" y="122"/>
                  <a:pt x="386" y="222"/>
                  <a:pt x="529" y="205"/>
                </a:cubicBezTo>
                <a:cubicBezTo>
                  <a:pt x="672" y="188"/>
                  <a:pt x="874" y="34"/>
                  <a:pt x="941" y="0"/>
                </a:cubicBezTo>
              </a:path>
            </a:pathLst>
          </a:custGeom>
          <a:noFill/>
          <a:ln w="28575">
            <a:solidFill>
              <a:schemeClr val="tx1"/>
            </a:solidFill>
            <a:round/>
            <a:headEnd/>
            <a:tailEnd/>
          </a:ln>
        </p:spPr>
        <p:txBody>
          <a:bodyPr wrap="none" anchor="ctr">
            <a:spAutoFit/>
          </a:bodyPr>
          <a:lstStyle/>
          <a:p>
            <a:endParaRPr lang="en-US"/>
          </a:p>
        </p:txBody>
      </p:sp>
      <p:sp>
        <p:nvSpPr>
          <p:cNvPr id="66582" name="Freeform 20"/>
          <p:cNvSpPr>
            <a:spLocks/>
          </p:cNvSpPr>
          <p:nvPr/>
        </p:nvSpPr>
        <p:spPr bwMode="auto">
          <a:xfrm>
            <a:off x="2952750" y="3851275"/>
            <a:ext cx="354013" cy="1306513"/>
          </a:xfrm>
          <a:custGeom>
            <a:avLst/>
            <a:gdLst>
              <a:gd name="T0" fmla="*/ 0 w 223"/>
              <a:gd name="T1" fmla="*/ 0 h 823"/>
              <a:gd name="T2" fmla="*/ 197 w 223"/>
              <a:gd name="T3" fmla="*/ 283 h 823"/>
              <a:gd name="T4" fmla="*/ 154 w 223"/>
              <a:gd name="T5" fmla="*/ 823 h 823"/>
              <a:gd name="T6" fmla="*/ 0 60000 65536"/>
              <a:gd name="T7" fmla="*/ 0 60000 65536"/>
              <a:gd name="T8" fmla="*/ 0 60000 65536"/>
              <a:gd name="T9" fmla="*/ 0 w 223"/>
              <a:gd name="T10" fmla="*/ 0 h 823"/>
              <a:gd name="T11" fmla="*/ 223 w 223"/>
              <a:gd name="T12" fmla="*/ 823 h 823"/>
            </a:gdLst>
            <a:ahLst/>
            <a:cxnLst>
              <a:cxn ang="T6">
                <a:pos x="T0" y="T1"/>
              </a:cxn>
              <a:cxn ang="T7">
                <a:pos x="T2" y="T3"/>
              </a:cxn>
              <a:cxn ang="T8">
                <a:pos x="T4" y="T5"/>
              </a:cxn>
            </a:cxnLst>
            <a:rect l="T9" t="T10" r="T11" b="T12"/>
            <a:pathLst>
              <a:path w="223" h="823">
                <a:moveTo>
                  <a:pt x="0" y="0"/>
                </a:moveTo>
                <a:cubicBezTo>
                  <a:pt x="85" y="73"/>
                  <a:pt x="171" y="146"/>
                  <a:pt x="197" y="283"/>
                </a:cubicBezTo>
                <a:cubicBezTo>
                  <a:pt x="223" y="420"/>
                  <a:pt x="188" y="621"/>
                  <a:pt x="154" y="823"/>
                </a:cubicBezTo>
              </a:path>
            </a:pathLst>
          </a:custGeom>
          <a:noFill/>
          <a:ln w="28575">
            <a:solidFill>
              <a:schemeClr val="tx1"/>
            </a:solidFill>
            <a:round/>
            <a:headEnd/>
            <a:tailEnd/>
          </a:ln>
        </p:spPr>
        <p:txBody>
          <a:bodyPr wrap="none" anchor="ctr">
            <a:spAutoFit/>
          </a:bodyPr>
          <a:lstStyle/>
          <a:p>
            <a:endParaRPr lang="en-US"/>
          </a:p>
        </p:txBody>
      </p:sp>
      <p:sp>
        <p:nvSpPr>
          <p:cNvPr id="66583" name="Freeform 21"/>
          <p:cNvSpPr>
            <a:spLocks/>
          </p:cNvSpPr>
          <p:nvPr/>
        </p:nvSpPr>
        <p:spPr bwMode="auto">
          <a:xfrm>
            <a:off x="4445000" y="3581400"/>
            <a:ext cx="788988" cy="404813"/>
          </a:xfrm>
          <a:custGeom>
            <a:avLst/>
            <a:gdLst>
              <a:gd name="T0" fmla="*/ 0 w 497"/>
              <a:gd name="T1" fmla="*/ 255 h 255"/>
              <a:gd name="T2" fmla="*/ 214 w 497"/>
              <a:gd name="T3" fmla="*/ 33 h 255"/>
              <a:gd name="T4" fmla="*/ 497 w 497"/>
              <a:gd name="T5" fmla="*/ 58 h 255"/>
              <a:gd name="T6" fmla="*/ 0 60000 65536"/>
              <a:gd name="T7" fmla="*/ 0 60000 65536"/>
              <a:gd name="T8" fmla="*/ 0 60000 65536"/>
              <a:gd name="T9" fmla="*/ 0 w 497"/>
              <a:gd name="T10" fmla="*/ 0 h 255"/>
              <a:gd name="T11" fmla="*/ 497 w 497"/>
              <a:gd name="T12" fmla="*/ 255 h 255"/>
            </a:gdLst>
            <a:ahLst/>
            <a:cxnLst>
              <a:cxn ang="T6">
                <a:pos x="T0" y="T1"/>
              </a:cxn>
              <a:cxn ang="T7">
                <a:pos x="T2" y="T3"/>
              </a:cxn>
              <a:cxn ang="T8">
                <a:pos x="T4" y="T5"/>
              </a:cxn>
            </a:cxnLst>
            <a:rect l="T9" t="T10" r="T11" b="T12"/>
            <a:pathLst>
              <a:path w="497" h="255">
                <a:moveTo>
                  <a:pt x="0" y="255"/>
                </a:moveTo>
                <a:cubicBezTo>
                  <a:pt x="65" y="160"/>
                  <a:pt x="131" y="66"/>
                  <a:pt x="214" y="33"/>
                </a:cubicBezTo>
                <a:cubicBezTo>
                  <a:pt x="297" y="0"/>
                  <a:pt x="453" y="52"/>
                  <a:pt x="497" y="58"/>
                </a:cubicBezTo>
              </a:path>
            </a:pathLst>
          </a:custGeom>
          <a:noFill/>
          <a:ln w="28575">
            <a:solidFill>
              <a:schemeClr val="tx1"/>
            </a:solidFill>
            <a:round/>
            <a:headEnd/>
            <a:tailEnd/>
          </a:ln>
        </p:spPr>
        <p:txBody>
          <a:bodyPr wrap="none" anchor="ctr">
            <a:spAutoFit/>
          </a:bodyPr>
          <a:lstStyle/>
          <a:p>
            <a:endParaRPr lang="en-US"/>
          </a:p>
        </p:txBody>
      </p:sp>
      <p:sp>
        <p:nvSpPr>
          <p:cNvPr id="66584" name="Freeform 22"/>
          <p:cNvSpPr>
            <a:spLocks/>
          </p:cNvSpPr>
          <p:nvPr/>
        </p:nvSpPr>
        <p:spPr bwMode="auto">
          <a:xfrm>
            <a:off x="4191000" y="3986213"/>
            <a:ext cx="388938" cy="1252537"/>
          </a:xfrm>
          <a:custGeom>
            <a:avLst/>
            <a:gdLst>
              <a:gd name="T0" fmla="*/ 160 w 245"/>
              <a:gd name="T1" fmla="*/ 0 h 789"/>
              <a:gd name="T2" fmla="*/ 14 w 245"/>
              <a:gd name="T3" fmla="*/ 240 h 789"/>
              <a:gd name="T4" fmla="*/ 245 w 245"/>
              <a:gd name="T5" fmla="*/ 789 h 789"/>
              <a:gd name="T6" fmla="*/ 0 60000 65536"/>
              <a:gd name="T7" fmla="*/ 0 60000 65536"/>
              <a:gd name="T8" fmla="*/ 0 60000 65536"/>
              <a:gd name="T9" fmla="*/ 0 w 245"/>
              <a:gd name="T10" fmla="*/ 0 h 789"/>
              <a:gd name="T11" fmla="*/ 245 w 245"/>
              <a:gd name="T12" fmla="*/ 789 h 789"/>
            </a:gdLst>
            <a:ahLst/>
            <a:cxnLst>
              <a:cxn ang="T6">
                <a:pos x="T0" y="T1"/>
              </a:cxn>
              <a:cxn ang="T7">
                <a:pos x="T2" y="T3"/>
              </a:cxn>
              <a:cxn ang="T8">
                <a:pos x="T4" y="T5"/>
              </a:cxn>
            </a:cxnLst>
            <a:rect l="T9" t="T10" r="T11" b="T12"/>
            <a:pathLst>
              <a:path w="245" h="789">
                <a:moveTo>
                  <a:pt x="160" y="0"/>
                </a:moveTo>
                <a:cubicBezTo>
                  <a:pt x="80" y="54"/>
                  <a:pt x="0" y="109"/>
                  <a:pt x="14" y="240"/>
                </a:cubicBezTo>
                <a:cubicBezTo>
                  <a:pt x="28" y="371"/>
                  <a:pt x="136" y="580"/>
                  <a:pt x="245" y="789"/>
                </a:cubicBezTo>
              </a:path>
            </a:pathLst>
          </a:custGeom>
          <a:noFill/>
          <a:ln w="28575">
            <a:solidFill>
              <a:schemeClr val="tx1"/>
            </a:solidFill>
            <a:round/>
            <a:headEnd/>
            <a:tailEnd/>
          </a:ln>
        </p:spPr>
        <p:txBody>
          <a:bodyPr wrap="none" anchor="ctr">
            <a:spAutoFit/>
          </a:bodyPr>
          <a:lstStyle/>
          <a:p>
            <a:endParaRPr lang="en-US"/>
          </a:p>
        </p:txBody>
      </p:sp>
      <p:sp>
        <p:nvSpPr>
          <p:cNvPr id="66585" name="Freeform 23"/>
          <p:cNvSpPr>
            <a:spLocks/>
          </p:cNvSpPr>
          <p:nvPr/>
        </p:nvSpPr>
        <p:spPr bwMode="auto">
          <a:xfrm>
            <a:off x="4559300" y="4449763"/>
            <a:ext cx="401638" cy="762000"/>
          </a:xfrm>
          <a:custGeom>
            <a:avLst/>
            <a:gdLst>
              <a:gd name="T0" fmla="*/ 22 w 253"/>
              <a:gd name="T1" fmla="*/ 480 h 480"/>
              <a:gd name="T2" fmla="*/ 39 w 253"/>
              <a:gd name="T3" fmla="*/ 188 h 480"/>
              <a:gd name="T4" fmla="*/ 253 w 253"/>
              <a:gd name="T5" fmla="*/ 0 h 480"/>
              <a:gd name="T6" fmla="*/ 0 60000 65536"/>
              <a:gd name="T7" fmla="*/ 0 60000 65536"/>
              <a:gd name="T8" fmla="*/ 0 60000 65536"/>
              <a:gd name="T9" fmla="*/ 0 w 253"/>
              <a:gd name="T10" fmla="*/ 0 h 480"/>
              <a:gd name="T11" fmla="*/ 253 w 253"/>
              <a:gd name="T12" fmla="*/ 480 h 480"/>
            </a:gdLst>
            <a:ahLst/>
            <a:cxnLst>
              <a:cxn ang="T6">
                <a:pos x="T0" y="T1"/>
              </a:cxn>
              <a:cxn ang="T7">
                <a:pos x="T2" y="T3"/>
              </a:cxn>
              <a:cxn ang="T8">
                <a:pos x="T4" y="T5"/>
              </a:cxn>
            </a:cxnLst>
            <a:rect l="T9" t="T10" r="T11" b="T12"/>
            <a:pathLst>
              <a:path w="253" h="480">
                <a:moveTo>
                  <a:pt x="22" y="480"/>
                </a:moveTo>
                <a:cubicBezTo>
                  <a:pt x="11" y="374"/>
                  <a:pt x="0" y="268"/>
                  <a:pt x="39" y="188"/>
                </a:cubicBezTo>
                <a:cubicBezTo>
                  <a:pt x="78" y="108"/>
                  <a:pt x="165" y="54"/>
                  <a:pt x="253" y="0"/>
                </a:cubicBezTo>
              </a:path>
            </a:pathLst>
          </a:custGeom>
          <a:noFill/>
          <a:ln w="28575">
            <a:solidFill>
              <a:schemeClr val="tx1"/>
            </a:solidFill>
            <a:round/>
            <a:headEnd/>
            <a:tailEnd/>
          </a:ln>
        </p:spPr>
        <p:txBody>
          <a:bodyPr wrap="none" anchor="ctr">
            <a:spAutoFit/>
          </a:bodyPr>
          <a:lstStyle/>
          <a:p>
            <a:endParaRPr lang="en-US"/>
          </a:p>
        </p:txBody>
      </p:sp>
      <p:sp>
        <p:nvSpPr>
          <p:cNvPr id="66586" name="Freeform 24"/>
          <p:cNvSpPr>
            <a:spLocks/>
          </p:cNvSpPr>
          <p:nvPr/>
        </p:nvSpPr>
        <p:spPr bwMode="auto">
          <a:xfrm>
            <a:off x="4960938" y="3687763"/>
            <a:ext cx="325437" cy="747712"/>
          </a:xfrm>
          <a:custGeom>
            <a:avLst/>
            <a:gdLst>
              <a:gd name="T0" fmla="*/ 0 w 205"/>
              <a:gd name="T1" fmla="*/ 471 h 471"/>
              <a:gd name="T2" fmla="*/ 172 w 205"/>
              <a:gd name="T3" fmla="*/ 291 h 471"/>
              <a:gd name="T4" fmla="*/ 198 w 205"/>
              <a:gd name="T5" fmla="*/ 0 h 471"/>
              <a:gd name="T6" fmla="*/ 0 60000 65536"/>
              <a:gd name="T7" fmla="*/ 0 60000 65536"/>
              <a:gd name="T8" fmla="*/ 0 60000 65536"/>
              <a:gd name="T9" fmla="*/ 0 w 205"/>
              <a:gd name="T10" fmla="*/ 0 h 471"/>
              <a:gd name="T11" fmla="*/ 205 w 205"/>
              <a:gd name="T12" fmla="*/ 471 h 471"/>
            </a:gdLst>
            <a:ahLst/>
            <a:cxnLst>
              <a:cxn ang="T6">
                <a:pos x="T0" y="T1"/>
              </a:cxn>
              <a:cxn ang="T7">
                <a:pos x="T2" y="T3"/>
              </a:cxn>
              <a:cxn ang="T8">
                <a:pos x="T4" y="T5"/>
              </a:cxn>
            </a:cxnLst>
            <a:rect l="T9" t="T10" r="T11" b="T12"/>
            <a:pathLst>
              <a:path w="205" h="471">
                <a:moveTo>
                  <a:pt x="0" y="471"/>
                </a:moveTo>
                <a:cubicBezTo>
                  <a:pt x="69" y="420"/>
                  <a:pt x="139" y="369"/>
                  <a:pt x="172" y="291"/>
                </a:cubicBezTo>
                <a:cubicBezTo>
                  <a:pt x="205" y="213"/>
                  <a:pt x="201" y="106"/>
                  <a:pt x="198" y="0"/>
                </a:cubicBezTo>
              </a:path>
            </a:pathLst>
          </a:custGeom>
          <a:noFill/>
          <a:ln w="28575">
            <a:solidFill>
              <a:schemeClr val="tx1"/>
            </a:solidFill>
            <a:round/>
            <a:headEnd/>
            <a:tailEnd/>
          </a:ln>
        </p:spPr>
        <p:txBody>
          <a:bodyPr wrap="none" anchor="ctr">
            <a:spAutoFit/>
          </a:bodyPr>
          <a:lstStyle/>
          <a:p>
            <a:endParaRPr lang="en-US"/>
          </a:p>
        </p:txBody>
      </p:sp>
      <p:sp>
        <p:nvSpPr>
          <p:cNvPr id="66587" name="Freeform 25"/>
          <p:cNvSpPr>
            <a:spLocks/>
          </p:cNvSpPr>
          <p:nvPr/>
        </p:nvSpPr>
        <p:spPr bwMode="auto">
          <a:xfrm>
            <a:off x="5233988" y="3673475"/>
            <a:ext cx="246062" cy="1035050"/>
          </a:xfrm>
          <a:custGeom>
            <a:avLst/>
            <a:gdLst>
              <a:gd name="T0" fmla="*/ 0 w 155"/>
              <a:gd name="T1" fmla="*/ 0 h 652"/>
              <a:gd name="T2" fmla="*/ 120 w 155"/>
              <a:gd name="T3" fmla="*/ 172 h 652"/>
              <a:gd name="T4" fmla="*/ 154 w 155"/>
              <a:gd name="T5" fmla="*/ 515 h 652"/>
              <a:gd name="T6" fmla="*/ 128 w 155"/>
              <a:gd name="T7" fmla="*/ 652 h 652"/>
              <a:gd name="T8" fmla="*/ 0 60000 65536"/>
              <a:gd name="T9" fmla="*/ 0 60000 65536"/>
              <a:gd name="T10" fmla="*/ 0 60000 65536"/>
              <a:gd name="T11" fmla="*/ 0 60000 65536"/>
              <a:gd name="T12" fmla="*/ 0 w 155"/>
              <a:gd name="T13" fmla="*/ 0 h 652"/>
              <a:gd name="T14" fmla="*/ 155 w 155"/>
              <a:gd name="T15" fmla="*/ 652 h 652"/>
            </a:gdLst>
            <a:ahLst/>
            <a:cxnLst>
              <a:cxn ang="T8">
                <a:pos x="T0" y="T1"/>
              </a:cxn>
              <a:cxn ang="T9">
                <a:pos x="T2" y="T3"/>
              </a:cxn>
              <a:cxn ang="T10">
                <a:pos x="T4" y="T5"/>
              </a:cxn>
              <a:cxn ang="T11">
                <a:pos x="T6" y="T7"/>
              </a:cxn>
            </a:cxnLst>
            <a:rect l="T12" t="T13" r="T14" b="T15"/>
            <a:pathLst>
              <a:path w="155" h="652">
                <a:moveTo>
                  <a:pt x="0" y="0"/>
                </a:moveTo>
                <a:cubicBezTo>
                  <a:pt x="47" y="43"/>
                  <a:pt x="94" y="86"/>
                  <a:pt x="120" y="172"/>
                </a:cubicBezTo>
                <a:cubicBezTo>
                  <a:pt x="146" y="258"/>
                  <a:pt x="153" y="435"/>
                  <a:pt x="154" y="515"/>
                </a:cubicBezTo>
                <a:cubicBezTo>
                  <a:pt x="155" y="595"/>
                  <a:pt x="134" y="629"/>
                  <a:pt x="128" y="652"/>
                </a:cubicBezTo>
              </a:path>
            </a:pathLst>
          </a:custGeom>
          <a:noFill/>
          <a:ln w="28575">
            <a:solidFill>
              <a:schemeClr val="tx1"/>
            </a:solidFill>
            <a:round/>
            <a:headEnd/>
            <a:tailEnd/>
          </a:ln>
        </p:spPr>
        <p:txBody>
          <a:bodyPr wrap="none" anchor="ctr">
            <a:spAutoFit/>
          </a:bodyPr>
          <a:lstStyle/>
          <a:p>
            <a:endParaRPr lang="en-US"/>
          </a:p>
        </p:txBody>
      </p:sp>
      <p:sp>
        <p:nvSpPr>
          <p:cNvPr id="66588" name="Freeform 26"/>
          <p:cNvSpPr>
            <a:spLocks/>
          </p:cNvSpPr>
          <p:nvPr/>
        </p:nvSpPr>
        <p:spPr bwMode="auto">
          <a:xfrm>
            <a:off x="4594225" y="4708525"/>
            <a:ext cx="830263" cy="503238"/>
          </a:xfrm>
          <a:custGeom>
            <a:avLst/>
            <a:gdLst>
              <a:gd name="T0" fmla="*/ 0 w 523"/>
              <a:gd name="T1" fmla="*/ 317 h 317"/>
              <a:gd name="T2" fmla="*/ 206 w 523"/>
              <a:gd name="T3" fmla="*/ 283 h 317"/>
              <a:gd name="T4" fmla="*/ 326 w 523"/>
              <a:gd name="T5" fmla="*/ 145 h 317"/>
              <a:gd name="T6" fmla="*/ 523 w 523"/>
              <a:gd name="T7" fmla="*/ 0 h 317"/>
              <a:gd name="T8" fmla="*/ 0 60000 65536"/>
              <a:gd name="T9" fmla="*/ 0 60000 65536"/>
              <a:gd name="T10" fmla="*/ 0 60000 65536"/>
              <a:gd name="T11" fmla="*/ 0 60000 65536"/>
              <a:gd name="T12" fmla="*/ 0 w 523"/>
              <a:gd name="T13" fmla="*/ 0 h 317"/>
              <a:gd name="T14" fmla="*/ 523 w 523"/>
              <a:gd name="T15" fmla="*/ 317 h 317"/>
            </a:gdLst>
            <a:ahLst/>
            <a:cxnLst>
              <a:cxn ang="T8">
                <a:pos x="T0" y="T1"/>
              </a:cxn>
              <a:cxn ang="T9">
                <a:pos x="T2" y="T3"/>
              </a:cxn>
              <a:cxn ang="T10">
                <a:pos x="T4" y="T5"/>
              </a:cxn>
              <a:cxn ang="T11">
                <a:pos x="T6" y="T7"/>
              </a:cxn>
            </a:cxnLst>
            <a:rect l="T12" t="T13" r="T14" b="T15"/>
            <a:pathLst>
              <a:path w="523" h="317">
                <a:moveTo>
                  <a:pt x="0" y="317"/>
                </a:moveTo>
                <a:cubicBezTo>
                  <a:pt x="76" y="314"/>
                  <a:pt x="152" y="312"/>
                  <a:pt x="206" y="283"/>
                </a:cubicBezTo>
                <a:cubicBezTo>
                  <a:pt x="260" y="254"/>
                  <a:pt x="273" y="192"/>
                  <a:pt x="326" y="145"/>
                </a:cubicBezTo>
                <a:cubicBezTo>
                  <a:pt x="379" y="98"/>
                  <a:pt x="451" y="49"/>
                  <a:pt x="523" y="0"/>
                </a:cubicBezTo>
              </a:path>
            </a:pathLst>
          </a:custGeom>
          <a:noFill/>
          <a:ln w="28575">
            <a:solidFill>
              <a:schemeClr val="tx1"/>
            </a:solidFill>
            <a:round/>
            <a:headEnd/>
            <a:tailEnd/>
          </a:ln>
        </p:spPr>
        <p:txBody>
          <a:bodyPr wrap="none" anchor="ctr">
            <a:spAutoFit/>
          </a:bodyPr>
          <a:lstStyle/>
          <a:p>
            <a:endParaRPr lang="en-US"/>
          </a:p>
        </p:txBody>
      </p:sp>
      <p:sp>
        <p:nvSpPr>
          <p:cNvPr id="66589" name="Freeform 27"/>
          <p:cNvSpPr>
            <a:spLocks/>
          </p:cNvSpPr>
          <p:nvPr/>
        </p:nvSpPr>
        <p:spPr bwMode="auto">
          <a:xfrm>
            <a:off x="4594225" y="3673475"/>
            <a:ext cx="1268413" cy="1739900"/>
          </a:xfrm>
          <a:custGeom>
            <a:avLst/>
            <a:gdLst>
              <a:gd name="T0" fmla="*/ 0 w 799"/>
              <a:gd name="T1" fmla="*/ 977 h 1096"/>
              <a:gd name="T2" fmla="*/ 171 w 799"/>
              <a:gd name="T3" fmla="*/ 1089 h 1096"/>
              <a:gd name="T4" fmla="*/ 531 w 799"/>
              <a:gd name="T5" fmla="*/ 1020 h 1096"/>
              <a:gd name="T6" fmla="*/ 763 w 799"/>
              <a:gd name="T7" fmla="*/ 772 h 1096"/>
              <a:gd name="T8" fmla="*/ 746 w 799"/>
              <a:gd name="T9" fmla="*/ 395 h 1096"/>
              <a:gd name="T10" fmla="*/ 643 w 799"/>
              <a:gd name="T11" fmla="*/ 103 h 1096"/>
              <a:gd name="T12" fmla="*/ 437 w 799"/>
              <a:gd name="T13" fmla="*/ 0 h 1096"/>
              <a:gd name="T14" fmla="*/ 0 60000 65536"/>
              <a:gd name="T15" fmla="*/ 0 60000 65536"/>
              <a:gd name="T16" fmla="*/ 0 60000 65536"/>
              <a:gd name="T17" fmla="*/ 0 60000 65536"/>
              <a:gd name="T18" fmla="*/ 0 60000 65536"/>
              <a:gd name="T19" fmla="*/ 0 60000 65536"/>
              <a:gd name="T20" fmla="*/ 0 60000 65536"/>
              <a:gd name="T21" fmla="*/ 0 w 799"/>
              <a:gd name="T22" fmla="*/ 0 h 1096"/>
              <a:gd name="T23" fmla="*/ 799 w 799"/>
              <a:gd name="T24" fmla="*/ 1096 h 10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9" h="1096">
                <a:moveTo>
                  <a:pt x="0" y="977"/>
                </a:moveTo>
                <a:cubicBezTo>
                  <a:pt x="41" y="1029"/>
                  <a:pt x="83" y="1082"/>
                  <a:pt x="171" y="1089"/>
                </a:cubicBezTo>
                <a:cubicBezTo>
                  <a:pt x="259" y="1096"/>
                  <a:pt x="432" y="1073"/>
                  <a:pt x="531" y="1020"/>
                </a:cubicBezTo>
                <a:cubicBezTo>
                  <a:pt x="630" y="967"/>
                  <a:pt x="727" y="876"/>
                  <a:pt x="763" y="772"/>
                </a:cubicBezTo>
                <a:cubicBezTo>
                  <a:pt x="799" y="668"/>
                  <a:pt x="766" y="506"/>
                  <a:pt x="746" y="395"/>
                </a:cubicBezTo>
                <a:cubicBezTo>
                  <a:pt x="726" y="284"/>
                  <a:pt x="694" y="169"/>
                  <a:pt x="643" y="103"/>
                </a:cubicBezTo>
                <a:cubicBezTo>
                  <a:pt x="592" y="37"/>
                  <a:pt x="514" y="18"/>
                  <a:pt x="437" y="0"/>
                </a:cubicBezTo>
              </a:path>
            </a:pathLst>
          </a:custGeom>
          <a:noFill/>
          <a:ln w="28575">
            <a:solidFill>
              <a:schemeClr val="tx1"/>
            </a:solidFill>
            <a:round/>
            <a:headEnd/>
            <a:tailEnd/>
          </a:ln>
        </p:spPr>
        <p:txBody>
          <a:bodyPr wrap="none" anchor="ctr">
            <a:spAutoFit/>
          </a:bodyPr>
          <a:lstStyle/>
          <a:p>
            <a:endParaRPr lang="en-US"/>
          </a:p>
        </p:txBody>
      </p:sp>
      <p:sp>
        <p:nvSpPr>
          <p:cNvPr id="66590" name="Text Box 28"/>
          <p:cNvSpPr txBox="1">
            <a:spLocks noChangeArrowheads="1"/>
          </p:cNvSpPr>
          <p:nvPr/>
        </p:nvSpPr>
        <p:spPr bwMode="auto">
          <a:xfrm>
            <a:off x="1531938" y="3295650"/>
            <a:ext cx="336550" cy="457200"/>
          </a:xfrm>
          <a:prstGeom prst="rect">
            <a:avLst/>
          </a:prstGeom>
          <a:noFill/>
          <a:ln w="28575">
            <a:noFill/>
            <a:miter lim="800000"/>
            <a:headEnd/>
            <a:tailEnd/>
          </a:ln>
        </p:spPr>
        <p:txBody>
          <a:bodyPr wrap="none" anchor="ctr">
            <a:spAutoFit/>
          </a:bodyPr>
          <a:lstStyle/>
          <a:p>
            <a:pPr algn="ctr" eaLnBrk="0" hangingPunct="0"/>
            <a:r>
              <a:rPr lang="en-US" sz="2400" i="1" u="none"/>
              <a:t>a</a:t>
            </a:r>
          </a:p>
        </p:txBody>
      </p:sp>
      <p:sp>
        <p:nvSpPr>
          <p:cNvPr id="66591" name="Text Box 29"/>
          <p:cNvSpPr txBox="1">
            <a:spLocks noChangeArrowheads="1"/>
          </p:cNvSpPr>
          <p:nvPr/>
        </p:nvSpPr>
        <p:spPr bwMode="auto">
          <a:xfrm>
            <a:off x="2960688" y="3595688"/>
            <a:ext cx="336550" cy="457200"/>
          </a:xfrm>
          <a:prstGeom prst="rect">
            <a:avLst/>
          </a:prstGeom>
          <a:noFill/>
          <a:ln w="28575">
            <a:noFill/>
            <a:miter lim="800000"/>
            <a:headEnd/>
            <a:tailEnd/>
          </a:ln>
        </p:spPr>
        <p:txBody>
          <a:bodyPr wrap="none" anchor="ctr">
            <a:spAutoFit/>
          </a:bodyPr>
          <a:lstStyle/>
          <a:p>
            <a:pPr algn="ctr" eaLnBrk="0" hangingPunct="0"/>
            <a:r>
              <a:rPr lang="en-US" sz="2400" i="1" u="none"/>
              <a:t>b</a:t>
            </a:r>
          </a:p>
        </p:txBody>
      </p:sp>
      <p:sp>
        <p:nvSpPr>
          <p:cNvPr id="66592" name="Text Box 30"/>
          <p:cNvSpPr txBox="1">
            <a:spLocks noChangeArrowheads="1"/>
          </p:cNvSpPr>
          <p:nvPr/>
        </p:nvSpPr>
        <p:spPr bwMode="auto">
          <a:xfrm>
            <a:off x="1406525" y="5281613"/>
            <a:ext cx="319088" cy="457200"/>
          </a:xfrm>
          <a:prstGeom prst="rect">
            <a:avLst/>
          </a:prstGeom>
          <a:noFill/>
          <a:ln w="28575">
            <a:noFill/>
            <a:miter lim="800000"/>
            <a:headEnd/>
            <a:tailEnd/>
          </a:ln>
        </p:spPr>
        <p:txBody>
          <a:bodyPr wrap="none" anchor="ctr">
            <a:spAutoFit/>
          </a:bodyPr>
          <a:lstStyle/>
          <a:p>
            <a:pPr algn="ctr" eaLnBrk="0" hangingPunct="0"/>
            <a:r>
              <a:rPr lang="en-US" sz="2400" i="1" u="none"/>
              <a:t>c</a:t>
            </a:r>
          </a:p>
        </p:txBody>
      </p:sp>
      <p:sp>
        <p:nvSpPr>
          <p:cNvPr id="66593" name="Text Box 31"/>
          <p:cNvSpPr txBox="1">
            <a:spLocks noChangeArrowheads="1"/>
          </p:cNvSpPr>
          <p:nvPr/>
        </p:nvSpPr>
        <p:spPr bwMode="auto">
          <a:xfrm>
            <a:off x="2239963" y="4670425"/>
            <a:ext cx="336550" cy="457200"/>
          </a:xfrm>
          <a:prstGeom prst="rect">
            <a:avLst/>
          </a:prstGeom>
          <a:noFill/>
          <a:ln w="28575">
            <a:noFill/>
            <a:miter lim="800000"/>
            <a:headEnd/>
            <a:tailEnd/>
          </a:ln>
        </p:spPr>
        <p:txBody>
          <a:bodyPr wrap="none" anchor="ctr">
            <a:spAutoFit/>
          </a:bodyPr>
          <a:lstStyle/>
          <a:p>
            <a:pPr algn="ctr" eaLnBrk="0" hangingPunct="0"/>
            <a:r>
              <a:rPr lang="en-US" sz="2400" i="1" u="none"/>
              <a:t>d</a:t>
            </a:r>
          </a:p>
        </p:txBody>
      </p:sp>
      <p:sp>
        <p:nvSpPr>
          <p:cNvPr id="66594" name="Text Box 32"/>
          <p:cNvSpPr txBox="1">
            <a:spLocks noChangeArrowheads="1"/>
          </p:cNvSpPr>
          <p:nvPr/>
        </p:nvSpPr>
        <p:spPr bwMode="auto">
          <a:xfrm>
            <a:off x="3228975" y="5186363"/>
            <a:ext cx="319088" cy="457200"/>
          </a:xfrm>
          <a:prstGeom prst="rect">
            <a:avLst/>
          </a:prstGeom>
          <a:noFill/>
          <a:ln w="28575">
            <a:noFill/>
            <a:miter lim="800000"/>
            <a:headEnd/>
            <a:tailEnd/>
          </a:ln>
        </p:spPr>
        <p:txBody>
          <a:bodyPr wrap="none" anchor="ctr">
            <a:spAutoFit/>
          </a:bodyPr>
          <a:lstStyle/>
          <a:p>
            <a:pPr algn="ctr" eaLnBrk="0" hangingPunct="0"/>
            <a:r>
              <a:rPr lang="en-US" sz="2400" i="1" u="none"/>
              <a:t>e</a:t>
            </a:r>
          </a:p>
        </p:txBody>
      </p:sp>
      <p:sp>
        <p:nvSpPr>
          <p:cNvPr id="805921" name="Oval 33"/>
          <p:cNvSpPr>
            <a:spLocks noChangeArrowheads="1"/>
          </p:cNvSpPr>
          <p:nvPr/>
        </p:nvSpPr>
        <p:spPr bwMode="auto">
          <a:xfrm>
            <a:off x="2327275" y="4340225"/>
            <a:ext cx="407988" cy="368300"/>
          </a:xfrm>
          <a:prstGeom prst="ellipse">
            <a:avLst/>
          </a:prstGeom>
          <a:noFill/>
          <a:ln w="38100">
            <a:solidFill>
              <a:srgbClr val="FF0000"/>
            </a:solidFill>
            <a:round/>
            <a:headEnd/>
            <a:tailEnd/>
          </a:ln>
        </p:spPr>
        <p:txBody>
          <a:bodyPr anchor="ctr">
            <a:spAutoFit/>
          </a:bodyPr>
          <a:lstStyle/>
          <a:p>
            <a:endParaRPr lang="en-US"/>
          </a:p>
        </p:txBody>
      </p:sp>
      <p:sp>
        <p:nvSpPr>
          <p:cNvPr id="805922" name="Oval 34"/>
          <p:cNvSpPr>
            <a:spLocks noChangeArrowheads="1"/>
          </p:cNvSpPr>
          <p:nvPr/>
        </p:nvSpPr>
        <p:spPr bwMode="auto">
          <a:xfrm>
            <a:off x="5249863" y="4492625"/>
            <a:ext cx="407987" cy="368300"/>
          </a:xfrm>
          <a:prstGeom prst="ellipse">
            <a:avLst/>
          </a:prstGeom>
          <a:noFill/>
          <a:ln w="38100">
            <a:solidFill>
              <a:srgbClr val="FF0000"/>
            </a:solidFill>
            <a:round/>
            <a:headEnd/>
            <a:tailEnd/>
          </a:ln>
        </p:spPr>
        <p:txBody>
          <a:bodyPr anchor="ctr">
            <a:spAutoFit/>
          </a:bodyPr>
          <a:lstStyle/>
          <a:p>
            <a:endParaRPr lang="en-US"/>
          </a:p>
        </p:txBody>
      </p:sp>
      <p:sp>
        <p:nvSpPr>
          <p:cNvPr id="805923" name="Oval 35"/>
          <p:cNvSpPr>
            <a:spLocks noChangeArrowheads="1"/>
          </p:cNvSpPr>
          <p:nvPr/>
        </p:nvSpPr>
        <p:spPr bwMode="auto">
          <a:xfrm>
            <a:off x="4762500" y="4276725"/>
            <a:ext cx="407988" cy="368300"/>
          </a:xfrm>
          <a:prstGeom prst="ellipse">
            <a:avLst/>
          </a:prstGeom>
          <a:noFill/>
          <a:ln w="38100">
            <a:solidFill>
              <a:srgbClr val="FF0000"/>
            </a:solidFill>
            <a:round/>
            <a:headEnd/>
            <a:tailEnd/>
          </a:ln>
        </p:spPr>
        <p:txBody>
          <a:bodyPr anchor="ctr">
            <a:spAutoFit/>
          </a:bodyPr>
          <a:lstStyle/>
          <a:p>
            <a:endParaRPr lang="en-US"/>
          </a:p>
        </p:txBody>
      </p:sp>
      <p:sp>
        <p:nvSpPr>
          <p:cNvPr id="805924" name="Oval 36"/>
          <p:cNvSpPr>
            <a:spLocks noChangeArrowheads="1"/>
          </p:cNvSpPr>
          <p:nvPr/>
        </p:nvSpPr>
        <p:spPr bwMode="auto">
          <a:xfrm>
            <a:off x="4249738" y="3803650"/>
            <a:ext cx="407987" cy="368300"/>
          </a:xfrm>
          <a:prstGeom prst="ellipse">
            <a:avLst/>
          </a:prstGeom>
          <a:noFill/>
          <a:ln w="38100">
            <a:solidFill>
              <a:srgbClr val="FF0000"/>
            </a:solidFill>
            <a:round/>
            <a:headEnd/>
            <a:tailEnd/>
          </a:ln>
        </p:spPr>
        <p:txBody>
          <a:bodyPr anchor="ctr">
            <a:spAutoFit/>
          </a:bodyPr>
          <a:lstStyle/>
          <a:p>
            <a:endParaRPr lang="en-US"/>
          </a:p>
        </p:txBody>
      </p:sp>
      <p:sp>
        <p:nvSpPr>
          <p:cNvPr id="805925" name="Text Box 37"/>
          <p:cNvSpPr txBox="1">
            <a:spLocks noChangeArrowheads="1"/>
          </p:cNvSpPr>
          <p:nvPr/>
        </p:nvSpPr>
        <p:spPr bwMode="auto">
          <a:xfrm>
            <a:off x="6172200" y="2551113"/>
            <a:ext cx="2432050" cy="1066800"/>
          </a:xfrm>
          <a:prstGeom prst="rect">
            <a:avLst/>
          </a:prstGeom>
          <a:noFill/>
          <a:ln w="28575">
            <a:noFill/>
            <a:miter lim="800000"/>
            <a:headEnd/>
            <a:tailEnd/>
          </a:ln>
        </p:spPr>
        <p:txBody>
          <a:bodyPr anchor="ctr">
            <a:spAutoFit/>
          </a:bodyPr>
          <a:lstStyle/>
          <a:p>
            <a:pPr marL="176213" indent="-176213" eaLnBrk="0" hangingPunct="0">
              <a:buFontTx/>
              <a:buChar char="•"/>
            </a:pPr>
            <a:r>
              <a:rPr lang="en-US" sz="2400" i="1" u="none">
                <a:solidFill>
                  <a:schemeClr val="accent2"/>
                </a:solidFill>
              </a:rPr>
              <a:t> </a:t>
            </a:r>
            <a:r>
              <a:rPr lang="en-US" sz="3200" i="1" u="none">
                <a:solidFill>
                  <a:schemeClr val="accent2"/>
                </a:solidFill>
              </a:rPr>
              <a:t>Cùng số lượng đỉnh</a:t>
            </a:r>
          </a:p>
        </p:txBody>
      </p:sp>
      <p:sp>
        <p:nvSpPr>
          <p:cNvPr id="805926" name="Text Box 38"/>
          <p:cNvSpPr txBox="1">
            <a:spLocks noChangeArrowheads="1"/>
          </p:cNvSpPr>
          <p:nvPr/>
        </p:nvSpPr>
        <p:spPr bwMode="auto">
          <a:xfrm>
            <a:off x="6172200" y="3733800"/>
            <a:ext cx="2133600" cy="1006475"/>
          </a:xfrm>
          <a:prstGeom prst="rect">
            <a:avLst/>
          </a:prstGeom>
          <a:noFill/>
          <a:ln w="28575">
            <a:noFill/>
            <a:miter lim="800000"/>
            <a:headEnd/>
            <a:tailEnd/>
          </a:ln>
        </p:spPr>
        <p:txBody>
          <a:bodyPr anchor="ctr">
            <a:spAutoFit/>
          </a:bodyPr>
          <a:lstStyle/>
          <a:p>
            <a:pPr marL="176213" indent="-176213" eaLnBrk="0" hangingPunct="0">
              <a:buFontTx/>
              <a:buChar char="•"/>
            </a:pPr>
            <a:r>
              <a:rPr lang="en-US" sz="3200" i="1" u="none">
                <a:solidFill>
                  <a:schemeClr val="accent2"/>
                </a:solidFill>
              </a:rPr>
              <a:t> </a:t>
            </a:r>
            <a:r>
              <a:rPr lang="en-US" sz="2800" i="1" u="none">
                <a:solidFill>
                  <a:schemeClr val="accent2"/>
                </a:solidFill>
              </a:rPr>
              <a:t>Cùng số </a:t>
            </a:r>
          </a:p>
          <a:p>
            <a:pPr marL="176213" indent="-176213" eaLnBrk="0" hangingPunct="0"/>
            <a:r>
              <a:rPr lang="en-US" sz="2800" i="1" u="none">
                <a:solidFill>
                  <a:schemeClr val="accent2"/>
                </a:solidFill>
              </a:rPr>
              <a:t>   lượng cạnh</a:t>
            </a:r>
          </a:p>
        </p:txBody>
      </p:sp>
      <p:sp>
        <p:nvSpPr>
          <p:cNvPr id="805927" name="Text Box 39"/>
          <p:cNvSpPr txBox="1">
            <a:spLocks noChangeArrowheads="1"/>
          </p:cNvSpPr>
          <p:nvPr/>
        </p:nvSpPr>
        <p:spPr bwMode="auto">
          <a:xfrm>
            <a:off x="6172200" y="4848225"/>
            <a:ext cx="2647950" cy="1373188"/>
          </a:xfrm>
          <a:prstGeom prst="rect">
            <a:avLst/>
          </a:prstGeom>
          <a:noFill/>
          <a:ln w="28575">
            <a:noFill/>
            <a:miter lim="800000"/>
            <a:headEnd/>
            <a:tailEnd/>
          </a:ln>
        </p:spPr>
        <p:txBody>
          <a:bodyPr anchor="ctr">
            <a:spAutoFit/>
          </a:bodyPr>
          <a:lstStyle/>
          <a:p>
            <a:pPr marL="176213" indent="-176213" eaLnBrk="0" hangingPunct="0">
              <a:buFontTx/>
              <a:buChar char="•"/>
            </a:pPr>
            <a:r>
              <a:rPr lang="en-US" sz="2400" i="1" u="none">
                <a:solidFill>
                  <a:schemeClr val="accent2"/>
                </a:solidFill>
              </a:rPr>
              <a:t> </a:t>
            </a:r>
            <a:r>
              <a:rPr lang="en-US" sz="2800" i="1" u="none">
                <a:solidFill>
                  <a:schemeClr val="accent2"/>
                </a:solidFill>
              </a:rPr>
              <a:t>Khác số lượng đỉnh bậc </a:t>
            </a:r>
            <a:r>
              <a:rPr lang="en-US" sz="2800" u="none">
                <a:solidFill>
                  <a:schemeClr val="accent2"/>
                </a:solidFill>
              </a:rPr>
              <a:t>2 </a:t>
            </a:r>
          </a:p>
          <a:p>
            <a:pPr marL="176213" indent="-176213" eaLnBrk="0" hangingPunct="0"/>
            <a:r>
              <a:rPr lang="en-US" sz="2800" u="none">
                <a:solidFill>
                  <a:schemeClr val="accent2"/>
                </a:solidFill>
              </a:rPr>
              <a:t>   (1 &lt; &gt;3)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05925"/>
                                        </p:tgtEl>
                                        <p:attrNameLst>
                                          <p:attrName>style.visibility</p:attrName>
                                        </p:attrNameLst>
                                      </p:cBhvr>
                                      <p:to>
                                        <p:strVal val="visible"/>
                                      </p:to>
                                    </p:set>
                                    <p:anim calcmode="lin" valueType="num">
                                      <p:cBhvr additive="base">
                                        <p:cTn id="7" dur="500" fill="hold"/>
                                        <p:tgtEl>
                                          <p:spTgt spid="805925"/>
                                        </p:tgtEl>
                                        <p:attrNameLst>
                                          <p:attrName>ppt_x</p:attrName>
                                        </p:attrNameLst>
                                      </p:cBhvr>
                                      <p:tavLst>
                                        <p:tav tm="0">
                                          <p:val>
                                            <p:strVal val="#ppt_x"/>
                                          </p:val>
                                        </p:tav>
                                        <p:tav tm="100000">
                                          <p:val>
                                            <p:strVal val="#ppt_x"/>
                                          </p:val>
                                        </p:tav>
                                      </p:tavLst>
                                    </p:anim>
                                    <p:anim calcmode="lin" valueType="num">
                                      <p:cBhvr additive="base">
                                        <p:cTn id="8" dur="500" fill="hold"/>
                                        <p:tgtEl>
                                          <p:spTgt spid="80592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builtIn="1"/>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05926"/>
                                        </p:tgtEl>
                                        <p:attrNameLst>
                                          <p:attrName>style.visibility</p:attrName>
                                        </p:attrNameLst>
                                      </p:cBhvr>
                                      <p:to>
                                        <p:strVal val="visible"/>
                                      </p:to>
                                    </p:set>
                                    <p:anim calcmode="lin" valueType="num">
                                      <p:cBhvr additive="base">
                                        <p:cTn id="13" dur="500" fill="hold"/>
                                        <p:tgtEl>
                                          <p:spTgt spid="805926"/>
                                        </p:tgtEl>
                                        <p:attrNameLst>
                                          <p:attrName>ppt_x</p:attrName>
                                        </p:attrNameLst>
                                      </p:cBhvr>
                                      <p:tavLst>
                                        <p:tav tm="0">
                                          <p:val>
                                            <p:strVal val="#ppt_x"/>
                                          </p:val>
                                        </p:tav>
                                        <p:tav tm="100000">
                                          <p:val>
                                            <p:strVal val="#ppt_x"/>
                                          </p:val>
                                        </p:tav>
                                      </p:tavLst>
                                    </p:anim>
                                    <p:anim calcmode="lin" valueType="num">
                                      <p:cBhvr additive="base">
                                        <p:cTn id="14" dur="500" fill="hold"/>
                                        <p:tgtEl>
                                          <p:spTgt spid="80592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builtIn="1"/>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05927"/>
                                        </p:tgtEl>
                                        <p:attrNameLst>
                                          <p:attrName>style.visibility</p:attrName>
                                        </p:attrNameLst>
                                      </p:cBhvr>
                                      <p:to>
                                        <p:strVal val="visible"/>
                                      </p:to>
                                    </p:set>
                                    <p:anim calcmode="lin" valueType="num">
                                      <p:cBhvr additive="base">
                                        <p:cTn id="19" dur="500" fill="hold"/>
                                        <p:tgtEl>
                                          <p:spTgt spid="805927"/>
                                        </p:tgtEl>
                                        <p:attrNameLst>
                                          <p:attrName>ppt_x</p:attrName>
                                        </p:attrNameLst>
                                      </p:cBhvr>
                                      <p:tavLst>
                                        <p:tav tm="0">
                                          <p:val>
                                            <p:strVal val="#ppt_x"/>
                                          </p:val>
                                        </p:tav>
                                        <p:tav tm="100000">
                                          <p:val>
                                            <p:strVal val="#ppt_x"/>
                                          </p:val>
                                        </p:tav>
                                      </p:tavLst>
                                    </p:anim>
                                    <p:anim calcmode="lin" valueType="num">
                                      <p:cBhvr additive="base">
                                        <p:cTn id="20" dur="500" fill="hold"/>
                                        <p:tgtEl>
                                          <p:spTgt spid="80592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builtIn="1"/>
                                        </p:tgtEl>
                                      </p:cMediaNode>
                                    </p:audio>
                                  </p:sub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805921"/>
                                        </p:tgtEl>
                                        <p:attrNameLst>
                                          <p:attrName>style.visibility</p:attrName>
                                        </p:attrNameLst>
                                      </p:cBhvr>
                                      <p:to>
                                        <p:strVal val="visible"/>
                                      </p:to>
                                    </p:set>
                                    <p:anim calcmode="lin" valueType="num">
                                      <p:cBhvr>
                                        <p:cTn id="25" dur="500" fill="hold"/>
                                        <p:tgtEl>
                                          <p:spTgt spid="805921"/>
                                        </p:tgtEl>
                                        <p:attrNameLst>
                                          <p:attrName>ppt_w</p:attrName>
                                        </p:attrNameLst>
                                      </p:cBhvr>
                                      <p:tavLst>
                                        <p:tav tm="0">
                                          <p:val>
                                            <p:strVal val="4*#ppt_w"/>
                                          </p:val>
                                        </p:tav>
                                        <p:tav tm="100000">
                                          <p:val>
                                            <p:strVal val="#ppt_w"/>
                                          </p:val>
                                        </p:tav>
                                      </p:tavLst>
                                    </p:anim>
                                    <p:anim calcmode="lin" valueType="num">
                                      <p:cBhvr>
                                        <p:cTn id="26" dur="500" fill="hold"/>
                                        <p:tgtEl>
                                          <p:spTgt spid="80592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builtIn="1"/>
                                        </p:tgtEl>
                                      </p:cMediaNode>
                                    </p:audio>
                                  </p:subTnLst>
                                </p:cTn>
                              </p:par>
                            </p:childTnLst>
                          </p:cTn>
                        </p:par>
                      </p:childTnLst>
                    </p:cTn>
                  </p:par>
                  <p:par>
                    <p:cTn id="27" fill="hold">
                      <p:stCondLst>
                        <p:cond delay="indefinite"/>
                      </p:stCondLst>
                      <p:childTnLst>
                        <p:par>
                          <p:cTn id="28" fill="hold">
                            <p:stCondLst>
                              <p:cond delay="0"/>
                            </p:stCondLst>
                            <p:childTnLst>
                              <p:par>
                                <p:cTn id="29" presetID="23" presetClass="entr" presetSubtype="32" fill="hold" grpId="0" nodeType="clickEffect">
                                  <p:stCondLst>
                                    <p:cond delay="0"/>
                                  </p:stCondLst>
                                  <p:childTnLst>
                                    <p:set>
                                      <p:cBhvr>
                                        <p:cTn id="30" dur="1" fill="hold">
                                          <p:stCondLst>
                                            <p:cond delay="0"/>
                                          </p:stCondLst>
                                        </p:cTn>
                                        <p:tgtEl>
                                          <p:spTgt spid="805922"/>
                                        </p:tgtEl>
                                        <p:attrNameLst>
                                          <p:attrName>style.visibility</p:attrName>
                                        </p:attrNameLst>
                                      </p:cBhvr>
                                      <p:to>
                                        <p:strVal val="visible"/>
                                      </p:to>
                                    </p:set>
                                    <p:anim calcmode="lin" valueType="num">
                                      <p:cBhvr>
                                        <p:cTn id="31" dur="500" fill="hold"/>
                                        <p:tgtEl>
                                          <p:spTgt spid="805922"/>
                                        </p:tgtEl>
                                        <p:attrNameLst>
                                          <p:attrName>ppt_w</p:attrName>
                                        </p:attrNameLst>
                                      </p:cBhvr>
                                      <p:tavLst>
                                        <p:tav tm="0">
                                          <p:val>
                                            <p:strVal val="4*#ppt_w"/>
                                          </p:val>
                                        </p:tav>
                                        <p:tav tm="100000">
                                          <p:val>
                                            <p:strVal val="#ppt_w"/>
                                          </p:val>
                                        </p:tav>
                                      </p:tavLst>
                                    </p:anim>
                                    <p:anim calcmode="lin" valueType="num">
                                      <p:cBhvr>
                                        <p:cTn id="32" dur="500" fill="hold"/>
                                        <p:tgtEl>
                                          <p:spTgt spid="805922"/>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builtIn="1"/>
                                        </p:tgtEl>
                                      </p:cMediaNode>
                                    </p:audio>
                                  </p:subTnLst>
                                </p:cTn>
                              </p:par>
                            </p:childTnLst>
                          </p:cTn>
                        </p:par>
                      </p:childTnLst>
                    </p:cTn>
                  </p:par>
                  <p:par>
                    <p:cTn id="33" fill="hold">
                      <p:stCondLst>
                        <p:cond delay="indefinite"/>
                      </p:stCondLst>
                      <p:childTnLst>
                        <p:par>
                          <p:cTn id="34" fill="hold">
                            <p:stCondLst>
                              <p:cond delay="0"/>
                            </p:stCondLst>
                            <p:childTnLst>
                              <p:par>
                                <p:cTn id="35" presetID="23" presetClass="entr" presetSubtype="32" fill="hold" grpId="0" nodeType="clickEffect">
                                  <p:stCondLst>
                                    <p:cond delay="0"/>
                                  </p:stCondLst>
                                  <p:childTnLst>
                                    <p:set>
                                      <p:cBhvr>
                                        <p:cTn id="36" dur="1" fill="hold">
                                          <p:stCondLst>
                                            <p:cond delay="0"/>
                                          </p:stCondLst>
                                        </p:cTn>
                                        <p:tgtEl>
                                          <p:spTgt spid="805923"/>
                                        </p:tgtEl>
                                        <p:attrNameLst>
                                          <p:attrName>style.visibility</p:attrName>
                                        </p:attrNameLst>
                                      </p:cBhvr>
                                      <p:to>
                                        <p:strVal val="visible"/>
                                      </p:to>
                                    </p:set>
                                    <p:anim calcmode="lin" valueType="num">
                                      <p:cBhvr>
                                        <p:cTn id="37" dur="500" fill="hold"/>
                                        <p:tgtEl>
                                          <p:spTgt spid="805923"/>
                                        </p:tgtEl>
                                        <p:attrNameLst>
                                          <p:attrName>ppt_w</p:attrName>
                                        </p:attrNameLst>
                                      </p:cBhvr>
                                      <p:tavLst>
                                        <p:tav tm="0">
                                          <p:val>
                                            <p:strVal val="4*#ppt_w"/>
                                          </p:val>
                                        </p:tav>
                                        <p:tav tm="100000">
                                          <p:val>
                                            <p:strVal val="#ppt_w"/>
                                          </p:val>
                                        </p:tav>
                                      </p:tavLst>
                                    </p:anim>
                                    <p:anim calcmode="lin" valueType="num">
                                      <p:cBhvr>
                                        <p:cTn id="38" dur="500" fill="hold"/>
                                        <p:tgtEl>
                                          <p:spTgt spid="80592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builtIn="1"/>
                                        </p:tgtEl>
                                      </p:cMediaNode>
                                    </p:audio>
                                  </p:subTnLst>
                                </p:cTn>
                              </p:par>
                            </p:childTnLst>
                          </p:cTn>
                        </p:par>
                      </p:childTnLst>
                    </p:cTn>
                  </p:par>
                  <p:par>
                    <p:cTn id="39" fill="hold">
                      <p:stCondLst>
                        <p:cond delay="indefinite"/>
                      </p:stCondLst>
                      <p:childTnLst>
                        <p:par>
                          <p:cTn id="40" fill="hold">
                            <p:stCondLst>
                              <p:cond delay="0"/>
                            </p:stCondLst>
                            <p:childTnLst>
                              <p:par>
                                <p:cTn id="41" presetID="23" presetClass="entr" presetSubtype="32" fill="hold" grpId="0" nodeType="clickEffect">
                                  <p:stCondLst>
                                    <p:cond delay="0"/>
                                  </p:stCondLst>
                                  <p:childTnLst>
                                    <p:set>
                                      <p:cBhvr>
                                        <p:cTn id="42" dur="1" fill="hold">
                                          <p:stCondLst>
                                            <p:cond delay="0"/>
                                          </p:stCondLst>
                                        </p:cTn>
                                        <p:tgtEl>
                                          <p:spTgt spid="805924"/>
                                        </p:tgtEl>
                                        <p:attrNameLst>
                                          <p:attrName>style.visibility</p:attrName>
                                        </p:attrNameLst>
                                      </p:cBhvr>
                                      <p:to>
                                        <p:strVal val="visible"/>
                                      </p:to>
                                    </p:set>
                                    <p:anim calcmode="lin" valueType="num">
                                      <p:cBhvr>
                                        <p:cTn id="43" dur="500" fill="hold"/>
                                        <p:tgtEl>
                                          <p:spTgt spid="805924"/>
                                        </p:tgtEl>
                                        <p:attrNameLst>
                                          <p:attrName>ppt_w</p:attrName>
                                        </p:attrNameLst>
                                      </p:cBhvr>
                                      <p:tavLst>
                                        <p:tav tm="0">
                                          <p:val>
                                            <p:strVal val="4*#ppt_w"/>
                                          </p:val>
                                        </p:tav>
                                        <p:tav tm="100000">
                                          <p:val>
                                            <p:strVal val="#ppt_w"/>
                                          </p:val>
                                        </p:tav>
                                      </p:tavLst>
                                    </p:anim>
                                    <p:anim calcmode="lin" valueType="num">
                                      <p:cBhvr>
                                        <p:cTn id="44" dur="500" fill="hold"/>
                                        <p:tgtEl>
                                          <p:spTgt spid="805924"/>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5921" grpId="0" animBg="1"/>
      <p:bldP spid="805922" grpId="0" animBg="1"/>
      <p:bldP spid="805923" grpId="0" animBg="1"/>
      <p:bldP spid="805924" grpId="0" animBg="1"/>
      <p:bldP spid="805925" grpId="0" autoUpdateAnimBg="0"/>
      <p:bldP spid="805926" grpId="0" autoUpdateAnimBg="0"/>
      <p:bldP spid="805927" grpId="0"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55</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b="1" dirty="0" smtClean="0">
                <a:latin typeface="+mj-lt"/>
              </a:rPr>
              <a:t>1.6. </a:t>
            </a:r>
            <a:r>
              <a:rPr lang="en-US" b="1" dirty="0" err="1" smtClean="0">
                <a:latin typeface="+mj-lt"/>
              </a:rPr>
              <a:t>Đường</a:t>
            </a:r>
            <a:r>
              <a:rPr lang="en-US" b="1" dirty="0" smtClean="0">
                <a:latin typeface="+mj-lt"/>
              </a:rPr>
              <a:t> </a:t>
            </a:r>
            <a:r>
              <a:rPr lang="en-US" b="1" dirty="0" err="1" smtClean="0">
                <a:latin typeface="+mj-lt"/>
              </a:rPr>
              <a:t>đi</a:t>
            </a:r>
            <a:r>
              <a:rPr lang="en-US" b="1" dirty="0" smtClean="0">
                <a:latin typeface="+mj-lt"/>
              </a:rPr>
              <a:t> </a:t>
            </a:r>
            <a:r>
              <a:rPr lang="en-US" b="1" dirty="0" err="1" smtClean="0">
                <a:latin typeface="+mj-lt"/>
              </a:rPr>
              <a:t>và</a:t>
            </a:r>
            <a:r>
              <a:rPr lang="en-US" b="1" dirty="0" smtClean="0">
                <a:latin typeface="+mj-lt"/>
              </a:rPr>
              <a:t> </a:t>
            </a:r>
            <a:r>
              <a:rPr lang="en-US" b="1" dirty="0" err="1" smtClean="0">
                <a:latin typeface="+mj-lt"/>
              </a:rPr>
              <a:t>chu</a:t>
            </a:r>
            <a:r>
              <a:rPr lang="en-US" b="1" dirty="0" smtClean="0">
                <a:latin typeface="+mj-lt"/>
              </a:rPr>
              <a:t> </a:t>
            </a:r>
            <a:r>
              <a:rPr lang="en-US" b="1" dirty="0" err="1" smtClean="0">
                <a:latin typeface="+mj-lt"/>
              </a:rPr>
              <a:t>trình</a:t>
            </a:r>
            <a:endParaRPr lang="en-US" b="1"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None/>
            </a:pPr>
            <a:r>
              <a:rPr lang="en-US" dirty="0" smtClean="0"/>
              <a:t>1.9. </a:t>
            </a:r>
            <a:r>
              <a:rPr lang="en-US" dirty="0" err="1" smtClean="0"/>
              <a:t>Tô</a:t>
            </a:r>
            <a:r>
              <a:rPr lang="en-US" dirty="0" smtClean="0"/>
              <a:t> </a:t>
            </a:r>
            <a:r>
              <a:rPr lang="en-US" dirty="0" err="1" smtClean="0"/>
              <a:t>màu</a:t>
            </a:r>
            <a:r>
              <a:rPr lang="en-US" dirty="0" smtClean="0"/>
              <a:t> </a:t>
            </a:r>
            <a:r>
              <a:rPr lang="en-US" dirty="0" err="1" smtClean="0"/>
              <a:t>đồ</a:t>
            </a:r>
            <a:r>
              <a:rPr lang="en-US" dirty="0" smtClean="0"/>
              <a:t> </a:t>
            </a:r>
            <a:r>
              <a:rPr lang="en-US" dirty="0" err="1" smtClean="0"/>
              <a:t>thị</a:t>
            </a:r>
            <a:endParaRPr lang="en-US" dirty="0" smtClean="0"/>
          </a:p>
          <a:p>
            <a:pPr eaLnBrk="1" hangingPunct="1">
              <a:buFontTx/>
              <a:buNone/>
            </a:pPr>
            <a:endParaRPr lang="en-US"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7587" name="Slide Number Placeholder 4"/>
          <p:cNvSpPr>
            <a:spLocks noGrp="1"/>
          </p:cNvSpPr>
          <p:nvPr>
            <p:ph type="sldNum" sz="quarter" idx="11"/>
          </p:nvPr>
        </p:nvSpPr>
        <p:spPr>
          <a:noFill/>
        </p:spPr>
        <p:txBody>
          <a:bodyPr/>
          <a:lstStyle/>
          <a:p>
            <a:fld id="{6D933991-CCCB-4719-AFF1-DEE16653516B}" type="slidenum">
              <a:rPr lang="en-US"/>
              <a:pPr/>
              <a:t>56</a:t>
            </a:fld>
            <a:endParaRPr lang="en-US"/>
          </a:p>
        </p:txBody>
      </p:sp>
      <p:sp>
        <p:nvSpPr>
          <p:cNvPr id="67588" name="Rectangle 2"/>
          <p:cNvSpPr>
            <a:spLocks noGrp="1" noChangeArrowheads="1"/>
          </p:cNvSpPr>
          <p:nvPr>
            <p:ph type="title"/>
          </p:nvPr>
        </p:nvSpPr>
        <p:spPr/>
        <p:txBody>
          <a:bodyPr/>
          <a:lstStyle/>
          <a:p>
            <a:pPr eaLnBrk="1" hangingPunct="1"/>
            <a:r>
              <a:rPr lang="en-US" smtClean="0"/>
              <a:t>Đường đi, Chu trình</a:t>
            </a:r>
          </a:p>
        </p:txBody>
      </p:sp>
      <p:sp>
        <p:nvSpPr>
          <p:cNvPr id="67589" name="Rectangle 3"/>
          <p:cNvSpPr>
            <a:spLocks noGrp="1" noChangeArrowheads="1"/>
          </p:cNvSpPr>
          <p:nvPr>
            <p:ph type="body" idx="1"/>
          </p:nvPr>
        </p:nvSpPr>
        <p:spPr/>
        <p:txBody>
          <a:bodyPr/>
          <a:lstStyle/>
          <a:p>
            <a:pPr eaLnBrk="1" hangingPunct="1"/>
            <a:r>
              <a:rPr lang="en-GB" b="1" smtClean="0">
                <a:latin typeface=".VnTime" pitchFamily="34" charset="0"/>
              </a:rPr>
              <a:t>§Þnh nghÜa. </a:t>
            </a:r>
            <a:r>
              <a:rPr lang="en-GB" b="1" i="1" smtClean="0">
                <a:latin typeface=".VnTime" pitchFamily="34" charset="0"/>
              </a:rPr>
              <a:t> §­êng ®i P ®é dµi n</a:t>
            </a:r>
            <a:r>
              <a:rPr lang="en-GB" i="1" smtClean="0">
                <a:latin typeface=".VnTime" pitchFamily="34" charset="0"/>
              </a:rPr>
              <a:t> tõ ®Ønh u ®Õn ®Ønh v, trong ®ã n lµ sè nguyªn d­¬ng, trªn ®å thÞ G=</a:t>
            </a:r>
            <a:r>
              <a:rPr lang="en-GB" smtClean="0">
                <a:latin typeface=".VnTime" pitchFamily="34" charset="0"/>
              </a:rPr>
              <a:t>(</a:t>
            </a:r>
            <a:r>
              <a:rPr lang="en-GB" i="1" smtClean="0">
                <a:latin typeface=".VnTime" pitchFamily="34" charset="0"/>
              </a:rPr>
              <a:t>V,E</a:t>
            </a:r>
            <a:r>
              <a:rPr lang="en-GB" smtClean="0">
                <a:latin typeface=".VnTime" pitchFamily="34" charset="0"/>
              </a:rPr>
              <a:t>)</a:t>
            </a:r>
            <a:r>
              <a:rPr lang="en-GB" i="1" smtClean="0">
                <a:latin typeface=".VnTime" pitchFamily="34" charset="0"/>
              </a:rPr>
              <a:t>  lµ d·y </a:t>
            </a:r>
          </a:p>
          <a:p>
            <a:pPr eaLnBrk="1" hangingPunct="1">
              <a:buFontTx/>
              <a:buNone/>
            </a:pPr>
            <a:r>
              <a:rPr lang="en-GB" i="1" smtClean="0">
                <a:latin typeface=".VnTime" pitchFamily="34" charset="0"/>
              </a:rPr>
              <a:t>         P:	x</a:t>
            </a:r>
            <a:r>
              <a:rPr lang="en-GB" baseline="-25000" smtClean="0">
                <a:latin typeface=".VnTime" pitchFamily="34" charset="0"/>
              </a:rPr>
              <a:t>0</a:t>
            </a:r>
            <a:r>
              <a:rPr lang="en-GB" i="1" smtClean="0">
                <a:latin typeface=".VnTime" pitchFamily="34" charset="0"/>
              </a:rPr>
              <a:t>, x</a:t>
            </a:r>
            <a:r>
              <a:rPr lang="en-GB" baseline="-25000" smtClean="0">
                <a:latin typeface=".VnTime" pitchFamily="34" charset="0"/>
              </a:rPr>
              <a:t>1</a:t>
            </a:r>
            <a:r>
              <a:rPr lang="en-GB" i="1" smtClean="0">
                <a:latin typeface=".VnTime" pitchFamily="34" charset="0"/>
              </a:rPr>
              <a:t>, . . . , x</a:t>
            </a:r>
            <a:r>
              <a:rPr lang="en-GB" i="1" baseline="-25000" smtClean="0">
                <a:latin typeface=".VnTime" pitchFamily="34" charset="0"/>
              </a:rPr>
              <a:t>n</a:t>
            </a:r>
            <a:r>
              <a:rPr lang="en-GB" baseline="-25000" smtClean="0">
                <a:latin typeface=".VnTime" pitchFamily="34" charset="0"/>
              </a:rPr>
              <a:t>-1</a:t>
            </a:r>
            <a:r>
              <a:rPr lang="en-GB" i="1" smtClean="0">
                <a:latin typeface=".VnTime" pitchFamily="34" charset="0"/>
              </a:rPr>
              <a:t>, x</a:t>
            </a:r>
            <a:r>
              <a:rPr lang="en-GB" i="1" baseline="-25000" smtClean="0">
                <a:latin typeface=".VnTime" pitchFamily="34" charset="0"/>
              </a:rPr>
              <a:t>n</a:t>
            </a:r>
            <a:r>
              <a:rPr lang="en-GB" i="1" smtClean="0">
                <a:latin typeface=".VnTime" pitchFamily="34" charset="0"/>
              </a:rPr>
              <a:t>  </a:t>
            </a:r>
          </a:p>
          <a:p>
            <a:pPr eaLnBrk="1" hangingPunct="1">
              <a:buFontTx/>
              <a:buNone/>
            </a:pPr>
            <a:r>
              <a:rPr lang="en-GB" i="1" smtClean="0">
                <a:latin typeface=".VnTime" pitchFamily="34" charset="0"/>
              </a:rPr>
              <a:t>    trong ®ã u = x</a:t>
            </a:r>
            <a:r>
              <a:rPr lang="en-GB" baseline="-25000" smtClean="0">
                <a:latin typeface=".VnTime" pitchFamily="34" charset="0"/>
              </a:rPr>
              <a:t>0</a:t>
            </a:r>
            <a:r>
              <a:rPr lang="en-GB" i="1" smtClean="0">
                <a:latin typeface=".VnTime" pitchFamily="34" charset="0"/>
              </a:rPr>
              <a:t>, v = x</a:t>
            </a:r>
            <a:r>
              <a:rPr lang="en-GB" i="1" baseline="-25000" smtClean="0">
                <a:latin typeface=".VnTime" pitchFamily="34" charset="0"/>
              </a:rPr>
              <a:t>n</a:t>
            </a:r>
            <a:r>
              <a:rPr lang="en-GB" i="1" smtClean="0">
                <a:latin typeface=".VnTime" pitchFamily="34" charset="0"/>
              </a:rPr>
              <a:t>,</a:t>
            </a:r>
            <a:r>
              <a:rPr lang="en-GB" smtClean="0">
                <a:latin typeface=".VnTime" pitchFamily="34" charset="0"/>
              </a:rPr>
              <a:t> (</a:t>
            </a:r>
            <a:r>
              <a:rPr lang="en-GB" i="1" smtClean="0">
                <a:latin typeface=".VnTime" pitchFamily="34" charset="0"/>
              </a:rPr>
              <a:t>x</a:t>
            </a:r>
            <a:r>
              <a:rPr lang="en-GB" i="1" baseline="-25000" smtClean="0">
                <a:latin typeface=".VnTime" pitchFamily="34" charset="0"/>
              </a:rPr>
              <a:t>i</a:t>
            </a:r>
            <a:r>
              <a:rPr lang="en-GB" i="1" smtClean="0">
                <a:latin typeface=".VnTime" pitchFamily="34" charset="0"/>
              </a:rPr>
              <a:t>, x</a:t>
            </a:r>
            <a:r>
              <a:rPr lang="en-GB" i="1" baseline="-25000" smtClean="0">
                <a:latin typeface=".VnTime" pitchFamily="34" charset="0"/>
              </a:rPr>
              <a:t>i</a:t>
            </a:r>
            <a:r>
              <a:rPr lang="en-GB" baseline="-25000" smtClean="0">
                <a:latin typeface=".VnTime" pitchFamily="34" charset="0"/>
              </a:rPr>
              <a:t>+1</a:t>
            </a:r>
            <a:r>
              <a:rPr lang="en-GB" smtClean="0">
                <a:latin typeface=".VnTime" pitchFamily="34" charset="0"/>
              </a:rPr>
              <a:t>) </a:t>
            </a:r>
            <a:r>
              <a:rPr lang="en-GB" smtClean="0">
                <a:latin typeface=".VnTime" pitchFamily="34" charset="0"/>
                <a:sym typeface="Symbol" pitchFamily="18" charset="2"/>
              </a:rPr>
              <a:t></a:t>
            </a:r>
            <a:r>
              <a:rPr lang="en-GB" i="1" smtClean="0">
                <a:latin typeface=".VnTime" pitchFamily="34" charset="0"/>
              </a:rPr>
              <a:t> E,  i =</a:t>
            </a:r>
            <a:r>
              <a:rPr lang="en-GB" smtClean="0">
                <a:latin typeface=".VnTime" pitchFamily="34" charset="0"/>
              </a:rPr>
              <a:t> 0, 1, 2, </a:t>
            </a:r>
            <a:r>
              <a:rPr lang="en-GB" i="1" smtClean="0">
                <a:latin typeface=".VnTime" pitchFamily="34" charset="0"/>
              </a:rPr>
              <a:t>... , n</a:t>
            </a:r>
            <a:r>
              <a:rPr lang="en-GB" smtClean="0">
                <a:latin typeface=".VnTime" pitchFamily="34" charset="0"/>
              </a:rPr>
              <a:t>-1</a:t>
            </a:r>
            <a:r>
              <a:rPr lang="en-GB" i="1" smtClean="0">
                <a:latin typeface=".VnTime" pitchFamily="34" charset="0"/>
              </a:rPr>
              <a:t>.</a:t>
            </a:r>
          </a:p>
          <a:p>
            <a:pPr eaLnBrk="1" hangingPunct="1">
              <a:buFontTx/>
              <a:buNone/>
            </a:pPr>
            <a:r>
              <a:rPr lang="en-GB" i="1" smtClean="0">
                <a:latin typeface=".VnTime" pitchFamily="34" charset="0"/>
              </a:rPr>
              <a:t>    §­êng ®i nãi trªn cßn cã thÓ biÓu diÔn d­íi d¹ng d·y c¸c c¹nh:</a:t>
            </a:r>
          </a:p>
          <a:p>
            <a:pPr eaLnBrk="1" hangingPunct="1">
              <a:buFontTx/>
              <a:buNone/>
            </a:pPr>
            <a:r>
              <a:rPr lang="en-GB" i="1" smtClean="0">
                <a:latin typeface=".VnTime" pitchFamily="34" charset="0"/>
              </a:rPr>
              <a:t>			</a:t>
            </a:r>
            <a:r>
              <a:rPr lang="en-GB" smtClean="0">
                <a:latin typeface=".VnTime" pitchFamily="34" charset="0"/>
              </a:rPr>
              <a:t>(</a:t>
            </a:r>
            <a:r>
              <a:rPr lang="en-GB" i="1" smtClean="0">
                <a:latin typeface=".VnTime" pitchFamily="34" charset="0"/>
              </a:rPr>
              <a:t>x</a:t>
            </a:r>
            <a:r>
              <a:rPr lang="en-GB" baseline="-25000" smtClean="0">
                <a:latin typeface=".VnTime" pitchFamily="34" charset="0"/>
              </a:rPr>
              <a:t>0</a:t>
            </a:r>
            <a:r>
              <a:rPr lang="en-GB" i="1" smtClean="0">
                <a:latin typeface=".VnTime" pitchFamily="34" charset="0"/>
              </a:rPr>
              <a:t>, x</a:t>
            </a:r>
            <a:r>
              <a:rPr lang="en-GB" baseline="-25000" smtClean="0">
                <a:latin typeface=".VnTime" pitchFamily="34" charset="0"/>
              </a:rPr>
              <a:t>1</a:t>
            </a:r>
            <a:r>
              <a:rPr lang="en-GB" smtClean="0">
                <a:latin typeface=".VnTime" pitchFamily="34" charset="0"/>
              </a:rPr>
              <a:t>)</a:t>
            </a:r>
            <a:r>
              <a:rPr lang="en-GB" i="1" smtClean="0">
                <a:latin typeface=".VnTime" pitchFamily="34" charset="0"/>
              </a:rPr>
              <a:t>,  </a:t>
            </a:r>
            <a:r>
              <a:rPr lang="en-GB" smtClean="0">
                <a:latin typeface=".VnTime" pitchFamily="34" charset="0"/>
              </a:rPr>
              <a:t>(</a:t>
            </a:r>
            <a:r>
              <a:rPr lang="en-GB" i="1" smtClean="0">
                <a:latin typeface=".VnTime" pitchFamily="34" charset="0"/>
              </a:rPr>
              <a:t>x</a:t>
            </a:r>
            <a:r>
              <a:rPr lang="en-GB" baseline="-25000" smtClean="0">
                <a:latin typeface=".VnTime" pitchFamily="34" charset="0"/>
              </a:rPr>
              <a:t>1</a:t>
            </a:r>
            <a:r>
              <a:rPr lang="en-GB" i="1" smtClean="0">
                <a:latin typeface=".VnTime" pitchFamily="34" charset="0"/>
              </a:rPr>
              <a:t>, x</a:t>
            </a:r>
            <a:r>
              <a:rPr lang="en-GB" baseline="-25000" smtClean="0">
                <a:latin typeface=".VnTime" pitchFamily="34" charset="0"/>
              </a:rPr>
              <a:t>2</a:t>
            </a:r>
            <a:r>
              <a:rPr lang="en-GB" smtClean="0">
                <a:latin typeface=".VnTime" pitchFamily="34" charset="0"/>
              </a:rPr>
              <a:t>)</a:t>
            </a:r>
            <a:r>
              <a:rPr lang="en-GB" i="1" smtClean="0">
                <a:latin typeface=".VnTime" pitchFamily="34" charset="0"/>
              </a:rPr>
              <a:t>, . . . , </a:t>
            </a:r>
            <a:r>
              <a:rPr lang="en-GB" smtClean="0">
                <a:latin typeface=".VnTime" pitchFamily="34" charset="0"/>
              </a:rPr>
              <a:t>(</a:t>
            </a:r>
            <a:r>
              <a:rPr lang="en-GB" i="1" smtClean="0">
                <a:latin typeface=".VnTime" pitchFamily="34" charset="0"/>
              </a:rPr>
              <a:t>x</a:t>
            </a:r>
            <a:r>
              <a:rPr lang="en-GB" i="1" baseline="-25000" smtClean="0">
                <a:latin typeface=".VnTime" pitchFamily="34" charset="0"/>
              </a:rPr>
              <a:t>n-</a:t>
            </a:r>
            <a:r>
              <a:rPr lang="en-GB" baseline="-25000" smtClean="0">
                <a:latin typeface=".VnTime" pitchFamily="34" charset="0"/>
              </a:rPr>
              <a:t>1</a:t>
            </a:r>
            <a:r>
              <a:rPr lang="en-GB" i="1" smtClean="0">
                <a:latin typeface=".VnTime" pitchFamily="34" charset="0"/>
              </a:rPr>
              <a:t>, x</a:t>
            </a:r>
            <a:r>
              <a:rPr lang="en-GB" i="1" baseline="-25000" smtClean="0">
                <a:latin typeface=".VnTime" pitchFamily="34" charset="0"/>
              </a:rPr>
              <a:t>n</a:t>
            </a:r>
            <a:r>
              <a:rPr lang="en-GB" smtClean="0">
                <a:latin typeface=".VnTime" pitchFamily="34" charset="0"/>
              </a:rPr>
              <a:t>)</a:t>
            </a:r>
            <a:r>
              <a:rPr lang="en-GB" i="1" smtClean="0">
                <a:latin typeface=".VnTime" pitchFamily="34" charset="0"/>
              </a:rPr>
              <a:t>.</a:t>
            </a:r>
          </a:p>
          <a:p>
            <a:pPr eaLnBrk="1" hangingPunct="1">
              <a:buFontTx/>
              <a:buNone/>
            </a:pPr>
            <a:r>
              <a:rPr lang="en-GB" i="1" smtClean="0">
                <a:latin typeface=".VnTime" pitchFamily="34" charset="0"/>
              </a:rPr>
              <a:t>    §Ønh u gäi lµ </a:t>
            </a:r>
            <a:r>
              <a:rPr lang="en-GB" b="1" i="1" smtClean="0">
                <a:latin typeface=".VnTime" pitchFamily="34" charset="0"/>
              </a:rPr>
              <a:t>®Ønh ®Çu</a:t>
            </a:r>
            <a:r>
              <a:rPr lang="en-GB" i="1" smtClean="0">
                <a:latin typeface=".VnTime" pitchFamily="34" charset="0"/>
              </a:rPr>
              <a:t>, cßn ®Ønh v gäi lµ </a:t>
            </a:r>
            <a:r>
              <a:rPr lang="en-GB" b="1" i="1" smtClean="0">
                <a:latin typeface=".VnTime" pitchFamily="34" charset="0"/>
              </a:rPr>
              <a:t>®Ønh cuèi</a:t>
            </a:r>
            <a:r>
              <a:rPr lang="en-GB" i="1" smtClean="0">
                <a:latin typeface=".VnTime" pitchFamily="34" charset="0"/>
              </a:rPr>
              <a:t> cña ®­êng ®i.</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8611" name="Slide Number Placeholder 4"/>
          <p:cNvSpPr>
            <a:spLocks noGrp="1"/>
          </p:cNvSpPr>
          <p:nvPr>
            <p:ph type="sldNum" sz="quarter" idx="11"/>
          </p:nvPr>
        </p:nvSpPr>
        <p:spPr>
          <a:noFill/>
        </p:spPr>
        <p:txBody>
          <a:bodyPr/>
          <a:lstStyle/>
          <a:p>
            <a:fld id="{3257428B-0ACD-4653-AD34-B06F1B0F86B7}" type="slidenum">
              <a:rPr lang="en-US"/>
              <a:pPr/>
              <a:t>57</a:t>
            </a:fld>
            <a:endParaRPr lang="en-US"/>
          </a:p>
        </p:txBody>
      </p:sp>
      <p:sp>
        <p:nvSpPr>
          <p:cNvPr id="68612" name="Rectangle 2"/>
          <p:cNvSpPr>
            <a:spLocks noGrp="1" noChangeArrowheads="1"/>
          </p:cNvSpPr>
          <p:nvPr>
            <p:ph type="title"/>
          </p:nvPr>
        </p:nvSpPr>
        <p:spPr/>
        <p:txBody>
          <a:bodyPr/>
          <a:lstStyle/>
          <a:p>
            <a:pPr eaLnBrk="1" hangingPunct="1"/>
            <a:r>
              <a:rPr lang="en-US" smtClean="0"/>
              <a:t>Đường đi, Chu trình</a:t>
            </a:r>
          </a:p>
        </p:txBody>
      </p:sp>
      <p:sp>
        <p:nvSpPr>
          <p:cNvPr id="68613" name="Rectangle 3"/>
          <p:cNvSpPr>
            <a:spLocks noGrp="1" noChangeArrowheads="1"/>
          </p:cNvSpPr>
          <p:nvPr>
            <p:ph type="body" idx="1"/>
          </p:nvPr>
        </p:nvSpPr>
        <p:spPr/>
        <p:txBody>
          <a:bodyPr/>
          <a:lstStyle/>
          <a:p>
            <a:pPr algn="just" eaLnBrk="1" hangingPunct="1">
              <a:lnSpc>
                <a:spcPct val="120000"/>
              </a:lnSpc>
              <a:spcBef>
                <a:spcPts val="1200"/>
              </a:spcBef>
            </a:pPr>
            <a:r>
              <a:rPr lang="en-GB" dirty="0" err="1" smtClean="0">
                <a:latin typeface="Arial Unicode MS" pitchFamily="34" charset="-128"/>
              </a:rPr>
              <a:t>Đường</a:t>
            </a:r>
            <a:r>
              <a:rPr lang="en-GB" dirty="0" smtClean="0">
                <a:latin typeface="Arial Unicode MS" pitchFamily="34" charset="-128"/>
              </a:rPr>
              <a:t> </a:t>
            </a:r>
            <a:r>
              <a:rPr lang="en-GB" dirty="0" err="1" smtClean="0">
                <a:latin typeface="Arial Unicode MS" pitchFamily="34" charset="-128"/>
              </a:rPr>
              <a:t>đi</a:t>
            </a:r>
            <a:r>
              <a:rPr lang="en-GB" dirty="0" smtClean="0">
                <a:latin typeface="Arial Unicode MS" pitchFamily="34" charset="-128"/>
              </a:rPr>
              <a:t> </a:t>
            </a:r>
            <a:r>
              <a:rPr lang="en-GB" dirty="0" err="1" smtClean="0">
                <a:latin typeface="Arial Unicode MS" pitchFamily="34" charset="-128"/>
              </a:rPr>
              <a:t>gọi</a:t>
            </a:r>
            <a:r>
              <a:rPr lang="en-GB" dirty="0" smtClean="0">
                <a:latin typeface="Arial Unicode MS" pitchFamily="34" charset="-128"/>
              </a:rPr>
              <a:t> </a:t>
            </a:r>
            <a:r>
              <a:rPr lang="en-GB" dirty="0" err="1" smtClean="0">
                <a:latin typeface="Arial Unicode MS" pitchFamily="34" charset="-128"/>
              </a:rPr>
              <a:t>là</a:t>
            </a:r>
            <a:r>
              <a:rPr lang="en-GB" dirty="0" smtClean="0">
                <a:latin typeface="Arial Unicode MS" pitchFamily="34" charset="-128"/>
              </a:rPr>
              <a:t> </a:t>
            </a:r>
            <a:r>
              <a:rPr lang="en-GB" b="1" dirty="0" err="1" smtClean="0">
                <a:latin typeface="Arial Unicode MS" pitchFamily="34" charset="-128"/>
              </a:rPr>
              <a:t>đường</a:t>
            </a:r>
            <a:r>
              <a:rPr lang="en-GB" b="1" dirty="0" smtClean="0">
                <a:latin typeface="Arial Unicode MS" pitchFamily="34" charset="-128"/>
              </a:rPr>
              <a:t> </a:t>
            </a:r>
            <a:r>
              <a:rPr lang="en-GB" b="1" dirty="0" err="1" smtClean="0">
                <a:latin typeface="Arial Unicode MS" pitchFamily="34" charset="-128"/>
              </a:rPr>
              <a:t>đi</a:t>
            </a:r>
            <a:r>
              <a:rPr lang="en-GB" b="1" dirty="0" smtClean="0">
                <a:latin typeface="Arial Unicode MS" pitchFamily="34" charset="-128"/>
              </a:rPr>
              <a:t> </a:t>
            </a:r>
            <a:r>
              <a:rPr lang="en-GB" b="1" dirty="0" err="1" smtClean="0">
                <a:latin typeface="Arial Unicode MS" pitchFamily="34" charset="-128"/>
              </a:rPr>
              <a:t>đơn</a:t>
            </a:r>
            <a:r>
              <a:rPr lang="en-GB" dirty="0" smtClean="0">
                <a:latin typeface="Arial Unicode MS" pitchFamily="34" charset="-128"/>
              </a:rPr>
              <a:t> </a:t>
            </a:r>
            <a:r>
              <a:rPr lang="en-GB" dirty="0" err="1" smtClean="0">
                <a:latin typeface="Arial Unicode MS" pitchFamily="34" charset="-128"/>
              </a:rPr>
              <a:t>nếu</a:t>
            </a:r>
            <a:r>
              <a:rPr lang="en-GB" dirty="0" smtClean="0">
                <a:latin typeface="Arial Unicode MS" pitchFamily="34" charset="-128"/>
              </a:rPr>
              <a:t> </a:t>
            </a:r>
            <a:r>
              <a:rPr lang="en-GB" dirty="0" err="1" smtClean="0">
                <a:latin typeface="Arial Unicode MS" pitchFamily="34" charset="-128"/>
              </a:rPr>
              <a:t>không</a:t>
            </a:r>
            <a:r>
              <a:rPr lang="en-GB" dirty="0" smtClean="0">
                <a:latin typeface="Arial Unicode MS" pitchFamily="34" charset="-128"/>
              </a:rPr>
              <a:t> </a:t>
            </a:r>
            <a:r>
              <a:rPr lang="en-GB" dirty="0" err="1" smtClean="0">
                <a:latin typeface="Arial Unicode MS" pitchFamily="34" charset="-128"/>
              </a:rPr>
              <a:t>có</a:t>
            </a:r>
            <a:r>
              <a:rPr lang="en-GB" dirty="0" smtClean="0">
                <a:latin typeface="Arial Unicode MS" pitchFamily="34" charset="-128"/>
              </a:rPr>
              <a:t> </a:t>
            </a:r>
            <a:r>
              <a:rPr lang="en-GB" dirty="0" err="1" smtClean="0">
                <a:latin typeface="Arial Unicode MS" pitchFamily="34" charset="-128"/>
              </a:rPr>
              <a:t>đỉnh</a:t>
            </a:r>
            <a:r>
              <a:rPr lang="en-GB" dirty="0" smtClean="0">
                <a:latin typeface="Arial Unicode MS" pitchFamily="34" charset="-128"/>
              </a:rPr>
              <a:t> </a:t>
            </a:r>
            <a:r>
              <a:rPr lang="en-GB" dirty="0" err="1" smtClean="0">
                <a:latin typeface="Arial Unicode MS" pitchFamily="34" charset="-128"/>
              </a:rPr>
              <a:t>nào</a:t>
            </a:r>
            <a:r>
              <a:rPr lang="en-GB" dirty="0" smtClean="0">
                <a:latin typeface="Arial Unicode MS" pitchFamily="34" charset="-128"/>
              </a:rPr>
              <a:t> </a:t>
            </a:r>
            <a:r>
              <a:rPr lang="en-GB" dirty="0" err="1" smtClean="0">
                <a:latin typeface="Arial Unicode MS" pitchFamily="34" charset="-128"/>
              </a:rPr>
              <a:t>bị</a:t>
            </a:r>
            <a:r>
              <a:rPr lang="en-GB" dirty="0" smtClean="0">
                <a:latin typeface="Arial Unicode MS" pitchFamily="34" charset="-128"/>
              </a:rPr>
              <a:t> </a:t>
            </a:r>
            <a:r>
              <a:rPr lang="en-GB" dirty="0" err="1" smtClean="0">
                <a:latin typeface="Arial Unicode MS" pitchFamily="34" charset="-128"/>
              </a:rPr>
              <a:t>lặp</a:t>
            </a:r>
            <a:r>
              <a:rPr lang="en-GB" dirty="0" smtClean="0">
                <a:latin typeface="Arial Unicode MS" pitchFamily="34" charset="-128"/>
              </a:rPr>
              <a:t> </a:t>
            </a:r>
            <a:r>
              <a:rPr lang="en-GB" dirty="0" err="1" smtClean="0">
                <a:latin typeface="Arial Unicode MS" pitchFamily="34" charset="-128"/>
              </a:rPr>
              <a:t>lại</a:t>
            </a:r>
            <a:r>
              <a:rPr lang="en-GB" dirty="0" smtClean="0">
                <a:latin typeface="Arial Unicode MS" pitchFamily="34" charset="-128"/>
              </a:rPr>
              <a:t> </a:t>
            </a:r>
            <a:r>
              <a:rPr lang="en-GB" dirty="0" err="1" smtClean="0">
                <a:latin typeface="Arial Unicode MS" pitchFamily="34" charset="-128"/>
              </a:rPr>
              <a:t>trên</a:t>
            </a:r>
            <a:r>
              <a:rPr lang="en-GB" dirty="0" smtClean="0">
                <a:latin typeface="Arial Unicode MS" pitchFamily="34" charset="-128"/>
              </a:rPr>
              <a:t> </a:t>
            </a:r>
            <a:r>
              <a:rPr lang="en-GB" dirty="0" err="1" smtClean="0">
                <a:latin typeface="Arial Unicode MS" pitchFamily="34" charset="-128"/>
              </a:rPr>
              <a:t>nó</a:t>
            </a:r>
            <a:r>
              <a:rPr lang="en-GB" i="1" dirty="0" smtClean="0">
                <a:latin typeface="Arial Unicode MS" pitchFamily="34" charset="-128"/>
              </a:rPr>
              <a:t>.</a:t>
            </a:r>
          </a:p>
          <a:p>
            <a:pPr algn="just" eaLnBrk="1" hangingPunct="1">
              <a:lnSpc>
                <a:spcPct val="120000"/>
              </a:lnSpc>
              <a:spcBef>
                <a:spcPts val="1200"/>
              </a:spcBef>
            </a:pPr>
            <a:r>
              <a:rPr lang="en-GB" dirty="0" err="1" smtClean="0">
                <a:latin typeface="Arial Unicode MS" pitchFamily="34" charset="-128"/>
              </a:rPr>
              <a:t>Đường</a:t>
            </a:r>
            <a:r>
              <a:rPr lang="en-GB" dirty="0" smtClean="0">
                <a:latin typeface="Arial Unicode MS" pitchFamily="34" charset="-128"/>
              </a:rPr>
              <a:t> </a:t>
            </a:r>
            <a:r>
              <a:rPr lang="en-GB" dirty="0" err="1" smtClean="0">
                <a:latin typeface="Arial Unicode MS" pitchFamily="34" charset="-128"/>
              </a:rPr>
              <a:t>đi</a:t>
            </a:r>
            <a:r>
              <a:rPr lang="en-GB" dirty="0" smtClean="0">
                <a:latin typeface="Arial Unicode MS" pitchFamily="34" charset="-128"/>
              </a:rPr>
              <a:t> </a:t>
            </a:r>
            <a:r>
              <a:rPr lang="en-GB" dirty="0" err="1" smtClean="0">
                <a:latin typeface="Arial Unicode MS" pitchFamily="34" charset="-128"/>
              </a:rPr>
              <a:t>gọi</a:t>
            </a:r>
            <a:r>
              <a:rPr lang="en-GB" dirty="0" smtClean="0">
                <a:latin typeface="Arial Unicode MS" pitchFamily="34" charset="-128"/>
              </a:rPr>
              <a:t> </a:t>
            </a:r>
            <a:r>
              <a:rPr lang="en-GB" dirty="0" err="1" smtClean="0">
                <a:latin typeface="Arial Unicode MS" pitchFamily="34" charset="-128"/>
              </a:rPr>
              <a:t>là</a:t>
            </a:r>
            <a:r>
              <a:rPr lang="en-GB" dirty="0" smtClean="0">
                <a:latin typeface="Arial Unicode MS" pitchFamily="34" charset="-128"/>
              </a:rPr>
              <a:t> </a:t>
            </a:r>
            <a:r>
              <a:rPr lang="en-GB" b="1" dirty="0" err="1" smtClean="0">
                <a:latin typeface="Arial Unicode MS" pitchFamily="34" charset="-128"/>
              </a:rPr>
              <a:t>đường</a:t>
            </a:r>
            <a:r>
              <a:rPr lang="en-GB" b="1" dirty="0" smtClean="0">
                <a:latin typeface="Arial Unicode MS" pitchFamily="34" charset="-128"/>
              </a:rPr>
              <a:t> </a:t>
            </a:r>
            <a:r>
              <a:rPr lang="en-GB" b="1" dirty="0" err="1" smtClean="0">
                <a:latin typeface="Arial Unicode MS" pitchFamily="34" charset="-128"/>
              </a:rPr>
              <a:t>đi</a:t>
            </a:r>
            <a:r>
              <a:rPr lang="en-GB" b="1" dirty="0" smtClean="0">
                <a:latin typeface="Arial Unicode MS" pitchFamily="34" charset="-128"/>
              </a:rPr>
              <a:t> </a:t>
            </a:r>
            <a:r>
              <a:rPr lang="en-GB" b="1" dirty="0" err="1" smtClean="0">
                <a:latin typeface="Arial Unicode MS" pitchFamily="34" charset="-128"/>
              </a:rPr>
              <a:t>cơ</a:t>
            </a:r>
            <a:r>
              <a:rPr lang="en-GB" b="1" dirty="0" smtClean="0">
                <a:latin typeface="Arial Unicode MS" pitchFamily="34" charset="-128"/>
              </a:rPr>
              <a:t> </a:t>
            </a:r>
            <a:r>
              <a:rPr lang="en-GB" b="1" dirty="0" err="1" smtClean="0">
                <a:latin typeface="Arial Unicode MS" pitchFamily="34" charset="-128"/>
              </a:rPr>
              <a:t>bản</a:t>
            </a:r>
            <a:r>
              <a:rPr lang="en-GB" dirty="0" smtClean="0">
                <a:latin typeface="Arial Unicode MS" pitchFamily="34" charset="-128"/>
              </a:rPr>
              <a:t> </a:t>
            </a:r>
            <a:r>
              <a:rPr lang="en-GB" dirty="0" err="1" smtClean="0">
                <a:latin typeface="Arial Unicode MS" pitchFamily="34" charset="-128"/>
              </a:rPr>
              <a:t>nếu</a:t>
            </a:r>
            <a:r>
              <a:rPr lang="en-GB" dirty="0" smtClean="0">
                <a:latin typeface="Arial Unicode MS" pitchFamily="34" charset="-128"/>
              </a:rPr>
              <a:t> </a:t>
            </a:r>
            <a:r>
              <a:rPr lang="en-GB" dirty="0" err="1" smtClean="0">
                <a:latin typeface="Arial Unicode MS" pitchFamily="34" charset="-128"/>
              </a:rPr>
              <a:t>không</a:t>
            </a:r>
            <a:r>
              <a:rPr lang="en-GB" dirty="0" smtClean="0">
                <a:latin typeface="Arial Unicode MS" pitchFamily="34" charset="-128"/>
              </a:rPr>
              <a:t> </a:t>
            </a:r>
            <a:r>
              <a:rPr lang="en-GB" dirty="0" err="1" smtClean="0">
                <a:latin typeface="Arial Unicode MS" pitchFamily="34" charset="-128"/>
              </a:rPr>
              <a:t>có</a:t>
            </a:r>
            <a:r>
              <a:rPr lang="en-GB" dirty="0" smtClean="0">
                <a:latin typeface="Arial Unicode MS" pitchFamily="34" charset="-128"/>
              </a:rPr>
              <a:t> </a:t>
            </a:r>
            <a:r>
              <a:rPr lang="en-GB" dirty="0" err="1" smtClean="0">
                <a:latin typeface="Arial Unicode MS" pitchFamily="34" charset="-128"/>
              </a:rPr>
              <a:t>cạnh</a:t>
            </a:r>
            <a:r>
              <a:rPr lang="en-GB" dirty="0" smtClean="0">
                <a:latin typeface="Arial Unicode MS" pitchFamily="34" charset="-128"/>
              </a:rPr>
              <a:t>  </a:t>
            </a:r>
            <a:r>
              <a:rPr lang="en-GB" dirty="0" err="1" smtClean="0">
                <a:latin typeface="Arial Unicode MS" pitchFamily="34" charset="-128"/>
              </a:rPr>
              <a:t>nào</a:t>
            </a:r>
            <a:r>
              <a:rPr lang="en-GB" dirty="0" smtClean="0">
                <a:latin typeface="Arial Unicode MS" pitchFamily="34" charset="-128"/>
              </a:rPr>
              <a:t> </a:t>
            </a:r>
            <a:r>
              <a:rPr lang="en-GB" dirty="0" err="1" smtClean="0">
                <a:latin typeface="Arial Unicode MS" pitchFamily="34" charset="-128"/>
              </a:rPr>
              <a:t>bị</a:t>
            </a:r>
            <a:r>
              <a:rPr lang="en-GB" dirty="0" smtClean="0">
                <a:latin typeface="Arial Unicode MS" pitchFamily="34" charset="-128"/>
              </a:rPr>
              <a:t> </a:t>
            </a:r>
            <a:r>
              <a:rPr lang="en-GB" dirty="0" err="1" smtClean="0">
                <a:latin typeface="Arial Unicode MS" pitchFamily="34" charset="-128"/>
              </a:rPr>
              <a:t>lặp</a:t>
            </a:r>
            <a:r>
              <a:rPr lang="en-GB" dirty="0" smtClean="0">
                <a:latin typeface="Arial Unicode MS" pitchFamily="34" charset="-128"/>
              </a:rPr>
              <a:t> </a:t>
            </a:r>
            <a:r>
              <a:rPr lang="en-GB" dirty="0" err="1" smtClean="0">
                <a:latin typeface="Arial Unicode MS" pitchFamily="34" charset="-128"/>
              </a:rPr>
              <a:t>lại</a:t>
            </a:r>
            <a:r>
              <a:rPr lang="en-GB" dirty="0" smtClean="0">
                <a:latin typeface="Arial Unicode MS" pitchFamily="34" charset="-128"/>
              </a:rPr>
              <a:t> </a:t>
            </a:r>
            <a:r>
              <a:rPr lang="en-GB" dirty="0" err="1" smtClean="0">
                <a:latin typeface="Arial Unicode MS" pitchFamily="34" charset="-128"/>
              </a:rPr>
              <a:t>trên</a:t>
            </a:r>
            <a:r>
              <a:rPr lang="en-GB" dirty="0" smtClean="0">
                <a:latin typeface="Arial Unicode MS" pitchFamily="34" charset="-128"/>
              </a:rPr>
              <a:t> </a:t>
            </a:r>
            <a:r>
              <a:rPr lang="en-GB" dirty="0" err="1" smtClean="0">
                <a:latin typeface="Arial Unicode MS" pitchFamily="34" charset="-128"/>
              </a:rPr>
              <a:t>nó</a:t>
            </a:r>
            <a:r>
              <a:rPr lang="en-GB" i="1" dirty="0" smtClean="0">
                <a:latin typeface="Arial Unicode MS" pitchFamily="34" charset="-128"/>
              </a:rPr>
              <a:t>.</a:t>
            </a:r>
          </a:p>
          <a:p>
            <a:pPr algn="just" eaLnBrk="1" hangingPunct="1">
              <a:lnSpc>
                <a:spcPct val="120000"/>
              </a:lnSpc>
              <a:spcBef>
                <a:spcPts val="1200"/>
              </a:spcBef>
            </a:pPr>
            <a:r>
              <a:rPr lang="en-GB" dirty="0" err="1" smtClean="0">
                <a:latin typeface="Arial Unicode MS" pitchFamily="34" charset="-128"/>
              </a:rPr>
              <a:t>Nếu</a:t>
            </a:r>
            <a:r>
              <a:rPr lang="en-GB" dirty="0" smtClean="0">
                <a:latin typeface="Arial Unicode MS" pitchFamily="34" charset="-128"/>
              </a:rPr>
              <a:t> </a:t>
            </a:r>
            <a:r>
              <a:rPr lang="en-GB" dirty="0" err="1" smtClean="0">
                <a:latin typeface="Arial Unicode MS" pitchFamily="34" charset="-128"/>
              </a:rPr>
              <a:t>có</a:t>
            </a:r>
            <a:r>
              <a:rPr lang="en-GB" dirty="0" smtClean="0">
                <a:latin typeface="Arial Unicode MS" pitchFamily="34" charset="-128"/>
              </a:rPr>
              <a:t> </a:t>
            </a:r>
            <a:r>
              <a:rPr lang="en-GB" dirty="0" err="1" smtClean="0">
                <a:latin typeface="Arial Unicode MS" pitchFamily="34" charset="-128"/>
              </a:rPr>
              <a:t>đường</a:t>
            </a:r>
            <a:r>
              <a:rPr lang="en-GB" dirty="0" smtClean="0">
                <a:latin typeface="Arial Unicode MS" pitchFamily="34" charset="-128"/>
              </a:rPr>
              <a:t> </a:t>
            </a:r>
            <a:r>
              <a:rPr lang="en-GB" dirty="0" err="1" smtClean="0">
                <a:latin typeface="Arial Unicode MS" pitchFamily="34" charset="-128"/>
              </a:rPr>
              <a:t>đi</a:t>
            </a:r>
            <a:r>
              <a:rPr lang="en-GB" dirty="0" smtClean="0">
                <a:latin typeface="Arial Unicode MS" pitchFamily="34" charset="-128"/>
              </a:rPr>
              <a:t> </a:t>
            </a:r>
            <a:r>
              <a:rPr lang="en-GB" dirty="0" err="1" smtClean="0">
                <a:latin typeface="Arial Unicode MS" pitchFamily="34" charset="-128"/>
              </a:rPr>
              <a:t>từ</a:t>
            </a:r>
            <a:r>
              <a:rPr lang="en-GB" dirty="0" smtClean="0">
                <a:latin typeface="Arial Unicode MS" pitchFamily="34" charset="-128"/>
              </a:rPr>
              <a:t> u </a:t>
            </a:r>
            <a:r>
              <a:rPr lang="en-GB" dirty="0" err="1" smtClean="0">
                <a:latin typeface="Arial Unicode MS" pitchFamily="34" charset="-128"/>
              </a:rPr>
              <a:t>đến</a:t>
            </a:r>
            <a:r>
              <a:rPr lang="en-GB" dirty="0" smtClean="0">
                <a:latin typeface="Arial Unicode MS" pitchFamily="34" charset="-128"/>
              </a:rPr>
              <a:t> v </a:t>
            </a:r>
            <a:r>
              <a:rPr lang="en-GB" dirty="0" err="1" smtClean="0">
                <a:latin typeface="Arial Unicode MS" pitchFamily="34" charset="-128"/>
              </a:rPr>
              <a:t>thì</a:t>
            </a:r>
            <a:r>
              <a:rPr lang="en-GB" dirty="0" smtClean="0">
                <a:latin typeface="Arial Unicode MS" pitchFamily="34" charset="-128"/>
              </a:rPr>
              <a:t> </a:t>
            </a:r>
            <a:r>
              <a:rPr lang="en-GB" dirty="0" err="1" smtClean="0">
                <a:latin typeface="Arial Unicode MS" pitchFamily="34" charset="-128"/>
              </a:rPr>
              <a:t>ta</a:t>
            </a:r>
            <a:r>
              <a:rPr lang="en-GB" dirty="0" smtClean="0">
                <a:latin typeface="Arial Unicode MS" pitchFamily="34" charset="-128"/>
              </a:rPr>
              <a:t> </a:t>
            </a:r>
            <a:r>
              <a:rPr lang="en-GB" dirty="0" err="1" smtClean="0">
                <a:latin typeface="Arial Unicode MS" pitchFamily="34" charset="-128"/>
              </a:rPr>
              <a:t>nói</a:t>
            </a:r>
            <a:r>
              <a:rPr lang="en-GB" dirty="0" smtClean="0">
                <a:latin typeface="Arial Unicode MS" pitchFamily="34" charset="-128"/>
              </a:rPr>
              <a:t> </a:t>
            </a:r>
            <a:r>
              <a:rPr lang="en-GB" dirty="0" err="1" smtClean="0">
                <a:latin typeface="Arial Unicode MS" pitchFamily="34" charset="-128"/>
              </a:rPr>
              <a:t>đỉnh</a:t>
            </a:r>
            <a:r>
              <a:rPr lang="en-GB" dirty="0" smtClean="0">
                <a:latin typeface="Arial Unicode MS" pitchFamily="34" charset="-128"/>
              </a:rPr>
              <a:t> v </a:t>
            </a:r>
            <a:r>
              <a:rPr lang="en-GB" b="1" dirty="0" err="1" smtClean="0">
                <a:latin typeface="Arial Unicode MS" pitchFamily="34" charset="-128"/>
              </a:rPr>
              <a:t>đạt</a:t>
            </a:r>
            <a:r>
              <a:rPr lang="en-GB" b="1" dirty="0" smtClean="0">
                <a:latin typeface="Arial Unicode MS" pitchFamily="34" charset="-128"/>
              </a:rPr>
              <a:t> </a:t>
            </a:r>
            <a:r>
              <a:rPr lang="en-GB" b="1" dirty="0" err="1" smtClean="0">
                <a:latin typeface="Arial Unicode MS" pitchFamily="34" charset="-128"/>
              </a:rPr>
              <a:t>đến</a:t>
            </a:r>
            <a:r>
              <a:rPr lang="en-GB" b="1" dirty="0" smtClean="0">
                <a:latin typeface="Arial Unicode MS" pitchFamily="34" charset="-128"/>
              </a:rPr>
              <a:t> </a:t>
            </a:r>
            <a:r>
              <a:rPr lang="en-GB" b="1" dirty="0" err="1" smtClean="0">
                <a:latin typeface="Arial Unicode MS" pitchFamily="34" charset="-128"/>
              </a:rPr>
              <a:t>được</a:t>
            </a:r>
            <a:r>
              <a:rPr lang="en-GB" dirty="0" smtClean="0">
                <a:latin typeface="Arial Unicode MS" pitchFamily="34" charset="-128"/>
              </a:rPr>
              <a:t> </a:t>
            </a:r>
            <a:r>
              <a:rPr lang="en-GB" dirty="0" err="1" smtClean="0">
                <a:latin typeface="Arial Unicode MS" pitchFamily="34" charset="-128"/>
              </a:rPr>
              <a:t>từ</a:t>
            </a:r>
            <a:r>
              <a:rPr lang="en-GB" dirty="0" smtClean="0">
                <a:latin typeface="Arial Unicode MS" pitchFamily="34" charset="-128"/>
              </a:rPr>
              <a:t> </a:t>
            </a:r>
            <a:r>
              <a:rPr lang="en-GB" dirty="0" err="1" smtClean="0">
                <a:latin typeface="Arial Unicode MS" pitchFamily="34" charset="-128"/>
              </a:rPr>
              <a:t>đỉnh</a:t>
            </a:r>
            <a:r>
              <a:rPr lang="en-GB" dirty="0" smtClean="0">
                <a:latin typeface="Arial Unicode MS" pitchFamily="34" charset="-128"/>
              </a:rPr>
              <a:t> u. Ta </a:t>
            </a:r>
            <a:r>
              <a:rPr lang="en-GB" dirty="0" err="1" smtClean="0">
                <a:latin typeface="Arial Unicode MS" pitchFamily="34" charset="-128"/>
              </a:rPr>
              <a:t>quan</a:t>
            </a:r>
            <a:r>
              <a:rPr lang="en-GB" dirty="0" smtClean="0">
                <a:latin typeface="Arial Unicode MS" pitchFamily="34" charset="-128"/>
              </a:rPr>
              <a:t> </a:t>
            </a:r>
            <a:r>
              <a:rPr lang="en-GB" dirty="0" err="1" smtClean="0">
                <a:latin typeface="Arial Unicode MS" pitchFamily="34" charset="-128"/>
              </a:rPr>
              <a:t>niệm</a:t>
            </a:r>
            <a:r>
              <a:rPr lang="en-GB" dirty="0" smtClean="0">
                <a:latin typeface="Arial Unicode MS" pitchFamily="34" charset="-128"/>
              </a:rPr>
              <a:t> </a:t>
            </a:r>
            <a:r>
              <a:rPr lang="en-GB" dirty="0" err="1" smtClean="0">
                <a:latin typeface="Arial Unicode MS" pitchFamily="34" charset="-128"/>
              </a:rPr>
              <a:t>rằng</a:t>
            </a:r>
            <a:r>
              <a:rPr lang="en-GB" dirty="0" smtClean="0">
                <a:latin typeface="Arial Unicode MS" pitchFamily="34" charset="-128"/>
              </a:rPr>
              <a:t> </a:t>
            </a:r>
            <a:r>
              <a:rPr lang="en-GB" dirty="0" err="1" smtClean="0">
                <a:latin typeface="Arial Unicode MS" pitchFamily="34" charset="-128"/>
              </a:rPr>
              <a:t>một</a:t>
            </a:r>
            <a:r>
              <a:rPr lang="en-GB" dirty="0" smtClean="0">
                <a:latin typeface="Arial Unicode MS" pitchFamily="34" charset="-128"/>
              </a:rPr>
              <a:t> </a:t>
            </a:r>
            <a:r>
              <a:rPr lang="en-GB" dirty="0" err="1" smtClean="0">
                <a:latin typeface="Arial Unicode MS" pitchFamily="34" charset="-128"/>
              </a:rPr>
              <a:t>đỉnh</a:t>
            </a:r>
            <a:r>
              <a:rPr lang="en-GB" dirty="0" smtClean="0">
                <a:latin typeface="Arial Unicode MS" pitchFamily="34" charset="-128"/>
              </a:rPr>
              <a:t> v </a:t>
            </a:r>
            <a:r>
              <a:rPr lang="en-GB" dirty="0" err="1" smtClean="0">
                <a:latin typeface="Arial Unicode MS" pitchFamily="34" charset="-128"/>
              </a:rPr>
              <a:t>luôn</a:t>
            </a:r>
            <a:r>
              <a:rPr lang="en-GB" dirty="0" smtClean="0">
                <a:latin typeface="Arial Unicode MS" pitchFamily="34" charset="-128"/>
              </a:rPr>
              <a:t> </a:t>
            </a:r>
            <a:r>
              <a:rPr lang="en-GB" dirty="0" err="1" smtClean="0">
                <a:latin typeface="Arial Unicode MS" pitchFamily="34" charset="-128"/>
              </a:rPr>
              <a:t>đạt</a:t>
            </a:r>
            <a:r>
              <a:rPr lang="en-GB" dirty="0" smtClean="0">
                <a:latin typeface="Arial Unicode MS" pitchFamily="34" charset="-128"/>
              </a:rPr>
              <a:t> </a:t>
            </a:r>
            <a:r>
              <a:rPr lang="en-GB" dirty="0" err="1" smtClean="0">
                <a:latin typeface="Arial Unicode MS" pitchFamily="34" charset="-128"/>
              </a:rPr>
              <a:t>đến</a:t>
            </a:r>
            <a:r>
              <a:rPr lang="en-GB" dirty="0" smtClean="0">
                <a:latin typeface="Arial Unicode MS" pitchFamily="34" charset="-128"/>
              </a:rPr>
              <a:t> </a:t>
            </a:r>
            <a:r>
              <a:rPr lang="en-GB" dirty="0" err="1" smtClean="0">
                <a:latin typeface="Arial Unicode MS" pitchFamily="34" charset="-128"/>
              </a:rPr>
              <a:t>được</a:t>
            </a:r>
            <a:r>
              <a:rPr lang="en-GB" dirty="0" smtClean="0">
                <a:latin typeface="Arial Unicode MS" pitchFamily="34" charset="-128"/>
              </a:rPr>
              <a:t> </a:t>
            </a:r>
            <a:r>
              <a:rPr lang="en-GB" dirty="0" err="1" smtClean="0">
                <a:latin typeface="Arial Unicode MS" pitchFamily="34" charset="-128"/>
              </a:rPr>
              <a:t>từ</a:t>
            </a:r>
            <a:r>
              <a:rPr lang="en-GB" dirty="0" smtClean="0">
                <a:latin typeface="Arial Unicode MS" pitchFamily="34" charset="-128"/>
              </a:rPr>
              <a:t> </a:t>
            </a:r>
            <a:r>
              <a:rPr lang="en-GB" dirty="0" err="1" smtClean="0">
                <a:latin typeface="Arial Unicode MS" pitchFamily="34" charset="-128"/>
              </a:rPr>
              <a:t>chính</a:t>
            </a:r>
            <a:r>
              <a:rPr lang="en-GB" dirty="0" smtClean="0">
                <a:latin typeface="Arial Unicode MS" pitchFamily="34" charset="-128"/>
              </a:rPr>
              <a:t> </a:t>
            </a:r>
            <a:r>
              <a:rPr lang="en-GB" dirty="0" err="1" smtClean="0">
                <a:latin typeface="Arial Unicode MS" pitchFamily="34" charset="-128"/>
              </a:rPr>
              <a:t>nó</a:t>
            </a:r>
            <a:r>
              <a:rPr lang="en-GB" dirty="0" smtClean="0">
                <a:latin typeface="Arial Unicode MS" pitchFamily="34" charset="-128"/>
              </a:rPr>
              <a:t>.</a:t>
            </a:r>
          </a:p>
          <a:p>
            <a:pPr eaLnBrk="1" hangingPunct="1">
              <a:buFontTx/>
              <a:buNone/>
            </a:pPr>
            <a:endParaRPr lang="en-GB" i="1" dirty="0" smtClean="0">
              <a:latin typeface="Arial Unicode MS" pitchFamily="34" charset="-128"/>
            </a:endParaRPr>
          </a:p>
          <a:p>
            <a:pPr eaLnBrk="1" hangingPunct="1"/>
            <a:endParaRPr lang="en-GB" i="1" dirty="0" smtClean="0">
              <a:latin typeface="Arial Unicode MS" pitchFamily="34" charset="-128"/>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9635" name="Slide Number Placeholder 2"/>
          <p:cNvSpPr>
            <a:spLocks noGrp="1"/>
          </p:cNvSpPr>
          <p:nvPr>
            <p:ph type="sldNum" sz="quarter" idx="11"/>
          </p:nvPr>
        </p:nvSpPr>
        <p:spPr>
          <a:noFill/>
        </p:spPr>
        <p:txBody>
          <a:bodyPr/>
          <a:lstStyle/>
          <a:p>
            <a:fld id="{19FDC0C0-FEAD-48B0-AF24-BAD50FFC2EF9}" type="slidenum">
              <a:rPr lang="en-US"/>
              <a:pPr/>
              <a:t>58</a:t>
            </a:fld>
            <a:endParaRPr lang="en-US"/>
          </a:p>
        </p:txBody>
      </p:sp>
      <p:sp>
        <p:nvSpPr>
          <p:cNvPr id="824322" name="Rectangle 2"/>
          <p:cNvSpPr>
            <a:spLocks noChangeArrowheads="1"/>
          </p:cNvSpPr>
          <p:nvPr/>
        </p:nvSpPr>
        <p:spPr bwMode="auto">
          <a:xfrm>
            <a:off x="190440" y="5364189"/>
            <a:ext cx="8324964" cy="815608"/>
          </a:xfrm>
          <a:prstGeom prst="rect">
            <a:avLst/>
          </a:prstGeom>
          <a:noFill/>
          <a:ln w="9525">
            <a:noFill/>
            <a:miter lim="800000"/>
            <a:headEnd/>
            <a:tailEnd/>
          </a:ln>
        </p:spPr>
        <p:txBody>
          <a:bodyPr wrap="square" lIns="0" tIns="0" rIns="0" bIns="0">
            <a:spAutoFit/>
          </a:bodyPr>
          <a:lstStyle/>
          <a:p>
            <a:pPr eaLnBrk="0" hangingPunct="0">
              <a:spcBef>
                <a:spcPts val="600"/>
              </a:spcBef>
            </a:pPr>
            <a:r>
              <a:rPr lang="en-US" sz="2400" b="1" u="none" smtClean="0">
                <a:solidFill>
                  <a:srgbClr val="000099"/>
                </a:solidFill>
                <a:latin typeface="+mj-lt"/>
              </a:rPr>
              <a:t>Ví </a:t>
            </a:r>
            <a:r>
              <a:rPr lang="en-US" sz="2400" b="1" u="none">
                <a:solidFill>
                  <a:srgbClr val="000099"/>
                </a:solidFill>
                <a:latin typeface="+mj-lt"/>
              </a:rPr>
              <a:t>dụ:</a:t>
            </a:r>
            <a:r>
              <a:rPr lang="en-US" sz="2400" u="none">
                <a:solidFill>
                  <a:srgbClr val="000099"/>
                </a:solidFill>
                <a:latin typeface="+mj-lt"/>
              </a:rPr>
              <a:t>  </a:t>
            </a:r>
            <a:r>
              <a:rPr lang="en-US" sz="2400" u="none" smtClean="0">
                <a:solidFill>
                  <a:srgbClr val="000099"/>
                </a:solidFill>
                <a:latin typeface="+mj-lt"/>
              </a:rPr>
              <a:t>    1</a:t>
            </a:r>
            <a:r>
              <a:rPr lang="en-US" sz="2400" u="none">
                <a:solidFill>
                  <a:srgbClr val="000099"/>
                </a:solidFill>
                <a:latin typeface="+mj-lt"/>
              </a:rPr>
              <a:t>, 2, 5, 3, 4 </a:t>
            </a:r>
            <a:r>
              <a:rPr lang="en-US" sz="2400" u="none" smtClean="0">
                <a:solidFill>
                  <a:srgbClr val="000099"/>
                </a:solidFill>
                <a:latin typeface="+mj-lt"/>
              </a:rPr>
              <a:t>    hoặc    </a:t>
            </a:r>
            <a:r>
              <a:rPr lang="en-US" sz="2400" u="none">
                <a:solidFill>
                  <a:srgbClr val="000099"/>
                </a:solidFill>
                <a:latin typeface="+mj-lt"/>
              </a:rPr>
              <a:t>1, a, 2, c, 5, d, 3, e, </a:t>
            </a:r>
            <a:r>
              <a:rPr lang="en-US" sz="2400" u="none" smtClean="0">
                <a:solidFill>
                  <a:srgbClr val="000099"/>
                </a:solidFill>
                <a:latin typeface="+mj-lt"/>
              </a:rPr>
              <a:t>4</a:t>
            </a:r>
            <a:endParaRPr lang="en-US" sz="2400" u="none">
              <a:solidFill>
                <a:srgbClr val="000099"/>
              </a:solidFill>
              <a:latin typeface="+mj-lt"/>
            </a:endParaRPr>
          </a:p>
          <a:p>
            <a:pPr lvl="1" eaLnBrk="0" hangingPunct="0">
              <a:spcBef>
                <a:spcPts val="600"/>
              </a:spcBef>
              <a:buFontTx/>
              <a:buChar char="•"/>
            </a:pPr>
            <a:r>
              <a:rPr lang="en-US" sz="2400" u="none">
                <a:solidFill>
                  <a:srgbClr val="000099"/>
                </a:solidFill>
                <a:latin typeface="+mj-lt"/>
              </a:rPr>
              <a:t> Là đường đi đơn</a:t>
            </a:r>
          </a:p>
        </p:txBody>
      </p:sp>
      <p:sp>
        <p:nvSpPr>
          <p:cNvPr id="824324" name="Text Box 4"/>
          <p:cNvSpPr txBox="1">
            <a:spLocks noChangeArrowheads="1"/>
          </p:cNvSpPr>
          <p:nvPr/>
        </p:nvSpPr>
        <p:spPr bwMode="auto">
          <a:xfrm>
            <a:off x="254002" y="2808279"/>
            <a:ext cx="8480480" cy="907941"/>
          </a:xfrm>
          <a:prstGeom prst="rect">
            <a:avLst/>
          </a:prstGeom>
          <a:noFill/>
          <a:ln w="12700" cap="sq">
            <a:noFill/>
            <a:miter lim="800000"/>
            <a:headEnd type="none" w="sm" len="sm"/>
            <a:tailEnd type="none" w="sm" len="sm"/>
          </a:ln>
        </p:spPr>
        <p:txBody>
          <a:bodyPr wrap="square">
            <a:spAutoFit/>
          </a:bodyPr>
          <a:lstStyle/>
          <a:p>
            <a:pPr eaLnBrk="0" hangingPunct="0">
              <a:spcBef>
                <a:spcPts val="600"/>
              </a:spcBef>
            </a:pPr>
            <a:r>
              <a:rPr lang="en-US" sz="2400" b="1" u="none" smtClean="0">
                <a:solidFill>
                  <a:srgbClr val="000099"/>
                </a:solidFill>
                <a:latin typeface="+mj-lt"/>
              </a:rPr>
              <a:t>Ví </a:t>
            </a:r>
            <a:r>
              <a:rPr lang="en-US" sz="2400" b="1" u="none">
                <a:solidFill>
                  <a:srgbClr val="000099"/>
                </a:solidFill>
                <a:latin typeface="+mj-lt"/>
              </a:rPr>
              <a:t>dụ:</a:t>
            </a:r>
            <a:r>
              <a:rPr lang="en-US" sz="2400" u="none">
                <a:solidFill>
                  <a:srgbClr val="000099"/>
                </a:solidFill>
                <a:latin typeface="+mj-lt"/>
              </a:rPr>
              <a:t>  5, 2, 3, </a:t>
            </a:r>
            <a:r>
              <a:rPr lang="en-US" sz="2400" u="none" smtClean="0">
                <a:solidFill>
                  <a:srgbClr val="000099"/>
                </a:solidFill>
                <a:latin typeface="+mj-lt"/>
              </a:rPr>
              <a:t>4 </a:t>
            </a:r>
            <a:r>
              <a:rPr lang="en-US" sz="2400" u="none">
                <a:solidFill>
                  <a:srgbClr val="000099"/>
                </a:solidFill>
                <a:latin typeface="+mj-lt"/>
              </a:rPr>
              <a:t> </a:t>
            </a:r>
            <a:r>
              <a:rPr lang="en-US" sz="2400" u="none" smtClean="0">
                <a:solidFill>
                  <a:srgbClr val="000099"/>
                </a:solidFill>
                <a:latin typeface="+mj-lt"/>
              </a:rPr>
              <a:t>hoặc </a:t>
            </a:r>
            <a:r>
              <a:rPr lang="en-US" sz="2400" u="none">
                <a:solidFill>
                  <a:srgbClr val="000099"/>
                </a:solidFill>
                <a:latin typeface="+mj-lt"/>
              </a:rPr>
              <a:t>5, c, 2, b, 3, e, </a:t>
            </a:r>
            <a:r>
              <a:rPr lang="en-US" sz="2400" u="none" smtClean="0">
                <a:solidFill>
                  <a:srgbClr val="000099"/>
                </a:solidFill>
                <a:latin typeface="+mj-lt"/>
              </a:rPr>
              <a:t>4.</a:t>
            </a:r>
            <a:endParaRPr lang="en-US" sz="2400" u="none">
              <a:solidFill>
                <a:srgbClr val="000099"/>
              </a:solidFill>
              <a:latin typeface="+mj-lt"/>
            </a:endParaRPr>
          </a:p>
          <a:p>
            <a:pPr eaLnBrk="0" hangingPunct="0">
              <a:spcBef>
                <a:spcPts val="600"/>
              </a:spcBef>
            </a:pPr>
            <a:r>
              <a:rPr lang="en-US" sz="2400" u="none">
                <a:solidFill>
                  <a:srgbClr val="000099"/>
                </a:solidFill>
                <a:latin typeface="+mj-lt"/>
              </a:rPr>
              <a:t>Không có đỉnh lặp nên là đường đi đơn</a:t>
            </a:r>
          </a:p>
        </p:txBody>
      </p:sp>
      <p:grpSp>
        <p:nvGrpSpPr>
          <p:cNvPr id="2" name="Group 6"/>
          <p:cNvGrpSpPr>
            <a:grpSpLocks/>
          </p:cNvGrpSpPr>
          <p:nvPr/>
        </p:nvGrpSpPr>
        <p:grpSpPr bwMode="auto">
          <a:xfrm>
            <a:off x="3038454" y="3867156"/>
            <a:ext cx="2501900" cy="960438"/>
            <a:chOff x="3744" y="1200"/>
            <a:chExt cx="1576" cy="605"/>
          </a:xfrm>
        </p:grpSpPr>
        <p:sp>
          <p:nvSpPr>
            <p:cNvPr id="69666" name="Oval 7"/>
            <p:cNvSpPr>
              <a:spLocks noChangeArrowheads="1"/>
            </p:cNvSpPr>
            <p:nvPr/>
          </p:nvSpPr>
          <p:spPr bwMode="auto">
            <a:xfrm>
              <a:off x="3744" y="1599"/>
              <a:ext cx="237" cy="206"/>
            </a:xfrm>
            <a:prstGeom prst="ellipse">
              <a:avLst/>
            </a:prstGeom>
            <a:solidFill>
              <a:srgbClr val="66FF33"/>
            </a:solidFill>
            <a:ln w="12065">
              <a:solidFill>
                <a:srgbClr val="000000"/>
              </a:solidFill>
              <a:round/>
              <a:headEnd/>
              <a:tailEnd/>
            </a:ln>
          </p:spPr>
          <p:txBody>
            <a:bodyPr/>
            <a:lstStyle/>
            <a:p>
              <a:endParaRPr lang="en-US"/>
            </a:p>
          </p:txBody>
        </p:sp>
        <p:sp>
          <p:nvSpPr>
            <p:cNvPr id="69667" name="Oval 8"/>
            <p:cNvSpPr>
              <a:spLocks noChangeArrowheads="1"/>
            </p:cNvSpPr>
            <p:nvPr/>
          </p:nvSpPr>
          <p:spPr bwMode="auto">
            <a:xfrm>
              <a:off x="4201" y="1599"/>
              <a:ext cx="206" cy="206"/>
            </a:xfrm>
            <a:prstGeom prst="ellipse">
              <a:avLst/>
            </a:prstGeom>
            <a:solidFill>
              <a:srgbClr val="66FF33"/>
            </a:solidFill>
            <a:ln w="12065">
              <a:solidFill>
                <a:srgbClr val="000000"/>
              </a:solidFill>
              <a:round/>
              <a:headEnd/>
              <a:tailEnd/>
            </a:ln>
          </p:spPr>
          <p:txBody>
            <a:bodyPr/>
            <a:lstStyle/>
            <a:p>
              <a:pPr eaLnBrk="0" hangingPunct="0"/>
              <a:endParaRPr lang="en-US" sz="2400" b="1" u="none"/>
            </a:p>
          </p:txBody>
        </p:sp>
        <p:sp>
          <p:nvSpPr>
            <p:cNvPr id="69668" name="Rectangle 9"/>
            <p:cNvSpPr>
              <a:spLocks noChangeArrowheads="1"/>
            </p:cNvSpPr>
            <p:nvPr/>
          </p:nvSpPr>
          <p:spPr bwMode="auto">
            <a:xfrm>
              <a:off x="4289" y="1603"/>
              <a:ext cx="76"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2</a:t>
              </a:r>
              <a:endParaRPr lang="en-US" sz="1000" b="1" u="none"/>
            </a:p>
          </p:txBody>
        </p:sp>
        <p:sp>
          <p:nvSpPr>
            <p:cNvPr id="69669" name="Oval 10"/>
            <p:cNvSpPr>
              <a:spLocks noChangeArrowheads="1"/>
            </p:cNvSpPr>
            <p:nvPr/>
          </p:nvSpPr>
          <p:spPr bwMode="auto">
            <a:xfrm>
              <a:off x="4657" y="1599"/>
              <a:ext cx="206" cy="206"/>
            </a:xfrm>
            <a:prstGeom prst="ellipse">
              <a:avLst/>
            </a:prstGeom>
            <a:solidFill>
              <a:srgbClr val="66FF33"/>
            </a:solidFill>
            <a:ln w="12065">
              <a:solidFill>
                <a:srgbClr val="000000"/>
              </a:solidFill>
              <a:round/>
              <a:headEnd/>
              <a:tailEnd/>
            </a:ln>
          </p:spPr>
          <p:txBody>
            <a:bodyPr/>
            <a:lstStyle/>
            <a:p>
              <a:endParaRPr lang="en-US"/>
            </a:p>
          </p:txBody>
        </p:sp>
        <p:sp>
          <p:nvSpPr>
            <p:cNvPr id="69670" name="Rectangle 11"/>
            <p:cNvSpPr>
              <a:spLocks noChangeArrowheads="1"/>
            </p:cNvSpPr>
            <p:nvPr/>
          </p:nvSpPr>
          <p:spPr bwMode="auto">
            <a:xfrm>
              <a:off x="4745" y="1588"/>
              <a:ext cx="76"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3</a:t>
              </a:r>
              <a:endParaRPr lang="en-US" sz="1000" b="1" u="none"/>
            </a:p>
          </p:txBody>
        </p:sp>
        <p:sp>
          <p:nvSpPr>
            <p:cNvPr id="69671" name="Oval 12"/>
            <p:cNvSpPr>
              <a:spLocks noChangeArrowheads="1"/>
            </p:cNvSpPr>
            <p:nvPr/>
          </p:nvSpPr>
          <p:spPr bwMode="auto">
            <a:xfrm>
              <a:off x="5084" y="1599"/>
              <a:ext cx="236" cy="206"/>
            </a:xfrm>
            <a:prstGeom prst="ellipse">
              <a:avLst/>
            </a:prstGeom>
            <a:solidFill>
              <a:srgbClr val="66FF33"/>
            </a:solidFill>
            <a:ln w="12065">
              <a:solidFill>
                <a:srgbClr val="000000"/>
              </a:solidFill>
              <a:round/>
              <a:headEnd/>
              <a:tailEnd/>
            </a:ln>
          </p:spPr>
          <p:txBody>
            <a:bodyPr/>
            <a:lstStyle/>
            <a:p>
              <a:endParaRPr lang="en-US"/>
            </a:p>
          </p:txBody>
        </p:sp>
        <p:sp>
          <p:nvSpPr>
            <p:cNvPr id="69672" name="Rectangle 13"/>
            <p:cNvSpPr>
              <a:spLocks noChangeArrowheads="1"/>
            </p:cNvSpPr>
            <p:nvPr/>
          </p:nvSpPr>
          <p:spPr bwMode="auto">
            <a:xfrm>
              <a:off x="5171" y="1603"/>
              <a:ext cx="76"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4</a:t>
              </a:r>
              <a:endParaRPr lang="en-US" sz="1000" b="1" u="none"/>
            </a:p>
          </p:txBody>
        </p:sp>
        <p:sp>
          <p:nvSpPr>
            <p:cNvPr id="69673" name="Rectangle 14"/>
            <p:cNvSpPr>
              <a:spLocks noChangeArrowheads="1"/>
            </p:cNvSpPr>
            <p:nvPr/>
          </p:nvSpPr>
          <p:spPr bwMode="auto">
            <a:xfrm>
              <a:off x="4068" y="1527"/>
              <a:ext cx="76"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a</a:t>
              </a:r>
              <a:endParaRPr lang="en-US" sz="1000" b="1" u="none"/>
            </a:p>
          </p:txBody>
        </p:sp>
        <p:sp>
          <p:nvSpPr>
            <p:cNvPr id="69674" name="Line 15"/>
            <p:cNvSpPr>
              <a:spLocks noChangeShapeType="1"/>
            </p:cNvSpPr>
            <p:nvPr/>
          </p:nvSpPr>
          <p:spPr bwMode="auto">
            <a:xfrm>
              <a:off x="4425" y="1717"/>
              <a:ext cx="229" cy="1"/>
            </a:xfrm>
            <a:prstGeom prst="line">
              <a:avLst/>
            </a:prstGeom>
            <a:noFill/>
            <a:ln w="19050">
              <a:solidFill>
                <a:schemeClr val="tx1"/>
              </a:solidFill>
              <a:round/>
              <a:headEnd/>
              <a:tailEnd type="triangle" w="med" len="med"/>
            </a:ln>
          </p:spPr>
          <p:txBody>
            <a:bodyPr/>
            <a:lstStyle/>
            <a:p>
              <a:endParaRPr lang="en-US"/>
            </a:p>
          </p:txBody>
        </p:sp>
        <p:sp>
          <p:nvSpPr>
            <p:cNvPr id="69675" name="Rectangle 16"/>
            <p:cNvSpPr>
              <a:spLocks noChangeArrowheads="1"/>
            </p:cNvSpPr>
            <p:nvPr/>
          </p:nvSpPr>
          <p:spPr bwMode="auto">
            <a:xfrm>
              <a:off x="4509" y="1527"/>
              <a:ext cx="83"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b</a:t>
              </a:r>
              <a:endParaRPr lang="en-US" sz="1000" b="1" u="none"/>
            </a:p>
          </p:txBody>
        </p:sp>
        <p:sp>
          <p:nvSpPr>
            <p:cNvPr id="69676" name="Rectangle 17"/>
            <p:cNvSpPr>
              <a:spLocks noChangeArrowheads="1"/>
            </p:cNvSpPr>
            <p:nvPr/>
          </p:nvSpPr>
          <p:spPr bwMode="auto">
            <a:xfrm>
              <a:off x="4320" y="1344"/>
              <a:ext cx="76"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c</a:t>
              </a:r>
              <a:endParaRPr lang="en-US" sz="1000" b="1" u="none"/>
            </a:p>
          </p:txBody>
        </p:sp>
        <p:sp>
          <p:nvSpPr>
            <p:cNvPr id="69677" name="Rectangle 18"/>
            <p:cNvSpPr>
              <a:spLocks noChangeArrowheads="1"/>
            </p:cNvSpPr>
            <p:nvPr/>
          </p:nvSpPr>
          <p:spPr bwMode="auto">
            <a:xfrm>
              <a:off x="3839" y="1603"/>
              <a:ext cx="76" cy="163"/>
            </a:xfrm>
            <a:prstGeom prst="rect">
              <a:avLst/>
            </a:prstGeom>
            <a:solidFill>
              <a:srgbClr val="66FF33"/>
            </a:solidFill>
            <a:ln w="9525">
              <a:noFill/>
              <a:miter lim="800000"/>
              <a:headEnd/>
              <a:tailEnd/>
            </a:ln>
          </p:spPr>
          <p:txBody>
            <a:bodyPr wrap="none" lIns="0" tIns="0" rIns="0" bIns="0">
              <a:spAutoFit/>
            </a:bodyPr>
            <a:lstStyle/>
            <a:p>
              <a:pPr eaLnBrk="0" hangingPunct="0"/>
              <a:r>
                <a:rPr lang="en-US" sz="1700" b="1" u="none">
                  <a:latin typeface="Helvetica" pitchFamily="34" charset="0"/>
                </a:rPr>
                <a:t>1</a:t>
              </a:r>
              <a:endParaRPr lang="en-US" sz="1000" b="1" u="none"/>
            </a:p>
          </p:txBody>
        </p:sp>
        <p:sp>
          <p:nvSpPr>
            <p:cNvPr id="69678" name="Oval 19"/>
            <p:cNvSpPr>
              <a:spLocks noChangeArrowheads="1"/>
            </p:cNvSpPr>
            <p:nvPr/>
          </p:nvSpPr>
          <p:spPr bwMode="auto">
            <a:xfrm>
              <a:off x="4464" y="1200"/>
              <a:ext cx="206" cy="206"/>
            </a:xfrm>
            <a:prstGeom prst="ellipse">
              <a:avLst/>
            </a:prstGeom>
            <a:solidFill>
              <a:srgbClr val="66FF33"/>
            </a:solidFill>
            <a:ln w="12065">
              <a:solidFill>
                <a:srgbClr val="000000"/>
              </a:solidFill>
              <a:round/>
              <a:headEnd/>
              <a:tailEnd/>
            </a:ln>
          </p:spPr>
          <p:txBody>
            <a:bodyPr/>
            <a:lstStyle/>
            <a:p>
              <a:pPr eaLnBrk="0" hangingPunct="0"/>
              <a:r>
                <a:rPr lang="en-US" sz="1800" b="1" u="none"/>
                <a:t>5</a:t>
              </a:r>
              <a:endParaRPr lang="en-US" sz="2800" b="1" u="none"/>
            </a:p>
          </p:txBody>
        </p:sp>
        <p:grpSp>
          <p:nvGrpSpPr>
            <p:cNvPr id="69679" name="Group 20"/>
            <p:cNvGrpSpPr>
              <a:grpSpLocks/>
            </p:cNvGrpSpPr>
            <p:nvPr/>
          </p:nvGrpSpPr>
          <p:grpSpPr bwMode="auto">
            <a:xfrm>
              <a:off x="3984" y="1392"/>
              <a:ext cx="1111" cy="326"/>
              <a:chOff x="528" y="1392"/>
              <a:chExt cx="1111" cy="326"/>
            </a:xfrm>
          </p:grpSpPr>
          <p:sp>
            <p:nvSpPr>
              <p:cNvPr id="69682" name="Line 21"/>
              <p:cNvSpPr>
                <a:spLocks noChangeShapeType="1"/>
              </p:cNvSpPr>
              <p:nvPr/>
            </p:nvSpPr>
            <p:spPr bwMode="auto">
              <a:xfrm>
                <a:off x="528" y="1717"/>
                <a:ext cx="213" cy="1"/>
              </a:xfrm>
              <a:prstGeom prst="line">
                <a:avLst/>
              </a:prstGeom>
              <a:noFill/>
              <a:ln w="19050">
                <a:solidFill>
                  <a:schemeClr val="tx1"/>
                </a:solidFill>
                <a:round/>
                <a:headEnd/>
                <a:tailEnd type="triangle" w="med" len="med"/>
              </a:ln>
            </p:spPr>
            <p:txBody>
              <a:bodyPr/>
              <a:lstStyle/>
              <a:p>
                <a:endParaRPr lang="en-US"/>
              </a:p>
            </p:txBody>
          </p:sp>
          <p:sp>
            <p:nvSpPr>
              <p:cNvPr id="69683" name="Line 22"/>
              <p:cNvSpPr>
                <a:spLocks noChangeShapeType="1"/>
              </p:cNvSpPr>
              <p:nvPr/>
            </p:nvSpPr>
            <p:spPr bwMode="auto">
              <a:xfrm>
                <a:off x="1426" y="1717"/>
                <a:ext cx="213" cy="1"/>
              </a:xfrm>
              <a:prstGeom prst="line">
                <a:avLst/>
              </a:prstGeom>
              <a:noFill/>
              <a:ln w="19050">
                <a:solidFill>
                  <a:schemeClr val="tx1"/>
                </a:solidFill>
                <a:round/>
                <a:headEnd/>
                <a:tailEnd type="triangle" w="med" len="med"/>
              </a:ln>
            </p:spPr>
            <p:txBody>
              <a:bodyPr/>
              <a:lstStyle/>
              <a:p>
                <a:endParaRPr lang="en-US"/>
              </a:p>
            </p:txBody>
          </p:sp>
          <p:sp>
            <p:nvSpPr>
              <p:cNvPr id="69684" name="Line 23"/>
              <p:cNvSpPr>
                <a:spLocks noChangeShapeType="1"/>
              </p:cNvSpPr>
              <p:nvPr/>
            </p:nvSpPr>
            <p:spPr bwMode="auto">
              <a:xfrm flipV="1">
                <a:off x="864" y="1392"/>
                <a:ext cx="192" cy="192"/>
              </a:xfrm>
              <a:prstGeom prst="line">
                <a:avLst/>
              </a:prstGeom>
              <a:noFill/>
              <a:ln w="19050">
                <a:solidFill>
                  <a:schemeClr val="tx1"/>
                </a:solidFill>
                <a:round/>
                <a:headEnd/>
                <a:tailEnd type="triangle" w="med" len="med"/>
              </a:ln>
            </p:spPr>
            <p:txBody>
              <a:bodyPr/>
              <a:lstStyle/>
              <a:p>
                <a:endParaRPr lang="en-US"/>
              </a:p>
            </p:txBody>
          </p:sp>
          <p:sp>
            <p:nvSpPr>
              <p:cNvPr id="69685" name="Line 24"/>
              <p:cNvSpPr>
                <a:spLocks noChangeShapeType="1"/>
              </p:cNvSpPr>
              <p:nvPr/>
            </p:nvSpPr>
            <p:spPr bwMode="auto">
              <a:xfrm>
                <a:off x="1152" y="1392"/>
                <a:ext cx="144" cy="192"/>
              </a:xfrm>
              <a:prstGeom prst="line">
                <a:avLst/>
              </a:prstGeom>
              <a:noFill/>
              <a:ln w="19050">
                <a:solidFill>
                  <a:schemeClr val="tx1"/>
                </a:solidFill>
                <a:round/>
                <a:headEnd/>
                <a:tailEnd type="triangle" w="med" len="med"/>
              </a:ln>
            </p:spPr>
            <p:txBody>
              <a:bodyPr/>
              <a:lstStyle/>
              <a:p>
                <a:endParaRPr lang="en-US"/>
              </a:p>
            </p:txBody>
          </p:sp>
        </p:grpSp>
        <p:sp>
          <p:nvSpPr>
            <p:cNvPr id="69680" name="Rectangle 25"/>
            <p:cNvSpPr>
              <a:spLocks noChangeArrowheads="1"/>
            </p:cNvSpPr>
            <p:nvPr/>
          </p:nvSpPr>
          <p:spPr bwMode="auto">
            <a:xfrm>
              <a:off x="4704" y="1344"/>
              <a:ext cx="83"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d</a:t>
              </a:r>
              <a:endParaRPr lang="en-US" sz="1000" b="1" u="none"/>
            </a:p>
          </p:txBody>
        </p:sp>
        <p:sp>
          <p:nvSpPr>
            <p:cNvPr id="69681" name="Rectangle 26"/>
            <p:cNvSpPr>
              <a:spLocks noChangeArrowheads="1"/>
            </p:cNvSpPr>
            <p:nvPr/>
          </p:nvSpPr>
          <p:spPr bwMode="auto">
            <a:xfrm>
              <a:off x="4944" y="1536"/>
              <a:ext cx="76" cy="1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e</a:t>
              </a:r>
              <a:endParaRPr lang="en-US" sz="1000" b="1" u="none"/>
            </a:p>
          </p:txBody>
        </p:sp>
      </p:grpSp>
      <p:sp>
        <p:nvSpPr>
          <p:cNvPr id="824366" name="Line 46"/>
          <p:cNvSpPr>
            <a:spLocks noChangeShapeType="1"/>
          </p:cNvSpPr>
          <p:nvPr/>
        </p:nvSpPr>
        <p:spPr bwMode="auto">
          <a:xfrm>
            <a:off x="3422629" y="4692656"/>
            <a:ext cx="338138" cy="1588"/>
          </a:xfrm>
          <a:prstGeom prst="line">
            <a:avLst/>
          </a:prstGeom>
          <a:noFill/>
          <a:ln w="57150">
            <a:solidFill>
              <a:srgbClr val="7030A0"/>
            </a:solidFill>
            <a:round/>
            <a:headEnd/>
            <a:tailEnd type="triangle" w="med" len="med"/>
          </a:ln>
        </p:spPr>
        <p:txBody>
          <a:bodyPr/>
          <a:lstStyle/>
          <a:p>
            <a:endParaRPr lang="en-US"/>
          </a:p>
        </p:txBody>
      </p:sp>
      <p:sp>
        <p:nvSpPr>
          <p:cNvPr id="824367" name="Line 47"/>
          <p:cNvSpPr>
            <a:spLocks noChangeShapeType="1"/>
          </p:cNvSpPr>
          <p:nvPr/>
        </p:nvSpPr>
        <p:spPr bwMode="auto">
          <a:xfrm>
            <a:off x="4848204" y="4692656"/>
            <a:ext cx="338138" cy="1588"/>
          </a:xfrm>
          <a:prstGeom prst="line">
            <a:avLst/>
          </a:prstGeom>
          <a:noFill/>
          <a:ln w="57150">
            <a:solidFill>
              <a:srgbClr val="7030A0"/>
            </a:solidFill>
            <a:round/>
            <a:headEnd/>
            <a:tailEnd type="triangle" w="med" len="med"/>
          </a:ln>
        </p:spPr>
        <p:txBody>
          <a:bodyPr/>
          <a:lstStyle/>
          <a:p>
            <a:endParaRPr lang="en-US"/>
          </a:p>
        </p:txBody>
      </p:sp>
      <p:sp>
        <p:nvSpPr>
          <p:cNvPr id="824368" name="Line 48"/>
          <p:cNvSpPr>
            <a:spLocks noChangeShapeType="1"/>
          </p:cNvSpPr>
          <p:nvPr/>
        </p:nvSpPr>
        <p:spPr bwMode="auto">
          <a:xfrm flipV="1">
            <a:off x="3956029" y="4176719"/>
            <a:ext cx="304800" cy="304800"/>
          </a:xfrm>
          <a:prstGeom prst="line">
            <a:avLst/>
          </a:prstGeom>
          <a:noFill/>
          <a:ln w="57150">
            <a:solidFill>
              <a:srgbClr val="7030A0"/>
            </a:solidFill>
            <a:round/>
            <a:headEnd/>
            <a:tailEnd type="triangle" w="med" len="med"/>
          </a:ln>
        </p:spPr>
        <p:txBody>
          <a:bodyPr/>
          <a:lstStyle/>
          <a:p>
            <a:endParaRPr lang="en-US"/>
          </a:p>
        </p:txBody>
      </p:sp>
      <p:sp>
        <p:nvSpPr>
          <p:cNvPr id="824369" name="Line 49"/>
          <p:cNvSpPr>
            <a:spLocks noChangeShapeType="1"/>
          </p:cNvSpPr>
          <p:nvPr/>
        </p:nvSpPr>
        <p:spPr bwMode="auto">
          <a:xfrm>
            <a:off x="4413229" y="4176719"/>
            <a:ext cx="228600" cy="304800"/>
          </a:xfrm>
          <a:prstGeom prst="line">
            <a:avLst/>
          </a:prstGeom>
          <a:noFill/>
          <a:ln w="57150">
            <a:solidFill>
              <a:srgbClr val="7030A0"/>
            </a:solidFill>
            <a:round/>
            <a:headEnd/>
            <a:tailEnd type="triangle" w="med" len="med"/>
          </a:ln>
        </p:spPr>
        <p:txBody>
          <a:bodyPr/>
          <a:lstStyle/>
          <a:p>
            <a:endParaRPr lang="en-US"/>
          </a:p>
        </p:txBody>
      </p:sp>
      <p:sp>
        <p:nvSpPr>
          <p:cNvPr id="69643" name="Oval 54"/>
          <p:cNvSpPr>
            <a:spLocks noChangeArrowheads="1"/>
          </p:cNvSpPr>
          <p:nvPr/>
        </p:nvSpPr>
        <p:spPr bwMode="auto">
          <a:xfrm>
            <a:off x="3032116" y="2093890"/>
            <a:ext cx="376237" cy="327025"/>
          </a:xfrm>
          <a:prstGeom prst="ellipse">
            <a:avLst/>
          </a:prstGeom>
          <a:solidFill>
            <a:srgbClr val="66FF33"/>
          </a:solidFill>
          <a:ln w="12065">
            <a:solidFill>
              <a:srgbClr val="000000"/>
            </a:solidFill>
            <a:round/>
            <a:headEnd/>
            <a:tailEnd/>
          </a:ln>
        </p:spPr>
        <p:txBody>
          <a:bodyPr/>
          <a:lstStyle/>
          <a:p>
            <a:endParaRPr lang="en-US"/>
          </a:p>
        </p:txBody>
      </p:sp>
      <p:sp>
        <p:nvSpPr>
          <p:cNvPr id="69644" name="Oval 55"/>
          <p:cNvSpPr>
            <a:spLocks noChangeArrowheads="1"/>
          </p:cNvSpPr>
          <p:nvPr/>
        </p:nvSpPr>
        <p:spPr bwMode="auto">
          <a:xfrm>
            <a:off x="3757603" y="2093890"/>
            <a:ext cx="327025" cy="327025"/>
          </a:xfrm>
          <a:prstGeom prst="ellipse">
            <a:avLst/>
          </a:prstGeom>
          <a:solidFill>
            <a:srgbClr val="66FF33"/>
          </a:solidFill>
          <a:ln w="12065">
            <a:solidFill>
              <a:srgbClr val="000000"/>
            </a:solidFill>
            <a:round/>
            <a:headEnd/>
            <a:tailEnd/>
          </a:ln>
        </p:spPr>
        <p:txBody>
          <a:bodyPr/>
          <a:lstStyle/>
          <a:p>
            <a:pPr eaLnBrk="0" hangingPunct="0"/>
            <a:endParaRPr lang="en-US" sz="2400" b="1" u="none"/>
          </a:p>
        </p:txBody>
      </p:sp>
      <p:sp>
        <p:nvSpPr>
          <p:cNvPr id="69645" name="Rectangle 56"/>
          <p:cNvSpPr>
            <a:spLocks noChangeArrowheads="1"/>
          </p:cNvSpPr>
          <p:nvPr/>
        </p:nvSpPr>
        <p:spPr bwMode="auto">
          <a:xfrm>
            <a:off x="3897303" y="2100240"/>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2</a:t>
            </a:r>
            <a:endParaRPr lang="en-US" sz="1000" b="1" u="none"/>
          </a:p>
        </p:txBody>
      </p:sp>
      <p:sp>
        <p:nvSpPr>
          <p:cNvPr id="69646" name="Oval 57"/>
          <p:cNvSpPr>
            <a:spLocks noChangeArrowheads="1"/>
          </p:cNvSpPr>
          <p:nvPr/>
        </p:nvSpPr>
        <p:spPr bwMode="auto">
          <a:xfrm>
            <a:off x="4481503" y="2093890"/>
            <a:ext cx="327025" cy="327025"/>
          </a:xfrm>
          <a:prstGeom prst="ellipse">
            <a:avLst/>
          </a:prstGeom>
          <a:solidFill>
            <a:srgbClr val="66FF33"/>
          </a:solidFill>
          <a:ln w="12065">
            <a:solidFill>
              <a:srgbClr val="000000"/>
            </a:solidFill>
            <a:round/>
            <a:headEnd/>
            <a:tailEnd/>
          </a:ln>
        </p:spPr>
        <p:txBody>
          <a:bodyPr/>
          <a:lstStyle/>
          <a:p>
            <a:endParaRPr lang="en-US"/>
          </a:p>
        </p:txBody>
      </p:sp>
      <p:sp>
        <p:nvSpPr>
          <p:cNvPr id="69647" name="Rectangle 58"/>
          <p:cNvSpPr>
            <a:spLocks noChangeArrowheads="1"/>
          </p:cNvSpPr>
          <p:nvPr/>
        </p:nvSpPr>
        <p:spPr bwMode="auto">
          <a:xfrm>
            <a:off x="4621203" y="2076427"/>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3</a:t>
            </a:r>
            <a:endParaRPr lang="en-US" sz="1000" b="1" u="none"/>
          </a:p>
        </p:txBody>
      </p:sp>
      <p:sp>
        <p:nvSpPr>
          <p:cNvPr id="69648" name="Oval 59"/>
          <p:cNvSpPr>
            <a:spLocks noChangeArrowheads="1"/>
          </p:cNvSpPr>
          <p:nvPr/>
        </p:nvSpPr>
        <p:spPr bwMode="auto">
          <a:xfrm>
            <a:off x="5159366" y="2093890"/>
            <a:ext cx="374650" cy="327025"/>
          </a:xfrm>
          <a:prstGeom prst="ellipse">
            <a:avLst/>
          </a:prstGeom>
          <a:solidFill>
            <a:srgbClr val="66FF33"/>
          </a:solidFill>
          <a:ln w="12065">
            <a:solidFill>
              <a:srgbClr val="000000"/>
            </a:solidFill>
            <a:round/>
            <a:headEnd/>
            <a:tailEnd/>
          </a:ln>
        </p:spPr>
        <p:txBody>
          <a:bodyPr/>
          <a:lstStyle/>
          <a:p>
            <a:endParaRPr lang="en-US"/>
          </a:p>
        </p:txBody>
      </p:sp>
      <p:sp>
        <p:nvSpPr>
          <p:cNvPr id="69649" name="Rectangle 60"/>
          <p:cNvSpPr>
            <a:spLocks noChangeArrowheads="1"/>
          </p:cNvSpPr>
          <p:nvPr/>
        </p:nvSpPr>
        <p:spPr bwMode="auto">
          <a:xfrm>
            <a:off x="5297478" y="2100240"/>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4</a:t>
            </a:r>
            <a:endParaRPr lang="en-US" sz="1000" b="1" u="none"/>
          </a:p>
        </p:txBody>
      </p:sp>
      <p:sp>
        <p:nvSpPr>
          <p:cNvPr id="69650" name="Rectangle 61"/>
          <p:cNvSpPr>
            <a:spLocks noChangeArrowheads="1"/>
          </p:cNvSpPr>
          <p:nvPr/>
        </p:nvSpPr>
        <p:spPr bwMode="auto">
          <a:xfrm>
            <a:off x="3546466" y="1979590"/>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a</a:t>
            </a:r>
            <a:endParaRPr lang="en-US" sz="1000" b="1" u="none"/>
          </a:p>
        </p:txBody>
      </p:sp>
      <p:sp>
        <p:nvSpPr>
          <p:cNvPr id="69651" name="Line 62"/>
          <p:cNvSpPr>
            <a:spLocks noChangeShapeType="1"/>
          </p:cNvSpPr>
          <p:nvPr/>
        </p:nvSpPr>
        <p:spPr bwMode="auto">
          <a:xfrm>
            <a:off x="4113203" y="2281215"/>
            <a:ext cx="363538" cy="1587"/>
          </a:xfrm>
          <a:prstGeom prst="line">
            <a:avLst/>
          </a:prstGeom>
          <a:noFill/>
          <a:ln w="19050">
            <a:solidFill>
              <a:schemeClr val="tx1"/>
            </a:solidFill>
            <a:round/>
            <a:headEnd/>
            <a:tailEnd/>
          </a:ln>
        </p:spPr>
        <p:txBody>
          <a:bodyPr/>
          <a:lstStyle/>
          <a:p>
            <a:endParaRPr lang="en-US"/>
          </a:p>
        </p:txBody>
      </p:sp>
      <p:sp>
        <p:nvSpPr>
          <p:cNvPr id="69652" name="Rectangle 63"/>
          <p:cNvSpPr>
            <a:spLocks noChangeArrowheads="1"/>
          </p:cNvSpPr>
          <p:nvPr/>
        </p:nvSpPr>
        <p:spPr bwMode="auto">
          <a:xfrm>
            <a:off x="4246553" y="1979590"/>
            <a:ext cx="131763"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b</a:t>
            </a:r>
            <a:endParaRPr lang="en-US" sz="1000" b="1" u="none"/>
          </a:p>
        </p:txBody>
      </p:sp>
      <p:sp>
        <p:nvSpPr>
          <p:cNvPr id="69653" name="Rectangle 64"/>
          <p:cNvSpPr>
            <a:spLocks noChangeArrowheads="1"/>
          </p:cNvSpPr>
          <p:nvPr/>
        </p:nvSpPr>
        <p:spPr bwMode="auto">
          <a:xfrm>
            <a:off x="3946516" y="1689077"/>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c</a:t>
            </a:r>
            <a:endParaRPr lang="en-US" sz="1000" b="1" u="none"/>
          </a:p>
        </p:txBody>
      </p:sp>
      <p:sp>
        <p:nvSpPr>
          <p:cNvPr id="69654" name="Rectangle 65"/>
          <p:cNvSpPr>
            <a:spLocks noChangeArrowheads="1"/>
          </p:cNvSpPr>
          <p:nvPr/>
        </p:nvSpPr>
        <p:spPr bwMode="auto">
          <a:xfrm>
            <a:off x="3182928" y="2100240"/>
            <a:ext cx="120650" cy="258762"/>
          </a:xfrm>
          <a:prstGeom prst="rect">
            <a:avLst/>
          </a:prstGeom>
          <a:solidFill>
            <a:srgbClr val="66FF33"/>
          </a:solidFill>
          <a:ln w="9525">
            <a:noFill/>
            <a:miter lim="800000"/>
            <a:headEnd/>
            <a:tailEnd/>
          </a:ln>
        </p:spPr>
        <p:txBody>
          <a:bodyPr wrap="none" lIns="0" tIns="0" rIns="0" bIns="0">
            <a:spAutoFit/>
          </a:bodyPr>
          <a:lstStyle/>
          <a:p>
            <a:pPr eaLnBrk="0" hangingPunct="0"/>
            <a:r>
              <a:rPr lang="en-US" sz="1700" b="1" u="none">
                <a:latin typeface="Helvetica" pitchFamily="34" charset="0"/>
              </a:rPr>
              <a:t>1</a:t>
            </a:r>
            <a:endParaRPr lang="en-US" sz="1000" b="1" u="none"/>
          </a:p>
        </p:txBody>
      </p:sp>
      <p:sp>
        <p:nvSpPr>
          <p:cNvPr id="69655" name="Oval 66"/>
          <p:cNvSpPr>
            <a:spLocks noChangeArrowheads="1"/>
          </p:cNvSpPr>
          <p:nvPr/>
        </p:nvSpPr>
        <p:spPr bwMode="auto">
          <a:xfrm>
            <a:off x="4175116" y="1460477"/>
            <a:ext cx="327025" cy="327025"/>
          </a:xfrm>
          <a:prstGeom prst="ellipse">
            <a:avLst/>
          </a:prstGeom>
          <a:solidFill>
            <a:srgbClr val="66FF33"/>
          </a:solidFill>
          <a:ln w="12065">
            <a:solidFill>
              <a:srgbClr val="000000"/>
            </a:solidFill>
            <a:round/>
            <a:headEnd/>
            <a:tailEnd/>
          </a:ln>
        </p:spPr>
        <p:txBody>
          <a:bodyPr/>
          <a:lstStyle/>
          <a:p>
            <a:pPr eaLnBrk="0" hangingPunct="0"/>
            <a:r>
              <a:rPr lang="en-US" sz="1800" b="1" u="none"/>
              <a:t>5</a:t>
            </a:r>
            <a:endParaRPr lang="en-US" sz="2800" b="1" u="none"/>
          </a:p>
        </p:txBody>
      </p:sp>
      <p:sp>
        <p:nvSpPr>
          <p:cNvPr id="69656" name="Line 68"/>
          <p:cNvSpPr>
            <a:spLocks noChangeShapeType="1"/>
          </p:cNvSpPr>
          <p:nvPr/>
        </p:nvSpPr>
        <p:spPr bwMode="auto">
          <a:xfrm>
            <a:off x="3413116" y="2281215"/>
            <a:ext cx="338137" cy="1587"/>
          </a:xfrm>
          <a:prstGeom prst="line">
            <a:avLst/>
          </a:prstGeom>
          <a:noFill/>
          <a:ln w="19050">
            <a:solidFill>
              <a:schemeClr val="tx1"/>
            </a:solidFill>
            <a:round/>
            <a:headEnd/>
            <a:tailEnd/>
          </a:ln>
        </p:spPr>
        <p:txBody>
          <a:bodyPr/>
          <a:lstStyle/>
          <a:p>
            <a:endParaRPr lang="en-US"/>
          </a:p>
        </p:txBody>
      </p:sp>
      <p:sp>
        <p:nvSpPr>
          <p:cNvPr id="69657" name="Line 69"/>
          <p:cNvSpPr>
            <a:spLocks noChangeShapeType="1"/>
          </p:cNvSpPr>
          <p:nvPr/>
        </p:nvSpPr>
        <p:spPr bwMode="auto">
          <a:xfrm>
            <a:off x="4838691" y="2281215"/>
            <a:ext cx="338137" cy="1587"/>
          </a:xfrm>
          <a:prstGeom prst="line">
            <a:avLst/>
          </a:prstGeom>
          <a:noFill/>
          <a:ln w="19050">
            <a:solidFill>
              <a:schemeClr val="tx1"/>
            </a:solidFill>
            <a:round/>
            <a:headEnd/>
            <a:tailEnd/>
          </a:ln>
        </p:spPr>
        <p:txBody>
          <a:bodyPr/>
          <a:lstStyle/>
          <a:p>
            <a:endParaRPr lang="en-US"/>
          </a:p>
        </p:txBody>
      </p:sp>
      <p:sp>
        <p:nvSpPr>
          <p:cNvPr id="69658" name="Line 70"/>
          <p:cNvSpPr>
            <a:spLocks noChangeShapeType="1"/>
          </p:cNvSpPr>
          <p:nvPr/>
        </p:nvSpPr>
        <p:spPr bwMode="auto">
          <a:xfrm flipV="1">
            <a:off x="3946516" y="1765277"/>
            <a:ext cx="304800" cy="304800"/>
          </a:xfrm>
          <a:prstGeom prst="line">
            <a:avLst/>
          </a:prstGeom>
          <a:noFill/>
          <a:ln w="19050">
            <a:solidFill>
              <a:schemeClr val="tx1"/>
            </a:solidFill>
            <a:round/>
            <a:headEnd/>
            <a:tailEnd/>
          </a:ln>
        </p:spPr>
        <p:txBody>
          <a:bodyPr/>
          <a:lstStyle/>
          <a:p>
            <a:endParaRPr lang="en-US"/>
          </a:p>
        </p:txBody>
      </p:sp>
      <p:sp>
        <p:nvSpPr>
          <p:cNvPr id="69659" name="Line 71"/>
          <p:cNvSpPr>
            <a:spLocks noChangeShapeType="1"/>
          </p:cNvSpPr>
          <p:nvPr/>
        </p:nvSpPr>
        <p:spPr bwMode="auto">
          <a:xfrm>
            <a:off x="4403716" y="1765277"/>
            <a:ext cx="228600" cy="304800"/>
          </a:xfrm>
          <a:prstGeom prst="line">
            <a:avLst/>
          </a:prstGeom>
          <a:noFill/>
          <a:ln w="19050">
            <a:solidFill>
              <a:schemeClr val="tx1"/>
            </a:solidFill>
            <a:round/>
            <a:headEnd/>
            <a:tailEnd/>
          </a:ln>
        </p:spPr>
        <p:txBody>
          <a:bodyPr/>
          <a:lstStyle/>
          <a:p>
            <a:endParaRPr lang="en-US"/>
          </a:p>
        </p:txBody>
      </p:sp>
      <p:sp>
        <p:nvSpPr>
          <p:cNvPr id="69660" name="Rectangle 72"/>
          <p:cNvSpPr>
            <a:spLocks noChangeArrowheads="1"/>
          </p:cNvSpPr>
          <p:nvPr/>
        </p:nvSpPr>
        <p:spPr bwMode="auto">
          <a:xfrm>
            <a:off x="4556116" y="1689077"/>
            <a:ext cx="131762"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d</a:t>
            </a:r>
            <a:endParaRPr lang="en-US" sz="1000" b="1" u="none"/>
          </a:p>
        </p:txBody>
      </p:sp>
      <p:sp>
        <p:nvSpPr>
          <p:cNvPr id="69661" name="Rectangle 73"/>
          <p:cNvSpPr>
            <a:spLocks noChangeArrowheads="1"/>
          </p:cNvSpPr>
          <p:nvPr/>
        </p:nvSpPr>
        <p:spPr bwMode="auto">
          <a:xfrm>
            <a:off x="4937116" y="1993877"/>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e</a:t>
            </a:r>
            <a:endParaRPr lang="en-US" sz="1000" b="1" u="none"/>
          </a:p>
        </p:txBody>
      </p:sp>
      <p:sp>
        <p:nvSpPr>
          <p:cNvPr id="824394" name="Line 74"/>
          <p:cNvSpPr>
            <a:spLocks noChangeShapeType="1"/>
          </p:cNvSpPr>
          <p:nvPr/>
        </p:nvSpPr>
        <p:spPr bwMode="auto">
          <a:xfrm flipH="1">
            <a:off x="3914766" y="1749402"/>
            <a:ext cx="376237" cy="323850"/>
          </a:xfrm>
          <a:prstGeom prst="line">
            <a:avLst/>
          </a:prstGeom>
          <a:noFill/>
          <a:ln w="57150" cap="sq">
            <a:solidFill>
              <a:srgbClr val="FF0000"/>
            </a:solidFill>
            <a:round/>
            <a:headEnd type="none" w="sm" len="sm"/>
            <a:tailEnd type="triangle" w="med" len="med"/>
          </a:ln>
        </p:spPr>
        <p:txBody>
          <a:bodyPr/>
          <a:lstStyle/>
          <a:p>
            <a:endParaRPr lang="en-US"/>
          </a:p>
        </p:txBody>
      </p:sp>
      <p:sp>
        <p:nvSpPr>
          <p:cNvPr id="824395" name="Line 75"/>
          <p:cNvSpPr>
            <a:spLocks noChangeShapeType="1"/>
          </p:cNvSpPr>
          <p:nvPr/>
        </p:nvSpPr>
        <p:spPr bwMode="auto">
          <a:xfrm>
            <a:off x="4094153" y="2289152"/>
            <a:ext cx="381000" cy="0"/>
          </a:xfrm>
          <a:prstGeom prst="line">
            <a:avLst/>
          </a:prstGeom>
          <a:noFill/>
          <a:ln w="57150" cap="sq">
            <a:solidFill>
              <a:srgbClr val="FF0000"/>
            </a:solidFill>
            <a:round/>
            <a:headEnd type="none" w="sm" len="sm"/>
            <a:tailEnd type="triangle" w="med" len="med"/>
          </a:ln>
        </p:spPr>
        <p:txBody>
          <a:bodyPr/>
          <a:lstStyle/>
          <a:p>
            <a:endParaRPr lang="en-US"/>
          </a:p>
        </p:txBody>
      </p:sp>
      <p:sp>
        <p:nvSpPr>
          <p:cNvPr id="824396" name="Line 76"/>
          <p:cNvSpPr>
            <a:spLocks noChangeShapeType="1"/>
          </p:cNvSpPr>
          <p:nvPr/>
        </p:nvSpPr>
        <p:spPr bwMode="auto">
          <a:xfrm>
            <a:off x="4814878" y="2289152"/>
            <a:ext cx="381000" cy="0"/>
          </a:xfrm>
          <a:prstGeom prst="line">
            <a:avLst/>
          </a:prstGeom>
          <a:noFill/>
          <a:ln w="57150" cap="sq">
            <a:solidFill>
              <a:srgbClr val="FF0000"/>
            </a:solidFill>
            <a:round/>
            <a:headEnd type="none" w="sm" len="sm"/>
            <a:tailEnd type="triangle" w="med" len="med"/>
          </a:ln>
        </p:spPr>
        <p:txBody>
          <a:bodyPr/>
          <a:lstStyle/>
          <a:p>
            <a:endParaRPr lang="en-US"/>
          </a:p>
        </p:txBody>
      </p:sp>
      <p:sp>
        <p:nvSpPr>
          <p:cNvPr id="69665" name="Text Box 100"/>
          <p:cNvSpPr txBox="1">
            <a:spLocks noChangeArrowheads="1"/>
          </p:cNvSpPr>
          <p:nvPr/>
        </p:nvSpPr>
        <p:spPr bwMode="auto">
          <a:xfrm>
            <a:off x="611188" y="260350"/>
            <a:ext cx="7813675" cy="762000"/>
          </a:xfrm>
          <a:prstGeom prst="rect">
            <a:avLst/>
          </a:prstGeom>
          <a:noFill/>
          <a:ln w="9525">
            <a:noFill/>
            <a:miter lim="800000"/>
            <a:headEnd/>
            <a:tailEnd/>
          </a:ln>
        </p:spPr>
        <p:txBody>
          <a:bodyPr>
            <a:spAutoFit/>
          </a:bodyPr>
          <a:lstStyle/>
          <a:p>
            <a:pPr algn="ctr">
              <a:spcBef>
                <a:spcPct val="50000"/>
              </a:spcBef>
            </a:pPr>
            <a:r>
              <a:rPr lang="en-US" sz="4400" u="none">
                <a:solidFill>
                  <a:srgbClr val="F01045"/>
                </a:solidFill>
              </a:rPr>
              <a:t>Đường đi (Path)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24324"/>
                                        </p:tgtEl>
                                        <p:attrNameLst>
                                          <p:attrName>style.visibility</p:attrName>
                                        </p:attrNameLst>
                                      </p:cBhvr>
                                      <p:to>
                                        <p:strVal val="visible"/>
                                      </p:to>
                                    </p:set>
                                    <p:animEffect transition="in" filter="wipe(left)">
                                      <p:cBhvr>
                                        <p:cTn id="7" dur="500"/>
                                        <p:tgtEl>
                                          <p:spTgt spid="82432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24394"/>
                                        </p:tgtEl>
                                        <p:attrNameLst>
                                          <p:attrName>style.visibility</p:attrName>
                                        </p:attrNameLst>
                                      </p:cBhvr>
                                      <p:to>
                                        <p:strVal val="visible"/>
                                      </p:to>
                                    </p:set>
                                    <p:animEffect transition="in" filter="dissolve">
                                      <p:cBhvr>
                                        <p:cTn id="12" dur="500"/>
                                        <p:tgtEl>
                                          <p:spTgt spid="82439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24395"/>
                                        </p:tgtEl>
                                        <p:attrNameLst>
                                          <p:attrName>style.visibility</p:attrName>
                                        </p:attrNameLst>
                                      </p:cBhvr>
                                      <p:to>
                                        <p:strVal val="visible"/>
                                      </p:to>
                                    </p:set>
                                    <p:animEffect transition="in" filter="dissolve">
                                      <p:cBhvr>
                                        <p:cTn id="17" dur="500"/>
                                        <p:tgtEl>
                                          <p:spTgt spid="82439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24396"/>
                                        </p:tgtEl>
                                        <p:attrNameLst>
                                          <p:attrName>style.visibility</p:attrName>
                                        </p:attrNameLst>
                                      </p:cBhvr>
                                      <p:to>
                                        <p:strVal val="visible"/>
                                      </p:to>
                                    </p:set>
                                    <p:animEffect transition="in" filter="dissolve">
                                      <p:cBhvr>
                                        <p:cTn id="22" dur="500"/>
                                        <p:tgtEl>
                                          <p:spTgt spid="82439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ssolv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24322"/>
                                        </p:tgtEl>
                                        <p:attrNameLst>
                                          <p:attrName>style.visibility</p:attrName>
                                        </p:attrNameLst>
                                      </p:cBhvr>
                                      <p:to>
                                        <p:strVal val="visible"/>
                                      </p:to>
                                    </p:set>
                                    <p:animEffect transition="in" filter="wipe(left)">
                                      <p:cBhvr>
                                        <p:cTn id="32" dur="500"/>
                                        <p:tgtEl>
                                          <p:spTgt spid="82432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824366"/>
                                        </p:tgtEl>
                                        <p:attrNameLst>
                                          <p:attrName>style.visibility</p:attrName>
                                        </p:attrNameLst>
                                      </p:cBhvr>
                                      <p:to>
                                        <p:strVal val="visible"/>
                                      </p:to>
                                    </p:set>
                                    <p:animEffect transition="in" filter="dissolve">
                                      <p:cBhvr>
                                        <p:cTn id="37" dur="500"/>
                                        <p:tgtEl>
                                          <p:spTgt spid="824366"/>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824368"/>
                                        </p:tgtEl>
                                        <p:attrNameLst>
                                          <p:attrName>style.visibility</p:attrName>
                                        </p:attrNameLst>
                                      </p:cBhvr>
                                      <p:to>
                                        <p:strVal val="visible"/>
                                      </p:to>
                                    </p:set>
                                    <p:animEffect transition="in" filter="dissolve">
                                      <p:cBhvr>
                                        <p:cTn id="42" dur="500"/>
                                        <p:tgtEl>
                                          <p:spTgt spid="82436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824369"/>
                                        </p:tgtEl>
                                        <p:attrNameLst>
                                          <p:attrName>style.visibility</p:attrName>
                                        </p:attrNameLst>
                                      </p:cBhvr>
                                      <p:to>
                                        <p:strVal val="visible"/>
                                      </p:to>
                                    </p:set>
                                    <p:animEffect transition="in" filter="dissolve">
                                      <p:cBhvr>
                                        <p:cTn id="47" dur="500"/>
                                        <p:tgtEl>
                                          <p:spTgt spid="82436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824367"/>
                                        </p:tgtEl>
                                        <p:attrNameLst>
                                          <p:attrName>style.visibility</p:attrName>
                                        </p:attrNameLst>
                                      </p:cBhvr>
                                      <p:to>
                                        <p:strVal val="visible"/>
                                      </p:to>
                                    </p:set>
                                    <p:animEffect transition="in" filter="dissolve">
                                      <p:cBhvr>
                                        <p:cTn id="52" dur="500"/>
                                        <p:tgtEl>
                                          <p:spTgt spid="824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322" grpId="0"/>
      <p:bldP spid="824324" grpId="0"/>
      <p:bldP spid="824366" grpId="0" animBg="1"/>
      <p:bldP spid="824367" grpId="0" animBg="1"/>
      <p:bldP spid="824368" grpId="0" animBg="1"/>
      <p:bldP spid="824369" grpId="0" animBg="1"/>
      <p:bldP spid="824394" grpId="0" animBg="1"/>
      <p:bldP spid="824395" grpId="0" animBg="1"/>
      <p:bldP spid="82439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0659" name="Slide Number Placeholder 4"/>
          <p:cNvSpPr>
            <a:spLocks noGrp="1"/>
          </p:cNvSpPr>
          <p:nvPr>
            <p:ph type="sldNum" sz="quarter" idx="11"/>
          </p:nvPr>
        </p:nvSpPr>
        <p:spPr>
          <a:noFill/>
        </p:spPr>
        <p:txBody>
          <a:bodyPr/>
          <a:lstStyle/>
          <a:p>
            <a:fld id="{7D64D9D6-5C52-4DA5-AFF9-76640C391188}" type="slidenum">
              <a:rPr lang="en-US"/>
              <a:pPr/>
              <a:t>59</a:t>
            </a:fld>
            <a:endParaRPr lang="en-US"/>
          </a:p>
        </p:txBody>
      </p:sp>
      <p:sp>
        <p:nvSpPr>
          <p:cNvPr id="70660" name="Freeform 2"/>
          <p:cNvSpPr>
            <a:spLocks/>
          </p:cNvSpPr>
          <p:nvPr/>
        </p:nvSpPr>
        <p:spPr bwMode="auto">
          <a:xfrm>
            <a:off x="5572125" y="2905125"/>
            <a:ext cx="1570038" cy="2149475"/>
          </a:xfrm>
          <a:custGeom>
            <a:avLst/>
            <a:gdLst>
              <a:gd name="T0" fmla="*/ 468 w 989"/>
              <a:gd name="T1" fmla="*/ 0 h 1354"/>
              <a:gd name="T2" fmla="*/ 516 w 989"/>
              <a:gd name="T3" fmla="*/ 852 h 1354"/>
              <a:gd name="T4" fmla="*/ 930 w 989"/>
              <a:gd name="T5" fmla="*/ 1296 h 1354"/>
              <a:gd name="T6" fmla="*/ 870 w 989"/>
              <a:gd name="T7" fmla="*/ 504 h 1354"/>
              <a:gd name="T8" fmla="*/ 438 w 989"/>
              <a:gd name="T9" fmla="*/ 804 h 1354"/>
              <a:gd name="T10" fmla="*/ 0 w 989"/>
              <a:gd name="T11" fmla="*/ 480 h 1354"/>
              <a:gd name="T12" fmla="*/ 0 60000 65536"/>
              <a:gd name="T13" fmla="*/ 0 60000 65536"/>
              <a:gd name="T14" fmla="*/ 0 60000 65536"/>
              <a:gd name="T15" fmla="*/ 0 60000 65536"/>
              <a:gd name="T16" fmla="*/ 0 60000 65536"/>
              <a:gd name="T17" fmla="*/ 0 60000 65536"/>
              <a:gd name="T18" fmla="*/ 0 w 989"/>
              <a:gd name="T19" fmla="*/ 0 h 1354"/>
              <a:gd name="T20" fmla="*/ 989 w 989"/>
              <a:gd name="T21" fmla="*/ 1354 h 1354"/>
            </a:gdLst>
            <a:ahLst/>
            <a:cxnLst>
              <a:cxn ang="T12">
                <a:pos x="T0" y="T1"/>
              </a:cxn>
              <a:cxn ang="T13">
                <a:pos x="T2" y="T3"/>
              </a:cxn>
              <a:cxn ang="T14">
                <a:pos x="T4" y="T5"/>
              </a:cxn>
              <a:cxn ang="T15">
                <a:pos x="T6" y="T7"/>
              </a:cxn>
              <a:cxn ang="T16">
                <a:pos x="T8" y="T9"/>
              </a:cxn>
              <a:cxn ang="T17">
                <a:pos x="T10" y="T11"/>
              </a:cxn>
            </a:cxnLst>
            <a:rect l="T18" t="T19" r="T20" b="T21"/>
            <a:pathLst>
              <a:path w="989" h="1354">
                <a:moveTo>
                  <a:pt x="468" y="0"/>
                </a:moveTo>
                <a:cubicBezTo>
                  <a:pt x="475" y="142"/>
                  <a:pt x="439" y="636"/>
                  <a:pt x="516" y="852"/>
                </a:cubicBezTo>
                <a:cubicBezTo>
                  <a:pt x="593" y="1068"/>
                  <a:pt x="871" y="1354"/>
                  <a:pt x="930" y="1296"/>
                </a:cubicBezTo>
                <a:cubicBezTo>
                  <a:pt x="989" y="1238"/>
                  <a:pt x="952" y="586"/>
                  <a:pt x="870" y="504"/>
                </a:cubicBezTo>
                <a:cubicBezTo>
                  <a:pt x="788" y="422"/>
                  <a:pt x="583" y="808"/>
                  <a:pt x="438" y="804"/>
                </a:cubicBezTo>
                <a:cubicBezTo>
                  <a:pt x="293" y="800"/>
                  <a:pt x="91" y="547"/>
                  <a:pt x="0" y="480"/>
                </a:cubicBezTo>
              </a:path>
            </a:pathLst>
          </a:custGeom>
          <a:noFill/>
          <a:ln w="57150">
            <a:solidFill>
              <a:schemeClr val="accent2"/>
            </a:solidFill>
            <a:round/>
            <a:headEnd type="triangle" w="med" len="med"/>
            <a:tailEnd/>
          </a:ln>
        </p:spPr>
        <p:txBody>
          <a:bodyPr wrap="none" anchor="ctr"/>
          <a:lstStyle/>
          <a:p>
            <a:endParaRPr lang="en-US"/>
          </a:p>
        </p:txBody>
      </p:sp>
      <p:sp>
        <p:nvSpPr>
          <p:cNvPr id="70661" name="Text Box 3"/>
          <p:cNvSpPr txBox="1">
            <a:spLocks noChangeArrowheads="1"/>
          </p:cNvSpPr>
          <p:nvPr/>
        </p:nvSpPr>
        <p:spPr bwMode="auto">
          <a:xfrm>
            <a:off x="7010400" y="2819400"/>
            <a:ext cx="463550" cy="457200"/>
          </a:xfrm>
          <a:prstGeom prst="rect">
            <a:avLst/>
          </a:prstGeom>
          <a:noFill/>
          <a:ln w="19050">
            <a:noFill/>
            <a:miter lim="800000"/>
            <a:headEnd/>
            <a:tailEnd/>
          </a:ln>
        </p:spPr>
        <p:txBody>
          <a:bodyPr wrap="none">
            <a:spAutoFit/>
          </a:bodyPr>
          <a:lstStyle/>
          <a:p>
            <a:pPr algn="ctr"/>
            <a:r>
              <a:rPr lang="en-US" sz="2400" u="none">
                <a:solidFill>
                  <a:schemeClr val="tx2"/>
                </a:solidFill>
                <a:latin typeface="Tahoma" pitchFamily="34" charset="0"/>
              </a:rPr>
              <a:t>P</a:t>
            </a:r>
            <a:r>
              <a:rPr lang="en-US" sz="2400" u="none" baseline="-25000">
                <a:solidFill>
                  <a:schemeClr val="tx2"/>
                </a:solidFill>
                <a:latin typeface="Tahoma" pitchFamily="34" charset="0"/>
              </a:rPr>
              <a:t>1</a:t>
            </a:r>
          </a:p>
        </p:txBody>
      </p:sp>
      <p:sp>
        <p:nvSpPr>
          <p:cNvPr id="70662" name="Freeform 4"/>
          <p:cNvSpPr>
            <a:spLocks/>
          </p:cNvSpPr>
          <p:nvPr/>
        </p:nvSpPr>
        <p:spPr bwMode="auto">
          <a:xfrm>
            <a:off x="6505575" y="2724150"/>
            <a:ext cx="1638300" cy="736600"/>
          </a:xfrm>
          <a:custGeom>
            <a:avLst/>
            <a:gdLst>
              <a:gd name="T0" fmla="*/ 0 w 1032"/>
              <a:gd name="T1" fmla="*/ 0 h 464"/>
              <a:gd name="T2" fmla="*/ 462 w 1032"/>
              <a:gd name="T3" fmla="*/ 396 h 464"/>
              <a:gd name="T4" fmla="*/ 1032 w 1032"/>
              <a:gd name="T5" fmla="*/ 408 h 464"/>
              <a:gd name="T6" fmla="*/ 0 60000 65536"/>
              <a:gd name="T7" fmla="*/ 0 60000 65536"/>
              <a:gd name="T8" fmla="*/ 0 60000 65536"/>
              <a:gd name="T9" fmla="*/ 0 w 1032"/>
              <a:gd name="T10" fmla="*/ 0 h 464"/>
              <a:gd name="T11" fmla="*/ 1032 w 1032"/>
              <a:gd name="T12" fmla="*/ 464 h 464"/>
            </a:gdLst>
            <a:ahLst/>
            <a:cxnLst>
              <a:cxn ang="T6">
                <a:pos x="T0" y="T1"/>
              </a:cxn>
              <a:cxn ang="T7">
                <a:pos x="T2" y="T3"/>
              </a:cxn>
              <a:cxn ang="T8">
                <a:pos x="T4" y="T5"/>
              </a:cxn>
            </a:cxnLst>
            <a:rect l="T9" t="T10" r="T11" b="T12"/>
            <a:pathLst>
              <a:path w="1032" h="464">
                <a:moveTo>
                  <a:pt x="0" y="0"/>
                </a:moveTo>
                <a:cubicBezTo>
                  <a:pt x="77" y="66"/>
                  <a:pt x="290" y="328"/>
                  <a:pt x="462" y="396"/>
                </a:cubicBezTo>
                <a:cubicBezTo>
                  <a:pt x="634" y="464"/>
                  <a:pt x="913" y="406"/>
                  <a:pt x="1032" y="408"/>
                </a:cubicBezTo>
              </a:path>
            </a:pathLst>
          </a:custGeom>
          <a:noFill/>
          <a:ln w="57150">
            <a:solidFill>
              <a:schemeClr val="tx2"/>
            </a:solidFill>
            <a:round/>
            <a:headEnd/>
            <a:tailEnd type="triangle" w="med" len="med"/>
          </a:ln>
        </p:spPr>
        <p:txBody>
          <a:bodyPr wrap="none" anchor="ctr"/>
          <a:lstStyle/>
          <a:p>
            <a:endParaRPr lang="en-US"/>
          </a:p>
        </p:txBody>
      </p:sp>
      <p:sp>
        <p:nvSpPr>
          <p:cNvPr id="70663" name="Rectangle 5"/>
          <p:cNvSpPr>
            <a:spLocks noGrp="1" noChangeArrowheads="1"/>
          </p:cNvSpPr>
          <p:nvPr>
            <p:ph type="title"/>
          </p:nvPr>
        </p:nvSpPr>
        <p:spPr/>
        <p:txBody>
          <a:bodyPr/>
          <a:lstStyle/>
          <a:p>
            <a:pPr eaLnBrk="1" hangingPunct="1"/>
            <a:r>
              <a:rPr lang="en-US" smtClean="0"/>
              <a:t>Ví dụ (cont.)</a:t>
            </a:r>
          </a:p>
        </p:txBody>
      </p:sp>
      <p:sp>
        <p:nvSpPr>
          <p:cNvPr id="70664" name="Rectangle 6"/>
          <p:cNvSpPr>
            <a:spLocks noGrp="1" noChangeArrowheads="1"/>
          </p:cNvSpPr>
          <p:nvPr>
            <p:ph type="body" idx="1"/>
          </p:nvPr>
        </p:nvSpPr>
        <p:spPr>
          <a:xfrm>
            <a:off x="347663" y="1752600"/>
            <a:ext cx="4605337" cy="4267200"/>
          </a:xfrm>
        </p:spPr>
        <p:txBody>
          <a:bodyPr/>
          <a:lstStyle/>
          <a:p>
            <a:pPr eaLnBrk="1" hangingPunct="1">
              <a:lnSpc>
                <a:spcPct val="90000"/>
              </a:lnSpc>
            </a:pPr>
            <a:endParaRPr lang="en-US" sz="1800" smtClean="0"/>
          </a:p>
          <a:p>
            <a:pPr algn="just" eaLnBrk="1" hangingPunct="1">
              <a:spcBef>
                <a:spcPts val="1200"/>
              </a:spcBef>
            </a:pPr>
            <a:r>
              <a:rPr lang="en-US" sz="3200" smtClean="0">
                <a:solidFill>
                  <a:schemeClr val="tx2"/>
                </a:solidFill>
              </a:rPr>
              <a:t>P</a:t>
            </a:r>
            <a:r>
              <a:rPr lang="en-US" sz="3200" baseline="-25000" smtClean="0">
                <a:solidFill>
                  <a:schemeClr val="tx2"/>
                </a:solidFill>
              </a:rPr>
              <a:t>1</a:t>
            </a:r>
            <a:r>
              <a:rPr lang="en-US" sz="3200" smtClean="0">
                <a:solidFill>
                  <a:schemeClr val="tx2"/>
                </a:solidFill>
              </a:rPr>
              <a:t>=(1,b,2,h,3)</a:t>
            </a:r>
            <a:r>
              <a:rPr lang="en-US" sz="3200" smtClean="0"/>
              <a:t> là đường đi đơn</a:t>
            </a:r>
          </a:p>
          <a:p>
            <a:pPr algn="just" eaLnBrk="1" hangingPunct="1">
              <a:spcBef>
                <a:spcPts val="1200"/>
              </a:spcBef>
            </a:pPr>
            <a:r>
              <a:rPr lang="en-US" sz="3200" smtClean="0">
                <a:solidFill>
                  <a:schemeClr val="accent2"/>
                </a:solidFill>
              </a:rPr>
              <a:t>P</a:t>
            </a:r>
            <a:r>
              <a:rPr lang="en-US" sz="3200" baseline="-25000" smtClean="0">
                <a:solidFill>
                  <a:schemeClr val="accent2"/>
                </a:solidFill>
              </a:rPr>
              <a:t>2</a:t>
            </a:r>
            <a:r>
              <a:rPr lang="en-US" sz="3200" smtClean="0">
                <a:solidFill>
                  <a:schemeClr val="accent2"/>
                </a:solidFill>
              </a:rPr>
              <a:t>=(4,c,5,e,2,g,6,f,5,d,1)</a:t>
            </a:r>
            <a:r>
              <a:rPr lang="en-US" sz="3200" smtClean="0"/>
              <a:t> là đường đi nhưng không là đường đi đơn</a:t>
            </a:r>
          </a:p>
        </p:txBody>
      </p:sp>
      <p:sp>
        <p:nvSpPr>
          <p:cNvPr id="70665" name="Oval 7"/>
          <p:cNvSpPr>
            <a:spLocks noChangeArrowheads="1"/>
          </p:cNvSpPr>
          <p:nvPr/>
        </p:nvSpPr>
        <p:spPr bwMode="auto">
          <a:xfrm>
            <a:off x="6934200" y="3276600"/>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u="none">
                <a:latin typeface="Tahoma" pitchFamily="34" charset="0"/>
              </a:rPr>
              <a:t>2</a:t>
            </a:r>
          </a:p>
        </p:txBody>
      </p:sp>
      <p:sp>
        <p:nvSpPr>
          <p:cNvPr id="70666" name="Oval 8"/>
          <p:cNvSpPr>
            <a:spLocks noChangeArrowheads="1"/>
          </p:cNvSpPr>
          <p:nvPr/>
        </p:nvSpPr>
        <p:spPr bwMode="auto">
          <a:xfrm>
            <a:off x="5105400" y="3276600"/>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u="none" smtClean="0">
                <a:latin typeface="Tahoma" pitchFamily="34" charset="0"/>
              </a:rPr>
              <a:t>4</a:t>
            </a:r>
            <a:endParaRPr lang="en-US" sz="2400" u="none">
              <a:latin typeface="Tahoma" pitchFamily="34" charset="0"/>
            </a:endParaRPr>
          </a:p>
        </p:txBody>
      </p:sp>
      <p:sp>
        <p:nvSpPr>
          <p:cNvPr id="70667" name="Oval 9"/>
          <p:cNvSpPr>
            <a:spLocks noChangeArrowheads="1"/>
          </p:cNvSpPr>
          <p:nvPr/>
        </p:nvSpPr>
        <p:spPr bwMode="auto">
          <a:xfrm>
            <a:off x="6019800" y="2362200"/>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u="none">
                <a:latin typeface="Tahoma" pitchFamily="34" charset="0"/>
              </a:rPr>
              <a:t>1</a:t>
            </a:r>
          </a:p>
        </p:txBody>
      </p:sp>
      <p:sp>
        <p:nvSpPr>
          <p:cNvPr id="70668" name="Oval 10"/>
          <p:cNvSpPr>
            <a:spLocks noChangeArrowheads="1"/>
          </p:cNvSpPr>
          <p:nvPr/>
        </p:nvSpPr>
        <p:spPr bwMode="auto">
          <a:xfrm>
            <a:off x="6019800" y="4191000"/>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u="none" smtClean="0">
                <a:latin typeface="Tahoma" pitchFamily="34" charset="0"/>
              </a:rPr>
              <a:t>5</a:t>
            </a:r>
            <a:endParaRPr lang="en-US" sz="2400" u="none">
              <a:latin typeface="Tahoma" pitchFamily="34" charset="0"/>
            </a:endParaRPr>
          </a:p>
        </p:txBody>
      </p:sp>
      <p:sp>
        <p:nvSpPr>
          <p:cNvPr id="70669" name="Oval 11"/>
          <p:cNvSpPr>
            <a:spLocks noChangeArrowheads="1"/>
          </p:cNvSpPr>
          <p:nvPr/>
        </p:nvSpPr>
        <p:spPr bwMode="auto">
          <a:xfrm>
            <a:off x="8153400" y="3276600"/>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u="none">
                <a:latin typeface="Tahoma" pitchFamily="34" charset="0"/>
              </a:rPr>
              <a:t>3</a:t>
            </a:r>
          </a:p>
        </p:txBody>
      </p:sp>
      <p:cxnSp>
        <p:nvCxnSpPr>
          <p:cNvPr id="70670" name="AutoShape 12"/>
          <p:cNvCxnSpPr>
            <a:cxnSpLocks noChangeShapeType="1"/>
            <a:stCxn id="70667" idx="3"/>
            <a:endCxn id="70666" idx="7"/>
          </p:cNvCxnSpPr>
          <p:nvPr/>
        </p:nvCxnSpPr>
        <p:spPr bwMode="auto">
          <a:xfrm flipH="1">
            <a:off x="5495925" y="2762250"/>
            <a:ext cx="590550" cy="571500"/>
          </a:xfrm>
          <a:prstGeom prst="straightConnector1">
            <a:avLst/>
          </a:prstGeom>
          <a:noFill/>
          <a:ln w="19050">
            <a:solidFill>
              <a:schemeClr val="tx1"/>
            </a:solidFill>
            <a:round/>
            <a:headEnd/>
            <a:tailEnd/>
          </a:ln>
        </p:spPr>
      </p:cxnSp>
      <p:cxnSp>
        <p:nvCxnSpPr>
          <p:cNvPr id="70671" name="AutoShape 13"/>
          <p:cNvCxnSpPr>
            <a:cxnSpLocks noChangeShapeType="1"/>
            <a:stCxn id="70668" idx="1"/>
            <a:endCxn id="70666" idx="5"/>
          </p:cNvCxnSpPr>
          <p:nvPr/>
        </p:nvCxnSpPr>
        <p:spPr bwMode="auto">
          <a:xfrm flipH="1" flipV="1">
            <a:off x="5495925" y="3676650"/>
            <a:ext cx="590550" cy="571500"/>
          </a:xfrm>
          <a:prstGeom prst="straightConnector1">
            <a:avLst/>
          </a:prstGeom>
          <a:noFill/>
          <a:ln w="19050">
            <a:solidFill>
              <a:schemeClr val="tx1"/>
            </a:solidFill>
            <a:round/>
            <a:headEnd/>
            <a:tailEnd/>
          </a:ln>
        </p:spPr>
      </p:cxnSp>
      <p:cxnSp>
        <p:nvCxnSpPr>
          <p:cNvPr id="70672" name="AutoShape 14"/>
          <p:cNvCxnSpPr>
            <a:cxnSpLocks noChangeShapeType="1"/>
            <a:stCxn id="70668" idx="7"/>
            <a:endCxn id="70665" idx="3"/>
          </p:cNvCxnSpPr>
          <p:nvPr/>
        </p:nvCxnSpPr>
        <p:spPr bwMode="auto">
          <a:xfrm flipV="1">
            <a:off x="6410325" y="3676650"/>
            <a:ext cx="590550" cy="571500"/>
          </a:xfrm>
          <a:prstGeom prst="straightConnector1">
            <a:avLst/>
          </a:prstGeom>
          <a:noFill/>
          <a:ln w="19050">
            <a:solidFill>
              <a:schemeClr val="tx1"/>
            </a:solidFill>
            <a:round/>
            <a:headEnd/>
            <a:tailEnd/>
          </a:ln>
        </p:spPr>
      </p:cxnSp>
      <p:cxnSp>
        <p:nvCxnSpPr>
          <p:cNvPr id="70673" name="AutoShape 15"/>
          <p:cNvCxnSpPr>
            <a:cxnSpLocks noChangeShapeType="1"/>
            <a:stCxn id="70665" idx="6"/>
            <a:endCxn id="70669" idx="2"/>
          </p:cNvCxnSpPr>
          <p:nvPr/>
        </p:nvCxnSpPr>
        <p:spPr bwMode="auto">
          <a:xfrm>
            <a:off x="7400925" y="3505200"/>
            <a:ext cx="742950" cy="0"/>
          </a:xfrm>
          <a:prstGeom prst="straightConnector1">
            <a:avLst/>
          </a:prstGeom>
          <a:noFill/>
          <a:ln w="19050">
            <a:solidFill>
              <a:schemeClr val="tx1"/>
            </a:solidFill>
            <a:round/>
            <a:headEnd/>
            <a:tailEnd/>
          </a:ln>
        </p:spPr>
      </p:cxnSp>
      <p:cxnSp>
        <p:nvCxnSpPr>
          <p:cNvPr id="70674" name="AutoShape 16"/>
          <p:cNvCxnSpPr>
            <a:cxnSpLocks noChangeShapeType="1"/>
            <a:stCxn id="70667" idx="5"/>
            <a:endCxn id="70665" idx="1"/>
          </p:cNvCxnSpPr>
          <p:nvPr/>
        </p:nvCxnSpPr>
        <p:spPr bwMode="auto">
          <a:xfrm>
            <a:off x="6410325" y="2762250"/>
            <a:ext cx="590550" cy="571500"/>
          </a:xfrm>
          <a:prstGeom prst="straightConnector1">
            <a:avLst/>
          </a:prstGeom>
          <a:noFill/>
          <a:ln w="19050">
            <a:solidFill>
              <a:schemeClr val="tx1"/>
            </a:solidFill>
            <a:round/>
            <a:headEnd/>
            <a:tailEnd/>
          </a:ln>
        </p:spPr>
      </p:cxnSp>
      <p:cxnSp>
        <p:nvCxnSpPr>
          <p:cNvPr id="70675" name="AutoShape 17"/>
          <p:cNvCxnSpPr>
            <a:cxnSpLocks noChangeShapeType="1"/>
            <a:stCxn id="70667" idx="4"/>
            <a:endCxn id="70668" idx="0"/>
          </p:cNvCxnSpPr>
          <p:nvPr/>
        </p:nvCxnSpPr>
        <p:spPr bwMode="auto">
          <a:xfrm>
            <a:off x="6248400" y="2828925"/>
            <a:ext cx="0" cy="1352550"/>
          </a:xfrm>
          <a:prstGeom prst="straightConnector1">
            <a:avLst/>
          </a:prstGeom>
          <a:noFill/>
          <a:ln w="19050">
            <a:solidFill>
              <a:schemeClr val="tx1"/>
            </a:solidFill>
            <a:round/>
            <a:headEnd/>
            <a:tailEnd/>
          </a:ln>
        </p:spPr>
      </p:cxnSp>
      <p:sp>
        <p:nvSpPr>
          <p:cNvPr id="70676" name="Oval 18"/>
          <p:cNvSpPr>
            <a:spLocks noChangeArrowheads="1"/>
          </p:cNvSpPr>
          <p:nvPr/>
        </p:nvSpPr>
        <p:spPr bwMode="auto">
          <a:xfrm>
            <a:off x="6943725" y="5105400"/>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u="none" smtClean="0">
                <a:latin typeface="Tahoma" pitchFamily="34" charset="0"/>
              </a:rPr>
              <a:t>6</a:t>
            </a:r>
            <a:endParaRPr lang="en-US" sz="2400" u="none">
              <a:latin typeface="Tahoma" pitchFamily="34" charset="0"/>
            </a:endParaRPr>
          </a:p>
        </p:txBody>
      </p:sp>
      <p:cxnSp>
        <p:nvCxnSpPr>
          <p:cNvPr id="70677" name="AutoShape 19"/>
          <p:cNvCxnSpPr>
            <a:cxnSpLocks noChangeShapeType="1"/>
            <a:stCxn id="70668" idx="5"/>
            <a:endCxn id="70676" idx="1"/>
          </p:cNvCxnSpPr>
          <p:nvPr/>
        </p:nvCxnSpPr>
        <p:spPr bwMode="auto">
          <a:xfrm>
            <a:off x="6410325" y="4591050"/>
            <a:ext cx="600075" cy="571500"/>
          </a:xfrm>
          <a:prstGeom prst="straightConnector1">
            <a:avLst/>
          </a:prstGeom>
          <a:noFill/>
          <a:ln w="19050">
            <a:solidFill>
              <a:schemeClr val="tx1"/>
            </a:solidFill>
            <a:round/>
            <a:headEnd/>
            <a:tailEnd/>
          </a:ln>
        </p:spPr>
      </p:cxnSp>
      <p:cxnSp>
        <p:nvCxnSpPr>
          <p:cNvPr id="70678" name="AutoShape 20"/>
          <p:cNvCxnSpPr>
            <a:cxnSpLocks noChangeShapeType="1"/>
            <a:stCxn id="70665" idx="4"/>
            <a:endCxn id="70676" idx="0"/>
          </p:cNvCxnSpPr>
          <p:nvPr/>
        </p:nvCxnSpPr>
        <p:spPr bwMode="auto">
          <a:xfrm>
            <a:off x="7162800" y="3743325"/>
            <a:ext cx="9525" cy="1352550"/>
          </a:xfrm>
          <a:prstGeom prst="straightConnector1">
            <a:avLst/>
          </a:prstGeom>
          <a:noFill/>
          <a:ln w="19050">
            <a:solidFill>
              <a:schemeClr val="tx1"/>
            </a:solidFill>
            <a:round/>
            <a:headEnd/>
            <a:tailEnd/>
          </a:ln>
        </p:spPr>
      </p:cxnSp>
      <p:sp>
        <p:nvSpPr>
          <p:cNvPr id="70679" name="Text Box 21"/>
          <p:cNvSpPr txBox="1">
            <a:spLocks noChangeArrowheads="1"/>
          </p:cNvSpPr>
          <p:nvPr/>
        </p:nvSpPr>
        <p:spPr bwMode="auto">
          <a:xfrm>
            <a:off x="5495925" y="2600325"/>
            <a:ext cx="344488" cy="457200"/>
          </a:xfrm>
          <a:prstGeom prst="rect">
            <a:avLst/>
          </a:prstGeom>
          <a:noFill/>
          <a:ln w="19050">
            <a:noFill/>
            <a:miter lim="800000"/>
            <a:headEnd/>
            <a:tailEnd/>
          </a:ln>
        </p:spPr>
        <p:txBody>
          <a:bodyPr wrap="none">
            <a:spAutoFit/>
          </a:bodyPr>
          <a:lstStyle/>
          <a:p>
            <a:pPr algn="ctr"/>
            <a:r>
              <a:rPr lang="en-US" sz="2400" u="none">
                <a:latin typeface="Tahoma" pitchFamily="34" charset="0"/>
              </a:rPr>
              <a:t>a</a:t>
            </a:r>
          </a:p>
        </p:txBody>
      </p:sp>
      <p:sp>
        <p:nvSpPr>
          <p:cNvPr id="70680" name="Text Box 22"/>
          <p:cNvSpPr txBox="1">
            <a:spLocks noChangeArrowheads="1"/>
          </p:cNvSpPr>
          <p:nvPr/>
        </p:nvSpPr>
        <p:spPr bwMode="auto">
          <a:xfrm>
            <a:off x="5483225" y="3743325"/>
            <a:ext cx="325438" cy="457200"/>
          </a:xfrm>
          <a:prstGeom prst="rect">
            <a:avLst/>
          </a:prstGeom>
          <a:noFill/>
          <a:ln w="19050">
            <a:noFill/>
            <a:miter lim="800000"/>
            <a:headEnd/>
            <a:tailEnd/>
          </a:ln>
        </p:spPr>
        <p:txBody>
          <a:bodyPr wrap="none">
            <a:spAutoFit/>
          </a:bodyPr>
          <a:lstStyle/>
          <a:p>
            <a:pPr algn="ctr"/>
            <a:r>
              <a:rPr lang="en-US" sz="2400" u="none">
                <a:latin typeface="Tahoma" pitchFamily="34" charset="0"/>
              </a:rPr>
              <a:t>c</a:t>
            </a:r>
          </a:p>
        </p:txBody>
      </p:sp>
      <p:sp>
        <p:nvSpPr>
          <p:cNvPr id="70681" name="Text Box 23"/>
          <p:cNvSpPr txBox="1">
            <a:spLocks noChangeArrowheads="1"/>
          </p:cNvSpPr>
          <p:nvPr/>
        </p:nvSpPr>
        <p:spPr bwMode="auto">
          <a:xfrm>
            <a:off x="6705600" y="2590800"/>
            <a:ext cx="352425" cy="457200"/>
          </a:xfrm>
          <a:prstGeom prst="rect">
            <a:avLst/>
          </a:prstGeom>
          <a:noFill/>
          <a:ln w="19050">
            <a:noFill/>
            <a:miter lim="800000"/>
            <a:headEnd/>
            <a:tailEnd/>
          </a:ln>
        </p:spPr>
        <p:txBody>
          <a:bodyPr wrap="none">
            <a:spAutoFit/>
          </a:bodyPr>
          <a:lstStyle/>
          <a:p>
            <a:pPr algn="ctr"/>
            <a:r>
              <a:rPr lang="en-US" sz="2400" u="none">
                <a:latin typeface="Tahoma" pitchFamily="34" charset="0"/>
              </a:rPr>
              <a:t>b</a:t>
            </a:r>
          </a:p>
        </p:txBody>
      </p:sp>
      <p:sp>
        <p:nvSpPr>
          <p:cNvPr id="70682" name="Text Box 24"/>
          <p:cNvSpPr txBox="1">
            <a:spLocks noChangeArrowheads="1"/>
          </p:cNvSpPr>
          <p:nvPr/>
        </p:nvSpPr>
        <p:spPr bwMode="auto">
          <a:xfrm>
            <a:off x="6629400" y="3810000"/>
            <a:ext cx="344488" cy="457200"/>
          </a:xfrm>
          <a:prstGeom prst="rect">
            <a:avLst/>
          </a:prstGeom>
          <a:noFill/>
          <a:ln w="19050">
            <a:noFill/>
            <a:miter lim="800000"/>
            <a:headEnd/>
            <a:tailEnd/>
          </a:ln>
        </p:spPr>
        <p:txBody>
          <a:bodyPr wrap="none">
            <a:spAutoFit/>
          </a:bodyPr>
          <a:lstStyle/>
          <a:p>
            <a:pPr algn="ctr"/>
            <a:r>
              <a:rPr lang="en-US" sz="2400" u="none">
                <a:latin typeface="Tahoma" pitchFamily="34" charset="0"/>
              </a:rPr>
              <a:t>e</a:t>
            </a:r>
          </a:p>
        </p:txBody>
      </p:sp>
      <p:sp>
        <p:nvSpPr>
          <p:cNvPr id="70683" name="Text Box 25"/>
          <p:cNvSpPr txBox="1">
            <a:spLocks noChangeArrowheads="1"/>
          </p:cNvSpPr>
          <p:nvPr/>
        </p:nvSpPr>
        <p:spPr bwMode="auto">
          <a:xfrm>
            <a:off x="5943600" y="3124200"/>
            <a:ext cx="352425" cy="457200"/>
          </a:xfrm>
          <a:prstGeom prst="rect">
            <a:avLst/>
          </a:prstGeom>
          <a:noFill/>
          <a:ln w="19050">
            <a:noFill/>
            <a:miter lim="800000"/>
            <a:headEnd/>
            <a:tailEnd/>
          </a:ln>
        </p:spPr>
        <p:txBody>
          <a:bodyPr wrap="none">
            <a:spAutoFit/>
          </a:bodyPr>
          <a:lstStyle/>
          <a:p>
            <a:pPr algn="ctr"/>
            <a:r>
              <a:rPr lang="en-US" sz="2400" u="none">
                <a:latin typeface="Tahoma" pitchFamily="34" charset="0"/>
              </a:rPr>
              <a:t>d</a:t>
            </a:r>
          </a:p>
        </p:txBody>
      </p:sp>
      <p:sp>
        <p:nvSpPr>
          <p:cNvPr id="70684" name="Text Box 26"/>
          <p:cNvSpPr txBox="1">
            <a:spLocks noChangeArrowheads="1"/>
          </p:cNvSpPr>
          <p:nvPr/>
        </p:nvSpPr>
        <p:spPr bwMode="auto">
          <a:xfrm>
            <a:off x="6483350" y="4810125"/>
            <a:ext cx="280988" cy="457200"/>
          </a:xfrm>
          <a:prstGeom prst="rect">
            <a:avLst/>
          </a:prstGeom>
          <a:noFill/>
          <a:ln w="19050">
            <a:noFill/>
            <a:miter lim="800000"/>
            <a:headEnd/>
            <a:tailEnd/>
          </a:ln>
        </p:spPr>
        <p:txBody>
          <a:bodyPr wrap="none">
            <a:spAutoFit/>
          </a:bodyPr>
          <a:lstStyle/>
          <a:p>
            <a:pPr algn="ctr"/>
            <a:r>
              <a:rPr lang="en-US" sz="2400" u="none">
                <a:latin typeface="Tahoma" pitchFamily="34" charset="0"/>
              </a:rPr>
              <a:t>f</a:t>
            </a:r>
          </a:p>
        </p:txBody>
      </p:sp>
      <p:sp>
        <p:nvSpPr>
          <p:cNvPr id="70685" name="Text Box 27"/>
          <p:cNvSpPr txBox="1">
            <a:spLocks noChangeArrowheads="1"/>
          </p:cNvSpPr>
          <p:nvPr/>
        </p:nvSpPr>
        <p:spPr bwMode="auto">
          <a:xfrm>
            <a:off x="7124700" y="4248150"/>
            <a:ext cx="352425" cy="457200"/>
          </a:xfrm>
          <a:prstGeom prst="rect">
            <a:avLst/>
          </a:prstGeom>
          <a:noFill/>
          <a:ln w="19050">
            <a:noFill/>
            <a:miter lim="800000"/>
            <a:headEnd/>
            <a:tailEnd/>
          </a:ln>
        </p:spPr>
        <p:txBody>
          <a:bodyPr wrap="none">
            <a:spAutoFit/>
          </a:bodyPr>
          <a:lstStyle/>
          <a:p>
            <a:pPr algn="ctr"/>
            <a:r>
              <a:rPr lang="en-US" sz="2400" u="none">
                <a:latin typeface="Tahoma" pitchFamily="34" charset="0"/>
              </a:rPr>
              <a:t>g</a:t>
            </a:r>
          </a:p>
        </p:txBody>
      </p:sp>
      <p:sp>
        <p:nvSpPr>
          <p:cNvPr id="70686" name="Text Box 28"/>
          <p:cNvSpPr txBox="1">
            <a:spLocks noChangeArrowheads="1"/>
          </p:cNvSpPr>
          <p:nvPr/>
        </p:nvSpPr>
        <p:spPr bwMode="auto">
          <a:xfrm>
            <a:off x="7629525" y="3505200"/>
            <a:ext cx="352425" cy="457200"/>
          </a:xfrm>
          <a:prstGeom prst="rect">
            <a:avLst/>
          </a:prstGeom>
          <a:noFill/>
          <a:ln w="19050">
            <a:noFill/>
            <a:miter lim="800000"/>
            <a:headEnd/>
            <a:tailEnd/>
          </a:ln>
        </p:spPr>
        <p:txBody>
          <a:bodyPr wrap="none">
            <a:spAutoFit/>
          </a:bodyPr>
          <a:lstStyle/>
          <a:p>
            <a:pPr algn="ctr"/>
            <a:r>
              <a:rPr lang="en-US" sz="2400" u="none">
                <a:latin typeface="Tahoma" pitchFamily="34" charset="0"/>
              </a:rPr>
              <a:t>h</a:t>
            </a:r>
          </a:p>
        </p:txBody>
      </p:sp>
      <p:sp>
        <p:nvSpPr>
          <p:cNvPr id="70687" name="Text Box 29"/>
          <p:cNvSpPr txBox="1">
            <a:spLocks noChangeArrowheads="1"/>
          </p:cNvSpPr>
          <p:nvPr/>
        </p:nvSpPr>
        <p:spPr bwMode="auto">
          <a:xfrm>
            <a:off x="5791200" y="3505200"/>
            <a:ext cx="463550" cy="457200"/>
          </a:xfrm>
          <a:prstGeom prst="rect">
            <a:avLst/>
          </a:prstGeom>
          <a:noFill/>
          <a:ln w="19050">
            <a:noFill/>
            <a:miter lim="800000"/>
            <a:headEnd/>
            <a:tailEnd/>
          </a:ln>
        </p:spPr>
        <p:txBody>
          <a:bodyPr wrap="none">
            <a:spAutoFit/>
          </a:bodyPr>
          <a:lstStyle/>
          <a:p>
            <a:pPr algn="ctr"/>
            <a:r>
              <a:rPr lang="en-US" sz="2400" u="none">
                <a:solidFill>
                  <a:schemeClr val="accent2"/>
                </a:solidFill>
                <a:latin typeface="Tahoma" pitchFamily="34" charset="0"/>
              </a:rPr>
              <a:t>P</a:t>
            </a:r>
            <a:r>
              <a:rPr lang="en-US" sz="2400" u="none" baseline="-25000">
                <a:solidFill>
                  <a:schemeClr val="accent2"/>
                </a:solidFill>
                <a:latin typeface="Tahoma" pitchFamily="34" charset="0"/>
              </a:rPr>
              <a:t>2</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0659" name="Slide Number Placeholder 4"/>
          <p:cNvSpPr>
            <a:spLocks noGrp="1"/>
          </p:cNvSpPr>
          <p:nvPr>
            <p:ph type="sldNum" sz="quarter" idx="11"/>
          </p:nvPr>
        </p:nvSpPr>
        <p:spPr>
          <a:noFill/>
        </p:spPr>
        <p:txBody>
          <a:bodyPr/>
          <a:lstStyle/>
          <a:p>
            <a:fld id="{7D64D9D6-5C52-4DA5-AFF9-76640C391188}" type="slidenum">
              <a:rPr lang="en-US"/>
              <a:pPr/>
              <a:t>60</a:t>
            </a:fld>
            <a:endParaRPr lang="en-US"/>
          </a:p>
        </p:txBody>
      </p:sp>
      <p:sp>
        <p:nvSpPr>
          <p:cNvPr id="70660" name="Freeform 2"/>
          <p:cNvSpPr>
            <a:spLocks/>
          </p:cNvSpPr>
          <p:nvPr/>
        </p:nvSpPr>
        <p:spPr bwMode="auto">
          <a:xfrm>
            <a:off x="5572125" y="2905125"/>
            <a:ext cx="1570038" cy="2149475"/>
          </a:xfrm>
          <a:custGeom>
            <a:avLst/>
            <a:gdLst>
              <a:gd name="T0" fmla="*/ 468 w 989"/>
              <a:gd name="T1" fmla="*/ 0 h 1354"/>
              <a:gd name="T2" fmla="*/ 516 w 989"/>
              <a:gd name="T3" fmla="*/ 852 h 1354"/>
              <a:gd name="T4" fmla="*/ 930 w 989"/>
              <a:gd name="T5" fmla="*/ 1296 h 1354"/>
              <a:gd name="T6" fmla="*/ 870 w 989"/>
              <a:gd name="T7" fmla="*/ 504 h 1354"/>
              <a:gd name="T8" fmla="*/ 438 w 989"/>
              <a:gd name="T9" fmla="*/ 804 h 1354"/>
              <a:gd name="T10" fmla="*/ 0 w 989"/>
              <a:gd name="T11" fmla="*/ 480 h 1354"/>
              <a:gd name="T12" fmla="*/ 0 60000 65536"/>
              <a:gd name="T13" fmla="*/ 0 60000 65536"/>
              <a:gd name="T14" fmla="*/ 0 60000 65536"/>
              <a:gd name="T15" fmla="*/ 0 60000 65536"/>
              <a:gd name="T16" fmla="*/ 0 60000 65536"/>
              <a:gd name="T17" fmla="*/ 0 60000 65536"/>
              <a:gd name="T18" fmla="*/ 0 w 989"/>
              <a:gd name="T19" fmla="*/ 0 h 1354"/>
              <a:gd name="T20" fmla="*/ 989 w 989"/>
              <a:gd name="T21" fmla="*/ 1354 h 1354"/>
            </a:gdLst>
            <a:ahLst/>
            <a:cxnLst>
              <a:cxn ang="T12">
                <a:pos x="T0" y="T1"/>
              </a:cxn>
              <a:cxn ang="T13">
                <a:pos x="T2" y="T3"/>
              </a:cxn>
              <a:cxn ang="T14">
                <a:pos x="T4" y="T5"/>
              </a:cxn>
              <a:cxn ang="T15">
                <a:pos x="T6" y="T7"/>
              </a:cxn>
              <a:cxn ang="T16">
                <a:pos x="T8" y="T9"/>
              </a:cxn>
              <a:cxn ang="T17">
                <a:pos x="T10" y="T11"/>
              </a:cxn>
            </a:cxnLst>
            <a:rect l="T18" t="T19" r="T20" b="T21"/>
            <a:pathLst>
              <a:path w="989" h="1354">
                <a:moveTo>
                  <a:pt x="468" y="0"/>
                </a:moveTo>
                <a:cubicBezTo>
                  <a:pt x="475" y="142"/>
                  <a:pt x="439" y="636"/>
                  <a:pt x="516" y="852"/>
                </a:cubicBezTo>
                <a:cubicBezTo>
                  <a:pt x="593" y="1068"/>
                  <a:pt x="871" y="1354"/>
                  <a:pt x="930" y="1296"/>
                </a:cubicBezTo>
                <a:cubicBezTo>
                  <a:pt x="989" y="1238"/>
                  <a:pt x="952" y="586"/>
                  <a:pt x="870" y="504"/>
                </a:cubicBezTo>
                <a:cubicBezTo>
                  <a:pt x="788" y="422"/>
                  <a:pt x="583" y="808"/>
                  <a:pt x="438" y="804"/>
                </a:cubicBezTo>
                <a:cubicBezTo>
                  <a:pt x="293" y="800"/>
                  <a:pt x="91" y="547"/>
                  <a:pt x="0" y="480"/>
                </a:cubicBezTo>
              </a:path>
            </a:pathLst>
          </a:custGeom>
          <a:noFill/>
          <a:ln w="57150">
            <a:solidFill>
              <a:schemeClr val="accent2"/>
            </a:solidFill>
            <a:round/>
            <a:headEnd type="triangle" w="med" len="med"/>
            <a:tailEnd/>
          </a:ln>
        </p:spPr>
        <p:txBody>
          <a:bodyPr wrap="none" anchor="ctr"/>
          <a:lstStyle/>
          <a:p>
            <a:endParaRPr lang="en-US">
              <a:latin typeface="+mj-lt"/>
            </a:endParaRPr>
          </a:p>
        </p:txBody>
      </p:sp>
      <p:sp>
        <p:nvSpPr>
          <p:cNvPr id="70661" name="Text Box 3"/>
          <p:cNvSpPr txBox="1">
            <a:spLocks noChangeArrowheads="1"/>
          </p:cNvSpPr>
          <p:nvPr/>
        </p:nvSpPr>
        <p:spPr bwMode="auto">
          <a:xfrm>
            <a:off x="7010400" y="2819400"/>
            <a:ext cx="474810" cy="461665"/>
          </a:xfrm>
          <a:prstGeom prst="rect">
            <a:avLst/>
          </a:prstGeom>
          <a:noFill/>
          <a:ln w="19050">
            <a:noFill/>
            <a:miter lim="800000"/>
            <a:headEnd/>
            <a:tailEnd/>
          </a:ln>
        </p:spPr>
        <p:txBody>
          <a:bodyPr wrap="none">
            <a:spAutoFit/>
          </a:bodyPr>
          <a:lstStyle/>
          <a:p>
            <a:pPr algn="ctr"/>
            <a:r>
              <a:rPr lang="en-US" sz="2400" b="1" i="1" u="none">
                <a:solidFill>
                  <a:schemeClr val="tx2"/>
                </a:solidFill>
                <a:latin typeface="+mj-lt"/>
              </a:rPr>
              <a:t>P</a:t>
            </a:r>
            <a:r>
              <a:rPr lang="en-US" sz="2400" u="none" baseline="-25000">
                <a:solidFill>
                  <a:schemeClr val="tx2"/>
                </a:solidFill>
                <a:latin typeface="+mj-lt"/>
              </a:rPr>
              <a:t>1</a:t>
            </a:r>
          </a:p>
        </p:txBody>
      </p:sp>
      <p:sp>
        <p:nvSpPr>
          <p:cNvPr id="70662" name="Freeform 4"/>
          <p:cNvSpPr>
            <a:spLocks/>
          </p:cNvSpPr>
          <p:nvPr/>
        </p:nvSpPr>
        <p:spPr bwMode="auto">
          <a:xfrm>
            <a:off x="6505575" y="2724150"/>
            <a:ext cx="1638300" cy="736600"/>
          </a:xfrm>
          <a:custGeom>
            <a:avLst/>
            <a:gdLst>
              <a:gd name="T0" fmla="*/ 0 w 1032"/>
              <a:gd name="T1" fmla="*/ 0 h 464"/>
              <a:gd name="T2" fmla="*/ 462 w 1032"/>
              <a:gd name="T3" fmla="*/ 396 h 464"/>
              <a:gd name="T4" fmla="*/ 1032 w 1032"/>
              <a:gd name="T5" fmla="*/ 408 h 464"/>
              <a:gd name="T6" fmla="*/ 0 60000 65536"/>
              <a:gd name="T7" fmla="*/ 0 60000 65536"/>
              <a:gd name="T8" fmla="*/ 0 60000 65536"/>
              <a:gd name="T9" fmla="*/ 0 w 1032"/>
              <a:gd name="T10" fmla="*/ 0 h 464"/>
              <a:gd name="T11" fmla="*/ 1032 w 1032"/>
              <a:gd name="T12" fmla="*/ 464 h 464"/>
            </a:gdLst>
            <a:ahLst/>
            <a:cxnLst>
              <a:cxn ang="T6">
                <a:pos x="T0" y="T1"/>
              </a:cxn>
              <a:cxn ang="T7">
                <a:pos x="T2" y="T3"/>
              </a:cxn>
              <a:cxn ang="T8">
                <a:pos x="T4" y="T5"/>
              </a:cxn>
            </a:cxnLst>
            <a:rect l="T9" t="T10" r="T11" b="T12"/>
            <a:pathLst>
              <a:path w="1032" h="464">
                <a:moveTo>
                  <a:pt x="0" y="0"/>
                </a:moveTo>
                <a:cubicBezTo>
                  <a:pt x="77" y="66"/>
                  <a:pt x="290" y="328"/>
                  <a:pt x="462" y="396"/>
                </a:cubicBezTo>
                <a:cubicBezTo>
                  <a:pt x="634" y="464"/>
                  <a:pt x="913" y="406"/>
                  <a:pt x="1032" y="408"/>
                </a:cubicBezTo>
              </a:path>
            </a:pathLst>
          </a:custGeom>
          <a:noFill/>
          <a:ln w="57150">
            <a:solidFill>
              <a:schemeClr val="tx2"/>
            </a:solidFill>
            <a:round/>
            <a:headEnd/>
            <a:tailEnd type="triangle" w="med" len="med"/>
          </a:ln>
        </p:spPr>
        <p:txBody>
          <a:bodyPr wrap="none" anchor="ctr"/>
          <a:lstStyle/>
          <a:p>
            <a:endParaRPr lang="en-US">
              <a:latin typeface="+mj-lt"/>
            </a:endParaRPr>
          </a:p>
        </p:txBody>
      </p:sp>
      <p:sp>
        <p:nvSpPr>
          <p:cNvPr id="70663" name="Rectangle 5"/>
          <p:cNvSpPr>
            <a:spLocks noGrp="1" noChangeArrowheads="1"/>
          </p:cNvSpPr>
          <p:nvPr>
            <p:ph type="title"/>
          </p:nvPr>
        </p:nvSpPr>
        <p:spPr/>
        <p:txBody>
          <a:bodyPr/>
          <a:lstStyle/>
          <a:p>
            <a:pPr eaLnBrk="1" hangingPunct="1"/>
            <a:r>
              <a:rPr lang="en-US" smtClean="0"/>
              <a:t>Ví dụ (cont.)</a:t>
            </a:r>
          </a:p>
        </p:txBody>
      </p:sp>
      <p:sp>
        <p:nvSpPr>
          <p:cNvPr id="70664" name="Rectangle 6"/>
          <p:cNvSpPr>
            <a:spLocks noGrp="1" noChangeArrowheads="1"/>
          </p:cNvSpPr>
          <p:nvPr>
            <p:ph type="body" idx="1"/>
          </p:nvPr>
        </p:nvSpPr>
        <p:spPr>
          <a:xfrm>
            <a:off x="347663" y="1752600"/>
            <a:ext cx="4605337" cy="4267200"/>
          </a:xfrm>
        </p:spPr>
        <p:txBody>
          <a:bodyPr/>
          <a:lstStyle/>
          <a:p>
            <a:pPr eaLnBrk="1" hangingPunct="1">
              <a:lnSpc>
                <a:spcPct val="90000"/>
              </a:lnSpc>
            </a:pPr>
            <a:endParaRPr lang="en-US" sz="1800" smtClean="0"/>
          </a:p>
          <a:p>
            <a:pPr algn="just" eaLnBrk="1" hangingPunct="1">
              <a:spcBef>
                <a:spcPts val="1200"/>
              </a:spcBef>
            </a:pPr>
            <a:r>
              <a:rPr lang="en-US" sz="3200" i="1" smtClean="0">
                <a:solidFill>
                  <a:schemeClr val="tx2"/>
                </a:solidFill>
              </a:rPr>
              <a:t>P</a:t>
            </a:r>
            <a:r>
              <a:rPr lang="en-US" sz="3200" baseline="-25000" smtClean="0">
                <a:solidFill>
                  <a:schemeClr val="tx2"/>
                </a:solidFill>
              </a:rPr>
              <a:t>1</a:t>
            </a:r>
            <a:r>
              <a:rPr lang="en-US" sz="3200" smtClean="0">
                <a:solidFill>
                  <a:schemeClr val="tx2"/>
                </a:solidFill>
              </a:rPr>
              <a:t>=(1, </a:t>
            </a:r>
            <a:r>
              <a:rPr lang="en-US" sz="3200" i="1" smtClean="0">
                <a:solidFill>
                  <a:schemeClr val="tx2"/>
                </a:solidFill>
              </a:rPr>
              <a:t>b</a:t>
            </a:r>
            <a:r>
              <a:rPr lang="en-US" sz="3200" smtClean="0">
                <a:solidFill>
                  <a:schemeClr val="tx2"/>
                </a:solidFill>
              </a:rPr>
              <a:t>, 2, </a:t>
            </a:r>
            <a:r>
              <a:rPr lang="en-US" sz="3200" i="1" smtClean="0">
                <a:solidFill>
                  <a:schemeClr val="tx2"/>
                </a:solidFill>
              </a:rPr>
              <a:t>h</a:t>
            </a:r>
            <a:r>
              <a:rPr lang="en-US" sz="3200" smtClean="0">
                <a:solidFill>
                  <a:schemeClr val="tx2"/>
                </a:solidFill>
              </a:rPr>
              <a:t>, 3)</a:t>
            </a:r>
            <a:r>
              <a:rPr lang="en-US" sz="3200" smtClean="0"/>
              <a:t> là đường đi đơn</a:t>
            </a:r>
          </a:p>
          <a:p>
            <a:pPr algn="just" eaLnBrk="1" hangingPunct="1">
              <a:spcBef>
                <a:spcPts val="1200"/>
              </a:spcBef>
            </a:pPr>
            <a:r>
              <a:rPr lang="en-US" sz="3200" i="1" smtClean="0">
                <a:solidFill>
                  <a:schemeClr val="accent2"/>
                </a:solidFill>
              </a:rPr>
              <a:t>P</a:t>
            </a:r>
            <a:r>
              <a:rPr lang="en-US" sz="3200" baseline="-25000" smtClean="0">
                <a:solidFill>
                  <a:schemeClr val="accent2"/>
                </a:solidFill>
              </a:rPr>
              <a:t>2</a:t>
            </a:r>
            <a:r>
              <a:rPr lang="en-US" sz="3200" smtClean="0">
                <a:solidFill>
                  <a:schemeClr val="accent2"/>
                </a:solidFill>
              </a:rPr>
              <a:t>=(4,</a:t>
            </a:r>
            <a:r>
              <a:rPr lang="en-US" sz="3200" i="1" smtClean="0">
                <a:solidFill>
                  <a:schemeClr val="accent2"/>
                </a:solidFill>
              </a:rPr>
              <a:t>c</a:t>
            </a:r>
            <a:r>
              <a:rPr lang="en-US" sz="3200" smtClean="0">
                <a:solidFill>
                  <a:schemeClr val="accent2"/>
                </a:solidFill>
              </a:rPr>
              <a:t>,</a:t>
            </a:r>
            <a:r>
              <a:rPr lang="en-US" sz="3200" b="1" smtClean="0">
                <a:solidFill>
                  <a:srgbClr val="C00000"/>
                </a:solidFill>
              </a:rPr>
              <a:t>5</a:t>
            </a:r>
            <a:r>
              <a:rPr lang="en-US" sz="3200" smtClean="0">
                <a:solidFill>
                  <a:schemeClr val="accent2"/>
                </a:solidFill>
              </a:rPr>
              <a:t>,</a:t>
            </a:r>
            <a:r>
              <a:rPr lang="en-US" sz="3200" i="1" smtClean="0">
                <a:solidFill>
                  <a:schemeClr val="accent2"/>
                </a:solidFill>
              </a:rPr>
              <a:t>e</a:t>
            </a:r>
            <a:r>
              <a:rPr lang="en-US" sz="3200" smtClean="0">
                <a:solidFill>
                  <a:schemeClr val="accent2"/>
                </a:solidFill>
              </a:rPr>
              <a:t>,2,</a:t>
            </a:r>
            <a:r>
              <a:rPr lang="en-US" sz="3200" i="1" smtClean="0">
                <a:solidFill>
                  <a:schemeClr val="accent2"/>
                </a:solidFill>
              </a:rPr>
              <a:t>g</a:t>
            </a:r>
            <a:r>
              <a:rPr lang="en-US" sz="3200" smtClean="0">
                <a:solidFill>
                  <a:schemeClr val="accent2"/>
                </a:solidFill>
              </a:rPr>
              <a:t>,6,</a:t>
            </a:r>
            <a:r>
              <a:rPr lang="en-US" sz="3200" i="1" smtClean="0">
                <a:solidFill>
                  <a:schemeClr val="accent2"/>
                </a:solidFill>
              </a:rPr>
              <a:t>f</a:t>
            </a:r>
            <a:r>
              <a:rPr lang="en-US" sz="3200" smtClean="0">
                <a:solidFill>
                  <a:schemeClr val="accent2"/>
                </a:solidFill>
              </a:rPr>
              <a:t>,</a:t>
            </a:r>
            <a:r>
              <a:rPr lang="en-US" sz="3200" b="1" smtClean="0">
                <a:solidFill>
                  <a:srgbClr val="C00000"/>
                </a:solidFill>
              </a:rPr>
              <a:t>5</a:t>
            </a:r>
            <a:r>
              <a:rPr lang="en-US" sz="3200" smtClean="0">
                <a:solidFill>
                  <a:schemeClr val="accent2"/>
                </a:solidFill>
              </a:rPr>
              <a:t>,</a:t>
            </a:r>
            <a:r>
              <a:rPr lang="en-US" sz="3200" i="1" smtClean="0">
                <a:solidFill>
                  <a:schemeClr val="accent2"/>
                </a:solidFill>
              </a:rPr>
              <a:t>d</a:t>
            </a:r>
            <a:r>
              <a:rPr lang="en-US" sz="3200" smtClean="0">
                <a:solidFill>
                  <a:schemeClr val="accent2"/>
                </a:solidFill>
              </a:rPr>
              <a:t>,1)</a:t>
            </a:r>
            <a:r>
              <a:rPr lang="en-US" sz="3200" smtClean="0"/>
              <a:t> là đường đi nhưng không là đường đi đơn</a:t>
            </a:r>
          </a:p>
        </p:txBody>
      </p:sp>
      <p:sp>
        <p:nvSpPr>
          <p:cNvPr id="70665" name="Oval 7"/>
          <p:cNvSpPr>
            <a:spLocks noChangeArrowheads="1"/>
          </p:cNvSpPr>
          <p:nvPr/>
        </p:nvSpPr>
        <p:spPr bwMode="auto">
          <a:xfrm>
            <a:off x="6934200" y="3276600"/>
            <a:ext cx="457200" cy="457200"/>
          </a:xfrm>
          <a:prstGeom prst="ellipse">
            <a:avLst/>
          </a:prstGeom>
          <a:solidFill>
            <a:srgbClr val="FFFF00"/>
          </a:solidFill>
          <a:ln w="19050">
            <a:solidFill>
              <a:schemeClr val="tx1"/>
            </a:solidFill>
            <a:round/>
            <a:headEnd/>
            <a:tailEnd/>
          </a:ln>
        </p:spPr>
        <p:txBody>
          <a:bodyPr wrap="none" anchor="ctr"/>
          <a:lstStyle/>
          <a:p>
            <a:pPr algn="ctr"/>
            <a:r>
              <a:rPr lang="en-US" sz="2400" u="none">
                <a:latin typeface="+mj-lt"/>
              </a:rPr>
              <a:t>2</a:t>
            </a:r>
          </a:p>
        </p:txBody>
      </p:sp>
      <p:sp>
        <p:nvSpPr>
          <p:cNvPr id="70666" name="Oval 8"/>
          <p:cNvSpPr>
            <a:spLocks noChangeArrowheads="1"/>
          </p:cNvSpPr>
          <p:nvPr/>
        </p:nvSpPr>
        <p:spPr bwMode="auto">
          <a:xfrm>
            <a:off x="5105400" y="3276600"/>
            <a:ext cx="457200" cy="457200"/>
          </a:xfrm>
          <a:prstGeom prst="ellipse">
            <a:avLst/>
          </a:prstGeom>
          <a:solidFill>
            <a:srgbClr val="FFFF00"/>
          </a:solidFill>
          <a:ln w="19050">
            <a:solidFill>
              <a:schemeClr val="tx1"/>
            </a:solidFill>
            <a:round/>
            <a:headEnd/>
            <a:tailEnd/>
          </a:ln>
        </p:spPr>
        <p:txBody>
          <a:bodyPr wrap="none" anchor="ctr"/>
          <a:lstStyle/>
          <a:p>
            <a:pPr algn="ctr"/>
            <a:r>
              <a:rPr lang="en-US" sz="2400" u="none" smtClean="0">
                <a:latin typeface="+mj-lt"/>
              </a:rPr>
              <a:t>4</a:t>
            </a:r>
            <a:endParaRPr lang="en-US" sz="2400" u="none">
              <a:latin typeface="+mj-lt"/>
            </a:endParaRPr>
          </a:p>
        </p:txBody>
      </p:sp>
      <p:sp>
        <p:nvSpPr>
          <p:cNvPr id="70667" name="Oval 9"/>
          <p:cNvSpPr>
            <a:spLocks noChangeArrowheads="1"/>
          </p:cNvSpPr>
          <p:nvPr/>
        </p:nvSpPr>
        <p:spPr bwMode="auto">
          <a:xfrm>
            <a:off x="6019800" y="2362200"/>
            <a:ext cx="457200" cy="457200"/>
          </a:xfrm>
          <a:prstGeom prst="ellipse">
            <a:avLst/>
          </a:prstGeom>
          <a:solidFill>
            <a:srgbClr val="FFFF00"/>
          </a:solidFill>
          <a:ln w="19050">
            <a:solidFill>
              <a:schemeClr val="tx1"/>
            </a:solidFill>
            <a:round/>
            <a:headEnd/>
            <a:tailEnd/>
          </a:ln>
        </p:spPr>
        <p:txBody>
          <a:bodyPr wrap="none" anchor="ctr"/>
          <a:lstStyle/>
          <a:p>
            <a:pPr algn="ctr"/>
            <a:r>
              <a:rPr lang="en-US" sz="2400" u="none">
                <a:latin typeface="+mj-lt"/>
              </a:rPr>
              <a:t>1</a:t>
            </a:r>
          </a:p>
        </p:txBody>
      </p:sp>
      <p:sp>
        <p:nvSpPr>
          <p:cNvPr id="70668" name="Oval 10"/>
          <p:cNvSpPr>
            <a:spLocks noChangeArrowheads="1"/>
          </p:cNvSpPr>
          <p:nvPr/>
        </p:nvSpPr>
        <p:spPr bwMode="auto">
          <a:xfrm>
            <a:off x="6019800" y="4191000"/>
            <a:ext cx="457200" cy="457200"/>
          </a:xfrm>
          <a:prstGeom prst="ellipse">
            <a:avLst/>
          </a:prstGeom>
          <a:solidFill>
            <a:srgbClr val="FFFF00"/>
          </a:solidFill>
          <a:ln w="19050">
            <a:solidFill>
              <a:schemeClr val="tx1"/>
            </a:solidFill>
            <a:round/>
            <a:headEnd/>
            <a:tailEnd/>
          </a:ln>
        </p:spPr>
        <p:txBody>
          <a:bodyPr wrap="none" anchor="ctr"/>
          <a:lstStyle/>
          <a:p>
            <a:pPr algn="ctr"/>
            <a:r>
              <a:rPr lang="en-US" sz="2400" u="none" smtClean="0">
                <a:latin typeface="+mj-lt"/>
              </a:rPr>
              <a:t>5</a:t>
            </a:r>
            <a:endParaRPr lang="en-US" sz="2400" u="none">
              <a:latin typeface="+mj-lt"/>
            </a:endParaRPr>
          </a:p>
        </p:txBody>
      </p:sp>
      <p:sp>
        <p:nvSpPr>
          <p:cNvPr id="70669" name="Oval 11"/>
          <p:cNvSpPr>
            <a:spLocks noChangeArrowheads="1"/>
          </p:cNvSpPr>
          <p:nvPr/>
        </p:nvSpPr>
        <p:spPr bwMode="auto">
          <a:xfrm>
            <a:off x="8153400" y="3276600"/>
            <a:ext cx="457200" cy="457200"/>
          </a:xfrm>
          <a:prstGeom prst="ellipse">
            <a:avLst/>
          </a:prstGeom>
          <a:solidFill>
            <a:srgbClr val="FFFF00"/>
          </a:solidFill>
          <a:ln w="19050">
            <a:solidFill>
              <a:schemeClr val="tx1"/>
            </a:solidFill>
            <a:round/>
            <a:headEnd/>
            <a:tailEnd/>
          </a:ln>
        </p:spPr>
        <p:txBody>
          <a:bodyPr wrap="none" anchor="ctr"/>
          <a:lstStyle/>
          <a:p>
            <a:pPr algn="ctr"/>
            <a:r>
              <a:rPr lang="en-US" sz="2400" u="none">
                <a:latin typeface="+mj-lt"/>
              </a:rPr>
              <a:t>3</a:t>
            </a:r>
          </a:p>
        </p:txBody>
      </p:sp>
      <p:cxnSp>
        <p:nvCxnSpPr>
          <p:cNvPr id="70670" name="AutoShape 12"/>
          <p:cNvCxnSpPr>
            <a:cxnSpLocks noChangeShapeType="1"/>
            <a:stCxn id="70667" idx="3"/>
            <a:endCxn id="70666" idx="7"/>
          </p:cNvCxnSpPr>
          <p:nvPr/>
        </p:nvCxnSpPr>
        <p:spPr bwMode="auto">
          <a:xfrm flipH="1">
            <a:off x="5495925" y="2762250"/>
            <a:ext cx="590550" cy="571500"/>
          </a:xfrm>
          <a:prstGeom prst="straightConnector1">
            <a:avLst/>
          </a:prstGeom>
          <a:noFill/>
          <a:ln w="28575">
            <a:solidFill>
              <a:schemeClr val="tx1"/>
            </a:solidFill>
            <a:round/>
            <a:headEnd type="none" w="med" len="med"/>
            <a:tailEnd type="triangle" w="med" len="med"/>
          </a:ln>
        </p:spPr>
      </p:cxnSp>
      <p:cxnSp>
        <p:nvCxnSpPr>
          <p:cNvPr id="70671" name="AutoShape 13"/>
          <p:cNvCxnSpPr>
            <a:cxnSpLocks noChangeShapeType="1"/>
            <a:stCxn id="70668" idx="1"/>
            <a:endCxn id="70666" idx="5"/>
          </p:cNvCxnSpPr>
          <p:nvPr/>
        </p:nvCxnSpPr>
        <p:spPr bwMode="auto">
          <a:xfrm flipH="1" flipV="1">
            <a:off x="5495925" y="3676650"/>
            <a:ext cx="590550" cy="571500"/>
          </a:xfrm>
          <a:prstGeom prst="straightConnector1">
            <a:avLst/>
          </a:prstGeom>
          <a:noFill/>
          <a:ln w="28575">
            <a:solidFill>
              <a:schemeClr val="tx1"/>
            </a:solidFill>
            <a:round/>
            <a:headEnd type="triangle" w="med" len="med"/>
            <a:tailEnd type="none" w="med" len="med"/>
          </a:ln>
        </p:spPr>
      </p:cxnSp>
      <p:cxnSp>
        <p:nvCxnSpPr>
          <p:cNvPr id="70672" name="AutoShape 14"/>
          <p:cNvCxnSpPr>
            <a:cxnSpLocks noChangeShapeType="1"/>
            <a:stCxn id="70668" idx="7"/>
            <a:endCxn id="70665" idx="3"/>
          </p:cNvCxnSpPr>
          <p:nvPr/>
        </p:nvCxnSpPr>
        <p:spPr bwMode="auto">
          <a:xfrm flipV="1">
            <a:off x="6410325" y="3676650"/>
            <a:ext cx="590550" cy="571500"/>
          </a:xfrm>
          <a:prstGeom prst="straightConnector1">
            <a:avLst/>
          </a:prstGeom>
          <a:noFill/>
          <a:ln w="28575">
            <a:solidFill>
              <a:schemeClr val="tx1"/>
            </a:solidFill>
            <a:round/>
            <a:headEnd type="triangle" w="med" len="med"/>
            <a:tailEnd type="none" w="med" len="med"/>
          </a:ln>
        </p:spPr>
      </p:cxnSp>
      <p:cxnSp>
        <p:nvCxnSpPr>
          <p:cNvPr id="70673" name="AutoShape 15"/>
          <p:cNvCxnSpPr>
            <a:cxnSpLocks noChangeShapeType="1"/>
            <a:stCxn id="70665" idx="6"/>
            <a:endCxn id="70669" idx="2"/>
          </p:cNvCxnSpPr>
          <p:nvPr/>
        </p:nvCxnSpPr>
        <p:spPr bwMode="auto">
          <a:xfrm>
            <a:off x="7400925" y="3505200"/>
            <a:ext cx="742950" cy="0"/>
          </a:xfrm>
          <a:prstGeom prst="straightConnector1">
            <a:avLst/>
          </a:prstGeom>
          <a:noFill/>
          <a:ln w="28575">
            <a:solidFill>
              <a:schemeClr val="tx1"/>
            </a:solidFill>
            <a:round/>
            <a:headEnd type="none" w="med" len="med"/>
            <a:tailEnd type="triangle" w="med" len="med"/>
          </a:ln>
        </p:spPr>
      </p:cxnSp>
      <p:cxnSp>
        <p:nvCxnSpPr>
          <p:cNvPr id="70674" name="AutoShape 16"/>
          <p:cNvCxnSpPr>
            <a:cxnSpLocks noChangeShapeType="1"/>
            <a:stCxn id="70667" idx="5"/>
            <a:endCxn id="70665" idx="1"/>
          </p:cNvCxnSpPr>
          <p:nvPr/>
        </p:nvCxnSpPr>
        <p:spPr bwMode="auto">
          <a:xfrm>
            <a:off x="6410325" y="2762250"/>
            <a:ext cx="590550" cy="571500"/>
          </a:xfrm>
          <a:prstGeom prst="straightConnector1">
            <a:avLst/>
          </a:prstGeom>
          <a:noFill/>
          <a:ln w="28575">
            <a:solidFill>
              <a:schemeClr val="tx1"/>
            </a:solidFill>
            <a:round/>
            <a:headEnd type="none" w="med" len="med"/>
            <a:tailEnd type="triangle" w="med" len="med"/>
          </a:ln>
        </p:spPr>
      </p:cxnSp>
      <p:cxnSp>
        <p:nvCxnSpPr>
          <p:cNvPr id="70675" name="AutoShape 17"/>
          <p:cNvCxnSpPr>
            <a:cxnSpLocks noChangeShapeType="1"/>
            <a:stCxn id="70667" idx="4"/>
            <a:endCxn id="70668" idx="0"/>
          </p:cNvCxnSpPr>
          <p:nvPr/>
        </p:nvCxnSpPr>
        <p:spPr bwMode="auto">
          <a:xfrm>
            <a:off x="6248400" y="2828925"/>
            <a:ext cx="0" cy="1352550"/>
          </a:xfrm>
          <a:prstGeom prst="straightConnector1">
            <a:avLst/>
          </a:prstGeom>
          <a:noFill/>
          <a:ln w="28575">
            <a:solidFill>
              <a:schemeClr val="tx1"/>
            </a:solidFill>
            <a:round/>
            <a:headEnd type="triangle" w="med" len="med"/>
            <a:tailEnd type="none" w="med" len="med"/>
          </a:ln>
        </p:spPr>
      </p:cxnSp>
      <p:sp>
        <p:nvSpPr>
          <p:cNvPr id="70676" name="Oval 18"/>
          <p:cNvSpPr>
            <a:spLocks noChangeArrowheads="1"/>
          </p:cNvSpPr>
          <p:nvPr/>
        </p:nvSpPr>
        <p:spPr bwMode="auto">
          <a:xfrm>
            <a:off x="6943725" y="5105400"/>
            <a:ext cx="457200" cy="457200"/>
          </a:xfrm>
          <a:prstGeom prst="ellipse">
            <a:avLst/>
          </a:prstGeom>
          <a:solidFill>
            <a:srgbClr val="FFFF00"/>
          </a:solidFill>
          <a:ln w="19050">
            <a:solidFill>
              <a:schemeClr val="tx1"/>
            </a:solidFill>
            <a:round/>
            <a:headEnd/>
            <a:tailEnd/>
          </a:ln>
        </p:spPr>
        <p:txBody>
          <a:bodyPr wrap="none" anchor="ctr"/>
          <a:lstStyle/>
          <a:p>
            <a:pPr algn="ctr"/>
            <a:r>
              <a:rPr lang="en-US" sz="2400" u="none" smtClean="0">
                <a:latin typeface="+mj-lt"/>
              </a:rPr>
              <a:t>6</a:t>
            </a:r>
            <a:endParaRPr lang="en-US" sz="2400" u="none">
              <a:latin typeface="+mj-lt"/>
            </a:endParaRPr>
          </a:p>
        </p:txBody>
      </p:sp>
      <p:cxnSp>
        <p:nvCxnSpPr>
          <p:cNvPr id="70677" name="AutoShape 19"/>
          <p:cNvCxnSpPr>
            <a:cxnSpLocks noChangeShapeType="1"/>
            <a:stCxn id="70668" idx="5"/>
            <a:endCxn id="70676" idx="1"/>
          </p:cNvCxnSpPr>
          <p:nvPr/>
        </p:nvCxnSpPr>
        <p:spPr bwMode="auto">
          <a:xfrm>
            <a:off x="6410325" y="4591050"/>
            <a:ext cx="600075" cy="571500"/>
          </a:xfrm>
          <a:prstGeom prst="straightConnector1">
            <a:avLst/>
          </a:prstGeom>
          <a:noFill/>
          <a:ln w="28575">
            <a:solidFill>
              <a:schemeClr val="tx1"/>
            </a:solidFill>
            <a:round/>
            <a:headEnd type="none" w="med" len="med"/>
            <a:tailEnd type="triangle" w="med" len="med"/>
          </a:ln>
        </p:spPr>
      </p:cxnSp>
      <p:cxnSp>
        <p:nvCxnSpPr>
          <p:cNvPr id="70678" name="AutoShape 20"/>
          <p:cNvCxnSpPr>
            <a:cxnSpLocks noChangeShapeType="1"/>
            <a:stCxn id="70665" idx="4"/>
            <a:endCxn id="70676" idx="0"/>
          </p:cNvCxnSpPr>
          <p:nvPr/>
        </p:nvCxnSpPr>
        <p:spPr bwMode="auto">
          <a:xfrm>
            <a:off x="7162800" y="3743325"/>
            <a:ext cx="9525" cy="1352550"/>
          </a:xfrm>
          <a:prstGeom prst="straightConnector1">
            <a:avLst/>
          </a:prstGeom>
          <a:noFill/>
          <a:ln w="28575">
            <a:solidFill>
              <a:schemeClr val="tx1"/>
            </a:solidFill>
            <a:round/>
            <a:headEnd type="triangle" w="med" len="med"/>
            <a:tailEnd type="none" w="med" len="med"/>
          </a:ln>
        </p:spPr>
      </p:cxnSp>
      <p:sp>
        <p:nvSpPr>
          <p:cNvPr id="70679" name="Text Box 21"/>
          <p:cNvSpPr txBox="1">
            <a:spLocks noChangeArrowheads="1"/>
          </p:cNvSpPr>
          <p:nvPr/>
        </p:nvSpPr>
        <p:spPr bwMode="auto">
          <a:xfrm>
            <a:off x="5495925" y="2600325"/>
            <a:ext cx="338555" cy="461665"/>
          </a:xfrm>
          <a:prstGeom prst="rect">
            <a:avLst/>
          </a:prstGeom>
          <a:noFill/>
          <a:ln w="19050">
            <a:noFill/>
            <a:miter lim="800000"/>
            <a:headEnd/>
            <a:tailEnd/>
          </a:ln>
        </p:spPr>
        <p:txBody>
          <a:bodyPr wrap="none">
            <a:spAutoFit/>
          </a:bodyPr>
          <a:lstStyle/>
          <a:p>
            <a:pPr algn="ctr"/>
            <a:r>
              <a:rPr lang="en-US" sz="2400" b="1" i="1" u="none">
                <a:latin typeface="+mj-lt"/>
              </a:rPr>
              <a:t>a</a:t>
            </a:r>
          </a:p>
        </p:txBody>
      </p:sp>
      <p:sp>
        <p:nvSpPr>
          <p:cNvPr id="70680" name="Text Box 22"/>
          <p:cNvSpPr txBox="1">
            <a:spLocks noChangeArrowheads="1"/>
          </p:cNvSpPr>
          <p:nvPr/>
        </p:nvSpPr>
        <p:spPr bwMode="auto">
          <a:xfrm>
            <a:off x="5483225" y="3743325"/>
            <a:ext cx="325438" cy="457200"/>
          </a:xfrm>
          <a:prstGeom prst="rect">
            <a:avLst/>
          </a:prstGeom>
          <a:noFill/>
          <a:ln w="19050">
            <a:noFill/>
            <a:miter lim="800000"/>
            <a:headEnd/>
            <a:tailEnd/>
          </a:ln>
        </p:spPr>
        <p:txBody>
          <a:bodyPr wrap="none">
            <a:spAutoFit/>
          </a:bodyPr>
          <a:lstStyle/>
          <a:p>
            <a:pPr algn="ctr"/>
            <a:r>
              <a:rPr lang="en-US" sz="2400" b="1" i="1" u="none">
                <a:latin typeface="+mj-lt"/>
              </a:rPr>
              <a:t>c</a:t>
            </a:r>
          </a:p>
        </p:txBody>
      </p:sp>
      <p:sp>
        <p:nvSpPr>
          <p:cNvPr id="70681" name="Text Box 23"/>
          <p:cNvSpPr txBox="1">
            <a:spLocks noChangeArrowheads="1"/>
          </p:cNvSpPr>
          <p:nvPr/>
        </p:nvSpPr>
        <p:spPr bwMode="auto">
          <a:xfrm>
            <a:off x="6705600" y="2590800"/>
            <a:ext cx="338554" cy="461665"/>
          </a:xfrm>
          <a:prstGeom prst="rect">
            <a:avLst/>
          </a:prstGeom>
          <a:noFill/>
          <a:ln w="19050">
            <a:noFill/>
            <a:miter lim="800000"/>
            <a:headEnd/>
            <a:tailEnd/>
          </a:ln>
        </p:spPr>
        <p:txBody>
          <a:bodyPr wrap="none">
            <a:spAutoFit/>
          </a:bodyPr>
          <a:lstStyle/>
          <a:p>
            <a:pPr algn="ctr"/>
            <a:r>
              <a:rPr lang="en-US" sz="2400" b="1" i="1" u="none">
                <a:latin typeface="+mj-lt"/>
              </a:rPr>
              <a:t>b</a:t>
            </a:r>
          </a:p>
        </p:txBody>
      </p:sp>
      <p:sp>
        <p:nvSpPr>
          <p:cNvPr id="70682" name="Text Box 24"/>
          <p:cNvSpPr txBox="1">
            <a:spLocks noChangeArrowheads="1"/>
          </p:cNvSpPr>
          <p:nvPr/>
        </p:nvSpPr>
        <p:spPr bwMode="auto">
          <a:xfrm>
            <a:off x="6629400" y="3810000"/>
            <a:ext cx="320922" cy="461665"/>
          </a:xfrm>
          <a:prstGeom prst="rect">
            <a:avLst/>
          </a:prstGeom>
          <a:noFill/>
          <a:ln w="19050">
            <a:noFill/>
            <a:miter lim="800000"/>
            <a:headEnd/>
            <a:tailEnd/>
          </a:ln>
        </p:spPr>
        <p:txBody>
          <a:bodyPr wrap="none">
            <a:spAutoFit/>
          </a:bodyPr>
          <a:lstStyle/>
          <a:p>
            <a:pPr algn="ctr"/>
            <a:r>
              <a:rPr lang="en-US" sz="2400" b="1" i="1" u="none">
                <a:latin typeface="+mj-lt"/>
              </a:rPr>
              <a:t>e</a:t>
            </a:r>
          </a:p>
        </p:txBody>
      </p:sp>
      <p:sp>
        <p:nvSpPr>
          <p:cNvPr id="70683" name="Text Box 25"/>
          <p:cNvSpPr txBox="1">
            <a:spLocks noChangeArrowheads="1"/>
          </p:cNvSpPr>
          <p:nvPr/>
        </p:nvSpPr>
        <p:spPr bwMode="auto">
          <a:xfrm>
            <a:off x="5943600" y="3124200"/>
            <a:ext cx="338554" cy="461665"/>
          </a:xfrm>
          <a:prstGeom prst="rect">
            <a:avLst/>
          </a:prstGeom>
          <a:noFill/>
          <a:ln w="19050">
            <a:noFill/>
            <a:miter lim="800000"/>
            <a:headEnd/>
            <a:tailEnd/>
          </a:ln>
        </p:spPr>
        <p:txBody>
          <a:bodyPr wrap="none">
            <a:spAutoFit/>
          </a:bodyPr>
          <a:lstStyle/>
          <a:p>
            <a:pPr algn="ctr"/>
            <a:r>
              <a:rPr lang="en-US" sz="2400" b="1" i="1" u="none">
                <a:latin typeface="+mj-lt"/>
              </a:rPr>
              <a:t>d</a:t>
            </a:r>
          </a:p>
        </p:txBody>
      </p:sp>
      <p:sp>
        <p:nvSpPr>
          <p:cNvPr id="70684" name="Text Box 26"/>
          <p:cNvSpPr txBox="1">
            <a:spLocks noChangeArrowheads="1"/>
          </p:cNvSpPr>
          <p:nvPr/>
        </p:nvSpPr>
        <p:spPr bwMode="auto">
          <a:xfrm>
            <a:off x="6483350" y="4810125"/>
            <a:ext cx="287259" cy="461665"/>
          </a:xfrm>
          <a:prstGeom prst="rect">
            <a:avLst/>
          </a:prstGeom>
          <a:noFill/>
          <a:ln w="19050">
            <a:noFill/>
            <a:miter lim="800000"/>
            <a:headEnd/>
            <a:tailEnd/>
          </a:ln>
        </p:spPr>
        <p:txBody>
          <a:bodyPr wrap="none">
            <a:spAutoFit/>
          </a:bodyPr>
          <a:lstStyle/>
          <a:p>
            <a:pPr algn="ctr"/>
            <a:r>
              <a:rPr lang="en-US" sz="2400" b="1" i="1" u="none">
                <a:latin typeface="+mj-lt"/>
              </a:rPr>
              <a:t>f</a:t>
            </a:r>
          </a:p>
        </p:txBody>
      </p:sp>
      <p:sp>
        <p:nvSpPr>
          <p:cNvPr id="70685" name="Text Box 27"/>
          <p:cNvSpPr txBox="1">
            <a:spLocks noChangeArrowheads="1"/>
          </p:cNvSpPr>
          <p:nvPr/>
        </p:nvSpPr>
        <p:spPr bwMode="auto">
          <a:xfrm>
            <a:off x="7124700" y="4248150"/>
            <a:ext cx="338554" cy="461665"/>
          </a:xfrm>
          <a:prstGeom prst="rect">
            <a:avLst/>
          </a:prstGeom>
          <a:noFill/>
          <a:ln w="19050">
            <a:noFill/>
            <a:miter lim="800000"/>
            <a:headEnd/>
            <a:tailEnd/>
          </a:ln>
        </p:spPr>
        <p:txBody>
          <a:bodyPr wrap="none">
            <a:spAutoFit/>
          </a:bodyPr>
          <a:lstStyle/>
          <a:p>
            <a:pPr algn="ctr"/>
            <a:r>
              <a:rPr lang="en-US" sz="2400" b="1" i="1" u="none">
                <a:latin typeface="+mj-lt"/>
              </a:rPr>
              <a:t>g</a:t>
            </a:r>
          </a:p>
        </p:txBody>
      </p:sp>
      <p:sp>
        <p:nvSpPr>
          <p:cNvPr id="70686" name="Text Box 28"/>
          <p:cNvSpPr txBox="1">
            <a:spLocks noChangeArrowheads="1"/>
          </p:cNvSpPr>
          <p:nvPr/>
        </p:nvSpPr>
        <p:spPr bwMode="auto">
          <a:xfrm>
            <a:off x="7629525" y="3505200"/>
            <a:ext cx="356188" cy="461665"/>
          </a:xfrm>
          <a:prstGeom prst="rect">
            <a:avLst/>
          </a:prstGeom>
          <a:noFill/>
          <a:ln w="19050">
            <a:noFill/>
            <a:miter lim="800000"/>
            <a:headEnd/>
            <a:tailEnd/>
          </a:ln>
        </p:spPr>
        <p:txBody>
          <a:bodyPr wrap="none">
            <a:spAutoFit/>
          </a:bodyPr>
          <a:lstStyle/>
          <a:p>
            <a:pPr algn="ctr"/>
            <a:r>
              <a:rPr lang="en-US" sz="2400" b="1" i="1" u="none">
                <a:latin typeface="+mj-lt"/>
              </a:rPr>
              <a:t>h</a:t>
            </a:r>
          </a:p>
        </p:txBody>
      </p:sp>
      <p:sp>
        <p:nvSpPr>
          <p:cNvPr id="70687" name="Text Box 29"/>
          <p:cNvSpPr txBox="1">
            <a:spLocks noChangeArrowheads="1"/>
          </p:cNvSpPr>
          <p:nvPr/>
        </p:nvSpPr>
        <p:spPr bwMode="auto">
          <a:xfrm>
            <a:off x="5791200" y="3505200"/>
            <a:ext cx="474810" cy="461665"/>
          </a:xfrm>
          <a:prstGeom prst="rect">
            <a:avLst/>
          </a:prstGeom>
          <a:noFill/>
          <a:ln w="19050">
            <a:noFill/>
            <a:miter lim="800000"/>
            <a:headEnd/>
            <a:tailEnd/>
          </a:ln>
        </p:spPr>
        <p:txBody>
          <a:bodyPr wrap="none">
            <a:spAutoFit/>
          </a:bodyPr>
          <a:lstStyle/>
          <a:p>
            <a:pPr algn="ctr"/>
            <a:r>
              <a:rPr lang="en-US" sz="2400" b="1" i="1" u="none">
                <a:solidFill>
                  <a:schemeClr val="accent2"/>
                </a:solidFill>
                <a:latin typeface="+mj-lt"/>
              </a:rPr>
              <a:t>P</a:t>
            </a:r>
            <a:r>
              <a:rPr lang="en-US" sz="2400" u="none" baseline="-25000">
                <a:solidFill>
                  <a:schemeClr val="accent2"/>
                </a:solidFill>
                <a:latin typeface="+mj-lt"/>
              </a:rPr>
              <a:t>2</a:t>
            </a:r>
          </a:p>
        </p:txBody>
      </p:sp>
      <p:cxnSp>
        <p:nvCxnSpPr>
          <p:cNvPr id="37" name="Curved Connector 36"/>
          <p:cNvCxnSpPr>
            <a:stCxn id="70676" idx="3"/>
            <a:endCxn id="70668" idx="3"/>
          </p:cNvCxnSpPr>
          <p:nvPr/>
        </p:nvCxnSpPr>
        <p:spPr bwMode="auto">
          <a:xfrm rot="5400000" flipH="1">
            <a:off x="6091518" y="4576483"/>
            <a:ext cx="914400" cy="923925"/>
          </a:xfrm>
          <a:prstGeom prst="curvedConnector3">
            <a:avLst>
              <a:gd name="adj1" fmla="val -32322"/>
            </a:avLst>
          </a:prstGeom>
          <a:solidFill>
            <a:schemeClr val="accent1"/>
          </a:solidFill>
          <a:ln w="28575"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1683" name="Slide Number Placeholder 4"/>
          <p:cNvSpPr>
            <a:spLocks noGrp="1"/>
          </p:cNvSpPr>
          <p:nvPr>
            <p:ph type="sldNum" sz="quarter" idx="11"/>
          </p:nvPr>
        </p:nvSpPr>
        <p:spPr>
          <a:noFill/>
        </p:spPr>
        <p:txBody>
          <a:bodyPr/>
          <a:lstStyle/>
          <a:p>
            <a:fld id="{94BE4D39-DC80-4829-B909-F32EFF3BF013}" type="slidenum">
              <a:rPr lang="en-US"/>
              <a:pPr/>
              <a:t>61</a:t>
            </a:fld>
            <a:endParaRPr lang="en-US"/>
          </a:p>
        </p:txBody>
      </p:sp>
      <p:sp>
        <p:nvSpPr>
          <p:cNvPr id="71684" name="Rectangle 2"/>
          <p:cNvSpPr>
            <a:spLocks noGrp="1" noChangeArrowheads="1"/>
          </p:cNvSpPr>
          <p:nvPr>
            <p:ph type="title"/>
          </p:nvPr>
        </p:nvSpPr>
        <p:spPr/>
        <p:txBody>
          <a:bodyPr/>
          <a:lstStyle/>
          <a:p>
            <a:pPr eaLnBrk="1" hangingPunct="1"/>
            <a:r>
              <a:rPr lang="en-US" smtClean="0"/>
              <a:t>Chu trình</a:t>
            </a:r>
          </a:p>
        </p:txBody>
      </p:sp>
      <p:sp>
        <p:nvSpPr>
          <p:cNvPr id="71685" name="Rectangle 3"/>
          <p:cNvSpPr>
            <a:spLocks noGrp="1" noChangeArrowheads="1"/>
          </p:cNvSpPr>
          <p:nvPr>
            <p:ph type="body" idx="1"/>
          </p:nvPr>
        </p:nvSpPr>
        <p:spPr/>
        <p:txBody>
          <a:bodyPr/>
          <a:lstStyle/>
          <a:p>
            <a:pPr algn="just"/>
            <a:r>
              <a:rPr lang="vi-VN" sz="4400" smtClean="0"/>
              <a:t>Đường đi cơ bản có đỉnh đầu trùng với đỉnh cuối (tức là</a:t>
            </a:r>
            <a:r>
              <a:rPr lang="vi-VN" sz="4400" i="1" smtClean="0"/>
              <a:t> u = v</a:t>
            </a:r>
            <a:r>
              <a:rPr lang="vi-VN" sz="4400" smtClean="0"/>
              <a:t>) được gọi là </a:t>
            </a:r>
            <a:r>
              <a:rPr lang="vi-VN" sz="4400" b="1" smtClean="0"/>
              <a:t>chu trình. </a:t>
            </a:r>
          </a:p>
          <a:p>
            <a:pPr algn="just"/>
            <a:r>
              <a:rPr lang="vi-VN" sz="4400" smtClean="0"/>
              <a:t>Chu trình được gọi là </a:t>
            </a:r>
            <a:r>
              <a:rPr lang="vi-VN" sz="4400" b="1" smtClean="0"/>
              <a:t>đơn </a:t>
            </a:r>
            <a:r>
              <a:rPr lang="vi-VN" sz="4400" smtClean="0"/>
              <a:t>nếu như ngoại trừ đỉnh đầu tr</a:t>
            </a:r>
            <a:r>
              <a:rPr lang="en-US" sz="4400" smtClean="0"/>
              <a:t>ù</a:t>
            </a:r>
            <a:r>
              <a:rPr lang="vi-VN" sz="4400" smtClean="0"/>
              <a:t>ng với đỉnh cuối, không có đỉnh nào bị lặp lại. </a:t>
            </a:r>
            <a:endParaRPr lang="en-US" sz="440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oter Placeholder 1"/>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2707" name="Slide Number Placeholder 2"/>
          <p:cNvSpPr>
            <a:spLocks noGrp="1"/>
          </p:cNvSpPr>
          <p:nvPr>
            <p:ph type="sldNum" sz="quarter" idx="11"/>
          </p:nvPr>
        </p:nvSpPr>
        <p:spPr>
          <a:noFill/>
        </p:spPr>
        <p:txBody>
          <a:bodyPr/>
          <a:lstStyle/>
          <a:p>
            <a:fld id="{124E1B46-2979-4FF0-A28D-FC719102530E}" type="slidenum">
              <a:rPr lang="en-US"/>
              <a:pPr/>
              <a:t>62</a:t>
            </a:fld>
            <a:endParaRPr lang="en-US"/>
          </a:p>
        </p:txBody>
      </p:sp>
      <p:sp>
        <p:nvSpPr>
          <p:cNvPr id="825347" name="Rectangle 3"/>
          <p:cNvSpPr>
            <a:spLocks noChangeArrowheads="1"/>
          </p:cNvSpPr>
          <p:nvPr/>
        </p:nvSpPr>
        <p:spPr bwMode="auto">
          <a:xfrm>
            <a:off x="142875" y="2106613"/>
            <a:ext cx="5473700" cy="1035050"/>
          </a:xfrm>
          <a:prstGeom prst="rect">
            <a:avLst/>
          </a:prstGeom>
          <a:solidFill>
            <a:srgbClr val="FFFF99"/>
          </a:solidFill>
          <a:ln w="9525">
            <a:noFill/>
            <a:miter lim="800000"/>
            <a:headEnd/>
            <a:tailEnd/>
          </a:ln>
        </p:spPr>
        <p:txBody>
          <a:bodyPr lIns="0" tIns="0" rIns="0" bIns="0">
            <a:spAutoFit/>
          </a:bodyPr>
          <a:lstStyle/>
          <a:p>
            <a:pPr eaLnBrk="0" hangingPunct="0"/>
            <a:r>
              <a:rPr lang="en-US" sz="2400" b="1" i="1">
                <a:solidFill>
                  <a:srgbClr val="FF0000"/>
                </a:solidFill>
                <a:latin typeface="Arial" pitchFamily="34" charset="0"/>
              </a:rPr>
              <a:t>Chu trình</a:t>
            </a:r>
            <a:r>
              <a:rPr lang="en-US" sz="2400" b="1" i="1" u="none">
                <a:solidFill>
                  <a:srgbClr val="FF0000"/>
                </a:solidFill>
                <a:latin typeface="Arial" pitchFamily="34" charset="0"/>
              </a:rPr>
              <a:t> </a:t>
            </a:r>
            <a:r>
              <a:rPr lang="en-US" sz="2400" b="1" u="none">
                <a:latin typeface="Arial" pitchFamily="34" charset="0"/>
              </a:rPr>
              <a:t>  </a:t>
            </a:r>
            <a:br>
              <a:rPr lang="en-US" sz="2400" b="1" u="none">
                <a:latin typeface="Arial" pitchFamily="34" charset="0"/>
              </a:rPr>
            </a:br>
            <a:r>
              <a:rPr lang="en-US" sz="2400" b="1" u="none">
                <a:latin typeface="Arial" pitchFamily="34" charset="0"/>
              </a:rPr>
              <a:t>    1, 2, 3, 1.  (hay 1, a, 2, b, 3, e)</a:t>
            </a:r>
          </a:p>
          <a:p>
            <a:pPr lvl="1" eaLnBrk="0" hangingPunct="0">
              <a:buFontTx/>
              <a:buChar char="•"/>
            </a:pPr>
            <a:r>
              <a:rPr lang="en-US" b="1" u="none">
                <a:latin typeface="Arial" pitchFamily="34" charset="0"/>
              </a:rPr>
              <a:t> Chu trình đơn</a:t>
            </a:r>
            <a:endParaRPr lang="en-US" sz="2400" b="1" u="none">
              <a:latin typeface="Arial" pitchFamily="34" charset="0"/>
            </a:endParaRPr>
          </a:p>
        </p:txBody>
      </p:sp>
      <p:sp>
        <p:nvSpPr>
          <p:cNvPr id="72709" name="Rectangle 5"/>
          <p:cNvSpPr>
            <a:spLocks noChangeArrowheads="1"/>
          </p:cNvSpPr>
          <p:nvPr/>
        </p:nvSpPr>
        <p:spPr bwMode="auto">
          <a:xfrm>
            <a:off x="169863" y="4400550"/>
            <a:ext cx="5410200" cy="1095375"/>
          </a:xfrm>
          <a:prstGeom prst="rect">
            <a:avLst/>
          </a:prstGeom>
          <a:solidFill>
            <a:srgbClr val="FFFF99"/>
          </a:solidFill>
          <a:ln w="9525">
            <a:noFill/>
            <a:miter lim="800000"/>
            <a:headEnd/>
            <a:tailEnd/>
          </a:ln>
        </p:spPr>
        <p:txBody>
          <a:bodyPr lIns="0" tIns="0" rIns="0" bIns="0">
            <a:spAutoFit/>
          </a:bodyPr>
          <a:lstStyle/>
          <a:p>
            <a:pPr eaLnBrk="0" hangingPunct="0"/>
            <a:r>
              <a:rPr lang="en-US" sz="2400" b="1">
                <a:solidFill>
                  <a:srgbClr val="FF0000"/>
                </a:solidFill>
                <a:latin typeface="Arial" pitchFamily="34" charset="0"/>
              </a:rPr>
              <a:t>Chu trình</a:t>
            </a:r>
            <a:r>
              <a:rPr lang="en-US" sz="2400" b="1" u="none">
                <a:solidFill>
                  <a:srgbClr val="FF0000"/>
                </a:solidFill>
                <a:latin typeface="Arial" pitchFamily="34" charset="0"/>
              </a:rPr>
              <a:t>:  </a:t>
            </a:r>
            <a:r>
              <a:rPr lang="en-US" sz="2400" b="1" u="none">
                <a:latin typeface="Arial" pitchFamily="34" charset="0"/>
              </a:rPr>
              <a:t>(1, 2, 3, 4, 1) hay </a:t>
            </a:r>
            <a:br>
              <a:rPr lang="en-US" sz="2400" b="1" u="none">
                <a:latin typeface="Arial" pitchFamily="34" charset="0"/>
              </a:rPr>
            </a:br>
            <a:r>
              <a:rPr lang="en-US" sz="2400" b="1" u="none">
                <a:latin typeface="Arial" pitchFamily="34" charset="0"/>
              </a:rPr>
              <a:t>  1, a, 2, b, 3, c, 4, d, 1</a:t>
            </a:r>
          </a:p>
          <a:p>
            <a:pPr lvl="1" eaLnBrk="0" hangingPunct="0">
              <a:buFontTx/>
              <a:buChar char="•"/>
            </a:pPr>
            <a:r>
              <a:rPr lang="en-US" sz="2400" b="1" u="none">
                <a:latin typeface="Arial" pitchFamily="34" charset="0"/>
              </a:rPr>
              <a:t>   Chu trình đơn</a:t>
            </a:r>
          </a:p>
        </p:txBody>
      </p:sp>
      <p:sp>
        <p:nvSpPr>
          <p:cNvPr id="72710" name="Oval 28"/>
          <p:cNvSpPr>
            <a:spLocks noChangeArrowheads="1"/>
          </p:cNvSpPr>
          <p:nvPr/>
        </p:nvSpPr>
        <p:spPr bwMode="auto">
          <a:xfrm>
            <a:off x="6516688" y="2165350"/>
            <a:ext cx="314325" cy="327025"/>
          </a:xfrm>
          <a:prstGeom prst="ellipse">
            <a:avLst/>
          </a:prstGeom>
          <a:solidFill>
            <a:srgbClr val="66FF33"/>
          </a:solidFill>
          <a:ln w="12065">
            <a:solidFill>
              <a:srgbClr val="000000"/>
            </a:solidFill>
            <a:round/>
            <a:headEnd/>
            <a:tailEnd/>
          </a:ln>
        </p:spPr>
        <p:txBody>
          <a:bodyPr/>
          <a:lstStyle/>
          <a:p>
            <a:endParaRPr lang="en-US"/>
          </a:p>
        </p:txBody>
      </p:sp>
      <p:sp>
        <p:nvSpPr>
          <p:cNvPr id="72711" name="Oval 29"/>
          <p:cNvSpPr>
            <a:spLocks noChangeArrowheads="1"/>
          </p:cNvSpPr>
          <p:nvPr/>
        </p:nvSpPr>
        <p:spPr bwMode="auto">
          <a:xfrm>
            <a:off x="7300913" y="1614488"/>
            <a:ext cx="279400" cy="279400"/>
          </a:xfrm>
          <a:prstGeom prst="ellipse">
            <a:avLst/>
          </a:prstGeom>
          <a:solidFill>
            <a:srgbClr val="66FF33"/>
          </a:solidFill>
          <a:ln w="12065">
            <a:solidFill>
              <a:srgbClr val="000000"/>
            </a:solidFill>
            <a:round/>
            <a:headEnd/>
            <a:tailEnd/>
          </a:ln>
        </p:spPr>
        <p:txBody>
          <a:bodyPr/>
          <a:lstStyle/>
          <a:p>
            <a:pPr eaLnBrk="0" hangingPunct="0"/>
            <a:endParaRPr lang="en-US" sz="2400" b="1" u="none"/>
          </a:p>
        </p:txBody>
      </p:sp>
      <p:sp>
        <p:nvSpPr>
          <p:cNvPr id="72712" name="Rectangle 30"/>
          <p:cNvSpPr>
            <a:spLocks noChangeArrowheads="1"/>
          </p:cNvSpPr>
          <p:nvPr/>
        </p:nvSpPr>
        <p:spPr bwMode="auto">
          <a:xfrm>
            <a:off x="7404100" y="1597025"/>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2</a:t>
            </a:r>
            <a:endParaRPr lang="en-US" sz="1000" b="1" u="none"/>
          </a:p>
        </p:txBody>
      </p:sp>
      <p:sp>
        <p:nvSpPr>
          <p:cNvPr id="72713" name="Oval 31"/>
          <p:cNvSpPr>
            <a:spLocks noChangeArrowheads="1"/>
          </p:cNvSpPr>
          <p:nvPr/>
        </p:nvSpPr>
        <p:spPr bwMode="auto">
          <a:xfrm>
            <a:off x="8039100" y="2190750"/>
            <a:ext cx="277813" cy="279400"/>
          </a:xfrm>
          <a:prstGeom prst="ellipse">
            <a:avLst/>
          </a:prstGeom>
          <a:solidFill>
            <a:srgbClr val="66FF33"/>
          </a:solidFill>
          <a:ln w="12065">
            <a:solidFill>
              <a:srgbClr val="000000"/>
            </a:solidFill>
            <a:round/>
            <a:headEnd/>
            <a:tailEnd/>
          </a:ln>
        </p:spPr>
        <p:txBody>
          <a:bodyPr/>
          <a:lstStyle/>
          <a:p>
            <a:endParaRPr lang="en-US"/>
          </a:p>
        </p:txBody>
      </p:sp>
      <p:sp>
        <p:nvSpPr>
          <p:cNvPr id="72714" name="Rectangle 32"/>
          <p:cNvSpPr>
            <a:spLocks noChangeArrowheads="1"/>
          </p:cNvSpPr>
          <p:nvPr/>
        </p:nvSpPr>
        <p:spPr bwMode="auto">
          <a:xfrm>
            <a:off x="8151813" y="2262188"/>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3</a:t>
            </a:r>
            <a:endParaRPr lang="en-US" sz="1000" b="1" u="none"/>
          </a:p>
        </p:txBody>
      </p:sp>
      <p:sp>
        <p:nvSpPr>
          <p:cNvPr id="72715" name="Oval 33"/>
          <p:cNvSpPr>
            <a:spLocks noChangeArrowheads="1"/>
          </p:cNvSpPr>
          <p:nvPr/>
        </p:nvSpPr>
        <p:spPr bwMode="auto">
          <a:xfrm>
            <a:off x="7300913" y="2933700"/>
            <a:ext cx="279400" cy="279400"/>
          </a:xfrm>
          <a:prstGeom prst="ellipse">
            <a:avLst/>
          </a:prstGeom>
          <a:solidFill>
            <a:srgbClr val="66FF33"/>
          </a:solidFill>
          <a:ln w="12065">
            <a:solidFill>
              <a:srgbClr val="000000"/>
            </a:solidFill>
            <a:round/>
            <a:headEnd/>
            <a:tailEnd/>
          </a:ln>
        </p:spPr>
        <p:txBody>
          <a:bodyPr/>
          <a:lstStyle/>
          <a:p>
            <a:endParaRPr lang="en-US"/>
          </a:p>
        </p:txBody>
      </p:sp>
      <p:sp>
        <p:nvSpPr>
          <p:cNvPr id="72716" name="Rectangle 34"/>
          <p:cNvSpPr>
            <a:spLocks noChangeArrowheads="1"/>
          </p:cNvSpPr>
          <p:nvPr/>
        </p:nvSpPr>
        <p:spPr bwMode="auto">
          <a:xfrm>
            <a:off x="7416800" y="2924175"/>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4</a:t>
            </a:r>
            <a:endParaRPr lang="en-US" sz="1000" b="1" u="none"/>
          </a:p>
        </p:txBody>
      </p:sp>
      <p:sp>
        <p:nvSpPr>
          <p:cNvPr id="72717" name="Line 35"/>
          <p:cNvSpPr>
            <a:spLocks noChangeShapeType="1"/>
          </p:cNvSpPr>
          <p:nvPr/>
        </p:nvSpPr>
        <p:spPr bwMode="auto">
          <a:xfrm flipV="1">
            <a:off x="6824663" y="1851025"/>
            <a:ext cx="495300" cy="376238"/>
          </a:xfrm>
          <a:prstGeom prst="line">
            <a:avLst/>
          </a:prstGeom>
          <a:noFill/>
          <a:ln w="19050">
            <a:solidFill>
              <a:schemeClr val="tx1"/>
            </a:solidFill>
            <a:round/>
            <a:headEnd/>
            <a:tailEnd/>
          </a:ln>
        </p:spPr>
        <p:txBody>
          <a:bodyPr/>
          <a:lstStyle/>
          <a:p>
            <a:endParaRPr lang="en-US"/>
          </a:p>
        </p:txBody>
      </p:sp>
      <p:sp>
        <p:nvSpPr>
          <p:cNvPr id="72718" name="Rectangle 36"/>
          <p:cNvSpPr>
            <a:spLocks noChangeArrowheads="1"/>
          </p:cNvSpPr>
          <p:nvPr/>
        </p:nvSpPr>
        <p:spPr bwMode="auto">
          <a:xfrm>
            <a:off x="6804025" y="1778000"/>
            <a:ext cx="180975"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 a</a:t>
            </a:r>
            <a:endParaRPr lang="en-US" sz="1000" b="1" u="none"/>
          </a:p>
        </p:txBody>
      </p:sp>
      <p:sp>
        <p:nvSpPr>
          <p:cNvPr id="72719" name="Line 37"/>
          <p:cNvSpPr>
            <a:spLocks noChangeShapeType="1"/>
          </p:cNvSpPr>
          <p:nvPr/>
        </p:nvSpPr>
        <p:spPr bwMode="auto">
          <a:xfrm>
            <a:off x="7561263" y="1874838"/>
            <a:ext cx="495300" cy="412750"/>
          </a:xfrm>
          <a:prstGeom prst="line">
            <a:avLst/>
          </a:prstGeom>
          <a:noFill/>
          <a:ln w="19050">
            <a:solidFill>
              <a:schemeClr val="tx1"/>
            </a:solidFill>
            <a:round/>
            <a:headEnd/>
            <a:tailEnd/>
          </a:ln>
        </p:spPr>
        <p:txBody>
          <a:bodyPr/>
          <a:lstStyle/>
          <a:p>
            <a:endParaRPr lang="en-US"/>
          </a:p>
        </p:txBody>
      </p:sp>
      <p:sp>
        <p:nvSpPr>
          <p:cNvPr id="72720" name="Rectangle 38"/>
          <p:cNvSpPr>
            <a:spLocks noChangeArrowheads="1"/>
          </p:cNvSpPr>
          <p:nvPr/>
        </p:nvSpPr>
        <p:spPr bwMode="auto">
          <a:xfrm>
            <a:off x="7718425" y="1814513"/>
            <a:ext cx="252413"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  b</a:t>
            </a:r>
            <a:endParaRPr lang="en-US" sz="1000" b="1" u="none"/>
          </a:p>
        </p:txBody>
      </p:sp>
      <p:sp>
        <p:nvSpPr>
          <p:cNvPr id="72721" name="Line 39"/>
          <p:cNvSpPr>
            <a:spLocks noChangeShapeType="1"/>
          </p:cNvSpPr>
          <p:nvPr/>
        </p:nvSpPr>
        <p:spPr bwMode="auto">
          <a:xfrm flipH="1">
            <a:off x="7561263" y="2481263"/>
            <a:ext cx="519112" cy="508000"/>
          </a:xfrm>
          <a:prstGeom prst="line">
            <a:avLst/>
          </a:prstGeom>
          <a:noFill/>
          <a:ln w="19050">
            <a:solidFill>
              <a:schemeClr val="tx1"/>
            </a:solidFill>
            <a:round/>
            <a:headEnd/>
            <a:tailEnd/>
          </a:ln>
        </p:spPr>
        <p:txBody>
          <a:bodyPr/>
          <a:lstStyle/>
          <a:p>
            <a:endParaRPr lang="en-US"/>
          </a:p>
        </p:txBody>
      </p:sp>
      <p:sp>
        <p:nvSpPr>
          <p:cNvPr id="72722" name="Rectangle 40"/>
          <p:cNvSpPr>
            <a:spLocks noChangeArrowheads="1"/>
          </p:cNvSpPr>
          <p:nvPr/>
        </p:nvSpPr>
        <p:spPr bwMode="auto">
          <a:xfrm>
            <a:off x="7778750" y="2455863"/>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c</a:t>
            </a:r>
            <a:endParaRPr lang="en-US" sz="1000" b="1" u="none"/>
          </a:p>
        </p:txBody>
      </p:sp>
      <p:sp>
        <p:nvSpPr>
          <p:cNvPr id="72723" name="Line 41"/>
          <p:cNvSpPr>
            <a:spLocks noChangeShapeType="1"/>
          </p:cNvSpPr>
          <p:nvPr/>
        </p:nvSpPr>
        <p:spPr bwMode="auto">
          <a:xfrm flipH="1" flipV="1">
            <a:off x="6800850" y="2432050"/>
            <a:ext cx="531813" cy="544513"/>
          </a:xfrm>
          <a:prstGeom prst="line">
            <a:avLst/>
          </a:prstGeom>
          <a:noFill/>
          <a:ln w="19050">
            <a:solidFill>
              <a:schemeClr val="tx1"/>
            </a:solidFill>
            <a:round/>
            <a:headEnd/>
            <a:tailEnd/>
          </a:ln>
        </p:spPr>
        <p:txBody>
          <a:bodyPr/>
          <a:lstStyle/>
          <a:p>
            <a:endParaRPr lang="en-US"/>
          </a:p>
        </p:txBody>
      </p:sp>
      <p:sp>
        <p:nvSpPr>
          <p:cNvPr id="72724" name="Rectangle 42"/>
          <p:cNvSpPr>
            <a:spLocks noChangeArrowheads="1"/>
          </p:cNvSpPr>
          <p:nvPr/>
        </p:nvSpPr>
        <p:spPr bwMode="auto">
          <a:xfrm>
            <a:off x="6981825" y="2444750"/>
            <a:ext cx="252413"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  d</a:t>
            </a:r>
            <a:endParaRPr lang="en-US" sz="1000" b="1" u="none"/>
          </a:p>
        </p:txBody>
      </p:sp>
      <p:sp>
        <p:nvSpPr>
          <p:cNvPr id="72725" name="Rectangle 43"/>
          <p:cNvSpPr>
            <a:spLocks noChangeArrowheads="1"/>
          </p:cNvSpPr>
          <p:nvPr/>
        </p:nvSpPr>
        <p:spPr bwMode="auto">
          <a:xfrm>
            <a:off x="6630988" y="2178050"/>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1</a:t>
            </a:r>
            <a:endParaRPr lang="en-US" sz="1000" b="1" u="none"/>
          </a:p>
        </p:txBody>
      </p:sp>
      <p:cxnSp>
        <p:nvCxnSpPr>
          <p:cNvPr id="72726" name="AutoShape 44"/>
          <p:cNvCxnSpPr>
            <a:cxnSpLocks noChangeShapeType="1"/>
            <a:stCxn id="72710" idx="6"/>
            <a:endCxn id="72713" idx="2"/>
          </p:cNvCxnSpPr>
          <p:nvPr/>
        </p:nvCxnSpPr>
        <p:spPr bwMode="auto">
          <a:xfrm>
            <a:off x="6831013" y="2328863"/>
            <a:ext cx="1208087" cy="1587"/>
          </a:xfrm>
          <a:prstGeom prst="straightConnector1">
            <a:avLst/>
          </a:prstGeom>
          <a:noFill/>
          <a:ln w="12700" cap="sq">
            <a:solidFill>
              <a:schemeClr val="tx1"/>
            </a:solidFill>
            <a:round/>
            <a:headEnd type="none" w="sm" len="sm"/>
            <a:tailEnd type="none" w="lg" len="med"/>
          </a:ln>
        </p:spPr>
      </p:cxnSp>
      <p:sp>
        <p:nvSpPr>
          <p:cNvPr id="72727" name="Rectangle 45"/>
          <p:cNvSpPr>
            <a:spLocks noChangeArrowheads="1"/>
          </p:cNvSpPr>
          <p:nvPr/>
        </p:nvSpPr>
        <p:spPr bwMode="auto">
          <a:xfrm>
            <a:off x="7412038" y="2035175"/>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e</a:t>
            </a:r>
            <a:endParaRPr lang="en-US" sz="1000" b="1" u="none"/>
          </a:p>
        </p:txBody>
      </p:sp>
      <p:sp>
        <p:nvSpPr>
          <p:cNvPr id="825394" name="Line 50"/>
          <p:cNvSpPr>
            <a:spLocks noChangeShapeType="1"/>
          </p:cNvSpPr>
          <p:nvPr/>
        </p:nvSpPr>
        <p:spPr bwMode="auto">
          <a:xfrm flipV="1">
            <a:off x="6848475" y="1828800"/>
            <a:ext cx="495300" cy="376238"/>
          </a:xfrm>
          <a:prstGeom prst="line">
            <a:avLst/>
          </a:prstGeom>
          <a:noFill/>
          <a:ln w="57150">
            <a:solidFill>
              <a:srgbClr val="FF0000"/>
            </a:solidFill>
            <a:round/>
            <a:headEnd/>
            <a:tailEnd type="triangle" w="med" len="med"/>
          </a:ln>
        </p:spPr>
        <p:txBody>
          <a:bodyPr/>
          <a:lstStyle/>
          <a:p>
            <a:endParaRPr lang="en-US"/>
          </a:p>
        </p:txBody>
      </p:sp>
      <p:sp>
        <p:nvSpPr>
          <p:cNvPr id="825395" name="Line 51"/>
          <p:cNvSpPr>
            <a:spLocks noChangeShapeType="1"/>
          </p:cNvSpPr>
          <p:nvPr/>
        </p:nvSpPr>
        <p:spPr bwMode="auto">
          <a:xfrm>
            <a:off x="7577138" y="1868488"/>
            <a:ext cx="495300" cy="412750"/>
          </a:xfrm>
          <a:prstGeom prst="line">
            <a:avLst/>
          </a:prstGeom>
          <a:noFill/>
          <a:ln w="57150">
            <a:solidFill>
              <a:srgbClr val="FF0000"/>
            </a:solidFill>
            <a:round/>
            <a:headEnd/>
            <a:tailEnd type="triangle" w="med" len="med"/>
          </a:ln>
        </p:spPr>
        <p:txBody>
          <a:bodyPr/>
          <a:lstStyle/>
          <a:p>
            <a:endParaRPr lang="en-US"/>
          </a:p>
        </p:txBody>
      </p:sp>
      <p:cxnSp>
        <p:nvCxnSpPr>
          <p:cNvPr id="825396" name="AutoShape 52"/>
          <p:cNvCxnSpPr>
            <a:cxnSpLocks noChangeShapeType="1"/>
            <a:stCxn id="72713" idx="2"/>
            <a:endCxn id="72710" idx="6"/>
          </p:cNvCxnSpPr>
          <p:nvPr/>
        </p:nvCxnSpPr>
        <p:spPr bwMode="auto">
          <a:xfrm flipH="1" flipV="1">
            <a:off x="6831013" y="2328863"/>
            <a:ext cx="1208087" cy="1587"/>
          </a:xfrm>
          <a:prstGeom prst="straightConnector1">
            <a:avLst/>
          </a:prstGeom>
          <a:noFill/>
          <a:ln w="57150" cap="sq">
            <a:solidFill>
              <a:srgbClr val="FF0000"/>
            </a:solidFill>
            <a:round/>
            <a:headEnd type="none" w="sm" len="sm"/>
            <a:tailEnd type="triangle" w="lg" len="med"/>
          </a:ln>
        </p:spPr>
      </p:cxnSp>
      <p:sp>
        <p:nvSpPr>
          <p:cNvPr id="72731" name="Oval 78"/>
          <p:cNvSpPr>
            <a:spLocks noChangeArrowheads="1"/>
          </p:cNvSpPr>
          <p:nvPr/>
        </p:nvSpPr>
        <p:spPr bwMode="auto">
          <a:xfrm>
            <a:off x="6810375" y="4681538"/>
            <a:ext cx="314325" cy="327025"/>
          </a:xfrm>
          <a:prstGeom prst="ellipse">
            <a:avLst/>
          </a:prstGeom>
          <a:solidFill>
            <a:srgbClr val="66FF33"/>
          </a:solidFill>
          <a:ln w="12065">
            <a:solidFill>
              <a:srgbClr val="000000"/>
            </a:solidFill>
            <a:round/>
            <a:headEnd/>
            <a:tailEnd/>
          </a:ln>
        </p:spPr>
        <p:txBody>
          <a:bodyPr/>
          <a:lstStyle/>
          <a:p>
            <a:endParaRPr lang="en-US"/>
          </a:p>
        </p:txBody>
      </p:sp>
      <p:sp>
        <p:nvSpPr>
          <p:cNvPr id="72732" name="Oval 79"/>
          <p:cNvSpPr>
            <a:spLocks noChangeArrowheads="1"/>
          </p:cNvSpPr>
          <p:nvPr/>
        </p:nvSpPr>
        <p:spPr bwMode="auto">
          <a:xfrm>
            <a:off x="7594600" y="4130675"/>
            <a:ext cx="279400" cy="279400"/>
          </a:xfrm>
          <a:prstGeom prst="ellipse">
            <a:avLst/>
          </a:prstGeom>
          <a:solidFill>
            <a:srgbClr val="66FF33"/>
          </a:solidFill>
          <a:ln w="12065">
            <a:solidFill>
              <a:srgbClr val="000000"/>
            </a:solidFill>
            <a:round/>
            <a:headEnd/>
            <a:tailEnd/>
          </a:ln>
        </p:spPr>
        <p:txBody>
          <a:bodyPr/>
          <a:lstStyle/>
          <a:p>
            <a:pPr eaLnBrk="0" hangingPunct="0"/>
            <a:endParaRPr lang="en-US" sz="2400" b="1" u="none"/>
          </a:p>
        </p:txBody>
      </p:sp>
      <p:sp>
        <p:nvSpPr>
          <p:cNvPr id="72733" name="Rectangle 80"/>
          <p:cNvSpPr>
            <a:spLocks noChangeArrowheads="1"/>
          </p:cNvSpPr>
          <p:nvPr/>
        </p:nvSpPr>
        <p:spPr bwMode="auto">
          <a:xfrm>
            <a:off x="7697788" y="4113213"/>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2</a:t>
            </a:r>
            <a:endParaRPr lang="en-US" sz="1000" b="1" u="none"/>
          </a:p>
        </p:txBody>
      </p:sp>
      <p:sp>
        <p:nvSpPr>
          <p:cNvPr id="72734" name="Oval 81"/>
          <p:cNvSpPr>
            <a:spLocks noChangeArrowheads="1"/>
          </p:cNvSpPr>
          <p:nvPr/>
        </p:nvSpPr>
        <p:spPr bwMode="auto">
          <a:xfrm>
            <a:off x="8332788" y="4706938"/>
            <a:ext cx="277812" cy="279400"/>
          </a:xfrm>
          <a:prstGeom prst="ellipse">
            <a:avLst/>
          </a:prstGeom>
          <a:solidFill>
            <a:srgbClr val="66FF33"/>
          </a:solidFill>
          <a:ln w="12065">
            <a:solidFill>
              <a:srgbClr val="000000"/>
            </a:solidFill>
            <a:round/>
            <a:headEnd/>
            <a:tailEnd/>
          </a:ln>
        </p:spPr>
        <p:txBody>
          <a:bodyPr/>
          <a:lstStyle/>
          <a:p>
            <a:endParaRPr lang="en-US"/>
          </a:p>
        </p:txBody>
      </p:sp>
      <p:sp>
        <p:nvSpPr>
          <p:cNvPr id="72735" name="Rectangle 82"/>
          <p:cNvSpPr>
            <a:spLocks noChangeArrowheads="1"/>
          </p:cNvSpPr>
          <p:nvPr/>
        </p:nvSpPr>
        <p:spPr bwMode="auto">
          <a:xfrm>
            <a:off x="8445500" y="4778375"/>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3</a:t>
            </a:r>
            <a:endParaRPr lang="en-US" sz="1000" b="1" u="none"/>
          </a:p>
        </p:txBody>
      </p:sp>
      <p:sp>
        <p:nvSpPr>
          <p:cNvPr id="72736" name="Oval 83"/>
          <p:cNvSpPr>
            <a:spLocks noChangeArrowheads="1"/>
          </p:cNvSpPr>
          <p:nvPr/>
        </p:nvSpPr>
        <p:spPr bwMode="auto">
          <a:xfrm>
            <a:off x="7594600" y="5449888"/>
            <a:ext cx="279400" cy="279400"/>
          </a:xfrm>
          <a:prstGeom prst="ellipse">
            <a:avLst/>
          </a:prstGeom>
          <a:solidFill>
            <a:srgbClr val="66FF33"/>
          </a:solidFill>
          <a:ln w="12065">
            <a:solidFill>
              <a:srgbClr val="000000"/>
            </a:solidFill>
            <a:round/>
            <a:headEnd/>
            <a:tailEnd/>
          </a:ln>
        </p:spPr>
        <p:txBody>
          <a:bodyPr/>
          <a:lstStyle/>
          <a:p>
            <a:endParaRPr lang="en-US"/>
          </a:p>
        </p:txBody>
      </p:sp>
      <p:sp>
        <p:nvSpPr>
          <p:cNvPr id="72737" name="Rectangle 84"/>
          <p:cNvSpPr>
            <a:spLocks noChangeArrowheads="1"/>
          </p:cNvSpPr>
          <p:nvPr/>
        </p:nvSpPr>
        <p:spPr bwMode="auto">
          <a:xfrm>
            <a:off x="7710488" y="5456238"/>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4</a:t>
            </a:r>
            <a:endParaRPr lang="en-US" sz="1000" b="1" u="none"/>
          </a:p>
        </p:txBody>
      </p:sp>
      <p:sp>
        <p:nvSpPr>
          <p:cNvPr id="72738" name="Line 85"/>
          <p:cNvSpPr>
            <a:spLocks noChangeShapeType="1"/>
          </p:cNvSpPr>
          <p:nvPr/>
        </p:nvSpPr>
        <p:spPr bwMode="auto">
          <a:xfrm flipV="1">
            <a:off x="7118350" y="4367213"/>
            <a:ext cx="495300" cy="376237"/>
          </a:xfrm>
          <a:prstGeom prst="line">
            <a:avLst/>
          </a:prstGeom>
          <a:noFill/>
          <a:ln w="19050">
            <a:solidFill>
              <a:schemeClr val="tx1"/>
            </a:solidFill>
            <a:round/>
            <a:headEnd/>
            <a:tailEnd type="triangle" w="med" len="med"/>
          </a:ln>
        </p:spPr>
        <p:txBody>
          <a:bodyPr/>
          <a:lstStyle/>
          <a:p>
            <a:endParaRPr lang="en-US"/>
          </a:p>
        </p:txBody>
      </p:sp>
      <p:sp>
        <p:nvSpPr>
          <p:cNvPr id="72739" name="Rectangle 86"/>
          <p:cNvSpPr>
            <a:spLocks noChangeArrowheads="1"/>
          </p:cNvSpPr>
          <p:nvPr/>
        </p:nvSpPr>
        <p:spPr bwMode="auto">
          <a:xfrm>
            <a:off x="7092950" y="4294188"/>
            <a:ext cx="180975"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 a</a:t>
            </a:r>
            <a:endParaRPr lang="en-US" sz="1000" b="1" u="none"/>
          </a:p>
        </p:txBody>
      </p:sp>
      <p:sp>
        <p:nvSpPr>
          <p:cNvPr id="72740" name="Line 87"/>
          <p:cNvSpPr>
            <a:spLocks noChangeShapeType="1"/>
          </p:cNvSpPr>
          <p:nvPr/>
        </p:nvSpPr>
        <p:spPr bwMode="auto">
          <a:xfrm>
            <a:off x="7854950" y="4391025"/>
            <a:ext cx="495300" cy="412750"/>
          </a:xfrm>
          <a:prstGeom prst="line">
            <a:avLst/>
          </a:prstGeom>
          <a:noFill/>
          <a:ln w="19050">
            <a:solidFill>
              <a:schemeClr val="tx1"/>
            </a:solidFill>
            <a:round/>
            <a:headEnd/>
            <a:tailEnd type="triangle" w="med" len="med"/>
          </a:ln>
        </p:spPr>
        <p:txBody>
          <a:bodyPr/>
          <a:lstStyle/>
          <a:p>
            <a:endParaRPr lang="en-US"/>
          </a:p>
        </p:txBody>
      </p:sp>
      <p:sp>
        <p:nvSpPr>
          <p:cNvPr id="72741" name="Rectangle 88"/>
          <p:cNvSpPr>
            <a:spLocks noChangeArrowheads="1"/>
          </p:cNvSpPr>
          <p:nvPr/>
        </p:nvSpPr>
        <p:spPr bwMode="auto">
          <a:xfrm>
            <a:off x="8012113" y="4330700"/>
            <a:ext cx="252412"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  b</a:t>
            </a:r>
            <a:endParaRPr lang="en-US" sz="1000" b="1" u="none"/>
          </a:p>
        </p:txBody>
      </p:sp>
      <p:sp>
        <p:nvSpPr>
          <p:cNvPr id="72742" name="Line 89"/>
          <p:cNvSpPr>
            <a:spLocks noChangeShapeType="1"/>
          </p:cNvSpPr>
          <p:nvPr/>
        </p:nvSpPr>
        <p:spPr bwMode="auto">
          <a:xfrm flipH="1">
            <a:off x="7854950" y="4997450"/>
            <a:ext cx="519113" cy="508000"/>
          </a:xfrm>
          <a:prstGeom prst="line">
            <a:avLst/>
          </a:prstGeom>
          <a:noFill/>
          <a:ln w="19050">
            <a:solidFill>
              <a:schemeClr val="tx1"/>
            </a:solidFill>
            <a:round/>
            <a:headEnd/>
            <a:tailEnd type="triangle" w="med" len="med"/>
          </a:ln>
        </p:spPr>
        <p:txBody>
          <a:bodyPr/>
          <a:lstStyle/>
          <a:p>
            <a:endParaRPr lang="en-US"/>
          </a:p>
        </p:txBody>
      </p:sp>
      <p:sp>
        <p:nvSpPr>
          <p:cNvPr id="72743" name="Rectangle 90"/>
          <p:cNvSpPr>
            <a:spLocks noChangeArrowheads="1"/>
          </p:cNvSpPr>
          <p:nvPr/>
        </p:nvSpPr>
        <p:spPr bwMode="auto">
          <a:xfrm>
            <a:off x="8072438" y="4972050"/>
            <a:ext cx="120650" cy="258763"/>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c</a:t>
            </a:r>
            <a:endParaRPr lang="en-US" sz="1000" b="1" u="none"/>
          </a:p>
        </p:txBody>
      </p:sp>
      <p:sp>
        <p:nvSpPr>
          <p:cNvPr id="72744" name="Line 91"/>
          <p:cNvSpPr>
            <a:spLocks noChangeShapeType="1"/>
          </p:cNvSpPr>
          <p:nvPr/>
        </p:nvSpPr>
        <p:spPr bwMode="auto">
          <a:xfrm flipH="1" flipV="1">
            <a:off x="7094538" y="4948238"/>
            <a:ext cx="531812" cy="544512"/>
          </a:xfrm>
          <a:prstGeom prst="line">
            <a:avLst/>
          </a:prstGeom>
          <a:noFill/>
          <a:ln w="19050">
            <a:solidFill>
              <a:schemeClr val="tx1"/>
            </a:solidFill>
            <a:round/>
            <a:headEnd/>
            <a:tailEnd type="triangle" w="med" len="med"/>
          </a:ln>
        </p:spPr>
        <p:txBody>
          <a:bodyPr/>
          <a:lstStyle/>
          <a:p>
            <a:endParaRPr lang="en-US"/>
          </a:p>
        </p:txBody>
      </p:sp>
      <p:sp>
        <p:nvSpPr>
          <p:cNvPr id="72745" name="Rectangle 92"/>
          <p:cNvSpPr>
            <a:spLocks noChangeArrowheads="1"/>
          </p:cNvSpPr>
          <p:nvPr/>
        </p:nvSpPr>
        <p:spPr bwMode="auto">
          <a:xfrm>
            <a:off x="7275513" y="4960938"/>
            <a:ext cx="252412"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  d</a:t>
            </a:r>
            <a:endParaRPr lang="en-US" sz="1000" b="1" u="none"/>
          </a:p>
        </p:txBody>
      </p:sp>
      <p:sp>
        <p:nvSpPr>
          <p:cNvPr id="72746" name="Rectangle 93"/>
          <p:cNvSpPr>
            <a:spLocks noChangeArrowheads="1"/>
          </p:cNvSpPr>
          <p:nvPr/>
        </p:nvSpPr>
        <p:spPr bwMode="auto">
          <a:xfrm>
            <a:off x="6924675" y="4694238"/>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1</a:t>
            </a:r>
            <a:endParaRPr lang="en-US" sz="1000" b="1" u="none"/>
          </a:p>
        </p:txBody>
      </p:sp>
      <p:cxnSp>
        <p:nvCxnSpPr>
          <p:cNvPr id="72747" name="AutoShape 94"/>
          <p:cNvCxnSpPr>
            <a:cxnSpLocks noChangeShapeType="1"/>
            <a:stCxn id="72731" idx="6"/>
            <a:endCxn id="72734" idx="2"/>
          </p:cNvCxnSpPr>
          <p:nvPr/>
        </p:nvCxnSpPr>
        <p:spPr bwMode="auto">
          <a:xfrm>
            <a:off x="7124700" y="4845050"/>
            <a:ext cx="1208088" cy="1588"/>
          </a:xfrm>
          <a:prstGeom prst="straightConnector1">
            <a:avLst/>
          </a:prstGeom>
          <a:noFill/>
          <a:ln w="12700" cap="sq">
            <a:solidFill>
              <a:schemeClr val="tx1"/>
            </a:solidFill>
            <a:round/>
            <a:headEnd type="none" w="sm" len="sm"/>
            <a:tailEnd type="triangle" w="lg" len="med"/>
          </a:ln>
        </p:spPr>
      </p:cxnSp>
      <p:sp>
        <p:nvSpPr>
          <p:cNvPr id="72748" name="Rectangle 95"/>
          <p:cNvSpPr>
            <a:spLocks noChangeArrowheads="1"/>
          </p:cNvSpPr>
          <p:nvPr/>
        </p:nvSpPr>
        <p:spPr bwMode="auto">
          <a:xfrm>
            <a:off x="7705725" y="4551363"/>
            <a:ext cx="120650" cy="258762"/>
          </a:xfrm>
          <a:prstGeom prst="rect">
            <a:avLst/>
          </a:prstGeom>
          <a:noFill/>
          <a:ln w="9525">
            <a:noFill/>
            <a:miter lim="800000"/>
            <a:headEnd/>
            <a:tailEnd/>
          </a:ln>
        </p:spPr>
        <p:txBody>
          <a:bodyPr wrap="none" lIns="0" tIns="0" rIns="0" bIns="0">
            <a:spAutoFit/>
          </a:bodyPr>
          <a:lstStyle/>
          <a:p>
            <a:pPr eaLnBrk="0" hangingPunct="0"/>
            <a:r>
              <a:rPr lang="en-US" sz="1700" b="1" u="none">
                <a:latin typeface="Helvetica" pitchFamily="34" charset="0"/>
              </a:rPr>
              <a:t>e</a:t>
            </a:r>
            <a:endParaRPr lang="en-US" sz="1000" b="1" u="none"/>
          </a:p>
        </p:txBody>
      </p:sp>
      <p:grpSp>
        <p:nvGrpSpPr>
          <p:cNvPr id="72749" name="Group 103"/>
          <p:cNvGrpSpPr>
            <a:grpSpLocks/>
          </p:cNvGrpSpPr>
          <p:nvPr/>
        </p:nvGrpSpPr>
        <p:grpSpPr bwMode="auto">
          <a:xfrm>
            <a:off x="7086600" y="4343400"/>
            <a:ext cx="1279525" cy="1138238"/>
            <a:chOff x="4464" y="3168"/>
            <a:chExt cx="806" cy="717"/>
          </a:xfrm>
        </p:grpSpPr>
        <p:sp>
          <p:nvSpPr>
            <p:cNvPr id="72751" name="Line 96"/>
            <p:cNvSpPr>
              <a:spLocks noChangeShapeType="1"/>
            </p:cNvSpPr>
            <p:nvPr/>
          </p:nvSpPr>
          <p:spPr bwMode="auto">
            <a:xfrm flipV="1">
              <a:off x="4479" y="3168"/>
              <a:ext cx="312" cy="237"/>
            </a:xfrm>
            <a:prstGeom prst="line">
              <a:avLst/>
            </a:prstGeom>
            <a:noFill/>
            <a:ln w="57150">
              <a:solidFill>
                <a:srgbClr val="000099"/>
              </a:solidFill>
              <a:round/>
              <a:headEnd/>
              <a:tailEnd type="triangle" w="med" len="med"/>
            </a:ln>
          </p:spPr>
          <p:txBody>
            <a:bodyPr/>
            <a:lstStyle/>
            <a:p>
              <a:endParaRPr lang="en-US"/>
            </a:p>
          </p:txBody>
        </p:sp>
        <p:sp>
          <p:nvSpPr>
            <p:cNvPr id="72752" name="Line 97"/>
            <p:cNvSpPr>
              <a:spLocks noChangeShapeType="1"/>
            </p:cNvSpPr>
            <p:nvPr/>
          </p:nvSpPr>
          <p:spPr bwMode="auto">
            <a:xfrm>
              <a:off x="4943" y="3183"/>
              <a:ext cx="312" cy="260"/>
            </a:xfrm>
            <a:prstGeom prst="line">
              <a:avLst/>
            </a:prstGeom>
            <a:noFill/>
            <a:ln w="57150">
              <a:solidFill>
                <a:srgbClr val="000099"/>
              </a:solidFill>
              <a:round/>
              <a:headEnd/>
              <a:tailEnd type="triangle" w="med" len="med"/>
            </a:ln>
          </p:spPr>
          <p:txBody>
            <a:bodyPr/>
            <a:lstStyle/>
            <a:p>
              <a:endParaRPr lang="en-US"/>
            </a:p>
          </p:txBody>
        </p:sp>
        <p:sp>
          <p:nvSpPr>
            <p:cNvPr id="72753" name="Line 98"/>
            <p:cNvSpPr>
              <a:spLocks noChangeShapeType="1"/>
            </p:cNvSpPr>
            <p:nvPr/>
          </p:nvSpPr>
          <p:spPr bwMode="auto">
            <a:xfrm flipH="1">
              <a:off x="4943" y="3565"/>
              <a:ext cx="327" cy="320"/>
            </a:xfrm>
            <a:prstGeom prst="line">
              <a:avLst/>
            </a:prstGeom>
            <a:noFill/>
            <a:ln w="57150">
              <a:solidFill>
                <a:srgbClr val="000099"/>
              </a:solidFill>
              <a:round/>
              <a:headEnd/>
              <a:tailEnd type="triangle" w="med" len="med"/>
            </a:ln>
          </p:spPr>
          <p:txBody>
            <a:bodyPr/>
            <a:lstStyle/>
            <a:p>
              <a:endParaRPr lang="en-US"/>
            </a:p>
          </p:txBody>
        </p:sp>
        <p:sp>
          <p:nvSpPr>
            <p:cNvPr id="72754" name="Line 99"/>
            <p:cNvSpPr>
              <a:spLocks noChangeShapeType="1"/>
            </p:cNvSpPr>
            <p:nvPr/>
          </p:nvSpPr>
          <p:spPr bwMode="auto">
            <a:xfrm flipH="1" flipV="1">
              <a:off x="4464" y="3534"/>
              <a:ext cx="335" cy="343"/>
            </a:xfrm>
            <a:prstGeom prst="line">
              <a:avLst/>
            </a:prstGeom>
            <a:noFill/>
            <a:ln w="57150">
              <a:solidFill>
                <a:srgbClr val="000099"/>
              </a:solidFill>
              <a:round/>
              <a:headEnd/>
              <a:tailEnd type="triangle" w="med" len="med"/>
            </a:ln>
          </p:spPr>
          <p:txBody>
            <a:bodyPr/>
            <a:lstStyle/>
            <a:p>
              <a:endParaRPr lang="en-US"/>
            </a:p>
          </p:txBody>
        </p:sp>
      </p:grpSp>
      <p:sp>
        <p:nvSpPr>
          <p:cNvPr id="72750" name="Text Box 102"/>
          <p:cNvSpPr txBox="1">
            <a:spLocks noChangeArrowheads="1"/>
          </p:cNvSpPr>
          <p:nvPr/>
        </p:nvSpPr>
        <p:spPr bwMode="auto">
          <a:xfrm>
            <a:off x="611188" y="188913"/>
            <a:ext cx="8137525" cy="914400"/>
          </a:xfrm>
          <a:prstGeom prst="rect">
            <a:avLst/>
          </a:prstGeom>
          <a:noFill/>
          <a:ln w="9525">
            <a:noFill/>
            <a:miter lim="800000"/>
            <a:headEnd/>
            <a:tailEnd/>
          </a:ln>
        </p:spPr>
        <p:txBody>
          <a:bodyPr>
            <a:spAutoFit/>
          </a:bodyPr>
          <a:lstStyle/>
          <a:p>
            <a:pPr algn="ctr">
              <a:spcBef>
                <a:spcPct val="50000"/>
              </a:spcBef>
            </a:pPr>
            <a:r>
              <a:rPr lang="en-US" sz="5400" b="1" u="none">
                <a:solidFill>
                  <a:srgbClr val="FF0000"/>
                </a:solidFill>
              </a:rPr>
              <a:t>Chu trình (Cycle)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25347"/>
                                        </p:tgtEl>
                                        <p:attrNameLst>
                                          <p:attrName>style.visibility</p:attrName>
                                        </p:attrNameLst>
                                      </p:cBhvr>
                                      <p:to>
                                        <p:strVal val="visible"/>
                                      </p:to>
                                    </p:set>
                                    <p:animEffect transition="in" filter="dissolve">
                                      <p:cBhvr>
                                        <p:cTn id="7" dur="500"/>
                                        <p:tgtEl>
                                          <p:spTgt spid="8253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5394"/>
                                        </p:tgtEl>
                                        <p:attrNameLst>
                                          <p:attrName>style.visibility</p:attrName>
                                        </p:attrNameLst>
                                      </p:cBhvr>
                                      <p:to>
                                        <p:strVal val="visible"/>
                                      </p:to>
                                    </p:set>
                                    <p:animEffect transition="in" filter="blinds(horizontal)">
                                      <p:cBhvr>
                                        <p:cTn id="12" dur="500"/>
                                        <p:tgtEl>
                                          <p:spTgt spid="82539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25395"/>
                                        </p:tgtEl>
                                        <p:attrNameLst>
                                          <p:attrName>style.visibility</p:attrName>
                                        </p:attrNameLst>
                                      </p:cBhvr>
                                      <p:to>
                                        <p:strVal val="visible"/>
                                      </p:to>
                                    </p:set>
                                    <p:animEffect transition="in" filter="blinds(horizontal)">
                                      <p:cBhvr>
                                        <p:cTn id="17" dur="500"/>
                                        <p:tgtEl>
                                          <p:spTgt spid="82539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25396"/>
                                        </p:tgtEl>
                                        <p:attrNameLst>
                                          <p:attrName>style.visibility</p:attrName>
                                        </p:attrNameLst>
                                      </p:cBhvr>
                                      <p:to>
                                        <p:strVal val="visible"/>
                                      </p:to>
                                    </p:set>
                                    <p:animEffect transition="in" filter="blinds(horizontal)">
                                      <p:cBhvr>
                                        <p:cTn id="22" dur="500"/>
                                        <p:tgtEl>
                                          <p:spTgt spid="82539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2749"/>
                                        </p:tgtEl>
                                        <p:attrNameLst>
                                          <p:attrName>style.visibility</p:attrName>
                                        </p:attrNameLst>
                                      </p:cBhvr>
                                      <p:to>
                                        <p:strVal val="visible"/>
                                      </p:to>
                                    </p:set>
                                    <p:animEffect transition="in" filter="checkerboard(across)">
                                      <p:cBhvr>
                                        <p:cTn id="27" dur="500"/>
                                        <p:tgtEl>
                                          <p:spTgt spid="72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5347" grpId="0" animBg="1" autoUpdateAnimBg="0"/>
      <p:bldP spid="825394" grpId="0" animBg="1"/>
      <p:bldP spid="82539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3731" name="Slide Number Placeholder 4"/>
          <p:cNvSpPr>
            <a:spLocks noGrp="1"/>
          </p:cNvSpPr>
          <p:nvPr>
            <p:ph type="sldNum" sz="quarter" idx="11"/>
          </p:nvPr>
        </p:nvSpPr>
        <p:spPr>
          <a:noFill/>
        </p:spPr>
        <p:txBody>
          <a:bodyPr/>
          <a:lstStyle/>
          <a:p>
            <a:fld id="{DF704B96-66F8-4329-8A09-1F862A2A92B6}" type="slidenum">
              <a:rPr lang="en-US"/>
              <a:pPr/>
              <a:t>63</a:t>
            </a:fld>
            <a:endParaRPr lang="en-US"/>
          </a:p>
        </p:txBody>
      </p:sp>
      <p:sp>
        <p:nvSpPr>
          <p:cNvPr id="73732" name="Rectangle 3"/>
          <p:cNvSpPr>
            <a:spLocks noGrp="1" noChangeArrowheads="1"/>
          </p:cNvSpPr>
          <p:nvPr>
            <p:ph type="title"/>
          </p:nvPr>
        </p:nvSpPr>
        <p:spPr/>
        <p:txBody>
          <a:bodyPr/>
          <a:lstStyle/>
          <a:p>
            <a:pPr eaLnBrk="1" hangingPunct="1"/>
            <a:r>
              <a:rPr lang="en-US" sz="4000" b="1" smtClean="0"/>
              <a:t>Ví dụ: Chu trình trên đồ thị vô hướng</a:t>
            </a:r>
          </a:p>
        </p:txBody>
      </p:sp>
      <p:sp>
        <p:nvSpPr>
          <p:cNvPr id="830468" name="Rectangle 4"/>
          <p:cNvSpPr>
            <a:spLocks noGrp="1" noChangeArrowheads="1"/>
          </p:cNvSpPr>
          <p:nvPr>
            <p:ph type="body" idx="1"/>
          </p:nvPr>
        </p:nvSpPr>
        <p:spPr>
          <a:xfrm>
            <a:off x="155575" y="1393825"/>
            <a:ext cx="8758238" cy="1689100"/>
          </a:xfrm>
        </p:spPr>
        <p:txBody>
          <a:bodyPr/>
          <a:lstStyle/>
          <a:p>
            <a:pPr eaLnBrk="1" hangingPunct="1"/>
            <a:r>
              <a:rPr lang="en-US" i="1" smtClean="0">
                <a:solidFill>
                  <a:schemeClr val="tx2"/>
                </a:solidFill>
              </a:rPr>
              <a:t>C</a:t>
            </a:r>
            <a:r>
              <a:rPr lang="en-US" baseline="-25000" smtClean="0">
                <a:solidFill>
                  <a:schemeClr val="tx2"/>
                </a:solidFill>
              </a:rPr>
              <a:t>1</a:t>
            </a:r>
            <a:r>
              <a:rPr lang="en-US" smtClean="0">
                <a:solidFill>
                  <a:schemeClr val="tx2"/>
                </a:solidFill>
              </a:rPr>
              <a:t>=(</a:t>
            </a:r>
            <a:r>
              <a:rPr lang="en-US" i="1" smtClean="0">
                <a:solidFill>
                  <a:schemeClr val="tx2"/>
                </a:solidFill>
              </a:rPr>
              <a:t>V,b,X,g,Y,f,W,c,U,a,V</a:t>
            </a:r>
            <a:r>
              <a:rPr lang="en-US" smtClean="0">
                <a:solidFill>
                  <a:schemeClr val="tx2"/>
                </a:solidFill>
              </a:rPr>
              <a:t>)</a:t>
            </a:r>
            <a:r>
              <a:rPr lang="en-US" smtClean="0"/>
              <a:t> là chu trình đơn</a:t>
            </a:r>
          </a:p>
          <a:p>
            <a:pPr eaLnBrk="1" hangingPunct="1"/>
            <a:r>
              <a:rPr lang="en-US" i="1" smtClean="0">
                <a:solidFill>
                  <a:schemeClr val="accent2"/>
                </a:solidFill>
              </a:rPr>
              <a:t>C</a:t>
            </a:r>
            <a:r>
              <a:rPr lang="en-US" baseline="-25000" smtClean="0">
                <a:solidFill>
                  <a:schemeClr val="accent2"/>
                </a:solidFill>
              </a:rPr>
              <a:t>2</a:t>
            </a:r>
            <a:r>
              <a:rPr lang="en-US" smtClean="0">
                <a:solidFill>
                  <a:schemeClr val="accent2"/>
                </a:solidFill>
              </a:rPr>
              <a:t>=(</a:t>
            </a:r>
            <a:r>
              <a:rPr lang="en-US" i="1" smtClean="0">
                <a:solidFill>
                  <a:schemeClr val="accent2"/>
                </a:solidFill>
              </a:rPr>
              <a:t>U,c,W,e,X,g,Y,f,W,d,V,a,U</a:t>
            </a:r>
            <a:r>
              <a:rPr lang="en-US" smtClean="0">
                <a:solidFill>
                  <a:schemeClr val="accent2"/>
                </a:solidFill>
              </a:rPr>
              <a:t>)</a:t>
            </a:r>
            <a:r>
              <a:rPr lang="en-US" smtClean="0"/>
              <a:t> là chu trình nhưng không là chu trình đơn</a:t>
            </a:r>
          </a:p>
        </p:txBody>
      </p:sp>
      <p:sp>
        <p:nvSpPr>
          <p:cNvPr id="830466" name="Freeform 2"/>
          <p:cNvSpPr>
            <a:spLocks/>
          </p:cNvSpPr>
          <p:nvPr/>
        </p:nvSpPr>
        <p:spPr bwMode="auto">
          <a:xfrm>
            <a:off x="4654550" y="3198813"/>
            <a:ext cx="2182813" cy="2652712"/>
          </a:xfrm>
          <a:custGeom>
            <a:avLst/>
            <a:gdLst>
              <a:gd name="T0" fmla="*/ 762 w 1375"/>
              <a:gd name="T1" fmla="*/ 36 h 1671"/>
              <a:gd name="T2" fmla="*/ 1218 w 1375"/>
              <a:gd name="T3" fmla="*/ 522 h 1671"/>
              <a:gd name="T4" fmla="*/ 1176 w 1375"/>
              <a:gd name="T5" fmla="*/ 1668 h 1671"/>
              <a:gd name="T6" fmla="*/ 24 w 1375"/>
              <a:gd name="T7" fmla="*/ 504 h 1671"/>
              <a:gd name="T8" fmla="*/ 456 w 1375"/>
              <a:gd name="T9" fmla="*/ 0 h 1671"/>
              <a:gd name="T10" fmla="*/ 0 60000 65536"/>
              <a:gd name="T11" fmla="*/ 0 60000 65536"/>
              <a:gd name="T12" fmla="*/ 0 60000 65536"/>
              <a:gd name="T13" fmla="*/ 0 60000 65536"/>
              <a:gd name="T14" fmla="*/ 0 60000 65536"/>
              <a:gd name="T15" fmla="*/ 0 w 1375"/>
              <a:gd name="T16" fmla="*/ 0 h 1671"/>
              <a:gd name="T17" fmla="*/ 1375 w 1375"/>
              <a:gd name="T18" fmla="*/ 1671 h 1671"/>
            </a:gdLst>
            <a:ahLst/>
            <a:cxnLst>
              <a:cxn ang="T10">
                <a:pos x="T0" y="T1"/>
              </a:cxn>
              <a:cxn ang="T11">
                <a:pos x="T2" y="T3"/>
              </a:cxn>
              <a:cxn ang="T12">
                <a:pos x="T4" y="T5"/>
              </a:cxn>
              <a:cxn ang="T13">
                <a:pos x="T6" y="T7"/>
              </a:cxn>
              <a:cxn ang="T14">
                <a:pos x="T8" y="T9"/>
              </a:cxn>
            </a:cxnLst>
            <a:rect l="T15" t="T16" r="T17" b="T18"/>
            <a:pathLst>
              <a:path w="1375" h="1671">
                <a:moveTo>
                  <a:pt x="762" y="36"/>
                </a:moveTo>
                <a:cubicBezTo>
                  <a:pt x="838" y="117"/>
                  <a:pt x="1149" y="250"/>
                  <a:pt x="1218" y="522"/>
                </a:cubicBezTo>
                <a:cubicBezTo>
                  <a:pt x="1287" y="794"/>
                  <a:pt x="1375" y="1671"/>
                  <a:pt x="1176" y="1668"/>
                </a:cubicBezTo>
                <a:cubicBezTo>
                  <a:pt x="977" y="1665"/>
                  <a:pt x="0" y="798"/>
                  <a:pt x="24" y="504"/>
                </a:cubicBezTo>
                <a:cubicBezTo>
                  <a:pt x="48" y="210"/>
                  <a:pt x="366" y="105"/>
                  <a:pt x="456" y="0"/>
                </a:cubicBezTo>
              </a:path>
            </a:pathLst>
          </a:custGeom>
          <a:noFill/>
          <a:ln w="57150">
            <a:solidFill>
              <a:schemeClr val="tx2"/>
            </a:solidFill>
            <a:round/>
            <a:headEnd/>
            <a:tailEnd type="triangle" w="med" len="med"/>
          </a:ln>
        </p:spPr>
        <p:txBody>
          <a:bodyPr wrap="none" anchor="ctr"/>
          <a:lstStyle/>
          <a:p>
            <a:endParaRPr lang="en-US" i="1">
              <a:latin typeface="+mn-lt"/>
            </a:endParaRPr>
          </a:p>
        </p:txBody>
      </p:sp>
      <p:sp>
        <p:nvSpPr>
          <p:cNvPr id="830469" name="Freeform 5"/>
          <p:cNvSpPr>
            <a:spLocks/>
          </p:cNvSpPr>
          <p:nvPr/>
        </p:nvSpPr>
        <p:spPr bwMode="auto">
          <a:xfrm>
            <a:off x="4879975" y="3275013"/>
            <a:ext cx="1570038" cy="2319337"/>
          </a:xfrm>
          <a:custGeom>
            <a:avLst/>
            <a:gdLst>
              <a:gd name="T0" fmla="*/ 6 w 989"/>
              <a:gd name="T1" fmla="*/ 389 h 1461"/>
              <a:gd name="T2" fmla="*/ 444 w 989"/>
              <a:gd name="T3" fmla="*/ 95 h 1461"/>
              <a:gd name="T4" fmla="*/ 516 w 989"/>
              <a:gd name="T5" fmla="*/ 959 h 1461"/>
              <a:gd name="T6" fmla="*/ 930 w 989"/>
              <a:gd name="T7" fmla="*/ 1403 h 1461"/>
              <a:gd name="T8" fmla="*/ 870 w 989"/>
              <a:gd name="T9" fmla="*/ 611 h 1461"/>
              <a:gd name="T10" fmla="*/ 438 w 989"/>
              <a:gd name="T11" fmla="*/ 911 h 1461"/>
              <a:gd name="T12" fmla="*/ 0 w 989"/>
              <a:gd name="T13" fmla="*/ 587 h 1461"/>
              <a:gd name="T14" fmla="*/ 0 60000 65536"/>
              <a:gd name="T15" fmla="*/ 0 60000 65536"/>
              <a:gd name="T16" fmla="*/ 0 60000 65536"/>
              <a:gd name="T17" fmla="*/ 0 60000 65536"/>
              <a:gd name="T18" fmla="*/ 0 60000 65536"/>
              <a:gd name="T19" fmla="*/ 0 60000 65536"/>
              <a:gd name="T20" fmla="*/ 0 60000 65536"/>
              <a:gd name="T21" fmla="*/ 0 w 989"/>
              <a:gd name="T22" fmla="*/ 0 h 1461"/>
              <a:gd name="T23" fmla="*/ 989 w 989"/>
              <a:gd name="T24" fmla="*/ 1461 h 14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9" h="1461">
                <a:moveTo>
                  <a:pt x="6" y="389"/>
                </a:moveTo>
                <a:cubicBezTo>
                  <a:pt x="79" y="341"/>
                  <a:pt x="359" y="0"/>
                  <a:pt x="444" y="95"/>
                </a:cubicBezTo>
                <a:cubicBezTo>
                  <a:pt x="529" y="190"/>
                  <a:pt x="435" y="741"/>
                  <a:pt x="516" y="959"/>
                </a:cubicBezTo>
                <a:cubicBezTo>
                  <a:pt x="597" y="1177"/>
                  <a:pt x="871" y="1461"/>
                  <a:pt x="930" y="1403"/>
                </a:cubicBezTo>
                <a:cubicBezTo>
                  <a:pt x="989" y="1345"/>
                  <a:pt x="952" y="693"/>
                  <a:pt x="870" y="611"/>
                </a:cubicBezTo>
                <a:cubicBezTo>
                  <a:pt x="788" y="529"/>
                  <a:pt x="583" y="915"/>
                  <a:pt x="438" y="911"/>
                </a:cubicBezTo>
                <a:cubicBezTo>
                  <a:pt x="293" y="907"/>
                  <a:pt x="91" y="654"/>
                  <a:pt x="0" y="587"/>
                </a:cubicBezTo>
              </a:path>
            </a:pathLst>
          </a:custGeom>
          <a:noFill/>
          <a:ln w="57150">
            <a:solidFill>
              <a:schemeClr val="accent2"/>
            </a:solidFill>
            <a:round/>
            <a:headEnd type="triangle" w="med" len="med"/>
            <a:tailEnd/>
          </a:ln>
        </p:spPr>
        <p:txBody>
          <a:bodyPr wrap="none" anchor="ctr"/>
          <a:lstStyle/>
          <a:p>
            <a:endParaRPr lang="en-US" i="1">
              <a:latin typeface="+mn-lt"/>
            </a:endParaRPr>
          </a:p>
        </p:txBody>
      </p:sp>
      <p:sp>
        <p:nvSpPr>
          <p:cNvPr id="73736" name="Text Box 6"/>
          <p:cNvSpPr txBox="1">
            <a:spLocks noChangeArrowheads="1"/>
          </p:cNvSpPr>
          <p:nvPr/>
        </p:nvSpPr>
        <p:spPr bwMode="auto">
          <a:xfrm>
            <a:off x="6781518" y="4427855"/>
            <a:ext cx="492444" cy="461665"/>
          </a:xfrm>
          <a:prstGeom prst="rect">
            <a:avLst/>
          </a:prstGeom>
          <a:solidFill>
            <a:schemeClr val="accent1">
              <a:lumMod val="40000"/>
              <a:lumOff val="60000"/>
            </a:schemeClr>
          </a:solidFill>
          <a:ln w="19050">
            <a:noFill/>
            <a:miter lim="800000"/>
            <a:headEnd/>
            <a:tailEnd/>
          </a:ln>
        </p:spPr>
        <p:txBody>
          <a:bodyPr wrap="none">
            <a:spAutoFit/>
          </a:bodyPr>
          <a:lstStyle/>
          <a:p>
            <a:pPr algn="ctr"/>
            <a:r>
              <a:rPr lang="en-US" sz="2400" b="1" i="1" u="none">
                <a:solidFill>
                  <a:schemeClr val="tx2"/>
                </a:solidFill>
                <a:latin typeface="+mn-lt"/>
              </a:rPr>
              <a:t>C</a:t>
            </a:r>
            <a:r>
              <a:rPr lang="en-US" sz="2400" b="1" u="none" baseline="-25000">
                <a:solidFill>
                  <a:schemeClr val="tx2"/>
                </a:solidFill>
                <a:latin typeface="+mn-lt"/>
              </a:rPr>
              <a:t>1</a:t>
            </a:r>
          </a:p>
        </p:txBody>
      </p:sp>
      <p:sp>
        <p:nvSpPr>
          <p:cNvPr id="73737" name="Oval 7"/>
          <p:cNvSpPr>
            <a:spLocks noChangeArrowheads="1"/>
          </p:cNvSpPr>
          <p:nvPr/>
        </p:nvSpPr>
        <p:spPr bwMode="auto">
          <a:xfrm>
            <a:off x="6246813" y="3805238"/>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i="1" u="none">
                <a:latin typeface="+mn-lt"/>
              </a:rPr>
              <a:t>X</a:t>
            </a:r>
          </a:p>
        </p:txBody>
      </p:sp>
      <p:sp>
        <p:nvSpPr>
          <p:cNvPr id="73738" name="Oval 8"/>
          <p:cNvSpPr>
            <a:spLocks noChangeArrowheads="1"/>
          </p:cNvSpPr>
          <p:nvPr/>
        </p:nvSpPr>
        <p:spPr bwMode="auto">
          <a:xfrm>
            <a:off x="4418013" y="3805238"/>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i="1" u="none">
                <a:latin typeface="+mn-lt"/>
              </a:rPr>
              <a:t>U</a:t>
            </a:r>
          </a:p>
        </p:txBody>
      </p:sp>
      <p:sp>
        <p:nvSpPr>
          <p:cNvPr id="73739" name="Oval 9"/>
          <p:cNvSpPr>
            <a:spLocks noChangeArrowheads="1"/>
          </p:cNvSpPr>
          <p:nvPr/>
        </p:nvSpPr>
        <p:spPr bwMode="auto">
          <a:xfrm>
            <a:off x="5332413" y="2890838"/>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i="1" u="none">
                <a:latin typeface="+mn-lt"/>
              </a:rPr>
              <a:t>V</a:t>
            </a:r>
          </a:p>
        </p:txBody>
      </p:sp>
      <p:sp>
        <p:nvSpPr>
          <p:cNvPr id="73740" name="Oval 10"/>
          <p:cNvSpPr>
            <a:spLocks noChangeArrowheads="1"/>
          </p:cNvSpPr>
          <p:nvPr/>
        </p:nvSpPr>
        <p:spPr bwMode="auto">
          <a:xfrm>
            <a:off x="5332413" y="4719638"/>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i="1" u="none">
                <a:latin typeface="+mn-lt"/>
              </a:rPr>
              <a:t>W</a:t>
            </a:r>
          </a:p>
        </p:txBody>
      </p:sp>
      <p:sp>
        <p:nvSpPr>
          <p:cNvPr id="73741" name="Oval 11"/>
          <p:cNvSpPr>
            <a:spLocks noChangeArrowheads="1"/>
          </p:cNvSpPr>
          <p:nvPr/>
        </p:nvSpPr>
        <p:spPr bwMode="auto">
          <a:xfrm>
            <a:off x="7466013" y="3805238"/>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i="1" u="none">
                <a:latin typeface="+mn-lt"/>
              </a:rPr>
              <a:t>Z</a:t>
            </a:r>
          </a:p>
        </p:txBody>
      </p:sp>
      <p:cxnSp>
        <p:nvCxnSpPr>
          <p:cNvPr id="73742" name="AutoShape 12"/>
          <p:cNvCxnSpPr>
            <a:cxnSpLocks noChangeShapeType="1"/>
            <a:stCxn id="73739" idx="3"/>
            <a:endCxn id="73738" idx="7"/>
          </p:cNvCxnSpPr>
          <p:nvPr/>
        </p:nvCxnSpPr>
        <p:spPr bwMode="auto">
          <a:xfrm flipH="1">
            <a:off x="4808538" y="3290888"/>
            <a:ext cx="590550" cy="571500"/>
          </a:xfrm>
          <a:prstGeom prst="straightConnector1">
            <a:avLst/>
          </a:prstGeom>
          <a:noFill/>
          <a:ln w="19050">
            <a:solidFill>
              <a:schemeClr val="tx1"/>
            </a:solidFill>
            <a:round/>
            <a:headEnd/>
            <a:tailEnd/>
          </a:ln>
        </p:spPr>
      </p:cxnSp>
      <p:cxnSp>
        <p:nvCxnSpPr>
          <p:cNvPr id="73743" name="AutoShape 13"/>
          <p:cNvCxnSpPr>
            <a:cxnSpLocks noChangeShapeType="1"/>
            <a:stCxn id="73740" idx="1"/>
            <a:endCxn id="73738" idx="5"/>
          </p:cNvCxnSpPr>
          <p:nvPr/>
        </p:nvCxnSpPr>
        <p:spPr bwMode="auto">
          <a:xfrm flipH="1" flipV="1">
            <a:off x="4808538" y="4205288"/>
            <a:ext cx="590550" cy="571500"/>
          </a:xfrm>
          <a:prstGeom prst="straightConnector1">
            <a:avLst/>
          </a:prstGeom>
          <a:noFill/>
          <a:ln w="19050">
            <a:solidFill>
              <a:schemeClr val="tx1"/>
            </a:solidFill>
            <a:round/>
            <a:headEnd/>
            <a:tailEnd/>
          </a:ln>
        </p:spPr>
      </p:cxnSp>
      <p:cxnSp>
        <p:nvCxnSpPr>
          <p:cNvPr id="73744" name="AutoShape 14"/>
          <p:cNvCxnSpPr>
            <a:cxnSpLocks noChangeShapeType="1"/>
            <a:stCxn id="73740" idx="7"/>
            <a:endCxn id="73737" idx="3"/>
          </p:cNvCxnSpPr>
          <p:nvPr/>
        </p:nvCxnSpPr>
        <p:spPr bwMode="auto">
          <a:xfrm flipV="1">
            <a:off x="5722938" y="4205288"/>
            <a:ext cx="590550" cy="571500"/>
          </a:xfrm>
          <a:prstGeom prst="straightConnector1">
            <a:avLst/>
          </a:prstGeom>
          <a:noFill/>
          <a:ln w="19050">
            <a:solidFill>
              <a:schemeClr val="tx1"/>
            </a:solidFill>
            <a:round/>
            <a:headEnd/>
            <a:tailEnd/>
          </a:ln>
        </p:spPr>
      </p:cxnSp>
      <p:cxnSp>
        <p:nvCxnSpPr>
          <p:cNvPr id="73745" name="AutoShape 15"/>
          <p:cNvCxnSpPr>
            <a:cxnSpLocks noChangeShapeType="1"/>
            <a:stCxn id="73737" idx="6"/>
            <a:endCxn id="73741" idx="2"/>
          </p:cNvCxnSpPr>
          <p:nvPr/>
        </p:nvCxnSpPr>
        <p:spPr bwMode="auto">
          <a:xfrm>
            <a:off x="6713538" y="4033838"/>
            <a:ext cx="742950" cy="0"/>
          </a:xfrm>
          <a:prstGeom prst="straightConnector1">
            <a:avLst/>
          </a:prstGeom>
          <a:noFill/>
          <a:ln w="19050">
            <a:solidFill>
              <a:schemeClr val="tx1"/>
            </a:solidFill>
            <a:round/>
            <a:headEnd/>
            <a:tailEnd/>
          </a:ln>
        </p:spPr>
      </p:cxnSp>
      <p:cxnSp>
        <p:nvCxnSpPr>
          <p:cNvPr id="73746" name="AutoShape 16"/>
          <p:cNvCxnSpPr>
            <a:cxnSpLocks noChangeShapeType="1"/>
            <a:stCxn id="73739" idx="5"/>
            <a:endCxn id="73737" idx="1"/>
          </p:cNvCxnSpPr>
          <p:nvPr/>
        </p:nvCxnSpPr>
        <p:spPr bwMode="auto">
          <a:xfrm>
            <a:off x="5722938" y="3290888"/>
            <a:ext cx="590550" cy="571500"/>
          </a:xfrm>
          <a:prstGeom prst="straightConnector1">
            <a:avLst/>
          </a:prstGeom>
          <a:noFill/>
          <a:ln w="19050">
            <a:solidFill>
              <a:schemeClr val="tx1"/>
            </a:solidFill>
            <a:round/>
            <a:headEnd/>
            <a:tailEnd/>
          </a:ln>
        </p:spPr>
      </p:cxnSp>
      <p:cxnSp>
        <p:nvCxnSpPr>
          <p:cNvPr id="73747" name="AutoShape 17"/>
          <p:cNvCxnSpPr>
            <a:cxnSpLocks noChangeShapeType="1"/>
            <a:stCxn id="73739" idx="4"/>
            <a:endCxn id="73740" idx="0"/>
          </p:cNvCxnSpPr>
          <p:nvPr/>
        </p:nvCxnSpPr>
        <p:spPr bwMode="auto">
          <a:xfrm>
            <a:off x="5561013" y="3357563"/>
            <a:ext cx="0" cy="1352550"/>
          </a:xfrm>
          <a:prstGeom prst="straightConnector1">
            <a:avLst/>
          </a:prstGeom>
          <a:noFill/>
          <a:ln w="19050">
            <a:solidFill>
              <a:schemeClr val="tx1"/>
            </a:solidFill>
            <a:round/>
            <a:headEnd/>
            <a:tailEnd/>
          </a:ln>
        </p:spPr>
      </p:cxnSp>
      <p:sp>
        <p:nvSpPr>
          <p:cNvPr id="73748" name="Oval 18"/>
          <p:cNvSpPr>
            <a:spLocks noChangeArrowheads="1"/>
          </p:cNvSpPr>
          <p:nvPr/>
        </p:nvSpPr>
        <p:spPr bwMode="auto">
          <a:xfrm>
            <a:off x="6256338" y="5634038"/>
            <a:ext cx="457200" cy="457200"/>
          </a:xfrm>
          <a:prstGeom prst="ellipse">
            <a:avLst/>
          </a:prstGeom>
          <a:solidFill>
            <a:schemeClr val="accent1"/>
          </a:solidFill>
          <a:ln w="19050">
            <a:solidFill>
              <a:schemeClr val="tx1"/>
            </a:solidFill>
            <a:round/>
            <a:headEnd/>
            <a:tailEnd/>
          </a:ln>
        </p:spPr>
        <p:txBody>
          <a:bodyPr wrap="none" anchor="ctr"/>
          <a:lstStyle/>
          <a:p>
            <a:pPr algn="ctr"/>
            <a:r>
              <a:rPr lang="en-US" sz="2400" i="1" u="none">
                <a:latin typeface="+mn-lt"/>
              </a:rPr>
              <a:t>Y</a:t>
            </a:r>
          </a:p>
        </p:txBody>
      </p:sp>
      <p:cxnSp>
        <p:nvCxnSpPr>
          <p:cNvPr id="73749" name="AutoShape 19"/>
          <p:cNvCxnSpPr>
            <a:cxnSpLocks noChangeShapeType="1"/>
            <a:stCxn id="73740" idx="5"/>
            <a:endCxn id="73748" idx="1"/>
          </p:cNvCxnSpPr>
          <p:nvPr/>
        </p:nvCxnSpPr>
        <p:spPr bwMode="auto">
          <a:xfrm>
            <a:off x="5722938" y="5119688"/>
            <a:ext cx="600075" cy="571500"/>
          </a:xfrm>
          <a:prstGeom prst="straightConnector1">
            <a:avLst/>
          </a:prstGeom>
          <a:noFill/>
          <a:ln w="19050">
            <a:solidFill>
              <a:schemeClr val="tx1"/>
            </a:solidFill>
            <a:round/>
            <a:headEnd/>
            <a:tailEnd/>
          </a:ln>
        </p:spPr>
      </p:cxnSp>
      <p:cxnSp>
        <p:nvCxnSpPr>
          <p:cNvPr id="73750" name="AutoShape 20"/>
          <p:cNvCxnSpPr>
            <a:cxnSpLocks noChangeShapeType="1"/>
            <a:stCxn id="73737" idx="4"/>
            <a:endCxn id="73748" idx="0"/>
          </p:cNvCxnSpPr>
          <p:nvPr/>
        </p:nvCxnSpPr>
        <p:spPr bwMode="auto">
          <a:xfrm>
            <a:off x="6475413" y="4271963"/>
            <a:ext cx="9525" cy="1352550"/>
          </a:xfrm>
          <a:prstGeom prst="straightConnector1">
            <a:avLst/>
          </a:prstGeom>
          <a:noFill/>
          <a:ln w="19050">
            <a:solidFill>
              <a:schemeClr val="tx1"/>
            </a:solidFill>
            <a:round/>
            <a:headEnd/>
            <a:tailEnd/>
          </a:ln>
        </p:spPr>
      </p:cxnSp>
      <p:sp>
        <p:nvSpPr>
          <p:cNvPr id="73751" name="Text Box 21"/>
          <p:cNvSpPr txBox="1">
            <a:spLocks noChangeArrowheads="1"/>
          </p:cNvSpPr>
          <p:nvPr/>
        </p:nvSpPr>
        <p:spPr bwMode="auto">
          <a:xfrm>
            <a:off x="4646613" y="3119438"/>
            <a:ext cx="338555" cy="461665"/>
          </a:xfrm>
          <a:prstGeom prst="rect">
            <a:avLst/>
          </a:prstGeom>
          <a:noFill/>
          <a:ln w="19050">
            <a:noFill/>
            <a:miter lim="800000"/>
            <a:headEnd/>
            <a:tailEnd/>
          </a:ln>
        </p:spPr>
        <p:txBody>
          <a:bodyPr wrap="none">
            <a:spAutoFit/>
          </a:bodyPr>
          <a:lstStyle/>
          <a:p>
            <a:pPr algn="ctr"/>
            <a:r>
              <a:rPr lang="en-US" sz="2400" i="1" u="none">
                <a:latin typeface="+mn-lt"/>
              </a:rPr>
              <a:t>a</a:t>
            </a:r>
          </a:p>
        </p:txBody>
      </p:sp>
      <p:sp>
        <p:nvSpPr>
          <p:cNvPr id="73752" name="Text Box 22"/>
          <p:cNvSpPr txBox="1">
            <a:spLocks noChangeArrowheads="1"/>
          </p:cNvSpPr>
          <p:nvPr/>
        </p:nvSpPr>
        <p:spPr bwMode="auto">
          <a:xfrm>
            <a:off x="4646613" y="4491038"/>
            <a:ext cx="325437" cy="457200"/>
          </a:xfrm>
          <a:prstGeom prst="rect">
            <a:avLst/>
          </a:prstGeom>
          <a:noFill/>
          <a:ln w="19050">
            <a:noFill/>
            <a:miter lim="800000"/>
            <a:headEnd/>
            <a:tailEnd/>
          </a:ln>
        </p:spPr>
        <p:txBody>
          <a:bodyPr wrap="none">
            <a:spAutoFit/>
          </a:bodyPr>
          <a:lstStyle/>
          <a:p>
            <a:pPr algn="ctr"/>
            <a:r>
              <a:rPr lang="en-US" sz="2400" i="1" u="none">
                <a:latin typeface="+mn-lt"/>
              </a:rPr>
              <a:t>c</a:t>
            </a:r>
          </a:p>
        </p:txBody>
      </p:sp>
      <p:sp>
        <p:nvSpPr>
          <p:cNvPr id="73753" name="Text Box 23"/>
          <p:cNvSpPr txBox="1">
            <a:spLocks noChangeArrowheads="1"/>
          </p:cNvSpPr>
          <p:nvPr/>
        </p:nvSpPr>
        <p:spPr bwMode="auto">
          <a:xfrm>
            <a:off x="6094413" y="3119438"/>
            <a:ext cx="338554" cy="461665"/>
          </a:xfrm>
          <a:prstGeom prst="rect">
            <a:avLst/>
          </a:prstGeom>
          <a:noFill/>
          <a:ln w="19050">
            <a:noFill/>
            <a:miter lim="800000"/>
            <a:headEnd/>
            <a:tailEnd/>
          </a:ln>
        </p:spPr>
        <p:txBody>
          <a:bodyPr wrap="none">
            <a:spAutoFit/>
          </a:bodyPr>
          <a:lstStyle/>
          <a:p>
            <a:pPr algn="ctr"/>
            <a:r>
              <a:rPr lang="en-US" sz="2400" i="1" u="none">
                <a:latin typeface="+mn-lt"/>
              </a:rPr>
              <a:t>b</a:t>
            </a:r>
          </a:p>
        </p:txBody>
      </p:sp>
      <p:sp>
        <p:nvSpPr>
          <p:cNvPr id="73754" name="Text Box 24"/>
          <p:cNvSpPr txBox="1">
            <a:spLocks noChangeArrowheads="1"/>
          </p:cNvSpPr>
          <p:nvPr/>
        </p:nvSpPr>
        <p:spPr bwMode="auto">
          <a:xfrm>
            <a:off x="5942013" y="4338638"/>
            <a:ext cx="320922" cy="461665"/>
          </a:xfrm>
          <a:prstGeom prst="rect">
            <a:avLst/>
          </a:prstGeom>
          <a:noFill/>
          <a:ln w="19050">
            <a:noFill/>
            <a:miter lim="800000"/>
            <a:headEnd/>
            <a:tailEnd/>
          </a:ln>
        </p:spPr>
        <p:txBody>
          <a:bodyPr wrap="none">
            <a:spAutoFit/>
          </a:bodyPr>
          <a:lstStyle/>
          <a:p>
            <a:pPr algn="ctr"/>
            <a:r>
              <a:rPr lang="en-US" sz="2400" i="1" u="none">
                <a:latin typeface="+mn-lt"/>
              </a:rPr>
              <a:t>e</a:t>
            </a:r>
          </a:p>
        </p:txBody>
      </p:sp>
      <p:sp>
        <p:nvSpPr>
          <p:cNvPr id="73755" name="Text Box 25"/>
          <p:cNvSpPr txBox="1">
            <a:spLocks noChangeArrowheads="1"/>
          </p:cNvSpPr>
          <p:nvPr/>
        </p:nvSpPr>
        <p:spPr bwMode="auto">
          <a:xfrm>
            <a:off x="5262563" y="3659188"/>
            <a:ext cx="338554" cy="461665"/>
          </a:xfrm>
          <a:prstGeom prst="rect">
            <a:avLst/>
          </a:prstGeom>
          <a:noFill/>
          <a:ln w="19050">
            <a:noFill/>
            <a:miter lim="800000"/>
            <a:headEnd/>
            <a:tailEnd/>
          </a:ln>
        </p:spPr>
        <p:txBody>
          <a:bodyPr wrap="none">
            <a:spAutoFit/>
          </a:bodyPr>
          <a:lstStyle/>
          <a:p>
            <a:pPr algn="ctr"/>
            <a:r>
              <a:rPr lang="en-US" sz="2400" i="1" u="none">
                <a:latin typeface="+mn-lt"/>
              </a:rPr>
              <a:t>d</a:t>
            </a:r>
          </a:p>
        </p:txBody>
      </p:sp>
      <p:sp>
        <p:nvSpPr>
          <p:cNvPr id="73756" name="Text Box 26"/>
          <p:cNvSpPr txBox="1">
            <a:spLocks noChangeArrowheads="1"/>
          </p:cNvSpPr>
          <p:nvPr/>
        </p:nvSpPr>
        <p:spPr bwMode="auto">
          <a:xfrm>
            <a:off x="5627688" y="5424488"/>
            <a:ext cx="269626" cy="461665"/>
          </a:xfrm>
          <a:prstGeom prst="rect">
            <a:avLst/>
          </a:prstGeom>
          <a:noFill/>
          <a:ln w="19050">
            <a:noFill/>
            <a:miter lim="800000"/>
            <a:headEnd/>
            <a:tailEnd/>
          </a:ln>
        </p:spPr>
        <p:txBody>
          <a:bodyPr wrap="none">
            <a:spAutoFit/>
          </a:bodyPr>
          <a:lstStyle/>
          <a:p>
            <a:pPr algn="ctr"/>
            <a:r>
              <a:rPr lang="en-US" sz="2400" i="1" u="none">
                <a:latin typeface="+mn-lt"/>
              </a:rPr>
              <a:t>f</a:t>
            </a:r>
          </a:p>
        </p:txBody>
      </p:sp>
      <p:sp>
        <p:nvSpPr>
          <p:cNvPr id="73757" name="Text Box 27"/>
          <p:cNvSpPr txBox="1">
            <a:spLocks noChangeArrowheads="1"/>
          </p:cNvSpPr>
          <p:nvPr/>
        </p:nvSpPr>
        <p:spPr bwMode="auto">
          <a:xfrm>
            <a:off x="6627813" y="4795838"/>
            <a:ext cx="338554" cy="461665"/>
          </a:xfrm>
          <a:prstGeom prst="rect">
            <a:avLst/>
          </a:prstGeom>
          <a:noFill/>
          <a:ln w="19050">
            <a:noFill/>
            <a:miter lim="800000"/>
            <a:headEnd/>
            <a:tailEnd/>
          </a:ln>
        </p:spPr>
        <p:txBody>
          <a:bodyPr wrap="none">
            <a:spAutoFit/>
          </a:bodyPr>
          <a:lstStyle/>
          <a:p>
            <a:pPr algn="ctr"/>
            <a:r>
              <a:rPr lang="en-US" sz="2400" i="1" u="none">
                <a:latin typeface="+mn-lt"/>
              </a:rPr>
              <a:t>g</a:t>
            </a:r>
          </a:p>
        </p:txBody>
      </p:sp>
      <p:sp>
        <p:nvSpPr>
          <p:cNvPr id="73758" name="Text Box 28"/>
          <p:cNvSpPr txBox="1">
            <a:spLocks noChangeArrowheads="1"/>
          </p:cNvSpPr>
          <p:nvPr/>
        </p:nvSpPr>
        <p:spPr bwMode="auto">
          <a:xfrm>
            <a:off x="6942138" y="4033838"/>
            <a:ext cx="338554" cy="461665"/>
          </a:xfrm>
          <a:prstGeom prst="rect">
            <a:avLst/>
          </a:prstGeom>
          <a:noFill/>
          <a:ln w="19050">
            <a:noFill/>
            <a:miter lim="800000"/>
            <a:headEnd/>
            <a:tailEnd/>
          </a:ln>
        </p:spPr>
        <p:txBody>
          <a:bodyPr wrap="none">
            <a:spAutoFit/>
          </a:bodyPr>
          <a:lstStyle/>
          <a:p>
            <a:pPr algn="ctr"/>
            <a:r>
              <a:rPr lang="en-US" sz="2400" i="1" u="none">
                <a:latin typeface="+mn-lt"/>
              </a:rPr>
              <a:t>h</a:t>
            </a:r>
          </a:p>
        </p:txBody>
      </p:sp>
      <p:sp>
        <p:nvSpPr>
          <p:cNvPr id="73759" name="Text Box 29"/>
          <p:cNvSpPr txBox="1">
            <a:spLocks noChangeArrowheads="1"/>
          </p:cNvSpPr>
          <p:nvPr/>
        </p:nvSpPr>
        <p:spPr bwMode="auto">
          <a:xfrm>
            <a:off x="5703903" y="3721104"/>
            <a:ext cx="492444" cy="461665"/>
          </a:xfrm>
          <a:prstGeom prst="rect">
            <a:avLst/>
          </a:prstGeom>
          <a:solidFill>
            <a:schemeClr val="accent5">
              <a:lumMod val="40000"/>
              <a:lumOff val="60000"/>
            </a:schemeClr>
          </a:solidFill>
          <a:ln w="19050">
            <a:noFill/>
            <a:miter lim="800000"/>
            <a:headEnd/>
            <a:tailEnd/>
          </a:ln>
        </p:spPr>
        <p:txBody>
          <a:bodyPr wrap="none">
            <a:spAutoFit/>
          </a:bodyPr>
          <a:lstStyle/>
          <a:p>
            <a:pPr algn="ctr"/>
            <a:r>
              <a:rPr lang="en-US" sz="2400" b="1" i="1" u="none">
                <a:solidFill>
                  <a:schemeClr val="accent2"/>
                </a:solidFill>
                <a:latin typeface="+mn-lt"/>
              </a:rPr>
              <a:t>C</a:t>
            </a:r>
            <a:r>
              <a:rPr lang="en-US" sz="2400" b="1" u="none" baseline="-25000">
                <a:solidFill>
                  <a:schemeClr val="accent2"/>
                </a:solidFill>
                <a:latin typeface="+mn-lt"/>
              </a:rP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30468">
                                            <p:txEl>
                                              <p:pRg st="0" end="0"/>
                                            </p:txEl>
                                          </p:spTgt>
                                        </p:tgtEl>
                                        <p:attrNameLst>
                                          <p:attrName>style.visibility</p:attrName>
                                        </p:attrNameLst>
                                      </p:cBhvr>
                                      <p:to>
                                        <p:strVal val="visible"/>
                                      </p:to>
                                    </p:set>
                                    <p:animEffect transition="in" filter="blinds(horizontal)">
                                      <p:cBhvr>
                                        <p:cTn id="7" dur="500"/>
                                        <p:tgtEl>
                                          <p:spTgt spid="83046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30466"/>
                                        </p:tgtEl>
                                        <p:attrNameLst>
                                          <p:attrName>style.visibility</p:attrName>
                                        </p:attrNameLst>
                                      </p:cBhvr>
                                      <p:to>
                                        <p:strVal val="visible"/>
                                      </p:to>
                                    </p:set>
                                    <p:animEffect transition="in" filter="blinds(horizontal)">
                                      <p:cBhvr>
                                        <p:cTn id="12" dur="500"/>
                                        <p:tgtEl>
                                          <p:spTgt spid="83046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830468">
                                            <p:txEl>
                                              <p:pRg st="1" end="1"/>
                                            </p:txEl>
                                          </p:spTgt>
                                        </p:tgtEl>
                                        <p:attrNameLst>
                                          <p:attrName>style.visibility</p:attrName>
                                        </p:attrNameLst>
                                      </p:cBhvr>
                                      <p:to>
                                        <p:strVal val="visible"/>
                                      </p:to>
                                    </p:set>
                                    <p:animEffect transition="in" filter="box(in)">
                                      <p:cBhvr>
                                        <p:cTn id="17" dur="500"/>
                                        <p:tgtEl>
                                          <p:spTgt spid="83046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30469"/>
                                        </p:tgtEl>
                                        <p:attrNameLst>
                                          <p:attrName>style.visibility</p:attrName>
                                        </p:attrNameLst>
                                      </p:cBhvr>
                                      <p:to>
                                        <p:strVal val="visible"/>
                                      </p:to>
                                    </p:set>
                                    <p:animEffect transition="in" filter="box(in)">
                                      <p:cBhvr>
                                        <p:cTn id="22" dur="500"/>
                                        <p:tgtEl>
                                          <p:spTgt spid="830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0466" grpId="0" animBg="1"/>
      <p:bldP spid="83046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3731" name="Slide Number Placeholder 4"/>
          <p:cNvSpPr>
            <a:spLocks noGrp="1"/>
          </p:cNvSpPr>
          <p:nvPr>
            <p:ph type="sldNum" sz="quarter" idx="11"/>
          </p:nvPr>
        </p:nvSpPr>
        <p:spPr>
          <a:noFill/>
        </p:spPr>
        <p:txBody>
          <a:bodyPr/>
          <a:lstStyle/>
          <a:p>
            <a:fld id="{DF704B96-66F8-4329-8A09-1F862A2A92B6}" type="slidenum">
              <a:rPr lang="en-US"/>
              <a:pPr/>
              <a:t>64</a:t>
            </a:fld>
            <a:endParaRPr lang="en-US"/>
          </a:p>
        </p:txBody>
      </p:sp>
      <p:sp>
        <p:nvSpPr>
          <p:cNvPr id="73732" name="Rectangle 3"/>
          <p:cNvSpPr>
            <a:spLocks noGrp="1" noChangeArrowheads="1"/>
          </p:cNvSpPr>
          <p:nvPr>
            <p:ph type="title"/>
          </p:nvPr>
        </p:nvSpPr>
        <p:spPr/>
        <p:txBody>
          <a:bodyPr/>
          <a:lstStyle/>
          <a:p>
            <a:pPr eaLnBrk="1" hangingPunct="1"/>
            <a:r>
              <a:rPr lang="en-US" sz="4000" b="1" smtClean="0"/>
              <a:t>Ví dụ: Chu trình trên đồ thị có hướng</a:t>
            </a:r>
          </a:p>
        </p:txBody>
      </p:sp>
      <p:sp>
        <p:nvSpPr>
          <p:cNvPr id="830468" name="Rectangle 4"/>
          <p:cNvSpPr>
            <a:spLocks noGrp="1" noChangeArrowheads="1"/>
          </p:cNvSpPr>
          <p:nvPr>
            <p:ph type="body" idx="1"/>
          </p:nvPr>
        </p:nvSpPr>
        <p:spPr>
          <a:xfrm>
            <a:off x="155575" y="1393825"/>
            <a:ext cx="8758238" cy="1689100"/>
          </a:xfrm>
        </p:spPr>
        <p:txBody>
          <a:bodyPr/>
          <a:lstStyle/>
          <a:p>
            <a:pPr eaLnBrk="1" hangingPunct="1"/>
            <a:r>
              <a:rPr lang="en-US" i="1" smtClean="0">
                <a:solidFill>
                  <a:schemeClr val="tx2"/>
                </a:solidFill>
              </a:rPr>
              <a:t>C</a:t>
            </a:r>
            <a:r>
              <a:rPr lang="en-US" baseline="-25000" smtClean="0">
                <a:solidFill>
                  <a:schemeClr val="tx2"/>
                </a:solidFill>
              </a:rPr>
              <a:t>1</a:t>
            </a:r>
            <a:r>
              <a:rPr lang="en-US" smtClean="0">
                <a:solidFill>
                  <a:schemeClr val="tx2"/>
                </a:solidFill>
              </a:rPr>
              <a:t>=(</a:t>
            </a:r>
            <a:r>
              <a:rPr lang="en-US" i="1" smtClean="0">
                <a:solidFill>
                  <a:schemeClr val="tx2"/>
                </a:solidFill>
              </a:rPr>
              <a:t>V,b,X,g,Y,f,W,c,U,a,V</a:t>
            </a:r>
            <a:r>
              <a:rPr lang="en-US" smtClean="0">
                <a:solidFill>
                  <a:schemeClr val="tx2"/>
                </a:solidFill>
              </a:rPr>
              <a:t>)</a:t>
            </a:r>
            <a:r>
              <a:rPr lang="en-US" smtClean="0"/>
              <a:t> là chu trình đơn</a:t>
            </a:r>
          </a:p>
          <a:p>
            <a:pPr eaLnBrk="1" hangingPunct="1"/>
            <a:r>
              <a:rPr lang="en-US" i="1" smtClean="0">
                <a:solidFill>
                  <a:schemeClr val="accent2"/>
                </a:solidFill>
              </a:rPr>
              <a:t>C</a:t>
            </a:r>
            <a:r>
              <a:rPr lang="en-US" baseline="-25000" smtClean="0">
                <a:solidFill>
                  <a:schemeClr val="accent2"/>
                </a:solidFill>
              </a:rPr>
              <a:t>2</a:t>
            </a:r>
            <a:r>
              <a:rPr lang="en-US" smtClean="0">
                <a:solidFill>
                  <a:schemeClr val="accent2"/>
                </a:solidFill>
              </a:rPr>
              <a:t>=(</a:t>
            </a:r>
            <a:r>
              <a:rPr lang="en-US" i="1" smtClean="0">
                <a:solidFill>
                  <a:schemeClr val="accent2"/>
                </a:solidFill>
              </a:rPr>
              <a:t>U,c,W,e,X,g,Y,f,W,d,V,a,U</a:t>
            </a:r>
            <a:r>
              <a:rPr lang="en-US" smtClean="0">
                <a:solidFill>
                  <a:schemeClr val="accent2"/>
                </a:solidFill>
              </a:rPr>
              <a:t>)</a:t>
            </a:r>
            <a:r>
              <a:rPr lang="en-US" smtClean="0"/>
              <a:t> là chu trình nhưng không là chu trình đơn</a:t>
            </a:r>
          </a:p>
        </p:txBody>
      </p:sp>
      <p:sp>
        <p:nvSpPr>
          <p:cNvPr id="830466" name="Freeform 2"/>
          <p:cNvSpPr>
            <a:spLocks/>
          </p:cNvSpPr>
          <p:nvPr/>
        </p:nvSpPr>
        <p:spPr bwMode="auto">
          <a:xfrm>
            <a:off x="4608513" y="3173409"/>
            <a:ext cx="2228850" cy="2678116"/>
          </a:xfrm>
          <a:custGeom>
            <a:avLst/>
            <a:gdLst>
              <a:gd name="T0" fmla="*/ 762 w 1375"/>
              <a:gd name="T1" fmla="*/ 36 h 1671"/>
              <a:gd name="T2" fmla="*/ 1218 w 1375"/>
              <a:gd name="T3" fmla="*/ 522 h 1671"/>
              <a:gd name="T4" fmla="*/ 1176 w 1375"/>
              <a:gd name="T5" fmla="*/ 1668 h 1671"/>
              <a:gd name="T6" fmla="*/ 24 w 1375"/>
              <a:gd name="T7" fmla="*/ 504 h 1671"/>
              <a:gd name="T8" fmla="*/ 456 w 1375"/>
              <a:gd name="T9" fmla="*/ 0 h 1671"/>
              <a:gd name="T10" fmla="*/ 0 60000 65536"/>
              <a:gd name="T11" fmla="*/ 0 60000 65536"/>
              <a:gd name="T12" fmla="*/ 0 60000 65536"/>
              <a:gd name="T13" fmla="*/ 0 60000 65536"/>
              <a:gd name="T14" fmla="*/ 0 60000 65536"/>
              <a:gd name="T15" fmla="*/ 0 w 1375"/>
              <a:gd name="T16" fmla="*/ 0 h 1671"/>
              <a:gd name="T17" fmla="*/ 1375 w 1375"/>
              <a:gd name="T18" fmla="*/ 1671 h 1671"/>
            </a:gdLst>
            <a:ahLst/>
            <a:cxnLst>
              <a:cxn ang="T10">
                <a:pos x="T0" y="T1"/>
              </a:cxn>
              <a:cxn ang="T11">
                <a:pos x="T2" y="T3"/>
              </a:cxn>
              <a:cxn ang="T12">
                <a:pos x="T4" y="T5"/>
              </a:cxn>
              <a:cxn ang="T13">
                <a:pos x="T6" y="T7"/>
              </a:cxn>
              <a:cxn ang="T14">
                <a:pos x="T8" y="T9"/>
              </a:cxn>
            </a:cxnLst>
            <a:rect l="T15" t="T16" r="T17" b="T18"/>
            <a:pathLst>
              <a:path w="1375" h="1671">
                <a:moveTo>
                  <a:pt x="762" y="36"/>
                </a:moveTo>
                <a:cubicBezTo>
                  <a:pt x="838" y="117"/>
                  <a:pt x="1149" y="250"/>
                  <a:pt x="1218" y="522"/>
                </a:cubicBezTo>
                <a:cubicBezTo>
                  <a:pt x="1287" y="794"/>
                  <a:pt x="1375" y="1671"/>
                  <a:pt x="1176" y="1668"/>
                </a:cubicBezTo>
                <a:cubicBezTo>
                  <a:pt x="977" y="1665"/>
                  <a:pt x="0" y="798"/>
                  <a:pt x="24" y="504"/>
                </a:cubicBezTo>
                <a:cubicBezTo>
                  <a:pt x="48" y="210"/>
                  <a:pt x="366" y="105"/>
                  <a:pt x="456" y="0"/>
                </a:cubicBezTo>
              </a:path>
            </a:pathLst>
          </a:custGeom>
          <a:noFill/>
          <a:ln w="57150">
            <a:solidFill>
              <a:schemeClr val="tx2"/>
            </a:solidFill>
            <a:round/>
            <a:headEnd/>
            <a:tailEnd type="triangle" w="med" len="med"/>
          </a:ln>
        </p:spPr>
        <p:txBody>
          <a:bodyPr wrap="none" anchor="ctr"/>
          <a:lstStyle/>
          <a:p>
            <a:endParaRPr lang="en-US" i="1">
              <a:latin typeface="+mn-lt"/>
            </a:endParaRPr>
          </a:p>
        </p:txBody>
      </p:sp>
      <p:sp>
        <p:nvSpPr>
          <p:cNvPr id="830469" name="Freeform 5"/>
          <p:cNvSpPr>
            <a:spLocks/>
          </p:cNvSpPr>
          <p:nvPr/>
        </p:nvSpPr>
        <p:spPr bwMode="auto">
          <a:xfrm>
            <a:off x="4900638" y="3263930"/>
            <a:ext cx="1570038" cy="2319337"/>
          </a:xfrm>
          <a:custGeom>
            <a:avLst/>
            <a:gdLst>
              <a:gd name="T0" fmla="*/ 6 w 989"/>
              <a:gd name="T1" fmla="*/ 389 h 1461"/>
              <a:gd name="T2" fmla="*/ 444 w 989"/>
              <a:gd name="T3" fmla="*/ 95 h 1461"/>
              <a:gd name="T4" fmla="*/ 516 w 989"/>
              <a:gd name="T5" fmla="*/ 959 h 1461"/>
              <a:gd name="T6" fmla="*/ 930 w 989"/>
              <a:gd name="T7" fmla="*/ 1403 h 1461"/>
              <a:gd name="T8" fmla="*/ 870 w 989"/>
              <a:gd name="T9" fmla="*/ 611 h 1461"/>
              <a:gd name="T10" fmla="*/ 438 w 989"/>
              <a:gd name="T11" fmla="*/ 911 h 1461"/>
              <a:gd name="T12" fmla="*/ 0 w 989"/>
              <a:gd name="T13" fmla="*/ 587 h 1461"/>
              <a:gd name="T14" fmla="*/ 0 60000 65536"/>
              <a:gd name="T15" fmla="*/ 0 60000 65536"/>
              <a:gd name="T16" fmla="*/ 0 60000 65536"/>
              <a:gd name="T17" fmla="*/ 0 60000 65536"/>
              <a:gd name="T18" fmla="*/ 0 60000 65536"/>
              <a:gd name="T19" fmla="*/ 0 60000 65536"/>
              <a:gd name="T20" fmla="*/ 0 60000 65536"/>
              <a:gd name="T21" fmla="*/ 0 w 989"/>
              <a:gd name="T22" fmla="*/ 0 h 1461"/>
              <a:gd name="T23" fmla="*/ 989 w 989"/>
              <a:gd name="T24" fmla="*/ 1461 h 14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9" h="1461">
                <a:moveTo>
                  <a:pt x="6" y="389"/>
                </a:moveTo>
                <a:cubicBezTo>
                  <a:pt x="79" y="341"/>
                  <a:pt x="359" y="0"/>
                  <a:pt x="444" y="95"/>
                </a:cubicBezTo>
                <a:cubicBezTo>
                  <a:pt x="529" y="190"/>
                  <a:pt x="435" y="741"/>
                  <a:pt x="516" y="959"/>
                </a:cubicBezTo>
                <a:cubicBezTo>
                  <a:pt x="597" y="1177"/>
                  <a:pt x="871" y="1461"/>
                  <a:pt x="930" y="1403"/>
                </a:cubicBezTo>
                <a:cubicBezTo>
                  <a:pt x="989" y="1345"/>
                  <a:pt x="952" y="693"/>
                  <a:pt x="870" y="611"/>
                </a:cubicBezTo>
                <a:cubicBezTo>
                  <a:pt x="788" y="529"/>
                  <a:pt x="583" y="915"/>
                  <a:pt x="438" y="911"/>
                </a:cubicBezTo>
                <a:cubicBezTo>
                  <a:pt x="293" y="907"/>
                  <a:pt x="91" y="654"/>
                  <a:pt x="0" y="587"/>
                </a:cubicBezTo>
              </a:path>
            </a:pathLst>
          </a:custGeom>
          <a:noFill/>
          <a:ln w="57150">
            <a:solidFill>
              <a:schemeClr val="accent2"/>
            </a:solidFill>
            <a:round/>
            <a:headEnd type="triangle" w="med" len="med"/>
            <a:tailEnd/>
          </a:ln>
        </p:spPr>
        <p:txBody>
          <a:bodyPr wrap="none" anchor="ctr"/>
          <a:lstStyle/>
          <a:p>
            <a:endParaRPr lang="en-US" i="1">
              <a:latin typeface="+mn-lt"/>
            </a:endParaRPr>
          </a:p>
        </p:txBody>
      </p:sp>
      <p:sp>
        <p:nvSpPr>
          <p:cNvPr id="73736" name="Text Box 6"/>
          <p:cNvSpPr txBox="1">
            <a:spLocks noChangeArrowheads="1"/>
          </p:cNvSpPr>
          <p:nvPr/>
        </p:nvSpPr>
        <p:spPr bwMode="auto">
          <a:xfrm>
            <a:off x="6683375" y="4414838"/>
            <a:ext cx="492444" cy="461665"/>
          </a:xfrm>
          <a:prstGeom prst="rect">
            <a:avLst/>
          </a:prstGeom>
          <a:noFill/>
          <a:ln w="19050">
            <a:noFill/>
            <a:miter lim="800000"/>
            <a:headEnd/>
            <a:tailEnd/>
          </a:ln>
        </p:spPr>
        <p:txBody>
          <a:bodyPr wrap="none">
            <a:spAutoFit/>
          </a:bodyPr>
          <a:lstStyle/>
          <a:p>
            <a:pPr algn="ctr"/>
            <a:r>
              <a:rPr lang="en-US" sz="2400" b="1" i="1" u="none">
                <a:solidFill>
                  <a:schemeClr val="tx2"/>
                </a:solidFill>
                <a:latin typeface="+mn-lt"/>
              </a:rPr>
              <a:t>C</a:t>
            </a:r>
            <a:r>
              <a:rPr lang="en-US" sz="2400" b="1" u="none" baseline="-25000">
                <a:solidFill>
                  <a:schemeClr val="tx2"/>
                </a:solidFill>
                <a:latin typeface="+mn-lt"/>
              </a:rPr>
              <a:t>1</a:t>
            </a:r>
          </a:p>
        </p:txBody>
      </p:sp>
      <p:sp>
        <p:nvSpPr>
          <p:cNvPr id="73737" name="Oval 7"/>
          <p:cNvSpPr>
            <a:spLocks noChangeArrowheads="1"/>
          </p:cNvSpPr>
          <p:nvPr/>
        </p:nvSpPr>
        <p:spPr bwMode="auto">
          <a:xfrm>
            <a:off x="6246813" y="3805238"/>
            <a:ext cx="457200" cy="457200"/>
          </a:xfrm>
          <a:prstGeom prst="ellipse">
            <a:avLst/>
          </a:prstGeom>
          <a:solidFill>
            <a:schemeClr val="accent5">
              <a:lumMod val="60000"/>
              <a:lumOff val="40000"/>
            </a:schemeClr>
          </a:solidFill>
          <a:ln w="19050">
            <a:solidFill>
              <a:schemeClr val="tx1"/>
            </a:solidFill>
            <a:round/>
            <a:headEnd/>
            <a:tailEnd/>
          </a:ln>
        </p:spPr>
        <p:txBody>
          <a:bodyPr wrap="none" anchor="ctr"/>
          <a:lstStyle/>
          <a:p>
            <a:pPr algn="ctr"/>
            <a:r>
              <a:rPr lang="en-US" sz="2400" i="1" u="none">
                <a:latin typeface="+mn-lt"/>
              </a:rPr>
              <a:t>X</a:t>
            </a:r>
          </a:p>
        </p:txBody>
      </p:sp>
      <p:sp>
        <p:nvSpPr>
          <p:cNvPr id="73738" name="Oval 8"/>
          <p:cNvSpPr>
            <a:spLocks noChangeArrowheads="1"/>
          </p:cNvSpPr>
          <p:nvPr/>
        </p:nvSpPr>
        <p:spPr bwMode="auto">
          <a:xfrm>
            <a:off x="4418013" y="3805238"/>
            <a:ext cx="457200" cy="457200"/>
          </a:xfrm>
          <a:prstGeom prst="ellipse">
            <a:avLst/>
          </a:prstGeom>
          <a:solidFill>
            <a:schemeClr val="accent5">
              <a:lumMod val="60000"/>
              <a:lumOff val="40000"/>
            </a:schemeClr>
          </a:solidFill>
          <a:ln w="19050">
            <a:solidFill>
              <a:schemeClr val="tx1"/>
            </a:solidFill>
            <a:round/>
            <a:headEnd/>
            <a:tailEnd/>
          </a:ln>
        </p:spPr>
        <p:txBody>
          <a:bodyPr wrap="none" anchor="ctr"/>
          <a:lstStyle/>
          <a:p>
            <a:pPr algn="ctr"/>
            <a:r>
              <a:rPr lang="en-US" sz="2400" i="1" u="none">
                <a:latin typeface="+mn-lt"/>
              </a:rPr>
              <a:t>U</a:t>
            </a:r>
          </a:p>
        </p:txBody>
      </p:sp>
      <p:sp>
        <p:nvSpPr>
          <p:cNvPr id="73739" name="Oval 9"/>
          <p:cNvSpPr>
            <a:spLocks noChangeArrowheads="1"/>
          </p:cNvSpPr>
          <p:nvPr/>
        </p:nvSpPr>
        <p:spPr bwMode="auto">
          <a:xfrm>
            <a:off x="5332413" y="2890838"/>
            <a:ext cx="457200" cy="457200"/>
          </a:xfrm>
          <a:prstGeom prst="ellipse">
            <a:avLst/>
          </a:prstGeom>
          <a:solidFill>
            <a:schemeClr val="accent5">
              <a:lumMod val="60000"/>
              <a:lumOff val="40000"/>
            </a:schemeClr>
          </a:solidFill>
          <a:ln w="19050">
            <a:solidFill>
              <a:schemeClr val="tx1"/>
            </a:solidFill>
            <a:round/>
            <a:headEnd/>
            <a:tailEnd/>
          </a:ln>
        </p:spPr>
        <p:txBody>
          <a:bodyPr wrap="none" anchor="ctr"/>
          <a:lstStyle/>
          <a:p>
            <a:pPr algn="ctr"/>
            <a:r>
              <a:rPr lang="en-US" sz="2400" i="1" u="none">
                <a:latin typeface="+mn-lt"/>
              </a:rPr>
              <a:t>V</a:t>
            </a:r>
          </a:p>
        </p:txBody>
      </p:sp>
      <p:sp>
        <p:nvSpPr>
          <p:cNvPr id="73740" name="Oval 10"/>
          <p:cNvSpPr>
            <a:spLocks noChangeArrowheads="1"/>
          </p:cNvSpPr>
          <p:nvPr/>
        </p:nvSpPr>
        <p:spPr bwMode="auto">
          <a:xfrm>
            <a:off x="5332413" y="4719638"/>
            <a:ext cx="457200" cy="457200"/>
          </a:xfrm>
          <a:prstGeom prst="ellipse">
            <a:avLst/>
          </a:prstGeom>
          <a:solidFill>
            <a:schemeClr val="accent5">
              <a:lumMod val="60000"/>
              <a:lumOff val="40000"/>
            </a:schemeClr>
          </a:solidFill>
          <a:ln w="19050">
            <a:solidFill>
              <a:schemeClr val="tx1"/>
            </a:solidFill>
            <a:round/>
            <a:headEnd/>
            <a:tailEnd/>
          </a:ln>
        </p:spPr>
        <p:txBody>
          <a:bodyPr wrap="none" anchor="ctr"/>
          <a:lstStyle/>
          <a:p>
            <a:pPr algn="ctr"/>
            <a:r>
              <a:rPr lang="en-US" sz="2400" i="1" u="none">
                <a:latin typeface="+mn-lt"/>
              </a:rPr>
              <a:t>W</a:t>
            </a:r>
          </a:p>
        </p:txBody>
      </p:sp>
      <p:sp>
        <p:nvSpPr>
          <p:cNvPr id="73741" name="Oval 11"/>
          <p:cNvSpPr>
            <a:spLocks noChangeArrowheads="1"/>
          </p:cNvSpPr>
          <p:nvPr/>
        </p:nvSpPr>
        <p:spPr bwMode="auto">
          <a:xfrm>
            <a:off x="7466013" y="3805238"/>
            <a:ext cx="457200" cy="457200"/>
          </a:xfrm>
          <a:prstGeom prst="ellipse">
            <a:avLst/>
          </a:prstGeom>
          <a:solidFill>
            <a:schemeClr val="accent5">
              <a:lumMod val="60000"/>
              <a:lumOff val="40000"/>
            </a:schemeClr>
          </a:solidFill>
          <a:ln w="19050">
            <a:solidFill>
              <a:schemeClr val="tx1"/>
            </a:solidFill>
            <a:round/>
            <a:headEnd/>
            <a:tailEnd/>
          </a:ln>
        </p:spPr>
        <p:txBody>
          <a:bodyPr wrap="none" anchor="ctr"/>
          <a:lstStyle/>
          <a:p>
            <a:pPr algn="ctr"/>
            <a:r>
              <a:rPr lang="en-US" sz="2400" i="1" u="none">
                <a:latin typeface="+mn-lt"/>
              </a:rPr>
              <a:t>Z</a:t>
            </a:r>
          </a:p>
        </p:txBody>
      </p:sp>
      <p:cxnSp>
        <p:nvCxnSpPr>
          <p:cNvPr id="73742" name="AutoShape 12"/>
          <p:cNvCxnSpPr>
            <a:cxnSpLocks noChangeShapeType="1"/>
            <a:stCxn id="73739" idx="3"/>
            <a:endCxn id="73738" idx="7"/>
          </p:cNvCxnSpPr>
          <p:nvPr/>
        </p:nvCxnSpPr>
        <p:spPr bwMode="auto">
          <a:xfrm flipH="1">
            <a:off x="4808538" y="3290888"/>
            <a:ext cx="590550" cy="571500"/>
          </a:xfrm>
          <a:prstGeom prst="straightConnector1">
            <a:avLst/>
          </a:prstGeom>
          <a:noFill/>
          <a:ln w="28575">
            <a:solidFill>
              <a:schemeClr val="tx1"/>
            </a:solidFill>
            <a:round/>
            <a:headEnd type="none" w="med" len="med"/>
            <a:tailEnd type="triangle" w="med" len="med"/>
          </a:ln>
        </p:spPr>
      </p:cxnSp>
      <p:cxnSp>
        <p:nvCxnSpPr>
          <p:cNvPr id="73743" name="AutoShape 13"/>
          <p:cNvCxnSpPr>
            <a:cxnSpLocks noChangeShapeType="1"/>
            <a:stCxn id="73740" idx="1"/>
            <a:endCxn id="73738" idx="5"/>
          </p:cNvCxnSpPr>
          <p:nvPr/>
        </p:nvCxnSpPr>
        <p:spPr bwMode="auto">
          <a:xfrm flipH="1" flipV="1">
            <a:off x="4808538" y="4205288"/>
            <a:ext cx="590550" cy="571500"/>
          </a:xfrm>
          <a:prstGeom prst="straightConnector1">
            <a:avLst/>
          </a:prstGeom>
          <a:noFill/>
          <a:ln w="28575">
            <a:solidFill>
              <a:schemeClr val="tx1"/>
            </a:solidFill>
            <a:round/>
            <a:headEnd type="triangle" w="med" len="med"/>
            <a:tailEnd type="none" w="med" len="med"/>
          </a:ln>
        </p:spPr>
      </p:cxnSp>
      <p:cxnSp>
        <p:nvCxnSpPr>
          <p:cNvPr id="73744" name="AutoShape 14"/>
          <p:cNvCxnSpPr>
            <a:cxnSpLocks noChangeShapeType="1"/>
            <a:stCxn id="73740" idx="7"/>
            <a:endCxn id="73737" idx="3"/>
          </p:cNvCxnSpPr>
          <p:nvPr/>
        </p:nvCxnSpPr>
        <p:spPr bwMode="auto">
          <a:xfrm flipV="1">
            <a:off x="5722938" y="4205288"/>
            <a:ext cx="590550" cy="571500"/>
          </a:xfrm>
          <a:prstGeom prst="straightConnector1">
            <a:avLst/>
          </a:prstGeom>
          <a:noFill/>
          <a:ln w="28575">
            <a:solidFill>
              <a:schemeClr val="tx1"/>
            </a:solidFill>
            <a:round/>
            <a:headEnd type="none" w="med" len="med"/>
            <a:tailEnd type="triangle" w="med" len="med"/>
          </a:ln>
        </p:spPr>
      </p:cxnSp>
      <p:cxnSp>
        <p:nvCxnSpPr>
          <p:cNvPr id="73745" name="AutoShape 15"/>
          <p:cNvCxnSpPr>
            <a:cxnSpLocks noChangeShapeType="1"/>
            <a:stCxn id="73737" idx="6"/>
            <a:endCxn id="73741" idx="2"/>
          </p:cNvCxnSpPr>
          <p:nvPr/>
        </p:nvCxnSpPr>
        <p:spPr bwMode="auto">
          <a:xfrm>
            <a:off x="6713538" y="4033838"/>
            <a:ext cx="742950" cy="0"/>
          </a:xfrm>
          <a:prstGeom prst="straightConnector1">
            <a:avLst/>
          </a:prstGeom>
          <a:noFill/>
          <a:ln w="28575">
            <a:solidFill>
              <a:schemeClr val="tx1"/>
            </a:solidFill>
            <a:round/>
            <a:headEnd type="triangle" w="med" len="med"/>
            <a:tailEnd type="none" w="med" len="med"/>
          </a:ln>
        </p:spPr>
      </p:cxnSp>
      <p:cxnSp>
        <p:nvCxnSpPr>
          <p:cNvPr id="73746" name="AutoShape 16"/>
          <p:cNvCxnSpPr>
            <a:cxnSpLocks noChangeShapeType="1"/>
            <a:stCxn id="73739" idx="5"/>
            <a:endCxn id="73737" idx="1"/>
          </p:cNvCxnSpPr>
          <p:nvPr/>
        </p:nvCxnSpPr>
        <p:spPr bwMode="auto">
          <a:xfrm>
            <a:off x="5722938" y="3290888"/>
            <a:ext cx="590550" cy="571500"/>
          </a:xfrm>
          <a:prstGeom prst="straightConnector1">
            <a:avLst/>
          </a:prstGeom>
          <a:noFill/>
          <a:ln w="28575">
            <a:solidFill>
              <a:schemeClr val="tx1"/>
            </a:solidFill>
            <a:round/>
            <a:headEnd type="none" w="med" len="med"/>
            <a:tailEnd type="triangle" w="med" len="med"/>
          </a:ln>
        </p:spPr>
      </p:cxnSp>
      <p:cxnSp>
        <p:nvCxnSpPr>
          <p:cNvPr id="73747" name="AutoShape 17"/>
          <p:cNvCxnSpPr>
            <a:cxnSpLocks noChangeShapeType="1"/>
            <a:stCxn id="73739" idx="4"/>
            <a:endCxn id="73740" idx="0"/>
          </p:cNvCxnSpPr>
          <p:nvPr/>
        </p:nvCxnSpPr>
        <p:spPr bwMode="auto">
          <a:xfrm>
            <a:off x="5561013" y="3357563"/>
            <a:ext cx="0" cy="1352550"/>
          </a:xfrm>
          <a:prstGeom prst="straightConnector1">
            <a:avLst/>
          </a:prstGeom>
          <a:noFill/>
          <a:ln w="28575">
            <a:solidFill>
              <a:schemeClr val="tx1"/>
            </a:solidFill>
            <a:round/>
            <a:headEnd type="triangle" w="med" len="med"/>
            <a:tailEnd type="none" w="med" len="med"/>
          </a:ln>
        </p:spPr>
      </p:cxnSp>
      <p:sp>
        <p:nvSpPr>
          <p:cNvPr id="73748" name="Oval 18"/>
          <p:cNvSpPr>
            <a:spLocks noChangeArrowheads="1"/>
          </p:cNvSpPr>
          <p:nvPr/>
        </p:nvSpPr>
        <p:spPr bwMode="auto">
          <a:xfrm>
            <a:off x="6256338" y="5634038"/>
            <a:ext cx="457200" cy="457200"/>
          </a:xfrm>
          <a:prstGeom prst="ellipse">
            <a:avLst/>
          </a:prstGeom>
          <a:solidFill>
            <a:schemeClr val="accent5">
              <a:lumMod val="60000"/>
              <a:lumOff val="40000"/>
            </a:schemeClr>
          </a:solidFill>
          <a:ln w="19050">
            <a:solidFill>
              <a:schemeClr val="tx1"/>
            </a:solidFill>
            <a:round/>
            <a:headEnd/>
            <a:tailEnd/>
          </a:ln>
        </p:spPr>
        <p:txBody>
          <a:bodyPr wrap="none" anchor="ctr"/>
          <a:lstStyle/>
          <a:p>
            <a:pPr algn="ctr"/>
            <a:r>
              <a:rPr lang="en-US" sz="2400" i="1" u="none">
                <a:latin typeface="+mn-lt"/>
              </a:rPr>
              <a:t>Y</a:t>
            </a:r>
          </a:p>
        </p:txBody>
      </p:sp>
      <p:cxnSp>
        <p:nvCxnSpPr>
          <p:cNvPr id="73749" name="AutoShape 19"/>
          <p:cNvCxnSpPr>
            <a:cxnSpLocks noChangeShapeType="1"/>
            <a:stCxn id="73740" idx="5"/>
            <a:endCxn id="73748" idx="1"/>
          </p:cNvCxnSpPr>
          <p:nvPr/>
        </p:nvCxnSpPr>
        <p:spPr bwMode="auto">
          <a:xfrm>
            <a:off x="5722938" y="5119688"/>
            <a:ext cx="600075" cy="571500"/>
          </a:xfrm>
          <a:prstGeom prst="straightConnector1">
            <a:avLst/>
          </a:prstGeom>
          <a:noFill/>
          <a:ln w="28575">
            <a:solidFill>
              <a:schemeClr val="tx1"/>
            </a:solidFill>
            <a:round/>
            <a:headEnd type="triangle" w="med" len="med"/>
            <a:tailEnd type="none" w="med" len="med"/>
          </a:ln>
        </p:spPr>
      </p:cxnSp>
      <p:cxnSp>
        <p:nvCxnSpPr>
          <p:cNvPr id="73750" name="AutoShape 20"/>
          <p:cNvCxnSpPr>
            <a:cxnSpLocks noChangeShapeType="1"/>
            <a:stCxn id="73737" idx="4"/>
            <a:endCxn id="73748" idx="0"/>
          </p:cNvCxnSpPr>
          <p:nvPr/>
        </p:nvCxnSpPr>
        <p:spPr bwMode="auto">
          <a:xfrm>
            <a:off x="6475413" y="4271963"/>
            <a:ext cx="9525" cy="1352550"/>
          </a:xfrm>
          <a:prstGeom prst="straightConnector1">
            <a:avLst/>
          </a:prstGeom>
          <a:noFill/>
          <a:ln w="28575">
            <a:solidFill>
              <a:schemeClr val="tx1"/>
            </a:solidFill>
            <a:round/>
            <a:headEnd type="none" w="med" len="med"/>
            <a:tailEnd type="triangle" w="med" len="med"/>
          </a:ln>
        </p:spPr>
      </p:cxnSp>
      <p:sp>
        <p:nvSpPr>
          <p:cNvPr id="73751" name="Text Box 21"/>
          <p:cNvSpPr txBox="1">
            <a:spLocks noChangeArrowheads="1"/>
          </p:cNvSpPr>
          <p:nvPr/>
        </p:nvSpPr>
        <p:spPr bwMode="auto">
          <a:xfrm>
            <a:off x="4646613" y="3119438"/>
            <a:ext cx="338555" cy="461665"/>
          </a:xfrm>
          <a:prstGeom prst="rect">
            <a:avLst/>
          </a:prstGeom>
          <a:noFill/>
          <a:ln w="19050">
            <a:noFill/>
            <a:miter lim="800000"/>
            <a:headEnd/>
            <a:tailEnd/>
          </a:ln>
        </p:spPr>
        <p:txBody>
          <a:bodyPr wrap="none">
            <a:spAutoFit/>
          </a:bodyPr>
          <a:lstStyle/>
          <a:p>
            <a:pPr algn="ctr"/>
            <a:r>
              <a:rPr lang="en-US" sz="2400" i="1" u="none">
                <a:latin typeface="+mn-lt"/>
              </a:rPr>
              <a:t>a</a:t>
            </a:r>
          </a:p>
        </p:txBody>
      </p:sp>
      <p:sp>
        <p:nvSpPr>
          <p:cNvPr id="73752" name="Text Box 22"/>
          <p:cNvSpPr txBox="1">
            <a:spLocks noChangeArrowheads="1"/>
          </p:cNvSpPr>
          <p:nvPr/>
        </p:nvSpPr>
        <p:spPr bwMode="auto">
          <a:xfrm>
            <a:off x="4646613" y="4491038"/>
            <a:ext cx="325437" cy="457200"/>
          </a:xfrm>
          <a:prstGeom prst="rect">
            <a:avLst/>
          </a:prstGeom>
          <a:noFill/>
          <a:ln w="19050">
            <a:noFill/>
            <a:miter lim="800000"/>
            <a:headEnd/>
            <a:tailEnd/>
          </a:ln>
        </p:spPr>
        <p:txBody>
          <a:bodyPr wrap="none">
            <a:spAutoFit/>
          </a:bodyPr>
          <a:lstStyle/>
          <a:p>
            <a:pPr algn="ctr"/>
            <a:r>
              <a:rPr lang="en-US" sz="2400" i="1" u="none">
                <a:latin typeface="+mn-lt"/>
              </a:rPr>
              <a:t>c</a:t>
            </a:r>
          </a:p>
        </p:txBody>
      </p:sp>
      <p:sp>
        <p:nvSpPr>
          <p:cNvPr id="73753" name="Text Box 23"/>
          <p:cNvSpPr txBox="1">
            <a:spLocks noChangeArrowheads="1"/>
          </p:cNvSpPr>
          <p:nvPr/>
        </p:nvSpPr>
        <p:spPr bwMode="auto">
          <a:xfrm>
            <a:off x="6094413" y="3119438"/>
            <a:ext cx="338554" cy="461665"/>
          </a:xfrm>
          <a:prstGeom prst="rect">
            <a:avLst/>
          </a:prstGeom>
          <a:noFill/>
          <a:ln w="19050">
            <a:noFill/>
            <a:miter lim="800000"/>
            <a:headEnd/>
            <a:tailEnd/>
          </a:ln>
        </p:spPr>
        <p:txBody>
          <a:bodyPr wrap="none">
            <a:spAutoFit/>
          </a:bodyPr>
          <a:lstStyle/>
          <a:p>
            <a:pPr algn="ctr"/>
            <a:r>
              <a:rPr lang="en-US" sz="2400" i="1" u="none">
                <a:latin typeface="+mn-lt"/>
              </a:rPr>
              <a:t>b</a:t>
            </a:r>
          </a:p>
        </p:txBody>
      </p:sp>
      <p:sp>
        <p:nvSpPr>
          <p:cNvPr id="73754" name="Text Box 24"/>
          <p:cNvSpPr txBox="1">
            <a:spLocks noChangeArrowheads="1"/>
          </p:cNvSpPr>
          <p:nvPr/>
        </p:nvSpPr>
        <p:spPr bwMode="auto">
          <a:xfrm>
            <a:off x="5942013" y="4338638"/>
            <a:ext cx="320922" cy="461665"/>
          </a:xfrm>
          <a:prstGeom prst="rect">
            <a:avLst/>
          </a:prstGeom>
          <a:noFill/>
          <a:ln w="19050">
            <a:noFill/>
            <a:miter lim="800000"/>
            <a:headEnd/>
            <a:tailEnd/>
          </a:ln>
        </p:spPr>
        <p:txBody>
          <a:bodyPr wrap="none">
            <a:spAutoFit/>
          </a:bodyPr>
          <a:lstStyle/>
          <a:p>
            <a:pPr algn="ctr"/>
            <a:r>
              <a:rPr lang="en-US" sz="2400" i="1" u="none">
                <a:latin typeface="+mn-lt"/>
              </a:rPr>
              <a:t>e</a:t>
            </a:r>
          </a:p>
        </p:txBody>
      </p:sp>
      <p:sp>
        <p:nvSpPr>
          <p:cNvPr id="73755" name="Text Box 25"/>
          <p:cNvSpPr txBox="1">
            <a:spLocks noChangeArrowheads="1"/>
          </p:cNvSpPr>
          <p:nvPr/>
        </p:nvSpPr>
        <p:spPr bwMode="auto">
          <a:xfrm>
            <a:off x="5262563" y="3659188"/>
            <a:ext cx="338554" cy="461665"/>
          </a:xfrm>
          <a:prstGeom prst="rect">
            <a:avLst/>
          </a:prstGeom>
          <a:noFill/>
          <a:ln w="19050">
            <a:noFill/>
            <a:miter lim="800000"/>
            <a:headEnd/>
            <a:tailEnd/>
          </a:ln>
        </p:spPr>
        <p:txBody>
          <a:bodyPr wrap="none">
            <a:spAutoFit/>
          </a:bodyPr>
          <a:lstStyle/>
          <a:p>
            <a:pPr algn="ctr"/>
            <a:r>
              <a:rPr lang="en-US" sz="2400" i="1" u="none">
                <a:latin typeface="+mn-lt"/>
              </a:rPr>
              <a:t>d</a:t>
            </a:r>
          </a:p>
        </p:txBody>
      </p:sp>
      <p:sp>
        <p:nvSpPr>
          <p:cNvPr id="73756" name="Text Box 26"/>
          <p:cNvSpPr txBox="1">
            <a:spLocks noChangeArrowheads="1"/>
          </p:cNvSpPr>
          <p:nvPr/>
        </p:nvSpPr>
        <p:spPr bwMode="auto">
          <a:xfrm>
            <a:off x="5627688" y="5424488"/>
            <a:ext cx="269626" cy="461665"/>
          </a:xfrm>
          <a:prstGeom prst="rect">
            <a:avLst/>
          </a:prstGeom>
          <a:noFill/>
          <a:ln w="19050">
            <a:noFill/>
            <a:miter lim="800000"/>
            <a:headEnd/>
            <a:tailEnd/>
          </a:ln>
        </p:spPr>
        <p:txBody>
          <a:bodyPr wrap="none">
            <a:spAutoFit/>
          </a:bodyPr>
          <a:lstStyle/>
          <a:p>
            <a:pPr algn="ctr"/>
            <a:r>
              <a:rPr lang="en-US" sz="2400" i="1" u="none">
                <a:latin typeface="+mn-lt"/>
              </a:rPr>
              <a:t>f</a:t>
            </a:r>
          </a:p>
        </p:txBody>
      </p:sp>
      <p:sp>
        <p:nvSpPr>
          <p:cNvPr id="73757" name="Text Box 27"/>
          <p:cNvSpPr txBox="1">
            <a:spLocks noChangeArrowheads="1"/>
          </p:cNvSpPr>
          <p:nvPr/>
        </p:nvSpPr>
        <p:spPr bwMode="auto">
          <a:xfrm>
            <a:off x="6627813" y="4795838"/>
            <a:ext cx="338554" cy="461665"/>
          </a:xfrm>
          <a:prstGeom prst="rect">
            <a:avLst/>
          </a:prstGeom>
          <a:noFill/>
          <a:ln w="19050">
            <a:noFill/>
            <a:miter lim="800000"/>
            <a:headEnd/>
            <a:tailEnd/>
          </a:ln>
        </p:spPr>
        <p:txBody>
          <a:bodyPr wrap="none">
            <a:spAutoFit/>
          </a:bodyPr>
          <a:lstStyle/>
          <a:p>
            <a:pPr algn="ctr"/>
            <a:r>
              <a:rPr lang="en-US" sz="2400" i="1" u="none">
                <a:latin typeface="+mn-lt"/>
              </a:rPr>
              <a:t>g</a:t>
            </a:r>
          </a:p>
        </p:txBody>
      </p:sp>
      <p:sp>
        <p:nvSpPr>
          <p:cNvPr id="73758" name="Text Box 28"/>
          <p:cNvSpPr txBox="1">
            <a:spLocks noChangeArrowheads="1"/>
          </p:cNvSpPr>
          <p:nvPr/>
        </p:nvSpPr>
        <p:spPr bwMode="auto">
          <a:xfrm>
            <a:off x="6942138" y="4033838"/>
            <a:ext cx="338554" cy="461665"/>
          </a:xfrm>
          <a:prstGeom prst="rect">
            <a:avLst/>
          </a:prstGeom>
          <a:noFill/>
          <a:ln w="19050">
            <a:noFill/>
            <a:miter lim="800000"/>
            <a:headEnd/>
            <a:tailEnd/>
          </a:ln>
        </p:spPr>
        <p:txBody>
          <a:bodyPr wrap="none">
            <a:spAutoFit/>
          </a:bodyPr>
          <a:lstStyle/>
          <a:p>
            <a:pPr algn="ctr"/>
            <a:r>
              <a:rPr lang="en-US" sz="2400" i="1" u="none">
                <a:latin typeface="+mn-lt"/>
              </a:rPr>
              <a:t>h</a:t>
            </a:r>
          </a:p>
        </p:txBody>
      </p:sp>
      <p:sp>
        <p:nvSpPr>
          <p:cNvPr id="73759" name="Text Box 29"/>
          <p:cNvSpPr txBox="1">
            <a:spLocks noChangeArrowheads="1"/>
          </p:cNvSpPr>
          <p:nvPr/>
        </p:nvSpPr>
        <p:spPr bwMode="auto">
          <a:xfrm>
            <a:off x="5097463" y="4033838"/>
            <a:ext cx="492444" cy="461665"/>
          </a:xfrm>
          <a:prstGeom prst="rect">
            <a:avLst/>
          </a:prstGeom>
          <a:noFill/>
          <a:ln w="19050">
            <a:noFill/>
            <a:miter lim="800000"/>
            <a:headEnd/>
            <a:tailEnd/>
          </a:ln>
        </p:spPr>
        <p:txBody>
          <a:bodyPr wrap="none">
            <a:spAutoFit/>
          </a:bodyPr>
          <a:lstStyle/>
          <a:p>
            <a:pPr algn="ctr"/>
            <a:r>
              <a:rPr lang="en-US" sz="2400" b="1" i="1" u="none">
                <a:solidFill>
                  <a:schemeClr val="accent2"/>
                </a:solidFill>
                <a:latin typeface="+mn-lt"/>
              </a:rPr>
              <a:t>C</a:t>
            </a:r>
            <a:r>
              <a:rPr lang="en-US" sz="2400" b="1" u="none" baseline="-25000">
                <a:solidFill>
                  <a:schemeClr val="accent2"/>
                </a:solidFill>
                <a:latin typeface="+mn-lt"/>
              </a:rPr>
              <a:t>2</a:t>
            </a:r>
          </a:p>
        </p:txBody>
      </p:sp>
      <p:sp>
        <p:nvSpPr>
          <p:cNvPr id="33" name="Freeform 32"/>
          <p:cNvSpPr/>
          <p:nvPr/>
        </p:nvSpPr>
        <p:spPr bwMode="auto">
          <a:xfrm>
            <a:off x="4394200" y="4219575"/>
            <a:ext cx="996950" cy="857250"/>
          </a:xfrm>
          <a:custGeom>
            <a:avLst/>
            <a:gdLst>
              <a:gd name="connsiteX0" fmla="*/ 996950 w 996950"/>
              <a:gd name="connsiteY0" fmla="*/ 857250 h 857250"/>
              <a:gd name="connsiteX1" fmla="*/ 149225 w 996950"/>
              <a:gd name="connsiteY1" fmla="*/ 714375 h 857250"/>
              <a:gd name="connsiteX2" fmla="*/ 101600 w 996950"/>
              <a:gd name="connsiteY2" fmla="*/ 0 h 857250"/>
            </a:gdLst>
            <a:ahLst/>
            <a:cxnLst>
              <a:cxn ang="0">
                <a:pos x="connsiteX0" y="connsiteY0"/>
              </a:cxn>
              <a:cxn ang="0">
                <a:pos x="connsiteX1" y="connsiteY1"/>
              </a:cxn>
              <a:cxn ang="0">
                <a:pos x="connsiteX2" y="connsiteY2"/>
              </a:cxn>
            </a:cxnLst>
            <a:rect l="l" t="t" r="r" b="b"/>
            <a:pathLst>
              <a:path w="996950" h="857250">
                <a:moveTo>
                  <a:pt x="996950" y="857250"/>
                </a:moveTo>
                <a:cubicBezTo>
                  <a:pt x="647700" y="857250"/>
                  <a:pt x="298450" y="857250"/>
                  <a:pt x="149225" y="714375"/>
                </a:cubicBezTo>
                <a:cubicBezTo>
                  <a:pt x="0" y="571500"/>
                  <a:pt x="50800" y="285750"/>
                  <a:pt x="101600" y="0"/>
                </a:cubicBezTo>
              </a:path>
            </a:pathLst>
          </a:custGeom>
          <a:noFill/>
          <a:ln w="28575" cap="flat" cmpd="sng" algn="ctr">
            <a:solidFill>
              <a:srgbClr val="000099"/>
            </a:solidFill>
            <a:prstDash val="solid"/>
            <a:round/>
            <a:headEnd type="none" w="med" len="med"/>
            <a:tailEnd type="triangl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1" u="sng" strike="noStrike" cap="none" normalizeH="0" baseline="0" smtClean="0">
              <a:ln>
                <a:noFill/>
              </a:ln>
              <a:solidFill>
                <a:schemeClr val="tx1"/>
              </a:solidFill>
              <a:effectLst/>
              <a:latin typeface="+mn-lt"/>
            </a:endParaRPr>
          </a:p>
        </p:txBody>
      </p:sp>
      <p:sp>
        <p:nvSpPr>
          <p:cNvPr id="34" name="Freeform 33"/>
          <p:cNvSpPr/>
          <p:nvPr/>
        </p:nvSpPr>
        <p:spPr bwMode="auto">
          <a:xfrm>
            <a:off x="4359275" y="3019425"/>
            <a:ext cx="1022350" cy="819150"/>
          </a:xfrm>
          <a:custGeom>
            <a:avLst/>
            <a:gdLst>
              <a:gd name="connsiteX0" fmla="*/ 165100 w 1022350"/>
              <a:gd name="connsiteY0" fmla="*/ 819150 h 819150"/>
              <a:gd name="connsiteX1" fmla="*/ 136525 w 1022350"/>
              <a:gd name="connsiteY1" fmla="*/ 238125 h 819150"/>
              <a:gd name="connsiteX2" fmla="*/ 984250 w 1022350"/>
              <a:gd name="connsiteY2" fmla="*/ 9525 h 819150"/>
              <a:gd name="connsiteX3" fmla="*/ 984250 w 1022350"/>
              <a:gd name="connsiteY3" fmla="*/ 9525 h 819150"/>
              <a:gd name="connsiteX4" fmla="*/ 1022350 w 1022350"/>
              <a:gd name="connsiteY4" fmla="*/ 0 h 819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350" h="819150">
                <a:moveTo>
                  <a:pt x="165100" y="819150"/>
                </a:moveTo>
                <a:cubicBezTo>
                  <a:pt x="82550" y="596106"/>
                  <a:pt x="0" y="373062"/>
                  <a:pt x="136525" y="238125"/>
                </a:cubicBezTo>
                <a:cubicBezTo>
                  <a:pt x="273050" y="103188"/>
                  <a:pt x="984250" y="9525"/>
                  <a:pt x="984250" y="9525"/>
                </a:cubicBezTo>
                <a:lnTo>
                  <a:pt x="984250" y="9525"/>
                </a:lnTo>
                <a:lnTo>
                  <a:pt x="1022350" y="0"/>
                </a:lnTo>
              </a:path>
            </a:pathLst>
          </a:custGeom>
          <a:noFill/>
          <a:ln w="28575" cap="flat" cmpd="sng" algn="ctr">
            <a:solidFill>
              <a:srgbClr val="000099"/>
            </a:solidFill>
            <a:prstDash val="solid"/>
            <a:round/>
            <a:headEnd type="none" w="med" len="med"/>
            <a:tailEnd type="triangl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1" u="sng" strike="noStrike" cap="none" normalizeH="0" baseline="0" smtClean="0">
              <a:ln>
                <a:noFill/>
              </a:ln>
              <a:solidFill>
                <a:schemeClr val="tx1"/>
              </a:solidFill>
              <a:effectLst/>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30468">
                                            <p:txEl>
                                              <p:pRg st="0" end="0"/>
                                            </p:txEl>
                                          </p:spTgt>
                                        </p:tgtEl>
                                        <p:attrNameLst>
                                          <p:attrName>style.visibility</p:attrName>
                                        </p:attrNameLst>
                                      </p:cBhvr>
                                      <p:to>
                                        <p:strVal val="visible"/>
                                      </p:to>
                                    </p:set>
                                    <p:animEffect transition="in" filter="blinds(horizontal)">
                                      <p:cBhvr>
                                        <p:cTn id="7" dur="500"/>
                                        <p:tgtEl>
                                          <p:spTgt spid="83046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30466"/>
                                        </p:tgtEl>
                                        <p:attrNameLst>
                                          <p:attrName>style.visibility</p:attrName>
                                        </p:attrNameLst>
                                      </p:cBhvr>
                                      <p:to>
                                        <p:strVal val="visible"/>
                                      </p:to>
                                    </p:set>
                                    <p:animEffect transition="in" filter="blinds(horizontal)">
                                      <p:cBhvr>
                                        <p:cTn id="12" dur="500"/>
                                        <p:tgtEl>
                                          <p:spTgt spid="83046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830468">
                                            <p:txEl>
                                              <p:pRg st="1" end="1"/>
                                            </p:txEl>
                                          </p:spTgt>
                                        </p:tgtEl>
                                        <p:attrNameLst>
                                          <p:attrName>style.visibility</p:attrName>
                                        </p:attrNameLst>
                                      </p:cBhvr>
                                      <p:to>
                                        <p:strVal val="visible"/>
                                      </p:to>
                                    </p:set>
                                    <p:animEffect transition="in" filter="box(in)">
                                      <p:cBhvr>
                                        <p:cTn id="17" dur="500"/>
                                        <p:tgtEl>
                                          <p:spTgt spid="83046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30469"/>
                                        </p:tgtEl>
                                        <p:attrNameLst>
                                          <p:attrName>style.visibility</p:attrName>
                                        </p:attrNameLst>
                                      </p:cBhvr>
                                      <p:to>
                                        <p:strVal val="visible"/>
                                      </p:to>
                                    </p:set>
                                    <p:animEffect transition="in" filter="box(in)">
                                      <p:cBhvr>
                                        <p:cTn id="22" dur="500"/>
                                        <p:tgtEl>
                                          <p:spTgt spid="830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0466" grpId="0" animBg="1"/>
      <p:bldP spid="83046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65</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b="1" dirty="0" smtClean="0">
                <a:latin typeface="+mj-lt"/>
              </a:rPr>
              <a:t>1.7. </a:t>
            </a:r>
            <a:r>
              <a:rPr lang="en-US" b="1" dirty="0" err="1" smtClean="0">
                <a:latin typeface="+mj-lt"/>
              </a:rPr>
              <a:t>Tính</a:t>
            </a:r>
            <a:r>
              <a:rPr lang="en-US" b="1" dirty="0" smtClean="0">
                <a:latin typeface="+mj-lt"/>
              </a:rPr>
              <a:t> </a:t>
            </a:r>
            <a:r>
              <a:rPr lang="en-US" b="1" dirty="0" err="1" smtClean="0">
                <a:latin typeface="+mj-lt"/>
              </a:rPr>
              <a:t>liên</a:t>
            </a:r>
            <a:r>
              <a:rPr lang="en-US" b="1" dirty="0" smtClean="0">
                <a:latin typeface="+mj-lt"/>
              </a:rPr>
              <a:t> </a:t>
            </a:r>
            <a:r>
              <a:rPr lang="en-US" b="1" dirty="0" err="1" smtClean="0">
                <a:latin typeface="+mj-lt"/>
              </a:rPr>
              <a:t>thông</a:t>
            </a:r>
            <a:endParaRPr lang="en-US" b="1"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None/>
            </a:pPr>
            <a:r>
              <a:rPr lang="en-US" dirty="0" smtClean="0"/>
              <a:t>1.9. </a:t>
            </a:r>
            <a:r>
              <a:rPr lang="en-US" dirty="0" err="1" smtClean="0"/>
              <a:t>Tô</a:t>
            </a:r>
            <a:r>
              <a:rPr lang="en-US" dirty="0" smtClean="0"/>
              <a:t> </a:t>
            </a:r>
            <a:r>
              <a:rPr lang="en-US" dirty="0" err="1" smtClean="0"/>
              <a:t>màu</a:t>
            </a:r>
            <a:r>
              <a:rPr lang="en-US" dirty="0" smtClean="0"/>
              <a:t> </a:t>
            </a:r>
            <a:r>
              <a:rPr lang="en-US" dirty="0" err="1" smtClean="0"/>
              <a:t>đồ</a:t>
            </a:r>
            <a:r>
              <a:rPr lang="en-US" dirty="0" smtClean="0"/>
              <a:t> </a:t>
            </a:r>
            <a:r>
              <a:rPr lang="en-US" dirty="0" err="1" smtClean="0"/>
              <a:t>thị</a:t>
            </a:r>
            <a:endParaRPr lang="en-US" dirty="0" smtClean="0"/>
          </a:p>
          <a:p>
            <a:pPr eaLnBrk="1" hangingPunct="1">
              <a:buFontTx/>
              <a:buNone/>
            </a:pPr>
            <a:endParaRPr lang="en-US"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5779" name="Slide Number Placeholder 4"/>
          <p:cNvSpPr>
            <a:spLocks noGrp="1"/>
          </p:cNvSpPr>
          <p:nvPr>
            <p:ph type="sldNum" sz="quarter" idx="11"/>
          </p:nvPr>
        </p:nvSpPr>
        <p:spPr>
          <a:noFill/>
        </p:spPr>
        <p:txBody>
          <a:bodyPr/>
          <a:lstStyle/>
          <a:p>
            <a:fld id="{44170CD1-8218-44C8-8B9C-371DFA9CB9CF}" type="slidenum">
              <a:rPr lang="en-US"/>
              <a:pPr/>
              <a:t>66</a:t>
            </a:fld>
            <a:endParaRPr lang="en-US"/>
          </a:p>
        </p:txBody>
      </p:sp>
      <p:sp>
        <p:nvSpPr>
          <p:cNvPr id="75780" name="Rectangle 2"/>
          <p:cNvSpPr>
            <a:spLocks noGrp="1" noChangeArrowheads="1"/>
          </p:cNvSpPr>
          <p:nvPr>
            <p:ph type="title"/>
          </p:nvPr>
        </p:nvSpPr>
        <p:spPr/>
        <p:txBody>
          <a:bodyPr/>
          <a:lstStyle/>
          <a:p>
            <a:pPr eaLnBrk="1" hangingPunct="1"/>
            <a:r>
              <a:rPr lang="en-US" smtClean="0"/>
              <a:t>Tính liên thông (Connectedness)</a:t>
            </a:r>
          </a:p>
        </p:txBody>
      </p:sp>
      <p:sp>
        <p:nvSpPr>
          <p:cNvPr id="75781" name="Rectangle 3"/>
          <p:cNvSpPr>
            <a:spLocks noGrp="1" noChangeArrowheads="1"/>
          </p:cNvSpPr>
          <p:nvPr>
            <p:ph type="body" idx="1"/>
          </p:nvPr>
        </p:nvSpPr>
        <p:spPr>
          <a:xfrm>
            <a:off x="373005" y="1431925"/>
            <a:ext cx="8397989" cy="4876800"/>
          </a:xfrm>
        </p:spPr>
        <p:txBody>
          <a:bodyPr/>
          <a:lstStyle/>
          <a:p>
            <a:pPr algn="just" eaLnBrk="1" hangingPunct="1">
              <a:lnSpc>
                <a:spcPct val="90000"/>
              </a:lnSpc>
            </a:pPr>
            <a:r>
              <a:rPr lang="en-US" smtClean="0">
                <a:solidFill>
                  <a:srgbClr val="C00000"/>
                </a:solidFill>
              </a:rPr>
              <a:t>Đồ thị vô hướng được gọi là </a:t>
            </a:r>
            <a:r>
              <a:rPr lang="en-US" i="1" smtClean="0">
                <a:solidFill>
                  <a:srgbClr val="C00000"/>
                </a:solidFill>
              </a:rPr>
              <a:t>liên thông</a:t>
            </a:r>
            <a:r>
              <a:rPr lang="en-US" smtClean="0">
                <a:solidFill>
                  <a:srgbClr val="C00000"/>
                </a:solidFill>
              </a:rPr>
              <a:t> nếu luôn tìm được đường đi nối hai đỉnh bất kỳ của nó.</a:t>
            </a:r>
          </a:p>
          <a:p>
            <a:pPr algn="just" eaLnBrk="1" hangingPunct="1">
              <a:lnSpc>
                <a:spcPct val="90000"/>
              </a:lnSpc>
            </a:pPr>
            <a:r>
              <a:rPr lang="en-US" b="1" smtClean="0">
                <a:solidFill>
                  <a:srgbClr val="000099"/>
                </a:solidFill>
              </a:rPr>
              <a:t>Ví dụ</a:t>
            </a:r>
          </a:p>
          <a:p>
            <a:pPr algn="just" eaLnBrk="1" hangingPunct="1">
              <a:lnSpc>
                <a:spcPct val="90000"/>
              </a:lnSpc>
            </a:pPr>
            <a:endParaRPr lang="en-US" b="1" smtClean="0"/>
          </a:p>
          <a:p>
            <a:pPr algn="just" eaLnBrk="1" hangingPunct="1">
              <a:lnSpc>
                <a:spcPct val="90000"/>
              </a:lnSpc>
            </a:pPr>
            <a:endParaRPr lang="en-US" b="1" smtClean="0"/>
          </a:p>
          <a:p>
            <a:pPr algn="just" eaLnBrk="1" hangingPunct="1">
              <a:lnSpc>
                <a:spcPct val="90000"/>
              </a:lnSpc>
            </a:pPr>
            <a:endParaRPr lang="en-US" b="1" smtClean="0"/>
          </a:p>
          <a:p>
            <a:pPr algn="just" eaLnBrk="1" hangingPunct="1">
              <a:lnSpc>
                <a:spcPct val="90000"/>
              </a:lnSpc>
            </a:pPr>
            <a:endParaRPr lang="en-US" b="1" smtClean="0"/>
          </a:p>
          <a:p>
            <a:pPr algn="just" eaLnBrk="1" hangingPunct="1">
              <a:lnSpc>
                <a:spcPct val="90000"/>
              </a:lnSpc>
            </a:pPr>
            <a:endParaRPr lang="en-US" b="1" smtClean="0"/>
          </a:p>
          <a:p>
            <a:pPr algn="just" eaLnBrk="1" hangingPunct="1">
              <a:lnSpc>
                <a:spcPct val="90000"/>
              </a:lnSpc>
            </a:pPr>
            <a:r>
              <a:rPr lang="en-US" i="1" smtClean="0"/>
              <a:t>G</a:t>
            </a:r>
            <a:r>
              <a:rPr lang="en-US" baseline="-25000" smtClean="0"/>
              <a:t>1</a:t>
            </a:r>
            <a:r>
              <a:rPr lang="en-US" smtClean="0"/>
              <a:t> và </a:t>
            </a:r>
            <a:r>
              <a:rPr lang="en-US" i="1" smtClean="0"/>
              <a:t>G</a:t>
            </a:r>
            <a:r>
              <a:rPr lang="en-US" baseline="-25000" smtClean="0"/>
              <a:t>2</a:t>
            </a:r>
            <a:r>
              <a:rPr lang="en-US" smtClean="0"/>
              <a:t> là các đồ thị liên thông</a:t>
            </a:r>
          </a:p>
          <a:p>
            <a:pPr algn="just" eaLnBrk="1" hangingPunct="1">
              <a:lnSpc>
                <a:spcPct val="90000"/>
              </a:lnSpc>
            </a:pPr>
            <a:r>
              <a:rPr lang="en-US" smtClean="0"/>
              <a:t>Đồ thị </a:t>
            </a:r>
            <a:r>
              <a:rPr lang="en-US" i="1" smtClean="0"/>
              <a:t>G</a:t>
            </a:r>
            <a:r>
              <a:rPr lang="en-US" smtClean="0"/>
              <a:t> bao gồm </a:t>
            </a:r>
            <a:r>
              <a:rPr lang="en-US" i="1" smtClean="0"/>
              <a:t>G</a:t>
            </a:r>
            <a:r>
              <a:rPr lang="en-US" baseline="-25000" smtClean="0"/>
              <a:t>1</a:t>
            </a:r>
            <a:r>
              <a:rPr lang="en-US" smtClean="0"/>
              <a:t> và </a:t>
            </a:r>
            <a:r>
              <a:rPr lang="en-US" i="1" smtClean="0"/>
              <a:t>G</a:t>
            </a:r>
            <a:r>
              <a:rPr lang="en-US" baseline="-25000" smtClean="0"/>
              <a:t>2</a:t>
            </a:r>
            <a:r>
              <a:rPr lang="en-US" smtClean="0"/>
              <a:t> không là đồ thị liên thông</a:t>
            </a:r>
          </a:p>
          <a:p>
            <a:pPr algn="just" eaLnBrk="1" hangingPunct="1">
              <a:lnSpc>
                <a:spcPct val="90000"/>
              </a:lnSpc>
            </a:pPr>
            <a:endParaRPr lang="en-US" smtClean="0"/>
          </a:p>
        </p:txBody>
      </p:sp>
      <p:sp>
        <p:nvSpPr>
          <p:cNvPr id="6" name="Oval 25"/>
          <p:cNvSpPr>
            <a:spLocks noChangeArrowheads="1"/>
          </p:cNvSpPr>
          <p:nvPr/>
        </p:nvSpPr>
        <p:spPr bwMode="auto">
          <a:xfrm>
            <a:off x="5316555" y="344648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n-lt"/>
              </a:rPr>
              <a:t>f</a:t>
            </a:r>
          </a:p>
        </p:txBody>
      </p:sp>
      <p:sp>
        <p:nvSpPr>
          <p:cNvPr id="7" name="Oval 8"/>
          <p:cNvSpPr>
            <a:spLocks noChangeArrowheads="1"/>
          </p:cNvSpPr>
          <p:nvPr/>
        </p:nvSpPr>
        <p:spPr bwMode="auto">
          <a:xfrm>
            <a:off x="3663967" y="3048022"/>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n-lt"/>
              </a:rPr>
              <a:t>i</a:t>
            </a:r>
          </a:p>
        </p:txBody>
      </p:sp>
      <p:sp>
        <p:nvSpPr>
          <p:cNvPr id="8" name="Oval 23"/>
          <p:cNvSpPr>
            <a:spLocks noChangeArrowheads="1"/>
          </p:cNvSpPr>
          <p:nvPr/>
        </p:nvSpPr>
        <p:spPr bwMode="auto">
          <a:xfrm>
            <a:off x="2935305" y="4137047"/>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n-lt"/>
              </a:rPr>
              <a:t>j</a:t>
            </a:r>
          </a:p>
        </p:txBody>
      </p:sp>
      <p:sp>
        <p:nvSpPr>
          <p:cNvPr id="9" name="Oval 24"/>
          <p:cNvSpPr>
            <a:spLocks noChangeArrowheads="1"/>
          </p:cNvSpPr>
          <p:nvPr/>
        </p:nvSpPr>
        <p:spPr bwMode="auto">
          <a:xfrm>
            <a:off x="4206892" y="4137047"/>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n-lt"/>
              </a:rPr>
              <a:t>k</a:t>
            </a:r>
          </a:p>
        </p:txBody>
      </p:sp>
      <p:cxnSp>
        <p:nvCxnSpPr>
          <p:cNvPr id="10" name="AutoShape 26"/>
          <p:cNvCxnSpPr>
            <a:cxnSpLocks noChangeShapeType="1"/>
            <a:stCxn id="8" idx="7"/>
            <a:endCxn id="7" idx="3"/>
          </p:cNvCxnSpPr>
          <p:nvPr/>
        </p:nvCxnSpPr>
        <p:spPr bwMode="auto">
          <a:xfrm flipV="1">
            <a:off x="3390917" y="3503635"/>
            <a:ext cx="350838" cy="711200"/>
          </a:xfrm>
          <a:prstGeom prst="straightConnector1">
            <a:avLst/>
          </a:prstGeom>
          <a:noFill/>
          <a:ln w="19050">
            <a:solidFill>
              <a:schemeClr val="tx1"/>
            </a:solidFill>
            <a:round/>
            <a:headEnd/>
            <a:tailEnd/>
          </a:ln>
        </p:spPr>
      </p:cxnSp>
      <p:cxnSp>
        <p:nvCxnSpPr>
          <p:cNvPr id="11" name="AutoShape 27"/>
          <p:cNvCxnSpPr>
            <a:cxnSpLocks noChangeShapeType="1"/>
            <a:stCxn id="9" idx="0"/>
            <a:endCxn id="7" idx="5"/>
          </p:cNvCxnSpPr>
          <p:nvPr/>
        </p:nvCxnSpPr>
        <p:spPr bwMode="auto">
          <a:xfrm flipH="1" flipV="1">
            <a:off x="4119580" y="3503635"/>
            <a:ext cx="354012" cy="633412"/>
          </a:xfrm>
          <a:prstGeom prst="straightConnector1">
            <a:avLst/>
          </a:prstGeom>
          <a:noFill/>
          <a:ln w="19050">
            <a:solidFill>
              <a:schemeClr val="tx1"/>
            </a:solidFill>
            <a:round/>
            <a:headEnd/>
            <a:tailEnd/>
          </a:ln>
        </p:spPr>
      </p:cxnSp>
      <p:cxnSp>
        <p:nvCxnSpPr>
          <p:cNvPr id="12" name="AutoShape 28"/>
          <p:cNvCxnSpPr>
            <a:cxnSpLocks noChangeShapeType="1"/>
            <a:stCxn id="8" idx="6"/>
            <a:endCxn id="9" idx="2"/>
          </p:cNvCxnSpPr>
          <p:nvPr/>
        </p:nvCxnSpPr>
        <p:spPr bwMode="auto">
          <a:xfrm>
            <a:off x="3468705" y="4403747"/>
            <a:ext cx="738187" cy="0"/>
          </a:xfrm>
          <a:prstGeom prst="straightConnector1">
            <a:avLst/>
          </a:prstGeom>
          <a:noFill/>
          <a:ln w="19050">
            <a:solidFill>
              <a:schemeClr val="tx1"/>
            </a:solidFill>
            <a:round/>
            <a:headEnd/>
            <a:tailEnd/>
          </a:ln>
        </p:spPr>
      </p:cxnSp>
      <p:sp>
        <p:nvSpPr>
          <p:cNvPr id="13" name="Text Box 29"/>
          <p:cNvSpPr txBox="1">
            <a:spLocks noChangeArrowheads="1"/>
          </p:cNvSpPr>
          <p:nvPr/>
        </p:nvSpPr>
        <p:spPr bwMode="auto">
          <a:xfrm>
            <a:off x="3549667" y="4675210"/>
            <a:ext cx="652463" cy="396875"/>
          </a:xfrm>
          <a:prstGeom prst="rect">
            <a:avLst/>
          </a:prstGeom>
          <a:noFill/>
          <a:ln w="9525">
            <a:noFill/>
            <a:miter lim="800000"/>
            <a:headEnd/>
            <a:tailEnd/>
          </a:ln>
        </p:spPr>
        <p:txBody>
          <a:bodyPr>
            <a:spAutoFit/>
          </a:bodyPr>
          <a:lstStyle/>
          <a:p>
            <a:pPr eaLnBrk="0" hangingPunct="0"/>
            <a:r>
              <a:rPr lang="en-US" i="1" u="none" smtClean="0">
                <a:latin typeface="+mn-lt"/>
              </a:rPr>
              <a:t>G</a:t>
            </a:r>
            <a:r>
              <a:rPr lang="en-US" u="none" baseline="-25000" smtClean="0">
                <a:latin typeface="+mn-lt"/>
              </a:rPr>
              <a:t>1</a:t>
            </a:r>
            <a:endParaRPr lang="en-US" u="none" baseline="-25000">
              <a:latin typeface="+mn-lt"/>
            </a:endParaRPr>
          </a:p>
        </p:txBody>
      </p:sp>
      <p:sp>
        <p:nvSpPr>
          <p:cNvPr id="14" name="Text Box 30"/>
          <p:cNvSpPr txBox="1">
            <a:spLocks noChangeArrowheads="1"/>
          </p:cNvSpPr>
          <p:nvPr/>
        </p:nvSpPr>
        <p:spPr bwMode="auto">
          <a:xfrm>
            <a:off x="5354655" y="4252935"/>
            <a:ext cx="473075" cy="396875"/>
          </a:xfrm>
          <a:prstGeom prst="rect">
            <a:avLst/>
          </a:prstGeom>
          <a:noFill/>
          <a:ln w="9525">
            <a:noFill/>
            <a:miter lim="800000"/>
            <a:headEnd/>
            <a:tailEnd/>
          </a:ln>
        </p:spPr>
        <p:txBody>
          <a:bodyPr wrap="none">
            <a:spAutoFit/>
          </a:bodyPr>
          <a:lstStyle/>
          <a:p>
            <a:pPr eaLnBrk="0" hangingPunct="0"/>
            <a:r>
              <a:rPr lang="en-US" i="1" u="none">
                <a:latin typeface="+mn-lt"/>
              </a:rPr>
              <a:t>G</a:t>
            </a:r>
            <a:r>
              <a:rPr lang="en-US" u="none" baseline="-25000">
                <a:latin typeface="+mn-lt"/>
              </a:rPr>
              <a:t>2</a:t>
            </a:r>
            <a:endParaRPr lang="en-US" u="none">
              <a:latin typeface="+mn-lt"/>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5779" name="Slide Number Placeholder 4"/>
          <p:cNvSpPr>
            <a:spLocks noGrp="1"/>
          </p:cNvSpPr>
          <p:nvPr>
            <p:ph type="sldNum" sz="quarter" idx="11"/>
          </p:nvPr>
        </p:nvSpPr>
        <p:spPr>
          <a:noFill/>
        </p:spPr>
        <p:txBody>
          <a:bodyPr/>
          <a:lstStyle/>
          <a:p>
            <a:fld id="{44170CD1-8218-44C8-8B9C-371DFA9CB9CF}" type="slidenum">
              <a:rPr lang="en-US"/>
              <a:pPr/>
              <a:t>67</a:t>
            </a:fld>
            <a:endParaRPr lang="en-US"/>
          </a:p>
        </p:txBody>
      </p:sp>
      <p:sp>
        <p:nvSpPr>
          <p:cNvPr id="75780" name="Rectangle 2"/>
          <p:cNvSpPr>
            <a:spLocks noGrp="1" noChangeArrowheads="1"/>
          </p:cNvSpPr>
          <p:nvPr>
            <p:ph type="title"/>
          </p:nvPr>
        </p:nvSpPr>
        <p:spPr/>
        <p:txBody>
          <a:bodyPr/>
          <a:lstStyle/>
          <a:p>
            <a:pPr eaLnBrk="1" hangingPunct="1"/>
            <a:r>
              <a:rPr lang="en-US" smtClean="0"/>
              <a:t>Tính liên thông (Connectedness)</a:t>
            </a:r>
          </a:p>
        </p:txBody>
      </p:sp>
      <p:sp>
        <p:nvSpPr>
          <p:cNvPr id="75781" name="Rectangle 3"/>
          <p:cNvSpPr>
            <a:spLocks noGrp="1" noChangeArrowheads="1"/>
          </p:cNvSpPr>
          <p:nvPr>
            <p:ph type="body" idx="1"/>
          </p:nvPr>
        </p:nvSpPr>
        <p:spPr>
          <a:xfrm>
            <a:off x="373005" y="1431925"/>
            <a:ext cx="8397989" cy="4876800"/>
          </a:xfrm>
        </p:spPr>
        <p:txBody>
          <a:bodyPr/>
          <a:lstStyle/>
          <a:p>
            <a:pPr algn="just" eaLnBrk="1" hangingPunct="1">
              <a:lnSpc>
                <a:spcPct val="90000"/>
              </a:lnSpc>
            </a:pPr>
            <a:r>
              <a:rPr lang="en-US" b="1" smtClean="0"/>
              <a:t>Mệnh đề:</a:t>
            </a:r>
            <a:r>
              <a:rPr lang="en-US" smtClean="0"/>
              <a:t> Luôn tìm được đường đi đơn nối hai đỉnh bất kỳ của đồ thị vô hướng liên thông.</a:t>
            </a:r>
          </a:p>
          <a:p>
            <a:pPr algn="just" eaLnBrk="1" hangingPunct="1">
              <a:lnSpc>
                <a:spcPct val="90000"/>
              </a:lnSpc>
            </a:pPr>
            <a:endParaRPr lang="en-US" b="1" smtClean="0"/>
          </a:p>
          <a:p>
            <a:pPr algn="just" eaLnBrk="1" hangingPunct="1">
              <a:lnSpc>
                <a:spcPct val="90000"/>
              </a:lnSpc>
            </a:pPr>
            <a:r>
              <a:rPr lang="en-US" b="1" smtClean="0"/>
              <a:t>Chứng minh.</a:t>
            </a:r>
          </a:p>
          <a:p>
            <a:pPr algn="just" eaLnBrk="1" hangingPunct="1">
              <a:lnSpc>
                <a:spcPct val="90000"/>
              </a:lnSpc>
              <a:buNone/>
            </a:pPr>
            <a:r>
              <a:rPr lang="en-US" smtClean="0"/>
              <a:t>   Theo định nghĩa, luôn tìm được đường đi nối hai đỉnh bất kỳ của đồ thị liên thông. Gọi </a:t>
            </a:r>
            <a:r>
              <a:rPr lang="en-US" i="1" smtClean="0"/>
              <a:t>P</a:t>
            </a:r>
            <a:r>
              <a:rPr lang="en-US" smtClean="0"/>
              <a:t> là đường đi ngắn nhất nối hai đỉnh </a:t>
            </a:r>
            <a:r>
              <a:rPr lang="en-US" i="1" smtClean="0"/>
              <a:t>u</a:t>
            </a:r>
            <a:r>
              <a:rPr lang="en-US" smtClean="0"/>
              <a:t> và </a:t>
            </a:r>
            <a:r>
              <a:rPr lang="en-US" i="1" smtClean="0"/>
              <a:t>v</a:t>
            </a:r>
            <a:r>
              <a:rPr lang="en-US" smtClean="0"/>
              <a:t>. Rõ ràng </a:t>
            </a:r>
            <a:r>
              <a:rPr lang="en-US" i="1" smtClean="0"/>
              <a:t>P</a:t>
            </a:r>
            <a:r>
              <a:rPr lang="en-US" smtClean="0"/>
              <a:t> phải là đường đi đơn.</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5779" name="Slide Number Placeholder 4"/>
          <p:cNvSpPr>
            <a:spLocks noGrp="1"/>
          </p:cNvSpPr>
          <p:nvPr>
            <p:ph type="sldNum" sz="quarter" idx="11"/>
          </p:nvPr>
        </p:nvSpPr>
        <p:spPr>
          <a:noFill/>
        </p:spPr>
        <p:txBody>
          <a:bodyPr/>
          <a:lstStyle/>
          <a:p>
            <a:fld id="{44170CD1-8218-44C8-8B9C-371DFA9CB9CF}" type="slidenum">
              <a:rPr lang="en-US"/>
              <a:pPr/>
              <a:t>68</a:t>
            </a:fld>
            <a:endParaRPr lang="en-US"/>
          </a:p>
        </p:txBody>
      </p:sp>
      <p:sp>
        <p:nvSpPr>
          <p:cNvPr id="75780" name="Rectangle 2"/>
          <p:cNvSpPr>
            <a:spLocks noGrp="1" noChangeArrowheads="1"/>
          </p:cNvSpPr>
          <p:nvPr>
            <p:ph type="title"/>
          </p:nvPr>
        </p:nvSpPr>
        <p:spPr/>
        <p:txBody>
          <a:bodyPr/>
          <a:lstStyle/>
          <a:p>
            <a:pPr eaLnBrk="1" hangingPunct="1"/>
            <a:r>
              <a:rPr lang="en-US" smtClean="0"/>
              <a:t>Tính liên thông (Connectedness)</a:t>
            </a:r>
          </a:p>
        </p:txBody>
      </p:sp>
      <p:sp>
        <p:nvSpPr>
          <p:cNvPr id="75781" name="Rectangle 3"/>
          <p:cNvSpPr>
            <a:spLocks noGrp="1" noChangeArrowheads="1"/>
          </p:cNvSpPr>
          <p:nvPr>
            <p:ph type="body" idx="1"/>
          </p:nvPr>
        </p:nvSpPr>
        <p:spPr>
          <a:xfrm>
            <a:off x="373005" y="1431925"/>
            <a:ext cx="8397989" cy="4876800"/>
          </a:xfrm>
        </p:spPr>
        <p:txBody>
          <a:bodyPr/>
          <a:lstStyle/>
          <a:p>
            <a:pPr algn="just" eaLnBrk="1" hangingPunct="1">
              <a:lnSpc>
                <a:spcPct val="90000"/>
              </a:lnSpc>
            </a:pPr>
            <a:r>
              <a:rPr lang="en-US" i="1" smtClean="0"/>
              <a:t>Thành phần liên thông </a:t>
            </a:r>
            <a:r>
              <a:rPr lang="en-US" smtClean="0"/>
              <a:t>(</a:t>
            </a:r>
            <a:r>
              <a:rPr lang="en-US" i="1" smtClean="0"/>
              <a:t>Connected component</a:t>
            </a:r>
            <a:r>
              <a:rPr lang="en-US" smtClean="0"/>
              <a:t>): Đồ thị con liên thông cực đại của đồ thị vô hướng </a:t>
            </a:r>
            <a:r>
              <a:rPr lang="en-US" i="1" smtClean="0"/>
              <a:t>G</a:t>
            </a:r>
            <a:r>
              <a:rPr lang="en-US" smtClean="0"/>
              <a:t> được gọi là thành phần liên thông của nó.</a:t>
            </a:r>
          </a:p>
          <a:p>
            <a:pPr algn="just" eaLnBrk="1" hangingPunct="1">
              <a:lnSpc>
                <a:spcPct val="90000"/>
              </a:lnSpc>
            </a:pPr>
            <a:r>
              <a:rPr lang="en-US" b="1" smtClean="0"/>
              <a:t>Ví dụ: </a:t>
            </a:r>
            <a:r>
              <a:rPr lang="en-US" smtClean="0">
                <a:latin typeface="+mj-lt"/>
              </a:rPr>
              <a:t>Đồ thị </a:t>
            </a:r>
            <a:r>
              <a:rPr lang="en-US" i="1" smtClean="0">
                <a:latin typeface="+mj-lt"/>
              </a:rPr>
              <a:t>G</a:t>
            </a:r>
            <a:r>
              <a:rPr lang="en-US" smtClean="0">
                <a:latin typeface="+mj-lt"/>
              </a:rPr>
              <a:t> có 3 thành phần liên thông </a:t>
            </a:r>
            <a:r>
              <a:rPr lang="en-US" i="1" smtClean="0">
                <a:latin typeface="+mj-lt"/>
              </a:rPr>
              <a:t>G</a:t>
            </a:r>
            <a:r>
              <a:rPr lang="en-US" baseline="-25000" smtClean="0">
                <a:latin typeface="+mj-lt"/>
              </a:rPr>
              <a:t>1</a:t>
            </a:r>
            <a:r>
              <a:rPr lang="en-US" smtClean="0">
                <a:latin typeface="+mj-lt"/>
              </a:rPr>
              <a:t>, </a:t>
            </a:r>
            <a:r>
              <a:rPr lang="en-US" i="1" smtClean="0">
                <a:latin typeface="+mj-lt"/>
              </a:rPr>
              <a:t>G</a:t>
            </a:r>
            <a:r>
              <a:rPr lang="en-US" baseline="-25000" smtClean="0">
                <a:latin typeface="+mj-lt"/>
              </a:rPr>
              <a:t>2</a:t>
            </a:r>
            <a:r>
              <a:rPr lang="en-US" smtClean="0">
                <a:latin typeface="+mj-lt"/>
              </a:rPr>
              <a:t>, </a:t>
            </a:r>
            <a:r>
              <a:rPr lang="en-US" i="1" smtClean="0">
                <a:latin typeface="+mj-lt"/>
              </a:rPr>
              <a:t>G</a:t>
            </a:r>
            <a:r>
              <a:rPr lang="en-US" baseline="-25000" smtClean="0">
                <a:latin typeface="+mj-lt"/>
              </a:rPr>
              <a:t>3</a:t>
            </a:r>
            <a:endParaRPr lang="en-US" smtClean="0">
              <a:latin typeface="+mj-lt"/>
            </a:endParaRPr>
          </a:p>
          <a:p>
            <a:pPr algn="just" eaLnBrk="1" hangingPunct="1">
              <a:lnSpc>
                <a:spcPct val="90000"/>
              </a:lnSpc>
            </a:pPr>
            <a:endParaRPr lang="en-US" b="1" smtClean="0"/>
          </a:p>
        </p:txBody>
      </p:sp>
      <p:grpSp>
        <p:nvGrpSpPr>
          <p:cNvPr id="7" name="Group 31"/>
          <p:cNvGrpSpPr>
            <a:grpSpLocks/>
          </p:cNvGrpSpPr>
          <p:nvPr/>
        </p:nvGrpSpPr>
        <p:grpSpPr bwMode="auto">
          <a:xfrm>
            <a:off x="4805404" y="3378241"/>
            <a:ext cx="2760662" cy="3081338"/>
            <a:chOff x="243" y="1461"/>
            <a:chExt cx="1739" cy="1941"/>
          </a:xfrm>
        </p:grpSpPr>
        <p:sp>
          <p:nvSpPr>
            <p:cNvPr id="8" name="Text Box 15"/>
            <p:cNvSpPr txBox="1">
              <a:spLocks noChangeArrowheads="1"/>
            </p:cNvSpPr>
            <p:nvPr/>
          </p:nvSpPr>
          <p:spPr bwMode="auto">
            <a:xfrm>
              <a:off x="872" y="3152"/>
              <a:ext cx="298" cy="250"/>
            </a:xfrm>
            <a:prstGeom prst="rect">
              <a:avLst/>
            </a:prstGeom>
            <a:noFill/>
            <a:ln w="9525">
              <a:noFill/>
              <a:miter lim="800000"/>
              <a:headEnd/>
              <a:tailEnd/>
            </a:ln>
          </p:spPr>
          <p:txBody>
            <a:bodyPr wrap="none">
              <a:spAutoFit/>
            </a:bodyPr>
            <a:lstStyle/>
            <a:p>
              <a:pPr eaLnBrk="0" hangingPunct="0"/>
              <a:r>
                <a:rPr lang="en-US" i="1" u="none">
                  <a:latin typeface="+mj-lt"/>
                </a:rPr>
                <a:t>G</a:t>
              </a:r>
              <a:r>
                <a:rPr lang="en-US" u="none" baseline="-25000">
                  <a:latin typeface="+mj-lt"/>
                </a:rPr>
                <a:t>1</a:t>
              </a:r>
              <a:endParaRPr lang="en-US" u="none">
                <a:latin typeface="+mj-lt"/>
              </a:endParaRPr>
            </a:p>
          </p:txBody>
        </p:sp>
        <p:sp>
          <p:nvSpPr>
            <p:cNvPr id="9" name="Oval 3"/>
            <p:cNvSpPr>
              <a:spLocks noChangeArrowheads="1"/>
            </p:cNvSpPr>
            <p:nvPr/>
          </p:nvSpPr>
          <p:spPr bwMode="auto">
            <a:xfrm>
              <a:off x="243" y="1897"/>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a</a:t>
              </a:r>
            </a:p>
          </p:txBody>
        </p:sp>
        <p:sp>
          <p:nvSpPr>
            <p:cNvPr id="10" name="Oval 4"/>
            <p:cNvSpPr>
              <a:spLocks noChangeArrowheads="1"/>
            </p:cNvSpPr>
            <p:nvPr/>
          </p:nvSpPr>
          <p:spPr bwMode="auto">
            <a:xfrm>
              <a:off x="824" y="146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b</a:t>
              </a:r>
            </a:p>
          </p:txBody>
        </p:sp>
        <p:sp>
          <p:nvSpPr>
            <p:cNvPr id="11" name="Oval 5"/>
            <p:cNvSpPr>
              <a:spLocks noChangeArrowheads="1"/>
            </p:cNvSpPr>
            <p:nvPr/>
          </p:nvSpPr>
          <p:spPr bwMode="auto">
            <a:xfrm>
              <a:off x="1646" y="146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c</a:t>
              </a:r>
            </a:p>
          </p:txBody>
        </p:sp>
        <p:sp>
          <p:nvSpPr>
            <p:cNvPr id="12" name="Oval 6"/>
            <p:cNvSpPr>
              <a:spLocks noChangeArrowheads="1"/>
            </p:cNvSpPr>
            <p:nvPr/>
          </p:nvSpPr>
          <p:spPr bwMode="auto">
            <a:xfrm>
              <a:off x="1646" y="2332"/>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e</a:t>
              </a:r>
            </a:p>
          </p:txBody>
        </p:sp>
        <p:sp>
          <p:nvSpPr>
            <p:cNvPr id="13" name="Oval 7"/>
            <p:cNvSpPr>
              <a:spLocks noChangeArrowheads="1"/>
            </p:cNvSpPr>
            <p:nvPr/>
          </p:nvSpPr>
          <p:spPr bwMode="auto">
            <a:xfrm>
              <a:off x="799" y="232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d</a:t>
              </a:r>
            </a:p>
          </p:txBody>
        </p:sp>
        <p:cxnSp>
          <p:nvCxnSpPr>
            <p:cNvPr id="14" name="AutoShape 9"/>
            <p:cNvCxnSpPr>
              <a:cxnSpLocks noChangeShapeType="1"/>
              <a:stCxn id="11" idx="4"/>
              <a:endCxn id="12" idx="0"/>
            </p:cNvCxnSpPr>
            <p:nvPr/>
          </p:nvCxnSpPr>
          <p:spPr bwMode="auto">
            <a:xfrm>
              <a:off x="1814" y="1797"/>
              <a:ext cx="0" cy="535"/>
            </a:xfrm>
            <a:prstGeom prst="straightConnector1">
              <a:avLst/>
            </a:prstGeom>
            <a:noFill/>
            <a:ln w="19050">
              <a:solidFill>
                <a:schemeClr val="tx1"/>
              </a:solidFill>
              <a:round/>
              <a:headEnd/>
              <a:tailEnd/>
            </a:ln>
          </p:spPr>
        </p:cxnSp>
        <p:cxnSp>
          <p:nvCxnSpPr>
            <p:cNvPr id="15" name="AutoShape 10"/>
            <p:cNvCxnSpPr>
              <a:cxnSpLocks noChangeShapeType="1"/>
              <a:stCxn id="13" idx="6"/>
              <a:endCxn id="12" idx="2"/>
            </p:cNvCxnSpPr>
            <p:nvPr/>
          </p:nvCxnSpPr>
          <p:spPr bwMode="auto">
            <a:xfrm>
              <a:off x="1135" y="2497"/>
              <a:ext cx="511" cy="3"/>
            </a:xfrm>
            <a:prstGeom prst="straightConnector1">
              <a:avLst/>
            </a:prstGeom>
            <a:noFill/>
            <a:ln w="19050">
              <a:solidFill>
                <a:schemeClr val="tx1"/>
              </a:solidFill>
              <a:round/>
              <a:headEnd/>
              <a:tailEnd/>
            </a:ln>
          </p:spPr>
        </p:cxnSp>
        <p:cxnSp>
          <p:nvCxnSpPr>
            <p:cNvPr id="16" name="AutoShape 11"/>
            <p:cNvCxnSpPr>
              <a:cxnSpLocks noChangeShapeType="1"/>
              <a:stCxn id="9" idx="5"/>
              <a:endCxn id="13" idx="1"/>
            </p:cNvCxnSpPr>
            <p:nvPr/>
          </p:nvCxnSpPr>
          <p:spPr bwMode="auto">
            <a:xfrm>
              <a:off x="530" y="2184"/>
              <a:ext cx="318" cy="194"/>
            </a:xfrm>
            <a:prstGeom prst="straightConnector1">
              <a:avLst/>
            </a:prstGeom>
            <a:noFill/>
            <a:ln w="19050">
              <a:solidFill>
                <a:schemeClr val="tx1"/>
              </a:solidFill>
              <a:round/>
              <a:headEnd/>
              <a:tailEnd/>
            </a:ln>
          </p:spPr>
        </p:cxnSp>
        <p:cxnSp>
          <p:nvCxnSpPr>
            <p:cNvPr id="17" name="AutoShape 12"/>
            <p:cNvCxnSpPr>
              <a:cxnSpLocks noChangeShapeType="1"/>
              <a:stCxn id="11" idx="3"/>
              <a:endCxn id="13" idx="7"/>
            </p:cNvCxnSpPr>
            <p:nvPr/>
          </p:nvCxnSpPr>
          <p:spPr bwMode="auto">
            <a:xfrm flipH="1">
              <a:off x="1086" y="1748"/>
              <a:ext cx="609" cy="630"/>
            </a:xfrm>
            <a:prstGeom prst="straightConnector1">
              <a:avLst/>
            </a:prstGeom>
            <a:noFill/>
            <a:ln w="19050">
              <a:solidFill>
                <a:schemeClr val="tx1"/>
              </a:solidFill>
              <a:round/>
              <a:headEnd/>
              <a:tailEnd/>
            </a:ln>
          </p:spPr>
        </p:cxnSp>
        <p:cxnSp>
          <p:nvCxnSpPr>
            <p:cNvPr id="18" name="AutoShape 13"/>
            <p:cNvCxnSpPr>
              <a:cxnSpLocks noChangeShapeType="1"/>
              <a:stCxn id="10" idx="6"/>
              <a:endCxn id="11" idx="2"/>
            </p:cNvCxnSpPr>
            <p:nvPr/>
          </p:nvCxnSpPr>
          <p:spPr bwMode="auto">
            <a:xfrm>
              <a:off x="1160" y="1629"/>
              <a:ext cx="486" cy="0"/>
            </a:xfrm>
            <a:prstGeom prst="straightConnector1">
              <a:avLst/>
            </a:prstGeom>
            <a:noFill/>
            <a:ln w="19050">
              <a:solidFill>
                <a:schemeClr val="tx1"/>
              </a:solidFill>
              <a:round/>
              <a:headEnd/>
              <a:tailEnd/>
            </a:ln>
          </p:spPr>
        </p:cxnSp>
        <p:cxnSp>
          <p:nvCxnSpPr>
            <p:cNvPr id="19" name="AutoShape 14"/>
            <p:cNvCxnSpPr>
              <a:cxnSpLocks noChangeShapeType="1"/>
              <a:stCxn id="9" idx="7"/>
              <a:endCxn id="10" idx="2"/>
            </p:cNvCxnSpPr>
            <p:nvPr/>
          </p:nvCxnSpPr>
          <p:spPr bwMode="auto">
            <a:xfrm flipV="1">
              <a:off x="530" y="1629"/>
              <a:ext cx="294" cy="317"/>
            </a:xfrm>
            <a:prstGeom prst="straightConnector1">
              <a:avLst/>
            </a:prstGeom>
            <a:noFill/>
            <a:ln w="19050">
              <a:solidFill>
                <a:schemeClr val="tx1"/>
              </a:solidFill>
              <a:round/>
              <a:headEnd/>
              <a:tailEnd/>
            </a:ln>
          </p:spPr>
        </p:cxnSp>
        <p:sp>
          <p:nvSpPr>
            <p:cNvPr id="20" name="Oval 19"/>
            <p:cNvSpPr>
              <a:spLocks noChangeArrowheads="1"/>
            </p:cNvSpPr>
            <p:nvPr/>
          </p:nvSpPr>
          <p:spPr bwMode="auto">
            <a:xfrm>
              <a:off x="1646" y="296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g</a:t>
              </a:r>
            </a:p>
          </p:txBody>
        </p:sp>
        <p:cxnSp>
          <p:nvCxnSpPr>
            <p:cNvPr id="21" name="AutoShape 20"/>
            <p:cNvCxnSpPr>
              <a:cxnSpLocks noChangeShapeType="1"/>
              <a:stCxn id="20" idx="0"/>
              <a:endCxn id="12" idx="4"/>
            </p:cNvCxnSpPr>
            <p:nvPr/>
          </p:nvCxnSpPr>
          <p:spPr bwMode="auto">
            <a:xfrm flipV="1">
              <a:off x="1814" y="2668"/>
              <a:ext cx="0" cy="293"/>
            </a:xfrm>
            <a:prstGeom prst="straightConnector1">
              <a:avLst/>
            </a:prstGeom>
            <a:noFill/>
            <a:ln w="19050">
              <a:solidFill>
                <a:schemeClr val="tx1"/>
              </a:solidFill>
              <a:round/>
              <a:headEnd/>
              <a:tailEnd/>
            </a:ln>
          </p:spPr>
        </p:cxnSp>
      </p:grpSp>
      <p:sp>
        <p:nvSpPr>
          <p:cNvPr id="23" name="Oval 25"/>
          <p:cNvSpPr>
            <a:spLocks noChangeArrowheads="1"/>
          </p:cNvSpPr>
          <p:nvPr/>
        </p:nvSpPr>
        <p:spPr bwMode="auto">
          <a:xfrm>
            <a:off x="3576679" y="3887829"/>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f</a:t>
            </a:r>
          </a:p>
        </p:txBody>
      </p:sp>
      <p:sp>
        <p:nvSpPr>
          <p:cNvPr id="24" name="Oval 8"/>
          <p:cNvSpPr>
            <a:spLocks noChangeArrowheads="1"/>
          </p:cNvSpPr>
          <p:nvPr/>
        </p:nvSpPr>
        <p:spPr bwMode="auto">
          <a:xfrm>
            <a:off x="1924091" y="3489366"/>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i</a:t>
            </a:r>
          </a:p>
        </p:txBody>
      </p:sp>
      <p:sp>
        <p:nvSpPr>
          <p:cNvPr id="25" name="Oval 23"/>
          <p:cNvSpPr>
            <a:spLocks noChangeArrowheads="1"/>
          </p:cNvSpPr>
          <p:nvPr/>
        </p:nvSpPr>
        <p:spPr bwMode="auto">
          <a:xfrm>
            <a:off x="1195429" y="4578391"/>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j</a:t>
            </a:r>
          </a:p>
        </p:txBody>
      </p:sp>
      <p:sp>
        <p:nvSpPr>
          <p:cNvPr id="26" name="Oval 24"/>
          <p:cNvSpPr>
            <a:spLocks noChangeArrowheads="1"/>
          </p:cNvSpPr>
          <p:nvPr/>
        </p:nvSpPr>
        <p:spPr bwMode="auto">
          <a:xfrm>
            <a:off x="2467016" y="4578391"/>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k</a:t>
            </a:r>
          </a:p>
        </p:txBody>
      </p:sp>
      <p:cxnSp>
        <p:nvCxnSpPr>
          <p:cNvPr id="27" name="AutoShape 26"/>
          <p:cNvCxnSpPr>
            <a:cxnSpLocks noChangeShapeType="1"/>
            <a:stCxn id="25" idx="7"/>
            <a:endCxn id="24" idx="3"/>
          </p:cNvCxnSpPr>
          <p:nvPr/>
        </p:nvCxnSpPr>
        <p:spPr bwMode="auto">
          <a:xfrm flipV="1">
            <a:off x="1651041" y="3944979"/>
            <a:ext cx="350838" cy="711200"/>
          </a:xfrm>
          <a:prstGeom prst="straightConnector1">
            <a:avLst/>
          </a:prstGeom>
          <a:noFill/>
          <a:ln w="19050">
            <a:solidFill>
              <a:schemeClr val="tx1"/>
            </a:solidFill>
            <a:round/>
            <a:headEnd/>
            <a:tailEnd/>
          </a:ln>
        </p:spPr>
      </p:cxnSp>
      <p:cxnSp>
        <p:nvCxnSpPr>
          <p:cNvPr id="28" name="AutoShape 27"/>
          <p:cNvCxnSpPr>
            <a:cxnSpLocks noChangeShapeType="1"/>
            <a:stCxn id="26" idx="0"/>
            <a:endCxn id="24" idx="5"/>
          </p:cNvCxnSpPr>
          <p:nvPr/>
        </p:nvCxnSpPr>
        <p:spPr bwMode="auto">
          <a:xfrm flipH="1" flipV="1">
            <a:off x="2379704" y="3944979"/>
            <a:ext cx="354012" cy="633412"/>
          </a:xfrm>
          <a:prstGeom prst="straightConnector1">
            <a:avLst/>
          </a:prstGeom>
          <a:noFill/>
          <a:ln w="19050">
            <a:solidFill>
              <a:schemeClr val="tx1"/>
            </a:solidFill>
            <a:round/>
            <a:headEnd/>
            <a:tailEnd/>
          </a:ln>
        </p:spPr>
      </p:cxnSp>
      <p:cxnSp>
        <p:nvCxnSpPr>
          <p:cNvPr id="29" name="AutoShape 28"/>
          <p:cNvCxnSpPr>
            <a:cxnSpLocks noChangeShapeType="1"/>
            <a:stCxn id="25" idx="6"/>
            <a:endCxn id="26" idx="2"/>
          </p:cNvCxnSpPr>
          <p:nvPr/>
        </p:nvCxnSpPr>
        <p:spPr bwMode="auto">
          <a:xfrm>
            <a:off x="1728829" y="4845091"/>
            <a:ext cx="738187" cy="0"/>
          </a:xfrm>
          <a:prstGeom prst="straightConnector1">
            <a:avLst/>
          </a:prstGeom>
          <a:noFill/>
          <a:ln w="19050">
            <a:solidFill>
              <a:schemeClr val="tx1"/>
            </a:solidFill>
            <a:round/>
            <a:headEnd/>
            <a:tailEnd/>
          </a:ln>
        </p:spPr>
      </p:cxnSp>
      <p:sp>
        <p:nvSpPr>
          <p:cNvPr id="30" name="Text Box 29"/>
          <p:cNvSpPr txBox="1">
            <a:spLocks noChangeArrowheads="1"/>
          </p:cNvSpPr>
          <p:nvPr/>
        </p:nvSpPr>
        <p:spPr bwMode="auto">
          <a:xfrm>
            <a:off x="1809791" y="5116554"/>
            <a:ext cx="652463" cy="396875"/>
          </a:xfrm>
          <a:prstGeom prst="rect">
            <a:avLst/>
          </a:prstGeom>
          <a:noFill/>
          <a:ln w="9525">
            <a:noFill/>
            <a:miter lim="800000"/>
            <a:headEnd/>
            <a:tailEnd/>
          </a:ln>
        </p:spPr>
        <p:txBody>
          <a:bodyPr>
            <a:spAutoFit/>
          </a:bodyPr>
          <a:lstStyle/>
          <a:p>
            <a:pPr eaLnBrk="0" hangingPunct="0"/>
            <a:r>
              <a:rPr lang="en-US" i="1" u="none">
                <a:latin typeface="+mj-lt"/>
              </a:rPr>
              <a:t>G</a:t>
            </a:r>
            <a:r>
              <a:rPr lang="en-US" u="none" baseline="-25000">
                <a:latin typeface="+mj-lt"/>
              </a:rPr>
              <a:t>3</a:t>
            </a:r>
            <a:endParaRPr lang="en-US" u="none">
              <a:latin typeface="+mj-lt"/>
            </a:endParaRPr>
          </a:p>
        </p:txBody>
      </p:sp>
      <p:sp>
        <p:nvSpPr>
          <p:cNvPr id="31" name="Text Box 30"/>
          <p:cNvSpPr txBox="1">
            <a:spLocks noChangeArrowheads="1"/>
          </p:cNvSpPr>
          <p:nvPr/>
        </p:nvSpPr>
        <p:spPr bwMode="auto">
          <a:xfrm>
            <a:off x="3614779" y="4694279"/>
            <a:ext cx="473075" cy="396875"/>
          </a:xfrm>
          <a:prstGeom prst="rect">
            <a:avLst/>
          </a:prstGeom>
          <a:noFill/>
          <a:ln w="9525">
            <a:noFill/>
            <a:miter lim="800000"/>
            <a:headEnd/>
            <a:tailEnd/>
          </a:ln>
        </p:spPr>
        <p:txBody>
          <a:bodyPr wrap="none">
            <a:spAutoFit/>
          </a:bodyPr>
          <a:lstStyle/>
          <a:p>
            <a:pPr eaLnBrk="0" hangingPunct="0"/>
            <a:r>
              <a:rPr lang="en-US" i="1" u="none">
                <a:latin typeface="+mj-lt"/>
              </a:rPr>
              <a:t>G</a:t>
            </a:r>
            <a:r>
              <a:rPr lang="en-US" u="none" baseline="-25000">
                <a:latin typeface="+mj-lt"/>
              </a:rPr>
              <a:t>2</a:t>
            </a:r>
            <a:endParaRPr lang="en-US" u="none">
              <a:latin typeface="+mj-lt"/>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7827" name="Slide Number Placeholder 3"/>
          <p:cNvSpPr>
            <a:spLocks noGrp="1"/>
          </p:cNvSpPr>
          <p:nvPr>
            <p:ph type="sldNum" sz="quarter" idx="11"/>
          </p:nvPr>
        </p:nvSpPr>
        <p:spPr>
          <a:noFill/>
        </p:spPr>
        <p:txBody>
          <a:bodyPr/>
          <a:lstStyle/>
          <a:p>
            <a:fld id="{34E364E7-D436-4F91-B5E7-D19A1FE71F75}" type="slidenum">
              <a:rPr lang="en-US"/>
              <a:pPr/>
              <a:t>69</a:t>
            </a:fld>
            <a:endParaRPr lang="en-US"/>
          </a:p>
        </p:txBody>
      </p:sp>
      <p:sp>
        <p:nvSpPr>
          <p:cNvPr id="77828" name="Rectangle 2"/>
          <p:cNvSpPr>
            <a:spLocks noGrp="1" noChangeArrowheads="1"/>
          </p:cNvSpPr>
          <p:nvPr>
            <p:ph type="title"/>
          </p:nvPr>
        </p:nvSpPr>
        <p:spPr/>
        <p:txBody>
          <a:bodyPr/>
          <a:lstStyle/>
          <a:p>
            <a:pPr eaLnBrk="1" hangingPunct="1"/>
            <a:r>
              <a:rPr lang="en-US" sz="4000" smtClean="0">
                <a:solidFill>
                  <a:srgbClr val="FF3300"/>
                </a:solidFill>
              </a:rPr>
              <a:t>Thành phần liên thông</a:t>
            </a:r>
          </a:p>
        </p:txBody>
      </p:sp>
      <p:sp>
        <p:nvSpPr>
          <p:cNvPr id="77829" name="Text Box 3"/>
          <p:cNvSpPr txBox="1">
            <a:spLocks noChangeArrowheads="1"/>
          </p:cNvSpPr>
          <p:nvPr/>
        </p:nvSpPr>
        <p:spPr bwMode="auto">
          <a:xfrm>
            <a:off x="385763" y="4451364"/>
            <a:ext cx="8372475" cy="1920875"/>
          </a:xfrm>
          <a:prstGeom prst="rect">
            <a:avLst/>
          </a:prstGeom>
          <a:noFill/>
          <a:ln w="9525">
            <a:noFill/>
            <a:miter lim="800000"/>
            <a:headEnd/>
            <a:tailEnd/>
          </a:ln>
        </p:spPr>
        <p:txBody>
          <a:bodyPr>
            <a:spAutoFit/>
          </a:bodyPr>
          <a:lstStyle/>
          <a:p>
            <a:pPr eaLnBrk="0" hangingPunct="0"/>
            <a:r>
              <a:rPr lang="en-US" u="none"/>
              <a:t>Gỉa sử</a:t>
            </a:r>
            <a:r>
              <a:rPr lang="en-US" i="1" u="none"/>
              <a:t> v</a:t>
            </a:r>
            <a:r>
              <a:rPr lang="en-US" u="none">
                <a:sym typeface="Symbol" pitchFamily="18" charset="2"/>
              </a:rPr>
              <a:t></a:t>
            </a:r>
            <a:r>
              <a:rPr lang="en-US" i="1" u="none">
                <a:sym typeface="Symbol" pitchFamily="18" charset="2"/>
              </a:rPr>
              <a:t>V</a:t>
            </a:r>
            <a:r>
              <a:rPr lang="en-US" u="none">
                <a:sym typeface="Symbol" pitchFamily="18" charset="2"/>
              </a:rPr>
              <a:t>. Gọi </a:t>
            </a:r>
          </a:p>
          <a:p>
            <a:pPr lvl="1" eaLnBrk="0" hangingPunct="0">
              <a:buFontTx/>
              <a:buChar char="•"/>
            </a:pPr>
            <a:r>
              <a:rPr lang="en-US" u="none">
                <a:sym typeface="Symbol" pitchFamily="18" charset="2"/>
              </a:rPr>
              <a:t> </a:t>
            </a:r>
            <a:r>
              <a:rPr lang="en-US" i="1" u="none">
                <a:sym typeface="Symbol" pitchFamily="18" charset="2"/>
              </a:rPr>
              <a:t>V</a:t>
            </a:r>
            <a:r>
              <a:rPr lang="en-US" u="none">
                <a:sym typeface="Symbol" pitchFamily="18" charset="2"/>
              </a:rPr>
              <a:t>(</a:t>
            </a:r>
            <a:r>
              <a:rPr lang="en-US" i="1" u="none">
                <a:sym typeface="Symbol" pitchFamily="18" charset="2"/>
              </a:rPr>
              <a:t>v</a:t>
            </a:r>
            <a:r>
              <a:rPr lang="en-US" u="none">
                <a:sym typeface="Symbol" pitchFamily="18" charset="2"/>
              </a:rPr>
              <a:t>) – tập các đỉnh của đồ thị đạt đến được từ </a:t>
            </a:r>
            <a:r>
              <a:rPr lang="en-US" i="1" u="none">
                <a:sym typeface="Symbol" pitchFamily="18" charset="2"/>
              </a:rPr>
              <a:t>v</a:t>
            </a:r>
            <a:r>
              <a:rPr lang="en-US" u="none">
                <a:sym typeface="Symbol" pitchFamily="18" charset="2"/>
              </a:rPr>
              <a:t>, </a:t>
            </a:r>
          </a:p>
          <a:p>
            <a:pPr lvl="1" eaLnBrk="0" hangingPunct="0">
              <a:buFontTx/>
              <a:buChar char="•"/>
            </a:pPr>
            <a:r>
              <a:rPr lang="en-US" u="none">
                <a:sym typeface="Symbol" pitchFamily="18" charset="2"/>
              </a:rPr>
              <a:t> </a:t>
            </a:r>
            <a:r>
              <a:rPr lang="en-US" i="1" u="none">
                <a:sym typeface="Symbol" pitchFamily="18" charset="2"/>
              </a:rPr>
              <a:t>E</a:t>
            </a:r>
            <a:r>
              <a:rPr lang="en-US" u="none">
                <a:sym typeface="Symbol" pitchFamily="18" charset="2"/>
              </a:rPr>
              <a:t>(</a:t>
            </a:r>
            <a:r>
              <a:rPr lang="en-US" i="1" u="none">
                <a:sym typeface="Symbol" pitchFamily="18" charset="2"/>
              </a:rPr>
              <a:t>v</a:t>
            </a:r>
            <a:r>
              <a:rPr lang="en-US" u="none">
                <a:sym typeface="Symbol" pitchFamily="18" charset="2"/>
              </a:rPr>
              <a:t>)</a:t>
            </a:r>
            <a:r>
              <a:rPr lang="en-US" u="none"/>
              <a:t> – tập các cạnh có ít nhất một đầu mút trong </a:t>
            </a:r>
            <a:r>
              <a:rPr lang="en-US" i="1" u="none"/>
              <a:t>V</a:t>
            </a:r>
            <a:r>
              <a:rPr lang="en-US" u="none"/>
              <a:t>(</a:t>
            </a:r>
            <a:r>
              <a:rPr lang="en-US" i="1" u="none"/>
              <a:t>v</a:t>
            </a:r>
            <a:r>
              <a:rPr lang="en-US" u="none"/>
              <a:t>).</a:t>
            </a:r>
          </a:p>
          <a:p>
            <a:pPr eaLnBrk="0" hangingPunct="0"/>
            <a:r>
              <a:rPr lang="en-US" u="none"/>
              <a:t>Khi đó </a:t>
            </a:r>
            <a:r>
              <a:rPr lang="en-US" i="1" u="none"/>
              <a:t>G</a:t>
            </a:r>
            <a:r>
              <a:rPr lang="en-US" u="none"/>
              <a:t>(</a:t>
            </a:r>
            <a:r>
              <a:rPr lang="en-US" i="1" u="none"/>
              <a:t>v</a:t>
            </a:r>
            <a:r>
              <a:rPr lang="en-US" u="none"/>
              <a:t>) = (</a:t>
            </a:r>
            <a:r>
              <a:rPr lang="en-US" i="1" u="none"/>
              <a:t>V</a:t>
            </a:r>
            <a:r>
              <a:rPr lang="en-US" u="none"/>
              <a:t>(</a:t>
            </a:r>
            <a:r>
              <a:rPr lang="en-US" i="1" u="none"/>
              <a:t>v</a:t>
            </a:r>
            <a:r>
              <a:rPr lang="en-US" u="none"/>
              <a:t>), </a:t>
            </a:r>
            <a:r>
              <a:rPr lang="en-US" i="1" u="none"/>
              <a:t>E</a:t>
            </a:r>
            <a:r>
              <a:rPr lang="en-US" u="none"/>
              <a:t>(</a:t>
            </a:r>
            <a:r>
              <a:rPr lang="en-US" i="1" u="none"/>
              <a:t>v</a:t>
            </a:r>
            <a:r>
              <a:rPr lang="en-US" u="none"/>
              <a:t>)) là đồ thị liên thông  và được gọi là thành phần liên thông sinh bởi đỉnh </a:t>
            </a:r>
            <a:r>
              <a:rPr lang="en-US" i="1" u="none"/>
              <a:t>v</a:t>
            </a:r>
            <a:r>
              <a:rPr lang="en-US" u="none"/>
              <a:t>. Dễ thấy </a:t>
            </a:r>
            <a:r>
              <a:rPr lang="en-US" i="1" u="none"/>
              <a:t>G</a:t>
            </a:r>
            <a:r>
              <a:rPr lang="en-US" u="none"/>
              <a:t>(</a:t>
            </a:r>
            <a:r>
              <a:rPr lang="en-US" i="1" u="none"/>
              <a:t>v</a:t>
            </a:r>
            <a:r>
              <a:rPr lang="en-US" u="none"/>
              <a:t>) là thành phần liên thông sinh bởi mọi đỉnh </a:t>
            </a:r>
            <a:r>
              <a:rPr lang="en-US" i="1" u="none"/>
              <a:t>u</a:t>
            </a:r>
            <a:r>
              <a:rPr lang="en-US" u="none">
                <a:sym typeface="Symbol" pitchFamily="18" charset="2"/>
              </a:rPr>
              <a:t></a:t>
            </a:r>
            <a:r>
              <a:rPr lang="en-US" i="1" u="none">
                <a:sym typeface="Symbol" pitchFamily="18" charset="2"/>
              </a:rPr>
              <a:t>V</a:t>
            </a:r>
            <a:r>
              <a:rPr lang="en-US" u="none">
                <a:sym typeface="Symbol" pitchFamily="18" charset="2"/>
              </a:rPr>
              <a:t>(</a:t>
            </a:r>
            <a:r>
              <a:rPr lang="en-US" i="1" u="none">
                <a:sym typeface="Symbol" pitchFamily="18" charset="2"/>
              </a:rPr>
              <a:t>v</a:t>
            </a:r>
            <a:r>
              <a:rPr lang="en-US" u="none">
                <a:sym typeface="Symbol" pitchFamily="18" charset="2"/>
              </a:rPr>
              <a:t>).</a:t>
            </a:r>
            <a:endParaRPr lang="en-US" u="none" baseline="-25000"/>
          </a:p>
        </p:txBody>
      </p:sp>
      <p:sp>
        <p:nvSpPr>
          <p:cNvPr id="77830" name="Text Box 4"/>
          <p:cNvSpPr txBox="1">
            <a:spLocks noChangeArrowheads="1"/>
          </p:cNvSpPr>
          <p:nvPr/>
        </p:nvSpPr>
        <p:spPr bwMode="auto">
          <a:xfrm>
            <a:off x="6837363" y="1662113"/>
            <a:ext cx="2189162" cy="396875"/>
          </a:xfrm>
          <a:prstGeom prst="rect">
            <a:avLst/>
          </a:prstGeom>
          <a:noFill/>
          <a:ln w="9525">
            <a:noFill/>
            <a:miter lim="800000"/>
            <a:headEnd/>
            <a:tailEnd/>
          </a:ln>
        </p:spPr>
        <p:txBody>
          <a:bodyPr>
            <a:spAutoFit/>
          </a:bodyPr>
          <a:lstStyle/>
          <a:p>
            <a:pPr eaLnBrk="0" hangingPunct="0"/>
            <a:r>
              <a:rPr lang="en-US" u="none"/>
              <a:t>V(a)={a,b,c,d,e,g};</a:t>
            </a:r>
          </a:p>
        </p:txBody>
      </p:sp>
      <p:sp>
        <p:nvSpPr>
          <p:cNvPr id="77831" name="Text Box 6"/>
          <p:cNvSpPr txBox="1">
            <a:spLocks noChangeArrowheads="1"/>
          </p:cNvSpPr>
          <p:nvPr/>
        </p:nvSpPr>
        <p:spPr bwMode="auto">
          <a:xfrm>
            <a:off x="4768869" y="3757617"/>
            <a:ext cx="1190625" cy="396875"/>
          </a:xfrm>
          <a:prstGeom prst="rect">
            <a:avLst/>
          </a:prstGeom>
          <a:noFill/>
          <a:ln w="9525">
            <a:noFill/>
            <a:miter lim="800000"/>
            <a:headEnd/>
            <a:tailEnd/>
          </a:ln>
        </p:spPr>
        <p:txBody>
          <a:bodyPr>
            <a:spAutoFit/>
          </a:bodyPr>
          <a:lstStyle/>
          <a:p>
            <a:pPr eaLnBrk="0" hangingPunct="0"/>
            <a:r>
              <a:rPr lang="en-US" u="none">
                <a:latin typeface="Arial" pitchFamily="34" charset="0"/>
              </a:rPr>
              <a:t>G</a:t>
            </a:r>
            <a:r>
              <a:rPr lang="en-US" u="none" baseline="-25000">
                <a:latin typeface="Arial" pitchFamily="34" charset="0"/>
              </a:rPr>
              <a:t>1</a:t>
            </a:r>
            <a:r>
              <a:rPr lang="en-US" u="none">
                <a:latin typeface="Arial" pitchFamily="34" charset="0"/>
                <a:cs typeface="Arial" pitchFamily="34" charset="0"/>
              </a:rPr>
              <a:t>≡G(a)</a:t>
            </a:r>
          </a:p>
        </p:txBody>
      </p:sp>
      <p:sp>
        <p:nvSpPr>
          <p:cNvPr id="77832" name="Oval 7"/>
          <p:cNvSpPr>
            <a:spLocks noChangeArrowheads="1"/>
          </p:cNvSpPr>
          <p:nvPr/>
        </p:nvSpPr>
        <p:spPr bwMode="auto">
          <a:xfrm>
            <a:off x="3959225" y="21542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a</a:t>
            </a:r>
          </a:p>
        </p:txBody>
      </p:sp>
      <p:sp>
        <p:nvSpPr>
          <p:cNvPr id="77833" name="Oval 8"/>
          <p:cNvSpPr>
            <a:spLocks noChangeArrowheads="1"/>
          </p:cNvSpPr>
          <p:nvPr/>
        </p:nvSpPr>
        <p:spPr bwMode="auto">
          <a:xfrm>
            <a:off x="4881563" y="146208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b</a:t>
            </a:r>
          </a:p>
        </p:txBody>
      </p:sp>
      <p:sp>
        <p:nvSpPr>
          <p:cNvPr id="77834" name="Oval 9"/>
          <p:cNvSpPr>
            <a:spLocks noChangeArrowheads="1"/>
          </p:cNvSpPr>
          <p:nvPr/>
        </p:nvSpPr>
        <p:spPr bwMode="auto">
          <a:xfrm>
            <a:off x="6186488" y="146208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c</a:t>
            </a:r>
          </a:p>
        </p:txBody>
      </p:sp>
      <p:sp>
        <p:nvSpPr>
          <p:cNvPr id="77835" name="Oval 10"/>
          <p:cNvSpPr>
            <a:spLocks noChangeArrowheads="1"/>
          </p:cNvSpPr>
          <p:nvPr/>
        </p:nvSpPr>
        <p:spPr bwMode="auto">
          <a:xfrm>
            <a:off x="6186488" y="28448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e</a:t>
            </a:r>
          </a:p>
        </p:txBody>
      </p:sp>
      <p:sp>
        <p:nvSpPr>
          <p:cNvPr id="77836" name="Oval 11"/>
          <p:cNvSpPr>
            <a:spLocks noChangeArrowheads="1"/>
          </p:cNvSpPr>
          <p:nvPr/>
        </p:nvSpPr>
        <p:spPr bwMode="auto">
          <a:xfrm>
            <a:off x="4841875" y="28400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d</a:t>
            </a:r>
          </a:p>
        </p:txBody>
      </p:sp>
      <p:cxnSp>
        <p:nvCxnSpPr>
          <p:cNvPr id="77837" name="AutoShape 12"/>
          <p:cNvCxnSpPr>
            <a:cxnSpLocks noChangeShapeType="1"/>
            <a:stCxn id="77834" idx="4"/>
            <a:endCxn id="77835" idx="0"/>
          </p:cNvCxnSpPr>
          <p:nvPr/>
        </p:nvCxnSpPr>
        <p:spPr bwMode="auto">
          <a:xfrm>
            <a:off x="6453188" y="1995488"/>
            <a:ext cx="0" cy="849312"/>
          </a:xfrm>
          <a:prstGeom prst="straightConnector1">
            <a:avLst/>
          </a:prstGeom>
          <a:noFill/>
          <a:ln w="19050">
            <a:solidFill>
              <a:schemeClr val="tx1"/>
            </a:solidFill>
            <a:round/>
            <a:headEnd/>
            <a:tailEnd/>
          </a:ln>
        </p:spPr>
      </p:cxnSp>
      <p:cxnSp>
        <p:nvCxnSpPr>
          <p:cNvPr id="77838" name="AutoShape 13"/>
          <p:cNvCxnSpPr>
            <a:cxnSpLocks noChangeShapeType="1"/>
            <a:stCxn id="77836" idx="6"/>
            <a:endCxn id="77835" idx="2"/>
          </p:cNvCxnSpPr>
          <p:nvPr/>
        </p:nvCxnSpPr>
        <p:spPr bwMode="auto">
          <a:xfrm>
            <a:off x="5375275" y="3106738"/>
            <a:ext cx="811213" cy="4762"/>
          </a:xfrm>
          <a:prstGeom prst="straightConnector1">
            <a:avLst/>
          </a:prstGeom>
          <a:noFill/>
          <a:ln w="19050">
            <a:solidFill>
              <a:schemeClr val="tx1"/>
            </a:solidFill>
            <a:round/>
            <a:headEnd/>
            <a:tailEnd/>
          </a:ln>
        </p:spPr>
      </p:cxnSp>
      <p:cxnSp>
        <p:nvCxnSpPr>
          <p:cNvPr id="77839" name="AutoShape 14"/>
          <p:cNvCxnSpPr>
            <a:cxnSpLocks noChangeShapeType="1"/>
            <a:stCxn id="77832" idx="5"/>
            <a:endCxn id="77836" idx="1"/>
          </p:cNvCxnSpPr>
          <p:nvPr/>
        </p:nvCxnSpPr>
        <p:spPr bwMode="auto">
          <a:xfrm>
            <a:off x="4414838" y="2609850"/>
            <a:ext cx="504825" cy="307975"/>
          </a:xfrm>
          <a:prstGeom prst="straightConnector1">
            <a:avLst/>
          </a:prstGeom>
          <a:noFill/>
          <a:ln w="19050">
            <a:solidFill>
              <a:schemeClr val="tx1"/>
            </a:solidFill>
            <a:round/>
            <a:headEnd/>
            <a:tailEnd/>
          </a:ln>
        </p:spPr>
      </p:cxnSp>
      <p:cxnSp>
        <p:nvCxnSpPr>
          <p:cNvPr id="77840" name="AutoShape 15"/>
          <p:cNvCxnSpPr>
            <a:cxnSpLocks noChangeShapeType="1"/>
            <a:stCxn id="77834" idx="3"/>
            <a:endCxn id="77836" idx="7"/>
          </p:cNvCxnSpPr>
          <p:nvPr/>
        </p:nvCxnSpPr>
        <p:spPr bwMode="auto">
          <a:xfrm flipH="1">
            <a:off x="5297488" y="1917700"/>
            <a:ext cx="966787" cy="1000125"/>
          </a:xfrm>
          <a:prstGeom prst="straightConnector1">
            <a:avLst/>
          </a:prstGeom>
          <a:noFill/>
          <a:ln w="19050">
            <a:solidFill>
              <a:schemeClr val="tx1"/>
            </a:solidFill>
            <a:round/>
            <a:headEnd/>
            <a:tailEnd/>
          </a:ln>
        </p:spPr>
      </p:cxnSp>
      <p:cxnSp>
        <p:nvCxnSpPr>
          <p:cNvPr id="77841" name="AutoShape 16"/>
          <p:cNvCxnSpPr>
            <a:cxnSpLocks noChangeShapeType="1"/>
            <a:stCxn id="77833" idx="6"/>
            <a:endCxn id="77834" idx="2"/>
          </p:cNvCxnSpPr>
          <p:nvPr/>
        </p:nvCxnSpPr>
        <p:spPr bwMode="auto">
          <a:xfrm>
            <a:off x="5414963" y="1728788"/>
            <a:ext cx="771525" cy="0"/>
          </a:xfrm>
          <a:prstGeom prst="straightConnector1">
            <a:avLst/>
          </a:prstGeom>
          <a:noFill/>
          <a:ln w="19050">
            <a:solidFill>
              <a:schemeClr val="tx1"/>
            </a:solidFill>
            <a:round/>
            <a:headEnd/>
            <a:tailEnd/>
          </a:ln>
        </p:spPr>
      </p:cxnSp>
      <p:cxnSp>
        <p:nvCxnSpPr>
          <p:cNvPr id="77842" name="AutoShape 17"/>
          <p:cNvCxnSpPr>
            <a:cxnSpLocks noChangeShapeType="1"/>
            <a:stCxn id="77832" idx="7"/>
            <a:endCxn id="77833" idx="2"/>
          </p:cNvCxnSpPr>
          <p:nvPr/>
        </p:nvCxnSpPr>
        <p:spPr bwMode="auto">
          <a:xfrm flipV="1">
            <a:off x="4414838" y="1728788"/>
            <a:ext cx="466725" cy="503237"/>
          </a:xfrm>
          <a:prstGeom prst="straightConnector1">
            <a:avLst/>
          </a:prstGeom>
          <a:noFill/>
          <a:ln w="19050">
            <a:solidFill>
              <a:schemeClr val="tx1"/>
            </a:solidFill>
            <a:round/>
            <a:headEnd/>
            <a:tailEnd/>
          </a:ln>
        </p:spPr>
      </p:cxnSp>
      <p:sp>
        <p:nvSpPr>
          <p:cNvPr id="77843" name="Oval 18"/>
          <p:cNvSpPr>
            <a:spLocks noChangeArrowheads="1"/>
          </p:cNvSpPr>
          <p:nvPr/>
        </p:nvSpPr>
        <p:spPr bwMode="auto">
          <a:xfrm>
            <a:off x="6186488" y="38433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g</a:t>
            </a:r>
          </a:p>
        </p:txBody>
      </p:sp>
      <p:cxnSp>
        <p:nvCxnSpPr>
          <p:cNvPr id="77844" name="AutoShape 19"/>
          <p:cNvCxnSpPr>
            <a:cxnSpLocks noChangeShapeType="1"/>
            <a:stCxn id="77843" idx="0"/>
            <a:endCxn id="77835" idx="4"/>
          </p:cNvCxnSpPr>
          <p:nvPr/>
        </p:nvCxnSpPr>
        <p:spPr bwMode="auto">
          <a:xfrm flipV="1">
            <a:off x="6453188" y="3378200"/>
            <a:ext cx="0" cy="465138"/>
          </a:xfrm>
          <a:prstGeom prst="straightConnector1">
            <a:avLst/>
          </a:prstGeom>
          <a:noFill/>
          <a:ln w="19050">
            <a:solidFill>
              <a:schemeClr val="tx1"/>
            </a:solidFill>
            <a:round/>
            <a:headEnd/>
            <a:tailEnd/>
          </a:ln>
        </p:spPr>
      </p:cxnSp>
      <p:sp>
        <p:nvSpPr>
          <p:cNvPr id="77845" name="Oval 21"/>
          <p:cNvSpPr>
            <a:spLocks noChangeArrowheads="1"/>
          </p:cNvSpPr>
          <p:nvPr/>
        </p:nvSpPr>
        <p:spPr bwMode="auto">
          <a:xfrm>
            <a:off x="2730500" y="197167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f</a:t>
            </a:r>
          </a:p>
        </p:txBody>
      </p:sp>
      <p:sp>
        <p:nvSpPr>
          <p:cNvPr id="77846" name="Oval 22"/>
          <p:cNvSpPr>
            <a:spLocks noChangeArrowheads="1"/>
          </p:cNvSpPr>
          <p:nvPr/>
        </p:nvSpPr>
        <p:spPr bwMode="auto">
          <a:xfrm>
            <a:off x="1077913" y="1573213"/>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i</a:t>
            </a:r>
          </a:p>
        </p:txBody>
      </p:sp>
      <p:sp>
        <p:nvSpPr>
          <p:cNvPr id="77847" name="Oval 23"/>
          <p:cNvSpPr>
            <a:spLocks noChangeArrowheads="1"/>
          </p:cNvSpPr>
          <p:nvPr/>
        </p:nvSpPr>
        <p:spPr bwMode="auto">
          <a:xfrm>
            <a:off x="349250" y="26622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j</a:t>
            </a:r>
          </a:p>
        </p:txBody>
      </p:sp>
      <p:sp>
        <p:nvSpPr>
          <p:cNvPr id="77848" name="Oval 24"/>
          <p:cNvSpPr>
            <a:spLocks noChangeArrowheads="1"/>
          </p:cNvSpPr>
          <p:nvPr/>
        </p:nvSpPr>
        <p:spPr bwMode="auto">
          <a:xfrm>
            <a:off x="1620838" y="26622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k</a:t>
            </a:r>
          </a:p>
        </p:txBody>
      </p:sp>
      <p:cxnSp>
        <p:nvCxnSpPr>
          <p:cNvPr id="77849" name="AutoShape 25"/>
          <p:cNvCxnSpPr>
            <a:cxnSpLocks noChangeShapeType="1"/>
            <a:stCxn id="77847" idx="7"/>
            <a:endCxn id="77846" idx="3"/>
          </p:cNvCxnSpPr>
          <p:nvPr/>
        </p:nvCxnSpPr>
        <p:spPr bwMode="auto">
          <a:xfrm flipV="1">
            <a:off x="804863" y="2028825"/>
            <a:ext cx="350837" cy="711200"/>
          </a:xfrm>
          <a:prstGeom prst="straightConnector1">
            <a:avLst/>
          </a:prstGeom>
          <a:noFill/>
          <a:ln w="19050">
            <a:solidFill>
              <a:schemeClr val="tx1"/>
            </a:solidFill>
            <a:round/>
            <a:headEnd/>
            <a:tailEnd/>
          </a:ln>
        </p:spPr>
      </p:cxnSp>
      <p:cxnSp>
        <p:nvCxnSpPr>
          <p:cNvPr id="77850" name="AutoShape 26"/>
          <p:cNvCxnSpPr>
            <a:cxnSpLocks noChangeShapeType="1"/>
            <a:stCxn id="77848" idx="0"/>
            <a:endCxn id="77846" idx="5"/>
          </p:cNvCxnSpPr>
          <p:nvPr/>
        </p:nvCxnSpPr>
        <p:spPr bwMode="auto">
          <a:xfrm flipH="1" flipV="1">
            <a:off x="1533525" y="2028825"/>
            <a:ext cx="354013" cy="633413"/>
          </a:xfrm>
          <a:prstGeom prst="straightConnector1">
            <a:avLst/>
          </a:prstGeom>
          <a:noFill/>
          <a:ln w="19050">
            <a:solidFill>
              <a:schemeClr val="tx1"/>
            </a:solidFill>
            <a:round/>
            <a:headEnd/>
            <a:tailEnd/>
          </a:ln>
        </p:spPr>
      </p:cxnSp>
      <p:cxnSp>
        <p:nvCxnSpPr>
          <p:cNvPr id="77851" name="AutoShape 27"/>
          <p:cNvCxnSpPr>
            <a:cxnSpLocks noChangeShapeType="1"/>
            <a:stCxn id="77847" idx="6"/>
            <a:endCxn id="77848" idx="2"/>
          </p:cNvCxnSpPr>
          <p:nvPr/>
        </p:nvCxnSpPr>
        <p:spPr bwMode="auto">
          <a:xfrm>
            <a:off x="882650" y="2928938"/>
            <a:ext cx="738188" cy="0"/>
          </a:xfrm>
          <a:prstGeom prst="straightConnector1">
            <a:avLst/>
          </a:prstGeom>
          <a:noFill/>
          <a:ln w="19050">
            <a:solidFill>
              <a:schemeClr val="tx1"/>
            </a:solidFill>
            <a:round/>
            <a:headEnd/>
            <a:tailEnd/>
          </a:ln>
        </p:spPr>
      </p:cxnSp>
      <p:sp>
        <p:nvSpPr>
          <p:cNvPr id="77852" name="Text Box 28"/>
          <p:cNvSpPr txBox="1">
            <a:spLocks noChangeArrowheads="1"/>
          </p:cNvSpPr>
          <p:nvPr/>
        </p:nvSpPr>
        <p:spPr bwMode="auto">
          <a:xfrm>
            <a:off x="693738" y="3378200"/>
            <a:ext cx="1150937" cy="396875"/>
          </a:xfrm>
          <a:prstGeom prst="rect">
            <a:avLst/>
          </a:prstGeom>
          <a:noFill/>
          <a:ln w="9525">
            <a:noFill/>
            <a:miter lim="800000"/>
            <a:headEnd/>
            <a:tailEnd/>
          </a:ln>
        </p:spPr>
        <p:txBody>
          <a:bodyPr>
            <a:spAutoFit/>
          </a:bodyPr>
          <a:lstStyle/>
          <a:p>
            <a:pPr eaLnBrk="0" hangingPunct="0"/>
            <a:r>
              <a:rPr lang="en-US" u="none">
                <a:latin typeface="Arial" pitchFamily="34" charset="0"/>
              </a:rPr>
              <a:t>G</a:t>
            </a:r>
            <a:r>
              <a:rPr lang="en-US" u="none" baseline="-25000">
                <a:latin typeface="Arial" pitchFamily="34" charset="0"/>
              </a:rPr>
              <a:t>3 </a:t>
            </a:r>
            <a:r>
              <a:rPr lang="en-US" u="none"/>
              <a:t>≡G(i)</a:t>
            </a:r>
          </a:p>
        </p:txBody>
      </p:sp>
      <p:sp>
        <p:nvSpPr>
          <p:cNvPr id="77853" name="Text Box 29"/>
          <p:cNvSpPr txBox="1">
            <a:spLocks noChangeArrowheads="1"/>
          </p:cNvSpPr>
          <p:nvPr/>
        </p:nvSpPr>
        <p:spPr bwMode="auto">
          <a:xfrm>
            <a:off x="2574925" y="2778125"/>
            <a:ext cx="1266825" cy="396875"/>
          </a:xfrm>
          <a:prstGeom prst="rect">
            <a:avLst/>
          </a:prstGeom>
          <a:noFill/>
          <a:ln w="9525">
            <a:noFill/>
            <a:miter lim="800000"/>
            <a:headEnd/>
            <a:tailEnd/>
          </a:ln>
        </p:spPr>
        <p:txBody>
          <a:bodyPr>
            <a:spAutoFit/>
          </a:bodyPr>
          <a:lstStyle/>
          <a:p>
            <a:pPr eaLnBrk="0" hangingPunct="0"/>
            <a:r>
              <a:rPr lang="en-US" u="none">
                <a:latin typeface="Arial" pitchFamily="34" charset="0"/>
              </a:rPr>
              <a:t>G</a:t>
            </a:r>
            <a:r>
              <a:rPr lang="en-US" u="none" baseline="-25000">
                <a:latin typeface="Arial" pitchFamily="34" charset="0"/>
              </a:rPr>
              <a:t>2 </a:t>
            </a:r>
            <a:r>
              <a:rPr lang="en-US" u="none"/>
              <a:t>≡G(f)</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ChangeArrowheads="1"/>
          </p:cNvSpPr>
          <p:nvPr/>
        </p:nvSpPr>
        <p:spPr bwMode="auto">
          <a:xfrm>
            <a:off x="299979" y="1341438"/>
            <a:ext cx="8544042" cy="1943100"/>
          </a:xfrm>
          <a:prstGeom prst="rect">
            <a:avLst/>
          </a:prstGeom>
          <a:noFill/>
          <a:ln w="9525">
            <a:solidFill>
              <a:schemeClr val="tx1"/>
            </a:solidFill>
            <a:miter lim="800000"/>
            <a:headEnd/>
            <a:tailEnd/>
          </a:ln>
          <a:effectLst/>
        </p:spPr>
        <p:txBody>
          <a:bodyPr/>
          <a:lstStyle/>
          <a:p>
            <a:pPr marL="342900" indent="-342900" algn="just">
              <a:spcBef>
                <a:spcPct val="20000"/>
              </a:spcBef>
              <a:buClr>
                <a:schemeClr val="hlink"/>
              </a:buClr>
              <a:buSzPct val="70000"/>
              <a:buFont typeface="Wingdings" pitchFamily="2" charset="2"/>
              <a:buNone/>
            </a:pPr>
            <a:r>
              <a:rPr lang="en-US" altLang="zh-TW" sz="2800" b="1" u="none" smtClean="0">
                <a:solidFill>
                  <a:srgbClr val="000099"/>
                </a:solidFill>
              </a:rPr>
              <a:t>Ví dụ:</a:t>
            </a:r>
            <a:r>
              <a:rPr lang="en-US" altLang="zh-TW" sz="2800" b="0" u="none" smtClean="0">
                <a:solidFill>
                  <a:srgbClr val="000099"/>
                </a:solidFill>
              </a:rPr>
              <a:t> Cho </a:t>
            </a:r>
            <a:r>
              <a:rPr lang="en-US" altLang="zh-TW" sz="2800" b="0" i="1" u="none" smtClean="0">
                <a:solidFill>
                  <a:srgbClr val="000099"/>
                </a:solidFill>
              </a:rPr>
              <a:t>G</a:t>
            </a:r>
            <a:r>
              <a:rPr lang="en-US" altLang="zh-TW" sz="2800" b="0" u="none" smtClean="0">
                <a:solidFill>
                  <a:srgbClr val="000099"/>
                </a:solidFill>
              </a:rPr>
              <a:t> là đồ thị vô hướng </a:t>
            </a:r>
            <a:r>
              <a:rPr lang="en-US" altLang="zh-TW" sz="2800" b="0" i="1" u="none" smtClean="0">
                <a:solidFill>
                  <a:srgbClr val="000099"/>
                </a:solidFill>
              </a:rPr>
              <a:t>n</a:t>
            </a:r>
            <a:r>
              <a:rPr lang="en-US" altLang="zh-TW" sz="2800" u="none" smtClean="0">
                <a:solidFill>
                  <a:srgbClr val="000099"/>
                </a:solidFill>
                <a:sym typeface="Symbol" pitchFamily="18" charset="2"/>
              </a:rPr>
              <a:t>  2</a:t>
            </a:r>
            <a:r>
              <a:rPr lang="en-US" altLang="zh-TW" sz="2800" b="0" u="none" smtClean="0">
                <a:solidFill>
                  <a:srgbClr val="000099"/>
                </a:solidFill>
              </a:rPr>
              <a:t> đỉnh. Biết rằng  </a:t>
            </a:r>
          </a:p>
          <a:p>
            <a:pPr marL="342900" indent="-342900" algn="ctr">
              <a:spcBef>
                <a:spcPct val="20000"/>
              </a:spcBef>
              <a:buClr>
                <a:schemeClr val="hlink"/>
              </a:buClr>
              <a:buSzPct val="70000"/>
              <a:buFont typeface="Wingdings" pitchFamily="2" charset="2"/>
              <a:buNone/>
            </a:pPr>
            <a:r>
              <a:rPr lang="en-US" altLang="zh-TW" sz="2800" b="0" u="none" smtClean="0">
                <a:solidFill>
                  <a:srgbClr val="000099"/>
                </a:solidFill>
                <a:latin typeface="Symbol" pitchFamily="18" charset="2"/>
                <a:sym typeface="Symbol" pitchFamily="18" charset="2"/>
              </a:rPr>
              <a:t>d</a:t>
            </a:r>
            <a:r>
              <a:rPr lang="en-US" altLang="zh-TW" sz="2800" b="0" u="none" smtClean="0">
                <a:solidFill>
                  <a:srgbClr val="000099"/>
                </a:solidFill>
                <a:sym typeface="Symbol" pitchFamily="18" charset="2"/>
              </a:rPr>
              <a:t>(</a:t>
            </a:r>
            <a:r>
              <a:rPr lang="en-US" altLang="zh-TW" sz="2800" b="0" i="1" u="none" smtClean="0">
                <a:solidFill>
                  <a:srgbClr val="000099"/>
                </a:solidFill>
                <a:sym typeface="Symbol" pitchFamily="18" charset="2"/>
              </a:rPr>
              <a:t>G</a:t>
            </a:r>
            <a:r>
              <a:rPr lang="en-US" altLang="zh-TW" sz="2800" b="0" u="none" smtClean="0">
                <a:solidFill>
                  <a:srgbClr val="000099"/>
                </a:solidFill>
                <a:sym typeface="Symbol" pitchFamily="18" charset="2"/>
              </a:rPr>
              <a:t>) = min{deg(</a:t>
            </a:r>
            <a:r>
              <a:rPr lang="en-US" altLang="zh-TW" sz="2800" b="0" i="1" u="none" smtClean="0">
                <a:solidFill>
                  <a:srgbClr val="000099"/>
                </a:solidFill>
                <a:sym typeface="Symbol" pitchFamily="18" charset="2"/>
              </a:rPr>
              <a:t>v</a:t>
            </a:r>
            <a:r>
              <a:rPr lang="en-US" altLang="zh-TW" sz="2800" b="0" u="none" smtClean="0">
                <a:solidFill>
                  <a:srgbClr val="000099"/>
                </a:solidFill>
                <a:sym typeface="Symbol" pitchFamily="18" charset="2"/>
              </a:rPr>
              <a:t>): </a:t>
            </a:r>
            <a:r>
              <a:rPr lang="en-US" altLang="zh-TW" sz="2800" b="0" i="1" u="none" smtClean="0">
                <a:solidFill>
                  <a:srgbClr val="000099"/>
                </a:solidFill>
                <a:sym typeface="Symbol" pitchFamily="18" charset="2"/>
              </a:rPr>
              <a:t>v</a:t>
            </a:r>
            <a:r>
              <a:rPr lang="en-US" altLang="zh-TW" sz="2800" b="0" u="none" smtClean="0">
                <a:solidFill>
                  <a:srgbClr val="000099"/>
                </a:solidFill>
                <a:sym typeface="Symbol" pitchFamily="18" charset="2"/>
              </a:rPr>
              <a:t> </a:t>
            </a:r>
            <a:r>
              <a:rPr lang="en-US" altLang="zh-TW" sz="2800" b="0" u="none" smtClean="0">
                <a:solidFill>
                  <a:srgbClr val="000099"/>
                </a:solidFill>
                <a:sym typeface="Symbol"/>
              </a:rPr>
              <a:t></a:t>
            </a:r>
            <a:r>
              <a:rPr lang="en-US" altLang="zh-TW" sz="2800" b="0" i="1" u="none" smtClean="0">
                <a:solidFill>
                  <a:srgbClr val="000099"/>
                </a:solidFill>
                <a:sym typeface="Symbol" pitchFamily="18" charset="2"/>
              </a:rPr>
              <a:t>V</a:t>
            </a:r>
            <a:r>
              <a:rPr lang="en-US" altLang="zh-TW" sz="2800" b="0" u="none" smtClean="0">
                <a:solidFill>
                  <a:srgbClr val="000099"/>
                </a:solidFill>
                <a:sym typeface="Symbol" pitchFamily="18" charset="2"/>
              </a:rPr>
              <a:t>} </a:t>
            </a:r>
            <a:r>
              <a:rPr lang="en-US" altLang="zh-TW" sz="2800" b="0" u="none">
                <a:solidFill>
                  <a:srgbClr val="000099"/>
                </a:solidFill>
                <a:sym typeface="Symbol" pitchFamily="18" charset="2"/>
              </a:rPr>
              <a:t> </a:t>
            </a:r>
            <a:r>
              <a:rPr lang="en-US" altLang="zh-TW" sz="2800" b="0" u="none" smtClean="0">
                <a:solidFill>
                  <a:srgbClr val="000099"/>
                </a:solidFill>
                <a:sym typeface="Symbol" pitchFamily="18" charset="2"/>
              </a:rPr>
              <a:t>(</a:t>
            </a:r>
            <a:r>
              <a:rPr lang="en-US" altLang="zh-TW" sz="2800" b="0" i="1" u="none" smtClean="0">
                <a:solidFill>
                  <a:srgbClr val="000099"/>
                </a:solidFill>
                <a:sym typeface="Symbol" pitchFamily="18" charset="2"/>
              </a:rPr>
              <a:t>n</a:t>
            </a:r>
            <a:r>
              <a:rPr lang="en-US" altLang="zh-TW" sz="2800" b="0" u="none" smtClean="0">
                <a:solidFill>
                  <a:srgbClr val="000099"/>
                </a:solidFill>
                <a:sym typeface="Symbol" pitchFamily="18" charset="2"/>
              </a:rPr>
              <a:t>-1</a:t>
            </a:r>
            <a:r>
              <a:rPr lang="en-US" altLang="zh-TW" sz="2800" b="0" u="none">
                <a:solidFill>
                  <a:srgbClr val="000099"/>
                </a:solidFill>
                <a:sym typeface="Symbol" pitchFamily="18" charset="2"/>
              </a:rPr>
              <a:t>)/2</a:t>
            </a:r>
            <a:r>
              <a:rPr lang="en-US" altLang="zh-TW" sz="2800" b="0" u="none" smtClean="0">
                <a:solidFill>
                  <a:srgbClr val="000099"/>
                </a:solidFill>
                <a:sym typeface="Symbol" pitchFamily="18" charset="2"/>
              </a:rPr>
              <a:t>.</a:t>
            </a:r>
          </a:p>
          <a:p>
            <a:pPr marL="342900" indent="-342900" algn="just">
              <a:spcBef>
                <a:spcPct val="20000"/>
              </a:spcBef>
              <a:buClr>
                <a:schemeClr val="hlink"/>
              </a:buClr>
              <a:buSzPct val="70000"/>
              <a:buFont typeface="Wingdings" pitchFamily="2" charset="2"/>
              <a:buNone/>
            </a:pPr>
            <a:r>
              <a:rPr lang="en-US" altLang="zh-TW" sz="2800" b="0" u="none" smtClean="0">
                <a:solidFill>
                  <a:srgbClr val="000099"/>
                </a:solidFill>
                <a:sym typeface="Symbol" pitchFamily="18" charset="2"/>
              </a:rPr>
              <a:t>             Chứng minh rằng </a:t>
            </a:r>
            <a:r>
              <a:rPr lang="en-US" altLang="zh-TW" sz="2800" b="0" i="1" u="none">
                <a:solidFill>
                  <a:srgbClr val="000099"/>
                </a:solidFill>
                <a:sym typeface="Symbol" pitchFamily="18" charset="2"/>
              </a:rPr>
              <a:t>G</a:t>
            </a:r>
            <a:r>
              <a:rPr lang="en-US" altLang="zh-TW" sz="2800" b="0" u="none">
                <a:solidFill>
                  <a:srgbClr val="000099"/>
                </a:solidFill>
                <a:sym typeface="Symbol" pitchFamily="18" charset="2"/>
              </a:rPr>
              <a:t> </a:t>
            </a:r>
            <a:r>
              <a:rPr lang="en-US" altLang="zh-TW" sz="2800" b="0" u="none" smtClean="0">
                <a:solidFill>
                  <a:srgbClr val="000099"/>
                </a:solidFill>
                <a:sym typeface="Symbol" pitchFamily="18" charset="2"/>
              </a:rPr>
              <a:t>liên thông.</a:t>
            </a:r>
            <a:endParaRPr lang="en-US" altLang="zh-TW" sz="2800" b="0" u="none">
              <a:solidFill>
                <a:srgbClr val="000099"/>
              </a:solidFill>
              <a:sym typeface="Symbol" pitchFamily="18" charset="2"/>
            </a:endParaRPr>
          </a:p>
        </p:txBody>
      </p:sp>
      <p:sp>
        <p:nvSpPr>
          <p:cNvPr id="208899" name="Rectangle 3"/>
          <p:cNvSpPr>
            <a:spLocks noChangeArrowheads="1"/>
          </p:cNvSpPr>
          <p:nvPr/>
        </p:nvSpPr>
        <p:spPr bwMode="auto">
          <a:xfrm>
            <a:off x="299980" y="3284538"/>
            <a:ext cx="8664634" cy="2665412"/>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pPr>
            <a:r>
              <a:rPr lang="en-US" altLang="zh-TW" sz="2800" b="1" u="none" dirty="0" err="1" smtClean="0">
                <a:solidFill>
                  <a:srgbClr val="000099"/>
                </a:solidFill>
              </a:rPr>
              <a:t>Chứng</a:t>
            </a:r>
            <a:r>
              <a:rPr lang="en-US" altLang="zh-TW" sz="2800" b="1" u="none" dirty="0" smtClean="0">
                <a:solidFill>
                  <a:srgbClr val="000099"/>
                </a:solidFill>
              </a:rPr>
              <a:t> minh.</a:t>
            </a:r>
            <a:endParaRPr lang="en-US" altLang="zh-TW" sz="2800" b="1" u="none" dirty="0">
              <a:solidFill>
                <a:srgbClr val="000099"/>
              </a:solidFill>
            </a:endParaRPr>
          </a:p>
          <a:p>
            <a:pPr marL="342900" indent="-342900">
              <a:spcBef>
                <a:spcPct val="20000"/>
              </a:spcBef>
              <a:buClr>
                <a:schemeClr val="hlink"/>
              </a:buClr>
              <a:buSzPct val="70000"/>
              <a:buFont typeface="Wingdings" pitchFamily="2" charset="2"/>
              <a:buNone/>
            </a:pPr>
            <a:r>
              <a:rPr lang="en-US" altLang="zh-TW" sz="2800" b="0" u="none" dirty="0">
                <a:solidFill>
                  <a:srgbClr val="000099"/>
                </a:solidFill>
              </a:rPr>
              <a:t>   </a:t>
            </a:r>
            <a:r>
              <a:rPr lang="en-US" altLang="zh-TW" sz="2800" b="0" u="none" dirty="0" err="1" smtClean="0">
                <a:solidFill>
                  <a:srgbClr val="000099"/>
                </a:solidFill>
              </a:rPr>
              <a:t>Phản</a:t>
            </a:r>
            <a:r>
              <a:rPr lang="en-US" altLang="zh-TW" sz="2800" b="0" u="none" dirty="0" smtClean="0">
                <a:solidFill>
                  <a:srgbClr val="000099"/>
                </a:solidFill>
              </a:rPr>
              <a:t> </a:t>
            </a:r>
            <a:r>
              <a:rPr lang="en-US" altLang="zh-TW" sz="2800" b="0" u="none" dirty="0" err="1" smtClean="0">
                <a:solidFill>
                  <a:srgbClr val="000099"/>
                </a:solidFill>
              </a:rPr>
              <a:t>chứng</a:t>
            </a:r>
            <a:r>
              <a:rPr lang="en-US" altLang="zh-TW" sz="2800" b="0" u="none" dirty="0" smtClean="0">
                <a:solidFill>
                  <a:srgbClr val="000099"/>
                </a:solidFill>
              </a:rPr>
              <a:t>.  </a:t>
            </a:r>
            <a:r>
              <a:rPr lang="en-US" altLang="zh-TW" sz="2800" b="0" u="none" dirty="0" err="1" smtClean="0">
                <a:solidFill>
                  <a:srgbClr val="000099"/>
                </a:solidFill>
              </a:rPr>
              <a:t>Giả</a:t>
            </a:r>
            <a:r>
              <a:rPr lang="en-US" altLang="zh-TW" sz="2800" b="0" u="none" dirty="0" smtClean="0">
                <a:solidFill>
                  <a:srgbClr val="000099"/>
                </a:solidFill>
              </a:rPr>
              <a:t> </a:t>
            </a:r>
            <a:r>
              <a:rPr lang="en-US" altLang="zh-TW" sz="2800" b="0" u="none" dirty="0" err="1" smtClean="0">
                <a:solidFill>
                  <a:srgbClr val="000099"/>
                </a:solidFill>
              </a:rPr>
              <a:t>sử</a:t>
            </a:r>
            <a:r>
              <a:rPr lang="en-US" altLang="zh-TW" sz="2800" b="0" u="none" dirty="0" smtClean="0">
                <a:solidFill>
                  <a:srgbClr val="000099"/>
                </a:solidFill>
              </a:rPr>
              <a:t> </a:t>
            </a:r>
            <a:r>
              <a:rPr lang="en-US" altLang="zh-TW" sz="2800" b="0" i="1" u="none" dirty="0">
                <a:solidFill>
                  <a:srgbClr val="000099"/>
                </a:solidFill>
              </a:rPr>
              <a:t>G</a:t>
            </a:r>
            <a:r>
              <a:rPr lang="en-US" altLang="zh-TW" sz="2800" b="0" u="none" dirty="0">
                <a:solidFill>
                  <a:srgbClr val="000099"/>
                </a:solidFill>
              </a:rPr>
              <a:t> </a:t>
            </a:r>
            <a:r>
              <a:rPr lang="en-US" altLang="zh-TW" sz="2800" b="0" u="none" dirty="0" err="1" smtClean="0">
                <a:solidFill>
                  <a:srgbClr val="000099"/>
                </a:solidFill>
              </a:rPr>
              <a:t>không</a:t>
            </a:r>
            <a:r>
              <a:rPr lang="en-US" altLang="zh-TW" sz="2800" b="0" u="none" dirty="0" smtClean="0">
                <a:solidFill>
                  <a:srgbClr val="000099"/>
                </a:solidFill>
              </a:rPr>
              <a:t> </a:t>
            </a:r>
            <a:r>
              <a:rPr lang="en-US" altLang="zh-TW" sz="2800" b="0" u="none" dirty="0" err="1" smtClean="0">
                <a:solidFill>
                  <a:srgbClr val="000099"/>
                </a:solidFill>
              </a:rPr>
              <a:t>liên</a:t>
            </a:r>
            <a:r>
              <a:rPr lang="en-US" altLang="zh-TW" sz="2800" b="0" u="none" dirty="0" smtClean="0">
                <a:solidFill>
                  <a:srgbClr val="000099"/>
                </a:solidFill>
              </a:rPr>
              <a:t> </a:t>
            </a:r>
            <a:r>
              <a:rPr lang="en-US" altLang="zh-TW" sz="2800" b="0" u="none" dirty="0" err="1" smtClean="0">
                <a:solidFill>
                  <a:srgbClr val="000099"/>
                </a:solidFill>
              </a:rPr>
              <a:t>thông</a:t>
            </a:r>
            <a:r>
              <a:rPr lang="en-US" altLang="zh-TW" sz="2800" b="0" u="none" dirty="0" smtClean="0">
                <a:solidFill>
                  <a:srgbClr val="000099"/>
                </a:solidFill>
              </a:rPr>
              <a:t>, </a:t>
            </a:r>
            <a:r>
              <a:rPr lang="en-US" altLang="zh-TW" sz="2800" b="0" u="none" dirty="0" err="1" smtClean="0">
                <a:solidFill>
                  <a:srgbClr val="000099"/>
                </a:solidFill>
              </a:rPr>
              <a:t>khi</a:t>
            </a:r>
            <a:r>
              <a:rPr lang="en-US" altLang="zh-TW" sz="2800" b="0" u="none" dirty="0" smtClean="0">
                <a:solidFill>
                  <a:srgbClr val="000099"/>
                </a:solidFill>
              </a:rPr>
              <a:t> </a:t>
            </a:r>
            <a:r>
              <a:rPr lang="en-US" altLang="zh-TW" sz="2800" b="0" u="none" dirty="0" err="1" smtClean="0">
                <a:solidFill>
                  <a:srgbClr val="000099"/>
                </a:solidFill>
              </a:rPr>
              <a:t>đó</a:t>
            </a:r>
            <a:r>
              <a:rPr lang="en-US" altLang="zh-TW" sz="2800" b="0" u="none" dirty="0" smtClean="0">
                <a:solidFill>
                  <a:srgbClr val="000099"/>
                </a:solidFill>
              </a:rPr>
              <a:t> do</a:t>
            </a:r>
            <a:endParaRPr lang="en-US" altLang="zh-TW" sz="2800" b="0" u="none" dirty="0">
              <a:solidFill>
                <a:srgbClr val="000099"/>
              </a:solidFill>
            </a:endParaRPr>
          </a:p>
          <a:p>
            <a:pPr marL="342900" indent="-342900">
              <a:spcBef>
                <a:spcPct val="20000"/>
              </a:spcBef>
              <a:buClr>
                <a:schemeClr val="hlink"/>
              </a:buClr>
              <a:buSzPct val="70000"/>
              <a:buFont typeface="Wingdings" pitchFamily="2" charset="2"/>
              <a:buNone/>
            </a:pPr>
            <a:r>
              <a:rPr lang="en-US" altLang="zh-TW" sz="2800" b="0" u="none" dirty="0">
                <a:solidFill>
                  <a:srgbClr val="000099"/>
                </a:solidFill>
              </a:rPr>
              <a:t>   </a:t>
            </a:r>
            <a:r>
              <a:rPr lang="en-US" altLang="zh-TW" sz="2800" b="0" u="none" dirty="0" smtClean="0">
                <a:solidFill>
                  <a:srgbClr val="000099"/>
                </a:solidFill>
              </a:rPr>
              <a:t>               </a:t>
            </a:r>
            <a:r>
              <a:rPr lang="en-US" altLang="zh-TW" sz="2800" b="0" u="none" dirty="0" smtClean="0">
                <a:solidFill>
                  <a:srgbClr val="000099"/>
                </a:solidFill>
                <a:latin typeface="Symbol" pitchFamily="18" charset="2"/>
                <a:sym typeface="Symbol" pitchFamily="18" charset="2"/>
              </a:rPr>
              <a:t>d</a:t>
            </a:r>
            <a:r>
              <a:rPr lang="en-US" altLang="zh-TW" sz="2800" b="0" u="none" dirty="0" smtClean="0">
                <a:solidFill>
                  <a:srgbClr val="000099"/>
                </a:solidFill>
                <a:sym typeface="Symbol" pitchFamily="18" charset="2"/>
              </a:rPr>
              <a:t>(</a:t>
            </a:r>
            <a:r>
              <a:rPr lang="en-US" altLang="zh-TW" sz="2800" b="0" i="1" u="none" dirty="0" smtClean="0">
                <a:solidFill>
                  <a:srgbClr val="000099"/>
                </a:solidFill>
                <a:sym typeface="Symbol" pitchFamily="18" charset="2"/>
              </a:rPr>
              <a:t>G</a:t>
            </a:r>
            <a:r>
              <a:rPr lang="en-US" altLang="zh-TW" sz="2800" b="0" u="none" dirty="0">
                <a:solidFill>
                  <a:srgbClr val="000099"/>
                </a:solidFill>
                <a:sym typeface="Symbol" pitchFamily="18" charset="2"/>
              </a:rPr>
              <a:t>)  </a:t>
            </a:r>
            <a:r>
              <a:rPr lang="en-US" altLang="zh-TW" sz="2800" b="0" u="none" dirty="0" smtClean="0">
                <a:solidFill>
                  <a:srgbClr val="000099"/>
                </a:solidFill>
                <a:sym typeface="Symbol" pitchFamily="18" charset="2"/>
              </a:rPr>
              <a:t>(</a:t>
            </a:r>
            <a:r>
              <a:rPr lang="en-US" altLang="zh-TW" sz="2800" b="0" i="1" u="none" dirty="0" smtClean="0">
                <a:solidFill>
                  <a:srgbClr val="000099"/>
                </a:solidFill>
                <a:sym typeface="Symbol" pitchFamily="18" charset="2"/>
              </a:rPr>
              <a:t>n</a:t>
            </a:r>
            <a:r>
              <a:rPr lang="en-US" altLang="zh-TW" sz="2800" b="0" u="none" dirty="0" smtClean="0">
                <a:solidFill>
                  <a:srgbClr val="000099"/>
                </a:solidFill>
                <a:sym typeface="Symbol" pitchFamily="18" charset="2"/>
              </a:rPr>
              <a:t>-1</a:t>
            </a:r>
            <a:r>
              <a:rPr lang="en-US" altLang="zh-TW" sz="2800" b="0" u="none" dirty="0">
                <a:solidFill>
                  <a:srgbClr val="000099"/>
                </a:solidFill>
                <a:sym typeface="Symbol" pitchFamily="18" charset="2"/>
              </a:rPr>
              <a:t>)/2, </a:t>
            </a:r>
          </a:p>
          <a:p>
            <a:pPr marL="342900" indent="-342900">
              <a:spcBef>
                <a:spcPct val="20000"/>
              </a:spcBef>
              <a:buClr>
                <a:schemeClr val="hlink"/>
              </a:buClr>
              <a:buSzPct val="70000"/>
              <a:buFont typeface="Wingdings" pitchFamily="2" charset="2"/>
              <a:buNone/>
            </a:pPr>
            <a:r>
              <a:rPr lang="en-US" altLang="zh-TW" sz="2800" b="0" u="none" dirty="0">
                <a:solidFill>
                  <a:srgbClr val="000099"/>
                </a:solidFill>
                <a:sym typeface="Symbol" pitchFamily="18" charset="2"/>
              </a:rPr>
              <a:t>   </a:t>
            </a:r>
            <a:r>
              <a:rPr lang="en-US" altLang="zh-TW" sz="2800" b="0" u="none" dirty="0" err="1" smtClean="0">
                <a:solidFill>
                  <a:srgbClr val="000099"/>
                </a:solidFill>
                <a:sym typeface="Symbol" pitchFamily="18" charset="2"/>
              </a:rPr>
              <a:t>nên</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mỗi</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thành</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phần</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liên</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thông</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phải</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chứa</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ít</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ra</a:t>
            </a:r>
            <a:r>
              <a:rPr lang="en-US" altLang="zh-TW" sz="2800" b="0" u="none" dirty="0" smtClean="0">
                <a:solidFill>
                  <a:srgbClr val="000099"/>
                </a:solidFill>
                <a:sym typeface="Symbol" pitchFamily="18" charset="2"/>
              </a:rPr>
              <a:t> </a:t>
            </a:r>
          </a:p>
          <a:p>
            <a:pPr marL="342900" indent="-342900">
              <a:spcBef>
                <a:spcPct val="20000"/>
              </a:spcBef>
              <a:buClr>
                <a:schemeClr val="hlink"/>
              </a:buClr>
              <a:buSzPct val="70000"/>
              <a:buFont typeface="Wingdings" pitchFamily="2" charset="2"/>
              <a:buNone/>
            </a:pPr>
            <a:r>
              <a:rPr lang="en-US" altLang="zh-TW" sz="2800" u="none" dirty="0" smtClean="0">
                <a:solidFill>
                  <a:srgbClr val="000099"/>
                </a:solidFill>
                <a:sym typeface="Symbol" pitchFamily="18" charset="2"/>
              </a:rPr>
              <a:t>                  </a:t>
            </a:r>
            <a:r>
              <a:rPr lang="en-US" altLang="zh-TW" sz="2800" b="0" u="none" dirty="0" smtClean="0">
                <a:solidFill>
                  <a:srgbClr val="000099"/>
                </a:solidFill>
                <a:sym typeface="Symbol" pitchFamily="18" charset="2"/>
              </a:rPr>
              <a:t>(</a:t>
            </a:r>
            <a:r>
              <a:rPr lang="en-US" altLang="zh-TW" sz="2800" b="0" i="1" u="none" dirty="0" smtClean="0">
                <a:solidFill>
                  <a:srgbClr val="000099"/>
                </a:solidFill>
                <a:sym typeface="Symbol" pitchFamily="18" charset="2"/>
              </a:rPr>
              <a:t>n</a:t>
            </a:r>
            <a:r>
              <a:rPr lang="en-US" altLang="zh-TW" sz="2800" b="0" u="none" dirty="0" smtClean="0">
                <a:solidFill>
                  <a:srgbClr val="000099"/>
                </a:solidFill>
                <a:sym typeface="Symbol" pitchFamily="18" charset="2"/>
              </a:rPr>
              <a:t>-1)/2+1 = (</a:t>
            </a:r>
            <a:r>
              <a:rPr lang="en-US" altLang="zh-TW" sz="2800" b="0" i="1" u="none" dirty="0" err="1" smtClean="0">
                <a:solidFill>
                  <a:srgbClr val="000099"/>
                </a:solidFill>
                <a:sym typeface="Symbol" pitchFamily="18" charset="2"/>
              </a:rPr>
              <a:t>n</a:t>
            </a:r>
            <a:r>
              <a:rPr lang="en-US" altLang="zh-TW" sz="2800" b="0" u="none" dirty="0" err="1" smtClean="0">
                <a:solidFill>
                  <a:srgbClr val="000099"/>
                </a:solidFill>
                <a:sym typeface="Symbol" pitchFamily="18" charset="2"/>
              </a:rPr>
              <a:t>+1</a:t>
            </a:r>
            <a:r>
              <a:rPr lang="en-US" altLang="zh-TW" sz="2800" b="0" u="none" dirty="0">
                <a:solidFill>
                  <a:srgbClr val="000099"/>
                </a:solidFill>
                <a:sym typeface="Symbol" pitchFamily="18" charset="2"/>
              </a:rPr>
              <a:t>)/2 </a:t>
            </a:r>
            <a:r>
              <a:rPr lang="en-US" altLang="zh-TW" sz="2800" u="none" dirty="0" err="1" smtClean="0">
                <a:solidFill>
                  <a:srgbClr val="000099"/>
                </a:solidFill>
                <a:sym typeface="Symbol" pitchFamily="18" charset="2"/>
              </a:rPr>
              <a:t>đỉnh</a:t>
            </a:r>
            <a:r>
              <a:rPr lang="en-US" altLang="zh-TW" sz="2800" u="none" dirty="0" smtClean="0">
                <a:solidFill>
                  <a:srgbClr val="000099"/>
                </a:solidFill>
                <a:sym typeface="Symbol" pitchFamily="18" charset="2"/>
              </a:rPr>
              <a:t>.</a:t>
            </a:r>
          </a:p>
          <a:p>
            <a:pPr marL="342900" indent="-342900">
              <a:spcBef>
                <a:spcPct val="20000"/>
              </a:spcBef>
              <a:buClr>
                <a:schemeClr val="hlink"/>
              </a:buClr>
              <a:buSzPct val="70000"/>
              <a:buFont typeface="Wingdings" pitchFamily="2" charset="2"/>
              <a:buNone/>
            </a:pP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Suy</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ra</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đồ</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thị</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có</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ít</a:t>
            </a:r>
            <a:r>
              <a:rPr lang="en-US" altLang="zh-TW" sz="2800" b="0" u="none" dirty="0" smtClean="0">
                <a:solidFill>
                  <a:srgbClr val="000099"/>
                </a:solidFill>
                <a:sym typeface="Symbol" pitchFamily="18" charset="2"/>
              </a:rPr>
              <a:t> </a:t>
            </a:r>
            <a:r>
              <a:rPr lang="en-US" altLang="zh-TW" sz="2800" b="0" u="none" dirty="0" err="1" smtClean="0">
                <a:solidFill>
                  <a:srgbClr val="000099"/>
                </a:solidFill>
                <a:sym typeface="Symbol" pitchFamily="18" charset="2"/>
              </a:rPr>
              <a:t>ra</a:t>
            </a:r>
            <a:r>
              <a:rPr lang="en-US" altLang="zh-TW" sz="2800" b="0" u="none" dirty="0" smtClean="0">
                <a:solidFill>
                  <a:srgbClr val="000099"/>
                </a:solidFill>
                <a:sym typeface="Symbol" pitchFamily="18" charset="2"/>
              </a:rPr>
              <a:t>  (</a:t>
            </a:r>
            <a:r>
              <a:rPr lang="en-US" altLang="zh-TW" sz="2800" i="1" u="none" dirty="0" err="1" smtClean="0">
                <a:solidFill>
                  <a:srgbClr val="000099"/>
                </a:solidFill>
                <a:sym typeface="Symbol" pitchFamily="18" charset="2"/>
              </a:rPr>
              <a:t>n</a:t>
            </a:r>
            <a:r>
              <a:rPr lang="en-US" altLang="zh-TW" sz="2800" u="none" dirty="0" err="1" smtClean="0">
                <a:solidFill>
                  <a:srgbClr val="000099"/>
                </a:solidFill>
                <a:sym typeface="Symbol" pitchFamily="18" charset="2"/>
              </a:rPr>
              <a:t>+1</a:t>
            </a:r>
            <a:r>
              <a:rPr lang="en-US" altLang="zh-TW" sz="2800" u="none" dirty="0" smtClean="0">
                <a:solidFill>
                  <a:srgbClr val="000099"/>
                </a:solidFill>
                <a:sym typeface="Symbol" pitchFamily="18" charset="2"/>
              </a:rPr>
              <a:t>) </a:t>
            </a:r>
            <a:r>
              <a:rPr lang="en-US" altLang="zh-TW" sz="2800" u="none" dirty="0" err="1" smtClean="0">
                <a:solidFill>
                  <a:srgbClr val="000099"/>
                </a:solidFill>
                <a:sym typeface="Symbol" pitchFamily="18" charset="2"/>
              </a:rPr>
              <a:t>đỉnh</a:t>
            </a:r>
            <a:r>
              <a:rPr lang="en-US" altLang="zh-TW" sz="2800" b="0" u="none" dirty="0" smtClean="0">
                <a:solidFill>
                  <a:srgbClr val="000099"/>
                </a:solidFill>
                <a:sym typeface="Symbol" pitchFamily="18" charset="2"/>
              </a:rPr>
              <a:t>?!</a:t>
            </a:r>
            <a:endParaRPr lang="en-US" altLang="zh-TW" sz="2800" b="0" u="none" dirty="0">
              <a:solidFill>
                <a:srgbClr val="000099"/>
              </a:solidFill>
              <a:sym typeface="Symbol" pitchFamily="18" charset="2"/>
            </a:endParaRPr>
          </a:p>
        </p:txBody>
      </p:sp>
      <p:sp>
        <p:nvSpPr>
          <p:cNvPr id="5" name="Rectangle 2"/>
          <p:cNvSpPr>
            <a:spLocks noGrp="1" noChangeArrowheads="1"/>
          </p:cNvSpPr>
          <p:nvPr>
            <p:ph type="title"/>
          </p:nvPr>
        </p:nvSpPr>
        <p:spPr>
          <a:xfrm>
            <a:off x="179388" y="0"/>
            <a:ext cx="8736012" cy="1125538"/>
          </a:xfrm>
        </p:spPr>
        <p:txBody>
          <a:bodyPr/>
          <a:lstStyle/>
          <a:p>
            <a:pPr eaLnBrk="1" hangingPunct="1"/>
            <a:r>
              <a:rPr lang="en-US" sz="4000" smtClean="0">
                <a:solidFill>
                  <a:srgbClr val="FF3300"/>
                </a:solidFill>
              </a:rPr>
              <a:t>Ví dụ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8899">
                                            <p:txEl>
                                              <p:pRg st="1" end="1"/>
                                            </p:txEl>
                                          </p:spTgt>
                                        </p:tgtEl>
                                        <p:attrNameLst>
                                          <p:attrName>style.visibility</p:attrName>
                                        </p:attrNameLst>
                                      </p:cBhvr>
                                      <p:to>
                                        <p:strVal val="visible"/>
                                      </p:to>
                                    </p:set>
                                    <p:anim calcmode="lin" valueType="num">
                                      <p:cBhvr additive="base">
                                        <p:cTn id="7" dur="500" fill="hold"/>
                                        <p:tgtEl>
                                          <p:spTgt spid="20889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88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8899">
                                            <p:txEl>
                                              <p:pRg st="2" end="2"/>
                                            </p:txEl>
                                          </p:spTgt>
                                        </p:tgtEl>
                                        <p:attrNameLst>
                                          <p:attrName>style.visibility</p:attrName>
                                        </p:attrNameLst>
                                      </p:cBhvr>
                                      <p:to>
                                        <p:strVal val="visible"/>
                                      </p:to>
                                    </p:set>
                                    <p:anim calcmode="lin" valueType="num">
                                      <p:cBhvr additive="base">
                                        <p:cTn id="13" dur="500" fill="hold"/>
                                        <p:tgtEl>
                                          <p:spTgt spid="20889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88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8899">
                                            <p:txEl>
                                              <p:pRg st="3" end="3"/>
                                            </p:txEl>
                                          </p:spTgt>
                                        </p:tgtEl>
                                        <p:attrNameLst>
                                          <p:attrName>style.visibility</p:attrName>
                                        </p:attrNameLst>
                                      </p:cBhvr>
                                      <p:to>
                                        <p:strVal val="visible"/>
                                      </p:to>
                                    </p:set>
                                    <p:anim calcmode="lin" valueType="num">
                                      <p:cBhvr additive="base">
                                        <p:cTn id="19" dur="500" fill="hold"/>
                                        <p:tgtEl>
                                          <p:spTgt spid="20889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889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8899">
                                            <p:txEl>
                                              <p:pRg st="4" end="4"/>
                                            </p:txEl>
                                          </p:spTgt>
                                        </p:tgtEl>
                                        <p:attrNameLst>
                                          <p:attrName>style.visibility</p:attrName>
                                        </p:attrNameLst>
                                      </p:cBhvr>
                                      <p:to>
                                        <p:strVal val="visible"/>
                                      </p:to>
                                    </p:set>
                                    <p:anim calcmode="lin" valueType="num">
                                      <p:cBhvr additive="base">
                                        <p:cTn id="25" dur="500" fill="hold"/>
                                        <p:tgtEl>
                                          <p:spTgt spid="20889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889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8899">
                                            <p:txEl>
                                              <p:pRg st="5" end="5"/>
                                            </p:txEl>
                                          </p:spTgt>
                                        </p:tgtEl>
                                        <p:attrNameLst>
                                          <p:attrName>style.visibility</p:attrName>
                                        </p:attrNameLst>
                                      </p:cBhvr>
                                      <p:to>
                                        <p:strVal val="visible"/>
                                      </p:to>
                                    </p:set>
                                    <p:anim calcmode="lin" valueType="num">
                                      <p:cBhvr additive="base">
                                        <p:cTn id="31" dur="500" fill="hold"/>
                                        <p:tgtEl>
                                          <p:spTgt spid="20889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0889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5779" name="Slide Number Placeholder 4"/>
          <p:cNvSpPr>
            <a:spLocks noGrp="1"/>
          </p:cNvSpPr>
          <p:nvPr>
            <p:ph type="sldNum" sz="quarter" idx="11"/>
          </p:nvPr>
        </p:nvSpPr>
        <p:spPr>
          <a:noFill/>
        </p:spPr>
        <p:txBody>
          <a:bodyPr/>
          <a:lstStyle/>
          <a:p>
            <a:fld id="{44170CD1-8218-44C8-8B9C-371DFA9CB9CF}" type="slidenum">
              <a:rPr lang="en-US"/>
              <a:pPr/>
              <a:t>71</a:t>
            </a:fld>
            <a:endParaRPr lang="en-US"/>
          </a:p>
        </p:txBody>
      </p:sp>
      <p:sp>
        <p:nvSpPr>
          <p:cNvPr id="75780" name="Rectangle 2"/>
          <p:cNvSpPr>
            <a:spLocks noGrp="1" noChangeArrowheads="1"/>
          </p:cNvSpPr>
          <p:nvPr>
            <p:ph type="title"/>
          </p:nvPr>
        </p:nvSpPr>
        <p:spPr/>
        <p:txBody>
          <a:bodyPr/>
          <a:lstStyle/>
          <a:p>
            <a:pPr eaLnBrk="1" hangingPunct="1"/>
            <a:r>
              <a:rPr lang="en-US" smtClean="0"/>
              <a:t>Đỉnh rẽ nhánh và cầu (Connectedness)</a:t>
            </a:r>
          </a:p>
        </p:txBody>
      </p:sp>
      <p:sp>
        <p:nvSpPr>
          <p:cNvPr id="75781" name="Rectangle 3"/>
          <p:cNvSpPr>
            <a:spLocks noGrp="1" noChangeArrowheads="1"/>
          </p:cNvSpPr>
          <p:nvPr>
            <p:ph type="body" idx="1"/>
          </p:nvPr>
        </p:nvSpPr>
        <p:spPr>
          <a:xfrm>
            <a:off x="373005" y="1431925"/>
            <a:ext cx="8397989" cy="4876800"/>
          </a:xfrm>
        </p:spPr>
        <p:txBody>
          <a:bodyPr/>
          <a:lstStyle/>
          <a:p>
            <a:pPr algn="just" eaLnBrk="1" hangingPunct="1">
              <a:lnSpc>
                <a:spcPct val="90000"/>
              </a:lnSpc>
            </a:pPr>
            <a:r>
              <a:rPr lang="en-US" sz="2400" i="1" smtClean="0"/>
              <a:t>Đỉnh rẽ nhánh</a:t>
            </a:r>
            <a:r>
              <a:rPr lang="en-US" sz="2400" smtClean="0"/>
              <a:t> (</a:t>
            </a:r>
            <a:r>
              <a:rPr lang="en-US" sz="2400" i="1" smtClean="0"/>
              <a:t>cut vertex</a:t>
            </a:r>
            <a:r>
              <a:rPr lang="en-US" sz="2400" smtClean="0"/>
              <a:t>): là đỉnh mà việc loại bỏ nó làm tăng số thành phần liên thông của đồ thị </a:t>
            </a:r>
          </a:p>
          <a:p>
            <a:pPr algn="just" eaLnBrk="1" hangingPunct="1">
              <a:lnSpc>
                <a:spcPct val="90000"/>
              </a:lnSpc>
            </a:pPr>
            <a:r>
              <a:rPr lang="en-US" sz="2400" i="1" smtClean="0"/>
              <a:t>Cầu </a:t>
            </a:r>
            <a:r>
              <a:rPr lang="en-US" sz="2400" smtClean="0"/>
              <a:t>(</a:t>
            </a:r>
            <a:r>
              <a:rPr lang="en-US" sz="2400" i="1" smtClean="0"/>
              <a:t>bridge</a:t>
            </a:r>
            <a:r>
              <a:rPr lang="en-US" sz="2400" smtClean="0"/>
              <a:t>): Cạnh mà việc loại bỏ nó làm tăng số thành phần liên thông của đồ thị .</a:t>
            </a:r>
          </a:p>
          <a:p>
            <a:pPr algn="just" eaLnBrk="1" hangingPunct="1">
              <a:lnSpc>
                <a:spcPct val="90000"/>
              </a:lnSpc>
            </a:pPr>
            <a:r>
              <a:rPr lang="en-US" sz="2400" b="1" smtClean="0"/>
              <a:t>Ví dụ:</a:t>
            </a:r>
          </a:p>
        </p:txBody>
      </p:sp>
      <p:sp>
        <p:nvSpPr>
          <p:cNvPr id="24" name="Text Box 18"/>
          <p:cNvSpPr txBox="1">
            <a:spLocks noChangeArrowheads="1"/>
          </p:cNvSpPr>
          <p:nvPr/>
        </p:nvSpPr>
        <p:spPr bwMode="auto">
          <a:xfrm>
            <a:off x="6429351" y="5110131"/>
            <a:ext cx="2268618" cy="400110"/>
          </a:xfrm>
          <a:prstGeom prst="rect">
            <a:avLst/>
          </a:prstGeom>
          <a:noFill/>
          <a:ln w="9525">
            <a:noFill/>
            <a:miter lim="800000"/>
            <a:headEnd/>
            <a:tailEnd/>
          </a:ln>
        </p:spPr>
        <p:txBody>
          <a:bodyPr wrap="square">
            <a:spAutoFit/>
          </a:bodyPr>
          <a:lstStyle/>
          <a:p>
            <a:pPr eaLnBrk="0" hangingPunct="0"/>
            <a:r>
              <a:rPr lang="en-US" u="none">
                <a:latin typeface="+mj-lt"/>
              </a:rPr>
              <a:t>Cạnh </a:t>
            </a:r>
            <a:r>
              <a:rPr lang="en-US" u="none">
                <a:solidFill>
                  <a:srgbClr val="C00000"/>
                </a:solidFill>
                <a:latin typeface="+mj-lt"/>
              </a:rPr>
              <a:t>(</a:t>
            </a:r>
            <a:r>
              <a:rPr lang="en-US" i="1" u="none">
                <a:solidFill>
                  <a:srgbClr val="C00000"/>
                </a:solidFill>
                <a:latin typeface="+mj-lt"/>
              </a:rPr>
              <a:t>e,g</a:t>
            </a:r>
            <a:r>
              <a:rPr lang="en-US" u="none">
                <a:solidFill>
                  <a:srgbClr val="C00000"/>
                </a:solidFill>
                <a:latin typeface="+mj-lt"/>
              </a:rPr>
              <a:t>) </a:t>
            </a:r>
            <a:r>
              <a:rPr lang="en-US" u="none">
                <a:latin typeface="+mj-lt"/>
              </a:rPr>
              <a:t>là cầu</a:t>
            </a:r>
          </a:p>
        </p:txBody>
      </p:sp>
      <p:grpSp>
        <p:nvGrpSpPr>
          <p:cNvPr id="25" name="Group 31"/>
          <p:cNvGrpSpPr>
            <a:grpSpLocks/>
          </p:cNvGrpSpPr>
          <p:nvPr/>
        </p:nvGrpSpPr>
        <p:grpSpPr bwMode="auto">
          <a:xfrm>
            <a:off x="2819376" y="3136896"/>
            <a:ext cx="2760662" cy="3084513"/>
            <a:chOff x="243" y="1461"/>
            <a:chExt cx="1739" cy="1943"/>
          </a:xfrm>
        </p:grpSpPr>
        <p:sp>
          <p:nvSpPr>
            <p:cNvPr id="26" name="Text Box 15"/>
            <p:cNvSpPr txBox="1">
              <a:spLocks noChangeArrowheads="1"/>
            </p:cNvSpPr>
            <p:nvPr/>
          </p:nvSpPr>
          <p:spPr bwMode="auto">
            <a:xfrm>
              <a:off x="872" y="3152"/>
              <a:ext cx="233" cy="252"/>
            </a:xfrm>
            <a:prstGeom prst="rect">
              <a:avLst/>
            </a:prstGeom>
            <a:noFill/>
            <a:ln w="9525">
              <a:noFill/>
              <a:miter lim="800000"/>
              <a:headEnd/>
              <a:tailEnd/>
            </a:ln>
          </p:spPr>
          <p:txBody>
            <a:bodyPr wrap="none">
              <a:spAutoFit/>
            </a:bodyPr>
            <a:lstStyle/>
            <a:p>
              <a:pPr eaLnBrk="0" hangingPunct="0"/>
              <a:r>
                <a:rPr lang="en-US" i="1" u="none" smtClean="0">
                  <a:latin typeface="+mj-lt"/>
                </a:rPr>
                <a:t>G</a:t>
              </a:r>
              <a:endParaRPr lang="en-US" i="1" u="none">
                <a:latin typeface="+mj-lt"/>
              </a:endParaRPr>
            </a:p>
          </p:txBody>
        </p:sp>
        <p:sp>
          <p:nvSpPr>
            <p:cNvPr id="27" name="Oval 3"/>
            <p:cNvSpPr>
              <a:spLocks noChangeArrowheads="1"/>
            </p:cNvSpPr>
            <p:nvPr/>
          </p:nvSpPr>
          <p:spPr bwMode="auto">
            <a:xfrm>
              <a:off x="243" y="1897"/>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a</a:t>
              </a:r>
            </a:p>
          </p:txBody>
        </p:sp>
        <p:sp>
          <p:nvSpPr>
            <p:cNvPr id="28" name="Oval 4"/>
            <p:cNvSpPr>
              <a:spLocks noChangeArrowheads="1"/>
            </p:cNvSpPr>
            <p:nvPr/>
          </p:nvSpPr>
          <p:spPr bwMode="auto">
            <a:xfrm>
              <a:off x="824" y="146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b</a:t>
              </a:r>
            </a:p>
          </p:txBody>
        </p:sp>
        <p:sp>
          <p:nvSpPr>
            <p:cNvPr id="29" name="Oval 5"/>
            <p:cNvSpPr>
              <a:spLocks noChangeArrowheads="1"/>
            </p:cNvSpPr>
            <p:nvPr/>
          </p:nvSpPr>
          <p:spPr bwMode="auto">
            <a:xfrm>
              <a:off x="1646" y="146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c</a:t>
              </a:r>
            </a:p>
          </p:txBody>
        </p:sp>
        <p:sp>
          <p:nvSpPr>
            <p:cNvPr id="30" name="Oval 6"/>
            <p:cNvSpPr>
              <a:spLocks noChangeArrowheads="1"/>
            </p:cNvSpPr>
            <p:nvPr/>
          </p:nvSpPr>
          <p:spPr bwMode="auto">
            <a:xfrm>
              <a:off x="1646" y="2332"/>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e</a:t>
              </a:r>
            </a:p>
          </p:txBody>
        </p:sp>
        <p:sp>
          <p:nvSpPr>
            <p:cNvPr id="31" name="Oval 7"/>
            <p:cNvSpPr>
              <a:spLocks noChangeArrowheads="1"/>
            </p:cNvSpPr>
            <p:nvPr/>
          </p:nvSpPr>
          <p:spPr bwMode="auto">
            <a:xfrm>
              <a:off x="799" y="232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d</a:t>
              </a:r>
            </a:p>
          </p:txBody>
        </p:sp>
        <p:cxnSp>
          <p:nvCxnSpPr>
            <p:cNvPr id="32" name="AutoShape 9"/>
            <p:cNvCxnSpPr>
              <a:cxnSpLocks noChangeShapeType="1"/>
              <a:stCxn id="29" idx="4"/>
              <a:endCxn id="30" idx="0"/>
            </p:cNvCxnSpPr>
            <p:nvPr/>
          </p:nvCxnSpPr>
          <p:spPr bwMode="auto">
            <a:xfrm>
              <a:off x="1814" y="1797"/>
              <a:ext cx="0" cy="535"/>
            </a:xfrm>
            <a:prstGeom prst="straightConnector1">
              <a:avLst/>
            </a:prstGeom>
            <a:noFill/>
            <a:ln w="19050">
              <a:solidFill>
                <a:schemeClr val="tx1"/>
              </a:solidFill>
              <a:round/>
              <a:headEnd/>
              <a:tailEnd/>
            </a:ln>
          </p:spPr>
        </p:cxnSp>
        <p:cxnSp>
          <p:nvCxnSpPr>
            <p:cNvPr id="33" name="AutoShape 10"/>
            <p:cNvCxnSpPr>
              <a:cxnSpLocks noChangeShapeType="1"/>
              <a:stCxn id="31" idx="6"/>
              <a:endCxn id="30" idx="2"/>
            </p:cNvCxnSpPr>
            <p:nvPr/>
          </p:nvCxnSpPr>
          <p:spPr bwMode="auto">
            <a:xfrm>
              <a:off x="1135" y="2497"/>
              <a:ext cx="511" cy="3"/>
            </a:xfrm>
            <a:prstGeom prst="straightConnector1">
              <a:avLst/>
            </a:prstGeom>
            <a:noFill/>
            <a:ln w="19050">
              <a:solidFill>
                <a:schemeClr val="tx1"/>
              </a:solidFill>
              <a:round/>
              <a:headEnd/>
              <a:tailEnd/>
            </a:ln>
          </p:spPr>
        </p:cxnSp>
        <p:cxnSp>
          <p:nvCxnSpPr>
            <p:cNvPr id="34" name="AutoShape 11"/>
            <p:cNvCxnSpPr>
              <a:cxnSpLocks noChangeShapeType="1"/>
              <a:stCxn id="27" idx="5"/>
              <a:endCxn id="31" idx="1"/>
            </p:cNvCxnSpPr>
            <p:nvPr/>
          </p:nvCxnSpPr>
          <p:spPr bwMode="auto">
            <a:xfrm>
              <a:off x="530" y="2184"/>
              <a:ext cx="318" cy="194"/>
            </a:xfrm>
            <a:prstGeom prst="straightConnector1">
              <a:avLst/>
            </a:prstGeom>
            <a:noFill/>
            <a:ln w="19050">
              <a:solidFill>
                <a:schemeClr val="tx1"/>
              </a:solidFill>
              <a:round/>
              <a:headEnd/>
              <a:tailEnd/>
            </a:ln>
          </p:spPr>
        </p:cxnSp>
        <p:cxnSp>
          <p:nvCxnSpPr>
            <p:cNvPr id="35" name="AutoShape 12"/>
            <p:cNvCxnSpPr>
              <a:cxnSpLocks noChangeShapeType="1"/>
              <a:stCxn id="29" idx="3"/>
              <a:endCxn id="31" idx="7"/>
            </p:cNvCxnSpPr>
            <p:nvPr/>
          </p:nvCxnSpPr>
          <p:spPr bwMode="auto">
            <a:xfrm flipH="1">
              <a:off x="1086" y="1748"/>
              <a:ext cx="609" cy="630"/>
            </a:xfrm>
            <a:prstGeom prst="straightConnector1">
              <a:avLst/>
            </a:prstGeom>
            <a:noFill/>
            <a:ln w="19050">
              <a:solidFill>
                <a:schemeClr val="tx1"/>
              </a:solidFill>
              <a:round/>
              <a:headEnd/>
              <a:tailEnd/>
            </a:ln>
          </p:spPr>
        </p:cxnSp>
        <p:cxnSp>
          <p:nvCxnSpPr>
            <p:cNvPr id="36" name="AutoShape 13"/>
            <p:cNvCxnSpPr>
              <a:cxnSpLocks noChangeShapeType="1"/>
              <a:stCxn id="28" idx="6"/>
              <a:endCxn id="29" idx="2"/>
            </p:cNvCxnSpPr>
            <p:nvPr/>
          </p:nvCxnSpPr>
          <p:spPr bwMode="auto">
            <a:xfrm>
              <a:off x="1160" y="1629"/>
              <a:ext cx="486" cy="0"/>
            </a:xfrm>
            <a:prstGeom prst="straightConnector1">
              <a:avLst/>
            </a:prstGeom>
            <a:noFill/>
            <a:ln w="19050">
              <a:solidFill>
                <a:schemeClr val="tx1"/>
              </a:solidFill>
              <a:round/>
              <a:headEnd/>
              <a:tailEnd/>
            </a:ln>
          </p:spPr>
        </p:cxnSp>
        <p:cxnSp>
          <p:nvCxnSpPr>
            <p:cNvPr id="37" name="AutoShape 14"/>
            <p:cNvCxnSpPr>
              <a:cxnSpLocks noChangeShapeType="1"/>
              <a:stCxn id="27" idx="7"/>
              <a:endCxn id="28" idx="2"/>
            </p:cNvCxnSpPr>
            <p:nvPr/>
          </p:nvCxnSpPr>
          <p:spPr bwMode="auto">
            <a:xfrm flipV="1">
              <a:off x="530" y="1629"/>
              <a:ext cx="294" cy="317"/>
            </a:xfrm>
            <a:prstGeom prst="straightConnector1">
              <a:avLst/>
            </a:prstGeom>
            <a:noFill/>
            <a:ln w="19050">
              <a:solidFill>
                <a:schemeClr val="tx1"/>
              </a:solidFill>
              <a:round/>
              <a:headEnd/>
              <a:tailEnd/>
            </a:ln>
          </p:spPr>
        </p:cxnSp>
        <p:sp>
          <p:nvSpPr>
            <p:cNvPr id="38" name="Oval 19"/>
            <p:cNvSpPr>
              <a:spLocks noChangeArrowheads="1"/>
            </p:cNvSpPr>
            <p:nvPr/>
          </p:nvSpPr>
          <p:spPr bwMode="auto">
            <a:xfrm>
              <a:off x="1646" y="296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latin typeface="+mj-lt"/>
                </a:rPr>
                <a:t>g</a:t>
              </a:r>
            </a:p>
          </p:txBody>
        </p:sp>
        <p:cxnSp>
          <p:nvCxnSpPr>
            <p:cNvPr id="39" name="AutoShape 20"/>
            <p:cNvCxnSpPr>
              <a:cxnSpLocks noChangeShapeType="1"/>
              <a:stCxn id="38" idx="0"/>
              <a:endCxn id="30" idx="4"/>
            </p:cNvCxnSpPr>
            <p:nvPr/>
          </p:nvCxnSpPr>
          <p:spPr bwMode="auto">
            <a:xfrm flipV="1">
              <a:off x="1814" y="2668"/>
              <a:ext cx="0" cy="293"/>
            </a:xfrm>
            <a:prstGeom prst="straightConnector1">
              <a:avLst/>
            </a:prstGeom>
            <a:noFill/>
            <a:ln w="19050">
              <a:solidFill>
                <a:schemeClr val="tx1"/>
              </a:solidFill>
              <a:round/>
              <a:headEnd/>
              <a:tailEnd/>
            </a:ln>
          </p:spPr>
        </p:cxnSp>
      </p:grpSp>
      <p:sp>
        <p:nvSpPr>
          <p:cNvPr id="40" name="Text Box 21"/>
          <p:cNvSpPr txBox="1">
            <a:spLocks noChangeArrowheads="1"/>
          </p:cNvSpPr>
          <p:nvPr/>
        </p:nvSpPr>
        <p:spPr bwMode="auto">
          <a:xfrm>
            <a:off x="5813442" y="3759150"/>
            <a:ext cx="2403551" cy="400110"/>
          </a:xfrm>
          <a:prstGeom prst="rect">
            <a:avLst/>
          </a:prstGeom>
          <a:noFill/>
          <a:ln w="9525">
            <a:noFill/>
            <a:miter lim="800000"/>
            <a:headEnd/>
            <a:tailEnd/>
          </a:ln>
        </p:spPr>
        <p:txBody>
          <a:bodyPr wrap="square">
            <a:spAutoFit/>
          </a:bodyPr>
          <a:lstStyle/>
          <a:p>
            <a:pPr eaLnBrk="0" hangingPunct="0"/>
            <a:r>
              <a:rPr lang="en-US" i="1" u="none">
                <a:latin typeface="+mj-lt"/>
              </a:rPr>
              <a:t>e</a:t>
            </a:r>
            <a:r>
              <a:rPr lang="en-US" u="none">
                <a:latin typeface="+mj-lt"/>
              </a:rPr>
              <a:t> là đỉnh rẽ nhánh</a:t>
            </a:r>
          </a:p>
        </p:txBody>
      </p:sp>
      <p:sp>
        <p:nvSpPr>
          <p:cNvPr id="41" name="AutoShape 35"/>
          <p:cNvSpPr>
            <a:spLocks noChangeArrowheads="1"/>
          </p:cNvSpPr>
          <p:nvPr/>
        </p:nvSpPr>
        <p:spPr bwMode="auto">
          <a:xfrm flipH="1" flipV="1">
            <a:off x="5584801" y="4260846"/>
            <a:ext cx="998537" cy="614363"/>
          </a:xfrm>
          <a:custGeom>
            <a:avLst/>
            <a:gdLst>
              <a:gd name="T0" fmla="*/ 699253 w 21600"/>
              <a:gd name="T1" fmla="*/ 0 h 21600"/>
              <a:gd name="T2" fmla="*/ 699253 w 21600"/>
              <a:gd name="T3" fmla="*/ 345807 h 21600"/>
              <a:gd name="T4" fmla="*/ 149642 w 21600"/>
              <a:gd name="T5" fmla="*/ 614363 h 21600"/>
              <a:gd name="T6" fmla="*/ 998537 w 21600"/>
              <a:gd name="T7" fmla="*/ 172903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en-US" i="1">
              <a:latin typeface="+mj-lt"/>
            </a:endParaRPr>
          </a:p>
        </p:txBody>
      </p:sp>
      <p:sp>
        <p:nvSpPr>
          <p:cNvPr id="42" name="AutoShape 36"/>
          <p:cNvSpPr>
            <a:spLocks noChangeArrowheads="1"/>
          </p:cNvSpPr>
          <p:nvPr/>
        </p:nvSpPr>
        <p:spPr bwMode="auto">
          <a:xfrm>
            <a:off x="5430813" y="5105396"/>
            <a:ext cx="960438" cy="423863"/>
          </a:xfrm>
          <a:prstGeom prst="leftArrow">
            <a:avLst>
              <a:gd name="adj1" fmla="val 50000"/>
              <a:gd name="adj2" fmla="val 56648"/>
            </a:avLst>
          </a:prstGeom>
          <a:solidFill>
            <a:schemeClr val="accent1"/>
          </a:solidFill>
          <a:ln w="9525">
            <a:solidFill>
              <a:schemeClr val="tx1"/>
            </a:solidFill>
            <a:miter lim="800000"/>
            <a:headEnd/>
            <a:tailEnd/>
          </a:ln>
        </p:spPr>
        <p:txBody>
          <a:bodyPr wrap="none" anchor="ctr"/>
          <a:lstStyle/>
          <a:p>
            <a:endParaRPr lang="en-US" i="1">
              <a:latin typeface="+mj-lt"/>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Grp="1" noChangeArrowheads="1"/>
          </p:cNvSpPr>
          <p:nvPr>
            <p:ph type="body" idx="1"/>
          </p:nvPr>
        </p:nvSpPr>
        <p:spPr>
          <a:xfrm>
            <a:off x="299979" y="1420785"/>
            <a:ext cx="8544042" cy="4892742"/>
          </a:xfrm>
        </p:spPr>
        <p:txBody>
          <a:bodyPr/>
          <a:lstStyle/>
          <a:p>
            <a:pPr algn="just">
              <a:buClr>
                <a:schemeClr val="hlink"/>
              </a:buClr>
              <a:buSzPct val="70000"/>
              <a:buNone/>
            </a:pPr>
            <a:r>
              <a:rPr lang="en-US" altLang="zh-TW" sz="2400" b="1" smtClean="0">
                <a:solidFill>
                  <a:srgbClr val="000099"/>
                </a:solidFill>
              </a:rPr>
              <a:t>Mệnh đề. C</a:t>
            </a:r>
            <a:r>
              <a:rPr lang="en-US" altLang="zh-TW" sz="2400" smtClean="0">
                <a:solidFill>
                  <a:srgbClr val="000099"/>
                </a:solidFill>
              </a:rPr>
              <a:t>ạnh </a:t>
            </a:r>
            <a:r>
              <a:rPr lang="en-US" altLang="zh-TW" sz="2400" i="1" smtClean="0">
                <a:solidFill>
                  <a:srgbClr val="000099"/>
                </a:solidFill>
                <a:latin typeface="Times New Roman" pitchFamily="18" charset="0"/>
              </a:rPr>
              <a:t>e</a:t>
            </a:r>
            <a:r>
              <a:rPr lang="en-US" altLang="zh-TW" sz="2400" smtClean="0">
                <a:solidFill>
                  <a:srgbClr val="000099"/>
                </a:solidFill>
              </a:rPr>
              <a:t> của đồ thị liên thông </a:t>
            </a:r>
            <a:r>
              <a:rPr lang="en-US" altLang="zh-TW" sz="2400" i="1" smtClean="0">
                <a:solidFill>
                  <a:srgbClr val="000099"/>
                </a:solidFill>
                <a:latin typeface="Times New Roman" pitchFamily="18" charset="0"/>
              </a:rPr>
              <a:t>G</a:t>
            </a:r>
            <a:r>
              <a:rPr lang="en-US" altLang="zh-TW" sz="2400" smtClean="0">
                <a:solidFill>
                  <a:srgbClr val="000099"/>
                </a:solidFill>
              </a:rPr>
              <a:t> là cầu iff </a:t>
            </a:r>
            <a:r>
              <a:rPr lang="en-US" altLang="zh-TW" sz="2400" i="1" smtClean="0">
                <a:solidFill>
                  <a:srgbClr val="000099"/>
                </a:solidFill>
                <a:latin typeface="Times New Roman" pitchFamily="18" charset="0"/>
              </a:rPr>
              <a:t>e</a:t>
            </a:r>
            <a:r>
              <a:rPr lang="en-US" altLang="zh-TW" sz="2400" smtClean="0">
                <a:solidFill>
                  <a:srgbClr val="000099"/>
                </a:solidFill>
              </a:rPr>
              <a:t> không thuộc bất cứ chu trình nào trên </a:t>
            </a:r>
            <a:r>
              <a:rPr lang="en-US" altLang="zh-TW" sz="2400" i="1" smtClean="0">
                <a:solidFill>
                  <a:srgbClr val="000099"/>
                </a:solidFill>
                <a:latin typeface="Times New Roman" pitchFamily="18" charset="0"/>
              </a:rPr>
              <a:t>G</a:t>
            </a:r>
            <a:r>
              <a:rPr lang="en-US" altLang="zh-TW" sz="2400" smtClean="0">
                <a:solidFill>
                  <a:srgbClr val="000099"/>
                </a:solidFill>
              </a:rPr>
              <a:t>.</a:t>
            </a:r>
          </a:p>
          <a:p>
            <a:pPr>
              <a:lnSpc>
                <a:spcPct val="90000"/>
              </a:lnSpc>
              <a:buFont typeface="Wingdings" pitchFamily="2" charset="2"/>
              <a:buNone/>
            </a:pPr>
            <a:r>
              <a:rPr lang="en-US" altLang="zh-TW" sz="2400" b="1" smtClean="0">
                <a:solidFill>
                  <a:srgbClr val="000099"/>
                </a:solidFill>
              </a:rPr>
              <a:t>Chứng minh</a:t>
            </a:r>
            <a:endParaRPr lang="en-US" altLang="zh-TW" sz="2400" b="1">
              <a:solidFill>
                <a:srgbClr val="000099"/>
              </a:solidFill>
            </a:endParaRPr>
          </a:p>
          <a:p>
            <a:pPr>
              <a:lnSpc>
                <a:spcPct val="90000"/>
              </a:lnSpc>
              <a:buFont typeface="Wingdings" pitchFamily="2" charset="2"/>
              <a:buNone/>
            </a:pPr>
            <a:r>
              <a:rPr lang="zh-TW" altLang="en-US" sz="2400">
                <a:solidFill>
                  <a:srgbClr val="000099"/>
                </a:solidFill>
              </a:rPr>
              <a:t>	</a:t>
            </a:r>
            <a:r>
              <a:rPr lang="en-US" altLang="zh-TW" sz="2400">
                <a:solidFill>
                  <a:srgbClr val="000099"/>
                </a:solidFill>
              </a:rPr>
              <a:t>(</a:t>
            </a:r>
            <a:r>
              <a:rPr lang="en-US" altLang="zh-TW" sz="2400">
                <a:solidFill>
                  <a:srgbClr val="000099"/>
                </a:solidFill>
                <a:sym typeface="Symbol" pitchFamily="18" charset="2"/>
              </a:rPr>
              <a:t></a:t>
            </a:r>
            <a:r>
              <a:rPr lang="en-US" altLang="zh-TW" sz="2400">
                <a:solidFill>
                  <a:srgbClr val="000099"/>
                </a:solidFill>
              </a:rPr>
              <a:t>) </a:t>
            </a:r>
            <a:r>
              <a:rPr lang="en-US" altLang="zh-TW" sz="2400" smtClean="0">
                <a:solidFill>
                  <a:srgbClr val="000099"/>
                </a:solidFill>
              </a:rPr>
              <a:t>Cho </a:t>
            </a:r>
            <a:r>
              <a:rPr lang="en-US" altLang="zh-TW" sz="2400" b="1" i="1">
                <a:solidFill>
                  <a:srgbClr val="000099"/>
                </a:solidFill>
                <a:latin typeface="Times New Roman" pitchFamily="18" charset="0"/>
              </a:rPr>
              <a:t>e</a:t>
            </a:r>
            <a:r>
              <a:rPr lang="en-US" altLang="zh-TW" sz="2400">
                <a:solidFill>
                  <a:srgbClr val="000099"/>
                </a:solidFill>
              </a:rPr>
              <a:t> </a:t>
            </a:r>
            <a:r>
              <a:rPr lang="en-US" altLang="zh-TW" sz="2400" smtClean="0">
                <a:solidFill>
                  <a:srgbClr val="000099"/>
                </a:solidFill>
              </a:rPr>
              <a:t>là cầu của </a:t>
            </a:r>
            <a:r>
              <a:rPr lang="en-US" altLang="zh-TW" sz="2400" b="1" i="1">
                <a:solidFill>
                  <a:srgbClr val="000099"/>
                </a:solidFill>
                <a:latin typeface="Times New Roman" pitchFamily="18" charset="0"/>
              </a:rPr>
              <a:t>G</a:t>
            </a:r>
            <a:r>
              <a:rPr lang="en-US" altLang="zh-TW" sz="2400">
                <a:solidFill>
                  <a:srgbClr val="000099"/>
                </a:solidFill>
              </a:rPr>
              <a:t>. </a:t>
            </a:r>
          </a:p>
          <a:p>
            <a:pPr>
              <a:lnSpc>
                <a:spcPct val="90000"/>
              </a:lnSpc>
              <a:buFont typeface="Wingdings" pitchFamily="2" charset="2"/>
              <a:buNone/>
            </a:pPr>
            <a:r>
              <a:rPr lang="en-US" altLang="zh-TW" sz="2400">
                <a:solidFill>
                  <a:srgbClr val="000099"/>
                </a:solidFill>
              </a:rPr>
              <a:t>   </a:t>
            </a:r>
            <a:r>
              <a:rPr lang="en-US" altLang="zh-TW" sz="2400" smtClean="0">
                <a:solidFill>
                  <a:srgbClr val="000099"/>
                </a:solidFill>
              </a:rPr>
              <a:t>Giả sử </a:t>
            </a:r>
            <a:r>
              <a:rPr lang="en-US" altLang="zh-TW" sz="2400" b="1" i="1" smtClean="0">
                <a:solidFill>
                  <a:srgbClr val="000099"/>
                </a:solidFill>
                <a:latin typeface="Times New Roman" pitchFamily="18" charset="0"/>
              </a:rPr>
              <a:t>e</a:t>
            </a:r>
            <a:r>
              <a:rPr lang="en-US" altLang="zh-TW" sz="2400" smtClean="0">
                <a:solidFill>
                  <a:srgbClr val="000099"/>
                </a:solidFill>
              </a:rPr>
              <a:t> = (</a:t>
            </a:r>
            <a:r>
              <a:rPr lang="en-US" altLang="zh-TW" sz="2400" b="1" i="1" smtClean="0">
                <a:solidFill>
                  <a:srgbClr val="000099"/>
                </a:solidFill>
                <a:latin typeface="Times New Roman" pitchFamily="18" charset="0"/>
              </a:rPr>
              <a:t>u,v</a:t>
            </a:r>
            <a:r>
              <a:rPr lang="en-US" altLang="zh-TW" sz="2400" smtClean="0">
                <a:solidFill>
                  <a:srgbClr val="000099"/>
                </a:solidFill>
                <a:latin typeface="Times New Roman" pitchFamily="18" charset="0"/>
              </a:rPr>
              <a:t>)</a:t>
            </a:r>
            <a:r>
              <a:rPr lang="en-US" altLang="zh-TW" sz="2400" smtClean="0">
                <a:solidFill>
                  <a:srgbClr val="000099"/>
                </a:solidFill>
              </a:rPr>
              <a:t>, và giả sử ngược lại là </a:t>
            </a:r>
            <a:r>
              <a:rPr lang="en-US" altLang="zh-TW" sz="2400" b="1" i="1" smtClean="0">
                <a:solidFill>
                  <a:srgbClr val="000099"/>
                </a:solidFill>
                <a:latin typeface="Times New Roman" pitchFamily="18" charset="0"/>
              </a:rPr>
              <a:t>e</a:t>
            </a:r>
            <a:r>
              <a:rPr lang="en-US" altLang="zh-TW" sz="2400" smtClean="0">
                <a:solidFill>
                  <a:srgbClr val="000099"/>
                </a:solidFill>
              </a:rPr>
              <a:t> nằm trên chu trình </a:t>
            </a:r>
          </a:p>
          <a:p>
            <a:pPr>
              <a:lnSpc>
                <a:spcPct val="90000"/>
              </a:lnSpc>
              <a:buFont typeface="Wingdings" pitchFamily="2" charset="2"/>
              <a:buNone/>
            </a:pPr>
            <a:r>
              <a:rPr lang="en-US" altLang="zh-TW" sz="2400" b="1" i="1" smtClean="0">
                <a:solidFill>
                  <a:srgbClr val="000099"/>
                </a:solidFill>
                <a:latin typeface="Times New Roman" pitchFamily="18" charset="0"/>
              </a:rPr>
              <a:t>                         C</a:t>
            </a:r>
            <a:r>
              <a:rPr lang="zh-TW" altLang="en-US" sz="2400">
                <a:solidFill>
                  <a:srgbClr val="000099"/>
                </a:solidFill>
              </a:rPr>
              <a:t>：</a:t>
            </a:r>
            <a:r>
              <a:rPr lang="en-US" altLang="zh-TW" sz="2400" b="1" i="1">
                <a:solidFill>
                  <a:srgbClr val="000099"/>
                </a:solidFill>
                <a:latin typeface="Times New Roman" pitchFamily="18" charset="0"/>
              </a:rPr>
              <a:t>u, v, w, …, x, u</a:t>
            </a:r>
            <a:r>
              <a:rPr lang="en-US" altLang="zh-TW" sz="2400">
                <a:solidFill>
                  <a:srgbClr val="000099"/>
                </a:solidFill>
              </a:rPr>
              <a:t>.</a:t>
            </a:r>
          </a:p>
          <a:p>
            <a:pPr>
              <a:lnSpc>
                <a:spcPct val="90000"/>
              </a:lnSpc>
              <a:buFont typeface="Wingdings" pitchFamily="2" charset="2"/>
              <a:buNone/>
            </a:pPr>
            <a:r>
              <a:rPr lang="en-US" altLang="zh-TW" sz="2400">
                <a:solidFill>
                  <a:srgbClr val="000099"/>
                </a:solidFill>
              </a:rPr>
              <a:t>　</a:t>
            </a:r>
            <a:r>
              <a:rPr lang="en-US" altLang="zh-TW" sz="2400" smtClean="0">
                <a:solidFill>
                  <a:srgbClr val="000099"/>
                </a:solidFill>
              </a:rPr>
              <a:t>Khi đó </a:t>
            </a:r>
          </a:p>
          <a:p>
            <a:pPr>
              <a:lnSpc>
                <a:spcPct val="90000"/>
              </a:lnSpc>
              <a:buFont typeface="Wingdings" pitchFamily="2" charset="2"/>
              <a:buNone/>
            </a:pPr>
            <a:r>
              <a:rPr lang="en-US" altLang="zh-TW" sz="2400" b="1" i="1" smtClean="0">
                <a:solidFill>
                  <a:srgbClr val="000099"/>
                </a:solidFill>
                <a:latin typeface="Times New Roman" pitchFamily="18" charset="0"/>
              </a:rPr>
              <a:t>                      C</a:t>
            </a:r>
            <a:r>
              <a:rPr lang="en-US" altLang="zh-TW" sz="2400" smtClean="0">
                <a:solidFill>
                  <a:srgbClr val="000099"/>
                </a:solidFill>
              </a:rPr>
              <a:t> </a:t>
            </a:r>
            <a:r>
              <a:rPr lang="en-US" altLang="zh-TW" sz="2400">
                <a:solidFill>
                  <a:srgbClr val="000099"/>
                </a:solidFill>
                <a:latin typeface="Symbol" pitchFamily="18" charset="2"/>
              </a:rPr>
              <a:t>- </a:t>
            </a:r>
            <a:r>
              <a:rPr lang="en-US" altLang="zh-TW" sz="2400" b="1" i="1">
                <a:solidFill>
                  <a:srgbClr val="000099"/>
                </a:solidFill>
                <a:latin typeface="Times New Roman" pitchFamily="18" charset="0"/>
              </a:rPr>
              <a:t>e</a:t>
            </a:r>
            <a:r>
              <a:rPr lang="en-US" altLang="zh-TW" sz="2400">
                <a:solidFill>
                  <a:srgbClr val="000099"/>
                </a:solidFill>
              </a:rPr>
              <a:t>：</a:t>
            </a:r>
            <a:r>
              <a:rPr lang="en-US" altLang="zh-TW" sz="2400" b="1" i="1">
                <a:solidFill>
                  <a:srgbClr val="000099"/>
                </a:solidFill>
                <a:latin typeface="Times New Roman" pitchFamily="18" charset="0"/>
              </a:rPr>
              <a:t>v, w, …, x, u</a:t>
            </a:r>
            <a:r>
              <a:rPr lang="en-US" altLang="zh-TW" sz="2400">
                <a:solidFill>
                  <a:srgbClr val="000099"/>
                </a:solidFill>
              </a:rPr>
              <a:t> </a:t>
            </a:r>
            <a:endParaRPr lang="en-US" altLang="zh-TW" sz="2400" smtClean="0">
              <a:solidFill>
                <a:srgbClr val="000099"/>
              </a:solidFill>
            </a:endParaRPr>
          </a:p>
          <a:p>
            <a:pPr>
              <a:lnSpc>
                <a:spcPct val="90000"/>
              </a:lnSpc>
              <a:buFont typeface="Wingdings" pitchFamily="2" charset="2"/>
              <a:buNone/>
            </a:pPr>
            <a:r>
              <a:rPr lang="en-US" altLang="zh-TW" sz="2400" smtClean="0">
                <a:solidFill>
                  <a:srgbClr val="000099"/>
                </a:solidFill>
              </a:rPr>
              <a:t>    là đường đi từ </a:t>
            </a:r>
            <a:r>
              <a:rPr lang="en-US" altLang="zh-TW" sz="2400" i="1" smtClean="0">
                <a:solidFill>
                  <a:srgbClr val="000099"/>
                </a:solidFill>
              </a:rPr>
              <a:t>u</a:t>
            </a:r>
            <a:r>
              <a:rPr lang="en-US" altLang="zh-TW" sz="2400" smtClean="0">
                <a:solidFill>
                  <a:srgbClr val="000099"/>
                </a:solidFill>
              </a:rPr>
              <a:t> đến </a:t>
            </a:r>
            <a:r>
              <a:rPr lang="en-US" altLang="zh-TW" sz="2400" i="1" smtClean="0">
                <a:solidFill>
                  <a:srgbClr val="000099"/>
                </a:solidFill>
              </a:rPr>
              <a:t>v</a:t>
            </a:r>
            <a:r>
              <a:rPr lang="en-US" altLang="zh-TW" sz="2400" smtClean="0">
                <a:solidFill>
                  <a:srgbClr val="000099"/>
                </a:solidFill>
              </a:rPr>
              <a:t> trên đồ thị </a:t>
            </a:r>
            <a:r>
              <a:rPr lang="en-US" altLang="zh-TW" sz="2400" b="1" i="1" smtClean="0">
                <a:solidFill>
                  <a:srgbClr val="000099"/>
                </a:solidFill>
                <a:latin typeface="Times New Roman" pitchFamily="18" charset="0"/>
              </a:rPr>
              <a:t>G</a:t>
            </a:r>
            <a:r>
              <a:rPr lang="en-US" altLang="zh-TW" sz="2400" smtClean="0">
                <a:solidFill>
                  <a:srgbClr val="000099"/>
                </a:solidFill>
              </a:rPr>
              <a:t> </a:t>
            </a:r>
            <a:r>
              <a:rPr lang="en-US" altLang="zh-TW" sz="2400">
                <a:solidFill>
                  <a:srgbClr val="000099"/>
                </a:solidFill>
                <a:latin typeface="Symbol" pitchFamily="18" charset="2"/>
              </a:rPr>
              <a:t>- </a:t>
            </a:r>
            <a:r>
              <a:rPr lang="en-US" altLang="zh-TW" sz="2400" b="1" i="1">
                <a:solidFill>
                  <a:srgbClr val="000099"/>
                </a:solidFill>
                <a:latin typeface="Times New Roman" pitchFamily="18" charset="0"/>
              </a:rPr>
              <a:t>e</a:t>
            </a:r>
            <a:r>
              <a:rPr lang="en-US" altLang="zh-TW" sz="2400">
                <a:solidFill>
                  <a:srgbClr val="000099"/>
                </a:solidFill>
              </a:rPr>
              <a:t>.</a:t>
            </a:r>
          </a:p>
          <a:p>
            <a:pPr>
              <a:lnSpc>
                <a:spcPct val="90000"/>
              </a:lnSpc>
              <a:buFont typeface="Wingdings" pitchFamily="2" charset="2"/>
              <a:buNone/>
            </a:pPr>
            <a:r>
              <a:rPr lang="en-US" altLang="zh-TW" sz="2400">
                <a:solidFill>
                  <a:srgbClr val="000099"/>
                </a:solidFill>
              </a:rPr>
              <a:t>   </a:t>
            </a:r>
            <a:r>
              <a:rPr lang="en-US" altLang="zh-TW" sz="2400" smtClean="0">
                <a:solidFill>
                  <a:srgbClr val="000099"/>
                </a:solidFill>
              </a:rPr>
              <a:t>Ta sẽ chứng minh: </a:t>
            </a:r>
            <a:r>
              <a:rPr lang="en-US" altLang="zh-TW" sz="2400" b="1" i="1">
                <a:solidFill>
                  <a:srgbClr val="000099"/>
                </a:solidFill>
                <a:latin typeface="Times New Roman" pitchFamily="18" charset="0"/>
              </a:rPr>
              <a:t>G</a:t>
            </a:r>
            <a:r>
              <a:rPr lang="en-US" altLang="zh-TW" sz="2400">
                <a:solidFill>
                  <a:srgbClr val="000099"/>
                </a:solidFill>
              </a:rPr>
              <a:t> </a:t>
            </a:r>
            <a:r>
              <a:rPr lang="en-US" altLang="zh-TW" sz="2400">
                <a:solidFill>
                  <a:srgbClr val="000099"/>
                </a:solidFill>
                <a:latin typeface="Symbol" pitchFamily="18" charset="2"/>
              </a:rPr>
              <a:t>- </a:t>
            </a:r>
            <a:r>
              <a:rPr lang="en-US" altLang="zh-TW" sz="2400" b="1" i="1">
                <a:solidFill>
                  <a:srgbClr val="000099"/>
                </a:solidFill>
                <a:latin typeface="Times New Roman" pitchFamily="18" charset="0"/>
              </a:rPr>
              <a:t>e </a:t>
            </a:r>
            <a:r>
              <a:rPr lang="en-US" altLang="zh-TW" sz="2400" smtClean="0">
                <a:solidFill>
                  <a:srgbClr val="000099"/>
                </a:solidFill>
                <a:latin typeface="Times New Roman" pitchFamily="18" charset="0"/>
              </a:rPr>
              <a:t>là </a:t>
            </a:r>
            <a:r>
              <a:rPr lang="en-US" altLang="zh-TW" sz="2400" smtClean="0">
                <a:solidFill>
                  <a:srgbClr val="000099"/>
                </a:solidFill>
              </a:rPr>
              <a:t>là liên thông.</a:t>
            </a:r>
            <a:endParaRPr lang="en-US" altLang="zh-TW" sz="2400">
              <a:solidFill>
                <a:srgbClr val="000099"/>
              </a:solidFill>
            </a:endParaRPr>
          </a:p>
          <a:p>
            <a:pPr>
              <a:lnSpc>
                <a:spcPct val="90000"/>
              </a:lnSpc>
              <a:buFont typeface="Wingdings" pitchFamily="2" charset="2"/>
              <a:buNone/>
            </a:pPr>
            <a:r>
              <a:rPr lang="en-US" altLang="zh-TW" sz="2400">
                <a:solidFill>
                  <a:srgbClr val="000099"/>
                </a:solidFill>
              </a:rPr>
              <a:t>   </a:t>
            </a:r>
            <a:r>
              <a:rPr lang="en-US" altLang="zh-TW" sz="2400" smtClean="0">
                <a:solidFill>
                  <a:srgbClr val="000099"/>
                </a:solidFill>
              </a:rPr>
              <a:t>(Điều đó sẽ mâu thuẫn với giả thiết </a:t>
            </a:r>
            <a:r>
              <a:rPr lang="en-US" altLang="zh-TW" sz="2400" i="1" smtClean="0">
                <a:solidFill>
                  <a:srgbClr val="000099"/>
                </a:solidFill>
              </a:rPr>
              <a:t>e</a:t>
            </a:r>
            <a:r>
              <a:rPr lang="en-US" altLang="zh-TW" sz="2400" smtClean="0">
                <a:solidFill>
                  <a:srgbClr val="000099"/>
                </a:solidFill>
              </a:rPr>
              <a:t> là cầu)</a:t>
            </a:r>
            <a:endParaRPr lang="en-US" altLang="zh-TW" sz="2400" b="1" i="1">
              <a:solidFill>
                <a:srgbClr val="000099"/>
              </a:solidFill>
              <a:latin typeface="Times New Roman" pitchFamily="18" charset="0"/>
            </a:endParaRPr>
          </a:p>
        </p:txBody>
      </p:sp>
      <p:sp>
        <p:nvSpPr>
          <p:cNvPr id="6" name="Rectangle 2"/>
          <p:cNvSpPr>
            <a:spLocks noGrp="1" noChangeArrowheads="1"/>
          </p:cNvSpPr>
          <p:nvPr>
            <p:ph type="title"/>
          </p:nvPr>
        </p:nvSpPr>
        <p:spPr>
          <a:xfrm>
            <a:off x="179388" y="0"/>
            <a:ext cx="8736012" cy="1125538"/>
          </a:xfrm>
        </p:spPr>
        <p:txBody>
          <a:bodyPr/>
          <a:lstStyle/>
          <a:p>
            <a:pPr eaLnBrk="1" hangingPunct="1"/>
            <a:r>
              <a:rPr lang="en-US" sz="4000" smtClean="0">
                <a:solidFill>
                  <a:srgbClr val="FF3300"/>
                </a:solidFill>
              </a:rPr>
              <a:t>Ví dụ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0642">
                                            <p:txEl>
                                              <p:pRg st="2" end="2"/>
                                            </p:txEl>
                                          </p:spTgt>
                                        </p:tgtEl>
                                        <p:attrNameLst>
                                          <p:attrName>style.visibility</p:attrName>
                                        </p:attrNameLst>
                                      </p:cBhvr>
                                      <p:to>
                                        <p:strVal val="visible"/>
                                      </p:to>
                                    </p:set>
                                    <p:anim calcmode="lin" valueType="num">
                                      <p:cBhvr additive="base">
                                        <p:cTn id="7" dur="500" fill="hold"/>
                                        <p:tgtEl>
                                          <p:spTgt spid="24064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064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40642">
                                            <p:txEl>
                                              <p:pRg st="3" end="3"/>
                                            </p:txEl>
                                          </p:spTgt>
                                        </p:tgtEl>
                                        <p:attrNameLst>
                                          <p:attrName>style.visibility</p:attrName>
                                        </p:attrNameLst>
                                      </p:cBhvr>
                                      <p:to>
                                        <p:strVal val="visible"/>
                                      </p:to>
                                    </p:set>
                                    <p:anim calcmode="lin" valueType="num">
                                      <p:cBhvr additive="base">
                                        <p:cTn id="13" dur="500" fill="hold"/>
                                        <p:tgtEl>
                                          <p:spTgt spid="24064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064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40642">
                                            <p:txEl>
                                              <p:pRg st="4" end="4"/>
                                            </p:txEl>
                                          </p:spTgt>
                                        </p:tgtEl>
                                        <p:attrNameLst>
                                          <p:attrName>style.visibility</p:attrName>
                                        </p:attrNameLst>
                                      </p:cBhvr>
                                      <p:to>
                                        <p:strVal val="visible"/>
                                      </p:to>
                                    </p:set>
                                    <p:anim calcmode="lin" valueType="num">
                                      <p:cBhvr additive="base">
                                        <p:cTn id="19" dur="500" fill="hold"/>
                                        <p:tgtEl>
                                          <p:spTgt spid="24064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064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0642">
                                            <p:txEl>
                                              <p:pRg st="5" end="5"/>
                                            </p:txEl>
                                          </p:spTgt>
                                        </p:tgtEl>
                                        <p:attrNameLst>
                                          <p:attrName>style.visibility</p:attrName>
                                        </p:attrNameLst>
                                      </p:cBhvr>
                                      <p:to>
                                        <p:strVal val="visible"/>
                                      </p:to>
                                    </p:set>
                                    <p:anim calcmode="lin" valueType="num">
                                      <p:cBhvr additive="base">
                                        <p:cTn id="25" dur="500" fill="hold"/>
                                        <p:tgtEl>
                                          <p:spTgt spid="24064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064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40642">
                                            <p:txEl>
                                              <p:pRg st="6" end="6"/>
                                            </p:txEl>
                                          </p:spTgt>
                                        </p:tgtEl>
                                        <p:attrNameLst>
                                          <p:attrName>style.visibility</p:attrName>
                                        </p:attrNameLst>
                                      </p:cBhvr>
                                      <p:to>
                                        <p:strVal val="visible"/>
                                      </p:to>
                                    </p:set>
                                    <p:anim calcmode="lin" valueType="num">
                                      <p:cBhvr additive="base">
                                        <p:cTn id="31" dur="500" fill="hold"/>
                                        <p:tgtEl>
                                          <p:spTgt spid="24064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064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40642">
                                            <p:txEl>
                                              <p:pRg st="7" end="7"/>
                                            </p:txEl>
                                          </p:spTgt>
                                        </p:tgtEl>
                                        <p:attrNameLst>
                                          <p:attrName>style.visibility</p:attrName>
                                        </p:attrNameLst>
                                      </p:cBhvr>
                                      <p:to>
                                        <p:strVal val="visible"/>
                                      </p:to>
                                    </p:set>
                                    <p:anim calcmode="lin" valueType="num">
                                      <p:cBhvr additive="base">
                                        <p:cTn id="37" dur="500" fill="hold"/>
                                        <p:tgtEl>
                                          <p:spTgt spid="24064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4064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40642">
                                            <p:txEl>
                                              <p:pRg st="8" end="8"/>
                                            </p:txEl>
                                          </p:spTgt>
                                        </p:tgtEl>
                                        <p:attrNameLst>
                                          <p:attrName>style.visibility</p:attrName>
                                        </p:attrNameLst>
                                      </p:cBhvr>
                                      <p:to>
                                        <p:strVal val="visible"/>
                                      </p:to>
                                    </p:set>
                                    <p:anim calcmode="lin" valueType="num">
                                      <p:cBhvr additive="base">
                                        <p:cTn id="43" dur="500" fill="hold"/>
                                        <p:tgtEl>
                                          <p:spTgt spid="240642">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4064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40642">
                                            <p:txEl>
                                              <p:pRg st="9" end="9"/>
                                            </p:txEl>
                                          </p:spTgt>
                                        </p:tgtEl>
                                        <p:attrNameLst>
                                          <p:attrName>style.visibility</p:attrName>
                                        </p:attrNameLst>
                                      </p:cBhvr>
                                      <p:to>
                                        <p:strVal val="visible"/>
                                      </p:to>
                                    </p:set>
                                    <p:anim calcmode="lin" valueType="num">
                                      <p:cBhvr additive="base">
                                        <p:cTn id="49" dur="500" fill="hold"/>
                                        <p:tgtEl>
                                          <p:spTgt spid="240642">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4064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ChangeArrowheads="1"/>
          </p:cNvSpPr>
          <p:nvPr>
            <p:ph type="body" idx="1"/>
          </p:nvPr>
        </p:nvSpPr>
        <p:spPr>
          <a:xfrm>
            <a:off x="299979" y="1457298"/>
            <a:ext cx="8544042" cy="4819716"/>
          </a:xfrm>
        </p:spPr>
        <p:txBody>
          <a:bodyPr/>
          <a:lstStyle/>
          <a:p>
            <a:pPr>
              <a:lnSpc>
                <a:spcPct val="90000"/>
              </a:lnSpc>
              <a:buFont typeface="Wingdings" pitchFamily="2" charset="2"/>
              <a:buNone/>
            </a:pPr>
            <a:r>
              <a:rPr lang="en-US" altLang="zh-TW" sz="2800" dirty="0" err="1" smtClean="0">
                <a:effectLst/>
              </a:rPr>
              <a:t>Thực</a:t>
            </a:r>
            <a:r>
              <a:rPr lang="en-US" altLang="zh-TW" sz="2800" dirty="0" smtClean="0">
                <a:effectLst/>
              </a:rPr>
              <a:t> </a:t>
            </a:r>
            <a:r>
              <a:rPr lang="en-US" altLang="zh-TW" sz="2800" dirty="0" err="1" smtClean="0">
                <a:effectLst/>
              </a:rPr>
              <a:t>vậy</a:t>
            </a:r>
            <a:r>
              <a:rPr lang="en-US" altLang="zh-TW" sz="2800" dirty="0" smtClean="0">
                <a:effectLst/>
              </a:rPr>
              <a:t>, </a:t>
            </a:r>
            <a:r>
              <a:rPr lang="en-US" altLang="zh-TW" sz="2800" dirty="0" err="1" smtClean="0">
                <a:effectLst/>
              </a:rPr>
              <a:t>giả</a:t>
            </a:r>
            <a:r>
              <a:rPr lang="en-US" altLang="zh-TW" sz="2800" dirty="0" smtClean="0">
                <a:effectLst/>
              </a:rPr>
              <a:t> </a:t>
            </a:r>
            <a:r>
              <a:rPr lang="en-US" altLang="zh-TW" sz="2800" dirty="0" err="1" smtClean="0">
                <a:effectLst/>
              </a:rPr>
              <a:t>sử</a:t>
            </a:r>
            <a:r>
              <a:rPr lang="en-US" altLang="zh-TW" sz="2800" dirty="0" smtClean="0">
                <a:effectLst/>
              </a:rPr>
              <a:t> </a:t>
            </a:r>
            <a:r>
              <a:rPr lang="en-US" altLang="zh-TW" sz="2800" b="1" i="1" dirty="0" err="1">
                <a:effectLst/>
                <a:latin typeface="Times New Roman" pitchFamily="18" charset="0"/>
              </a:rPr>
              <a:t>u</a:t>
            </a:r>
            <a:r>
              <a:rPr lang="en-US" altLang="zh-TW" sz="2800" b="1" baseline="-25000" dirty="0" err="1">
                <a:effectLst/>
                <a:latin typeface="Times New Roman" pitchFamily="18" charset="0"/>
              </a:rPr>
              <a:t>1</a:t>
            </a:r>
            <a:r>
              <a:rPr lang="en-US" altLang="zh-TW" sz="2800" dirty="0">
                <a:effectLst/>
                <a:latin typeface="Times New Roman" pitchFamily="18" charset="0"/>
              </a:rPr>
              <a:t>, </a:t>
            </a:r>
            <a:r>
              <a:rPr lang="en-US" altLang="zh-TW" sz="2800" b="1" i="1" dirty="0" err="1">
                <a:effectLst/>
                <a:latin typeface="Times New Roman" pitchFamily="18" charset="0"/>
              </a:rPr>
              <a:t>v</a:t>
            </a:r>
            <a:r>
              <a:rPr lang="en-US" altLang="zh-TW" sz="2800" b="1" baseline="-25000" dirty="0" err="1">
                <a:effectLst/>
                <a:latin typeface="Times New Roman" pitchFamily="18" charset="0"/>
              </a:rPr>
              <a:t>1</a:t>
            </a:r>
            <a:r>
              <a:rPr lang="en-US" altLang="zh-TW" sz="2800" b="1" dirty="0">
                <a:effectLst/>
                <a:latin typeface="Times New Roman" pitchFamily="18" charset="0"/>
              </a:rPr>
              <a:t> </a:t>
            </a:r>
            <a:r>
              <a:rPr lang="en-US" altLang="zh-TW" sz="2800" dirty="0">
                <a:latin typeface="Times New Roman" pitchFamily="18" charset="0"/>
                <a:sym typeface="Symbol" pitchFamily="18" charset="2"/>
              </a:rPr>
              <a:t> </a:t>
            </a:r>
            <a:r>
              <a:rPr lang="en-US" altLang="zh-TW" sz="2800" b="1" i="1" dirty="0">
                <a:latin typeface="Times New Roman" pitchFamily="18" charset="0"/>
                <a:sym typeface="Symbol" pitchFamily="18" charset="2"/>
              </a:rPr>
              <a:t>V</a:t>
            </a:r>
            <a:r>
              <a:rPr lang="en-US" altLang="zh-TW" sz="2800" dirty="0">
                <a:latin typeface="Times New Roman" pitchFamily="18" charset="0"/>
                <a:sym typeface="Symbol" pitchFamily="18" charset="2"/>
              </a:rPr>
              <a:t>(</a:t>
            </a:r>
            <a:r>
              <a:rPr lang="en-US" altLang="zh-TW" sz="2800" b="1" i="1" dirty="0">
                <a:effectLst/>
                <a:latin typeface="Times New Roman" pitchFamily="18" charset="0"/>
              </a:rPr>
              <a:t>G</a:t>
            </a:r>
            <a:r>
              <a:rPr lang="en-US" altLang="zh-TW" sz="2800" dirty="0">
                <a:effectLst/>
                <a:latin typeface="Symbol" pitchFamily="18" charset="2"/>
              </a:rPr>
              <a:t>-</a:t>
            </a:r>
            <a:r>
              <a:rPr lang="en-US" altLang="zh-TW" sz="2800" b="1" i="1" dirty="0">
                <a:latin typeface="Times New Roman" pitchFamily="18" charset="0"/>
              </a:rPr>
              <a:t>e</a:t>
            </a:r>
            <a:r>
              <a:rPr lang="en-US" altLang="zh-TW" sz="2800" dirty="0">
                <a:latin typeface="Times New Roman" pitchFamily="18" charset="0"/>
                <a:sym typeface="Symbol" pitchFamily="18" charset="2"/>
              </a:rPr>
              <a:t>)=</a:t>
            </a:r>
            <a:r>
              <a:rPr lang="en-US" altLang="zh-TW" sz="2800" b="1" i="1" dirty="0">
                <a:latin typeface="Times New Roman" pitchFamily="18" charset="0"/>
                <a:sym typeface="Symbol" pitchFamily="18" charset="2"/>
              </a:rPr>
              <a:t>V</a:t>
            </a:r>
            <a:r>
              <a:rPr lang="en-US" altLang="zh-TW" sz="2800" dirty="0">
                <a:latin typeface="Times New Roman" pitchFamily="18" charset="0"/>
                <a:sym typeface="Symbol" pitchFamily="18" charset="2"/>
              </a:rPr>
              <a:t>(</a:t>
            </a:r>
            <a:r>
              <a:rPr lang="en-US" altLang="zh-TW" sz="2800" b="1" i="1" dirty="0">
                <a:latin typeface="Times New Roman" pitchFamily="18" charset="0"/>
                <a:sym typeface="Symbol" pitchFamily="18" charset="2"/>
              </a:rPr>
              <a:t>G</a:t>
            </a:r>
            <a:r>
              <a:rPr lang="en-US" altLang="zh-TW" sz="2800" dirty="0">
                <a:latin typeface="Times New Roman" pitchFamily="18" charset="0"/>
                <a:sym typeface="Symbol" pitchFamily="18" charset="2"/>
              </a:rPr>
              <a:t>)</a:t>
            </a:r>
          </a:p>
          <a:p>
            <a:pPr>
              <a:lnSpc>
                <a:spcPct val="90000"/>
              </a:lnSpc>
              <a:buFont typeface="Wingdings" pitchFamily="2" charset="2"/>
              <a:buNone/>
            </a:pPr>
            <a:r>
              <a:rPr lang="en-US" altLang="zh-TW" sz="2800" dirty="0">
                <a:sym typeface="Symbol" pitchFamily="18" charset="2"/>
              </a:rPr>
              <a:t>	 </a:t>
            </a:r>
            <a:r>
              <a:rPr lang="en-US" altLang="zh-TW" sz="2800" dirty="0" smtClean="0">
                <a:sym typeface="Symbol" pitchFamily="18" charset="2"/>
              </a:rPr>
              <a:t>Do </a:t>
            </a:r>
            <a:r>
              <a:rPr lang="en-US" altLang="zh-TW" sz="2800" b="1" i="1" dirty="0" smtClean="0">
                <a:latin typeface="Times New Roman" pitchFamily="18" charset="0"/>
                <a:sym typeface="Symbol" pitchFamily="18" charset="2"/>
              </a:rPr>
              <a:t>G</a:t>
            </a:r>
            <a:r>
              <a:rPr lang="en-US" altLang="zh-TW" sz="2800" dirty="0" smtClean="0">
                <a:sym typeface="Symbol" pitchFamily="18" charset="2"/>
              </a:rPr>
              <a:t> </a:t>
            </a:r>
            <a:r>
              <a:rPr lang="en-US" altLang="zh-TW" sz="2800" dirty="0" err="1" smtClean="0">
                <a:sym typeface="Symbol" pitchFamily="18" charset="2"/>
              </a:rPr>
              <a:t>là</a:t>
            </a:r>
            <a:r>
              <a:rPr lang="en-US" altLang="zh-TW" sz="2800" dirty="0" smtClean="0">
                <a:sym typeface="Symbol" pitchFamily="18" charset="2"/>
              </a:rPr>
              <a:t> </a:t>
            </a:r>
            <a:r>
              <a:rPr lang="en-US" altLang="zh-TW" sz="2800" dirty="0" err="1" smtClean="0">
                <a:sym typeface="Symbol" pitchFamily="18" charset="2"/>
              </a:rPr>
              <a:t>liên</a:t>
            </a:r>
            <a:r>
              <a:rPr lang="en-US" altLang="zh-TW" sz="2800" dirty="0" smtClean="0">
                <a:sym typeface="Symbol" pitchFamily="18" charset="2"/>
              </a:rPr>
              <a:t> </a:t>
            </a:r>
            <a:r>
              <a:rPr lang="en-US" altLang="zh-TW" sz="2800" dirty="0" err="1" smtClean="0">
                <a:sym typeface="Symbol" pitchFamily="18" charset="2"/>
              </a:rPr>
              <a:t>thông</a:t>
            </a:r>
            <a:r>
              <a:rPr lang="en-US" altLang="zh-TW" sz="2800" dirty="0" smtClean="0">
                <a:sym typeface="Symbol" pitchFamily="18" charset="2"/>
              </a:rPr>
              <a:t>, </a:t>
            </a:r>
            <a:r>
              <a:rPr lang="en-US" altLang="zh-TW" sz="2800" dirty="0" err="1" smtClean="0">
                <a:sym typeface="Symbol" pitchFamily="18" charset="2"/>
              </a:rPr>
              <a:t>nên</a:t>
            </a:r>
            <a:r>
              <a:rPr lang="en-US" altLang="zh-TW" sz="2800" dirty="0" smtClean="0">
                <a:sym typeface="Symbol" pitchFamily="18" charset="2"/>
              </a:rPr>
              <a:t>  </a:t>
            </a:r>
            <a:r>
              <a:rPr lang="en-US" altLang="zh-TW" sz="2800" dirty="0" err="1" smtClean="0">
                <a:sym typeface="Symbol" pitchFamily="18" charset="2"/>
              </a:rPr>
              <a:t>đường</a:t>
            </a:r>
            <a:r>
              <a:rPr lang="en-US" altLang="zh-TW" sz="2800" dirty="0" smtClean="0">
                <a:sym typeface="Symbol" pitchFamily="18" charset="2"/>
              </a:rPr>
              <a:t> </a:t>
            </a:r>
            <a:r>
              <a:rPr lang="en-US" altLang="zh-TW" sz="2800" dirty="0" err="1" smtClean="0">
                <a:sym typeface="Symbol" pitchFamily="18" charset="2"/>
              </a:rPr>
              <a:t>đi</a:t>
            </a:r>
            <a:r>
              <a:rPr lang="en-US" altLang="zh-TW" sz="2800" dirty="0" smtClean="0">
                <a:sym typeface="Symbol" pitchFamily="18" charset="2"/>
              </a:rPr>
              <a:t>  </a:t>
            </a:r>
            <a:r>
              <a:rPr lang="en-US" altLang="zh-TW" sz="2800" b="1" i="1" dirty="0" smtClean="0">
                <a:sym typeface="Symbol" pitchFamily="18" charset="2"/>
              </a:rPr>
              <a:t>P</a:t>
            </a:r>
            <a:r>
              <a:rPr lang="en-US" altLang="zh-TW" sz="2800" dirty="0" smtClean="0">
                <a:sym typeface="Symbol" pitchFamily="18" charset="2"/>
              </a:rPr>
              <a:t>:</a:t>
            </a:r>
            <a:r>
              <a:rPr lang="en-US" altLang="zh-TW" sz="2800" i="1" dirty="0" smtClean="0">
                <a:sym typeface="Symbol" pitchFamily="18" charset="2"/>
              </a:rPr>
              <a:t> </a:t>
            </a:r>
            <a:r>
              <a:rPr lang="en-US" altLang="zh-TW" sz="2800" b="1" i="1" dirty="0" err="1" smtClean="0">
                <a:effectLst/>
                <a:latin typeface="Times New Roman" pitchFamily="18" charset="0"/>
              </a:rPr>
              <a:t>u</a:t>
            </a:r>
            <a:r>
              <a:rPr lang="en-US" altLang="zh-TW" sz="2800" b="1" baseline="-25000" dirty="0" err="1" smtClean="0">
                <a:effectLst/>
                <a:latin typeface="Times New Roman" pitchFamily="18" charset="0"/>
              </a:rPr>
              <a:t>1</a:t>
            </a:r>
            <a:r>
              <a:rPr lang="en-US" altLang="zh-TW" sz="2800" dirty="0" err="1" smtClean="0">
                <a:effectLst/>
                <a:sym typeface="Symbol"/>
              </a:rPr>
              <a:t></a:t>
            </a:r>
            <a:r>
              <a:rPr lang="en-US" altLang="zh-TW" sz="2800" b="1" i="1" dirty="0" err="1" smtClean="0">
                <a:effectLst/>
                <a:latin typeface="Times New Roman" pitchFamily="18" charset="0"/>
              </a:rPr>
              <a:t>v</a:t>
            </a:r>
            <a:r>
              <a:rPr lang="en-US" altLang="zh-TW" sz="2800" b="1" baseline="-25000" dirty="0" err="1" smtClean="0">
                <a:effectLst/>
                <a:latin typeface="Times New Roman" pitchFamily="18" charset="0"/>
              </a:rPr>
              <a:t>1</a:t>
            </a:r>
            <a:r>
              <a:rPr lang="en-US" altLang="zh-TW" sz="2800" dirty="0" smtClean="0">
                <a:effectLst/>
              </a:rPr>
              <a:t> </a:t>
            </a:r>
            <a:r>
              <a:rPr lang="en-US" altLang="zh-TW" sz="2800" dirty="0" err="1" smtClean="0">
                <a:effectLst/>
              </a:rPr>
              <a:t>trên</a:t>
            </a:r>
            <a:r>
              <a:rPr lang="en-US" altLang="zh-TW" sz="2800" dirty="0" smtClean="0">
                <a:effectLst/>
              </a:rPr>
              <a:t> </a:t>
            </a:r>
            <a:r>
              <a:rPr lang="en-US" altLang="zh-TW" sz="2800" b="1" i="1" dirty="0" smtClean="0">
                <a:effectLst/>
                <a:latin typeface="Times New Roman" pitchFamily="18" charset="0"/>
              </a:rPr>
              <a:t>G</a:t>
            </a:r>
            <a:r>
              <a:rPr lang="en-US" altLang="zh-TW" sz="2800" dirty="0">
                <a:effectLst/>
              </a:rPr>
              <a:t>.</a:t>
            </a:r>
          </a:p>
          <a:p>
            <a:pPr>
              <a:lnSpc>
                <a:spcPct val="90000"/>
              </a:lnSpc>
              <a:buFont typeface="Wingdings" pitchFamily="2" charset="2"/>
              <a:buNone/>
            </a:pPr>
            <a:r>
              <a:rPr lang="en-US" altLang="zh-TW" sz="2800" dirty="0">
                <a:effectLst/>
              </a:rPr>
              <a:t>	</a:t>
            </a:r>
            <a:r>
              <a:rPr lang="en-US" altLang="zh-TW" sz="2800" dirty="0" err="1" smtClean="0">
                <a:solidFill>
                  <a:srgbClr val="C00000"/>
                </a:solidFill>
                <a:effectLst/>
              </a:rPr>
              <a:t>Nếu</a:t>
            </a:r>
            <a:r>
              <a:rPr lang="en-US" altLang="zh-TW" sz="2800" dirty="0" smtClean="0">
                <a:solidFill>
                  <a:srgbClr val="C00000"/>
                </a:solidFill>
                <a:effectLst/>
              </a:rPr>
              <a:t> </a:t>
            </a:r>
            <a:r>
              <a:rPr lang="en-US" altLang="zh-TW" sz="2800" b="1" i="1" dirty="0">
                <a:solidFill>
                  <a:srgbClr val="C00000"/>
                </a:solidFill>
                <a:latin typeface="Times New Roman" pitchFamily="18" charset="0"/>
              </a:rPr>
              <a:t>e</a:t>
            </a:r>
            <a:r>
              <a:rPr lang="en-US" altLang="zh-TW" sz="2800" dirty="0">
                <a:solidFill>
                  <a:srgbClr val="C00000"/>
                </a:solidFill>
                <a:effectLst/>
              </a:rPr>
              <a:t> </a:t>
            </a:r>
            <a:r>
              <a:rPr lang="en-US" altLang="zh-TW" sz="2800" dirty="0">
                <a:solidFill>
                  <a:srgbClr val="C00000"/>
                </a:solidFill>
                <a:effectLst/>
                <a:sym typeface="Symbol" pitchFamily="18" charset="2"/>
              </a:rPr>
              <a:t> </a:t>
            </a:r>
            <a:r>
              <a:rPr lang="en-US" altLang="zh-TW" sz="2800" b="1" i="1" dirty="0">
                <a:solidFill>
                  <a:srgbClr val="C00000"/>
                </a:solidFill>
                <a:effectLst/>
                <a:latin typeface="Times New Roman" pitchFamily="18" charset="0"/>
                <a:sym typeface="Symbol" pitchFamily="18" charset="2"/>
              </a:rPr>
              <a:t>P</a:t>
            </a:r>
            <a:r>
              <a:rPr lang="en-US" altLang="zh-TW" sz="2800" dirty="0">
                <a:solidFill>
                  <a:srgbClr val="C00000"/>
                </a:solidFill>
                <a:effectLst/>
                <a:sym typeface="Symbol" pitchFamily="18" charset="2"/>
              </a:rPr>
              <a:t>, </a:t>
            </a:r>
            <a:r>
              <a:rPr lang="en-US" altLang="zh-TW" sz="2800" dirty="0" err="1" smtClean="0">
                <a:effectLst/>
                <a:sym typeface="Symbol" pitchFamily="18" charset="2"/>
              </a:rPr>
              <a:t>thì</a:t>
            </a:r>
            <a:r>
              <a:rPr lang="en-US" altLang="zh-TW" sz="2800" dirty="0" smtClean="0">
                <a:effectLst/>
                <a:sym typeface="Symbol" pitchFamily="18" charset="2"/>
              </a:rPr>
              <a:t> </a:t>
            </a:r>
            <a:r>
              <a:rPr lang="en-US" altLang="zh-TW" sz="2800" b="1" i="1" dirty="0">
                <a:effectLst/>
                <a:latin typeface="Times New Roman" pitchFamily="18" charset="0"/>
                <a:sym typeface="Symbol" pitchFamily="18" charset="2"/>
              </a:rPr>
              <a:t>P</a:t>
            </a:r>
            <a:r>
              <a:rPr lang="en-US" altLang="zh-TW" sz="2800" dirty="0">
                <a:effectLst/>
                <a:sym typeface="Symbol" pitchFamily="18" charset="2"/>
              </a:rPr>
              <a:t> </a:t>
            </a:r>
            <a:r>
              <a:rPr lang="en-US" altLang="zh-TW" sz="2800" dirty="0" err="1" smtClean="0">
                <a:effectLst/>
                <a:sym typeface="Symbol" pitchFamily="18" charset="2"/>
              </a:rPr>
              <a:t>cũng</a:t>
            </a:r>
            <a:r>
              <a:rPr lang="en-US" altLang="zh-TW" sz="2800" dirty="0" smtClean="0">
                <a:effectLst/>
                <a:sym typeface="Symbol" pitchFamily="18" charset="2"/>
              </a:rPr>
              <a:t> </a:t>
            </a:r>
            <a:r>
              <a:rPr lang="en-US" altLang="zh-TW" sz="2800" dirty="0" err="1" smtClean="0">
                <a:effectLst/>
                <a:sym typeface="Symbol" pitchFamily="18" charset="2"/>
              </a:rPr>
              <a:t>là</a:t>
            </a:r>
            <a:r>
              <a:rPr lang="en-US" altLang="zh-TW" sz="2800" dirty="0" smtClean="0">
                <a:effectLst/>
                <a:sym typeface="Symbol" pitchFamily="18" charset="2"/>
              </a:rPr>
              <a:t> </a:t>
            </a:r>
            <a:r>
              <a:rPr lang="en-US" altLang="zh-TW" sz="2800" dirty="0" err="1" smtClean="0">
                <a:effectLst/>
                <a:sym typeface="Symbol" pitchFamily="18" charset="2"/>
              </a:rPr>
              <a:t>đường</a:t>
            </a:r>
            <a:r>
              <a:rPr lang="en-US" altLang="zh-TW" sz="2800" dirty="0" smtClean="0">
                <a:effectLst/>
                <a:sym typeface="Symbol" pitchFamily="18" charset="2"/>
              </a:rPr>
              <a:t> </a:t>
            </a:r>
            <a:r>
              <a:rPr lang="en-US" altLang="zh-TW" sz="2800" dirty="0" err="1" smtClean="0">
                <a:effectLst/>
                <a:sym typeface="Symbol" pitchFamily="18" charset="2"/>
              </a:rPr>
              <a:t>đi</a:t>
            </a:r>
            <a:r>
              <a:rPr lang="en-US" altLang="zh-TW" sz="2800" dirty="0" smtClean="0">
                <a:effectLst/>
                <a:sym typeface="Symbol" pitchFamily="18" charset="2"/>
              </a:rPr>
              <a:t> </a:t>
            </a:r>
            <a:r>
              <a:rPr lang="en-US" altLang="zh-TW" sz="2800" dirty="0" err="1" smtClean="0">
                <a:effectLst/>
                <a:sym typeface="Symbol" pitchFamily="18" charset="2"/>
              </a:rPr>
              <a:t>trên</a:t>
            </a:r>
            <a:r>
              <a:rPr lang="en-US" altLang="zh-TW" sz="2800" dirty="0" smtClean="0">
                <a:effectLst/>
                <a:sym typeface="Symbol" pitchFamily="18" charset="2"/>
              </a:rPr>
              <a:t> </a:t>
            </a:r>
            <a:r>
              <a:rPr lang="en-US" altLang="zh-TW" sz="2800" b="1" i="1" dirty="0">
                <a:effectLst/>
                <a:latin typeface="Times New Roman" pitchFamily="18" charset="0"/>
              </a:rPr>
              <a:t>G</a:t>
            </a:r>
            <a:r>
              <a:rPr lang="en-US" altLang="zh-TW" sz="2800" dirty="0">
                <a:effectLst/>
                <a:latin typeface="Symbol" pitchFamily="18" charset="2"/>
              </a:rPr>
              <a:t>-</a:t>
            </a:r>
            <a:r>
              <a:rPr lang="en-US" altLang="zh-TW" sz="2800" b="1" i="1" dirty="0">
                <a:latin typeface="Times New Roman" pitchFamily="18" charset="0"/>
              </a:rPr>
              <a:t>e</a:t>
            </a:r>
            <a:endParaRPr lang="en-US" altLang="zh-TW" sz="2800" dirty="0">
              <a:effectLst/>
              <a:sym typeface="Symbol" pitchFamily="18" charset="2"/>
            </a:endParaRPr>
          </a:p>
          <a:p>
            <a:pPr>
              <a:lnSpc>
                <a:spcPct val="90000"/>
              </a:lnSpc>
              <a:buFont typeface="Wingdings" pitchFamily="2" charset="2"/>
              <a:buNone/>
            </a:pPr>
            <a:r>
              <a:rPr lang="zh-TW" altLang="en-US" sz="2800" dirty="0">
                <a:effectLst/>
                <a:sym typeface="Symbol" pitchFamily="18" charset="2"/>
              </a:rPr>
              <a:t> 	    </a:t>
            </a:r>
            <a:r>
              <a:rPr lang="zh-TW" altLang="en-US" sz="2800" dirty="0" smtClean="0">
                <a:effectLst/>
                <a:sym typeface="Symbol" pitchFamily="18" charset="2"/>
              </a:rPr>
              <a:t>   </a:t>
            </a:r>
            <a:r>
              <a:rPr lang="en-US" altLang="zh-TW" sz="2800" dirty="0" smtClean="0">
                <a:sym typeface="Symbol" pitchFamily="18" charset="2"/>
              </a:rPr>
              <a:t> </a:t>
            </a:r>
            <a:r>
              <a:rPr lang="en-US" altLang="zh-TW" sz="2800" dirty="0">
                <a:sym typeface="Symbol" pitchFamily="18" charset="2"/>
              </a:rPr>
              <a:t> </a:t>
            </a:r>
            <a:r>
              <a:rPr lang="en-US" altLang="zh-TW" dirty="0" err="1" smtClean="0">
                <a:sym typeface="Symbol" pitchFamily="18" charset="2"/>
              </a:rPr>
              <a:t>đường</a:t>
            </a:r>
            <a:r>
              <a:rPr lang="en-US" altLang="zh-TW" dirty="0" smtClean="0">
                <a:sym typeface="Symbol" pitchFamily="18" charset="2"/>
              </a:rPr>
              <a:t> </a:t>
            </a:r>
            <a:r>
              <a:rPr lang="en-US" altLang="zh-TW" dirty="0" err="1" smtClean="0">
                <a:sym typeface="Symbol" pitchFamily="18" charset="2"/>
              </a:rPr>
              <a:t>đi</a:t>
            </a:r>
            <a:r>
              <a:rPr lang="en-US" altLang="zh-TW" dirty="0" smtClean="0">
                <a:sym typeface="Symbol" pitchFamily="18" charset="2"/>
              </a:rPr>
              <a:t> </a:t>
            </a:r>
            <a:r>
              <a:rPr lang="en-US" altLang="zh-TW" i="1" dirty="0" smtClean="0">
                <a:sym typeface="Symbol" pitchFamily="18" charset="2"/>
              </a:rPr>
              <a:t> </a:t>
            </a:r>
            <a:r>
              <a:rPr lang="en-US" altLang="zh-TW" b="1" i="1" dirty="0" err="1" smtClean="0">
                <a:latin typeface="Times New Roman" pitchFamily="18" charset="0"/>
              </a:rPr>
              <a:t>u</a:t>
            </a:r>
            <a:r>
              <a:rPr lang="en-US" altLang="zh-TW" b="1" baseline="-25000" dirty="0" err="1" smtClean="0">
                <a:latin typeface="Times New Roman" pitchFamily="18" charset="0"/>
              </a:rPr>
              <a:t>1</a:t>
            </a:r>
            <a:r>
              <a:rPr lang="en-US" altLang="zh-TW" dirty="0" err="1" smtClean="0">
                <a:sym typeface="Symbol"/>
              </a:rPr>
              <a:t></a:t>
            </a:r>
            <a:r>
              <a:rPr lang="en-US" altLang="zh-TW" b="1" i="1" dirty="0" err="1" smtClean="0">
                <a:latin typeface="Times New Roman" pitchFamily="18" charset="0"/>
              </a:rPr>
              <a:t>v</a:t>
            </a:r>
            <a:r>
              <a:rPr lang="en-US" altLang="zh-TW" b="1" baseline="-25000" dirty="0" err="1" smtClean="0">
                <a:latin typeface="Times New Roman" pitchFamily="18" charset="0"/>
              </a:rPr>
              <a:t>1</a:t>
            </a:r>
            <a:r>
              <a:rPr lang="en-US" altLang="zh-TW" dirty="0" smtClean="0"/>
              <a:t> </a:t>
            </a:r>
            <a:r>
              <a:rPr lang="en-US" altLang="zh-TW" dirty="0" err="1" smtClean="0"/>
              <a:t>trên</a:t>
            </a:r>
            <a:r>
              <a:rPr lang="en-US" altLang="zh-TW" dirty="0" smtClean="0"/>
              <a:t> </a:t>
            </a:r>
            <a:r>
              <a:rPr lang="en-US" altLang="zh-TW" b="1" i="1" dirty="0" smtClean="0">
                <a:latin typeface="Times New Roman" pitchFamily="18" charset="0"/>
              </a:rPr>
              <a:t>G</a:t>
            </a:r>
            <a:r>
              <a:rPr lang="en-US" altLang="zh-TW" sz="2800" dirty="0" smtClean="0">
                <a:effectLst/>
                <a:latin typeface="Symbol" pitchFamily="18" charset="2"/>
              </a:rPr>
              <a:t>-</a:t>
            </a:r>
            <a:r>
              <a:rPr lang="en-US" altLang="zh-TW" sz="2800" b="1" i="1" dirty="0" smtClean="0">
                <a:latin typeface="Times New Roman" pitchFamily="18" charset="0"/>
              </a:rPr>
              <a:t>e</a:t>
            </a:r>
            <a:endParaRPr lang="en-US" altLang="zh-TW" sz="2800" b="1" i="1" dirty="0">
              <a:latin typeface="Times New Roman" pitchFamily="18" charset="0"/>
            </a:endParaRPr>
          </a:p>
          <a:p>
            <a:pPr>
              <a:lnSpc>
                <a:spcPct val="90000"/>
              </a:lnSpc>
              <a:buFont typeface="Wingdings" pitchFamily="2" charset="2"/>
              <a:buNone/>
            </a:pPr>
            <a:r>
              <a:rPr lang="en-US" altLang="zh-TW" sz="2800" dirty="0">
                <a:solidFill>
                  <a:srgbClr val="C00000"/>
                </a:solidFill>
              </a:rPr>
              <a:t>   </a:t>
            </a:r>
            <a:r>
              <a:rPr lang="en-US" altLang="zh-TW" sz="2800" dirty="0" smtClean="0">
                <a:solidFill>
                  <a:srgbClr val="C00000"/>
                </a:solidFill>
              </a:rPr>
              <a:t> </a:t>
            </a:r>
            <a:r>
              <a:rPr lang="en-US" altLang="zh-TW" sz="2800" dirty="0" err="1" smtClean="0">
                <a:solidFill>
                  <a:srgbClr val="C00000"/>
                </a:solidFill>
              </a:rPr>
              <a:t>Nếu</a:t>
            </a:r>
            <a:r>
              <a:rPr lang="en-US" altLang="zh-TW" sz="2800" dirty="0" smtClean="0">
                <a:solidFill>
                  <a:srgbClr val="C00000"/>
                </a:solidFill>
              </a:rPr>
              <a:t> </a:t>
            </a:r>
            <a:r>
              <a:rPr lang="en-US" altLang="zh-TW" sz="2800" b="1" i="1" dirty="0">
                <a:solidFill>
                  <a:srgbClr val="C00000"/>
                </a:solidFill>
                <a:latin typeface="Times New Roman" pitchFamily="18" charset="0"/>
              </a:rPr>
              <a:t>e</a:t>
            </a:r>
            <a:r>
              <a:rPr lang="en-US" altLang="zh-TW" sz="2800" dirty="0">
                <a:solidFill>
                  <a:srgbClr val="C00000"/>
                </a:solidFill>
              </a:rPr>
              <a:t> </a:t>
            </a:r>
            <a:r>
              <a:rPr lang="en-US" altLang="zh-TW" sz="2800" dirty="0">
                <a:solidFill>
                  <a:srgbClr val="C00000"/>
                </a:solidFill>
                <a:sym typeface="Symbol" pitchFamily="18" charset="2"/>
              </a:rPr>
              <a:t> </a:t>
            </a:r>
            <a:r>
              <a:rPr lang="en-US" altLang="zh-TW" sz="2800" b="1" i="1" dirty="0">
                <a:solidFill>
                  <a:srgbClr val="C00000"/>
                </a:solidFill>
                <a:latin typeface="Times New Roman" pitchFamily="18" charset="0"/>
                <a:sym typeface="Symbol" pitchFamily="18" charset="2"/>
              </a:rPr>
              <a:t>P</a:t>
            </a:r>
            <a:r>
              <a:rPr lang="en-US" altLang="zh-TW" sz="2800" dirty="0">
                <a:solidFill>
                  <a:srgbClr val="C00000"/>
                </a:solidFill>
                <a:sym typeface="Symbol" pitchFamily="18" charset="2"/>
              </a:rPr>
              <a:t>, </a:t>
            </a:r>
            <a:r>
              <a:rPr lang="en-US" altLang="zh-TW" sz="2800" dirty="0" err="1" smtClean="0">
                <a:sym typeface="Symbol" pitchFamily="18" charset="2"/>
              </a:rPr>
              <a:t>thì</a:t>
            </a:r>
            <a:endParaRPr lang="en-US" altLang="zh-TW" sz="2800" dirty="0">
              <a:sym typeface="Symbol" pitchFamily="18" charset="2"/>
            </a:endParaRPr>
          </a:p>
          <a:p>
            <a:pPr>
              <a:lnSpc>
                <a:spcPct val="90000"/>
              </a:lnSpc>
              <a:buFont typeface="Wingdings" pitchFamily="2" charset="2"/>
              <a:buNone/>
            </a:pPr>
            <a:r>
              <a:rPr lang="en-US" altLang="zh-TW" sz="2800" dirty="0">
                <a:sym typeface="Symbol" pitchFamily="18" charset="2"/>
              </a:rPr>
              <a:t>	</a:t>
            </a:r>
            <a:r>
              <a:rPr lang="en-US" altLang="zh-TW" sz="2800" dirty="0" smtClean="0">
                <a:sym typeface="Symbol" pitchFamily="18" charset="2"/>
              </a:rPr>
              <a:t>       </a:t>
            </a:r>
            <a:r>
              <a:rPr lang="en-US" altLang="zh-TW" sz="2800" dirty="0">
                <a:sym typeface="Symbol" pitchFamily="18" charset="2"/>
              </a:rPr>
              <a:t>(</a:t>
            </a:r>
            <a:r>
              <a:rPr lang="en-US" altLang="zh-TW" sz="2800" b="1" i="1" dirty="0">
                <a:latin typeface="Times New Roman" pitchFamily="18" charset="0"/>
                <a:sym typeface="Symbol" pitchFamily="18" charset="2"/>
              </a:rPr>
              <a:t>P</a:t>
            </a:r>
            <a:r>
              <a:rPr lang="en-US" altLang="zh-TW" sz="2800" b="1" dirty="0">
                <a:latin typeface="Times New Roman" pitchFamily="18" charset="0"/>
                <a:sym typeface="Symbol" pitchFamily="18" charset="2"/>
              </a:rPr>
              <a:t></a:t>
            </a:r>
            <a:r>
              <a:rPr lang="en-US" altLang="zh-TW" sz="2800" b="1" i="1" dirty="0">
                <a:latin typeface="Times New Roman" pitchFamily="18" charset="0"/>
                <a:sym typeface="Symbol" pitchFamily="18" charset="2"/>
              </a:rPr>
              <a:t>C</a:t>
            </a:r>
            <a:r>
              <a:rPr lang="en-US" altLang="zh-TW" sz="2800" dirty="0">
                <a:sym typeface="Symbol" pitchFamily="18" charset="2"/>
              </a:rPr>
              <a:t>)</a:t>
            </a:r>
            <a:r>
              <a:rPr lang="en-US" altLang="zh-TW" sz="2800" dirty="0">
                <a:effectLst/>
                <a:latin typeface="Symbol" pitchFamily="18" charset="2"/>
              </a:rPr>
              <a:t>-</a:t>
            </a:r>
            <a:r>
              <a:rPr lang="en-US" altLang="zh-TW" sz="2800" b="1" i="1" dirty="0">
                <a:latin typeface="Times New Roman" pitchFamily="18" charset="0"/>
              </a:rPr>
              <a:t>e</a:t>
            </a:r>
            <a:r>
              <a:rPr lang="en-US" altLang="zh-TW" sz="2800" dirty="0">
                <a:sym typeface="Symbol" pitchFamily="18" charset="2"/>
              </a:rPr>
              <a:t> </a:t>
            </a:r>
            <a:r>
              <a:rPr lang="en-US" altLang="zh-TW" sz="2800" dirty="0" err="1" smtClean="0">
                <a:sym typeface="Symbol" pitchFamily="18" charset="2"/>
              </a:rPr>
              <a:t>là</a:t>
            </a:r>
            <a:r>
              <a:rPr lang="en-US" altLang="zh-TW" sz="2800" dirty="0" smtClean="0">
                <a:sym typeface="Symbol" pitchFamily="18" charset="2"/>
              </a:rPr>
              <a:t> </a:t>
            </a:r>
            <a:r>
              <a:rPr lang="en-US" altLang="zh-TW" sz="2800" dirty="0" err="1" smtClean="0">
                <a:sym typeface="Symbol" pitchFamily="18" charset="2"/>
              </a:rPr>
              <a:t>đường</a:t>
            </a:r>
            <a:r>
              <a:rPr lang="en-US" altLang="zh-TW" sz="2800" dirty="0" smtClean="0">
                <a:sym typeface="Symbol" pitchFamily="18" charset="2"/>
              </a:rPr>
              <a:t> </a:t>
            </a:r>
            <a:r>
              <a:rPr lang="en-US" altLang="zh-TW" sz="2800" dirty="0" err="1" smtClean="0">
                <a:sym typeface="Symbol" pitchFamily="18" charset="2"/>
              </a:rPr>
              <a:t>đi</a:t>
            </a:r>
            <a:r>
              <a:rPr lang="en-US" altLang="zh-TW" sz="2800" dirty="0" smtClean="0">
                <a:sym typeface="Symbol" pitchFamily="18" charset="2"/>
              </a:rPr>
              <a:t> </a:t>
            </a:r>
            <a:r>
              <a:rPr lang="en-US" altLang="zh-TW" i="1" dirty="0" smtClean="0">
                <a:sym typeface="Symbol" pitchFamily="18" charset="2"/>
              </a:rPr>
              <a:t> </a:t>
            </a:r>
            <a:r>
              <a:rPr lang="en-US" altLang="zh-TW" b="1" i="1" dirty="0" err="1" smtClean="0">
                <a:latin typeface="Times New Roman" pitchFamily="18" charset="0"/>
              </a:rPr>
              <a:t>u</a:t>
            </a:r>
            <a:r>
              <a:rPr lang="en-US" altLang="zh-TW" b="1" baseline="-25000" dirty="0" err="1" smtClean="0">
                <a:latin typeface="Times New Roman" pitchFamily="18" charset="0"/>
              </a:rPr>
              <a:t>1</a:t>
            </a:r>
            <a:r>
              <a:rPr lang="en-US" altLang="zh-TW" dirty="0" err="1" smtClean="0">
                <a:sym typeface="Symbol"/>
              </a:rPr>
              <a:t></a:t>
            </a:r>
            <a:r>
              <a:rPr lang="en-US" altLang="zh-TW" b="1" i="1" dirty="0" err="1" smtClean="0">
                <a:latin typeface="Times New Roman" pitchFamily="18" charset="0"/>
              </a:rPr>
              <a:t>v</a:t>
            </a:r>
            <a:r>
              <a:rPr lang="en-US" altLang="zh-TW" b="1" baseline="-25000" dirty="0" err="1" smtClean="0">
                <a:latin typeface="Times New Roman" pitchFamily="18" charset="0"/>
              </a:rPr>
              <a:t>1</a:t>
            </a:r>
            <a:r>
              <a:rPr lang="en-US" altLang="zh-TW" dirty="0" smtClean="0"/>
              <a:t> </a:t>
            </a:r>
            <a:r>
              <a:rPr lang="en-US" altLang="zh-TW" dirty="0" err="1" smtClean="0"/>
              <a:t>trên</a:t>
            </a:r>
            <a:r>
              <a:rPr lang="en-US" altLang="zh-TW" dirty="0" smtClean="0"/>
              <a:t> </a:t>
            </a:r>
            <a:r>
              <a:rPr lang="en-US" altLang="zh-TW" b="1" i="1" dirty="0" smtClean="0">
                <a:latin typeface="Times New Roman" pitchFamily="18" charset="0"/>
              </a:rPr>
              <a:t>G</a:t>
            </a:r>
            <a:r>
              <a:rPr lang="en-US" altLang="zh-TW" sz="2800" dirty="0" smtClean="0">
                <a:effectLst/>
                <a:latin typeface="Symbol" pitchFamily="18" charset="2"/>
              </a:rPr>
              <a:t>-</a:t>
            </a:r>
            <a:r>
              <a:rPr lang="en-US" altLang="zh-TW" sz="2800" b="1" i="1" dirty="0" smtClean="0">
                <a:latin typeface="Times New Roman" pitchFamily="18" charset="0"/>
              </a:rPr>
              <a:t>e </a:t>
            </a:r>
            <a:r>
              <a:rPr lang="en-US" altLang="zh-TW" sz="2800" dirty="0" smtClean="0">
                <a:latin typeface="Times New Roman" pitchFamily="18" charset="0"/>
              </a:rPr>
              <a:t>(</a:t>
            </a:r>
            <a:r>
              <a:rPr lang="en-US" altLang="zh-TW" sz="2800" i="1" dirty="0" err="1" smtClean="0">
                <a:latin typeface="Times New Roman" pitchFamily="18" charset="0"/>
              </a:rPr>
              <a:t>xem</a:t>
            </a:r>
            <a:r>
              <a:rPr lang="en-US" altLang="zh-TW" sz="2800" i="1" dirty="0" smtClean="0">
                <a:latin typeface="Times New Roman" pitchFamily="18" charset="0"/>
              </a:rPr>
              <a:t> </a:t>
            </a:r>
            <a:r>
              <a:rPr lang="en-US" altLang="zh-TW" sz="2800" i="1" dirty="0" err="1" smtClean="0">
                <a:latin typeface="Times New Roman" pitchFamily="18" charset="0"/>
              </a:rPr>
              <a:t>hình</a:t>
            </a:r>
            <a:r>
              <a:rPr lang="en-US" altLang="zh-TW" sz="2800" dirty="0" smtClean="0">
                <a:latin typeface="Times New Roman" pitchFamily="18" charset="0"/>
              </a:rPr>
              <a:t>)</a:t>
            </a:r>
            <a:endParaRPr lang="en-US" altLang="zh-TW" sz="2800" dirty="0">
              <a:sym typeface="Symbol" pitchFamily="18" charset="2"/>
            </a:endParaRPr>
          </a:p>
          <a:p>
            <a:pPr>
              <a:lnSpc>
                <a:spcPct val="90000"/>
              </a:lnSpc>
              <a:buFont typeface="Wingdings" pitchFamily="2" charset="2"/>
              <a:buNone/>
            </a:pPr>
            <a:r>
              <a:rPr lang="en-US" altLang="zh-TW" sz="2800" dirty="0">
                <a:sym typeface="Symbol" pitchFamily="18" charset="2"/>
              </a:rPr>
              <a:t>	 </a:t>
            </a:r>
            <a:r>
              <a:rPr lang="en-US" altLang="zh-TW" sz="2800" dirty="0" err="1" smtClean="0">
                <a:sym typeface="Symbol" pitchFamily="18" charset="2"/>
              </a:rPr>
              <a:t>Vậy</a:t>
            </a:r>
            <a:r>
              <a:rPr lang="en-US" altLang="zh-TW" sz="2800" dirty="0" smtClean="0">
                <a:sym typeface="Symbol" pitchFamily="18" charset="2"/>
              </a:rPr>
              <a:t> </a:t>
            </a:r>
            <a:r>
              <a:rPr lang="en-US" altLang="zh-TW" sz="2800" dirty="0" err="1" smtClean="0">
                <a:sym typeface="Symbol" pitchFamily="18" charset="2"/>
              </a:rPr>
              <a:t>luôn</a:t>
            </a:r>
            <a:r>
              <a:rPr lang="en-US" altLang="zh-TW" sz="2800" dirty="0" smtClean="0">
                <a:sym typeface="Symbol" pitchFamily="18" charset="2"/>
              </a:rPr>
              <a:t> </a:t>
            </a:r>
            <a:r>
              <a:rPr lang="en-US" altLang="zh-TW" sz="2800" dirty="0" err="1" smtClean="0">
                <a:sym typeface="Symbol" pitchFamily="18" charset="2"/>
              </a:rPr>
              <a:t>tìm</a:t>
            </a:r>
            <a:r>
              <a:rPr lang="en-US" altLang="zh-TW" sz="2800" dirty="0" smtClean="0">
                <a:sym typeface="Symbol" pitchFamily="18" charset="2"/>
              </a:rPr>
              <a:t> </a:t>
            </a:r>
            <a:r>
              <a:rPr lang="en-US" altLang="zh-TW" sz="2800" dirty="0" err="1" smtClean="0">
                <a:sym typeface="Symbol" pitchFamily="18" charset="2"/>
              </a:rPr>
              <a:t>được</a:t>
            </a:r>
            <a:r>
              <a:rPr lang="en-US" altLang="zh-TW" sz="2800" dirty="0" smtClean="0">
                <a:sym typeface="Symbol" pitchFamily="18" charset="2"/>
              </a:rPr>
              <a:t> </a:t>
            </a:r>
            <a:r>
              <a:rPr lang="en-US" altLang="zh-TW" sz="2800" dirty="0" err="1" smtClean="0">
                <a:sym typeface="Symbol" pitchFamily="18" charset="2"/>
              </a:rPr>
              <a:t>đường</a:t>
            </a:r>
            <a:r>
              <a:rPr lang="en-US" altLang="zh-TW" sz="2800" dirty="0" smtClean="0">
                <a:sym typeface="Symbol" pitchFamily="18" charset="2"/>
              </a:rPr>
              <a:t> </a:t>
            </a:r>
            <a:r>
              <a:rPr lang="en-US" altLang="zh-TW" sz="2800" dirty="0" err="1" smtClean="0">
                <a:sym typeface="Symbol" pitchFamily="18" charset="2"/>
              </a:rPr>
              <a:t>đi</a:t>
            </a:r>
            <a:r>
              <a:rPr lang="en-US" altLang="zh-TW" sz="2800" dirty="0" smtClean="0">
                <a:sym typeface="Symbol" pitchFamily="18" charset="2"/>
              </a:rPr>
              <a:t> </a:t>
            </a:r>
            <a:r>
              <a:rPr lang="en-US" altLang="zh-TW" i="1" dirty="0" smtClean="0">
                <a:sym typeface="Symbol" pitchFamily="18" charset="2"/>
              </a:rPr>
              <a:t> </a:t>
            </a:r>
            <a:r>
              <a:rPr lang="en-US" altLang="zh-TW" b="1" i="1" dirty="0" err="1" smtClean="0">
                <a:latin typeface="Times New Roman" pitchFamily="18" charset="0"/>
              </a:rPr>
              <a:t>u</a:t>
            </a:r>
            <a:r>
              <a:rPr lang="en-US" altLang="zh-TW" b="1" baseline="-25000" dirty="0" err="1" smtClean="0">
                <a:latin typeface="Times New Roman" pitchFamily="18" charset="0"/>
              </a:rPr>
              <a:t>1</a:t>
            </a:r>
            <a:r>
              <a:rPr lang="en-US" altLang="zh-TW" dirty="0" err="1" smtClean="0">
                <a:sym typeface="Symbol"/>
              </a:rPr>
              <a:t></a:t>
            </a:r>
            <a:r>
              <a:rPr lang="en-US" altLang="zh-TW" b="1" i="1" dirty="0" err="1" smtClean="0">
                <a:latin typeface="Times New Roman" pitchFamily="18" charset="0"/>
              </a:rPr>
              <a:t>v</a:t>
            </a:r>
            <a:r>
              <a:rPr lang="en-US" altLang="zh-TW" b="1" baseline="-25000" dirty="0" err="1" smtClean="0">
                <a:latin typeface="Times New Roman" pitchFamily="18" charset="0"/>
              </a:rPr>
              <a:t>1</a:t>
            </a:r>
            <a:r>
              <a:rPr lang="en-US" altLang="zh-TW" dirty="0" smtClean="0"/>
              <a:t> </a:t>
            </a:r>
            <a:r>
              <a:rPr lang="en-US" altLang="zh-TW" dirty="0" err="1" smtClean="0"/>
              <a:t>trên</a:t>
            </a:r>
            <a:r>
              <a:rPr lang="en-US" altLang="zh-TW" dirty="0" smtClean="0"/>
              <a:t> </a:t>
            </a:r>
            <a:r>
              <a:rPr lang="en-US" altLang="zh-TW" b="1" i="1" dirty="0" smtClean="0">
                <a:latin typeface="Times New Roman" pitchFamily="18" charset="0"/>
              </a:rPr>
              <a:t>G</a:t>
            </a:r>
            <a:r>
              <a:rPr lang="en-US" altLang="zh-TW" sz="2800" dirty="0" smtClean="0">
                <a:effectLst/>
                <a:latin typeface="Symbol" pitchFamily="18" charset="2"/>
              </a:rPr>
              <a:t>-</a:t>
            </a:r>
            <a:r>
              <a:rPr lang="en-US" altLang="zh-TW" sz="2800" b="1" i="1" dirty="0" smtClean="0">
                <a:latin typeface="Times New Roman" pitchFamily="18" charset="0"/>
              </a:rPr>
              <a:t>e</a:t>
            </a:r>
            <a:endParaRPr lang="en-US" altLang="zh-TW" sz="2800" b="1" i="1" dirty="0">
              <a:latin typeface="Times New Roman" pitchFamily="18" charset="0"/>
            </a:endParaRPr>
          </a:p>
          <a:p>
            <a:pPr>
              <a:lnSpc>
                <a:spcPct val="90000"/>
              </a:lnSpc>
              <a:buFont typeface="Wingdings" pitchFamily="2" charset="2"/>
              <a:buNone/>
            </a:pPr>
            <a:r>
              <a:rPr lang="en-US" altLang="zh-TW" sz="2800" dirty="0">
                <a:sym typeface="Symbol" pitchFamily="18" charset="2"/>
              </a:rPr>
              <a:t>   </a:t>
            </a:r>
            <a:endParaRPr lang="en-US" altLang="zh-TW" sz="4000" dirty="0">
              <a:sym typeface="Symbol" pitchFamily="18" charset="2"/>
            </a:endParaRPr>
          </a:p>
          <a:p>
            <a:pPr>
              <a:lnSpc>
                <a:spcPct val="90000"/>
              </a:lnSpc>
              <a:buFont typeface="Wingdings" pitchFamily="2" charset="2"/>
              <a:buNone/>
            </a:pPr>
            <a:r>
              <a:rPr lang="en-US" altLang="zh-TW" sz="2800" dirty="0" err="1" smtClean="0">
                <a:sym typeface="Symbol" pitchFamily="18" charset="2"/>
              </a:rPr>
              <a:t>Vậy</a:t>
            </a:r>
            <a:r>
              <a:rPr lang="en-US" altLang="zh-TW" sz="2800" dirty="0" smtClean="0">
                <a:sym typeface="Symbol" pitchFamily="18" charset="2"/>
              </a:rPr>
              <a:t> </a:t>
            </a:r>
            <a:r>
              <a:rPr lang="en-US" altLang="zh-TW" sz="2800" b="1" i="1" dirty="0" smtClean="0">
                <a:latin typeface="Times New Roman" pitchFamily="18" charset="0"/>
                <a:sym typeface="Symbol" pitchFamily="18" charset="2"/>
              </a:rPr>
              <a:t>G</a:t>
            </a:r>
            <a:r>
              <a:rPr lang="en-US" altLang="zh-TW" sz="2800" dirty="0" smtClean="0">
                <a:effectLst/>
                <a:latin typeface="Symbol" pitchFamily="18" charset="2"/>
              </a:rPr>
              <a:t>-</a:t>
            </a:r>
            <a:r>
              <a:rPr lang="en-US" altLang="zh-TW" sz="2800" b="1" i="1" dirty="0" smtClean="0">
                <a:latin typeface="Times New Roman" pitchFamily="18" charset="0"/>
              </a:rPr>
              <a:t>e</a:t>
            </a:r>
            <a:r>
              <a:rPr lang="en-US" altLang="zh-TW" sz="2800" dirty="0" smtClean="0">
                <a:sym typeface="Symbol" pitchFamily="18" charset="2"/>
              </a:rPr>
              <a:t> </a:t>
            </a:r>
            <a:r>
              <a:rPr lang="en-US" altLang="zh-TW" sz="2800" dirty="0" err="1" smtClean="0">
                <a:sym typeface="Symbol" pitchFamily="18" charset="2"/>
              </a:rPr>
              <a:t>là</a:t>
            </a:r>
            <a:r>
              <a:rPr lang="en-US" altLang="zh-TW" sz="2800" dirty="0" smtClean="0">
                <a:sym typeface="Symbol" pitchFamily="18" charset="2"/>
              </a:rPr>
              <a:t> </a:t>
            </a:r>
            <a:r>
              <a:rPr lang="en-US" altLang="zh-TW" sz="2800" dirty="0" err="1" smtClean="0">
                <a:sym typeface="Symbol" pitchFamily="18" charset="2"/>
              </a:rPr>
              <a:t>liên</a:t>
            </a:r>
            <a:r>
              <a:rPr lang="en-US" altLang="zh-TW" sz="2800" dirty="0" smtClean="0">
                <a:sym typeface="Symbol" pitchFamily="18" charset="2"/>
              </a:rPr>
              <a:t> </a:t>
            </a:r>
            <a:r>
              <a:rPr lang="en-US" altLang="zh-TW" sz="2800" dirty="0" err="1" smtClean="0">
                <a:sym typeface="Symbol" pitchFamily="18" charset="2"/>
              </a:rPr>
              <a:t>thông</a:t>
            </a:r>
            <a:r>
              <a:rPr lang="en-US" altLang="zh-TW" sz="2800" dirty="0" smtClean="0">
                <a:sym typeface="Symbol" pitchFamily="18" charset="2"/>
              </a:rPr>
              <a:t>.</a:t>
            </a:r>
            <a:endParaRPr lang="zh-TW" altLang="en-US" sz="2800" b="1" i="1" dirty="0">
              <a:latin typeface="Times New Roman" pitchFamily="18" charset="0"/>
            </a:endParaRPr>
          </a:p>
        </p:txBody>
      </p:sp>
      <p:grpSp>
        <p:nvGrpSpPr>
          <p:cNvPr id="2" name="Group 3"/>
          <p:cNvGrpSpPr>
            <a:grpSpLocks/>
          </p:cNvGrpSpPr>
          <p:nvPr/>
        </p:nvGrpSpPr>
        <p:grpSpPr bwMode="auto">
          <a:xfrm>
            <a:off x="5338763" y="4856201"/>
            <a:ext cx="3586162" cy="1420813"/>
            <a:chOff x="3227" y="3022"/>
            <a:chExt cx="2259" cy="895"/>
          </a:xfrm>
        </p:grpSpPr>
        <p:sp>
          <p:nvSpPr>
            <p:cNvPr id="241669" name="Text Box 5"/>
            <p:cNvSpPr txBox="1">
              <a:spLocks noChangeArrowheads="1"/>
            </p:cNvSpPr>
            <p:nvPr/>
          </p:nvSpPr>
          <p:spPr bwMode="auto">
            <a:xfrm>
              <a:off x="5150" y="3625"/>
              <a:ext cx="336" cy="292"/>
            </a:xfrm>
            <a:prstGeom prst="rect">
              <a:avLst/>
            </a:prstGeom>
            <a:noFill/>
            <a:ln w="9525">
              <a:noFill/>
              <a:miter lim="800000"/>
              <a:headEnd/>
              <a:tailEnd/>
            </a:ln>
            <a:effectLst/>
          </p:spPr>
          <p:txBody>
            <a:bodyPr lIns="90000" tIns="46800" rIns="90000" bIns="46800">
              <a:spAutoFit/>
            </a:bodyPr>
            <a:lstStyle/>
            <a:p>
              <a:pPr>
                <a:spcBef>
                  <a:spcPct val="50000"/>
                </a:spcBef>
              </a:pPr>
              <a:r>
                <a:rPr lang="en-US" altLang="zh-TW" sz="2400" i="1" u="none">
                  <a:latin typeface="Times New Roman" pitchFamily="18" charset="0"/>
                </a:rPr>
                <a:t>v</a:t>
              </a:r>
              <a:r>
                <a:rPr lang="en-US" altLang="zh-TW" sz="2400" u="none" baseline="-25000">
                  <a:latin typeface="Times New Roman" pitchFamily="18" charset="0"/>
                </a:rPr>
                <a:t>1</a:t>
              </a:r>
              <a:endParaRPr lang="en-US" altLang="zh-TW" sz="2400" u="none">
                <a:latin typeface="Times New Roman" pitchFamily="18" charset="0"/>
              </a:endParaRPr>
            </a:p>
          </p:txBody>
        </p:sp>
        <p:sp>
          <p:nvSpPr>
            <p:cNvPr id="241670" name="Oval 6"/>
            <p:cNvSpPr>
              <a:spLocks noChangeArrowheads="1"/>
            </p:cNvSpPr>
            <p:nvPr/>
          </p:nvSpPr>
          <p:spPr bwMode="auto">
            <a:xfrm>
              <a:off x="3518" y="3577"/>
              <a:ext cx="96" cy="96"/>
            </a:xfrm>
            <a:prstGeom prst="ellipse">
              <a:avLst/>
            </a:prstGeom>
            <a:solidFill>
              <a:schemeClr val="tx1"/>
            </a:solidFill>
            <a:ln w="9525">
              <a:solidFill>
                <a:schemeClr val="tx1"/>
              </a:solidFill>
              <a:round/>
              <a:headEnd/>
              <a:tailEnd/>
            </a:ln>
            <a:effectLst/>
          </p:spPr>
          <p:txBody>
            <a:bodyPr wrap="none" lIns="90000" tIns="46800" rIns="90000" bIns="46800" anchor="ctr">
              <a:spAutoFit/>
            </a:bodyPr>
            <a:lstStyle/>
            <a:p>
              <a:endParaRPr lang="en-US"/>
            </a:p>
          </p:txBody>
        </p:sp>
        <p:sp>
          <p:nvSpPr>
            <p:cNvPr id="241671" name="Oval 7"/>
            <p:cNvSpPr>
              <a:spLocks noChangeArrowheads="1"/>
            </p:cNvSpPr>
            <p:nvPr/>
          </p:nvSpPr>
          <p:spPr bwMode="auto">
            <a:xfrm>
              <a:off x="4046" y="3577"/>
              <a:ext cx="96" cy="96"/>
            </a:xfrm>
            <a:prstGeom prst="ellipse">
              <a:avLst/>
            </a:prstGeom>
            <a:solidFill>
              <a:schemeClr val="tx1"/>
            </a:solidFill>
            <a:ln w="9525">
              <a:solidFill>
                <a:schemeClr val="tx1"/>
              </a:solidFill>
              <a:round/>
              <a:headEnd/>
              <a:tailEnd/>
            </a:ln>
            <a:effectLst/>
          </p:spPr>
          <p:txBody>
            <a:bodyPr wrap="none" lIns="90000" tIns="46800" rIns="90000" bIns="46800" anchor="ctr">
              <a:spAutoFit/>
            </a:bodyPr>
            <a:lstStyle/>
            <a:p>
              <a:endParaRPr lang="en-US"/>
            </a:p>
          </p:txBody>
        </p:sp>
        <p:sp>
          <p:nvSpPr>
            <p:cNvPr id="241672" name="Oval 8"/>
            <p:cNvSpPr>
              <a:spLocks noChangeArrowheads="1"/>
            </p:cNvSpPr>
            <p:nvPr/>
          </p:nvSpPr>
          <p:spPr bwMode="auto">
            <a:xfrm>
              <a:off x="4574" y="3577"/>
              <a:ext cx="96" cy="96"/>
            </a:xfrm>
            <a:prstGeom prst="ellipse">
              <a:avLst/>
            </a:prstGeom>
            <a:solidFill>
              <a:schemeClr val="tx1"/>
            </a:solidFill>
            <a:ln w="9525">
              <a:solidFill>
                <a:schemeClr val="tx1"/>
              </a:solidFill>
              <a:round/>
              <a:headEnd/>
              <a:tailEnd/>
            </a:ln>
            <a:effectLst/>
          </p:spPr>
          <p:txBody>
            <a:bodyPr wrap="none" lIns="90000" tIns="46800" rIns="90000" bIns="46800" anchor="ctr">
              <a:spAutoFit/>
            </a:bodyPr>
            <a:lstStyle/>
            <a:p>
              <a:endParaRPr lang="en-US"/>
            </a:p>
          </p:txBody>
        </p:sp>
        <p:sp>
          <p:nvSpPr>
            <p:cNvPr id="241673" name="Oval 9"/>
            <p:cNvSpPr>
              <a:spLocks noChangeArrowheads="1"/>
            </p:cNvSpPr>
            <p:nvPr/>
          </p:nvSpPr>
          <p:spPr bwMode="auto">
            <a:xfrm>
              <a:off x="5198" y="3577"/>
              <a:ext cx="96" cy="96"/>
            </a:xfrm>
            <a:prstGeom prst="ellipse">
              <a:avLst/>
            </a:prstGeom>
            <a:solidFill>
              <a:schemeClr val="tx1"/>
            </a:solidFill>
            <a:ln w="9525">
              <a:solidFill>
                <a:schemeClr val="tx1"/>
              </a:solidFill>
              <a:round/>
              <a:headEnd/>
              <a:tailEnd/>
            </a:ln>
            <a:effectLst/>
          </p:spPr>
          <p:txBody>
            <a:bodyPr wrap="none" lIns="90000" tIns="46800" rIns="90000" bIns="46800" anchor="ctr">
              <a:spAutoFit/>
            </a:bodyPr>
            <a:lstStyle/>
            <a:p>
              <a:endParaRPr lang="en-US"/>
            </a:p>
          </p:txBody>
        </p:sp>
        <p:sp>
          <p:nvSpPr>
            <p:cNvPr id="241674" name="Freeform 10"/>
            <p:cNvSpPr>
              <a:spLocks/>
            </p:cNvSpPr>
            <p:nvPr/>
          </p:nvSpPr>
          <p:spPr bwMode="auto">
            <a:xfrm>
              <a:off x="3616" y="3583"/>
              <a:ext cx="439" cy="76"/>
            </a:xfrm>
            <a:custGeom>
              <a:avLst/>
              <a:gdLst/>
              <a:ahLst/>
              <a:cxnLst>
                <a:cxn ang="0">
                  <a:pos x="0" y="68"/>
                </a:cxn>
                <a:cxn ang="0">
                  <a:pos x="49" y="13"/>
                </a:cxn>
                <a:cxn ang="0">
                  <a:pos x="99" y="19"/>
                </a:cxn>
                <a:cxn ang="0">
                  <a:pos x="136" y="31"/>
                </a:cxn>
                <a:cxn ang="0">
                  <a:pos x="241" y="44"/>
                </a:cxn>
                <a:cxn ang="0">
                  <a:pos x="303" y="0"/>
                </a:cxn>
                <a:cxn ang="0">
                  <a:pos x="390" y="13"/>
                </a:cxn>
                <a:cxn ang="0">
                  <a:pos x="439" y="37"/>
                </a:cxn>
              </a:cxnLst>
              <a:rect l="0" t="0" r="r" b="b"/>
              <a:pathLst>
                <a:path w="439" h="76">
                  <a:moveTo>
                    <a:pt x="0" y="68"/>
                  </a:moveTo>
                  <a:cubicBezTo>
                    <a:pt x="8" y="35"/>
                    <a:pt x="19" y="28"/>
                    <a:pt x="49" y="13"/>
                  </a:cubicBezTo>
                  <a:cubicBezTo>
                    <a:pt x="66" y="15"/>
                    <a:pt x="83" y="16"/>
                    <a:pt x="99" y="19"/>
                  </a:cubicBezTo>
                  <a:cubicBezTo>
                    <a:pt x="112" y="22"/>
                    <a:pt x="136" y="31"/>
                    <a:pt x="136" y="31"/>
                  </a:cubicBezTo>
                  <a:cubicBezTo>
                    <a:pt x="150" y="76"/>
                    <a:pt x="206" y="50"/>
                    <a:pt x="241" y="44"/>
                  </a:cubicBezTo>
                  <a:cubicBezTo>
                    <a:pt x="263" y="29"/>
                    <a:pt x="284" y="19"/>
                    <a:pt x="303" y="0"/>
                  </a:cubicBezTo>
                  <a:cubicBezTo>
                    <a:pt x="321" y="2"/>
                    <a:pt x="366" y="0"/>
                    <a:pt x="390" y="13"/>
                  </a:cubicBezTo>
                  <a:cubicBezTo>
                    <a:pt x="409" y="24"/>
                    <a:pt x="417" y="37"/>
                    <a:pt x="439" y="37"/>
                  </a:cubicBezTo>
                </a:path>
              </a:pathLst>
            </a:custGeom>
            <a:noFill/>
            <a:ln w="9525" cap="flat" cmpd="sng">
              <a:solidFill>
                <a:schemeClr val="tx1"/>
              </a:solidFill>
              <a:prstDash val="solid"/>
              <a:round/>
              <a:headEnd type="none" w="med" len="med"/>
              <a:tailEnd type="none" w="med" len="med"/>
            </a:ln>
            <a:effectLst/>
          </p:spPr>
          <p:txBody>
            <a:bodyPr wrap="none" lIns="90000" tIns="46800" rIns="90000" bIns="46800">
              <a:spAutoFit/>
            </a:bodyPr>
            <a:lstStyle/>
            <a:p>
              <a:endParaRPr lang="en-US"/>
            </a:p>
          </p:txBody>
        </p:sp>
        <p:sp>
          <p:nvSpPr>
            <p:cNvPr id="241675" name="Freeform 11"/>
            <p:cNvSpPr>
              <a:spLocks/>
            </p:cNvSpPr>
            <p:nvPr/>
          </p:nvSpPr>
          <p:spPr bwMode="auto">
            <a:xfrm>
              <a:off x="4662" y="3525"/>
              <a:ext cx="570" cy="126"/>
            </a:xfrm>
            <a:custGeom>
              <a:avLst/>
              <a:gdLst/>
              <a:ahLst/>
              <a:cxnLst>
                <a:cxn ang="0">
                  <a:pos x="0" y="126"/>
                </a:cxn>
                <a:cxn ang="0">
                  <a:pos x="50" y="83"/>
                </a:cxn>
                <a:cxn ang="0">
                  <a:pos x="149" y="89"/>
                </a:cxn>
                <a:cxn ang="0">
                  <a:pos x="180" y="108"/>
                </a:cxn>
                <a:cxn ang="0">
                  <a:pos x="229" y="120"/>
                </a:cxn>
                <a:cxn ang="0">
                  <a:pos x="366" y="83"/>
                </a:cxn>
                <a:cxn ang="0">
                  <a:pos x="570" y="77"/>
                </a:cxn>
              </a:cxnLst>
              <a:rect l="0" t="0" r="r" b="b"/>
              <a:pathLst>
                <a:path w="570" h="126">
                  <a:moveTo>
                    <a:pt x="0" y="126"/>
                  </a:moveTo>
                  <a:cubicBezTo>
                    <a:pt x="9" y="90"/>
                    <a:pt x="17" y="99"/>
                    <a:pt x="50" y="83"/>
                  </a:cubicBezTo>
                  <a:cubicBezTo>
                    <a:pt x="83" y="85"/>
                    <a:pt x="116" y="86"/>
                    <a:pt x="149" y="89"/>
                  </a:cubicBezTo>
                  <a:cubicBezTo>
                    <a:pt x="176" y="92"/>
                    <a:pt x="160" y="96"/>
                    <a:pt x="180" y="108"/>
                  </a:cubicBezTo>
                  <a:cubicBezTo>
                    <a:pt x="189" y="114"/>
                    <a:pt x="223" y="119"/>
                    <a:pt x="229" y="120"/>
                  </a:cubicBezTo>
                  <a:cubicBezTo>
                    <a:pt x="326" y="108"/>
                    <a:pt x="310" y="118"/>
                    <a:pt x="366" y="83"/>
                  </a:cubicBezTo>
                  <a:cubicBezTo>
                    <a:pt x="409" y="23"/>
                    <a:pt x="535" y="0"/>
                    <a:pt x="570" y="77"/>
                  </a:cubicBezTo>
                </a:path>
              </a:pathLst>
            </a:custGeom>
            <a:noFill/>
            <a:ln w="9525" cap="flat" cmpd="sng">
              <a:solidFill>
                <a:schemeClr val="tx1"/>
              </a:solidFill>
              <a:prstDash val="solid"/>
              <a:round/>
              <a:headEnd type="none" w="med" len="med"/>
              <a:tailEnd type="none" w="med" len="med"/>
            </a:ln>
            <a:effectLst/>
          </p:spPr>
          <p:txBody>
            <a:bodyPr wrap="none" lIns="90000" tIns="46800" rIns="90000" bIns="46800">
              <a:spAutoFit/>
            </a:bodyPr>
            <a:lstStyle/>
            <a:p>
              <a:endParaRPr lang="en-US"/>
            </a:p>
          </p:txBody>
        </p:sp>
        <p:cxnSp>
          <p:nvCxnSpPr>
            <p:cNvPr id="241676" name="AutoShape 12"/>
            <p:cNvCxnSpPr>
              <a:cxnSpLocks noChangeShapeType="1"/>
              <a:stCxn id="241671" idx="6"/>
              <a:endCxn id="241672" idx="2"/>
            </p:cNvCxnSpPr>
            <p:nvPr/>
          </p:nvCxnSpPr>
          <p:spPr bwMode="auto">
            <a:xfrm>
              <a:off x="4142" y="3625"/>
              <a:ext cx="432" cy="0"/>
            </a:xfrm>
            <a:prstGeom prst="straightConnector1">
              <a:avLst/>
            </a:prstGeom>
            <a:noFill/>
            <a:ln w="9525">
              <a:solidFill>
                <a:schemeClr val="tx1"/>
              </a:solidFill>
              <a:round/>
              <a:headEnd/>
              <a:tailEnd/>
            </a:ln>
            <a:effectLst/>
          </p:spPr>
        </p:cxnSp>
        <p:sp>
          <p:nvSpPr>
            <p:cNvPr id="241677" name="Text Box 13"/>
            <p:cNvSpPr txBox="1">
              <a:spLocks noChangeArrowheads="1"/>
            </p:cNvSpPr>
            <p:nvPr/>
          </p:nvSpPr>
          <p:spPr bwMode="auto">
            <a:xfrm>
              <a:off x="4238" y="3529"/>
              <a:ext cx="240" cy="317"/>
            </a:xfrm>
            <a:prstGeom prst="rect">
              <a:avLst/>
            </a:prstGeom>
            <a:noFill/>
            <a:ln w="9525">
              <a:noFill/>
              <a:miter lim="800000"/>
              <a:headEnd/>
              <a:tailEnd/>
            </a:ln>
            <a:effectLst/>
          </p:spPr>
          <p:txBody>
            <a:bodyPr lIns="90000" tIns="46800" rIns="90000" bIns="46800">
              <a:spAutoFit/>
            </a:bodyPr>
            <a:lstStyle/>
            <a:p>
              <a:pPr>
                <a:spcBef>
                  <a:spcPct val="50000"/>
                </a:spcBef>
              </a:pPr>
              <a:r>
                <a:rPr lang="zh-TW" altLang="en-US" sz="4000" u="none" baseline="24000">
                  <a:solidFill>
                    <a:srgbClr val="FF3300"/>
                  </a:solidFill>
                  <a:sym typeface="Symbol" pitchFamily="18" charset="2"/>
                </a:rPr>
                <a:t></a:t>
              </a:r>
            </a:p>
          </p:txBody>
        </p:sp>
        <p:sp>
          <p:nvSpPr>
            <p:cNvPr id="241678" name="Text Box 14"/>
            <p:cNvSpPr txBox="1">
              <a:spLocks noChangeArrowheads="1"/>
            </p:cNvSpPr>
            <p:nvPr/>
          </p:nvSpPr>
          <p:spPr bwMode="auto">
            <a:xfrm>
              <a:off x="3998" y="3625"/>
              <a:ext cx="192" cy="292"/>
            </a:xfrm>
            <a:prstGeom prst="rect">
              <a:avLst/>
            </a:prstGeom>
            <a:noFill/>
            <a:ln w="9525">
              <a:noFill/>
              <a:miter lim="800000"/>
              <a:headEnd/>
              <a:tailEnd/>
            </a:ln>
            <a:effectLst/>
          </p:spPr>
          <p:txBody>
            <a:bodyPr lIns="90000" tIns="46800" rIns="90000" bIns="46800">
              <a:spAutoFit/>
            </a:bodyPr>
            <a:lstStyle/>
            <a:p>
              <a:pPr>
                <a:spcBef>
                  <a:spcPct val="50000"/>
                </a:spcBef>
              </a:pPr>
              <a:r>
                <a:rPr lang="en-US" altLang="zh-TW" sz="2400" i="1" u="none">
                  <a:latin typeface="Times New Roman" pitchFamily="18" charset="0"/>
                </a:rPr>
                <a:t>u</a:t>
              </a:r>
            </a:p>
          </p:txBody>
        </p:sp>
        <p:sp>
          <p:nvSpPr>
            <p:cNvPr id="241679" name="Text Box 15"/>
            <p:cNvSpPr txBox="1">
              <a:spLocks noChangeArrowheads="1"/>
            </p:cNvSpPr>
            <p:nvPr/>
          </p:nvSpPr>
          <p:spPr bwMode="auto">
            <a:xfrm>
              <a:off x="3470" y="3625"/>
              <a:ext cx="336" cy="292"/>
            </a:xfrm>
            <a:prstGeom prst="rect">
              <a:avLst/>
            </a:prstGeom>
            <a:noFill/>
            <a:ln w="9525">
              <a:noFill/>
              <a:miter lim="800000"/>
              <a:headEnd/>
              <a:tailEnd/>
            </a:ln>
            <a:effectLst/>
          </p:spPr>
          <p:txBody>
            <a:bodyPr lIns="90000" tIns="46800" rIns="90000" bIns="46800">
              <a:spAutoFit/>
            </a:bodyPr>
            <a:lstStyle/>
            <a:p>
              <a:pPr>
                <a:spcBef>
                  <a:spcPct val="50000"/>
                </a:spcBef>
              </a:pPr>
              <a:r>
                <a:rPr lang="en-US" altLang="zh-TW" sz="2400" i="1" u="none">
                  <a:latin typeface="Times New Roman" pitchFamily="18" charset="0"/>
                </a:rPr>
                <a:t>u</a:t>
              </a:r>
              <a:r>
                <a:rPr lang="en-US" altLang="zh-TW" sz="2400" u="none" baseline="-25000">
                  <a:latin typeface="Times New Roman" pitchFamily="18" charset="0"/>
                </a:rPr>
                <a:t>1</a:t>
              </a:r>
              <a:endParaRPr lang="en-US" altLang="zh-TW" sz="2400" u="none">
                <a:latin typeface="Times New Roman" pitchFamily="18" charset="0"/>
              </a:endParaRPr>
            </a:p>
          </p:txBody>
        </p:sp>
        <p:sp>
          <p:nvSpPr>
            <p:cNvPr id="241680" name="Text Box 16"/>
            <p:cNvSpPr txBox="1">
              <a:spLocks noChangeArrowheads="1"/>
            </p:cNvSpPr>
            <p:nvPr/>
          </p:nvSpPr>
          <p:spPr bwMode="auto">
            <a:xfrm>
              <a:off x="4526" y="3625"/>
              <a:ext cx="192" cy="292"/>
            </a:xfrm>
            <a:prstGeom prst="rect">
              <a:avLst/>
            </a:prstGeom>
            <a:noFill/>
            <a:ln w="9525">
              <a:noFill/>
              <a:miter lim="800000"/>
              <a:headEnd/>
              <a:tailEnd/>
            </a:ln>
            <a:effectLst/>
          </p:spPr>
          <p:txBody>
            <a:bodyPr lIns="90000" tIns="46800" rIns="90000" bIns="46800">
              <a:spAutoFit/>
            </a:bodyPr>
            <a:lstStyle/>
            <a:p>
              <a:pPr>
                <a:spcBef>
                  <a:spcPct val="50000"/>
                </a:spcBef>
              </a:pPr>
              <a:r>
                <a:rPr lang="en-US" altLang="zh-TW" sz="2400" i="1" u="none">
                  <a:latin typeface="Times New Roman" pitchFamily="18" charset="0"/>
                </a:rPr>
                <a:t>v</a:t>
              </a:r>
            </a:p>
          </p:txBody>
        </p:sp>
        <p:sp>
          <p:nvSpPr>
            <p:cNvPr id="241681" name="Text Box 17"/>
            <p:cNvSpPr txBox="1">
              <a:spLocks noChangeArrowheads="1"/>
            </p:cNvSpPr>
            <p:nvPr/>
          </p:nvSpPr>
          <p:spPr bwMode="auto">
            <a:xfrm>
              <a:off x="4318" y="3022"/>
              <a:ext cx="265" cy="331"/>
            </a:xfrm>
            <a:prstGeom prst="rect">
              <a:avLst/>
            </a:prstGeom>
            <a:noFill/>
            <a:ln w="9525">
              <a:noFill/>
              <a:miter lim="800000"/>
              <a:headEnd/>
              <a:tailEnd/>
            </a:ln>
            <a:effectLst/>
          </p:spPr>
          <p:txBody>
            <a:bodyPr wrap="none" lIns="90000" tIns="46800" rIns="90000" bIns="46800">
              <a:spAutoFit/>
            </a:bodyPr>
            <a:lstStyle/>
            <a:p>
              <a:r>
                <a:rPr lang="en-US" altLang="zh-TW" sz="2800" i="1" u="none">
                  <a:latin typeface="Times New Roman" pitchFamily="18" charset="0"/>
                </a:rPr>
                <a:t>C</a:t>
              </a:r>
            </a:p>
          </p:txBody>
        </p:sp>
        <p:sp>
          <p:nvSpPr>
            <p:cNvPr id="241682" name="Text Box 18"/>
            <p:cNvSpPr txBox="1">
              <a:spLocks noChangeArrowheads="1"/>
            </p:cNvSpPr>
            <p:nvPr/>
          </p:nvSpPr>
          <p:spPr bwMode="auto">
            <a:xfrm>
              <a:off x="3227" y="3475"/>
              <a:ext cx="233" cy="292"/>
            </a:xfrm>
            <a:prstGeom prst="rect">
              <a:avLst/>
            </a:prstGeom>
            <a:noFill/>
            <a:ln w="9525">
              <a:noFill/>
              <a:miter lim="800000"/>
              <a:headEnd/>
              <a:tailEnd/>
            </a:ln>
            <a:effectLst/>
          </p:spPr>
          <p:txBody>
            <a:bodyPr wrap="none" lIns="90000" tIns="46800" rIns="90000" bIns="46800">
              <a:spAutoFit/>
            </a:bodyPr>
            <a:lstStyle/>
            <a:p>
              <a:r>
                <a:rPr lang="en-US" altLang="zh-TW" sz="2400" i="1" u="none">
                  <a:latin typeface="Times New Roman" pitchFamily="18" charset="0"/>
                </a:rPr>
                <a:t>P</a:t>
              </a:r>
            </a:p>
          </p:txBody>
        </p:sp>
        <p:sp>
          <p:nvSpPr>
            <p:cNvPr id="241683" name="Freeform 19"/>
            <p:cNvSpPr>
              <a:spLocks/>
            </p:cNvSpPr>
            <p:nvPr/>
          </p:nvSpPr>
          <p:spPr bwMode="auto">
            <a:xfrm>
              <a:off x="4078" y="3342"/>
              <a:ext cx="552" cy="253"/>
            </a:xfrm>
            <a:custGeom>
              <a:avLst/>
              <a:gdLst/>
              <a:ahLst/>
              <a:cxnLst>
                <a:cxn ang="0">
                  <a:pos x="0" y="318"/>
                </a:cxn>
                <a:cxn ang="0">
                  <a:pos x="409" y="0"/>
                </a:cxn>
                <a:cxn ang="0">
                  <a:pos x="907" y="318"/>
                </a:cxn>
              </a:cxnLst>
              <a:rect l="0" t="0" r="r" b="b"/>
              <a:pathLst>
                <a:path w="907" h="318">
                  <a:moveTo>
                    <a:pt x="0" y="318"/>
                  </a:moveTo>
                  <a:cubicBezTo>
                    <a:pt x="129" y="159"/>
                    <a:pt x="258" y="0"/>
                    <a:pt x="409" y="0"/>
                  </a:cubicBezTo>
                  <a:cubicBezTo>
                    <a:pt x="560" y="0"/>
                    <a:pt x="733" y="159"/>
                    <a:pt x="907" y="318"/>
                  </a:cubicBezTo>
                </a:path>
              </a:pathLst>
            </a:custGeom>
            <a:noFill/>
            <a:ln w="9525" cap="flat" cmpd="sng">
              <a:solidFill>
                <a:schemeClr val="tx1"/>
              </a:solidFill>
              <a:prstDash val="solid"/>
              <a:round/>
              <a:headEnd type="none" w="med" len="med"/>
              <a:tailEnd type="none" w="med" len="med"/>
            </a:ln>
            <a:effectLst/>
          </p:spPr>
          <p:txBody>
            <a:bodyPr wrap="square" lIns="90000" tIns="46800" rIns="90000" bIns="46800">
              <a:spAutoFit/>
            </a:bodyPr>
            <a:lstStyle/>
            <a:p>
              <a:endParaRPr lang="en-US"/>
            </a:p>
          </p:txBody>
        </p:sp>
      </p:grpSp>
      <p:sp>
        <p:nvSpPr>
          <p:cNvPr id="21" name="Rectangle 2"/>
          <p:cNvSpPr>
            <a:spLocks noGrp="1" noChangeArrowheads="1"/>
          </p:cNvSpPr>
          <p:nvPr>
            <p:ph type="title"/>
          </p:nvPr>
        </p:nvSpPr>
        <p:spPr>
          <a:xfrm>
            <a:off x="179388" y="0"/>
            <a:ext cx="8736012" cy="1125538"/>
          </a:xfrm>
        </p:spPr>
        <p:txBody>
          <a:bodyPr/>
          <a:lstStyle/>
          <a:p>
            <a:pPr eaLnBrk="1" hangingPunct="1"/>
            <a:r>
              <a:rPr lang="en-US" sz="4000" smtClean="0">
                <a:solidFill>
                  <a:srgbClr val="FF3300"/>
                </a:solidFill>
              </a:rPr>
              <a:t>Chứng minh mệnh đề (cont)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1666">
                                            <p:txEl>
                                              <p:pRg st="0" end="0"/>
                                            </p:txEl>
                                          </p:spTgt>
                                        </p:tgtEl>
                                        <p:attrNameLst>
                                          <p:attrName>style.visibility</p:attrName>
                                        </p:attrNameLst>
                                      </p:cBhvr>
                                      <p:to>
                                        <p:strVal val="visible"/>
                                      </p:to>
                                    </p:set>
                                    <p:anim calcmode="lin" valueType="num">
                                      <p:cBhvr additive="base">
                                        <p:cTn id="7" dur="500" fill="hold"/>
                                        <p:tgtEl>
                                          <p:spTgt spid="24166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166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41666">
                                            <p:txEl>
                                              <p:pRg st="1" end="1"/>
                                            </p:txEl>
                                          </p:spTgt>
                                        </p:tgtEl>
                                        <p:attrNameLst>
                                          <p:attrName>style.visibility</p:attrName>
                                        </p:attrNameLst>
                                      </p:cBhvr>
                                      <p:to>
                                        <p:strVal val="visible"/>
                                      </p:to>
                                    </p:set>
                                    <p:anim calcmode="lin" valueType="num">
                                      <p:cBhvr additive="base">
                                        <p:cTn id="13" dur="500" fill="hold"/>
                                        <p:tgtEl>
                                          <p:spTgt spid="24166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166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41666">
                                            <p:txEl>
                                              <p:pRg st="2" end="2"/>
                                            </p:txEl>
                                          </p:spTgt>
                                        </p:tgtEl>
                                        <p:attrNameLst>
                                          <p:attrName>style.visibility</p:attrName>
                                        </p:attrNameLst>
                                      </p:cBhvr>
                                      <p:to>
                                        <p:strVal val="visible"/>
                                      </p:to>
                                    </p:set>
                                    <p:anim calcmode="lin" valueType="num">
                                      <p:cBhvr additive="base">
                                        <p:cTn id="19" dur="500" fill="hold"/>
                                        <p:tgtEl>
                                          <p:spTgt spid="24166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16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1666">
                                            <p:txEl>
                                              <p:pRg st="3" end="3"/>
                                            </p:txEl>
                                          </p:spTgt>
                                        </p:tgtEl>
                                        <p:attrNameLst>
                                          <p:attrName>style.visibility</p:attrName>
                                        </p:attrNameLst>
                                      </p:cBhvr>
                                      <p:to>
                                        <p:strVal val="visible"/>
                                      </p:to>
                                    </p:set>
                                    <p:anim calcmode="lin" valueType="num">
                                      <p:cBhvr additive="base">
                                        <p:cTn id="25" dur="500" fill="hold"/>
                                        <p:tgtEl>
                                          <p:spTgt spid="24166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166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41666">
                                            <p:txEl>
                                              <p:pRg st="4" end="4"/>
                                            </p:txEl>
                                          </p:spTgt>
                                        </p:tgtEl>
                                        <p:attrNameLst>
                                          <p:attrName>style.visibility</p:attrName>
                                        </p:attrNameLst>
                                      </p:cBhvr>
                                      <p:to>
                                        <p:strVal val="visible"/>
                                      </p:to>
                                    </p:set>
                                    <p:anim calcmode="lin" valueType="num">
                                      <p:cBhvr additive="base">
                                        <p:cTn id="31" dur="500" fill="hold"/>
                                        <p:tgtEl>
                                          <p:spTgt spid="24166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166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41666">
                                            <p:txEl>
                                              <p:pRg st="5" end="5"/>
                                            </p:txEl>
                                          </p:spTgt>
                                        </p:tgtEl>
                                        <p:attrNameLst>
                                          <p:attrName>style.visibility</p:attrName>
                                        </p:attrNameLst>
                                      </p:cBhvr>
                                      <p:to>
                                        <p:strVal val="visible"/>
                                      </p:to>
                                    </p:set>
                                    <p:anim calcmode="lin" valueType="num">
                                      <p:cBhvr additive="base">
                                        <p:cTn id="37" dur="500" fill="hold"/>
                                        <p:tgtEl>
                                          <p:spTgt spid="24166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4166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41666">
                                            <p:txEl>
                                              <p:pRg st="6" end="6"/>
                                            </p:txEl>
                                          </p:spTgt>
                                        </p:tgtEl>
                                        <p:attrNameLst>
                                          <p:attrName>style.visibility</p:attrName>
                                        </p:attrNameLst>
                                      </p:cBhvr>
                                      <p:to>
                                        <p:strVal val="visible"/>
                                      </p:to>
                                    </p:set>
                                    <p:anim calcmode="lin" valueType="num">
                                      <p:cBhvr additive="base">
                                        <p:cTn id="49" dur="500" fill="hold"/>
                                        <p:tgtEl>
                                          <p:spTgt spid="241666">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4166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41666">
                                            <p:txEl>
                                              <p:pRg st="8" end="8"/>
                                            </p:txEl>
                                          </p:spTgt>
                                        </p:tgtEl>
                                        <p:attrNameLst>
                                          <p:attrName>style.visibility</p:attrName>
                                        </p:attrNameLst>
                                      </p:cBhvr>
                                      <p:to>
                                        <p:strVal val="visible"/>
                                      </p:to>
                                    </p:set>
                                    <p:anim calcmode="lin" valueType="num">
                                      <p:cBhvr additive="base">
                                        <p:cTn id="55" dur="500" fill="hold"/>
                                        <p:tgtEl>
                                          <p:spTgt spid="241666">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4166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Grp="1" noChangeArrowheads="1"/>
          </p:cNvSpPr>
          <p:nvPr>
            <p:ph type="body" idx="1"/>
          </p:nvPr>
        </p:nvSpPr>
        <p:spPr/>
        <p:txBody>
          <a:bodyPr/>
          <a:lstStyle/>
          <a:p>
            <a:pPr>
              <a:buFont typeface="Wingdings" pitchFamily="2" charset="2"/>
              <a:buNone/>
            </a:pPr>
            <a:r>
              <a:rPr lang="en-US" altLang="zh-TW" sz="2800">
                <a:solidFill>
                  <a:srgbClr val="C00000"/>
                </a:solidFill>
                <a:sym typeface="Symbol" pitchFamily="18" charset="2"/>
              </a:rPr>
              <a:t>() </a:t>
            </a:r>
            <a:r>
              <a:rPr lang="en-US" altLang="zh-TW" sz="2800" smtClean="0">
                <a:sym typeface="Symbol" pitchFamily="18" charset="2"/>
              </a:rPr>
              <a:t>Giả sử </a:t>
            </a:r>
            <a:r>
              <a:rPr lang="en-US" altLang="zh-TW" sz="2800" b="1" i="1" smtClean="0">
                <a:latin typeface="Times New Roman" pitchFamily="18" charset="0"/>
                <a:sym typeface="Symbol" pitchFamily="18" charset="2"/>
              </a:rPr>
              <a:t>e=</a:t>
            </a:r>
            <a:r>
              <a:rPr lang="en-US" altLang="zh-TW" sz="2800" b="1" smtClean="0">
                <a:latin typeface="Times New Roman" pitchFamily="18" charset="0"/>
                <a:sym typeface="Symbol" pitchFamily="18" charset="2"/>
              </a:rPr>
              <a:t>(</a:t>
            </a:r>
            <a:r>
              <a:rPr lang="en-US" altLang="zh-TW" sz="2800" b="1" i="1" smtClean="0">
                <a:latin typeface="Times New Roman" pitchFamily="18" charset="0"/>
                <a:sym typeface="Symbol" pitchFamily="18" charset="2"/>
              </a:rPr>
              <a:t>u,v</a:t>
            </a:r>
            <a:r>
              <a:rPr lang="en-US" altLang="zh-TW" sz="2800" b="1" smtClean="0">
                <a:latin typeface="Times New Roman" pitchFamily="18" charset="0"/>
                <a:sym typeface="Symbol" pitchFamily="18" charset="2"/>
              </a:rPr>
              <a:t>)</a:t>
            </a:r>
            <a:r>
              <a:rPr lang="en-US" altLang="zh-TW" sz="2800" smtClean="0">
                <a:sym typeface="Symbol" pitchFamily="18" charset="2"/>
              </a:rPr>
              <a:t> là cạnh không nằm trên bất cứ chu trình nào của </a:t>
            </a:r>
            <a:r>
              <a:rPr lang="en-US" altLang="zh-TW" sz="2800" b="1" i="1">
                <a:latin typeface="Times New Roman" pitchFamily="18" charset="0"/>
                <a:sym typeface="Symbol" pitchFamily="18" charset="2"/>
              </a:rPr>
              <a:t>G</a:t>
            </a:r>
            <a:r>
              <a:rPr lang="en-US" altLang="zh-TW" sz="2800">
                <a:sym typeface="Symbol" pitchFamily="18" charset="2"/>
              </a:rPr>
              <a:t>. </a:t>
            </a:r>
            <a:r>
              <a:rPr lang="en-US" altLang="zh-TW" sz="2800" smtClean="0">
                <a:sym typeface="Symbol" pitchFamily="18" charset="2"/>
              </a:rPr>
              <a:t>Khi đó </a:t>
            </a:r>
            <a:r>
              <a:rPr lang="en-US" altLang="zh-TW" sz="2800" b="1" i="1" smtClean="0">
                <a:latin typeface="Times New Roman" pitchFamily="18" charset="0"/>
                <a:sym typeface="Symbol" pitchFamily="18" charset="2"/>
              </a:rPr>
              <a:t>G</a:t>
            </a:r>
            <a:r>
              <a:rPr lang="en-US" altLang="zh-TW" sz="2800" b="1" i="1" smtClean="0">
                <a:latin typeface="Symbol" pitchFamily="18" charset="2"/>
                <a:sym typeface="Symbol" pitchFamily="18" charset="2"/>
              </a:rPr>
              <a:t>-</a:t>
            </a:r>
            <a:r>
              <a:rPr lang="en-US" altLang="zh-TW" sz="2800" b="1" i="1" smtClean="0">
                <a:latin typeface="Times New Roman" pitchFamily="18" charset="0"/>
                <a:sym typeface="Symbol" pitchFamily="18" charset="2"/>
              </a:rPr>
              <a:t>e</a:t>
            </a:r>
            <a:r>
              <a:rPr lang="en-US" altLang="zh-TW" sz="2800" smtClean="0">
                <a:sym typeface="Symbol" pitchFamily="18" charset="2"/>
              </a:rPr>
              <a:t> không chứa đường đi </a:t>
            </a:r>
            <a:r>
              <a:rPr lang="en-US" altLang="zh-TW" sz="2800" b="1" i="1" smtClean="0">
                <a:latin typeface="Times New Roman" pitchFamily="18" charset="0"/>
                <a:sym typeface="Symbol" pitchFamily="18" charset="2"/>
              </a:rPr>
              <a:t>u</a:t>
            </a:r>
            <a:r>
              <a:rPr lang="en-US" altLang="zh-TW" sz="2800" b="1" smtClean="0">
                <a:latin typeface="Times New Roman" pitchFamily="18" charset="0"/>
                <a:sym typeface="Symbol"/>
              </a:rPr>
              <a:t></a:t>
            </a:r>
            <a:r>
              <a:rPr lang="en-US" altLang="zh-TW" sz="2800" b="1" i="1" smtClean="0">
                <a:latin typeface="Times New Roman" pitchFamily="18" charset="0"/>
                <a:sym typeface="Symbol" pitchFamily="18" charset="2"/>
              </a:rPr>
              <a:t>v</a:t>
            </a:r>
            <a:r>
              <a:rPr lang="en-US" altLang="zh-TW" sz="2800" smtClean="0">
                <a:sym typeface="Symbol" pitchFamily="18" charset="2"/>
              </a:rPr>
              <a:t>.</a:t>
            </a:r>
            <a:endParaRPr lang="en-US" altLang="zh-TW" sz="2800">
              <a:sym typeface="Symbol" pitchFamily="18" charset="2"/>
            </a:endParaRPr>
          </a:p>
          <a:p>
            <a:pPr>
              <a:buFont typeface="Wingdings" pitchFamily="2" charset="2"/>
              <a:buNone/>
            </a:pPr>
            <a:r>
              <a:rPr lang="en-US" altLang="zh-TW" sz="2800">
                <a:sym typeface="Symbol" pitchFamily="18" charset="2"/>
              </a:rPr>
              <a:t>	</a:t>
            </a:r>
            <a:r>
              <a:rPr lang="en-US" altLang="zh-TW" sz="2800" smtClean="0">
                <a:sym typeface="Symbol" pitchFamily="18" charset="2"/>
              </a:rPr>
              <a:t>Trái lại, nếu </a:t>
            </a:r>
            <a:r>
              <a:rPr lang="en-US" altLang="zh-TW" sz="2800" b="1" i="1" smtClean="0">
                <a:latin typeface="Times New Roman" pitchFamily="18" charset="0"/>
                <a:sym typeface="Symbol" pitchFamily="18" charset="2"/>
              </a:rPr>
              <a:t>P</a:t>
            </a:r>
            <a:r>
              <a:rPr lang="en-US" altLang="zh-TW" sz="2800" smtClean="0">
                <a:sym typeface="Symbol" pitchFamily="18" charset="2"/>
              </a:rPr>
              <a:t> là </a:t>
            </a:r>
            <a:r>
              <a:rPr lang="en-US" altLang="zh-TW" smtClean="0">
                <a:sym typeface="Symbol" pitchFamily="18" charset="2"/>
              </a:rPr>
              <a:t>đường đi </a:t>
            </a:r>
            <a:r>
              <a:rPr lang="en-US" altLang="zh-TW" b="1" i="1" smtClean="0">
                <a:latin typeface="Times New Roman" pitchFamily="18" charset="0"/>
                <a:sym typeface="Symbol" pitchFamily="18" charset="2"/>
              </a:rPr>
              <a:t>u</a:t>
            </a:r>
            <a:r>
              <a:rPr lang="en-US" altLang="zh-TW" b="1" smtClean="0">
                <a:latin typeface="Times New Roman" pitchFamily="18" charset="0"/>
                <a:sym typeface="Symbol"/>
              </a:rPr>
              <a:t></a:t>
            </a:r>
            <a:r>
              <a:rPr lang="en-US" altLang="zh-TW" b="1" i="1" smtClean="0">
                <a:latin typeface="Times New Roman" pitchFamily="18" charset="0"/>
                <a:sym typeface="Symbol" pitchFamily="18" charset="2"/>
              </a:rPr>
              <a:t>v  </a:t>
            </a:r>
            <a:r>
              <a:rPr lang="en-US" altLang="zh-TW" smtClean="0">
                <a:latin typeface="Times New Roman" pitchFamily="18" charset="0"/>
                <a:sym typeface="Symbol" pitchFamily="18" charset="2"/>
              </a:rPr>
              <a:t>trên</a:t>
            </a:r>
            <a:r>
              <a:rPr lang="en-US" altLang="zh-TW" sz="2800" smtClean="0">
                <a:sym typeface="Symbol" pitchFamily="18" charset="2"/>
              </a:rPr>
              <a:t> </a:t>
            </a:r>
            <a:r>
              <a:rPr lang="en-US" altLang="zh-TW" sz="2800" b="1" i="1">
                <a:latin typeface="Times New Roman" pitchFamily="18" charset="0"/>
                <a:sym typeface="Symbol" pitchFamily="18" charset="2"/>
              </a:rPr>
              <a:t>G</a:t>
            </a:r>
            <a:r>
              <a:rPr lang="en-US" altLang="zh-TW" sz="2800" b="1" i="1">
                <a:latin typeface="Symbol" pitchFamily="18" charset="2"/>
                <a:sym typeface="Symbol" pitchFamily="18" charset="2"/>
              </a:rPr>
              <a:t>-</a:t>
            </a:r>
            <a:r>
              <a:rPr lang="en-US" altLang="zh-TW" sz="2800" b="1" i="1">
                <a:latin typeface="Times New Roman" pitchFamily="18" charset="0"/>
                <a:sym typeface="Symbol" pitchFamily="18" charset="2"/>
              </a:rPr>
              <a:t>e</a:t>
            </a:r>
            <a:r>
              <a:rPr lang="en-US" altLang="zh-TW" sz="2800">
                <a:sym typeface="Symbol" pitchFamily="18" charset="2"/>
              </a:rPr>
              <a:t>, </a:t>
            </a:r>
            <a:r>
              <a:rPr lang="en-US" altLang="zh-TW" sz="2800" smtClean="0">
                <a:sym typeface="Symbol" pitchFamily="18" charset="2"/>
              </a:rPr>
              <a:t>thì </a:t>
            </a:r>
            <a:r>
              <a:rPr lang="en-US" altLang="zh-TW" sz="2800" b="1" i="1" smtClean="0">
                <a:latin typeface="Times New Roman" pitchFamily="18" charset="0"/>
                <a:sym typeface="Symbol" pitchFamily="18" charset="2"/>
              </a:rPr>
              <a:t>P</a:t>
            </a:r>
            <a:r>
              <a:rPr lang="en-US" altLang="zh-TW" sz="2800" b="1" smtClean="0">
                <a:latin typeface="Times New Roman" pitchFamily="18" charset="0"/>
                <a:sym typeface="Symbol" pitchFamily="18" charset="2"/>
              </a:rPr>
              <a:t>{(</a:t>
            </a:r>
            <a:r>
              <a:rPr lang="en-US" altLang="zh-TW" sz="2800" b="1" i="1" smtClean="0">
                <a:latin typeface="Times New Roman" pitchFamily="18" charset="0"/>
                <a:sym typeface="Symbol" pitchFamily="18" charset="2"/>
              </a:rPr>
              <a:t>u,v</a:t>
            </a:r>
            <a:r>
              <a:rPr lang="en-US" altLang="zh-TW" sz="2800" b="1" smtClean="0">
                <a:latin typeface="Times New Roman" pitchFamily="18" charset="0"/>
                <a:sym typeface="Symbol" pitchFamily="18" charset="2"/>
              </a:rPr>
              <a:t>)}</a:t>
            </a:r>
            <a:r>
              <a:rPr lang="en-US" altLang="zh-TW" sz="2800" smtClean="0">
                <a:sym typeface="Symbol" pitchFamily="18" charset="2"/>
              </a:rPr>
              <a:t> là chu trình trên </a:t>
            </a:r>
            <a:r>
              <a:rPr lang="en-US" altLang="zh-TW" sz="2800" i="1" smtClean="0">
                <a:sym typeface="Symbol" pitchFamily="18" charset="2"/>
              </a:rPr>
              <a:t>G </a:t>
            </a:r>
            <a:r>
              <a:rPr lang="en-US" altLang="zh-TW" sz="2800" smtClean="0">
                <a:sym typeface="Symbol" pitchFamily="18" charset="2"/>
              </a:rPr>
              <a:t>chứa </a:t>
            </a:r>
            <a:r>
              <a:rPr lang="en-US" altLang="zh-TW" sz="2800" b="1" i="1" smtClean="0">
                <a:latin typeface="Times New Roman" pitchFamily="18" charset="0"/>
                <a:sym typeface="Symbol" pitchFamily="18" charset="2"/>
              </a:rPr>
              <a:t>e </a:t>
            </a:r>
            <a:r>
              <a:rPr lang="en-US" altLang="zh-TW" sz="2800" b="1" smtClean="0">
                <a:latin typeface="Times New Roman" pitchFamily="18" charset="0"/>
                <a:sym typeface="Symbol" pitchFamily="18" charset="2"/>
              </a:rPr>
              <a:t>?!</a:t>
            </a:r>
            <a:endParaRPr lang="zh-TW" altLang="en-US" sz="1400">
              <a:sym typeface="Symbol" pitchFamily="18" charset="2"/>
            </a:endParaRPr>
          </a:p>
        </p:txBody>
      </p:sp>
      <p:sp>
        <p:nvSpPr>
          <p:cNvPr id="4" name="Rectangle 2"/>
          <p:cNvSpPr>
            <a:spLocks noGrp="1" noChangeArrowheads="1"/>
          </p:cNvSpPr>
          <p:nvPr>
            <p:ph type="title"/>
          </p:nvPr>
        </p:nvSpPr>
        <p:spPr>
          <a:xfrm>
            <a:off x="179388" y="0"/>
            <a:ext cx="8736012" cy="1125538"/>
          </a:xfrm>
        </p:spPr>
        <p:txBody>
          <a:bodyPr/>
          <a:lstStyle/>
          <a:p>
            <a:pPr eaLnBrk="1" hangingPunct="1"/>
            <a:r>
              <a:rPr lang="en-US" sz="4000" smtClean="0">
                <a:solidFill>
                  <a:srgbClr val="FF3300"/>
                </a:solidFill>
              </a:rPr>
              <a:t>Chứng minh mệnh đề (cont) </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descr="Rectangle: Click to edit Master text styles&#10;Second level&#10;Third level&#10;Fourth level&#10;Fifth level"/>
          <p:cNvSpPr>
            <a:spLocks noGrp="1" noChangeArrowheads="1"/>
          </p:cNvSpPr>
          <p:nvPr>
            <p:ph type="body" idx="1"/>
          </p:nvPr>
        </p:nvSpPr>
        <p:spPr>
          <a:xfrm>
            <a:off x="533400" y="1447800"/>
            <a:ext cx="8077200" cy="4610136"/>
          </a:xfrm>
        </p:spPr>
        <p:txBody>
          <a:bodyPr/>
          <a:lstStyle/>
          <a:p>
            <a:pPr>
              <a:lnSpc>
                <a:spcPct val="90000"/>
              </a:lnSpc>
              <a:buFont typeface="Wingdings" pitchFamily="2" charset="2"/>
              <a:buNone/>
            </a:pPr>
            <a:r>
              <a:rPr lang="en-US" smtClean="0"/>
              <a:t>Không phải tất cả các đồ thị liên thông là đồng giá trị! </a:t>
            </a:r>
            <a:endParaRPr lang="en-US"/>
          </a:p>
          <a:p>
            <a:pPr>
              <a:lnSpc>
                <a:spcPct val="90000"/>
              </a:lnSpc>
              <a:buFont typeface="Wingdings" pitchFamily="2" charset="2"/>
              <a:buNone/>
            </a:pPr>
            <a:r>
              <a:rPr lang="en-US"/>
              <a:t>Q:  </a:t>
            </a:r>
            <a:r>
              <a:rPr lang="en-US" smtClean="0"/>
              <a:t>Hãy đánh giá xem đồ thị nào dưới đây là sơ đồ nối mạng máy tính có giá trị hơn:</a:t>
            </a:r>
            <a:endParaRPr lang="en-US"/>
          </a:p>
          <a:p>
            <a:pPr>
              <a:lnSpc>
                <a:spcPct val="90000"/>
              </a:lnSpc>
              <a:buFont typeface="Wingdings" pitchFamily="2" charset="2"/>
              <a:buNone/>
            </a:pPr>
            <a:r>
              <a:rPr lang="en-US"/>
              <a:t>1</a:t>
            </a:r>
            <a:r>
              <a:rPr lang="en-US" smtClean="0"/>
              <a:t>) </a:t>
            </a:r>
            <a:r>
              <a:rPr lang="en-US" i="1" smtClean="0"/>
              <a:t>G</a:t>
            </a:r>
            <a:r>
              <a:rPr lang="en-US" baseline="-25000" smtClean="0"/>
              <a:t>1</a:t>
            </a:r>
            <a:endParaRPr lang="en-US" baseline="-25000"/>
          </a:p>
          <a:p>
            <a:pPr>
              <a:lnSpc>
                <a:spcPct val="90000"/>
              </a:lnSpc>
              <a:buFont typeface="Wingdings" pitchFamily="2" charset="2"/>
              <a:buNone/>
            </a:pPr>
            <a:endParaRPr lang="en-US"/>
          </a:p>
          <a:p>
            <a:pPr>
              <a:lnSpc>
                <a:spcPct val="90000"/>
              </a:lnSpc>
              <a:buFont typeface="Wingdings" pitchFamily="2" charset="2"/>
              <a:buNone/>
            </a:pPr>
            <a:r>
              <a:rPr lang="en-US"/>
              <a:t>2</a:t>
            </a:r>
            <a:r>
              <a:rPr lang="en-US" smtClean="0"/>
              <a:t>) </a:t>
            </a:r>
            <a:r>
              <a:rPr lang="en-US" i="1" smtClean="0"/>
              <a:t>G</a:t>
            </a:r>
            <a:r>
              <a:rPr lang="en-US" baseline="-25000" smtClean="0"/>
              <a:t>2</a:t>
            </a:r>
            <a:endParaRPr lang="en-US" baseline="-25000"/>
          </a:p>
          <a:p>
            <a:pPr>
              <a:lnSpc>
                <a:spcPct val="90000"/>
              </a:lnSpc>
              <a:buFont typeface="Wingdings" pitchFamily="2" charset="2"/>
              <a:buNone/>
            </a:pPr>
            <a:endParaRPr lang="en-US"/>
          </a:p>
          <a:p>
            <a:pPr>
              <a:lnSpc>
                <a:spcPct val="90000"/>
              </a:lnSpc>
              <a:buFont typeface="Wingdings" pitchFamily="2" charset="2"/>
              <a:buNone/>
            </a:pPr>
            <a:r>
              <a:rPr lang="en-US"/>
              <a:t>3</a:t>
            </a:r>
            <a:r>
              <a:rPr lang="en-US" smtClean="0"/>
              <a:t>) </a:t>
            </a:r>
            <a:r>
              <a:rPr lang="en-US" i="1" smtClean="0"/>
              <a:t>G</a:t>
            </a:r>
            <a:r>
              <a:rPr lang="en-US" baseline="-25000" smtClean="0"/>
              <a:t>3</a:t>
            </a:r>
            <a:endParaRPr lang="en-US"/>
          </a:p>
          <a:p>
            <a:pPr>
              <a:lnSpc>
                <a:spcPct val="90000"/>
              </a:lnSpc>
              <a:buFont typeface="Wingdings" pitchFamily="2" charset="2"/>
              <a:buNone/>
            </a:pPr>
            <a:endParaRPr lang="en-US"/>
          </a:p>
          <a:p>
            <a:pPr>
              <a:lnSpc>
                <a:spcPct val="90000"/>
              </a:lnSpc>
              <a:buFont typeface="Wingdings" pitchFamily="2" charset="2"/>
              <a:buNone/>
            </a:pPr>
            <a:r>
              <a:rPr lang="en-US"/>
              <a:t>4</a:t>
            </a:r>
            <a:r>
              <a:rPr lang="en-US" smtClean="0"/>
              <a:t>) </a:t>
            </a:r>
            <a:r>
              <a:rPr lang="en-US" i="1" smtClean="0"/>
              <a:t>G</a:t>
            </a:r>
            <a:r>
              <a:rPr lang="en-US" baseline="-25000" smtClean="0"/>
              <a:t>4</a:t>
            </a:r>
            <a:endParaRPr lang="en-US"/>
          </a:p>
        </p:txBody>
      </p:sp>
      <p:sp>
        <p:nvSpPr>
          <p:cNvPr id="72" name="Slide Number Placeholder 5"/>
          <p:cNvSpPr>
            <a:spLocks noGrp="1"/>
          </p:cNvSpPr>
          <p:nvPr>
            <p:ph type="sldNum" sz="quarter" idx="4294967295"/>
          </p:nvPr>
        </p:nvSpPr>
        <p:spPr>
          <a:xfrm>
            <a:off x="6553200" y="6248400"/>
            <a:ext cx="1905000" cy="457200"/>
          </a:xfrm>
          <a:prstGeom prst="rect">
            <a:avLst/>
          </a:prstGeom>
        </p:spPr>
        <p:txBody>
          <a:bodyPr/>
          <a:lstStyle/>
          <a:p>
            <a:pPr algn="r"/>
            <a:fld id="{D409C5D5-22E7-400F-9A91-58AF9C235A07}" type="slidenum">
              <a:rPr lang="en-US" u="none"/>
              <a:pPr algn="r"/>
              <a:t>75</a:t>
            </a:fld>
            <a:endParaRPr lang="en-US" u="none"/>
          </a:p>
        </p:txBody>
      </p:sp>
      <p:sp>
        <p:nvSpPr>
          <p:cNvPr id="57346" name="Rectangle 2"/>
          <p:cNvSpPr>
            <a:spLocks noGrp="1" noChangeArrowheads="1"/>
          </p:cNvSpPr>
          <p:nvPr>
            <p:ph type="title"/>
          </p:nvPr>
        </p:nvSpPr>
        <p:spPr/>
        <p:txBody>
          <a:bodyPr/>
          <a:lstStyle/>
          <a:p>
            <a:pPr algn="ctr"/>
            <a:r>
              <a:rPr lang="en-US" i="1" smtClean="0"/>
              <a:t>k</a:t>
            </a:r>
            <a:r>
              <a:rPr lang="en-US" smtClean="0"/>
              <a:t>-liên thông (</a:t>
            </a:r>
            <a:r>
              <a:rPr lang="en-US" i="1" smtClean="0"/>
              <a:t>k</a:t>
            </a:r>
            <a:r>
              <a:rPr lang="en-US" smtClean="0"/>
              <a:t>-Connectivity)</a:t>
            </a:r>
            <a:endParaRPr lang="en-US" i="1"/>
          </a:p>
        </p:txBody>
      </p:sp>
      <p:sp>
        <p:nvSpPr>
          <p:cNvPr id="57348" name="Oval 4"/>
          <p:cNvSpPr>
            <a:spLocks noChangeArrowheads="1"/>
          </p:cNvSpPr>
          <p:nvPr/>
        </p:nvSpPr>
        <p:spPr bwMode="auto">
          <a:xfrm>
            <a:off x="2847975"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49" name="Oval 5"/>
          <p:cNvSpPr>
            <a:spLocks noChangeArrowheads="1"/>
          </p:cNvSpPr>
          <p:nvPr/>
        </p:nvSpPr>
        <p:spPr bwMode="auto">
          <a:xfrm>
            <a:off x="4351338"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50" name="Oval 6"/>
          <p:cNvSpPr>
            <a:spLocks noChangeArrowheads="1"/>
          </p:cNvSpPr>
          <p:nvPr/>
        </p:nvSpPr>
        <p:spPr bwMode="auto">
          <a:xfrm>
            <a:off x="3549650" y="48006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51" name="AutoShape 7"/>
          <p:cNvCxnSpPr>
            <a:cxnSpLocks noChangeShapeType="1"/>
            <a:stCxn id="57355" idx="4"/>
            <a:endCxn id="57350" idx="0"/>
          </p:cNvCxnSpPr>
          <p:nvPr/>
        </p:nvCxnSpPr>
        <p:spPr bwMode="auto">
          <a:xfrm>
            <a:off x="3587750" y="4267200"/>
            <a:ext cx="0" cy="533400"/>
          </a:xfrm>
          <a:prstGeom prst="straightConnector1">
            <a:avLst/>
          </a:prstGeom>
          <a:noFill/>
          <a:ln w="9525">
            <a:solidFill>
              <a:srgbClr val="000000"/>
            </a:solidFill>
            <a:round/>
            <a:headEnd/>
            <a:tailEnd/>
          </a:ln>
          <a:effectLst/>
        </p:spPr>
      </p:cxnSp>
      <p:sp>
        <p:nvSpPr>
          <p:cNvPr id="57352" name="Oval 8"/>
          <p:cNvSpPr>
            <a:spLocks noChangeArrowheads="1"/>
          </p:cNvSpPr>
          <p:nvPr/>
        </p:nvSpPr>
        <p:spPr bwMode="auto">
          <a:xfrm>
            <a:off x="5189538"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53" name="AutoShape 9"/>
          <p:cNvCxnSpPr>
            <a:cxnSpLocks noChangeShapeType="1"/>
            <a:stCxn id="57358" idx="2"/>
            <a:endCxn id="57352" idx="6"/>
          </p:cNvCxnSpPr>
          <p:nvPr/>
        </p:nvCxnSpPr>
        <p:spPr bwMode="auto">
          <a:xfrm flipH="1">
            <a:off x="5265738" y="4229100"/>
            <a:ext cx="762000" cy="0"/>
          </a:xfrm>
          <a:prstGeom prst="straightConnector1">
            <a:avLst/>
          </a:prstGeom>
          <a:noFill/>
          <a:ln w="9525">
            <a:solidFill>
              <a:srgbClr val="000000"/>
            </a:solidFill>
            <a:round/>
            <a:headEnd/>
            <a:tailEnd/>
          </a:ln>
          <a:effectLst/>
        </p:spPr>
      </p:cxnSp>
      <p:cxnSp>
        <p:nvCxnSpPr>
          <p:cNvPr id="57354" name="AutoShape 10"/>
          <p:cNvCxnSpPr>
            <a:cxnSpLocks noChangeShapeType="1"/>
            <a:stCxn id="57349" idx="6"/>
            <a:endCxn id="57352" idx="2"/>
          </p:cNvCxnSpPr>
          <p:nvPr/>
        </p:nvCxnSpPr>
        <p:spPr bwMode="auto">
          <a:xfrm>
            <a:off x="4427538" y="4229100"/>
            <a:ext cx="762000" cy="0"/>
          </a:xfrm>
          <a:prstGeom prst="straightConnector1">
            <a:avLst/>
          </a:prstGeom>
          <a:noFill/>
          <a:ln w="9525">
            <a:solidFill>
              <a:srgbClr val="000000"/>
            </a:solidFill>
            <a:round/>
            <a:headEnd/>
            <a:tailEnd/>
          </a:ln>
          <a:effectLst/>
        </p:spPr>
      </p:cxnSp>
      <p:sp>
        <p:nvSpPr>
          <p:cNvPr id="57355" name="Oval 11"/>
          <p:cNvSpPr>
            <a:spLocks noChangeArrowheads="1"/>
          </p:cNvSpPr>
          <p:nvPr/>
        </p:nvSpPr>
        <p:spPr bwMode="auto">
          <a:xfrm>
            <a:off x="3549650"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56" name="AutoShape 12"/>
          <p:cNvCxnSpPr>
            <a:cxnSpLocks noChangeShapeType="1"/>
            <a:stCxn id="57355" idx="2"/>
            <a:endCxn id="57348" idx="6"/>
          </p:cNvCxnSpPr>
          <p:nvPr/>
        </p:nvCxnSpPr>
        <p:spPr bwMode="auto">
          <a:xfrm flipH="1">
            <a:off x="2924175" y="4229100"/>
            <a:ext cx="625475" cy="0"/>
          </a:xfrm>
          <a:prstGeom prst="straightConnector1">
            <a:avLst/>
          </a:prstGeom>
          <a:noFill/>
          <a:ln w="9525">
            <a:solidFill>
              <a:srgbClr val="000000"/>
            </a:solidFill>
            <a:round/>
            <a:headEnd/>
            <a:tailEnd/>
          </a:ln>
          <a:effectLst/>
        </p:spPr>
      </p:cxnSp>
      <p:cxnSp>
        <p:nvCxnSpPr>
          <p:cNvPr id="57357" name="AutoShape 13"/>
          <p:cNvCxnSpPr>
            <a:cxnSpLocks noChangeShapeType="1"/>
            <a:stCxn id="57355" idx="6"/>
            <a:endCxn id="57349" idx="2"/>
          </p:cNvCxnSpPr>
          <p:nvPr/>
        </p:nvCxnSpPr>
        <p:spPr bwMode="auto">
          <a:xfrm>
            <a:off x="3625850" y="4229100"/>
            <a:ext cx="725488" cy="0"/>
          </a:xfrm>
          <a:prstGeom prst="straightConnector1">
            <a:avLst/>
          </a:prstGeom>
          <a:noFill/>
          <a:ln w="9525">
            <a:solidFill>
              <a:srgbClr val="000000"/>
            </a:solidFill>
            <a:round/>
            <a:headEnd/>
            <a:tailEnd/>
          </a:ln>
          <a:effectLst/>
        </p:spPr>
      </p:cxnSp>
      <p:sp>
        <p:nvSpPr>
          <p:cNvPr id="57358" name="Oval 14"/>
          <p:cNvSpPr>
            <a:spLocks noChangeArrowheads="1"/>
          </p:cNvSpPr>
          <p:nvPr/>
        </p:nvSpPr>
        <p:spPr bwMode="auto">
          <a:xfrm>
            <a:off x="6027738"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59" name="AutoShape 15"/>
          <p:cNvCxnSpPr>
            <a:cxnSpLocks noChangeShapeType="1"/>
            <a:stCxn id="57360" idx="0"/>
            <a:endCxn id="57352" idx="4"/>
          </p:cNvCxnSpPr>
          <p:nvPr/>
        </p:nvCxnSpPr>
        <p:spPr bwMode="auto">
          <a:xfrm flipV="1">
            <a:off x="5227638" y="4267200"/>
            <a:ext cx="0" cy="533400"/>
          </a:xfrm>
          <a:prstGeom prst="straightConnector1">
            <a:avLst/>
          </a:prstGeom>
          <a:noFill/>
          <a:ln w="9525">
            <a:solidFill>
              <a:srgbClr val="000000"/>
            </a:solidFill>
            <a:round/>
            <a:headEnd/>
            <a:tailEnd/>
          </a:ln>
          <a:effectLst/>
        </p:spPr>
      </p:cxnSp>
      <p:sp>
        <p:nvSpPr>
          <p:cNvPr id="57360" name="Oval 16"/>
          <p:cNvSpPr>
            <a:spLocks noChangeArrowheads="1"/>
          </p:cNvSpPr>
          <p:nvPr/>
        </p:nvSpPr>
        <p:spPr bwMode="auto">
          <a:xfrm>
            <a:off x="5189538" y="48006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61" name="Oval 17"/>
          <p:cNvSpPr>
            <a:spLocks noChangeArrowheads="1"/>
          </p:cNvSpPr>
          <p:nvPr/>
        </p:nvSpPr>
        <p:spPr bwMode="auto">
          <a:xfrm>
            <a:off x="6781800"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62" name="AutoShape 18"/>
          <p:cNvCxnSpPr>
            <a:cxnSpLocks noChangeShapeType="1"/>
            <a:stCxn id="57361" idx="2"/>
            <a:endCxn id="57358" idx="6"/>
          </p:cNvCxnSpPr>
          <p:nvPr/>
        </p:nvCxnSpPr>
        <p:spPr bwMode="auto">
          <a:xfrm flipH="1">
            <a:off x="6103938" y="4229100"/>
            <a:ext cx="677862" cy="0"/>
          </a:xfrm>
          <a:prstGeom prst="straightConnector1">
            <a:avLst/>
          </a:prstGeom>
          <a:noFill/>
          <a:ln w="9525">
            <a:solidFill>
              <a:srgbClr val="000000"/>
            </a:solidFill>
            <a:round/>
            <a:headEnd/>
            <a:tailEnd/>
          </a:ln>
          <a:effectLst/>
        </p:spPr>
      </p:cxnSp>
      <p:sp>
        <p:nvSpPr>
          <p:cNvPr id="57363" name="Oval 19"/>
          <p:cNvSpPr>
            <a:spLocks noChangeArrowheads="1"/>
          </p:cNvSpPr>
          <p:nvPr/>
        </p:nvSpPr>
        <p:spPr bwMode="auto">
          <a:xfrm>
            <a:off x="2847975"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64" name="Oval 20"/>
          <p:cNvSpPr>
            <a:spLocks noChangeArrowheads="1"/>
          </p:cNvSpPr>
          <p:nvPr/>
        </p:nvSpPr>
        <p:spPr bwMode="auto">
          <a:xfrm>
            <a:off x="4351338"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65" name="Oval 21"/>
          <p:cNvSpPr>
            <a:spLocks noChangeArrowheads="1"/>
          </p:cNvSpPr>
          <p:nvPr/>
        </p:nvSpPr>
        <p:spPr bwMode="auto">
          <a:xfrm>
            <a:off x="3549650" y="6629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66" name="AutoShape 22"/>
          <p:cNvCxnSpPr>
            <a:cxnSpLocks noChangeShapeType="1"/>
            <a:stCxn id="57370" idx="4"/>
            <a:endCxn id="57365" idx="0"/>
          </p:cNvCxnSpPr>
          <p:nvPr/>
        </p:nvCxnSpPr>
        <p:spPr bwMode="auto">
          <a:xfrm>
            <a:off x="3587750" y="6096000"/>
            <a:ext cx="0" cy="533400"/>
          </a:xfrm>
          <a:prstGeom prst="straightConnector1">
            <a:avLst/>
          </a:prstGeom>
          <a:noFill/>
          <a:ln w="9525">
            <a:solidFill>
              <a:srgbClr val="000000"/>
            </a:solidFill>
            <a:round/>
            <a:headEnd/>
            <a:tailEnd/>
          </a:ln>
          <a:effectLst/>
        </p:spPr>
      </p:cxnSp>
      <p:sp>
        <p:nvSpPr>
          <p:cNvPr id="57367" name="Oval 23"/>
          <p:cNvSpPr>
            <a:spLocks noChangeArrowheads="1"/>
          </p:cNvSpPr>
          <p:nvPr/>
        </p:nvSpPr>
        <p:spPr bwMode="auto">
          <a:xfrm>
            <a:off x="5189538"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68" name="AutoShape 24"/>
          <p:cNvCxnSpPr>
            <a:cxnSpLocks noChangeShapeType="1"/>
            <a:stCxn id="57373" idx="2"/>
            <a:endCxn id="57367" idx="6"/>
          </p:cNvCxnSpPr>
          <p:nvPr/>
        </p:nvCxnSpPr>
        <p:spPr bwMode="auto">
          <a:xfrm flipH="1">
            <a:off x="5265738" y="6057900"/>
            <a:ext cx="762000" cy="0"/>
          </a:xfrm>
          <a:prstGeom prst="straightConnector1">
            <a:avLst/>
          </a:prstGeom>
          <a:noFill/>
          <a:ln w="9525">
            <a:solidFill>
              <a:srgbClr val="000000"/>
            </a:solidFill>
            <a:round/>
            <a:headEnd/>
            <a:tailEnd/>
          </a:ln>
          <a:effectLst/>
        </p:spPr>
      </p:cxnSp>
      <p:cxnSp>
        <p:nvCxnSpPr>
          <p:cNvPr id="57369" name="AutoShape 25"/>
          <p:cNvCxnSpPr>
            <a:cxnSpLocks noChangeShapeType="1"/>
            <a:stCxn id="57364" idx="6"/>
            <a:endCxn id="57367" idx="2"/>
          </p:cNvCxnSpPr>
          <p:nvPr/>
        </p:nvCxnSpPr>
        <p:spPr bwMode="auto">
          <a:xfrm>
            <a:off x="4427538" y="6057900"/>
            <a:ext cx="762000" cy="0"/>
          </a:xfrm>
          <a:prstGeom prst="straightConnector1">
            <a:avLst/>
          </a:prstGeom>
          <a:noFill/>
          <a:ln w="9525">
            <a:solidFill>
              <a:srgbClr val="000000"/>
            </a:solidFill>
            <a:round/>
            <a:headEnd/>
            <a:tailEnd/>
          </a:ln>
          <a:effectLst/>
        </p:spPr>
      </p:cxnSp>
      <p:sp>
        <p:nvSpPr>
          <p:cNvPr id="57370" name="Oval 26"/>
          <p:cNvSpPr>
            <a:spLocks noChangeArrowheads="1"/>
          </p:cNvSpPr>
          <p:nvPr/>
        </p:nvSpPr>
        <p:spPr bwMode="auto">
          <a:xfrm>
            <a:off x="3549650"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71" name="AutoShape 27"/>
          <p:cNvCxnSpPr>
            <a:cxnSpLocks noChangeShapeType="1"/>
            <a:stCxn id="57370" idx="2"/>
            <a:endCxn id="57363" idx="6"/>
          </p:cNvCxnSpPr>
          <p:nvPr/>
        </p:nvCxnSpPr>
        <p:spPr bwMode="auto">
          <a:xfrm flipH="1">
            <a:off x="2924175" y="6057900"/>
            <a:ext cx="625475" cy="0"/>
          </a:xfrm>
          <a:prstGeom prst="straightConnector1">
            <a:avLst/>
          </a:prstGeom>
          <a:noFill/>
          <a:ln w="9525">
            <a:solidFill>
              <a:srgbClr val="000000"/>
            </a:solidFill>
            <a:round/>
            <a:headEnd/>
            <a:tailEnd/>
          </a:ln>
          <a:effectLst/>
        </p:spPr>
      </p:cxnSp>
      <p:cxnSp>
        <p:nvCxnSpPr>
          <p:cNvPr id="57372" name="AutoShape 28"/>
          <p:cNvCxnSpPr>
            <a:cxnSpLocks noChangeShapeType="1"/>
            <a:stCxn id="57370" idx="6"/>
            <a:endCxn id="57364" idx="2"/>
          </p:cNvCxnSpPr>
          <p:nvPr/>
        </p:nvCxnSpPr>
        <p:spPr bwMode="auto">
          <a:xfrm>
            <a:off x="3625850" y="6057900"/>
            <a:ext cx="725488" cy="0"/>
          </a:xfrm>
          <a:prstGeom prst="straightConnector1">
            <a:avLst/>
          </a:prstGeom>
          <a:noFill/>
          <a:ln w="9525">
            <a:solidFill>
              <a:srgbClr val="000000"/>
            </a:solidFill>
            <a:round/>
            <a:headEnd/>
            <a:tailEnd/>
          </a:ln>
          <a:effectLst/>
        </p:spPr>
      </p:cxnSp>
      <p:sp>
        <p:nvSpPr>
          <p:cNvPr id="57373" name="Oval 29"/>
          <p:cNvSpPr>
            <a:spLocks noChangeArrowheads="1"/>
          </p:cNvSpPr>
          <p:nvPr/>
        </p:nvSpPr>
        <p:spPr bwMode="auto">
          <a:xfrm>
            <a:off x="6027738"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74" name="AutoShape 30"/>
          <p:cNvCxnSpPr>
            <a:cxnSpLocks noChangeShapeType="1"/>
            <a:stCxn id="57375" idx="0"/>
            <a:endCxn id="57367" idx="4"/>
          </p:cNvCxnSpPr>
          <p:nvPr/>
        </p:nvCxnSpPr>
        <p:spPr bwMode="auto">
          <a:xfrm flipV="1">
            <a:off x="5227638" y="6096000"/>
            <a:ext cx="0" cy="533400"/>
          </a:xfrm>
          <a:prstGeom prst="straightConnector1">
            <a:avLst/>
          </a:prstGeom>
          <a:noFill/>
          <a:ln w="9525">
            <a:solidFill>
              <a:srgbClr val="000000"/>
            </a:solidFill>
            <a:round/>
            <a:headEnd/>
            <a:tailEnd/>
          </a:ln>
          <a:effectLst/>
        </p:spPr>
      </p:cxnSp>
      <p:sp>
        <p:nvSpPr>
          <p:cNvPr id="57375" name="Oval 31"/>
          <p:cNvSpPr>
            <a:spLocks noChangeArrowheads="1"/>
          </p:cNvSpPr>
          <p:nvPr/>
        </p:nvSpPr>
        <p:spPr bwMode="auto">
          <a:xfrm>
            <a:off x="5189538" y="6629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76" name="Oval 32"/>
          <p:cNvSpPr>
            <a:spLocks noChangeArrowheads="1"/>
          </p:cNvSpPr>
          <p:nvPr/>
        </p:nvSpPr>
        <p:spPr bwMode="auto">
          <a:xfrm>
            <a:off x="6781800"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77" name="AutoShape 33"/>
          <p:cNvCxnSpPr>
            <a:cxnSpLocks noChangeShapeType="1"/>
            <a:stCxn id="57376" idx="2"/>
            <a:endCxn id="57373" idx="6"/>
          </p:cNvCxnSpPr>
          <p:nvPr/>
        </p:nvCxnSpPr>
        <p:spPr bwMode="auto">
          <a:xfrm flipH="1">
            <a:off x="6103938" y="6057900"/>
            <a:ext cx="677862" cy="0"/>
          </a:xfrm>
          <a:prstGeom prst="straightConnector1">
            <a:avLst/>
          </a:prstGeom>
          <a:noFill/>
          <a:ln w="9525">
            <a:solidFill>
              <a:srgbClr val="000000"/>
            </a:solidFill>
            <a:round/>
            <a:headEnd/>
            <a:tailEnd/>
          </a:ln>
          <a:effectLst/>
        </p:spPr>
      </p:cxnSp>
      <p:cxnSp>
        <p:nvCxnSpPr>
          <p:cNvPr id="57378" name="AutoShape 34"/>
          <p:cNvCxnSpPr>
            <a:cxnSpLocks noChangeShapeType="1"/>
            <a:stCxn id="57363" idx="5"/>
            <a:endCxn id="57365" idx="1"/>
          </p:cNvCxnSpPr>
          <p:nvPr/>
        </p:nvCxnSpPr>
        <p:spPr bwMode="auto">
          <a:xfrm>
            <a:off x="2913063" y="6084888"/>
            <a:ext cx="647700" cy="555625"/>
          </a:xfrm>
          <a:prstGeom prst="straightConnector1">
            <a:avLst/>
          </a:prstGeom>
          <a:noFill/>
          <a:ln w="9525">
            <a:solidFill>
              <a:srgbClr val="000000"/>
            </a:solidFill>
            <a:round/>
            <a:headEnd/>
            <a:tailEnd/>
          </a:ln>
          <a:effectLst/>
        </p:spPr>
      </p:cxnSp>
      <p:cxnSp>
        <p:nvCxnSpPr>
          <p:cNvPr id="57379" name="AutoShape 35"/>
          <p:cNvCxnSpPr>
            <a:cxnSpLocks noChangeShapeType="1"/>
            <a:stCxn id="57365" idx="6"/>
            <a:endCxn id="57375" idx="2"/>
          </p:cNvCxnSpPr>
          <p:nvPr/>
        </p:nvCxnSpPr>
        <p:spPr bwMode="auto">
          <a:xfrm>
            <a:off x="3625850" y="6667500"/>
            <a:ext cx="1563688" cy="0"/>
          </a:xfrm>
          <a:prstGeom prst="straightConnector1">
            <a:avLst/>
          </a:prstGeom>
          <a:noFill/>
          <a:ln w="9525">
            <a:solidFill>
              <a:srgbClr val="000000"/>
            </a:solidFill>
            <a:round/>
            <a:headEnd/>
            <a:tailEnd/>
          </a:ln>
          <a:effectLst/>
        </p:spPr>
      </p:cxnSp>
      <p:cxnSp>
        <p:nvCxnSpPr>
          <p:cNvPr id="57380" name="AutoShape 36"/>
          <p:cNvCxnSpPr>
            <a:cxnSpLocks noChangeShapeType="1"/>
            <a:stCxn id="57375" idx="7"/>
            <a:endCxn id="57376" idx="3"/>
          </p:cNvCxnSpPr>
          <p:nvPr/>
        </p:nvCxnSpPr>
        <p:spPr bwMode="auto">
          <a:xfrm flipV="1">
            <a:off x="5254625" y="6084888"/>
            <a:ext cx="1538288" cy="555625"/>
          </a:xfrm>
          <a:prstGeom prst="straightConnector1">
            <a:avLst/>
          </a:prstGeom>
          <a:noFill/>
          <a:ln w="9525">
            <a:solidFill>
              <a:srgbClr val="000000"/>
            </a:solidFill>
            <a:round/>
            <a:headEnd/>
            <a:tailEnd/>
          </a:ln>
          <a:effectLst/>
        </p:spPr>
      </p:cxnSp>
      <p:sp>
        <p:nvSpPr>
          <p:cNvPr id="57381" name="Oval 37"/>
          <p:cNvSpPr>
            <a:spLocks noChangeArrowheads="1"/>
          </p:cNvSpPr>
          <p:nvPr/>
        </p:nvSpPr>
        <p:spPr bwMode="auto">
          <a:xfrm>
            <a:off x="2847975" y="3048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82" name="Oval 38"/>
          <p:cNvSpPr>
            <a:spLocks noChangeArrowheads="1"/>
          </p:cNvSpPr>
          <p:nvPr/>
        </p:nvSpPr>
        <p:spPr bwMode="auto">
          <a:xfrm>
            <a:off x="4351338" y="3048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83" name="Oval 39"/>
          <p:cNvSpPr>
            <a:spLocks noChangeArrowheads="1"/>
          </p:cNvSpPr>
          <p:nvPr/>
        </p:nvSpPr>
        <p:spPr bwMode="auto">
          <a:xfrm>
            <a:off x="3549650" y="36576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84" name="AutoShape 40"/>
          <p:cNvCxnSpPr>
            <a:cxnSpLocks noChangeShapeType="1"/>
            <a:stCxn id="57388" idx="4"/>
            <a:endCxn id="57383" idx="0"/>
          </p:cNvCxnSpPr>
          <p:nvPr/>
        </p:nvCxnSpPr>
        <p:spPr bwMode="auto">
          <a:xfrm>
            <a:off x="3587750" y="3124200"/>
            <a:ext cx="0" cy="533400"/>
          </a:xfrm>
          <a:prstGeom prst="straightConnector1">
            <a:avLst/>
          </a:prstGeom>
          <a:noFill/>
          <a:ln w="9525">
            <a:solidFill>
              <a:srgbClr val="000000"/>
            </a:solidFill>
            <a:round/>
            <a:headEnd/>
            <a:tailEnd/>
          </a:ln>
          <a:effectLst/>
        </p:spPr>
      </p:cxnSp>
      <p:sp>
        <p:nvSpPr>
          <p:cNvPr id="57385" name="Oval 41"/>
          <p:cNvSpPr>
            <a:spLocks noChangeArrowheads="1"/>
          </p:cNvSpPr>
          <p:nvPr/>
        </p:nvSpPr>
        <p:spPr bwMode="auto">
          <a:xfrm>
            <a:off x="5189538" y="3048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86" name="AutoShape 42"/>
          <p:cNvCxnSpPr>
            <a:cxnSpLocks noChangeShapeType="1"/>
            <a:stCxn id="57391" idx="2"/>
            <a:endCxn id="57385" idx="6"/>
          </p:cNvCxnSpPr>
          <p:nvPr/>
        </p:nvCxnSpPr>
        <p:spPr bwMode="auto">
          <a:xfrm flipH="1">
            <a:off x="5265738" y="3086100"/>
            <a:ext cx="762000" cy="0"/>
          </a:xfrm>
          <a:prstGeom prst="straightConnector1">
            <a:avLst/>
          </a:prstGeom>
          <a:noFill/>
          <a:ln w="9525">
            <a:solidFill>
              <a:srgbClr val="000000"/>
            </a:solidFill>
            <a:round/>
            <a:headEnd/>
            <a:tailEnd/>
          </a:ln>
          <a:effectLst/>
        </p:spPr>
      </p:cxnSp>
      <p:cxnSp>
        <p:nvCxnSpPr>
          <p:cNvPr id="57387" name="AutoShape 43"/>
          <p:cNvCxnSpPr>
            <a:cxnSpLocks noChangeShapeType="1"/>
            <a:stCxn id="57382" idx="6"/>
            <a:endCxn id="57385" idx="2"/>
          </p:cNvCxnSpPr>
          <p:nvPr/>
        </p:nvCxnSpPr>
        <p:spPr bwMode="auto">
          <a:xfrm>
            <a:off x="4427538" y="3086100"/>
            <a:ext cx="762000" cy="0"/>
          </a:xfrm>
          <a:prstGeom prst="straightConnector1">
            <a:avLst/>
          </a:prstGeom>
          <a:noFill/>
          <a:ln w="9525">
            <a:solidFill>
              <a:srgbClr val="000000"/>
            </a:solidFill>
            <a:round/>
            <a:headEnd/>
            <a:tailEnd/>
          </a:ln>
          <a:effectLst/>
        </p:spPr>
      </p:cxnSp>
      <p:sp>
        <p:nvSpPr>
          <p:cNvPr id="57388" name="Oval 44"/>
          <p:cNvSpPr>
            <a:spLocks noChangeArrowheads="1"/>
          </p:cNvSpPr>
          <p:nvPr/>
        </p:nvSpPr>
        <p:spPr bwMode="auto">
          <a:xfrm>
            <a:off x="3549650" y="3048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89" name="AutoShape 45"/>
          <p:cNvCxnSpPr>
            <a:cxnSpLocks noChangeShapeType="1"/>
            <a:stCxn id="57388" idx="2"/>
            <a:endCxn id="57381" idx="6"/>
          </p:cNvCxnSpPr>
          <p:nvPr/>
        </p:nvCxnSpPr>
        <p:spPr bwMode="auto">
          <a:xfrm flipH="1">
            <a:off x="2924175" y="3086100"/>
            <a:ext cx="625475" cy="0"/>
          </a:xfrm>
          <a:prstGeom prst="straightConnector1">
            <a:avLst/>
          </a:prstGeom>
          <a:noFill/>
          <a:ln w="9525">
            <a:solidFill>
              <a:srgbClr val="000000"/>
            </a:solidFill>
            <a:round/>
            <a:headEnd/>
            <a:tailEnd/>
          </a:ln>
          <a:effectLst/>
        </p:spPr>
      </p:cxnSp>
      <p:cxnSp>
        <p:nvCxnSpPr>
          <p:cNvPr id="57390" name="AutoShape 46"/>
          <p:cNvCxnSpPr>
            <a:cxnSpLocks noChangeShapeType="1"/>
            <a:stCxn id="57388" idx="6"/>
            <a:endCxn id="57382" idx="2"/>
          </p:cNvCxnSpPr>
          <p:nvPr/>
        </p:nvCxnSpPr>
        <p:spPr bwMode="auto">
          <a:xfrm>
            <a:off x="3625850" y="3086100"/>
            <a:ext cx="725488" cy="0"/>
          </a:xfrm>
          <a:prstGeom prst="straightConnector1">
            <a:avLst/>
          </a:prstGeom>
          <a:noFill/>
          <a:ln w="9525">
            <a:solidFill>
              <a:srgbClr val="000000"/>
            </a:solidFill>
            <a:round/>
            <a:headEnd/>
            <a:tailEnd/>
          </a:ln>
          <a:effectLst/>
        </p:spPr>
      </p:cxnSp>
      <p:sp>
        <p:nvSpPr>
          <p:cNvPr id="57391" name="Oval 47"/>
          <p:cNvSpPr>
            <a:spLocks noChangeArrowheads="1"/>
          </p:cNvSpPr>
          <p:nvPr/>
        </p:nvSpPr>
        <p:spPr bwMode="auto">
          <a:xfrm>
            <a:off x="6027738" y="3048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92" name="AutoShape 48"/>
          <p:cNvCxnSpPr>
            <a:cxnSpLocks noChangeShapeType="1"/>
            <a:stCxn id="57393" idx="0"/>
            <a:endCxn id="57385" idx="4"/>
          </p:cNvCxnSpPr>
          <p:nvPr/>
        </p:nvCxnSpPr>
        <p:spPr bwMode="auto">
          <a:xfrm flipV="1">
            <a:off x="5227638" y="3124200"/>
            <a:ext cx="0" cy="533400"/>
          </a:xfrm>
          <a:prstGeom prst="straightConnector1">
            <a:avLst/>
          </a:prstGeom>
          <a:noFill/>
          <a:ln w="9525">
            <a:solidFill>
              <a:srgbClr val="000000"/>
            </a:solidFill>
            <a:round/>
            <a:headEnd/>
            <a:tailEnd/>
          </a:ln>
          <a:effectLst/>
        </p:spPr>
      </p:cxnSp>
      <p:sp>
        <p:nvSpPr>
          <p:cNvPr id="57393" name="Oval 49"/>
          <p:cNvSpPr>
            <a:spLocks noChangeArrowheads="1"/>
          </p:cNvSpPr>
          <p:nvPr/>
        </p:nvSpPr>
        <p:spPr bwMode="auto">
          <a:xfrm>
            <a:off x="5189538" y="36576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394" name="Oval 50"/>
          <p:cNvSpPr>
            <a:spLocks noChangeArrowheads="1"/>
          </p:cNvSpPr>
          <p:nvPr/>
        </p:nvSpPr>
        <p:spPr bwMode="auto">
          <a:xfrm>
            <a:off x="6781800" y="3048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395" name="AutoShape 51"/>
          <p:cNvCxnSpPr>
            <a:cxnSpLocks noChangeShapeType="1"/>
            <a:stCxn id="57394" idx="2"/>
            <a:endCxn id="57391" idx="6"/>
          </p:cNvCxnSpPr>
          <p:nvPr/>
        </p:nvCxnSpPr>
        <p:spPr bwMode="auto">
          <a:xfrm flipH="1">
            <a:off x="6103938" y="3086100"/>
            <a:ext cx="677862" cy="0"/>
          </a:xfrm>
          <a:prstGeom prst="straightConnector1">
            <a:avLst/>
          </a:prstGeom>
          <a:noFill/>
          <a:ln w="9525">
            <a:solidFill>
              <a:srgbClr val="000000"/>
            </a:solidFill>
            <a:round/>
            <a:headEnd/>
            <a:tailEnd/>
          </a:ln>
          <a:effectLst/>
        </p:spPr>
      </p:cxnSp>
      <p:cxnSp>
        <p:nvCxnSpPr>
          <p:cNvPr id="57396" name="AutoShape 52"/>
          <p:cNvCxnSpPr>
            <a:cxnSpLocks noChangeShapeType="1"/>
            <a:stCxn id="57381" idx="5"/>
            <a:endCxn id="57383" idx="1"/>
          </p:cNvCxnSpPr>
          <p:nvPr/>
        </p:nvCxnSpPr>
        <p:spPr bwMode="auto">
          <a:xfrm>
            <a:off x="2913063" y="3113088"/>
            <a:ext cx="647700" cy="555625"/>
          </a:xfrm>
          <a:prstGeom prst="straightConnector1">
            <a:avLst/>
          </a:prstGeom>
          <a:noFill/>
          <a:ln w="9525">
            <a:solidFill>
              <a:srgbClr val="000000"/>
            </a:solidFill>
            <a:round/>
            <a:headEnd/>
            <a:tailEnd/>
          </a:ln>
          <a:effectLst/>
        </p:spPr>
      </p:cxnSp>
      <p:cxnSp>
        <p:nvCxnSpPr>
          <p:cNvPr id="57397" name="AutoShape 53"/>
          <p:cNvCxnSpPr>
            <a:cxnSpLocks noChangeShapeType="1"/>
            <a:stCxn id="57383" idx="6"/>
            <a:endCxn id="57382" idx="3"/>
          </p:cNvCxnSpPr>
          <p:nvPr/>
        </p:nvCxnSpPr>
        <p:spPr bwMode="auto">
          <a:xfrm flipV="1">
            <a:off x="3625850" y="3113088"/>
            <a:ext cx="736600" cy="582612"/>
          </a:xfrm>
          <a:prstGeom prst="straightConnector1">
            <a:avLst/>
          </a:prstGeom>
          <a:noFill/>
          <a:ln w="9525">
            <a:solidFill>
              <a:srgbClr val="000000"/>
            </a:solidFill>
            <a:round/>
            <a:headEnd/>
            <a:tailEnd/>
          </a:ln>
          <a:effectLst/>
        </p:spPr>
      </p:cxnSp>
      <p:cxnSp>
        <p:nvCxnSpPr>
          <p:cNvPr id="57398" name="AutoShape 54"/>
          <p:cNvCxnSpPr>
            <a:cxnSpLocks noChangeShapeType="1"/>
            <a:stCxn id="57393" idx="7"/>
            <a:endCxn id="57394" idx="3"/>
          </p:cNvCxnSpPr>
          <p:nvPr/>
        </p:nvCxnSpPr>
        <p:spPr bwMode="auto">
          <a:xfrm flipV="1">
            <a:off x="5254625" y="3113088"/>
            <a:ext cx="1538288" cy="555625"/>
          </a:xfrm>
          <a:prstGeom prst="straightConnector1">
            <a:avLst/>
          </a:prstGeom>
          <a:noFill/>
          <a:ln w="9525">
            <a:solidFill>
              <a:srgbClr val="000000"/>
            </a:solidFill>
            <a:round/>
            <a:headEnd/>
            <a:tailEnd/>
          </a:ln>
          <a:effectLst/>
        </p:spPr>
      </p:cxnSp>
      <p:cxnSp>
        <p:nvCxnSpPr>
          <p:cNvPr id="57399" name="AutoShape 55"/>
          <p:cNvCxnSpPr>
            <a:cxnSpLocks noChangeShapeType="1"/>
            <a:stCxn id="57393" idx="1"/>
            <a:endCxn id="57382" idx="5"/>
          </p:cNvCxnSpPr>
          <p:nvPr/>
        </p:nvCxnSpPr>
        <p:spPr bwMode="auto">
          <a:xfrm flipH="1" flipV="1">
            <a:off x="4416425" y="3113088"/>
            <a:ext cx="784225" cy="555625"/>
          </a:xfrm>
          <a:prstGeom prst="straightConnector1">
            <a:avLst/>
          </a:prstGeom>
          <a:noFill/>
          <a:ln w="9525">
            <a:solidFill>
              <a:srgbClr val="000000"/>
            </a:solidFill>
            <a:round/>
            <a:headEnd/>
            <a:tailEnd/>
          </a:ln>
          <a:effectLst/>
        </p:spPr>
      </p:cxnSp>
      <p:sp>
        <p:nvSpPr>
          <p:cNvPr id="57400" name="Oval 56"/>
          <p:cNvSpPr>
            <a:spLocks noChangeArrowheads="1"/>
          </p:cNvSpPr>
          <p:nvPr/>
        </p:nvSpPr>
        <p:spPr bwMode="auto">
          <a:xfrm>
            <a:off x="2819400"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401" name="Oval 57"/>
          <p:cNvSpPr>
            <a:spLocks noChangeArrowheads="1"/>
          </p:cNvSpPr>
          <p:nvPr/>
        </p:nvSpPr>
        <p:spPr bwMode="auto">
          <a:xfrm>
            <a:off x="4322763"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402" name="Oval 58"/>
          <p:cNvSpPr>
            <a:spLocks noChangeArrowheads="1"/>
          </p:cNvSpPr>
          <p:nvPr/>
        </p:nvSpPr>
        <p:spPr bwMode="auto">
          <a:xfrm>
            <a:off x="3521075" y="5715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403" name="AutoShape 59"/>
          <p:cNvCxnSpPr>
            <a:cxnSpLocks noChangeShapeType="1"/>
            <a:stCxn id="57407" idx="4"/>
            <a:endCxn id="57402" idx="0"/>
          </p:cNvCxnSpPr>
          <p:nvPr/>
        </p:nvCxnSpPr>
        <p:spPr bwMode="auto">
          <a:xfrm>
            <a:off x="3559175" y="5181600"/>
            <a:ext cx="0" cy="533400"/>
          </a:xfrm>
          <a:prstGeom prst="straightConnector1">
            <a:avLst/>
          </a:prstGeom>
          <a:noFill/>
          <a:ln w="9525">
            <a:solidFill>
              <a:srgbClr val="000000"/>
            </a:solidFill>
            <a:round/>
            <a:headEnd/>
            <a:tailEnd/>
          </a:ln>
          <a:effectLst/>
        </p:spPr>
      </p:cxnSp>
      <p:sp>
        <p:nvSpPr>
          <p:cNvPr id="57404" name="Oval 60"/>
          <p:cNvSpPr>
            <a:spLocks noChangeArrowheads="1"/>
          </p:cNvSpPr>
          <p:nvPr/>
        </p:nvSpPr>
        <p:spPr bwMode="auto">
          <a:xfrm>
            <a:off x="5160963"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405" name="AutoShape 61"/>
          <p:cNvCxnSpPr>
            <a:cxnSpLocks noChangeShapeType="1"/>
            <a:stCxn id="57410" idx="2"/>
            <a:endCxn id="57404" idx="6"/>
          </p:cNvCxnSpPr>
          <p:nvPr/>
        </p:nvCxnSpPr>
        <p:spPr bwMode="auto">
          <a:xfrm flipH="1">
            <a:off x="5237163" y="5143500"/>
            <a:ext cx="762000" cy="0"/>
          </a:xfrm>
          <a:prstGeom prst="straightConnector1">
            <a:avLst/>
          </a:prstGeom>
          <a:noFill/>
          <a:ln w="9525">
            <a:solidFill>
              <a:srgbClr val="000000"/>
            </a:solidFill>
            <a:round/>
            <a:headEnd/>
            <a:tailEnd/>
          </a:ln>
          <a:effectLst/>
        </p:spPr>
      </p:cxnSp>
      <p:cxnSp>
        <p:nvCxnSpPr>
          <p:cNvPr id="57406" name="AutoShape 62"/>
          <p:cNvCxnSpPr>
            <a:cxnSpLocks noChangeShapeType="1"/>
            <a:stCxn id="57401" idx="6"/>
            <a:endCxn id="57404" idx="2"/>
          </p:cNvCxnSpPr>
          <p:nvPr/>
        </p:nvCxnSpPr>
        <p:spPr bwMode="auto">
          <a:xfrm>
            <a:off x="4398963" y="5143500"/>
            <a:ext cx="762000" cy="0"/>
          </a:xfrm>
          <a:prstGeom prst="straightConnector1">
            <a:avLst/>
          </a:prstGeom>
          <a:noFill/>
          <a:ln w="9525">
            <a:solidFill>
              <a:srgbClr val="000000"/>
            </a:solidFill>
            <a:round/>
            <a:headEnd/>
            <a:tailEnd/>
          </a:ln>
          <a:effectLst/>
        </p:spPr>
      </p:cxnSp>
      <p:sp>
        <p:nvSpPr>
          <p:cNvPr id="57407" name="Oval 63"/>
          <p:cNvSpPr>
            <a:spLocks noChangeArrowheads="1"/>
          </p:cNvSpPr>
          <p:nvPr/>
        </p:nvSpPr>
        <p:spPr bwMode="auto">
          <a:xfrm>
            <a:off x="3521075"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408" name="AutoShape 64"/>
          <p:cNvCxnSpPr>
            <a:cxnSpLocks noChangeShapeType="1"/>
            <a:stCxn id="57407" idx="2"/>
            <a:endCxn id="57400" idx="6"/>
          </p:cNvCxnSpPr>
          <p:nvPr/>
        </p:nvCxnSpPr>
        <p:spPr bwMode="auto">
          <a:xfrm flipH="1">
            <a:off x="2895600" y="5143500"/>
            <a:ext cx="625475" cy="0"/>
          </a:xfrm>
          <a:prstGeom prst="straightConnector1">
            <a:avLst/>
          </a:prstGeom>
          <a:noFill/>
          <a:ln w="9525">
            <a:solidFill>
              <a:srgbClr val="000000"/>
            </a:solidFill>
            <a:round/>
            <a:headEnd/>
            <a:tailEnd/>
          </a:ln>
          <a:effectLst/>
        </p:spPr>
      </p:cxnSp>
      <p:sp>
        <p:nvSpPr>
          <p:cNvPr id="57410" name="Oval 66"/>
          <p:cNvSpPr>
            <a:spLocks noChangeArrowheads="1"/>
          </p:cNvSpPr>
          <p:nvPr/>
        </p:nvSpPr>
        <p:spPr bwMode="auto">
          <a:xfrm>
            <a:off x="5999163"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411" name="AutoShape 67"/>
          <p:cNvCxnSpPr>
            <a:cxnSpLocks noChangeShapeType="1"/>
            <a:stCxn id="57412" idx="0"/>
            <a:endCxn id="57404" idx="4"/>
          </p:cNvCxnSpPr>
          <p:nvPr/>
        </p:nvCxnSpPr>
        <p:spPr bwMode="auto">
          <a:xfrm flipV="1">
            <a:off x="5199063" y="5181600"/>
            <a:ext cx="0" cy="533400"/>
          </a:xfrm>
          <a:prstGeom prst="straightConnector1">
            <a:avLst/>
          </a:prstGeom>
          <a:noFill/>
          <a:ln w="9525">
            <a:solidFill>
              <a:srgbClr val="000000"/>
            </a:solidFill>
            <a:round/>
            <a:headEnd/>
            <a:tailEnd/>
          </a:ln>
          <a:effectLst/>
        </p:spPr>
      </p:cxnSp>
      <p:sp>
        <p:nvSpPr>
          <p:cNvPr id="57412" name="Oval 68"/>
          <p:cNvSpPr>
            <a:spLocks noChangeArrowheads="1"/>
          </p:cNvSpPr>
          <p:nvPr/>
        </p:nvSpPr>
        <p:spPr bwMode="auto">
          <a:xfrm>
            <a:off x="5160963" y="5715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7413" name="Oval 69"/>
          <p:cNvSpPr>
            <a:spLocks noChangeArrowheads="1"/>
          </p:cNvSpPr>
          <p:nvPr/>
        </p:nvSpPr>
        <p:spPr bwMode="auto">
          <a:xfrm>
            <a:off x="6753225"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414" name="AutoShape 70"/>
          <p:cNvCxnSpPr>
            <a:cxnSpLocks noChangeShapeType="1"/>
            <a:stCxn id="57413" idx="2"/>
            <a:endCxn id="57410" idx="6"/>
          </p:cNvCxnSpPr>
          <p:nvPr/>
        </p:nvCxnSpPr>
        <p:spPr bwMode="auto">
          <a:xfrm flipH="1">
            <a:off x="6075363" y="5143500"/>
            <a:ext cx="677862" cy="0"/>
          </a:xfrm>
          <a:prstGeom prst="straightConnector1">
            <a:avLst/>
          </a:prstGeom>
          <a:noFill/>
          <a:ln w="9525">
            <a:solidFill>
              <a:srgbClr val="000000"/>
            </a:solidFill>
            <a:round/>
            <a:headEnd/>
            <a:tailEnd/>
          </a:ln>
          <a:effectLst/>
        </p:spPr>
      </p:cxnSp>
      <p:cxnSp>
        <p:nvCxnSpPr>
          <p:cNvPr id="57416" name="AutoShape 72"/>
          <p:cNvCxnSpPr>
            <a:cxnSpLocks noChangeShapeType="1"/>
            <a:stCxn id="57401" idx="5"/>
            <a:endCxn id="57412" idx="1"/>
          </p:cNvCxnSpPr>
          <p:nvPr/>
        </p:nvCxnSpPr>
        <p:spPr bwMode="auto">
          <a:xfrm>
            <a:off x="4387850" y="5170488"/>
            <a:ext cx="784225" cy="555625"/>
          </a:xfrm>
          <a:prstGeom prst="straightConnector1">
            <a:avLst/>
          </a:prstGeom>
          <a:noFill/>
          <a:ln w="9525">
            <a:solidFill>
              <a:srgbClr val="000000"/>
            </a:solidFill>
            <a:round/>
            <a:headEnd/>
            <a:tailEnd/>
          </a:ln>
          <a:effectLst/>
        </p:spPr>
      </p:cxn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Slide Number Placeholder 5"/>
          <p:cNvSpPr>
            <a:spLocks noGrp="1"/>
          </p:cNvSpPr>
          <p:nvPr>
            <p:ph type="sldNum" sz="quarter" idx="4294967295"/>
          </p:nvPr>
        </p:nvSpPr>
        <p:spPr>
          <a:xfrm>
            <a:off x="6553200" y="6248400"/>
            <a:ext cx="1905000" cy="457200"/>
          </a:xfrm>
          <a:prstGeom prst="rect">
            <a:avLst/>
          </a:prstGeom>
        </p:spPr>
        <p:txBody>
          <a:bodyPr/>
          <a:lstStyle/>
          <a:p>
            <a:pPr algn="r"/>
            <a:fld id="{3249A32B-E52B-4761-A732-1432B1624DE1}" type="slidenum">
              <a:rPr lang="en-US" u="none"/>
              <a:pPr algn="r"/>
              <a:t>76</a:t>
            </a:fld>
            <a:endParaRPr lang="en-US" u="none"/>
          </a:p>
        </p:txBody>
      </p:sp>
      <p:sp>
        <p:nvSpPr>
          <p:cNvPr id="58370" name="Rectangle 2"/>
          <p:cNvSpPr>
            <a:spLocks noGrp="1" noChangeArrowheads="1"/>
          </p:cNvSpPr>
          <p:nvPr>
            <p:ph type="title"/>
          </p:nvPr>
        </p:nvSpPr>
        <p:spPr/>
        <p:txBody>
          <a:bodyPr/>
          <a:lstStyle/>
          <a:p>
            <a:pPr algn="ctr"/>
            <a:r>
              <a:rPr lang="en-US" i="1"/>
              <a:t>k</a:t>
            </a:r>
            <a:r>
              <a:rPr lang="en-US" smtClean="0"/>
              <a:t>-Connectivity</a:t>
            </a:r>
            <a:endParaRPr lang="en-US" i="1"/>
          </a:p>
        </p:txBody>
      </p:sp>
      <p:sp>
        <p:nvSpPr>
          <p:cNvPr id="58371" name="Rectangle 3" descr="Rectangle: Click to edit Master text styles&#10;Second level&#10;Third level&#10;Fourth level&#10;Fifth level"/>
          <p:cNvSpPr>
            <a:spLocks noGrp="1" noChangeArrowheads="1"/>
          </p:cNvSpPr>
          <p:nvPr>
            <p:ph type="body" idx="1"/>
          </p:nvPr>
        </p:nvSpPr>
        <p:spPr>
          <a:xfrm>
            <a:off x="609600" y="1600200"/>
            <a:ext cx="8077200" cy="4567275"/>
          </a:xfrm>
        </p:spPr>
        <p:txBody>
          <a:bodyPr/>
          <a:lstStyle/>
          <a:p>
            <a:pPr>
              <a:spcBef>
                <a:spcPts val="800"/>
              </a:spcBef>
              <a:buFont typeface="Wingdings" pitchFamily="2" charset="2"/>
              <a:buNone/>
            </a:pPr>
            <a:r>
              <a:rPr lang="en-US"/>
              <a:t>A: </a:t>
            </a:r>
            <a:r>
              <a:rPr lang="en-US" smtClean="0"/>
              <a:t>Ta muốn mạng máy tính vẫn là thông suốt ngay cả khi có một máy bị hỏng:</a:t>
            </a:r>
            <a:endParaRPr lang="en-US"/>
          </a:p>
          <a:p>
            <a:pPr>
              <a:spcBef>
                <a:spcPts val="800"/>
              </a:spcBef>
              <a:buFont typeface="Wingdings" pitchFamily="2" charset="2"/>
              <a:buNone/>
            </a:pPr>
            <a:r>
              <a:rPr lang="en-US" sz="2400"/>
              <a:t>1) 2</a:t>
            </a:r>
            <a:r>
              <a:rPr lang="en-US" sz="2400" baseline="30000"/>
              <a:t>nd</a:t>
            </a:r>
            <a:r>
              <a:rPr lang="en-US" sz="2400"/>
              <a:t> best. </a:t>
            </a:r>
            <a:r>
              <a:rPr lang="en-US" sz="2400" smtClean="0"/>
              <a:t> Vẫn có một điểm</a:t>
            </a:r>
            <a:endParaRPr lang="en-US" sz="2400"/>
          </a:p>
          <a:p>
            <a:pPr>
              <a:spcBef>
                <a:spcPts val="800"/>
              </a:spcBef>
              <a:buFont typeface="Wingdings" pitchFamily="2" charset="2"/>
              <a:buNone/>
            </a:pPr>
            <a:r>
              <a:rPr lang="en-US" sz="2400" smtClean="0"/>
              <a:t>yếu— </a:t>
            </a:r>
            <a:r>
              <a:rPr lang="en-US" sz="2400"/>
              <a:t>“cut vertex”</a:t>
            </a:r>
          </a:p>
          <a:p>
            <a:pPr>
              <a:spcBef>
                <a:spcPts val="800"/>
              </a:spcBef>
              <a:buFont typeface="Wingdings" pitchFamily="2" charset="2"/>
              <a:buNone/>
            </a:pPr>
            <a:r>
              <a:rPr lang="en-US" sz="2400"/>
              <a:t>2) 3</a:t>
            </a:r>
            <a:r>
              <a:rPr lang="en-US" sz="2400" baseline="30000"/>
              <a:t>rd</a:t>
            </a:r>
            <a:r>
              <a:rPr lang="en-US" sz="2400"/>
              <a:t> best. </a:t>
            </a:r>
            <a:r>
              <a:rPr lang="en-US" sz="2400" smtClean="0"/>
              <a:t>Thông suốt</a:t>
            </a:r>
          </a:p>
          <a:p>
            <a:pPr>
              <a:spcBef>
                <a:spcPts val="800"/>
              </a:spcBef>
              <a:buFont typeface="Wingdings" pitchFamily="2" charset="2"/>
              <a:buNone/>
            </a:pPr>
            <a:r>
              <a:rPr lang="en-US" sz="2400" smtClean="0"/>
              <a:t>nhưng  mỗi máy đều là điểm “yếu” </a:t>
            </a:r>
            <a:endParaRPr lang="en-US" sz="2400"/>
          </a:p>
          <a:p>
            <a:pPr>
              <a:spcBef>
                <a:spcPts val="800"/>
              </a:spcBef>
              <a:buFont typeface="Wingdings" pitchFamily="2" charset="2"/>
              <a:buNone/>
            </a:pPr>
            <a:r>
              <a:rPr lang="en-US" sz="2400"/>
              <a:t>3) </a:t>
            </a:r>
            <a:r>
              <a:rPr lang="en-US" sz="2400" smtClean="0"/>
              <a:t>Tồi nhất! </a:t>
            </a:r>
            <a:endParaRPr lang="en-US" sz="2400"/>
          </a:p>
          <a:p>
            <a:pPr>
              <a:spcBef>
                <a:spcPts val="800"/>
              </a:spcBef>
              <a:buFont typeface="Wingdings" pitchFamily="2" charset="2"/>
              <a:buNone/>
            </a:pPr>
            <a:r>
              <a:rPr lang="en-US" sz="2400" smtClean="0"/>
              <a:t>Không thông suốt</a:t>
            </a:r>
            <a:endParaRPr lang="en-US" sz="2400"/>
          </a:p>
          <a:p>
            <a:pPr>
              <a:spcBef>
                <a:spcPts val="800"/>
              </a:spcBef>
              <a:buFont typeface="Wingdings" pitchFamily="2" charset="2"/>
              <a:buNone/>
            </a:pPr>
            <a:r>
              <a:rPr lang="en-US" sz="2400"/>
              <a:t>4) </a:t>
            </a:r>
            <a:r>
              <a:rPr lang="en-US" sz="2400" smtClean="0"/>
              <a:t>Tốt nhất! Mạng chỉ không </a:t>
            </a:r>
          </a:p>
          <a:p>
            <a:pPr>
              <a:spcBef>
                <a:spcPts val="800"/>
              </a:spcBef>
              <a:buFont typeface="Wingdings" pitchFamily="2" charset="2"/>
              <a:buNone/>
            </a:pPr>
            <a:r>
              <a:rPr lang="en-US" sz="2400" smtClean="0"/>
              <a:t>thông suốt nếu hỏng 2 máy</a:t>
            </a:r>
            <a:endParaRPr lang="en-US" sz="2400"/>
          </a:p>
        </p:txBody>
      </p:sp>
      <p:sp>
        <p:nvSpPr>
          <p:cNvPr id="58372" name="Oval 4"/>
          <p:cNvSpPr>
            <a:spLocks noChangeArrowheads="1"/>
          </p:cNvSpPr>
          <p:nvPr/>
        </p:nvSpPr>
        <p:spPr bwMode="auto">
          <a:xfrm>
            <a:off x="4905375" y="3581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373" name="Oval 5"/>
          <p:cNvSpPr>
            <a:spLocks noChangeArrowheads="1"/>
          </p:cNvSpPr>
          <p:nvPr/>
        </p:nvSpPr>
        <p:spPr bwMode="auto">
          <a:xfrm>
            <a:off x="6408738" y="3581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374" name="Oval 6"/>
          <p:cNvSpPr>
            <a:spLocks noChangeArrowheads="1"/>
          </p:cNvSpPr>
          <p:nvPr/>
        </p:nvSpPr>
        <p:spPr bwMode="auto">
          <a:xfrm>
            <a:off x="5607050"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75" name="AutoShape 7"/>
          <p:cNvCxnSpPr>
            <a:cxnSpLocks noChangeShapeType="1"/>
            <a:stCxn id="58379" idx="4"/>
            <a:endCxn id="58374" idx="0"/>
          </p:cNvCxnSpPr>
          <p:nvPr/>
        </p:nvCxnSpPr>
        <p:spPr bwMode="auto">
          <a:xfrm>
            <a:off x="5645150" y="3657600"/>
            <a:ext cx="0" cy="533400"/>
          </a:xfrm>
          <a:prstGeom prst="straightConnector1">
            <a:avLst/>
          </a:prstGeom>
          <a:noFill/>
          <a:ln w="9525">
            <a:solidFill>
              <a:srgbClr val="000000"/>
            </a:solidFill>
            <a:round/>
            <a:headEnd/>
            <a:tailEnd/>
          </a:ln>
          <a:effectLst/>
        </p:spPr>
      </p:cxnSp>
      <p:sp>
        <p:nvSpPr>
          <p:cNvPr id="58376" name="Oval 8"/>
          <p:cNvSpPr>
            <a:spLocks noChangeArrowheads="1"/>
          </p:cNvSpPr>
          <p:nvPr/>
        </p:nvSpPr>
        <p:spPr bwMode="auto">
          <a:xfrm>
            <a:off x="7246938" y="3581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77" name="AutoShape 9"/>
          <p:cNvCxnSpPr>
            <a:cxnSpLocks noChangeShapeType="1"/>
            <a:stCxn id="58382" idx="2"/>
            <a:endCxn id="58376" idx="6"/>
          </p:cNvCxnSpPr>
          <p:nvPr/>
        </p:nvCxnSpPr>
        <p:spPr bwMode="auto">
          <a:xfrm flipH="1">
            <a:off x="7323138" y="3619500"/>
            <a:ext cx="762000" cy="0"/>
          </a:xfrm>
          <a:prstGeom prst="straightConnector1">
            <a:avLst/>
          </a:prstGeom>
          <a:noFill/>
          <a:ln w="9525">
            <a:solidFill>
              <a:srgbClr val="000000"/>
            </a:solidFill>
            <a:round/>
            <a:headEnd/>
            <a:tailEnd/>
          </a:ln>
          <a:effectLst/>
        </p:spPr>
      </p:cxnSp>
      <p:cxnSp>
        <p:nvCxnSpPr>
          <p:cNvPr id="58378" name="AutoShape 10"/>
          <p:cNvCxnSpPr>
            <a:cxnSpLocks noChangeShapeType="1"/>
            <a:stCxn id="58373" idx="6"/>
            <a:endCxn id="58376" idx="2"/>
          </p:cNvCxnSpPr>
          <p:nvPr/>
        </p:nvCxnSpPr>
        <p:spPr bwMode="auto">
          <a:xfrm>
            <a:off x="6484938" y="3619500"/>
            <a:ext cx="762000" cy="0"/>
          </a:xfrm>
          <a:prstGeom prst="straightConnector1">
            <a:avLst/>
          </a:prstGeom>
          <a:noFill/>
          <a:ln w="9525">
            <a:solidFill>
              <a:srgbClr val="000000"/>
            </a:solidFill>
            <a:round/>
            <a:headEnd/>
            <a:tailEnd/>
          </a:ln>
          <a:effectLst/>
        </p:spPr>
      </p:cxnSp>
      <p:sp>
        <p:nvSpPr>
          <p:cNvPr id="58379" name="Oval 11"/>
          <p:cNvSpPr>
            <a:spLocks noChangeArrowheads="1"/>
          </p:cNvSpPr>
          <p:nvPr/>
        </p:nvSpPr>
        <p:spPr bwMode="auto">
          <a:xfrm>
            <a:off x="5607050" y="3581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80" name="AutoShape 12"/>
          <p:cNvCxnSpPr>
            <a:cxnSpLocks noChangeShapeType="1"/>
            <a:stCxn id="58379" idx="2"/>
            <a:endCxn id="58372" idx="6"/>
          </p:cNvCxnSpPr>
          <p:nvPr/>
        </p:nvCxnSpPr>
        <p:spPr bwMode="auto">
          <a:xfrm flipH="1">
            <a:off x="4981575" y="3619500"/>
            <a:ext cx="625475" cy="0"/>
          </a:xfrm>
          <a:prstGeom prst="straightConnector1">
            <a:avLst/>
          </a:prstGeom>
          <a:noFill/>
          <a:ln w="9525">
            <a:solidFill>
              <a:srgbClr val="000000"/>
            </a:solidFill>
            <a:round/>
            <a:headEnd/>
            <a:tailEnd/>
          </a:ln>
          <a:effectLst/>
        </p:spPr>
      </p:cxnSp>
      <p:cxnSp>
        <p:nvCxnSpPr>
          <p:cNvPr id="58381" name="AutoShape 13"/>
          <p:cNvCxnSpPr>
            <a:cxnSpLocks noChangeShapeType="1"/>
            <a:stCxn id="58379" idx="6"/>
            <a:endCxn id="58373" idx="2"/>
          </p:cNvCxnSpPr>
          <p:nvPr/>
        </p:nvCxnSpPr>
        <p:spPr bwMode="auto">
          <a:xfrm>
            <a:off x="5683250" y="3619500"/>
            <a:ext cx="725488" cy="0"/>
          </a:xfrm>
          <a:prstGeom prst="straightConnector1">
            <a:avLst/>
          </a:prstGeom>
          <a:noFill/>
          <a:ln w="9525">
            <a:solidFill>
              <a:srgbClr val="000000"/>
            </a:solidFill>
            <a:round/>
            <a:headEnd/>
            <a:tailEnd/>
          </a:ln>
          <a:effectLst/>
        </p:spPr>
      </p:cxnSp>
      <p:sp>
        <p:nvSpPr>
          <p:cNvPr id="58382" name="Oval 14"/>
          <p:cNvSpPr>
            <a:spLocks noChangeArrowheads="1"/>
          </p:cNvSpPr>
          <p:nvPr/>
        </p:nvSpPr>
        <p:spPr bwMode="auto">
          <a:xfrm>
            <a:off x="8085138" y="3581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83" name="AutoShape 15"/>
          <p:cNvCxnSpPr>
            <a:cxnSpLocks noChangeShapeType="1"/>
            <a:stCxn id="58384" idx="0"/>
            <a:endCxn id="58376" idx="4"/>
          </p:cNvCxnSpPr>
          <p:nvPr/>
        </p:nvCxnSpPr>
        <p:spPr bwMode="auto">
          <a:xfrm flipV="1">
            <a:off x="7285038" y="3657600"/>
            <a:ext cx="0" cy="533400"/>
          </a:xfrm>
          <a:prstGeom prst="straightConnector1">
            <a:avLst/>
          </a:prstGeom>
          <a:noFill/>
          <a:ln w="9525">
            <a:solidFill>
              <a:srgbClr val="000000"/>
            </a:solidFill>
            <a:round/>
            <a:headEnd/>
            <a:tailEnd/>
          </a:ln>
          <a:effectLst/>
        </p:spPr>
      </p:cxnSp>
      <p:sp>
        <p:nvSpPr>
          <p:cNvPr id="58384" name="Oval 16"/>
          <p:cNvSpPr>
            <a:spLocks noChangeArrowheads="1"/>
          </p:cNvSpPr>
          <p:nvPr/>
        </p:nvSpPr>
        <p:spPr bwMode="auto">
          <a:xfrm>
            <a:off x="7246938" y="41910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385" name="Oval 17"/>
          <p:cNvSpPr>
            <a:spLocks noChangeArrowheads="1"/>
          </p:cNvSpPr>
          <p:nvPr/>
        </p:nvSpPr>
        <p:spPr bwMode="auto">
          <a:xfrm>
            <a:off x="8839200" y="3581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86" name="AutoShape 18"/>
          <p:cNvCxnSpPr>
            <a:cxnSpLocks noChangeShapeType="1"/>
            <a:stCxn id="58385" idx="2"/>
            <a:endCxn id="58382" idx="6"/>
          </p:cNvCxnSpPr>
          <p:nvPr/>
        </p:nvCxnSpPr>
        <p:spPr bwMode="auto">
          <a:xfrm flipH="1">
            <a:off x="8161338" y="3619500"/>
            <a:ext cx="677862" cy="0"/>
          </a:xfrm>
          <a:prstGeom prst="straightConnector1">
            <a:avLst/>
          </a:prstGeom>
          <a:noFill/>
          <a:ln w="9525">
            <a:solidFill>
              <a:srgbClr val="000000"/>
            </a:solidFill>
            <a:round/>
            <a:headEnd/>
            <a:tailEnd/>
          </a:ln>
          <a:effectLst/>
        </p:spPr>
      </p:cxnSp>
      <p:sp>
        <p:nvSpPr>
          <p:cNvPr id="58387" name="Oval 19"/>
          <p:cNvSpPr>
            <a:spLocks noChangeArrowheads="1"/>
          </p:cNvSpPr>
          <p:nvPr/>
        </p:nvSpPr>
        <p:spPr bwMode="auto">
          <a:xfrm>
            <a:off x="4905375" y="5410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388" name="Oval 20"/>
          <p:cNvSpPr>
            <a:spLocks noChangeArrowheads="1"/>
          </p:cNvSpPr>
          <p:nvPr/>
        </p:nvSpPr>
        <p:spPr bwMode="auto">
          <a:xfrm>
            <a:off x="6408738" y="5410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389" name="Oval 21"/>
          <p:cNvSpPr>
            <a:spLocks noChangeArrowheads="1"/>
          </p:cNvSpPr>
          <p:nvPr/>
        </p:nvSpPr>
        <p:spPr bwMode="auto">
          <a:xfrm>
            <a:off x="5607050"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90" name="AutoShape 22"/>
          <p:cNvCxnSpPr>
            <a:cxnSpLocks noChangeShapeType="1"/>
            <a:stCxn id="58394" idx="4"/>
            <a:endCxn id="58389" idx="0"/>
          </p:cNvCxnSpPr>
          <p:nvPr/>
        </p:nvCxnSpPr>
        <p:spPr bwMode="auto">
          <a:xfrm>
            <a:off x="5645150" y="5486400"/>
            <a:ext cx="0" cy="533400"/>
          </a:xfrm>
          <a:prstGeom prst="straightConnector1">
            <a:avLst/>
          </a:prstGeom>
          <a:noFill/>
          <a:ln w="9525">
            <a:solidFill>
              <a:srgbClr val="000000"/>
            </a:solidFill>
            <a:round/>
            <a:headEnd/>
            <a:tailEnd/>
          </a:ln>
          <a:effectLst/>
        </p:spPr>
      </p:cxnSp>
      <p:sp>
        <p:nvSpPr>
          <p:cNvPr id="58391" name="Oval 23"/>
          <p:cNvSpPr>
            <a:spLocks noChangeArrowheads="1"/>
          </p:cNvSpPr>
          <p:nvPr/>
        </p:nvSpPr>
        <p:spPr bwMode="auto">
          <a:xfrm>
            <a:off x="7246938" y="5410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92" name="AutoShape 24"/>
          <p:cNvCxnSpPr>
            <a:cxnSpLocks noChangeShapeType="1"/>
            <a:stCxn id="58397" idx="2"/>
            <a:endCxn id="58391" idx="6"/>
          </p:cNvCxnSpPr>
          <p:nvPr/>
        </p:nvCxnSpPr>
        <p:spPr bwMode="auto">
          <a:xfrm flipH="1">
            <a:off x="7323138" y="5448300"/>
            <a:ext cx="762000" cy="0"/>
          </a:xfrm>
          <a:prstGeom prst="straightConnector1">
            <a:avLst/>
          </a:prstGeom>
          <a:noFill/>
          <a:ln w="9525">
            <a:solidFill>
              <a:srgbClr val="000000"/>
            </a:solidFill>
            <a:round/>
            <a:headEnd/>
            <a:tailEnd/>
          </a:ln>
          <a:effectLst/>
        </p:spPr>
      </p:cxnSp>
      <p:cxnSp>
        <p:nvCxnSpPr>
          <p:cNvPr id="58393" name="AutoShape 25"/>
          <p:cNvCxnSpPr>
            <a:cxnSpLocks noChangeShapeType="1"/>
            <a:stCxn id="58388" idx="6"/>
            <a:endCxn id="58391" idx="2"/>
          </p:cNvCxnSpPr>
          <p:nvPr/>
        </p:nvCxnSpPr>
        <p:spPr bwMode="auto">
          <a:xfrm>
            <a:off x="6484938" y="5448300"/>
            <a:ext cx="762000" cy="0"/>
          </a:xfrm>
          <a:prstGeom prst="straightConnector1">
            <a:avLst/>
          </a:prstGeom>
          <a:noFill/>
          <a:ln w="9525">
            <a:solidFill>
              <a:srgbClr val="000000"/>
            </a:solidFill>
            <a:round/>
            <a:headEnd/>
            <a:tailEnd/>
          </a:ln>
          <a:effectLst/>
        </p:spPr>
      </p:cxnSp>
      <p:sp>
        <p:nvSpPr>
          <p:cNvPr id="58394" name="Oval 26"/>
          <p:cNvSpPr>
            <a:spLocks noChangeArrowheads="1"/>
          </p:cNvSpPr>
          <p:nvPr/>
        </p:nvSpPr>
        <p:spPr bwMode="auto">
          <a:xfrm>
            <a:off x="5607050" y="5410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95" name="AutoShape 27"/>
          <p:cNvCxnSpPr>
            <a:cxnSpLocks noChangeShapeType="1"/>
            <a:stCxn id="58394" idx="2"/>
            <a:endCxn id="58387" idx="6"/>
          </p:cNvCxnSpPr>
          <p:nvPr/>
        </p:nvCxnSpPr>
        <p:spPr bwMode="auto">
          <a:xfrm flipH="1">
            <a:off x="4981575" y="5448300"/>
            <a:ext cx="625475" cy="0"/>
          </a:xfrm>
          <a:prstGeom prst="straightConnector1">
            <a:avLst/>
          </a:prstGeom>
          <a:noFill/>
          <a:ln w="9525">
            <a:solidFill>
              <a:srgbClr val="000000"/>
            </a:solidFill>
            <a:round/>
            <a:headEnd/>
            <a:tailEnd/>
          </a:ln>
          <a:effectLst/>
        </p:spPr>
      </p:cxnSp>
      <p:cxnSp>
        <p:nvCxnSpPr>
          <p:cNvPr id="58396" name="AutoShape 28"/>
          <p:cNvCxnSpPr>
            <a:cxnSpLocks noChangeShapeType="1"/>
            <a:stCxn id="58394" idx="6"/>
            <a:endCxn id="58388" idx="2"/>
          </p:cNvCxnSpPr>
          <p:nvPr/>
        </p:nvCxnSpPr>
        <p:spPr bwMode="auto">
          <a:xfrm>
            <a:off x="5683250" y="5448300"/>
            <a:ext cx="725488" cy="0"/>
          </a:xfrm>
          <a:prstGeom prst="straightConnector1">
            <a:avLst/>
          </a:prstGeom>
          <a:noFill/>
          <a:ln w="9525">
            <a:solidFill>
              <a:srgbClr val="000000"/>
            </a:solidFill>
            <a:round/>
            <a:headEnd/>
            <a:tailEnd/>
          </a:ln>
          <a:effectLst/>
        </p:spPr>
      </p:cxnSp>
      <p:sp>
        <p:nvSpPr>
          <p:cNvPr id="58397" name="Oval 29"/>
          <p:cNvSpPr>
            <a:spLocks noChangeArrowheads="1"/>
          </p:cNvSpPr>
          <p:nvPr/>
        </p:nvSpPr>
        <p:spPr bwMode="auto">
          <a:xfrm>
            <a:off x="8085138" y="5410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398" name="AutoShape 30"/>
          <p:cNvCxnSpPr>
            <a:cxnSpLocks noChangeShapeType="1"/>
            <a:stCxn id="58399" idx="0"/>
            <a:endCxn id="58391" idx="4"/>
          </p:cNvCxnSpPr>
          <p:nvPr/>
        </p:nvCxnSpPr>
        <p:spPr bwMode="auto">
          <a:xfrm flipV="1">
            <a:off x="7285038" y="5486400"/>
            <a:ext cx="0" cy="533400"/>
          </a:xfrm>
          <a:prstGeom prst="straightConnector1">
            <a:avLst/>
          </a:prstGeom>
          <a:noFill/>
          <a:ln w="9525">
            <a:solidFill>
              <a:srgbClr val="000000"/>
            </a:solidFill>
            <a:round/>
            <a:headEnd/>
            <a:tailEnd/>
          </a:ln>
          <a:effectLst/>
        </p:spPr>
      </p:cxnSp>
      <p:sp>
        <p:nvSpPr>
          <p:cNvPr id="58399" name="Oval 31"/>
          <p:cNvSpPr>
            <a:spLocks noChangeArrowheads="1"/>
          </p:cNvSpPr>
          <p:nvPr/>
        </p:nvSpPr>
        <p:spPr bwMode="auto">
          <a:xfrm>
            <a:off x="7246938" y="6019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00" name="Oval 32"/>
          <p:cNvSpPr>
            <a:spLocks noChangeArrowheads="1"/>
          </p:cNvSpPr>
          <p:nvPr/>
        </p:nvSpPr>
        <p:spPr bwMode="auto">
          <a:xfrm>
            <a:off x="8839200" y="5410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01" name="AutoShape 33"/>
          <p:cNvCxnSpPr>
            <a:cxnSpLocks noChangeShapeType="1"/>
            <a:stCxn id="58400" idx="2"/>
            <a:endCxn id="58397" idx="6"/>
          </p:cNvCxnSpPr>
          <p:nvPr/>
        </p:nvCxnSpPr>
        <p:spPr bwMode="auto">
          <a:xfrm flipH="1">
            <a:off x="8161338" y="5448300"/>
            <a:ext cx="677862" cy="0"/>
          </a:xfrm>
          <a:prstGeom prst="straightConnector1">
            <a:avLst/>
          </a:prstGeom>
          <a:noFill/>
          <a:ln w="9525">
            <a:solidFill>
              <a:srgbClr val="000000"/>
            </a:solidFill>
            <a:round/>
            <a:headEnd/>
            <a:tailEnd/>
          </a:ln>
          <a:effectLst/>
        </p:spPr>
      </p:cxnSp>
      <p:cxnSp>
        <p:nvCxnSpPr>
          <p:cNvPr id="58402" name="AutoShape 34"/>
          <p:cNvCxnSpPr>
            <a:cxnSpLocks noChangeShapeType="1"/>
            <a:stCxn id="58387" idx="5"/>
            <a:endCxn id="58389" idx="1"/>
          </p:cNvCxnSpPr>
          <p:nvPr/>
        </p:nvCxnSpPr>
        <p:spPr bwMode="auto">
          <a:xfrm>
            <a:off x="4970463" y="5475288"/>
            <a:ext cx="647700" cy="555625"/>
          </a:xfrm>
          <a:prstGeom prst="straightConnector1">
            <a:avLst/>
          </a:prstGeom>
          <a:noFill/>
          <a:ln w="9525">
            <a:solidFill>
              <a:srgbClr val="000000"/>
            </a:solidFill>
            <a:round/>
            <a:headEnd/>
            <a:tailEnd/>
          </a:ln>
          <a:effectLst/>
        </p:spPr>
      </p:cxnSp>
      <p:cxnSp>
        <p:nvCxnSpPr>
          <p:cNvPr id="58403" name="AutoShape 35"/>
          <p:cNvCxnSpPr>
            <a:cxnSpLocks noChangeShapeType="1"/>
            <a:stCxn id="58389" idx="6"/>
            <a:endCxn id="58399" idx="2"/>
          </p:cNvCxnSpPr>
          <p:nvPr/>
        </p:nvCxnSpPr>
        <p:spPr bwMode="auto">
          <a:xfrm>
            <a:off x="5683250" y="6057900"/>
            <a:ext cx="1563688" cy="0"/>
          </a:xfrm>
          <a:prstGeom prst="straightConnector1">
            <a:avLst/>
          </a:prstGeom>
          <a:noFill/>
          <a:ln w="9525">
            <a:solidFill>
              <a:srgbClr val="000000"/>
            </a:solidFill>
            <a:round/>
            <a:headEnd/>
            <a:tailEnd/>
          </a:ln>
          <a:effectLst/>
        </p:spPr>
      </p:cxnSp>
      <p:cxnSp>
        <p:nvCxnSpPr>
          <p:cNvPr id="58404" name="AutoShape 36"/>
          <p:cNvCxnSpPr>
            <a:cxnSpLocks noChangeShapeType="1"/>
            <a:stCxn id="58399" idx="7"/>
            <a:endCxn id="58400" idx="3"/>
          </p:cNvCxnSpPr>
          <p:nvPr/>
        </p:nvCxnSpPr>
        <p:spPr bwMode="auto">
          <a:xfrm flipV="1">
            <a:off x="7312025" y="5475288"/>
            <a:ext cx="1538288" cy="555625"/>
          </a:xfrm>
          <a:prstGeom prst="straightConnector1">
            <a:avLst/>
          </a:prstGeom>
          <a:noFill/>
          <a:ln w="9525">
            <a:solidFill>
              <a:srgbClr val="000000"/>
            </a:solidFill>
            <a:round/>
            <a:headEnd/>
            <a:tailEnd/>
          </a:ln>
          <a:effectLst/>
        </p:spPr>
      </p:cxnSp>
      <p:sp>
        <p:nvSpPr>
          <p:cNvPr id="58405" name="Oval 37"/>
          <p:cNvSpPr>
            <a:spLocks noChangeArrowheads="1"/>
          </p:cNvSpPr>
          <p:nvPr/>
        </p:nvSpPr>
        <p:spPr bwMode="auto">
          <a:xfrm>
            <a:off x="4905375" y="2743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06" name="Oval 38"/>
          <p:cNvSpPr>
            <a:spLocks noChangeArrowheads="1"/>
          </p:cNvSpPr>
          <p:nvPr/>
        </p:nvSpPr>
        <p:spPr bwMode="auto">
          <a:xfrm>
            <a:off x="6408738" y="2743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07" name="Oval 39"/>
          <p:cNvSpPr>
            <a:spLocks noChangeArrowheads="1"/>
          </p:cNvSpPr>
          <p:nvPr/>
        </p:nvSpPr>
        <p:spPr bwMode="auto">
          <a:xfrm>
            <a:off x="5607050" y="3352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08" name="AutoShape 40"/>
          <p:cNvCxnSpPr>
            <a:cxnSpLocks noChangeShapeType="1"/>
            <a:stCxn id="58412" idx="4"/>
            <a:endCxn id="58407" idx="0"/>
          </p:cNvCxnSpPr>
          <p:nvPr/>
        </p:nvCxnSpPr>
        <p:spPr bwMode="auto">
          <a:xfrm>
            <a:off x="5645150" y="2819400"/>
            <a:ext cx="0" cy="533400"/>
          </a:xfrm>
          <a:prstGeom prst="straightConnector1">
            <a:avLst/>
          </a:prstGeom>
          <a:noFill/>
          <a:ln w="9525">
            <a:solidFill>
              <a:srgbClr val="000000"/>
            </a:solidFill>
            <a:round/>
            <a:headEnd/>
            <a:tailEnd/>
          </a:ln>
          <a:effectLst/>
        </p:spPr>
      </p:cxnSp>
      <p:sp>
        <p:nvSpPr>
          <p:cNvPr id="58409" name="Oval 41"/>
          <p:cNvSpPr>
            <a:spLocks noChangeArrowheads="1"/>
          </p:cNvSpPr>
          <p:nvPr/>
        </p:nvSpPr>
        <p:spPr bwMode="auto">
          <a:xfrm>
            <a:off x="7246938" y="2743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10" name="AutoShape 42"/>
          <p:cNvCxnSpPr>
            <a:cxnSpLocks noChangeShapeType="1"/>
            <a:stCxn id="58415" idx="2"/>
            <a:endCxn id="58409" idx="6"/>
          </p:cNvCxnSpPr>
          <p:nvPr/>
        </p:nvCxnSpPr>
        <p:spPr bwMode="auto">
          <a:xfrm flipH="1">
            <a:off x="7323138" y="2781300"/>
            <a:ext cx="762000" cy="0"/>
          </a:xfrm>
          <a:prstGeom prst="straightConnector1">
            <a:avLst/>
          </a:prstGeom>
          <a:noFill/>
          <a:ln w="9525">
            <a:solidFill>
              <a:srgbClr val="000000"/>
            </a:solidFill>
            <a:round/>
            <a:headEnd/>
            <a:tailEnd/>
          </a:ln>
          <a:effectLst/>
        </p:spPr>
      </p:cxnSp>
      <p:cxnSp>
        <p:nvCxnSpPr>
          <p:cNvPr id="58411" name="AutoShape 43"/>
          <p:cNvCxnSpPr>
            <a:cxnSpLocks noChangeShapeType="1"/>
            <a:stCxn id="58406" idx="6"/>
            <a:endCxn id="58409" idx="2"/>
          </p:cNvCxnSpPr>
          <p:nvPr/>
        </p:nvCxnSpPr>
        <p:spPr bwMode="auto">
          <a:xfrm>
            <a:off x="6484938" y="2781300"/>
            <a:ext cx="762000" cy="0"/>
          </a:xfrm>
          <a:prstGeom prst="straightConnector1">
            <a:avLst/>
          </a:prstGeom>
          <a:noFill/>
          <a:ln w="9525">
            <a:solidFill>
              <a:srgbClr val="000000"/>
            </a:solidFill>
            <a:round/>
            <a:headEnd/>
            <a:tailEnd/>
          </a:ln>
          <a:effectLst/>
        </p:spPr>
      </p:cxnSp>
      <p:sp>
        <p:nvSpPr>
          <p:cNvPr id="58412" name="Oval 44"/>
          <p:cNvSpPr>
            <a:spLocks noChangeArrowheads="1"/>
          </p:cNvSpPr>
          <p:nvPr/>
        </p:nvSpPr>
        <p:spPr bwMode="auto">
          <a:xfrm>
            <a:off x="5607050" y="2743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13" name="AutoShape 45"/>
          <p:cNvCxnSpPr>
            <a:cxnSpLocks noChangeShapeType="1"/>
            <a:stCxn id="58412" idx="2"/>
            <a:endCxn id="58405" idx="6"/>
          </p:cNvCxnSpPr>
          <p:nvPr/>
        </p:nvCxnSpPr>
        <p:spPr bwMode="auto">
          <a:xfrm flipH="1">
            <a:off x="4981575" y="2781300"/>
            <a:ext cx="625475" cy="0"/>
          </a:xfrm>
          <a:prstGeom prst="straightConnector1">
            <a:avLst/>
          </a:prstGeom>
          <a:noFill/>
          <a:ln w="9525">
            <a:solidFill>
              <a:srgbClr val="000000"/>
            </a:solidFill>
            <a:round/>
            <a:headEnd/>
            <a:tailEnd/>
          </a:ln>
          <a:effectLst/>
        </p:spPr>
      </p:cxnSp>
      <p:cxnSp>
        <p:nvCxnSpPr>
          <p:cNvPr id="58414" name="AutoShape 46"/>
          <p:cNvCxnSpPr>
            <a:cxnSpLocks noChangeShapeType="1"/>
            <a:stCxn id="58412" idx="6"/>
            <a:endCxn id="58406" idx="2"/>
          </p:cNvCxnSpPr>
          <p:nvPr/>
        </p:nvCxnSpPr>
        <p:spPr bwMode="auto">
          <a:xfrm>
            <a:off x="5683250" y="2781300"/>
            <a:ext cx="725488" cy="0"/>
          </a:xfrm>
          <a:prstGeom prst="straightConnector1">
            <a:avLst/>
          </a:prstGeom>
          <a:noFill/>
          <a:ln w="9525">
            <a:solidFill>
              <a:srgbClr val="000000"/>
            </a:solidFill>
            <a:round/>
            <a:headEnd/>
            <a:tailEnd/>
          </a:ln>
          <a:effectLst/>
        </p:spPr>
      </p:cxnSp>
      <p:sp>
        <p:nvSpPr>
          <p:cNvPr id="58415" name="Oval 47"/>
          <p:cNvSpPr>
            <a:spLocks noChangeArrowheads="1"/>
          </p:cNvSpPr>
          <p:nvPr/>
        </p:nvSpPr>
        <p:spPr bwMode="auto">
          <a:xfrm>
            <a:off x="8085138" y="2743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16" name="AutoShape 48"/>
          <p:cNvCxnSpPr>
            <a:cxnSpLocks noChangeShapeType="1"/>
            <a:stCxn id="58417" idx="0"/>
            <a:endCxn id="58409" idx="4"/>
          </p:cNvCxnSpPr>
          <p:nvPr/>
        </p:nvCxnSpPr>
        <p:spPr bwMode="auto">
          <a:xfrm flipV="1">
            <a:off x="7285038" y="2819400"/>
            <a:ext cx="0" cy="533400"/>
          </a:xfrm>
          <a:prstGeom prst="straightConnector1">
            <a:avLst/>
          </a:prstGeom>
          <a:noFill/>
          <a:ln w="9525">
            <a:solidFill>
              <a:srgbClr val="000000"/>
            </a:solidFill>
            <a:round/>
            <a:headEnd/>
            <a:tailEnd/>
          </a:ln>
          <a:effectLst/>
        </p:spPr>
      </p:cxnSp>
      <p:sp>
        <p:nvSpPr>
          <p:cNvPr id="58417" name="Oval 49"/>
          <p:cNvSpPr>
            <a:spLocks noChangeArrowheads="1"/>
          </p:cNvSpPr>
          <p:nvPr/>
        </p:nvSpPr>
        <p:spPr bwMode="auto">
          <a:xfrm>
            <a:off x="7246938" y="3352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18" name="Oval 50"/>
          <p:cNvSpPr>
            <a:spLocks noChangeArrowheads="1"/>
          </p:cNvSpPr>
          <p:nvPr/>
        </p:nvSpPr>
        <p:spPr bwMode="auto">
          <a:xfrm>
            <a:off x="8839200" y="27432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19" name="AutoShape 51"/>
          <p:cNvCxnSpPr>
            <a:cxnSpLocks noChangeShapeType="1"/>
            <a:stCxn id="58418" idx="2"/>
            <a:endCxn id="58415" idx="6"/>
          </p:cNvCxnSpPr>
          <p:nvPr/>
        </p:nvCxnSpPr>
        <p:spPr bwMode="auto">
          <a:xfrm flipH="1">
            <a:off x="8161338" y="2781300"/>
            <a:ext cx="677862" cy="0"/>
          </a:xfrm>
          <a:prstGeom prst="straightConnector1">
            <a:avLst/>
          </a:prstGeom>
          <a:noFill/>
          <a:ln w="9525">
            <a:solidFill>
              <a:srgbClr val="000000"/>
            </a:solidFill>
            <a:round/>
            <a:headEnd/>
            <a:tailEnd/>
          </a:ln>
          <a:effectLst/>
        </p:spPr>
      </p:cxnSp>
      <p:cxnSp>
        <p:nvCxnSpPr>
          <p:cNvPr id="58420" name="AutoShape 52"/>
          <p:cNvCxnSpPr>
            <a:cxnSpLocks noChangeShapeType="1"/>
            <a:stCxn id="58405" idx="5"/>
            <a:endCxn id="58407" idx="1"/>
          </p:cNvCxnSpPr>
          <p:nvPr/>
        </p:nvCxnSpPr>
        <p:spPr bwMode="auto">
          <a:xfrm>
            <a:off x="4970463" y="2808288"/>
            <a:ext cx="647700" cy="555625"/>
          </a:xfrm>
          <a:prstGeom prst="straightConnector1">
            <a:avLst/>
          </a:prstGeom>
          <a:noFill/>
          <a:ln w="9525">
            <a:solidFill>
              <a:srgbClr val="000000"/>
            </a:solidFill>
            <a:round/>
            <a:headEnd/>
            <a:tailEnd/>
          </a:ln>
          <a:effectLst/>
        </p:spPr>
      </p:cxnSp>
      <p:cxnSp>
        <p:nvCxnSpPr>
          <p:cNvPr id="58421" name="AutoShape 53"/>
          <p:cNvCxnSpPr>
            <a:cxnSpLocks noChangeShapeType="1"/>
            <a:stCxn id="58407" idx="6"/>
            <a:endCxn id="58406" idx="3"/>
          </p:cNvCxnSpPr>
          <p:nvPr/>
        </p:nvCxnSpPr>
        <p:spPr bwMode="auto">
          <a:xfrm flipV="1">
            <a:off x="5683250" y="2808288"/>
            <a:ext cx="736600" cy="582612"/>
          </a:xfrm>
          <a:prstGeom prst="straightConnector1">
            <a:avLst/>
          </a:prstGeom>
          <a:noFill/>
          <a:ln w="9525">
            <a:solidFill>
              <a:srgbClr val="000000"/>
            </a:solidFill>
            <a:round/>
            <a:headEnd/>
            <a:tailEnd/>
          </a:ln>
          <a:effectLst/>
        </p:spPr>
      </p:cxnSp>
      <p:cxnSp>
        <p:nvCxnSpPr>
          <p:cNvPr id="58422" name="AutoShape 54"/>
          <p:cNvCxnSpPr>
            <a:cxnSpLocks noChangeShapeType="1"/>
            <a:stCxn id="58417" idx="7"/>
            <a:endCxn id="58418" idx="3"/>
          </p:cNvCxnSpPr>
          <p:nvPr/>
        </p:nvCxnSpPr>
        <p:spPr bwMode="auto">
          <a:xfrm flipV="1">
            <a:off x="7312025" y="2808288"/>
            <a:ext cx="1538288" cy="555625"/>
          </a:xfrm>
          <a:prstGeom prst="straightConnector1">
            <a:avLst/>
          </a:prstGeom>
          <a:noFill/>
          <a:ln w="9525">
            <a:solidFill>
              <a:srgbClr val="000000"/>
            </a:solidFill>
            <a:round/>
            <a:headEnd/>
            <a:tailEnd/>
          </a:ln>
          <a:effectLst/>
        </p:spPr>
      </p:cxnSp>
      <p:cxnSp>
        <p:nvCxnSpPr>
          <p:cNvPr id="58423" name="AutoShape 55"/>
          <p:cNvCxnSpPr>
            <a:cxnSpLocks noChangeShapeType="1"/>
            <a:stCxn id="58417" idx="1"/>
            <a:endCxn id="58406" idx="5"/>
          </p:cNvCxnSpPr>
          <p:nvPr/>
        </p:nvCxnSpPr>
        <p:spPr bwMode="auto">
          <a:xfrm flipH="1" flipV="1">
            <a:off x="6473825" y="2808288"/>
            <a:ext cx="784225" cy="555625"/>
          </a:xfrm>
          <a:prstGeom prst="straightConnector1">
            <a:avLst/>
          </a:prstGeom>
          <a:noFill/>
          <a:ln w="9525">
            <a:solidFill>
              <a:srgbClr val="000000"/>
            </a:solidFill>
            <a:round/>
            <a:headEnd/>
            <a:tailEnd/>
          </a:ln>
          <a:effectLst/>
        </p:spPr>
      </p:cxnSp>
      <p:sp>
        <p:nvSpPr>
          <p:cNvPr id="58424" name="Oval 56"/>
          <p:cNvSpPr>
            <a:spLocks noChangeArrowheads="1"/>
          </p:cNvSpPr>
          <p:nvPr/>
        </p:nvSpPr>
        <p:spPr bwMode="auto">
          <a:xfrm>
            <a:off x="4876800" y="4495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25" name="Oval 57"/>
          <p:cNvSpPr>
            <a:spLocks noChangeArrowheads="1"/>
          </p:cNvSpPr>
          <p:nvPr/>
        </p:nvSpPr>
        <p:spPr bwMode="auto">
          <a:xfrm>
            <a:off x="6380163" y="4495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26" name="Oval 58"/>
          <p:cNvSpPr>
            <a:spLocks noChangeArrowheads="1"/>
          </p:cNvSpPr>
          <p:nvPr/>
        </p:nvSpPr>
        <p:spPr bwMode="auto">
          <a:xfrm>
            <a:off x="5578475"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27" name="AutoShape 59"/>
          <p:cNvCxnSpPr>
            <a:cxnSpLocks noChangeShapeType="1"/>
            <a:stCxn id="58431" idx="4"/>
            <a:endCxn id="58426" idx="0"/>
          </p:cNvCxnSpPr>
          <p:nvPr/>
        </p:nvCxnSpPr>
        <p:spPr bwMode="auto">
          <a:xfrm>
            <a:off x="5616575" y="4572000"/>
            <a:ext cx="0" cy="533400"/>
          </a:xfrm>
          <a:prstGeom prst="straightConnector1">
            <a:avLst/>
          </a:prstGeom>
          <a:noFill/>
          <a:ln w="9525">
            <a:solidFill>
              <a:srgbClr val="000000"/>
            </a:solidFill>
            <a:round/>
            <a:headEnd/>
            <a:tailEnd/>
          </a:ln>
          <a:effectLst/>
        </p:spPr>
      </p:cxnSp>
      <p:sp>
        <p:nvSpPr>
          <p:cNvPr id="58428" name="Oval 60"/>
          <p:cNvSpPr>
            <a:spLocks noChangeArrowheads="1"/>
          </p:cNvSpPr>
          <p:nvPr/>
        </p:nvSpPr>
        <p:spPr bwMode="auto">
          <a:xfrm>
            <a:off x="7218363" y="4495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29" name="AutoShape 61"/>
          <p:cNvCxnSpPr>
            <a:cxnSpLocks noChangeShapeType="1"/>
            <a:stCxn id="58433" idx="2"/>
            <a:endCxn id="58428" idx="6"/>
          </p:cNvCxnSpPr>
          <p:nvPr/>
        </p:nvCxnSpPr>
        <p:spPr bwMode="auto">
          <a:xfrm flipH="1">
            <a:off x="7294563" y="4533900"/>
            <a:ext cx="762000" cy="0"/>
          </a:xfrm>
          <a:prstGeom prst="straightConnector1">
            <a:avLst/>
          </a:prstGeom>
          <a:noFill/>
          <a:ln w="9525">
            <a:solidFill>
              <a:srgbClr val="000000"/>
            </a:solidFill>
            <a:round/>
            <a:headEnd/>
            <a:tailEnd/>
          </a:ln>
          <a:effectLst/>
        </p:spPr>
      </p:cxnSp>
      <p:cxnSp>
        <p:nvCxnSpPr>
          <p:cNvPr id="58430" name="AutoShape 62"/>
          <p:cNvCxnSpPr>
            <a:cxnSpLocks noChangeShapeType="1"/>
            <a:stCxn id="58425" idx="6"/>
            <a:endCxn id="58428" idx="2"/>
          </p:cNvCxnSpPr>
          <p:nvPr/>
        </p:nvCxnSpPr>
        <p:spPr bwMode="auto">
          <a:xfrm>
            <a:off x="6456363" y="4533900"/>
            <a:ext cx="762000" cy="0"/>
          </a:xfrm>
          <a:prstGeom prst="straightConnector1">
            <a:avLst/>
          </a:prstGeom>
          <a:noFill/>
          <a:ln w="9525">
            <a:solidFill>
              <a:srgbClr val="000000"/>
            </a:solidFill>
            <a:round/>
            <a:headEnd/>
            <a:tailEnd/>
          </a:ln>
          <a:effectLst/>
        </p:spPr>
      </p:cxnSp>
      <p:sp>
        <p:nvSpPr>
          <p:cNvPr id="58431" name="Oval 63"/>
          <p:cNvSpPr>
            <a:spLocks noChangeArrowheads="1"/>
          </p:cNvSpPr>
          <p:nvPr/>
        </p:nvSpPr>
        <p:spPr bwMode="auto">
          <a:xfrm>
            <a:off x="5578475" y="4495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32" name="AutoShape 64"/>
          <p:cNvCxnSpPr>
            <a:cxnSpLocks noChangeShapeType="1"/>
            <a:stCxn id="58431" idx="2"/>
            <a:endCxn id="58424" idx="6"/>
          </p:cNvCxnSpPr>
          <p:nvPr/>
        </p:nvCxnSpPr>
        <p:spPr bwMode="auto">
          <a:xfrm flipH="1">
            <a:off x="4953000" y="4533900"/>
            <a:ext cx="625475" cy="0"/>
          </a:xfrm>
          <a:prstGeom prst="straightConnector1">
            <a:avLst/>
          </a:prstGeom>
          <a:noFill/>
          <a:ln w="9525">
            <a:solidFill>
              <a:srgbClr val="000000"/>
            </a:solidFill>
            <a:round/>
            <a:headEnd/>
            <a:tailEnd/>
          </a:ln>
          <a:effectLst/>
        </p:spPr>
      </p:cxnSp>
      <p:sp>
        <p:nvSpPr>
          <p:cNvPr id="58433" name="Oval 65"/>
          <p:cNvSpPr>
            <a:spLocks noChangeArrowheads="1"/>
          </p:cNvSpPr>
          <p:nvPr/>
        </p:nvSpPr>
        <p:spPr bwMode="auto">
          <a:xfrm>
            <a:off x="8056563" y="4495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34" name="AutoShape 66"/>
          <p:cNvCxnSpPr>
            <a:cxnSpLocks noChangeShapeType="1"/>
            <a:stCxn id="58435" idx="0"/>
            <a:endCxn id="58428" idx="4"/>
          </p:cNvCxnSpPr>
          <p:nvPr/>
        </p:nvCxnSpPr>
        <p:spPr bwMode="auto">
          <a:xfrm flipV="1">
            <a:off x="7256463" y="4572000"/>
            <a:ext cx="0" cy="533400"/>
          </a:xfrm>
          <a:prstGeom prst="straightConnector1">
            <a:avLst/>
          </a:prstGeom>
          <a:noFill/>
          <a:ln w="9525">
            <a:solidFill>
              <a:srgbClr val="000000"/>
            </a:solidFill>
            <a:round/>
            <a:headEnd/>
            <a:tailEnd/>
          </a:ln>
          <a:effectLst/>
        </p:spPr>
      </p:cxnSp>
      <p:sp>
        <p:nvSpPr>
          <p:cNvPr id="58435" name="Oval 67"/>
          <p:cNvSpPr>
            <a:spLocks noChangeArrowheads="1"/>
          </p:cNvSpPr>
          <p:nvPr/>
        </p:nvSpPr>
        <p:spPr bwMode="auto">
          <a:xfrm>
            <a:off x="7218363" y="51054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8436" name="Oval 68"/>
          <p:cNvSpPr>
            <a:spLocks noChangeArrowheads="1"/>
          </p:cNvSpPr>
          <p:nvPr/>
        </p:nvSpPr>
        <p:spPr bwMode="auto">
          <a:xfrm>
            <a:off x="8810625" y="4495800"/>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8437" name="AutoShape 69"/>
          <p:cNvCxnSpPr>
            <a:cxnSpLocks noChangeShapeType="1"/>
            <a:stCxn id="58436" idx="2"/>
            <a:endCxn id="58433" idx="6"/>
          </p:cNvCxnSpPr>
          <p:nvPr/>
        </p:nvCxnSpPr>
        <p:spPr bwMode="auto">
          <a:xfrm flipH="1">
            <a:off x="8132763" y="4533900"/>
            <a:ext cx="677862" cy="0"/>
          </a:xfrm>
          <a:prstGeom prst="straightConnector1">
            <a:avLst/>
          </a:prstGeom>
          <a:noFill/>
          <a:ln w="9525">
            <a:solidFill>
              <a:srgbClr val="000000"/>
            </a:solidFill>
            <a:round/>
            <a:headEnd/>
            <a:tailEnd/>
          </a:ln>
          <a:effectLst/>
        </p:spPr>
      </p:cxnSp>
      <p:cxnSp>
        <p:nvCxnSpPr>
          <p:cNvPr id="58438" name="AutoShape 70"/>
          <p:cNvCxnSpPr>
            <a:cxnSpLocks noChangeShapeType="1"/>
            <a:stCxn id="58425" idx="5"/>
            <a:endCxn id="58435" idx="1"/>
          </p:cNvCxnSpPr>
          <p:nvPr/>
        </p:nvCxnSpPr>
        <p:spPr bwMode="auto">
          <a:xfrm>
            <a:off x="6445250" y="4560888"/>
            <a:ext cx="784225" cy="555625"/>
          </a:xfrm>
          <a:prstGeom prst="straightConnector1">
            <a:avLst/>
          </a:prstGeom>
          <a:noFill/>
          <a:ln w="9525">
            <a:solidFill>
              <a:srgbClr val="000000"/>
            </a:solidFill>
            <a:round/>
            <a:headEnd/>
            <a:tailEnd/>
          </a:ln>
          <a:effectLst/>
        </p:spPr>
      </p:cxnSp>
      <p:sp>
        <p:nvSpPr>
          <p:cNvPr id="58439" name="Line 71"/>
          <p:cNvSpPr>
            <a:spLocks noChangeShapeType="1"/>
          </p:cNvSpPr>
          <p:nvPr/>
        </p:nvSpPr>
        <p:spPr bwMode="auto">
          <a:xfrm>
            <a:off x="685800" y="3505200"/>
            <a:ext cx="3962400" cy="0"/>
          </a:xfrm>
          <a:prstGeom prst="line">
            <a:avLst/>
          </a:prstGeom>
          <a:noFill/>
          <a:ln w="9525">
            <a:solidFill>
              <a:schemeClr val="tx1"/>
            </a:solidFill>
            <a:round/>
            <a:headEnd/>
            <a:tailEnd/>
          </a:ln>
          <a:effectLst/>
        </p:spPr>
        <p:txBody>
          <a:bodyPr wrap="none"/>
          <a:lstStyle/>
          <a:p>
            <a:endParaRPr lang="en-US"/>
          </a:p>
        </p:txBody>
      </p:sp>
      <p:sp>
        <p:nvSpPr>
          <p:cNvPr id="58440" name="Line 72"/>
          <p:cNvSpPr>
            <a:spLocks noChangeShapeType="1"/>
          </p:cNvSpPr>
          <p:nvPr/>
        </p:nvSpPr>
        <p:spPr bwMode="auto">
          <a:xfrm>
            <a:off x="685800" y="4414851"/>
            <a:ext cx="3962400" cy="0"/>
          </a:xfrm>
          <a:prstGeom prst="line">
            <a:avLst/>
          </a:prstGeom>
          <a:noFill/>
          <a:ln w="9525">
            <a:solidFill>
              <a:schemeClr val="tx1"/>
            </a:solidFill>
            <a:round/>
            <a:headEnd/>
            <a:tailEnd/>
          </a:ln>
          <a:effectLst/>
        </p:spPr>
        <p:txBody>
          <a:bodyPr wrap="none"/>
          <a:lstStyle/>
          <a:p>
            <a:endParaRPr lang="en-US"/>
          </a:p>
        </p:txBody>
      </p:sp>
      <p:sp>
        <p:nvSpPr>
          <p:cNvPr id="58441" name="Line 73"/>
          <p:cNvSpPr>
            <a:spLocks noChangeShapeType="1"/>
          </p:cNvSpPr>
          <p:nvPr/>
        </p:nvSpPr>
        <p:spPr bwMode="auto">
          <a:xfrm>
            <a:off x="685800" y="5364189"/>
            <a:ext cx="3962400" cy="0"/>
          </a:xfrm>
          <a:prstGeom prst="line">
            <a:avLst/>
          </a:prstGeom>
          <a:noFill/>
          <a:ln w="9525">
            <a:solidFill>
              <a:schemeClr val="tx1"/>
            </a:solidFill>
            <a:round/>
            <a:headEnd/>
            <a:tailEnd/>
          </a:ln>
          <a:effectLst/>
        </p:spPr>
        <p:txBody>
          <a:bodyPr wrap="none"/>
          <a:lstStyle/>
          <a:p>
            <a:endParaRPr lang="en-US"/>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lide Number Placeholder 5"/>
          <p:cNvSpPr>
            <a:spLocks noGrp="1"/>
          </p:cNvSpPr>
          <p:nvPr>
            <p:ph type="sldNum" sz="quarter" idx="4294967295"/>
          </p:nvPr>
        </p:nvSpPr>
        <p:spPr>
          <a:xfrm>
            <a:off x="6553200" y="6248400"/>
            <a:ext cx="1905000" cy="457200"/>
          </a:xfrm>
          <a:prstGeom prst="rect">
            <a:avLst/>
          </a:prstGeom>
        </p:spPr>
        <p:txBody>
          <a:bodyPr/>
          <a:lstStyle/>
          <a:p>
            <a:pPr algn="r"/>
            <a:fld id="{590CD567-E89E-418C-9ADA-D88F0AFE5A8D}" type="slidenum">
              <a:rPr lang="en-US" u="none"/>
              <a:pPr algn="r"/>
              <a:t>77</a:t>
            </a:fld>
            <a:endParaRPr lang="en-US" u="none"/>
          </a:p>
        </p:txBody>
      </p:sp>
      <p:sp>
        <p:nvSpPr>
          <p:cNvPr id="59394" name="Rectangle 2"/>
          <p:cNvSpPr>
            <a:spLocks noGrp="1" noChangeArrowheads="1"/>
          </p:cNvSpPr>
          <p:nvPr>
            <p:ph type="title"/>
          </p:nvPr>
        </p:nvSpPr>
        <p:spPr/>
        <p:txBody>
          <a:bodyPr/>
          <a:lstStyle/>
          <a:p>
            <a:pPr algn="ctr"/>
            <a:r>
              <a:rPr lang="en-US" i="1"/>
              <a:t>k</a:t>
            </a:r>
            <a:r>
              <a:rPr lang="en-US" smtClean="0"/>
              <a:t>-Connectivity</a:t>
            </a:r>
            <a:endParaRPr lang="en-US" i="1"/>
          </a:p>
        </p:txBody>
      </p:sp>
      <p:sp>
        <p:nvSpPr>
          <p:cNvPr id="59395" name="Rectangle 3" descr="Rectangle: Click to edit Master text styles&#10;Second level&#10;Third level&#10;Fourth level&#10;Fifth level"/>
          <p:cNvSpPr>
            <a:spLocks noGrp="1" noChangeArrowheads="1"/>
          </p:cNvSpPr>
          <p:nvPr>
            <p:ph type="body" idx="1"/>
          </p:nvPr>
        </p:nvSpPr>
        <p:spPr>
          <a:xfrm>
            <a:off x="609600" y="1600200"/>
            <a:ext cx="8077200" cy="4567275"/>
          </a:xfrm>
        </p:spPr>
        <p:txBody>
          <a:bodyPr/>
          <a:lstStyle/>
          <a:p>
            <a:pPr>
              <a:buFont typeface="Wingdings" pitchFamily="2" charset="2"/>
              <a:buNone/>
            </a:pPr>
            <a:r>
              <a:rPr lang="en-US" sz="2800" smtClean="0"/>
              <a:t>Mạng</a:t>
            </a:r>
            <a:r>
              <a:rPr lang="en-US" sz="2800"/>
              <a:t>			   </a:t>
            </a:r>
            <a:r>
              <a:rPr lang="en-US" sz="2800" smtClean="0"/>
              <a:t>                   </a:t>
            </a:r>
          </a:p>
          <a:p>
            <a:pPr>
              <a:buFont typeface="Wingdings" pitchFamily="2" charset="2"/>
              <a:buNone/>
            </a:pPr>
            <a:endParaRPr lang="en-US" smtClean="0"/>
          </a:p>
          <a:p>
            <a:pPr algn="just">
              <a:buFont typeface="Wingdings" pitchFamily="2" charset="2"/>
              <a:buNone/>
            </a:pPr>
            <a:r>
              <a:rPr lang="en-US" sz="2800" smtClean="0"/>
              <a:t>    là tốt nhất bởi vì nó mất tính liên thông chỉ khi có 2 đỉnh bị loại bỏ. Nói cách khác mạng là 2-liên thông (song liên thông).</a:t>
            </a:r>
            <a:endParaRPr lang="en-US" sz="2800"/>
          </a:p>
          <a:p>
            <a:pPr algn="just">
              <a:buFont typeface="Wingdings" pitchFamily="2" charset="2"/>
              <a:buNone/>
            </a:pPr>
            <a:r>
              <a:rPr lang="en-US" b="1" smtClean="0"/>
              <a:t>Định nghĩa.</a:t>
            </a:r>
            <a:r>
              <a:rPr lang="en-US" sz="2800" smtClean="0"/>
              <a:t> Đơn đồ thị vô hướng liên thông với </a:t>
            </a:r>
            <a:r>
              <a:rPr lang="en-US" sz="2800" i="1" smtClean="0"/>
              <a:t>n</a:t>
            </a:r>
            <a:r>
              <a:rPr lang="en-US" sz="2800" smtClean="0">
                <a:sym typeface="Symbol"/>
              </a:rPr>
              <a:t>3 đỉnh </a:t>
            </a:r>
            <a:r>
              <a:rPr lang="en-US" sz="2800" smtClean="0"/>
              <a:t>được gọi là song liên thông nếu nó vẫn là liên thông sau khi loại bỏ một đỉnh bất kỳ.</a:t>
            </a:r>
            <a:endParaRPr lang="en-US" sz="2800"/>
          </a:p>
          <a:p>
            <a:pPr algn="just">
              <a:buFont typeface="Wingdings" pitchFamily="2" charset="2"/>
              <a:buNone/>
            </a:pPr>
            <a:r>
              <a:rPr lang="en-US" sz="2800"/>
              <a:t>Q:  </a:t>
            </a:r>
            <a:r>
              <a:rPr lang="en-US" sz="2800" smtClean="0"/>
              <a:t>Tại sao lại có điều kiện với số đỉnh?</a:t>
            </a:r>
          </a:p>
          <a:p>
            <a:pPr algn="just">
              <a:buFont typeface="Wingdings" pitchFamily="2" charset="2"/>
              <a:buNone/>
            </a:pPr>
            <a:r>
              <a:rPr lang="en-US" smtClean="0"/>
              <a:t>A: Tránh trường hợp đồ thị chỉ có 1 cạnh.</a:t>
            </a:r>
            <a:endParaRPr lang="en-US" sz="2800"/>
          </a:p>
        </p:txBody>
      </p:sp>
      <p:grpSp>
        <p:nvGrpSpPr>
          <p:cNvPr id="2" name="Group 74"/>
          <p:cNvGrpSpPr>
            <a:grpSpLocks/>
          </p:cNvGrpSpPr>
          <p:nvPr/>
        </p:nvGrpSpPr>
        <p:grpSpPr bwMode="auto">
          <a:xfrm>
            <a:off x="2709837" y="2058975"/>
            <a:ext cx="2514600" cy="457200"/>
            <a:chOff x="1824" y="912"/>
            <a:chExt cx="2526" cy="432"/>
          </a:xfrm>
        </p:grpSpPr>
        <p:sp>
          <p:nvSpPr>
            <p:cNvPr id="59411" name="Oval 19"/>
            <p:cNvSpPr>
              <a:spLocks noChangeArrowheads="1"/>
            </p:cNvSpPr>
            <p:nvPr/>
          </p:nvSpPr>
          <p:spPr bwMode="auto">
            <a:xfrm>
              <a:off x="1824" y="91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9412" name="Oval 20"/>
            <p:cNvSpPr>
              <a:spLocks noChangeArrowheads="1"/>
            </p:cNvSpPr>
            <p:nvPr/>
          </p:nvSpPr>
          <p:spPr bwMode="auto">
            <a:xfrm>
              <a:off x="2771" y="91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9413" name="Oval 21"/>
            <p:cNvSpPr>
              <a:spLocks noChangeArrowheads="1"/>
            </p:cNvSpPr>
            <p:nvPr/>
          </p:nvSpPr>
          <p:spPr bwMode="auto">
            <a:xfrm>
              <a:off x="2266" y="1296"/>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9414" name="AutoShape 22"/>
            <p:cNvCxnSpPr>
              <a:cxnSpLocks noChangeShapeType="1"/>
              <a:stCxn id="59418" idx="4"/>
              <a:endCxn id="59413" idx="0"/>
            </p:cNvCxnSpPr>
            <p:nvPr/>
          </p:nvCxnSpPr>
          <p:spPr bwMode="auto">
            <a:xfrm>
              <a:off x="2290" y="960"/>
              <a:ext cx="0" cy="336"/>
            </a:xfrm>
            <a:prstGeom prst="straightConnector1">
              <a:avLst/>
            </a:prstGeom>
            <a:noFill/>
            <a:ln w="9525">
              <a:solidFill>
                <a:srgbClr val="000000"/>
              </a:solidFill>
              <a:round/>
              <a:headEnd/>
              <a:tailEnd/>
            </a:ln>
            <a:effectLst/>
          </p:spPr>
        </p:cxnSp>
        <p:sp>
          <p:nvSpPr>
            <p:cNvPr id="59415" name="Oval 23"/>
            <p:cNvSpPr>
              <a:spLocks noChangeArrowheads="1"/>
            </p:cNvSpPr>
            <p:nvPr/>
          </p:nvSpPr>
          <p:spPr bwMode="auto">
            <a:xfrm>
              <a:off x="3299" y="91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9416" name="AutoShape 24"/>
            <p:cNvCxnSpPr>
              <a:cxnSpLocks noChangeShapeType="1"/>
              <a:stCxn id="59421" idx="2"/>
              <a:endCxn id="59415" idx="6"/>
            </p:cNvCxnSpPr>
            <p:nvPr/>
          </p:nvCxnSpPr>
          <p:spPr bwMode="auto">
            <a:xfrm flipH="1">
              <a:off x="3347" y="936"/>
              <a:ext cx="480" cy="0"/>
            </a:xfrm>
            <a:prstGeom prst="straightConnector1">
              <a:avLst/>
            </a:prstGeom>
            <a:noFill/>
            <a:ln w="9525">
              <a:solidFill>
                <a:srgbClr val="000000"/>
              </a:solidFill>
              <a:round/>
              <a:headEnd/>
              <a:tailEnd/>
            </a:ln>
            <a:effectLst/>
          </p:spPr>
        </p:cxnSp>
        <p:cxnSp>
          <p:nvCxnSpPr>
            <p:cNvPr id="59417" name="AutoShape 25"/>
            <p:cNvCxnSpPr>
              <a:cxnSpLocks noChangeShapeType="1"/>
              <a:stCxn id="59412" idx="6"/>
              <a:endCxn id="59415" idx="2"/>
            </p:cNvCxnSpPr>
            <p:nvPr/>
          </p:nvCxnSpPr>
          <p:spPr bwMode="auto">
            <a:xfrm>
              <a:off x="2819" y="936"/>
              <a:ext cx="480" cy="0"/>
            </a:xfrm>
            <a:prstGeom prst="straightConnector1">
              <a:avLst/>
            </a:prstGeom>
            <a:noFill/>
            <a:ln w="9525">
              <a:solidFill>
                <a:srgbClr val="000000"/>
              </a:solidFill>
              <a:round/>
              <a:headEnd/>
              <a:tailEnd/>
            </a:ln>
            <a:effectLst/>
          </p:spPr>
        </p:cxnSp>
        <p:sp>
          <p:nvSpPr>
            <p:cNvPr id="59418" name="Oval 26"/>
            <p:cNvSpPr>
              <a:spLocks noChangeArrowheads="1"/>
            </p:cNvSpPr>
            <p:nvPr/>
          </p:nvSpPr>
          <p:spPr bwMode="auto">
            <a:xfrm>
              <a:off x="2266" y="91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9419" name="AutoShape 27"/>
            <p:cNvCxnSpPr>
              <a:cxnSpLocks noChangeShapeType="1"/>
              <a:stCxn id="59418" idx="2"/>
              <a:endCxn id="59411" idx="6"/>
            </p:cNvCxnSpPr>
            <p:nvPr/>
          </p:nvCxnSpPr>
          <p:spPr bwMode="auto">
            <a:xfrm flipH="1">
              <a:off x="1872" y="936"/>
              <a:ext cx="394" cy="0"/>
            </a:xfrm>
            <a:prstGeom prst="straightConnector1">
              <a:avLst/>
            </a:prstGeom>
            <a:noFill/>
            <a:ln w="9525">
              <a:solidFill>
                <a:srgbClr val="000000"/>
              </a:solidFill>
              <a:round/>
              <a:headEnd/>
              <a:tailEnd/>
            </a:ln>
            <a:effectLst/>
          </p:spPr>
        </p:cxnSp>
        <p:cxnSp>
          <p:nvCxnSpPr>
            <p:cNvPr id="59420" name="AutoShape 28"/>
            <p:cNvCxnSpPr>
              <a:cxnSpLocks noChangeShapeType="1"/>
              <a:stCxn id="59418" idx="6"/>
              <a:endCxn id="59412" idx="2"/>
            </p:cNvCxnSpPr>
            <p:nvPr/>
          </p:nvCxnSpPr>
          <p:spPr bwMode="auto">
            <a:xfrm>
              <a:off x="2314" y="936"/>
              <a:ext cx="457" cy="0"/>
            </a:xfrm>
            <a:prstGeom prst="straightConnector1">
              <a:avLst/>
            </a:prstGeom>
            <a:noFill/>
            <a:ln w="9525">
              <a:solidFill>
                <a:srgbClr val="000000"/>
              </a:solidFill>
              <a:round/>
              <a:headEnd/>
              <a:tailEnd/>
            </a:ln>
            <a:effectLst/>
          </p:spPr>
        </p:cxnSp>
        <p:sp>
          <p:nvSpPr>
            <p:cNvPr id="59421" name="Oval 29"/>
            <p:cNvSpPr>
              <a:spLocks noChangeArrowheads="1"/>
            </p:cNvSpPr>
            <p:nvPr/>
          </p:nvSpPr>
          <p:spPr bwMode="auto">
            <a:xfrm>
              <a:off x="3827" y="91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9422" name="AutoShape 30"/>
            <p:cNvCxnSpPr>
              <a:cxnSpLocks noChangeShapeType="1"/>
              <a:stCxn id="59423" idx="0"/>
              <a:endCxn id="59415" idx="4"/>
            </p:cNvCxnSpPr>
            <p:nvPr/>
          </p:nvCxnSpPr>
          <p:spPr bwMode="auto">
            <a:xfrm flipV="1">
              <a:off x="3323" y="960"/>
              <a:ext cx="0" cy="336"/>
            </a:xfrm>
            <a:prstGeom prst="straightConnector1">
              <a:avLst/>
            </a:prstGeom>
            <a:noFill/>
            <a:ln w="9525">
              <a:solidFill>
                <a:srgbClr val="000000"/>
              </a:solidFill>
              <a:round/>
              <a:headEnd/>
              <a:tailEnd/>
            </a:ln>
            <a:effectLst/>
          </p:spPr>
        </p:cxnSp>
        <p:sp>
          <p:nvSpPr>
            <p:cNvPr id="59423" name="Oval 31"/>
            <p:cNvSpPr>
              <a:spLocks noChangeArrowheads="1"/>
            </p:cNvSpPr>
            <p:nvPr/>
          </p:nvSpPr>
          <p:spPr bwMode="auto">
            <a:xfrm>
              <a:off x="3299" y="1296"/>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9424" name="Oval 32"/>
            <p:cNvSpPr>
              <a:spLocks noChangeArrowheads="1"/>
            </p:cNvSpPr>
            <p:nvPr/>
          </p:nvSpPr>
          <p:spPr bwMode="auto">
            <a:xfrm>
              <a:off x="4302" y="91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9425" name="AutoShape 33"/>
            <p:cNvCxnSpPr>
              <a:cxnSpLocks noChangeShapeType="1"/>
              <a:stCxn id="59424" idx="2"/>
              <a:endCxn id="59421" idx="6"/>
            </p:cNvCxnSpPr>
            <p:nvPr/>
          </p:nvCxnSpPr>
          <p:spPr bwMode="auto">
            <a:xfrm flipH="1">
              <a:off x="3875" y="936"/>
              <a:ext cx="427" cy="0"/>
            </a:xfrm>
            <a:prstGeom prst="straightConnector1">
              <a:avLst/>
            </a:prstGeom>
            <a:noFill/>
            <a:ln w="9525">
              <a:solidFill>
                <a:srgbClr val="000000"/>
              </a:solidFill>
              <a:round/>
              <a:headEnd/>
              <a:tailEnd/>
            </a:ln>
            <a:effectLst/>
          </p:spPr>
        </p:cxnSp>
        <p:cxnSp>
          <p:nvCxnSpPr>
            <p:cNvPr id="59426" name="AutoShape 34"/>
            <p:cNvCxnSpPr>
              <a:cxnSpLocks noChangeShapeType="1"/>
              <a:stCxn id="59411" idx="5"/>
              <a:endCxn id="59413" idx="1"/>
            </p:cNvCxnSpPr>
            <p:nvPr/>
          </p:nvCxnSpPr>
          <p:spPr bwMode="auto">
            <a:xfrm>
              <a:off x="1865" y="953"/>
              <a:ext cx="408" cy="350"/>
            </a:xfrm>
            <a:prstGeom prst="straightConnector1">
              <a:avLst/>
            </a:prstGeom>
            <a:noFill/>
            <a:ln w="9525">
              <a:solidFill>
                <a:srgbClr val="000000"/>
              </a:solidFill>
              <a:round/>
              <a:headEnd/>
              <a:tailEnd/>
            </a:ln>
            <a:effectLst/>
          </p:spPr>
        </p:cxnSp>
        <p:cxnSp>
          <p:nvCxnSpPr>
            <p:cNvPr id="59427" name="AutoShape 35"/>
            <p:cNvCxnSpPr>
              <a:cxnSpLocks noChangeShapeType="1"/>
              <a:stCxn id="59413" idx="6"/>
              <a:endCxn id="59423" idx="2"/>
            </p:cNvCxnSpPr>
            <p:nvPr/>
          </p:nvCxnSpPr>
          <p:spPr bwMode="auto">
            <a:xfrm>
              <a:off x="2314" y="1320"/>
              <a:ext cx="985" cy="0"/>
            </a:xfrm>
            <a:prstGeom prst="straightConnector1">
              <a:avLst/>
            </a:prstGeom>
            <a:noFill/>
            <a:ln w="9525">
              <a:solidFill>
                <a:srgbClr val="000000"/>
              </a:solidFill>
              <a:round/>
              <a:headEnd/>
              <a:tailEnd/>
            </a:ln>
            <a:effectLst/>
          </p:spPr>
        </p:cxnSp>
        <p:cxnSp>
          <p:nvCxnSpPr>
            <p:cNvPr id="59428" name="AutoShape 36"/>
            <p:cNvCxnSpPr>
              <a:cxnSpLocks noChangeShapeType="1"/>
              <a:stCxn id="59423" idx="7"/>
              <a:endCxn id="59424" idx="3"/>
            </p:cNvCxnSpPr>
            <p:nvPr/>
          </p:nvCxnSpPr>
          <p:spPr bwMode="auto">
            <a:xfrm flipV="1">
              <a:off x="3340" y="953"/>
              <a:ext cx="969" cy="350"/>
            </a:xfrm>
            <a:prstGeom prst="straightConnector1">
              <a:avLst/>
            </a:prstGeom>
            <a:noFill/>
            <a:ln w="9525">
              <a:solidFill>
                <a:srgbClr val="000000"/>
              </a:solidFill>
              <a:round/>
              <a:headEnd/>
              <a:tailEnd/>
            </a:ln>
            <a:effectLst/>
          </p:spPr>
        </p:cxnSp>
      </p:gr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k-liên thông</a:t>
            </a:r>
            <a:endParaRPr lang="en-US"/>
          </a:p>
        </p:txBody>
      </p:sp>
      <p:sp>
        <p:nvSpPr>
          <p:cNvPr id="3" name="Content Placeholder 2"/>
          <p:cNvSpPr>
            <a:spLocks noGrp="1"/>
          </p:cNvSpPr>
          <p:nvPr>
            <p:ph idx="1"/>
          </p:nvPr>
        </p:nvSpPr>
        <p:spPr/>
        <p:txBody>
          <a:bodyPr/>
          <a:lstStyle/>
          <a:p>
            <a:pPr>
              <a:buFont typeface="Wingdings" pitchFamily="2" charset="2"/>
              <a:buNone/>
            </a:pPr>
            <a:r>
              <a:rPr lang="en-US" smtClean="0"/>
              <a:t>Tổng quát:</a:t>
            </a:r>
          </a:p>
          <a:p>
            <a:pPr>
              <a:buFont typeface="Wingdings" pitchFamily="2" charset="2"/>
              <a:buNone/>
            </a:pPr>
            <a:r>
              <a:rPr lang="en-US" b="1" smtClean="0"/>
              <a:t>Định nghĩa.  </a:t>
            </a:r>
            <a:r>
              <a:rPr lang="en-US" smtClean="0"/>
              <a:t>Đơn đồ thị vô hướng được gọi là </a:t>
            </a:r>
            <a:r>
              <a:rPr lang="en-US" i="1" smtClean="0"/>
              <a:t>k</a:t>
            </a:r>
            <a:r>
              <a:rPr lang="en-US" smtClean="0"/>
              <a:t>-liên thông nếu như muốn phá vỡ tính liên thông của nó ta phải loại bỏ ít nhất  </a:t>
            </a:r>
            <a:r>
              <a:rPr lang="en-US" i="1" smtClean="0"/>
              <a:t>k</a:t>
            </a:r>
            <a:r>
              <a:rPr lang="en-US" smtClean="0"/>
              <a:t> đỉnh.</a:t>
            </a:r>
          </a:p>
          <a:p>
            <a:pPr>
              <a:buFont typeface="Wingdings" pitchFamily="2" charset="2"/>
              <a:buNone/>
            </a:pPr>
            <a:r>
              <a:rPr lang="en-US" b="1" smtClean="0"/>
              <a:t>Ví dụ:</a:t>
            </a:r>
            <a:r>
              <a:rPr lang="en-US" smtClean="0"/>
              <a:t> </a:t>
            </a:r>
          </a:p>
          <a:p>
            <a:r>
              <a:rPr lang="en-US" smtClean="0"/>
              <a:t>Q</a:t>
            </a:r>
            <a:r>
              <a:rPr lang="en-US" baseline="-25000" smtClean="0"/>
              <a:t>3</a:t>
            </a:r>
            <a:r>
              <a:rPr lang="en-US" smtClean="0"/>
              <a:t> là 3-liên thông</a:t>
            </a:r>
          </a:p>
          <a:p>
            <a:r>
              <a:rPr lang="en-US" smtClean="0"/>
              <a:t>Q</a:t>
            </a:r>
            <a:r>
              <a:rPr lang="en-US" baseline="-25000" smtClean="0"/>
              <a:t>4</a:t>
            </a:r>
            <a:r>
              <a:rPr lang="en-US" smtClean="0"/>
              <a:t> là  ?-liên thông</a:t>
            </a:r>
            <a:endParaRPr lang="en-US"/>
          </a:p>
        </p:txBody>
      </p:sp>
      <p:sp>
        <p:nvSpPr>
          <p:cNvPr id="4" name="Footer Placeholder 3"/>
          <p:cNvSpPr>
            <a:spLocks noGrp="1"/>
          </p:cNvSpPr>
          <p:nvPr>
            <p:ph type="ftr" sz="quarter" idx="10"/>
          </p:nvPr>
        </p:nvSpPr>
        <p:spPr>
          <a:xfrm>
            <a:off x="107949" y="6416674"/>
            <a:ext cx="3989381" cy="441325"/>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2617EC28-4257-4CC1-B327-5566DE54A886}" type="slidenum">
              <a:rPr lang="en-US" smtClean="0"/>
              <a:pPr>
                <a:defRPr/>
              </a:pPr>
              <a:t>78</a:t>
            </a:fld>
            <a:endParaRPr lang="en-US"/>
          </a:p>
        </p:txBody>
      </p:sp>
      <p:sp>
        <p:nvSpPr>
          <p:cNvPr id="6" name="Oval 54"/>
          <p:cNvSpPr>
            <a:spLocks noChangeArrowheads="1"/>
          </p:cNvSpPr>
          <p:nvPr/>
        </p:nvSpPr>
        <p:spPr bwMode="auto">
          <a:xfrm>
            <a:off x="4748265" y="43834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7" name="Oval 55"/>
          <p:cNvSpPr>
            <a:spLocks noChangeArrowheads="1"/>
          </p:cNvSpPr>
          <p:nvPr/>
        </p:nvSpPr>
        <p:spPr bwMode="auto">
          <a:xfrm>
            <a:off x="5662665" y="43834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8" name="AutoShape 57"/>
          <p:cNvCxnSpPr>
            <a:cxnSpLocks noChangeShapeType="1"/>
            <a:stCxn id="6" idx="6"/>
            <a:endCxn id="7" idx="2"/>
          </p:cNvCxnSpPr>
          <p:nvPr/>
        </p:nvCxnSpPr>
        <p:spPr bwMode="auto">
          <a:xfrm>
            <a:off x="4824465" y="4421519"/>
            <a:ext cx="838200" cy="0"/>
          </a:xfrm>
          <a:prstGeom prst="straightConnector1">
            <a:avLst/>
          </a:prstGeom>
          <a:noFill/>
          <a:ln w="9525">
            <a:solidFill>
              <a:srgbClr val="000000"/>
            </a:solidFill>
            <a:round/>
            <a:headEnd/>
            <a:tailEnd/>
          </a:ln>
          <a:effectLst/>
        </p:spPr>
      </p:cxnSp>
      <p:cxnSp>
        <p:nvCxnSpPr>
          <p:cNvPr id="9" name="AutoShape 58"/>
          <p:cNvCxnSpPr>
            <a:cxnSpLocks noChangeShapeType="1"/>
            <a:stCxn id="6" idx="4"/>
          </p:cNvCxnSpPr>
          <p:nvPr/>
        </p:nvCxnSpPr>
        <p:spPr bwMode="auto">
          <a:xfrm>
            <a:off x="4786365" y="4459619"/>
            <a:ext cx="0" cy="762000"/>
          </a:xfrm>
          <a:prstGeom prst="straightConnector1">
            <a:avLst/>
          </a:prstGeom>
          <a:noFill/>
          <a:ln w="9525">
            <a:solidFill>
              <a:srgbClr val="000000"/>
            </a:solidFill>
            <a:round/>
            <a:headEnd/>
            <a:tailEnd/>
          </a:ln>
          <a:effectLst/>
        </p:spPr>
      </p:cxnSp>
      <p:sp>
        <p:nvSpPr>
          <p:cNvPr id="10" name="Oval 59"/>
          <p:cNvSpPr>
            <a:spLocks noChangeArrowheads="1"/>
          </p:cNvSpPr>
          <p:nvPr/>
        </p:nvSpPr>
        <p:spPr bwMode="auto">
          <a:xfrm>
            <a:off x="5662665" y="52216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1" name="AutoShape 60"/>
          <p:cNvCxnSpPr>
            <a:cxnSpLocks noChangeShapeType="1"/>
            <a:endCxn id="10" idx="2"/>
          </p:cNvCxnSpPr>
          <p:nvPr/>
        </p:nvCxnSpPr>
        <p:spPr bwMode="auto">
          <a:xfrm>
            <a:off x="4824465" y="5259719"/>
            <a:ext cx="838200" cy="0"/>
          </a:xfrm>
          <a:prstGeom prst="straightConnector1">
            <a:avLst/>
          </a:prstGeom>
          <a:noFill/>
          <a:ln w="9525">
            <a:solidFill>
              <a:srgbClr val="000000"/>
            </a:solidFill>
            <a:round/>
            <a:headEnd/>
            <a:tailEnd/>
          </a:ln>
          <a:effectLst/>
        </p:spPr>
      </p:cxnSp>
      <p:cxnSp>
        <p:nvCxnSpPr>
          <p:cNvPr id="12" name="AutoShape 61"/>
          <p:cNvCxnSpPr>
            <a:cxnSpLocks noChangeShapeType="1"/>
            <a:stCxn id="7" idx="4"/>
            <a:endCxn id="10" idx="0"/>
          </p:cNvCxnSpPr>
          <p:nvPr/>
        </p:nvCxnSpPr>
        <p:spPr bwMode="auto">
          <a:xfrm>
            <a:off x="5700765" y="4459619"/>
            <a:ext cx="0" cy="762000"/>
          </a:xfrm>
          <a:prstGeom prst="straightConnector1">
            <a:avLst/>
          </a:prstGeom>
          <a:noFill/>
          <a:ln w="9525">
            <a:solidFill>
              <a:srgbClr val="000000"/>
            </a:solidFill>
            <a:round/>
            <a:headEnd/>
            <a:tailEnd/>
          </a:ln>
          <a:effectLst/>
        </p:spPr>
      </p:cxnSp>
      <p:sp>
        <p:nvSpPr>
          <p:cNvPr id="13" name="Oval 62"/>
          <p:cNvSpPr>
            <a:spLocks noChangeArrowheads="1"/>
          </p:cNvSpPr>
          <p:nvPr/>
        </p:nvSpPr>
        <p:spPr bwMode="auto">
          <a:xfrm>
            <a:off x="4976865" y="40024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4" name="Oval 63"/>
          <p:cNvSpPr>
            <a:spLocks noChangeArrowheads="1"/>
          </p:cNvSpPr>
          <p:nvPr/>
        </p:nvSpPr>
        <p:spPr bwMode="auto">
          <a:xfrm>
            <a:off x="5891265" y="40024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5" name="Oval 64"/>
          <p:cNvSpPr>
            <a:spLocks noChangeArrowheads="1"/>
          </p:cNvSpPr>
          <p:nvPr/>
        </p:nvSpPr>
        <p:spPr bwMode="auto">
          <a:xfrm>
            <a:off x="4976865" y="48406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6" name="AutoShape 65"/>
          <p:cNvCxnSpPr>
            <a:cxnSpLocks noChangeShapeType="1"/>
            <a:stCxn id="13" idx="6"/>
            <a:endCxn id="14" idx="2"/>
          </p:cNvCxnSpPr>
          <p:nvPr/>
        </p:nvCxnSpPr>
        <p:spPr bwMode="auto">
          <a:xfrm>
            <a:off x="5053065" y="4040519"/>
            <a:ext cx="838200" cy="0"/>
          </a:xfrm>
          <a:prstGeom prst="straightConnector1">
            <a:avLst/>
          </a:prstGeom>
          <a:noFill/>
          <a:ln w="9525">
            <a:solidFill>
              <a:srgbClr val="000000"/>
            </a:solidFill>
            <a:round/>
            <a:headEnd/>
            <a:tailEnd/>
          </a:ln>
          <a:effectLst/>
        </p:spPr>
      </p:cxnSp>
      <p:cxnSp>
        <p:nvCxnSpPr>
          <p:cNvPr id="17" name="AutoShape 66"/>
          <p:cNvCxnSpPr>
            <a:cxnSpLocks noChangeShapeType="1"/>
            <a:stCxn id="13" idx="4"/>
            <a:endCxn id="15" idx="0"/>
          </p:cNvCxnSpPr>
          <p:nvPr/>
        </p:nvCxnSpPr>
        <p:spPr bwMode="auto">
          <a:xfrm>
            <a:off x="5014965" y="4078619"/>
            <a:ext cx="0" cy="762000"/>
          </a:xfrm>
          <a:prstGeom prst="straightConnector1">
            <a:avLst/>
          </a:prstGeom>
          <a:noFill/>
          <a:ln w="9525">
            <a:solidFill>
              <a:srgbClr val="000000"/>
            </a:solidFill>
            <a:round/>
            <a:headEnd/>
            <a:tailEnd/>
          </a:ln>
          <a:effectLst/>
        </p:spPr>
      </p:cxnSp>
      <p:sp>
        <p:nvSpPr>
          <p:cNvPr id="18" name="Oval 67"/>
          <p:cNvSpPr>
            <a:spLocks noChangeArrowheads="1"/>
          </p:cNvSpPr>
          <p:nvPr/>
        </p:nvSpPr>
        <p:spPr bwMode="auto">
          <a:xfrm>
            <a:off x="5891265" y="48406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9" name="AutoShape 68"/>
          <p:cNvCxnSpPr>
            <a:cxnSpLocks noChangeShapeType="1"/>
            <a:stCxn id="15" idx="6"/>
            <a:endCxn id="18" idx="2"/>
          </p:cNvCxnSpPr>
          <p:nvPr/>
        </p:nvCxnSpPr>
        <p:spPr bwMode="auto">
          <a:xfrm>
            <a:off x="5053065" y="4878719"/>
            <a:ext cx="838200" cy="0"/>
          </a:xfrm>
          <a:prstGeom prst="straightConnector1">
            <a:avLst/>
          </a:prstGeom>
          <a:noFill/>
          <a:ln w="9525">
            <a:solidFill>
              <a:srgbClr val="000000"/>
            </a:solidFill>
            <a:round/>
            <a:headEnd/>
            <a:tailEnd/>
          </a:ln>
          <a:effectLst/>
        </p:spPr>
      </p:cxnSp>
      <p:cxnSp>
        <p:nvCxnSpPr>
          <p:cNvPr id="20" name="AutoShape 69"/>
          <p:cNvCxnSpPr>
            <a:cxnSpLocks noChangeShapeType="1"/>
            <a:stCxn id="14" idx="4"/>
            <a:endCxn id="18" idx="0"/>
          </p:cNvCxnSpPr>
          <p:nvPr/>
        </p:nvCxnSpPr>
        <p:spPr bwMode="auto">
          <a:xfrm>
            <a:off x="5929365" y="4078619"/>
            <a:ext cx="0" cy="762000"/>
          </a:xfrm>
          <a:prstGeom prst="straightConnector1">
            <a:avLst/>
          </a:prstGeom>
          <a:noFill/>
          <a:ln w="9525">
            <a:solidFill>
              <a:srgbClr val="000000"/>
            </a:solidFill>
            <a:round/>
            <a:headEnd/>
            <a:tailEnd/>
          </a:ln>
          <a:effectLst/>
        </p:spPr>
      </p:cxnSp>
      <p:cxnSp>
        <p:nvCxnSpPr>
          <p:cNvPr id="21" name="AutoShape 71"/>
          <p:cNvCxnSpPr>
            <a:cxnSpLocks noChangeShapeType="1"/>
            <a:stCxn id="13" idx="3"/>
            <a:endCxn id="6" idx="0"/>
          </p:cNvCxnSpPr>
          <p:nvPr/>
        </p:nvCxnSpPr>
        <p:spPr bwMode="auto">
          <a:xfrm flipH="1">
            <a:off x="4786365" y="4067507"/>
            <a:ext cx="201613" cy="315912"/>
          </a:xfrm>
          <a:prstGeom prst="straightConnector1">
            <a:avLst/>
          </a:prstGeom>
          <a:noFill/>
          <a:ln w="9525">
            <a:solidFill>
              <a:srgbClr val="000000"/>
            </a:solidFill>
            <a:round/>
            <a:headEnd/>
            <a:tailEnd/>
          </a:ln>
          <a:effectLst/>
        </p:spPr>
      </p:cxnSp>
      <p:cxnSp>
        <p:nvCxnSpPr>
          <p:cNvPr id="22" name="AutoShape 72"/>
          <p:cNvCxnSpPr>
            <a:cxnSpLocks noChangeShapeType="1"/>
            <a:stCxn id="14" idx="3"/>
            <a:endCxn id="7" idx="0"/>
          </p:cNvCxnSpPr>
          <p:nvPr/>
        </p:nvCxnSpPr>
        <p:spPr bwMode="auto">
          <a:xfrm flipH="1">
            <a:off x="5700765" y="4067507"/>
            <a:ext cx="201613" cy="315912"/>
          </a:xfrm>
          <a:prstGeom prst="straightConnector1">
            <a:avLst/>
          </a:prstGeom>
          <a:noFill/>
          <a:ln w="9525">
            <a:solidFill>
              <a:srgbClr val="000000"/>
            </a:solidFill>
            <a:round/>
            <a:headEnd/>
            <a:tailEnd/>
          </a:ln>
          <a:effectLst/>
        </p:spPr>
      </p:cxnSp>
      <p:cxnSp>
        <p:nvCxnSpPr>
          <p:cNvPr id="23" name="AutoShape 73"/>
          <p:cNvCxnSpPr>
            <a:cxnSpLocks noChangeShapeType="1"/>
            <a:stCxn id="18" idx="4"/>
            <a:endCxn id="10" idx="7"/>
          </p:cNvCxnSpPr>
          <p:nvPr/>
        </p:nvCxnSpPr>
        <p:spPr bwMode="auto">
          <a:xfrm flipH="1">
            <a:off x="5727753" y="4916819"/>
            <a:ext cx="201612" cy="315913"/>
          </a:xfrm>
          <a:prstGeom prst="straightConnector1">
            <a:avLst/>
          </a:prstGeom>
          <a:noFill/>
          <a:ln w="9525">
            <a:solidFill>
              <a:srgbClr val="000000"/>
            </a:solidFill>
            <a:round/>
            <a:headEnd/>
            <a:tailEnd/>
          </a:ln>
          <a:effectLst/>
        </p:spPr>
      </p:cxnSp>
      <p:cxnSp>
        <p:nvCxnSpPr>
          <p:cNvPr id="24" name="AutoShape 74"/>
          <p:cNvCxnSpPr>
            <a:cxnSpLocks noChangeShapeType="1"/>
            <a:stCxn id="15" idx="3"/>
          </p:cNvCxnSpPr>
          <p:nvPr/>
        </p:nvCxnSpPr>
        <p:spPr bwMode="auto">
          <a:xfrm flipH="1">
            <a:off x="4748265" y="4905707"/>
            <a:ext cx="239713" cy="354012"/>
          </a:xfrm>
          <a:prstGeom prst="straightConnector1">
            <a:avLst/>
          </a:prstGeom>
          <a:noFill/>
          <a:ln w="9525">
            <a:solidFill>
              <a:srgbClr val="000000"/>
            </a:solidFill>
            <a:round/>
            <a:headEnd/>
            <a:tailEnd/>
          </a:ln>
          <a:effectLst/>
        </p:spPr>
      </p:cxnSp>
      <p:sp>
        <p:nvSpPr>
          <p:cNvPr id="25" name="Oval 75"/>
          <p:cNvSpPr>
            <a:spLocks noChangeArrowheads="1"/>
          </p:cNvSpPr>
          <p:nvPr/>
        </p:nvSpPr>
        <p:spPr bwMode="auto">
          <a:xfrm>
            <a:off x="4748265" y="5221619"/>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grpSp>
        <p:nvGrpSpPr>
          <p:cNvPr id="26" name="Group 117"/>
          <p:cNvGrpSpPr>
            <a:grpSpLocks/>
          </p:cNvGrpSpPr>
          <p:nvPr/>
        </p:nvGrpSpPr>
        <p:grpSpPr bwMode="auto">
          <a:xfrm>
            <a:off x="6881865" y="3621419"/>
            <a:ext cx="1219200" cy="1295400"/>
            <a:chOff x="3072" y="2592"/>
            <a:chExt cx="768" cy="816"/>
          </a:xfrm>
        </p:grpSpPr>
        <p:sp>
          <p:nvSpPr>
            <p:cNvPr id="27" name="Oval 97"/>
            <p:cNvSpPr>
              <a:spLocks noChangeArrowheads="1"/>
            </p:cNvSpPr>
            <p:nvPr/>
          </p:nvSpPr>
          <p:spPr bwMode="auto">
            <a:xfrm>
              <a:off x="3072" y="283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8" name="Oval 98"/>
            <p:cNvSpPr>
              <a:spLocks noChangeArrowheads="1"/>
            </p:cNvSpPr>
            <p:nvPr/>
          </p:nvSpPr>
          <p:spPr bwMode="auto">
            <a:xfrm>
              <a:off x="3648" y="283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9" name="AutoShape 99"/>
            <p:cNvCxnSpPr>
              <a:cxnSpLocks noChangeShapeType="1"/>
              <a:stCxn id="27" idx="6"/>
              <a:endCxn id="28" idx="2"/>
            </p:cNvCxnSpPr>
            <p:nvPr/>
          </p:nvCxnSpPr>
          <p:spPr bwMode="auto">
            <a:xfrm>
              <a:off x="3120" y="2856"/>
              <a:ext cx="528" cy="0"/>
            </a:xfrm>
            <a:prstGeom prst="straightConnector1">
              <a:avLst/>
            </a:prstGeom>
            <a:noFill/>
            <a:ln w="9525">
              <a:solidFill>
                <a:srgbClr val="000000"/>
              </a:solidFill>
              <a:round/>
              <a:headEnd/>
              <a:tailEnd/>
            </a:ln>
            <a:effectLst/>
          </p:spPr>
        </p:cxnSp>
        <p:cxnSp>
          <p:nvCxnSpPr>
            <p:cNvPr id="30" name="AutoShape 100"/>
            <p:cNvCxnSpPr>
              <a:cxnSpLocks noChangeShapeType="1"/>
              <a:stCxn id="27" idx="4"/>
            </p:cNvCxnSpPr>
            <p:nvPr/>
          </p:nvCxnSpPr>
          <p:spPr bwMode="auto">
            <a:xfrm>
              <a:off x="3096" y="2880"/>
              <a:ext cx="0" cy="480"/>
            </a:xfrm>
            <a:prstGeom prst="straightConnector1">
              <a:avLst/>
            </a:prstGeom>
            <a:noFill/>
            <a:ln w="9525">
              <a:solidFill>
                <a:srgbClr val="000000"/>
              </a:solidFill>
              <a:round/>
              <a:headEnd/>
              <a:tailEnd/>
            </a:ln>
            <a:effectLst/>
          </p:spPr>
        </p:cxnSp>
        <p:sp>
          <p:nvSpPr>
            <p:cNvPr id="31" name="Oval 101"/>
            <p:cNvSpPr>
              <a:spLocks noChangeArrowheads="1"/>
            </p:cNvSpPr>
            <p:nvPr/>
          </p:nvSpPr>
          <p:spPr bwMode="auto">
            <a:xfrm>
              <a:off x="3648" y="336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32" name="AutoShape 102"/>
            <p:cNvCxnSpPr>
              <a:cxnSpLocks noChangeShapeType="1"/>
              <a:endCxn id="31" idx="2"/>
            </p:cNvCxnSpPr>
            <p:nvPr/>
          </p:nvCxnSpPr>
          <p:spPr bwMode="auto">
            <a:xfrm>
              <a:off x="3120" y="3384"/>
              <a:ext cx="528" cy="0"/>
            </a:xfrm>
            <a:prstGeom prst="straightConnector1">
              <a:avLst/>
            </a:prstGeom>
            <a:noFill/>
            <a:ln w="9525">
              <a:solidFill>
                <a:srgbClr val="000000"/>
              </a:solidFill>
              <a:round/>
              <a:headEnd/>
              <a:tailEnd/>
            </a:ln>
            <a:effectLst/>
          </p:spPr>
        </p:cxnSp>
        <p:cxnSp>
          <p:nvCxnSpPr>
            <p:cNvPr id="33" name="AutoShape 103"/>
            <p:cNvCxnSpPr>
              <a:cxnSpLocks noChangeShapeType="1"/>
              <a:stCxn id="28" idx="4"/>
              <a:endCxn id="31" idx="0"/>
            </p:cNvCxnSpPr>
            <p:nvPr/>
          </p:nvCxnSpPr>
          <p:spPr bwMode="auto">
            <a:xfrm>
              <a:off x="3672" y="2880"/>
              <a:ext cx="0" cy="480"/>
            </a:xfrm>
            <a:prstGeom prst="straightConnector1">
              <a:avLst/>
            </a:prstGeom>
            <a:noFill/>
            <a:ln w="9525">
              <a:solidFill>
                <a:srgbClr val="000000"/>
              </a:solidFill>
              <a:round/>
              <a:headEnd/>
              <a:tailEnd/>
            </a:ln>
            <a:effectLst/>
          </p:spPr>
        </p:cxnSp>
        <p:sp>
          <p:nvSpPr>
            <p:cNvPr id="34" name="Oval 104"/>
            <p:cNvSpPr>
              <a:spLocks noChangeArrowheads="1"/>
            </p:cNvSpPr>
            <p:nvPr/>
          </p:nvSpPr>
          <p:spPr bwMode="auto">
            <a:xfrm>
              <a:off x="3216" y="259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35" name="Oval 105"/>
            <p:cNvSpPr>
              <a:spLocks noChangeArrowheads="1"/>
            </p:cNvSpPr>
            <p:nvPr/>
          </p:nvSpPr>
          <p:spPr bwMode="auto">
            <a:xfrm>
              <a:off x="3792" y="259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36" name="Oval 106"/>
            <p:cNvSpPr>
              <a:spLocks noChangeArrowheads="1"/>
            </p:cNvSpPr>
            <p:nvPr/>
          </p:nvSpPr>
          <p:spPr bwMode="auto">
            <a:xfrm>
              <a:off x="3216" y="312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37" name="AutoShape 107"/>
            <p:cNvCxnSpPr>
              <a:cxnSpLocks noChangeShapeType="1"/>
              <a:stCxn id="34" idx="6"/>
              <a:endCxn id="35" idx="2"/>
            </p:cNvCxnSpPr>
            <p:nvPr/>
          </p:nvCxnSpPr>
          <p:spPr bwMode="auto">
            <a:xfrm>
              <a:off x="3264" y="2616"/>
              <a:ext cx="528" cy="0"/>
            </a:xfrm>
            <a:prstGeom prst="straightConnector1">
              <a:avLst/>
            </a:prstGeom>
            <a:noFill/>
            <a:ln w="9525">
              <a:solidFill>
                <a:srgbClr val="000000"/>
              </a:solidFill>
              <a:round/>
              <a:headEnd/>
              <a:tailEnd/>
            </a:ln>
            <a:effectLst/>
          </p:spPr>
        </p:cxnSp>
        <p:cxnSp>
          <p:nvCxnSpPr>
            <p:cNvPr id="38" name="AutoShape 108"/>
            <p:cNvCxnSpPr>
              <a:cxnSpLocks noChangeShapeType="1"/>
              <a:stCxn id="34" idx="4"/>
              <a:endCxn id="36" idx="0"/>
            </p:cNvCxnSpPr>
            <p:nvPr/>
          </p:nvCxnSpPr>
          <p:spPr bwMode="auto">
            <a:xfrm>
              <a:off x="3240" y="2640"/>
              <a:ext cx="0" cy="480"/>
            </a:xfrm>
            <a:prstGeom prst="straightConnector1">
              <a:avLst/>
            </a:prstGeom>
            <a:noFill/>
            <a:ln w="9525">
              <a:solidFill>
                <a:srgbClr val="000000"/>
              </a:solidFill>
              <a:round/>
              <a:headEnd/>
              <a:tailEnd/>
            </a:ln>
            <a:effectLst/>
          </p:spPr>
        </p:cxnSp>
        <p:sp>
          <p:nvSpPr>
            <p:cNvPr id="39" name="Oval 109"/>
            <p:cNvSpPr>
              <a:spLocks noChangeArrowheads="1"/>
            </p:cNvSpPr>
            <p:nvPr/>
          </p:nvSpPr>
          <p:spPr bwMode="auto">
            <a:xfrm>
              <a:off x="3792" y="312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40" name="AutoShape 110"/>
            <p:cNvCxnSpPr>
              <a:cxnSpLocks noChangeShapeType="1"/>
              <a:stCxn id="36" idx="6"/>
              <a:endCxn id="39" idx="2"/>
            </p:cNvCxnSpPr>
            <p:nvPr/>
          </p:nvCxnSpPr>
          <p:spPr bwMode="auto">
            <a:xfrm>
              <a:off x="3264" y="3144"/>
              <a:ext cx="528" cy="0"/>
            </a:xfrm>
            <a:prstGeom prst="straightConnector1">
              <a:avLst/>
            </a:prstGeom>
            <a:noFill/>
            <a:ln w="9525">
              <a:solidFill>
                <a:srgbClr val="000000"/>
              </a:solidFill>
              <a:round/>
              <a:headEnd/>
              <a:tailEnd/>
            </a:ln>
            <a:effectLst/>
          </p:spPr>
        </p:cxnSp>
        <p:cxnSp>
          <p:nvCxnSpPr>
            <p:cNvPr id="41" name="AutoShape 111"/>
            <p:cNvCxnSpPr>
              <a:cxnSpLocks noChangeShapeType="1"/>
              <a:stCxn id="35" idx="4"/>
              <a:endCxn id="39" idx="0"/>
            </p:cNvCxnSpPr>
            <p:nvPr/>
          </p:nvCxnSpPr>
          <p:spPr bwMode="auto">
            <a:xfrm>
              <a:off x="3816" y="2640"/>
              <a:ext cx="0" cy="480"/>
            </a:xfrm>
            <a:prstGeom prst="straightConnector1">
              <a:avLst/>
            </a:prstGeom>
            <a:noFill/>
            <a:ln w="9525">
              <a:solidFill>
                <a:srgbClr val="000000"/>
              </a:solidFill>
              <a:round/>
              <a:headEnd/>
              <a:tailEnd/>
            </a:ln>
            <a:effectLst/>
          </p:spPr>
        </p:cxnSp>
        <p:cxnSp>
          <p:nvCxnSpPr>
            <p:cNvPr id="42" name="AutoShape 112"/>
            <p:cNvCxnSpPr>
              <a:cxnSpLocks noChangeShapeType="1"/>
              <a:stCxn id="34" idx="3"/>
              <a:endCxn id="27" idx="0"/>
            </p:cNvCxnSpPr>
            <p:nvPr/>
          </p:nvCxnSpPr>
          <p:spPr bwMode="auto">
            <a:xfrm flipH="1">
              <a:off x="3096" y="2633"/>
              <a:ext cx="127" cy="199"/>
            </a:xfrm>
            <a:prstGeom prst="straightConnector1">
              <a:avLst/>
            </a:prstGeom>
            <a:noFill/>
            <a:ln w="9525">
              <a:solidFill>
                <a:srgbClr val="000000"/>
              </a:solidFill>
              <a:round/>
              <a:headEnd/>
              <a:tailEnd/>
            </a:ln>
            <a:effectLst/>
          </p:spPr>
        </p:cxnSp>
        <p:cxnSp>
          <p:nvCxnSpPr>
            <p:cNvPr id="43" name="AutoShape 113"/>
            <p:cNvCxnSpPr>
              <a:cxnSpLocks noChangeShapeType="1"/>
              <a:stCxn id="35" idx="3"/>
              <a:endCxn id="28" idx="0"/>
            </p:cNvCxnSpPr>
            <p:nvPr/>
          </p:nvCxnSpPr>
          <p:spPr bwMode="auto">
            <a:xfrm flipH="1">
              <a:off x="3672" y="2633"/>
              <a:ext cx="127" cy="199"/>
            </a:xfrm>
            <a:prstGeom prst="straightConnector1">
              <a:avLst/>
            </a:prstGeom>
            <a:noFill/>
            <a:ln w="9525">
              <a:solidFill>
                <a:srgbClr val="000000"/>
              </a:solidFill>
              <a:round/>
              <a:headEnd/>
              <a:tailEnd/>
            </a:ln>
            <a:effectLst/>
          </p:spPr>
        </p:cxnSp>
        <p:cxnSp>
          <p:nvCxnSpPr>
            <p:cNvPr id="44" name="AutoShape 114"/>
            <p:cNvCxnSpPr>
              <a:cxnSpLocks noChangeShapeType="1"/>
              <a:stCxn id="39" idx="4"/>
              <a:endCxn id="31" idx="7"/>
            </p:cNvCxnSpPr>
            <p:nvPr/>
          </p:nvCxnSpPr>
          <p:spPr bwMode="auto">
            <a:xfrm flipH="1">
              <a:off x="3689" y="3168"/>
              <a:ext cx="127" cy="199"/>
            </a:xfrm>
            <a:prstGeom prst="straightConnector1">
              <a:avLst/>
            </a:prstGeom>
            <a:noFill/>
            <a:ln w="9525">
              <a:solidFill>
                <a:srgbClr val="000000"/>
              </a:solidFill>
              <a:round/>
              <a:headEnd/>
              <a:tailEnd/>
            </a:ln>
            <a:effectLst/>
          </p:spPr>
        </p:cxnSp>
        <p:cxnSp>
          <p:nvCxnSpPr>
            <p:cNvPr id="45" name="AutoShape 115"/>
            <p:cNvCxnSpPr>
              <a:cxnSpLocks noChangeShapeType="1"/>
              <a:stCxn id="36" idx="3"/>
            </p:cNvCxnSpPr>
            <p:nvPr/>
          </p:nvCxnSpPr>
          <p:spPr bwMode="auto">
            <a:xfrm flipH="1">
              <a:off x="3072" y="3161"/>
              <a:ext cx="151" cy="223"/>
            </a:xfrm>
            <a:prstGeom prst="straightConnector1">
              <a:avLst/>
            </a:prstGeom>
            <a:noFill/>
            <a:ln w="9525">
              <a:solidFill>
                <a:srgbClr val="000000"/>
              </a:solidFill>
              <a:round/>
              <a:headEnd/>
              <a:tailEnd/>
            </a:ln>
            <a:effectLst/>
          </p:spPr>
        </p:cxnSp>
        <p:sp>
          <p:nvSpPr>
            <p:cNvPr id="46" name="Oval 116"/>
            <p:cNvSpPr>
              <a:spLocks noChangeArrowheads="1"/>
            </p:cNvSpPr>
            <p:nvPr/>
          </p:nvSpPr>
          <p:spPr bwMode="auto">
            <a:xfrm>
              <a:off x="3072" y="336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grpSp>
      <p:sp>
        <p:nvSpPr>
          <p:cNvPr id="47" name="Oval 119"/>
          <p:cNvSpPr>
            <a:spLocks noChangeArrowheads="1"/>
          </p:cNvSpPr>
          <p:nvPr/>
        </p:nvSpPr>
        <p:spPr bwMode="auto">
          <a:xfrm>
            <a:off x="6348465" y="3943682"/>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48" name="Oval 120"/>
          <p:cNvSpPr>
            <a:spLocks noChangeArrowheads="1"/>
          </p:cNvSpPr>
          <p:nvPr/>
        </p:nvSpPr>
        <p:spPr bwMode="auto">
          <a:xfrm>
            <a:off x="7891515" y="3943682"/>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49" name="AutoShape 121"/>
          <p:cNvCxnSpPr>
            <a:cxnSpLocks noChangeShapeType="1"/>
            <a:stCxn id="47" idx="6"/>
            <a:endCxn id="48" idx="2"/>
          </p:cNvCxnSpPr>
          <p:nvPr/>
        </p:nvCxnSpPr>
        <p:spPr bwMode="auto">
          <a:xfrm>
            <a:off x="6477053" y="4007182"/>
            <a:ext cx="1414462" cy="0"/>
          </a:xfrm>
          <a:prstGeom prst="straightConnector1">
            <a:avLst/>
          </a:prstGeom>
          <a:noFill/>
          <a:ln w="9525">
            <a:solidFill>
              <a:srgbClr val="000000"/>
            </a:solidFill>
            <a:round/>
            <a:headEnd/>
            <a:tailEnd/>
          </a:ln>
          <a:effectLst/>
        </p:spPr>
      </p:cxnSp>
      <p:cxnSp>
        <p:nvCxnSpPr>
          <p:cNvPr id="50" name="AutoShape 122"/>
          <p:cNvCxnSpPr>
            <a:cxnSpLocks noChangeShapeType="1"/>
            <a:stCxn id="47" idx="4"/>
          </p:cNvCxnSpPr>
          <p:nvPr/>
        </p:nvCxnSpPr>
        <p:spPr bwMode="auto">
          <a:xfrm>
            <a:off x="6413553" y="4069094"/>
            <a:ext cx="0" cy="1255713"/>
          </a:xfrm>
          <a:prstGeom prst="straightConnector1">
            <a:avLst/>
          </a:prstGeom>
          <a:noFill/>
          <a:ln w="9525">
            <a:solidFill>
              <a:srgbClr val="000000"/>
            </a:solidFill>
            <a:round/>
            <a:headEnd/>
            <a:tailEnd/>
          </a:ln>
          <a:effectLst/>
        </p:spPr>
      </p:cxnSp>
      <p:sp>
        <p:nvSpPr>
          <p:cNvPr id="51" name="Oval 123"/>
          <p:cNvSpPr>
            <a:spLocks noChangeArrowheads="1"/>
          </p:cNvSpPr>
          <p:nvPr/>
        </p:nvSpPr>
        <p:spPr bwMode="auto">
          <a:xfrm>
            <a:off x="7891515" y="5324807"/>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2" name="AutoShape 124"/>
          <p:cNvCxnSpPr>
            <a:cxnSpLocks noChangeShapeType="1"/>
            <a:endCxn id="51" idx="2"/>
          </p:cNvCxnSpPr>
          <p:nvPr/>
        </p:nvCxnSpPr>
        <p:spPr bwMode="auto">
          <a:xfrm>
            <a:off x="6477053" y="5388307"/>
            <a:ext cx="1414462" cy="0"/>
          </a:xfrm>
          <a:prstGeom prst="straightConnector1">
            <a:avLst/>
          </a:prstGeom>
          <a:noFill/>
          <a:ln w="9525">
            <a:solidFill>
              <a:srgbClr val="000000"/>
            </a:solidFill>
            <a:round/>
            <a:headEnd/>
            <a:tailEnd/>
          </a:ln>
          <a:effectLst/>
        </p:spPr>
      </p:cxnSp>
      <p:cxnSp>
        <p:nvCxnSpPr>
          <p:cNvPr id="53" name="AutoShape 125"/>
          <p:cNvCxnSpPr>
            <a:cxnSpLocks noChangeShapeType="1"/>
            <a:stCxn id="48" idx="4"/>
            <a:endCxn id="51" idx="0"/>
          </p:cNvCxnSpPr>
          <p:nvPr/>
        </p:nvCxnSpPr>
        <p:spPr bwMode="auto">
          <a:xfrm>
            <a:off x="7956603" y="4069094"/>
            <a:ext cx="0" cy="1255713"/>
          </a:xfrm>
          <a:prstGeom prst="straightConnector1">
            <a:avLst/>
          </a:prstGeom>
          <a:noFill/>
          <a:ln w="9525">
            <a:solidFill>
              <a:srgbClr val="000000"/>
            </a:solidFill>
            <a:round/>
            <a:headEnd/>
            <a:tailEnd/>
          </a:ln>
          <a:effectLst/>
        </p:spPr>
      </p:cxnSp>
      <p:sp>
        <p:nvSpPr>
          <p:cNvPr id="54" name="Oval 126"/>
          <p:cNvSpPr>
            <a:spLocks noChangeArrowheads="1"/>
          </p:cNvSpPr>
          <p:nvPr/>
        </p:nvSpPr>
        <p:spPr bwMode="auto">
          <a:xfrm>
            <a:off x="6734228" y="3316619"/>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5" name="Oval 127"/>
          <p:cNvSpPr>
            <a:spLocks noChangeArrowheads="1"/>
          </p:cNvSpPr>
          <p:nvPr/>
        </p:nvSpPr>
        <p:spPr bwMode="auto">
          <a:xfrm>
            <a:off x="8277278" y="3316619"/>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56" name="Oval 128"/>
          <p:cNvSpPr>
            <a:spLocks noChangeArrowheads="1"/>
          </p:cNvSpPr>
          <p:nvPr/>
        </p:nvSpPr>
        <p:spPr bwMode="auto">
          <a:xfrm>
            <a:off x="6734228" y="4697744"/>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57" name="AutoShape 129"/>
          <p:cNvCxnSpPr>
            <a:cxnSpLocks noChangeShapeType="1"/>
            <a:stCxn id="54" idx="6"/>
            <a:endCxn id="55" idx="2"/>
          </p:cNvCxnSpPr>
          <p:nvPr/>
        </p:nvCxnSpPr>
        <p:spPr bwMode="auto">
          <a:xfrm>
            <a:off x="6862815" y="3380119"/>
            <a:ext cx="1414463" cy="0"/>
          </a:xfrm>
          <a:prstGeom prst="straightConnector1">
            <a:avLst/>
          </a:prstGeom>
          <a:noFill/>
          <a:ln w="9525">
            <a:solidFill>
              <a:srgbClr val="000000"/>
            </a:solidFill>
            <a:round/>
            <a:headEnd/>
            <a:tailEnd/>
          </a:ln>
          <a:effectLst/>
        </p:spPr>
      </p:cxnSp>
      <p:cxnSp>
        <p:nvCxnSpPr>
          <p:cNvPr id="58" name="AutoShape 130"/>
          <p:cNvCxnSpPr>
            <a:cxnSpLocks noChangeShapeType="1"/>
            <a:stCxn id="54" idx="4"/>
            <a:endCxn id="56" idx="0"/>
          </p:cNvCxnSpPr>
          <p:nvPr/>
        </p:nvCxnSpPr>
        <p:spPr bwMode="auto">
          <a:xfrm>
            <a:off x="6799315" y="3442032"/>
            <a:ext cx="0" cy="1255712"/>
          </a:xfrm>
          <a:prstGeom prst="straightConnector1">
            <a:avLst/>
          </a:prstGeom>
          <a:noFill/>
          <a:ln w="9525">
            <a:solidFill>
              <a:srgbClr val="000000"/>
            </a:solidFill>
            <a:round/>
            <a:headEnd/>
            <a:tailEnd/>
          </a:ln>
          <a:effectLst/>
        </p:spPr>
      </p:cxnSp>
      <p:sp>
        <p:nvSpPr>
          <p:cNvPr id="59" name="Oval 131"/>
          <p:cNvSpPr>
            <a:spLocks noChangeArrowheads="1"/>
          </p:cNvSpPr>
          <p:nvPr/>
        </p:nvSpPr>
        <p:spPr bwMode="auto">
          <a:xfrm>
            <a:off x="8277278" y="4697744"/>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60" name="AutoShape 132"/>
          <p:cNvCxnSpPr>
            <a:cxnSpLocks noChangeShapeType="1"/>
            <a:stCxn id="56" idx="6"/>
            <a:endCxn id="59" idx="2"/>
          </p:cNvCxnSpPr>
          <p:nvPr/>
        </p:nvCxnSpPr>
        <p:spPr bwMode="auto">
          <a:xfrm>
            <a:off x="6862815" y="4759657"/>
            <a:ext cx="1414463" cy="0"/>
          </a:xfrm>
          <a:prstGeom prst="straightConnector1">
            <a:avLst/>
          </a:prstGeom>
          <a:noFill/>
          <a:ln w="9525">
            <a:solidFill>
              <a:srgbClr val="000000"/>
            </a:solidFill>
            <a:round/>
            <a:headEnd/>
            <a:tailEnd/>
          </a:ln>
          <a:effectLst/>
        </p:spPr>
      </p:cxnSp>
      <p:cxnSp>
        <p:nvCxnSpPr>
          <p:cNvPr id="61" name="AutoShape 133"/>
          <p:cNvCxnSpPr>
            <a:cxnSpLocks noChangeShapeType="1"/>
            <a:stCxn id="55" idx="4"/>
            <a:endCxn id="59" idx="0"/>
          </p:cNvCxnSpPr>
          <p:nvPr/>
        </p:nvCxnSpPr>
        <p:spPr bwMode="auto">
          <a:xfrm>
            <a:off x="8342365" y="3442032"/>
            <a:ext cx="0" cy="1255712"/>
          </a:xfrm>
          <a:prstGeom prst="straightConnector1">
            <a:avLst/>
          </a:prstGeom>
          <a:noFill/>
          <a:ln w="9525">
            <a:solidFill>
              <a:srgbClr val="000000"/>
            </a:solidFill>
            <a:round/>
            <a:headEnd/>
            <a:tailEnd/>
          </a:ln>
          <a:effectLst/>
        </p:spPr>
      </p:cxnSp>
      <p:cxnSp>
        <p:nvCxnSpPr>
          <p:cNvPr id="62" name="AutoShape 134"/>
          <p:cNvCxnSpPr>
            <a:cxnSpLocks noChangeShapeType="1"/>
            <a:stCxn id="54" idx="3"/>
            <a:endCxn id="47" idx="0"/>
          </p:cNvCxnSpPr>
          <p:nvPr/>
        </p:nvCxnSpPr>
        <p:spPr bwMode="auto">
          <a:xfrm flipH="1">
            <a:off x="6413553" y="3424569"/>
            <a:ext cx="339725" cy="519113"/>
          </a:xfrm>
          <a:prstGeom prst="straightConnector1">
            <a:avLst/>
          </a:prstGeom>
          <a:noFill/>
          <a:ln w="9525">
            <a:solidFill>
              <a:srgbClr val="000000"/>
            </a:solidFill>
            <a:round/>
            <a:headEnd/>
            <a:tailEnd/>
          </a:ln>
          <a:effectLst/>
        </p:spPr>
      </p:cxnSp>
      <p:cxnSp>
        <p:nvCxnSpPr>
          <p:cNvPr id="63" name="AutoShape 135"/>
          <p:cNvCxnSpPr>
            <a:cxnSpLocks noChangeShapeType="1"/>
            <a:stCxn id="55" idx="3"/>
            <a:endCxn id="48" idx="0"/>
          </p:cNvCxnSpPr>
          <p:nvPr/>
        </p:nvCxnSpPr>
        <p:spPr bwMode="auto">
          <a:xfrm flipH="1">
            <a:off x="7956603" y="3422982"/>
            <a:ext cx="339725" cy="520700"/>
          </a:xfrm>
          <a:prstGeom prst="straightConnector1">
            <a:avLst/>
          </a:prstGeom>
          <a:noFill/>
          <a:ln w="9525">
            <a:solidFill>
              <a:srgbClr val="000000"/>
            </a:solidFill>
            <a:round/>
            <a:headEnd/>
            <a:tailEnd/>
          </a:ln>
          <a:effectLst/>
        </p:spPr>
      </p:cxnSp>
      <p:cxnSp>
        <p:nvCxnSpPr>
          <p:cNvPr id="64" name="AutoShape 136"/>
          <p:cNvCxnSpPr>
            <a:cxnSpLocks noChangeShapeType="1"/>
            <a:stCxn id="59" idx="4"/>
            <a:endCxn id="51" idx="7"/>
          </p:cNvCxnSpPr>
          <p:nvPr/>
        </p:nvCxnSpPr>
        <p:spPr bwMode="auto">
          <a:xfrm flipH="1">
            <a:off x="8001053" y="4823157"/>
            <a:ext cx="341312" cy="519112"/>
          </a:xfrm>
          <a:prstGeom prst="straightConnector1">
            <a:avLst/>
          </a:prstGeom>
          <a:noFill/>
          <a:ln w="9525">
            <a:solidFill>
              <a:srgbClr val="000000"/>
            </a:solidFill>
            <a:round/>
            <a:headEnd/>
            <a:tailEnd/>
          </a:ln>
          <a:effectLst/>
        </p:spPr>
      </p:cxnSp>
      <p:cxnSp>
        <p:nvCxnSpPr>
          <p:cNvPr id="65" name="AutoShape 137"/>
          <p:cNvCxnSpPr>
            <a:cxnSpLocks noChangeShapeType="1"/>
            <a:stCxn id="56" idx="3"/>
          </p:cNvCxnSpPr>
          <p:nvPr/>
        </p:nvCxnSpPr>
        <p:spPr bwMode="auto">
          <a:xfrm flipH="1">
            <a:off x="6348465" y="4804107"/>
            <a:ext cx="404813" cy="582612"/>
          </a:xfrm>
          <a:prstGeom prst="straightConnector1">
            <a:avLst/>
          </a:prstGeom>
          <a:noFill/>
          <a:ln w="9525">
            <a:solidFill>
              <a:srgbClr val="000000"/>
            </a:solidFill>
            <a:round/>
            <a:headEnd/>
            <a:tailEnd/>
          </a:ln>
          <a:effectLst/>
        </p:spPr>
      </p:cxnSp>
      <p:sp>
        <p:nvSpPr>
          <p:cNvPr id="66" name="Oval 138"/>
          <p:cNvSpPr>
            <a:spLocks noChangeArrowheads="1"/>
          </p:cNvSpPr>
          <p:nvPr/>
        </p:nvSpPr>
        <p:spPr bwMode="auto">
          <a:xfrm>
            <a:off x="6348465" y="5324807"/>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67" name="AutoShape 139"/>
          <p:cNvCxnSpPr>
            <a:cxnSpLocks noChangeShapeType="1"/>
            <a:endCxn id="66" idx="7"/>
          </p:cNvCxnSpPr>
          <p:nvPr/>
        </p:nvCxnSpPr>
        <p:spPr bwMode="auto">
          <a:xfrm flipH="1">
            <a:off x="6458003" y="4905707"/>
            <a:ext cx="434975" cy="438150"/>
          </a:xfrm>
          <a:prstGeom prst="straightConnector1">
            <a:avLst/>
          </a:prstGeom>
          <a:noFill/>
          <a:ln w="9525">
            <a:solidFill>
              <a:srgbClr val="000000"/>
            </a:solidFill>
            <a:round/>
            <a:headEnd/>
            <a:tailEnd/>
          </a:ln>
          <a:effectLst/>
        </p:spPr>
      </p:cxnSp>
      <p:cxnSp>
        <p:nvCxnSpPr>
          <p:cNvPr id="68" name="AutoShape 140"/>
          <p:cNvCxnSpPr>
            <a:cxnSpLocks noChangeShapeType="1"/>
            <a:endCxn id="51" idx="1"/>
          </p:cNvCxnSpPr>
          <p:nvPr/>
        </p:nvCxnSpPr>
        <p:spPr bwMode="auto">
          <a:xfrm>
            <a:off x="7834365" y="4916819"/>
            <a:ext cx="76200" cy="427038"/>
          </a:xfrm>
          <a:prstGeom prst="straightConnector1">
            <a:avLst/>
          </a:prstGeom>
          <a:noFill/>
          <a:ln w="9525">
            <a:solidFill>
              <a:srgbClr val="000000"/>
            </a:solidFill>
            <a:round/>
            <a:headEnd/>
            <a:tailEnd/>
          </a:ln>
          <a:effectLst/>
        </p:spPr>
      </p:cxnSp>
      <p:cxnSp>
        <p:nvCxnSpPr>
          <p:cNvPr id="69" name="AutoShape 141"/>
          <p:cNvCxnSpPr>
            <a:cxnSpLocks noChangeShapeType="1"/>
            <a:endCxn id="59" idx="1"/>
          </p:cNvCxnSpPr>
          <p:nvPr/>
        </p:nvCxnSpPr>
        <p:spPr bwMode="auto">
          <a:xfrm>
            <a:off x="8089953" y="4524707"/>
            <a:ext cx="206375" cy="192087"/>
          </a:xfrm>
          <a:prstGeom prst="straightConnector1">
            <a:avLst/>
          </a:prstGeom>
          <a:noFill/>
          <a:ln w="9525">
            <a:solidFill>
              <a:srgbClr val="000000"/>
            </a:solidFill>
            <a:round/>
            <a:headEnd/>
            <a:tailEnd/>
          </a:ln>
          <a:effectLst/>
        </p:spPr>
      </p:cxnSp>
      <p:cxnSp>
        <p:nvCxnSpPr>
          <p:cNvPr id="70" name="AutoShape 142"/>
          <p:cNvCxnSpPr>
            <a:cxnSpLocks noChangeShapeType="1"/>
            <a:endCxn id="56" idx="7"/>
          </p:cNvCxnSpPr>
          <p:nvPr/>
        </p:nvCxnSpPr>
        <p:spPr bwMode="auto">
          <a:xfrm flipH="1">
            <a:off x="6843765" y="4497719"/>
            <a:ext cx="266700" cy="219075"/>
          </a:xfrm>
          <a:prstGeom prst="straightConnector1">
            <a:avLst/>
          </a:prstGeom>
          <a:noFill/>
          <a:ln w="9525">
            <a:solidFill>
              <a:srgbClr val="000000"/>
            </a:solidFill>
            <a:round/>
            <a:headEnd/>
            <a:tailEnd/>
          </a:ln>
          <a:effectLst/>
        </p:spPr>
      </p:cxnSp>
      <p:cxnSp>
        <p:nvCxnSpPr>
          <p:cNvPr id="71" name="AutoShape 143"/>
          <p:cNvCxnSpPr>
            <a:cxnSpLocks noChangeShapeType="1"/>
            <a:endCxn id="47" idx="5"/>
          </p:cNvCxnSpPr>
          <p:nvPr/>
        </p:nvCxnSpPr>
        <p:spPr bwMode="auto">
          <a:xfrm flipH="1" flipV="1">
            <a:off x="6458003" y="4050044"/>
            <a:ext cx="434975" cy="17463"/>
          </a:xfrm>
          <a:prstGeom prst="straightConnector1">
            <a:avLst/>
          </a:prstGeom>
          <a:noFill/>
          <a:ln w="9525">
            <a:solidFill>
              <a:srgbClr val="000000"/>
            </a:solidFill>
            <a:round/>
            <a:headEnd/>
            <a:tailEnd/>
          </a:ln>
          <a:effectLst/>
        </p:spPr>
      </p:cxnSp>
      <p:cxnSp>
        <p:nvCxnSpPr>
          <p:cNvPr id="72" name="AutoShape 144"/>
          <p:cNvCxnSpPr>
            <a:cxnSpLocks noChangeShapeType="1"/>
            <a:endCxn id="54" idx="5"/>
          </p:cNvCxnSpPr>
          <p:nvPr/>
        </p:nvCxnSpPr>
        <p:spPr bwMode="auto">
          <a:xfrm flipH="1" flipV="1">
            <a:off x="6843765" y="3422982"/>
            <a:ext cx="277813" cy="209550"/>
          </a:xfrm>
          <a:prstGeom prst="straightConnector1">
            <a:avLst/>
          </a:prstGeom>
          <a:noFill/>
          <a:ln w="9525">
            <a:solidFill>
              <a:srgbClr val="000000"/>
            </a:solidFill>
            <a:round/>
            <a:headEnd/>
            <a:tailEnd/>
          </a:ln>
          <a:effectLst/>
        </p:spPr>
      </p:cxnSp>
      <p:cxnSp>
        <p:nvCxnSpPr>
          <p:cNvPr id="73" name="AutoShape 145"/>
          <p:cNvCxnSpPr>
            <a:cxnSpLocks noChangeShapeType="1"/>
            <a:endCxn id="55" idx="3"/>
          </p:cNvCxnSpPr>
          <p:nvPr/>
        </p:nvCxnSpPr>
        <p:spPr bwMode="auto">
          <a:xfrm flipV="1">
            <a:off x="8062965" y="3422982"/>
            <a:ext cx="233363" cy="198437"/>
          </a:xfrm>
          <a:prstGeom prst="straightConnector1">
            <a:avLst/>
          </a:prstGeom>
          <a:noFill/>
          <a:ln w="9525">
            <a:solidFill>
              <a:srgbClr val="000000"/>
            </a:solidFill>
            <a:round/>
            <a:headEnd/>
            <a:tailEnd/>
          </a:ln>
          <a:effectLst/>
        </p:spPr>
      </p:cxnSp>
      <p:sp>
        <p:nvSpPr>
          <p:cNvPr id="74" name="Text Box 89"/>
          <p:cNvSpPr txBox="1">
            <a:spLocks noChangeArrowheads="1"/>
          </p:cNvSpPr>
          <p:nvPr/>
        </p:nvSpPr>
        <p:spPr bwMode="auto">
          <a:xfrm>
            <a:off x="5083182" y="5340680"/>
            <a:ext cx="510075"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smtClean="0">
                <a:solidFill>
                  <a:schemeClr val="accent2"/>
                </a:solidFill>
              </a:rPr>
              <a:t>3</a:t>
            </a:r>
            <a:endParaRPr lang="en-US" sz="2400" u="none" baseline="-25000">
              <a:solidFill>
                <a:schemeClr val="accent2"/>
              </a:solidFill>
            </a:endParaRPr>
          </a:p>
        </p:txBody>
      </p:sp>
      <p:sp>
        <p:nvSpPr>
          <p:cNvPr id="75" name="Text Box 89"/>
          <p:cNvSpPr txBox="1">
            <a:spLocks noChangeArrowheads="1"/>
          </p:cNvSpPr>
          <p:nvPr/>
        </p:nvSpPr>
        <p:spPr bwMode="auto">
          <a:xfrm>
            <a:off x="7054884" y="5523245"/>
            <a:ext cx="510076"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a:solidFill>
                  <a:schemeClr val="accent2"/>
                </a:solidFill>
              </a:rPr>
              <a:t>4</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8851" name="Slide Number Placeholder 4"/>
          <p:cNvSpPr>
            <a:spLocks noGrp="1"/>
          </p:cNvSpPr>
          <p:nvPr>
            <p:ph type="sldNum" sz="quarter" idx="11"/>
          </p:nvPr>
        </p:nvSpPr>
        <p:spPr>
          <a:noFill/>
        </p:spPr>
        <p:txBody>
          <a:bodyPr/>
          <a:lstStyle/>
          <a:p>
            <a:fld id="{46BF602C-FB78-4EF3-A17B-6BCB36F5D09D}" type="slidenum">
              <a:rPr lang="en-US"/>
              <a:pPr/>
              <a:t>79</a:t>
            </a:fld>
            <a:endParaRPr lang="en-US"/>
          </a:p>
        </p:txBody>
      </p:sp>
      <p:sp>
        <p:nvSpPr>
          <p:cNvPr id="78852" name="Rectangle 2"/>
          <p:cNvSpPr>
            <a:spLocks noGrp="1" noChangeArrowheads="1"/>
          </p:cNvSpPr>
          <p:nvPr>
            <p:ph type="title"/>
          </p:nvPr>
        </p:nvSpPr>
        <p:spPr/>
        <p:txBody>
          <a:bodyPr/>
          <a:lstStyle/>
          <a:p>
            <a:pPr eaLnBrk="1" hangingPunct="1"/>
            <a:r>
              <a:rPr lang="en-US" smtClean="0"/>
              <a:t>Tính liên thông của Đồ thị có hướng</a:t>
            </a:r>
          </a:p>
        </p:txBody>
      </p:sp>
      <p:sp>
        <p:nvSpPr>
          <p:cNvPr id="78853" name="Rectangle 3"/>
          <p:cNvSpPr>
            <a:spLocks noGrp="1" noChangeArrowheads="1"/>
          </p:cNvSpPr>
          <p:nvPr>
            <p:ph type="body" idx="1"/>
          </p:nvPr>
        </p:nvSpPr>
        <p:spPr>
          <a:xfrm>
            <a:off x="685800" y="1624013"/>
            <a:ext cx="7772400" cy="4624387"/>
          </a:xfrm>
        </p:spPr>
        <p:txBody>
          <a:bodyPr/>
          <a:lstStyle/>
          <a:p>
            <a:pPr algn="just" eaLnBrk="1" hangingPunct="1"/>
            <a:r>
              <a:rPr lang="en-US" smtClean="0"/>
              <a:t>Đồ thị có hướng được gọi là</a:t>
            </a:r>
            <a:r>
              <a:rPr lang="en-US" i="1" smtClean="0"/>
              <a:t> liên thông mạnh</a:t>
            </a:r>
            <a:r>
              <a:rPr lang="en-US" smtClean="0"/>
              <a:t> (</a:t>
            </a:r>
            <a:r>
              <a:rPr lang="en-US" i="1" smtClean="0"/>
              <a:t>strongly connected</a:t>
            </a:r>
            <a:r>
              <a:rPr lang="en-US" smtClean="0"/>
              <a:t>) nếu như luôn tìm được đường đi nối hai đỉnh bất kỳ của nó.</a:t>
            </a:r>
          </a:p>
          <a:p>
            <a:pPr algn="just" eaLnBrk="1" hangingPunct="1"/>
            <a:r>
              <a:rPr lang="en-US" smtClean="0"/>
              <a:t>Đồ thị có hướng được gọi là </a:t>
            </a:r>
            <a:r>
              <a:rPr lang="en-US" i="1" smtClean="0"/>
              <a:t>liên thông yếu</a:t>
            </a:r>
            <a:r>
              <a:rPr lang="en-US" smtClean="0"/>
              <a:t> (</a:t>
            </a:r>
            <a:r>
              <a:rPr lang="en-US" i="1" smtClean="0"/>
              <a:t>weakly connected</a:t>
            </a:r>
            <a:r>
              <a:rPr lang="en-US" smtClean="0"/>
              <a:t> ) nếu như đồ thị vô hướng thu được từ nó bởi việc bỏ qua hướng của tất cả các cạnh của nó là đồ thị vô hướng liên thông.</a:t>
            </a:r>
          </a:p>
          <a:p>
            <a:pPr algn="just" eaLnBrk="1" hangingPunct="1"/>
            <a:r>
              <a:rPr lang="en-US" smtClean="0"/>
              <a:t>Dễ thấy là nếu </a:t>
            </a:r>
            <a:r>
              <a:rPr lang="en-US" i="1" smtClean="0"/>
              <a:t>G </a:t>
            </a:r>
            <a:r>
              <a:rPr lang="en-US" smtClean="0"/>
              <a:t>là liên thông mạnh thì nó cũng là liên thông yếu, nhưng điều ngược lại không luôn đúng.</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79875" name="Slide Number Placeholder 4"/>
          <p:cNvSpPr>
            <a:spLocks noGrp="1"/>
          </p:cNvSpPr>
          <p:nvPr>
            <p:ph type="sldNum" sz="quarter" idx="11"/>
          </p:nvPr>
        </p:nvSpPr>
        <p:spPr>
          <a:noFill/>
        </p:spPr>
        <p:txBody>
          <a:bodyPr/>
          <a:lstStyle/>
          <a:p>
            <a:fld id="{6FC67BCE-8E57-4981-BD2F-C992A2CD1510}" type="slidenum">
              <a:rPr lang="en-US"/>
              <a:pPr/>
              <a:t>80</a:t>
            </a:fld>
            <a:endParaRPr lang="en-US"/>
          </a:p>
        </p:txBody>
      </p:sp>
      <p:sp>
        <p:nvSpPr>
          <p:cNvPr id="79876" name="Rectangle 2"/>
          <p:cNvSpPr>
            <a:spLocks noGrp="1" noChangeArrowheads="1"/>
          </p:cNvSpPr>
          <p:nvPr>
            <p:ph type="title"/>
          </p:nvPr>
        </p:nvSpPr>
        <p:spPr/>
        <p:txBody>
          <a:bodyPr/>
          <a:lstStyle/>
          <a:p>
            <a:pPr eaLnBrk="1" hangingPunct="1"/>
            <a:r>
              <a:rPr lang="en-US" smtClean="0"/>
              <a:t>Ví dụ</a:t>
            </a:r>
          </a:p>
        </p:txBody>
      </p:sp>
      <p:sp>
        <p:nvSpPr>
          <p:cNvPr id="79877" name="Rectangle 3"/>
          <p:cNvSpPr>
            <a:spLocks noGrp="1" noChangeArrowheads="1"/>
          </p:cNvSpPr>
          <p:nvPr>
            <p:ph type="body" idx="1"/>
          </p:nvPr>
        </p:nvSpPr>
        <p:spPr>
          <a:xfrm>
            <a:off x="179388" y="3967163"/>
            <a:ext cx="8736012" cy="768350"/>
          </a:xfrm>
        </p:spPr>
        <p:txBody>
          <a:bodyPr/>
          <a:lstStyle/>
          <a:p>
            <a:pPr eaLnBrk="1" hangingPunct="1"/>
            <a:r>
              <a:rPr lang="en-US" smtClean="0"/>
              <a:t>Đồ thị liên thông mạnh               Đồ thị liên thông yếu</a:t>
            </a:r>
          </a:p>
        </p:txBody>
      </p:sp>
      <p:grpSp>
        <p:nvGrpSpPr>
          <p:cNvPr id="79878" name="Group 37"/>
          <p:cNvGrpSpPr>
            <a:grpSpLocks/>
          </p:cNvGrpSpPr>
          <p:nvPr/>
        </p:nvGrpSpPr>
        <p:grpSpPr bwMode="auto">
          <a:xfrm>
            <a:off x="5110163" y="1978025"/>
            <a:ext cx="3179762" cy="1527175"/>
            <a:chOff x="463" y="1219"/>
            <a:chExt cx="2003" cy="962"/>
          </a:xfrm>
        </p:grpSpPr>
        <p:sp>
          <p:nvSpPr>
            <p:cNvPr id="79910" name="Oval 5"/>
            <p:cNvSpPr>
              <a:spLocks noChangeArrowheads="1"/>
            </p:cNvSpPr>
            <p:nvPr/>
          </p:nvSpPr>
          <p:spPr bwMode="auto">
            <a:xfrm>
              <a:off x="463" y="1558"/>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a</a:t>
              </a:r>
            </a:p>
          </p:txBody>
        </p:sp>
        <p:sp>
          <p:nvSpPr>
            <p:cNvPr id="79911" name="Oval 6"/>
            <p:cNvSpPr>
              <a:spLocks noChangeArrowheads="1"/>
            </p:cNvSpPr>
            <p:nvPr/>
          </p:nvSpPr>
          <p:spPr bwMode="auto">
            <a:xfrm>
              <a:off x="945" y="121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b</a:t>
              </a:r>
            </a:p>
          </p:txBody>
        </p:sp>
        <p:sp>
          <p:nvSpPr>
            <p:cNvPr id="79912" name="Oval 7"/>
            <p:cNvSpPr>
              <a:spLocks noChangeArrowheads="1"/>
            </p:cNvSpPr>
            <p:nvPr/>
          </p:nvSpPr>
          <p:spPr bwMode="auto">
            <a:xfrm>
              <a:off x="1649" y="121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c</a:t>
              </a:r>
            </a:p>
          </p:txBody>
        </p:sp>
        <p:sp>
          <p:nvSpPr>
            <p:cNvPr id="79913" name="Oval 8"/>
            <p:cNvSpPr>
              <a:spLocks noChangeArrowheads="1"/>
            </p:cNvSpPr>
            <p:nvPr/>
          </p:nvSpPr>
          <p:spPr bwMode="auto">
            <a:xfrm>
              <a:off x="1646" y="1845"/>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e</a:t>
              </a:r>
            </a:p>
          </p:txBody>
        </p:sp>
        <p:sp>
          <p:nvSpPr>
            <p:cNvPr id="79914" name="Oval 9"/>
            <p:cNvSpPr>
              <a:spLocks noChangeArrowheads="1"/>
            </p:cNvSpPr>
            <p:nvPr/>
          </p:nvSpPr>
          <p:spPr bwMode="auto">
            <a:xfrm>
              <a:off x="947" y="1845"/>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d</a:t>
              </a:r>
            </a:p>
          </p:txBody>
        </p:sp>
        <p:cxnSp>
          <p:nvCxnSpPr>
            <p:cNvPr id="79915" name="AutoShape 10"/>
            <p:cNvCxnSpPr>
              <a:cxnSpLocks noChangeShapeType="1"/>
              <a:stCxn id="79912" idx="4"/>
              <a:endCxn id="79913" idx="0"/>
            </p:cNvCxnSpPr>
            <p:nvPr/>
          </p:nvCxnSpPr>
          <p:spPr bwMode="auto">
            <a:xfrm flipH="1">
              <a:off x="1814" y="1555"/>
              <a:ext cx="3" cy="290"/>
            </a:xfrm>
            <a:prstGeom prst="straightConnector1">
              <a:avLst/>
            </a:prstGeom>
            <a:noFill/>
            <a:ln w="9525">
              <a:solidFill>
                <a:schemeClr val="tx1"/>
              </a:solidFill>
              <a:round/>
              <a:headEnd/>
              <a:tailEnd type="triangle" w="med" len="med"/>
            </a:ln>
          </p:spPr>
        </p:cxnSp>
        <p:cxnSp>
          <p:nvCxnSpPr>
            <p:cNvPr id="79916" name="AutoShape 11"/>
            <p:cNvCxnSpPr>
              <a:cxnSpLocks noChangeShapeType="1"/>
              <a:stCxn id="79914" idx="6"/>
              <a:endCxn id="79913" idx="2"/>
            </p:cNvCxnSpPr>
            <p:nvPr/>
          </p:nvCxnSpPr>
          <p:spPr bwMode="auto">
            <a:xfrm>
              <a:off x="1283" y="2013"/>
              <a:ext cx="363" cy="0"/>
            </a:xfrm>
            <a:prstGeom prst="straightConnector1">
              <a:avLst/>
            </a:prstGeom>
            <a:noFill/>
            <a:ln w="9525">
              <a:solidFill>
                <a:schemeClr val="tx1"/>
              </a:solidFill>
              <a:round/>
              <a:headEnd/>
              <a:tailEnd type="triangle" w="med" len="med"/>
            </a:ln>
          </p:spPr>
        </p:cxnSp>
        <p:cxnSp>
          <p:nvCxnSpPr>
            <p:cNvPr id="79917" name="AutoShape 12"/>
            <p:cNvCxnSpPr>
              <a:cxnSpLocks noChangeShapeType="1"/>
              <a:stCxn id="79910" idx="5"/>
              <a:endCxn id="79914" idx="2"/>
            </p:cNvCxnSpPr>
            <p:nvPr/>
          </p:nvCxnSpPr>
          <p:spPr bwMode="auto">
            <a:xfrm>
              <a:off x="750" y="1845"/>
              <a:ext cx="197" cy="168"/>
            </a:xfrm>
            <a:prstGeom prst="straightConnector1">
              <a:avLst/>
            </a:prstGeom>
            <a:noFill/>
            <a:ln w="9525">
              <a:solidFill>
                <a:schemeClr val="tx1"/>
              </a:solidFill>
              <a:round/>
              <a:headEnd/>
              <a:tailEnd type="triangle" w="med" len="med"/>
            </a:ln>
          </p:spPr>
        </p:cxnSp>
        <p:cxnSp>
          <p:nvCxnSpPr>
            <p:cNvPr id="79918" name="AutoShape 13"/>
            <p:cNvCxnSpPr>
              <a:cxnSpLocks noChangeShapeType="1"/>
              <a:stCxn id="79912" idx="3"/>
              <a:endCxn id="79914" idx="7"/>
            </p:cNvCxnSpPr>
            <p:nvPr/>
          </p:nvCxnSpPr>
          <p:spPr bwMode="auto">
            <a:xfrm flipH="1">
              <a:off x="1234" y="1506"/>
              <a:ext cx="464" cy="388"/>
            </a:xfrm>
            <a:prstGeom prst="straightConnector1">
              <a:avLst/>
            </a:prstGeom>
            <a:noFill/>
            <a:ln w="9525">
              <a:solidFill>
                <a:schemeClr val="tx1"/>
              </a:solidFill>
              <a:round/>
              <a:headEnd/>
              <a:tailEnd type="triangle" w="med" len="med"/>
            </a:ln>
          </p:spPr>
        </p:cxnSp>
        <p:cxnSp>
          <p:nvCxnSpPr>
            <p:cNvPr id="79919" name="AutoShape 14"/>
            <p:cNvCxnSpPr>
              <a:cxnSpLocks noChangeShapeType="1"/>
              <a:stCxn id="79911" idx="6"/>
              <a:endCxn id="79912" idx="2"/>
            </p:cNvCxnSpPr>
            <p:nvPr/>
          </p:nvCxnSpPr>
          <p:spPr bwMode="auto">
            <a:xfrm>
              <a:off x="1281" y="1387"/>
              <a:ext cx="368" cy="0"/>
            </a:xfrm>
            <a:prstGeom prst="straightConnector1">
              <a:avLst/>
            </a:prstGeom>
            <a:noFill/>
            <a:ln w="9525">
              <a:solidFill>
                <a:schemeClr val="tx1"/>
              </a:solidFill>
              <a:round/>
              <a:headEnd/>
              <a:tailEnd type="triangle" w="med" len="med"/>
            </a:ln>
          </p:spPr>
        </p:cxnSp>
        <p:cxnSp>
          <p:nvCxnSpPr>
            <p:cNvPr id="79920" name="AutoShape 15"/>
            <p:cNvCxnSpPr>
              <a:cxnSpLocks noChangeShapeType="1"/>
              <a:stCxn id="79910" idx="7"/>
              <a:endCxn id="79911" idx="2"/>
            </p:cNvCxnSpPr>
            <p:nvPr/>
          </p:nvCxnSpPr>
          <p:spPr bwMode="auto">
            <a:xfrm flipV="1">
              <a:off x="750" y="1387"/>
              <a:ext cx="195" cy="220"/>
            </a:xfrm>
            <a:prstGeom prst="straightConnector1">
              <a:avLst/>
            </a:prstGeom>
            <a:noFill/>
            <a:ln w="9525">
              <a:solidFill>
                <a:schemeClr val="tx1"/>
              </a:solidFill>
              <a:round/>
              <a:headEnd/>
              <a:tailEnd type="triangle" w="med" len="med"/>
            </a:ln>
          </p:spPr>
        </p:cxnSp>
        <p:sp>
          <p:nvSpPr>
            <p:cNvPr id="79921" name="Oval 16"/>
            <p:cNvSpPr>
              <a:spLocks noChangeArrowheads="1"/>
            </p:cNvSpPr>
            <p:nvPr/>
          </p:nvSpPr>
          <p:spPr bwMode="auto">
            <a:xfrm>
              <a:off x="2130" y="153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f</a:t>
              </a:r>
            </a:p>
          </p:txBody>
        </p:sp>
        <p:cxnSp>
          <p:nvCxnSpPr>
            <p:cNvPr id="79922" name="AutoShape 17"/>
            <p:cNvCxnSpPr>
              <a:cxnSpLocks noChangeShapeType="1"/>
              <a:stCxn id="79911" idx="4"/>
              <a:endCxn id="79914" idx="0"/>
            </p:cNvCxnSpPr>
            <p:nvPr/>
          </p:nvCxnSpPr>
          <p:spPr bwMode="auto">
            <a:xfrm>
              <a:off x="1113" y="1555"/>
              <a:ext cx="2" cy="290"/>
            </a:xfrm>
            <a:prstGeom prst="straightConnector1">
              <a:avLst/>
            </a:prstGeom>
            <a:noFill/>
            <a:ln w="9525">
              <a:solidFill>
                <a:schemeClr val="tx1"/>
              </a:solidFill>
              <a:round/>
              <a:headEnd/>
              <a:tailEnd type="triangle" w="med" len="med"/>
            </a:ln>
          </p:spPr>
        </p:cxnSp>
        <p:cxnSp>
          <p:nvCxnSpPr>
            <p:cNvPr id="79923" name="AutoShape 18"/>
            <p:cNvCxnSpPr>
              <a:cxnSpLocks noChangeShapeType="1"/>
              <a:stCxn id="79912" idx="6"/>
              <a:endCxn id="79921" idx="1"/>
            </p:cNvCxnSpPr>
            <p:nvPr/>
          </p:nvCxnSpPr>
          <p:spPr bwMode="auto">
            <a:xfrm>
              <a:off x="1985" y="1387"/>
              <a:ext cx="194" cy="193"/>
            </a:xfrm>
            <a:prstGeom prst="straightConnector1">
              <a:avLst/>
            </a:prstGeom>
            <a:noFill/>
            <a:ln w="9525">
              <a:solidFill>
                <a:schemeClr val="tx1"/>
              </a:solidFill>
              <a:round/>
              <a:headEnd/>
              <a:tailEnd type="triangle" w="med" len="med"/>
            </a:ln>
          </p:spPr>
        </p:cxnSp>
        <p:cxnSp>
          <p:nvCxnSpPr>
            <p:cNvPr id="79924" name="AutoShape 19"/>
            <p:cNvCxnSpPr>
              <a:cxnSpLocks noChangeShapeType="1"/>
              <a:stCxn id="79913" idx="6"/>
              <a:endCxn id="79921" idx="3"/>
            </p:cNvCxnSpPr>
            <p:nvPr/>
          </p:nvCxnSpPr>
          <p:spPr bwMode="auto">
            <a:xfrm flipV="1">
              <a:off x="1982" y="1818"/>
              <a:ext cx="197" cy="195"/>
            </a:xfrm>
            <a:prstGeom prst="straightConnector1">
              <a:avLst/>
            </a:prstGeom>
            <a:noFill/>
            <a:ln w="9525">
              <a:solidFill>
                <a:schemeClr val="tx1"/>
              </a:solidFill>
              <a:round/>
              <a:headEnd/>
              <a:tailEnd type="triangle" w="med" len="med"/>
            </a:ln>
          </p:spPr>
        </p:cxnSp>
      </p:grpSp>
      <p:grpSp>
        <p:nvGrpSpPr>
          <p:cNvPr id="79879" name="Group 38"/>
          <p:cNvGrpSpPr>
            <a:grpSpLocks/>
          </p:cNvGrpSpPr>
          <p:nvPr/>
        </p:nvGrpSpPr>
        <p:grpSpPr bwMode="auto">
          <a:xfrm>
            <a:off x="693738" y="1978025"/>
            <a:ext cx="3179762" cy="1527175"/>
            <a:chOff x="463" y="1219"/>
            <a:chExt cx="2003" cy="962"/>
          </a:xfrm>
        </p:grpSpPr>
        <p:sp>
          <p:nvSpPr>
            <p:cNvPr id="79895" name="Oval 39"/>
            <p:cNvSpPr>
              <a:spLocks noChangeArrowheads="1"/>
            </p:cNvSpPr>
            <p:nvPr/>
          </p:nvSpPr>
          <p:spPr bwMode="auto">
            <a:xfrm>
              <a:off x="463" y="1558"/>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a</a:t>
              </a:r>
            </a:p>
          </p:txBody>
        </p:sp>
        <p:sp>
          <p:nvSpPr>
            <p:cNvPr id="79896" name="Oval 40"/>
            <p:cNvSpPr>
              <a:spLocks noChangeArrowheads="1"/>
            </p:cNvSpPr>
            <p:nvPr/>
          </p:nvSpPr>
          <p:spPr bwMode="auto">
            <a:xfrm>
              <a:off x="945" y="121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b</a:t>
              </a:r>
            </a:p>
          </p:txBody>
        </p:sp>
        <p:sp>
          <p:nvSpPr>
            <p:cNvPr id="79897" name="Oval 41"/>
            <p:cNvSpPr>
              <a:spLocks noChangeArrowheads="1"/>
            </p:cNvSpPr>
            <p:nvPr/>
          </p:nvSpPr>
          <p:spPr bwMode="auto">
            <a:xfrm>
              <a:off x="1649" y="121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c</a:t>
              </a:r>
            </a:p>
          </p:txBody>
        </p:sp>
        <p:sp>
          <p:nvSpPr>
            <p:cNvPr id="79898" name="Oval 42"/>
            <p:cNvSpPr>
              <a:spLocks noChangeArrowheads="1"/>
            </p:cNvSpPr>
            <p:nvPr/>
          </p:nvSpPr>
          <p:spPr bwMode="auto">
            <a:xfrm>
              <a:off x="1646" y="1845"/>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e</a:t>
              </a:r>
            </a:p>
          </p:txBody>
        </p:sp>
        <p:sp>
          <p:nvSpPr>
            <p:cNvPr id="79899" name="Oval 43"/>
            <p:cNvSpPr>
              <a:spLocks noChangeArrowheads="1"/>
            </p:cNvSpPr>
            <p:nvPr/>
          </p:nvSpPr>
          <p:spPr bwMode="auto">
            <a:xfrm>
              <a:off x="947" y="1845"/>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d</a:t>
              </a:r>
            </a:p>
          </p:txBody>
        </p:sp>
        <p:cxnSp>
          <p:nvCxnSpPr>
            <p:cNvPr id="79900" name="AutoShape 44"/>
            <p:cNvCxnSpPr>
              <a:cxnSpLocks noChangeShapeType="1"/>
              <a:stCxn id="79897" idx="4"/>
              <a:endCxn id="79898" idx="0"/>
            </p:cNvCxnSpPr>
            <p:nvPr/>
          </p:nvCxnSpPr>
          <p:spPr bwMode="auto">
            <a:xfrm flipH="1">
              <a:off x="1814" y="1555"/>
              <a:ext cx="3" cy="290"/>
            </a:xfrm>
            <a:prstGeom prst="straightConnector1">
              <a:avLst/>
            </a:prstGeom>
            <a:noFill/>
            <a:ln w="9525">
              <a:solidFill>
                <a:schemeClr val="tx1"/>
              </a:solidFill>
              <a:round/>
              <a:headEnd/>
              <a:tailEnd type="triangle" w="med" len="med"/>
            </a:ln>
          </p:spPr>
        </p:cxnSp>
        <p:cxnSp>
          <p:nvCxnSpPr>
            <p:cNvPr id="79901" name="AutoShape 45"/>
            <p:cNvCxnSpPr>
              <a:cxnSpLocks noChangeShapeType="1"/>
              <a:stCxn id="79899" idx="6"/>
              <a:endCxn id="79898" idx="2"/>
            </p:cNvCxnSpPr>
            <p:nvPr/>
          </p:nvCxnSpPr>
          <p:spPr bwMode="auto">
            <a:xfrm>
              <a:off x="1283" y="2013"/>
              <a:ext cx="363" cy="0"/>
            </a:xfrm>
            <a:prstGeom prst="straightConnector1">
              <a:avLst/>
            </a:prstGeom>
            <a:noFill/>
            <a:ln w="28575">
              <a:solidFill>
                <a:schemeClr val="tx1"/>
              </a:solidFill>
              <a:round/>
              <a:headEnd/>
              <a:tailEnd type="triangle" w="med" len="med"/>
            </a:ln>
          </p:spPr>
        </p:cxnSp>
        <p:cxnSp>
          <p:nvCxnSpPr>
            <p:cNvPr id="79902" name="AutoShape 46"/>
            <p:cNvCxnSpPr>
              <a:cxnSpLocks noChangeShapeType="1"/>
              <a:stCxn id="79895" idx="5"/>
              <a:endCxn id="79899" idx="2"/>
            </p:cNvCxnSpPr>
            <p:nvPr/>
          </p:nvCxnSpPr>
          <p:spPr bwMode="auto">
            <a:xfrm>
              <a:off x="750" y="1845"/>
              <a:ext cx="197" cy="168"/>
            </a:xfrm>
            <a:prstGeom prst="straightConnector1">
              <a:avLst/>
            </a:prstGeom>
            <a:noFill/>
            <a:ln w="28575">
              <a:solidFill>
                <a:schemeClr val="tx1"/>
              </a:solidFill>
              <a:round/>
              <a:headEnd/>
              <a:tailEnd type="triangle" w="med" len="med"/>
            </a:ln>
          </p:spPr>
        </p:cxnSp>
        <p:cxnSp>
          <p:nvCxnSpPr>
            <p:cNvPr id="79903" name="AutoShape 47"/>
            <p:cNvCxnSpPr>
              <a:cxnSpLocks noChangeShapeType="1"/>
              <a:stCxn id="79897" idx="3"/>
              <a:endCxn id="79899" idx="7"/>
            </p:cNvCxnSpPr>
            <p:nvPr/>
          </p:nvCxnSpPr>
          <p:spPr bwMode="auto">
            <a:xfrm flipH="1">
              <a:off x="1234" y="1506"/>
              <a:ext cx="464" cy="388"/>
            </a:xfrm>
            <a:prstGeom prst="straightConnector1">
              <a:avLst/>
            </a:prstGeom>
            <a:noFill/>
            <a:ln w="9525">
              <a:solidFill>
                <a:schemeClr val="tx1"/>
              </a:solidFill>
              <a:round/>
              <a:headEnd/>
              <a:tailEnd type="triangle" w="med" len="med"/>
            </a:ln>
          </p:spPr>
        </p:cxnSp>
        <p:cxnSp>
          <p:nvCxnSpPr>
            <p:cNvPr id="79904" name="AutoShape 48"/>
            <p:cNvCxnSpPr>
              <a:cxnSpLocks noChangeShapeType="1"/>
              <a:stCxn id="79896" idx="6"/>
              <a:endCxn id="79897" idx="2"/>
            </p:cNvCxnSpPr>
            <p:nvPr/>
          </p:nvCxnSpPr>
          <p:spPr bwMode="auto">
            <a:xfrm>
              <a:off x="1281" y="1387"/>
              <a:ext cx="368" cy="0"/>
            </a:xfrm>
            <a:prstGeom prst="straightConnector1">
              <a:avLst/>
            </a:prstGeom>
            <a:noFill/>
            <a:ln w="28575">
              <a:solidFill>
                <a:schemeClr val="tx1"/>
              </a:solidFill>
              <a:round/>
              <a:headEnd type="triangle" w="med" len="med"/>
              <a:tailEnd/>
            </a:ln>
          </p:spPr>
        </p:cxnSp>
        <p:cxnSp>
          <p:nvCxnSpPr>
            <p:cNvPr id="79905" name="AutoShape 49"/>
            <p:cNvCxnSpPr>
              <a:cxnSpLocks noChangeShapeType="1"/>
              <a:stCxn id="79895" idx="7"/>
              <a:endCxn id="79896" idx="2"/>
            </p:cNvCxnSpPr>
            <p:nvPr/>
          </p:nvCxnSpPr>
          <p:spPr bwMode="auto">
            <a:xfrm flipV="1">
              <a:off x="750" y="1387"/>
              <a:ext cx="195" cy="220"/>
            </a:xfrm>
            <a:prstGeom prst="straightConnector1">
              <a:avLst/>
            </a:prstGeom>
            <a:noFill/>
            <a:ln w="28575">
              <a:solidFill>
                <a:schemeClr val="tx1"/>
              </a:solidFill>
              <a:round/>
              <a:headEnd type="arrow" w="med" len="med"/>
              <a:tailEnd/>
            </a:ln>
          </p:spPr>
        </p:cxnSp>
        <p:sp>
          <p:nvSpPr>
            <p:cNvPr id="79906" name="Oval 50"/>
            <p:cNvSpPr>
              <a:spLocks noChangeArrowheads="1"/>
            </p:cNvSpPr>
            <p:nvPr/>
          </p:nvSpPr>
          <p:spPr bwMode="auto">
            <a:xfrm>
              <a:off x="2130" y="153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f</a:t>
              </a:r>
            </a:p>
          </p:txBody>
        </p:sp>
        <p:cxnSp>
          <p:nvCxnSpPr>
            <p:cNvPr id="79907" name="AutoShape 51"/>
            <p:cNvCxnSpPr>
              <a:cxnSpLocks noChangeShapeType="1"/>
              <a:stCxn id="79896" idx="4"/>
              <a:endCxn id="79899" idx="0"/>
            </p:cNvCxnSpPr>
            <p:nvPr/>
          </p:nvCxnSpPr>
          <p:spPr bwMode="auto">
            <a:xfrm>
              <a:off x="1113" y="1555"/>
              <a:ext cx="2" cy="290"/>
            </a:xfrm>
            <a:prstGeom prst="straightConnector1">
              <a:avLst/>
            </a:prstGeom>
            <a:noFill/>
            <a:ln w="9525">
              <a:solidFill>
                <a:schemeClr val="tx1"/>
              </a:solidFill>
              <a:round/>
              <a:headEnd/>
              <a:tailEnd type="triangle" w="med" len="med"/>
            </a:ln>
          </p:spPr>
        </p:cxnSp>
        <p:cxnSp>
          <p:nvCxnSpPr>
            <p:cNvPr id="79908" name="AutoShape 52"/>
            <p:cNvCxnSpPr>
              <a:cxnSpLocks noChangeShapeType="1"/>
              <a:stCxn id="79897" idx="6"/>
              <a:endCxn id="79906" idx="1"/>
            </p:cNvCxnSpPr>
            <p:nvPr/>
          </p:nvCxnSpPr>
          <p:spPr bwMode="auto">
            <a:xfrm>
              <a:off x="1985" y="1387"/>
              <a:ext cx="194" cy="193"/>
            </a:xfrm>
            <a:prstGeom prst="straightConnector1">
              <a:avLst/>
            </a:prstGeom>
            <a:noFill/>
            <a:ln w="28575">
              <a:solidFill>
                <a:schemeClr val="tx1"/>
              </a:solidFill>
              <a:round/>
              <a:headEnd type="triangle" w="med" len="med"/>
              <a:tailEnd/>
            </a:ln>
          </p:spPr>
        </p:cxnSp>
        <p:cxnSp>
          <p:nvCxnSpPr>
            <p:cNvPr id="79909" name="AutoShape 53"/>
            <p:cNvCxnSpPr>
              <a:cxnSpLocks noChangeShapeType="1"/>
              <a:stCxn id="79898" idx="6"/>
              <a:endCxn id="79906" idx="3"/>
            </p:cNvCxnSpPr>
            <p:nvPr/>
          </p:nvCxnSpPr>
          <p:spPr bwMode="auto">
            <a:xfrm flipV="1">
              <a:off x="1982" y="1818"/>
              <a:ext cx="197" cy="195"/>
            </a:xfrm>
            <a:prstGeom prst="straightConnector1">
              <a:avLst/>
            </a:prstGeom>
            <a:noFill/>
            <a:ln w="28575">
              <a:solidFill>
                <a:schemeClr val="tx1"/>
              </a:solidFill>
              <a:round/>
              <a:headEnd/>
              <a:tailEnd type="triangle" w="med" len="med"/>
            </a:ln>
          </p:spPr>
        </p:cxnSp>
      </p:grpSp>
      <p:sp>
        <p:nvSpPr>
          <p:cNvPr id="79880" name="Oval 55"/>
          <p:cNvSpPr>
            <a:spLocks noChangeArrowheads="1"/>
          </p:cNvSpPr>
          <p:nvPr/>
        </p:nvSpPr>
        <p:spPr bwMode="auto">
          <a:xfrm>
            <a:off x="2728913" y="508158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a</a:t>
            </a:r>
          </a:p>
        </p:txBody>
      </p:sp>
      <p:sp>
        <p:nvSpPr>
          <p:cNvPr id="79881" name="Oval 56"/>
          <p:cNvSpPr>
            <a:spLocks noChangeArrowheads="1"/>
          </p:cNvSpPr>
          <p:nvPr/>
        </p:nvSpPr>
        <p:spPr bwMode="auto">
          <a:xfrm>
            <a:off x="3494088" y="454342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b</a:t>
            </a:r>
          </a:p>
        </p:txBody>
      </p:sp>
      <p:sp>
        <p:nvSpPr>
          <p:cNvPr id="79882" name="Oval 57"/>
          <p:cNvSpPr>
            <a:spLocks noChangeArrowheads="1"/>
          </p:cNvSpPr>
          <p:nvPr/>
        </p:nvSpPr>
        <p:spPr bwMode="auto">
          <a:xfrm>
            <a:off x="4611688" y="454342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c</a:t>
            </a:r>
          </a:p>
        </p:txBody>
      </p:sp>
      <p:sp>
        <p:nvSpPr>
          <p:cNvPr id="79883" name="Oval 58"/>
          <p:cNvSpPr>
            <a:spLocks noChangeArrowheads="1"/>
          </p:cNvSpPr>
          <p:nvPr/>
        </p:nvSpPr>
        <p:spPr bwMode="auto">
          <a:xfrm>
            <a:off x="4606925" y="55372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e</a:t>
            </a:r>
          </a:p>
        </p:txBody>
      </p:sp>
      <p:sp>
        <p:nvSpPr>
          <p:cNvPr id="79884" name="Oval 59"/>
          <p:cNvSpPr>
            <a:spLocks noChangeArrowheads="1"/>
          </p:cNvSpPr>
          <p:nvPr/>
        </p:nvSpPr>
        <p:spPr bwMode="auto">
          <a:xfrm>
            <a:off x="3497263" y="55372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d</a:t>
            </a:r>
          </a:p>
        </p:txBody>
      </p:sp>
      <p:cxnSp>
        <p:nvCxnSpPr>
          <p:cNvPr id="79885" name="AutoShape 60"/>
          <p:cNvCxnSpPr>
            <a:cxnSpLocks noChangeShapeType="1"/>
            <a:stCxn id="79882" idx="4"/>
            <a:endCxn id="79883" idx="0"/>
          </p:cNvCxnSpPr>
          <p:nvPr/>
        </p:nvCxnSpPr>
        <p:spPr bwMode="auto">
          <a:xfrm flipH="1">
            <a:off x="4873625" y="5076825"/>
            <a:ext cx="4763" cy="460375"/>
          </a:xfrm>
          <a:prstGeom prst="straightConnector1">
            <a:avLst/>
          </a:prstGeom>
          <a:noFill/>
          <a:ln w="9525">
            <a:solidFill>
              <a:schemeClr val="tx1"/>
            </a:solidFill>
            <a:round/>
            <a:headEnd/>
            <a:tailEnd/>
          </a:ln>
        </p:spPr>
      </p:cxnSp>
      <p:cxnSp>
        <p:nvCxnSpPr>
          <p:cNvPr id="79886" name="AutoShape 61"/>
          <p:cNvCxnSpPr>
            <a:cxnSpLocks noChangeShapeType="1"/>
            <a:stCxn id="79884" idx="6"/>
            <a:endCxn id="79883" idx="2"/>
          </p:cNvCxnSpPr>
          <p:nvPr/>
        </p:nvCxnSpPr>
        <p:spPr bwMode="auto">
          <a:xfrm>
            <a:off x="4030663" y="5803900"/>
            <a:ext cx="576262" cy="0"/>
          </a:xfrm>
          <a:prstGeom prst="straightConnector1">
            <a:avLst/>
          </a:prstGeom>
          <a:noFill/>
          <a:ln w="9525">
            <a:solidFill>
              <a:schemeClr val="tx1"/>
            </a:solidFill>
            <a:round/>
            <a:headEnd/>
            <a:tailEnd/>
          </a:ln>
        </p:spPr>
      </p:cxnSp>
      <p:cxnSp>
        <p:nvCxnSpPr>
          <p:cNvPr id="79887" name="AutoShape 62"/>
          <p:cNvCxnSpPr>
            <a:cxnSpLocks noChangeShapeType="1"/>
            <a:stCxn id="79880" idx="5"/>
            <a:endCxn id="79884" idx="2"/>
          </p:cNvCxnSpPr>
          <p:nvPr/>
        </p:nvCxnSpPr>
        <p:spPr bwMode="auto">
          <a:xfrm>
            <a:off x="3184525" y="5537200"/>
            <a:ext cx="312738" cy="266700"/>
          </a:xfrm>
          <a:prstGeom prst="straightConnector1">
            <a:avLst/>
          </a:prstGeom>
          <a:noFill/>
          <a:ln w="9525">
            <a:solidFill>
              <a:schemeClr val="tx1"/>
            </a:solidFill>
            <a:round/>
            <a:headEnd/>
            <a:tailEnd/>
          </a:ln>
        </p:spPr>
      </p:cxnSp>
      <p:cxnSp>
        <p:nvCxnSpPr>
          <p:cNvPr id="79888" name="AutoShape 63"/>
          <p:cNvCxnSpPr>
            <a:cxnSpLocks noChangeShapeType="1"/>
            <a:stCxn id="79882" idx="3"/>
            <a:endCxn id="79884" idx="7"/>
          </p:cNvCxnSpPr>
          <p:nvPr/>
        </p:nvCxnSpPr>
        <p:spPr bwMode="auto">
          <a:xfrm flipH="1">
            <a:off x="3952875" y="4999038"/>
            <a:ext cx="736600" cy="615950"/>
          </a:xfrm>
          <a:prstGeom prst="straightConnector1">
            <a:avLst/>
          </a:prstGeom>
          <a:noFill/>
          <a:ln w="9525">
            <a:solidFill>
              <a:schemeClr val="tx1"/>
            </a:solidFill>
            <a:round/>
            <a:headEnd/>
            <a:tailEnd/>
          </a:ln>
        </p:spPr>
      </p:cxnSp>
      <p:cxnSp>
        <p:nvCxnSpPr>
          <p:cNvPr id="79889" name="AutoShape 64"/>
          <p:cNvCxnSpPr>
            <a:cxnSpLocks noChangeShapeType="1"/>
            <a:stCxn id="79881" idx="6"/>
            <a:endCxn id="79882" idx="2"/>
          </p:cNvCxnSpPr>
          <p:nvPr/>
        </p:nvCxnSpPr>
        <p:spPr bwMode="auto">
          <a:xfrm>
            <a:off x="4027488" y="4810125"/>
            <a:ext cx="584200" cy="0"/>
          </a:xfrm>
          <a:prstGeom prst="straightConnector1">
            <a:avLst/>
          </a:prstGeom>
          <a:noFill/>
          <a:ln w="9525">
            <a:solidFill>
              <a:schemeClr val="tx1"/>
            </a:solidFill>
            <a:round/>
            <a:headEnd/>
            <a:tailEnd/>
          </a:ln>
        </p:spPr>
      </p:cxnSp>
      <p:cxnSp>
        <p:nvCxnSpPr>
          <p:cNvPr id="79890" name="AutoShape 65"/>
          <p:cNvCxnSpPr>
            <a:cxnSpLocks noChangeShapeType="1"/>
            <a:stCxn id="79880" idx="7"/>
            <a:endCxn id="79881" idx="2"/>
          </p:cNvCxnSpPr>
          <p:nvPr/>
        </p:nvCxnSpPr>
        <p:spPr bwMode="auto">
          <a:xfrm flipV="1">
            <a:off x="3184525" y="4810125"/>
            <a:ext cx="309563" cy="349250"/>
          </a:xfrm>
          <a:prstGeom prst="straightConnector1">
            <a:avLst/>
          </a:prstGeom>
          <a:noFill/>
          <a:ln w="9525">
            <a:solidFill>
              <a:schemeClr val="tx1"/>
            </a:solidFill>
            <a:round/>
            <a:headEnd/>
            <a:tailEnd/>
          </a:ln>
        </p:spPr>
      </p:cxnSp>
      <p:sp>
        <p:nvSpPr>
          <p:cNvPr id="79891" name="Oval 66"/>
          <p:cNvSpPr>
            <a:spLocks noChangeArrowheads="1"/>
          </p:cNvSpPr>
          <p:nvPr/>
        </p:nvSpPr>
        <p:spPr bwMode="auto">
          <a:xfrm>
            <a:off x="5375275" y="503872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f</a:t>
            </a:r>
          </a:p>
        </p:txBody>
      </p:sp>
      <p:cxnSp>
        <p:nvCxnSpPr>
          <p:cNvPr id="79892" name="AutoShape 67"/>
          <p:cNvCxnSpPr>
            <a:cxnSpLocks noChangeShapeType="1"/>
            <a:stCxn id="79881" idx="4"/>
            <a:endCxn id="79884" idx="0"/>
          </p:cNvCxnSpPr>
          <p:nvPr/>
        </p:nvCxnSpPr>
        <p:spPr bwMode="auto">
          <a:xfrm>
            <a:off x="3760788" y="5076825"/>
            <a:ext cx="3175" cy="460375"/>
          </a:xfrm>
          <a:prstGeom prst="straightConnector1">
            <a:avLst/>
          </a:prstGeom>
          <a:noFill/>
          <a:ln w="9525">
            <a:solidFill>
              <a:schemeClr val="tx1"/>
            </a:solidFill>
            <a:round/>
            <a:headEnd/>
            <a:tailEnd/>
          </a:ln>
        </p:spPr>
      </p:cxnSp>
      <p:cxnSp>
        <p:nvCxnSpPr>
          <p:cNvPr id="79893" name="AutoShape 68"/>
          <p:cNvCxnSpPr>
            <a:cxnSpLocks noChangeShapeType="1"/>
            <a:stCxn id="79882" idx="6"/>
            <a:endCxn id="79891" idx="1"/>
          </p:cNvCxnSpPr>
          <p:nvPr/>
        </p:nvCxnSpPr>
        <p:spPr bwMode="auto">
          <a:xfrm>
            <a:off x="5145088" y="4810125"/>
            <a:ext cx="307975" cy="306388"/>
          </a:xfrm>
          <a:prstGeom prst="straightConnector1">
            <a:avLst/>
          </a:prstGeom>
          <a:noFill/>
          <a:ln w="9525">
            <a:solidFill>
              <a:schemeClr val="tx1"/>
            </a:solidFill>
            <a:round/>
            <a:headEnd/>
            <a:tailEnd/>
          </a:ln>
        </p:spPr>
      </p:cxnSp>
      <p:cxnSp>
        <p:nvCxnSpPr>
          <p:cNvPr id="79894" name="AutoShape 69"/>
          <p:cNvCxnSpPr>
            <a:cxnSpLocks noChangeShapeType="1"/>
            <a:stCxn id="79883" idx="6"/>
            <a:endCxn id="79891" idx="3"/>
          </p:cNvCxnSpPr>
          <p:nvPr/>
        </p:nvCxnSpPr>
        <p:spPr bwMode="auto">
          <a:xfrm flipV="1">
            <a:off x="5140325" y="5494338"/>
            <a:ext cx="312738" cy="309562"/>
          </a:xfrm>
          <a:prstGeom prst="straightConnector1">
            <a:avLst/>
          </a:prstGeom>
          <a:noFill/>
          <a:ln w="9525">
            <a:solidFill>
              <a:schemeClr val="tx1"/>
            </a:solidFill>
            <a:round/>
            <a:headEnd/>
            <a:tailEnd/>
          </a:ln>
        </p:spPr>
      </p:cxn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81</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b="1" dirty="0" smtClean="0">
                <a:latin typeface="+mj-lt"/>
              </a:rPr>
              <a:t>1.8. </a:t>
            </a:r>
            <a:r>
              <a:rPr lang="en-US" b="1" dirty="0" err="1" smtClean="0">
                <a:latin typeface="+mj-lt"/>
              </a:rPr>
              <a:t>Một</a:t>
            </a:r>
            <a:r>
              <a:rPr lang="en-US" b="1" dirty="0" smtClean="0">
                <a:latin typeface="+mj-lt"/>
              </a:rPr>
              <a:t> </a:t>
            </a:r>
            <a:r>
              <a:rPr lang="en-US" b="1" dirty="0" err="1" smtClean="0">
                <a:latin typeface="+mj-lt"/>
              </a:rPr>
              <a:t>số</a:t>
            </a:r>
            <a:r>
              <a:rPr lang="en-US" b="1" dirty="0" smtClean="0">
                <a:latin typeface="+mj-lt"/>
              </a:rPr>
              <a:t> </a:t>
            </a:r>
            <a:r>
              <a:rPr lang="en-US" b="1" dirty="0" err="1" smtClean="0">
                <a:latin typeface="+mj-lt"/>
              </a:rPr>
              <a:t>loại</a:t>
            </a:r>
            <a:r>
              <a:rPr lang="en-US" b="1" dirty="0" smtClean="0">
                <a:latin typeface="+mj-lt"/>
              </a:rPr>
              <a:t> </a:t>
            </a:r>
            <a:r>
              <a:rPr lang="en-US" b="1" dirty="0" err="1" smtClean="0">
                <a:latin typeface="+mj-lt"/>
              </a:rPr>
              <a:t>đồ</a:t>
            </a:r>
            <a:r>
              <a:rPr lang="en-US" b="1" dirty="0" smtClean="0">
                <a:latin typeface="+mj-lt"/>
              </a:rPr>
              <a:t> </a:t>
            </a:r>
            <a:r>
              <a:rPr lang="en-US" b="1" dirty="0" err="1" smtClean="0">
                <a:latin typeface="+mj-lt"/>
              </a:rPr>
              <a:t>thị</a:t>
            </a:r>
            <a:r>
              <a:rPr lang="en-US" b="1" dirty="0" smtClean="0">
                <a:latin typeface="+mj-lt"/>
              </a:rPr>
              <a:t> </a:t>
            </a:r>
            <a:r>
              <a:rPr lang="en-US" b="1" dirty="0" err="1" smtClean="0">
                <a:latin typeface="+mj-lt"/>
              </a:rPr>
              <a:t>đặc</a:t>
            </a:r>
            <a:r>
              <a:rPr lang="en-US" b="1" dirty="0" smtClean="0">
                <a:latin typeface="+mj-lt"/>
              </a:rPr>
              <a:t> </a:t>
            </a:r>
            <a:r>
              <a:rPr lang="en-US" b="1" dirty="0" err="1" smtClean="0">
                <a:latin typeface="+mj-lt"/>
              </a:rPr>
              <a:t>biệt</a:t>
            </a:r>
            <a:endParaRPr lang="en-US" b="1" dirty="0" smtClean="0">
              <a:latin typeface="+mj-lt"/>
            </a:endParaRPr>
          </a:p>
          <a:p>
            <a:pPr eaLnBrk="1" hangingPunct="1">
              <a:buNone/>
            </a:pPr>
            <a:r>
              <a:rPr lang="en-US" dirty="0" smtClean="0"/>
              <a:t>1.9. </a:t>
            </a:r>
            <a:r>
              <a:rPr lang="en-US" dirty="0" err="1" smtClean="0"/>
              <a:t>Tô</a:t>
            </a:r>
            <a:r>
              <a:rPr lang="en-US" dirty="0" smtClean="0"/>
              <a:t> </a:t>
            </a:r>
            <a:r>
              <a:rPr lang="en-US" dirty="0" err="1" smtClean="0"/>
              <a:t>màu</a:t>
            </a:r>
            <a:r>
              <a:rPr lang="en-US" dirty="0" smtClean="0"/>
              <a:t> </a:t>
            </a:r>
            <a:r>
              <a:rPr lang="en-US" dirty="0" err="1" smtClean="0"/>
              <a:t>đồ</a:t>
            </a:r>
            <a:r>
              <a:rPr lang="en-US" dirty="0" smtClean="0"/>
              <a:t> </a:t>
            </a:r>
            <a:r>
              <a:rPr lang="en-US" dirty="0" err="1" smtClean="0"/>
              <a:t>thị</a:t>
            </a:r>
            <a:endParaRPr lang="en-US" dirty="0" smtClean="0"/>
          </a:p>
          <a:p>
            <a:pPr eaLnBrk="1" hangingPunct="1">
              <a:buFontTx/>
              <a:buNone/>
            </a:pPr>
            <a:endParaRPr lang="en-US" b="1"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3251" name="Slide Number Placeholder 4"/>
          <p:cNvSpPr>
            <a:spLocks noGrp="1"/>
          </p:cNvSpPr>
          <p:nvPr>
            <p:ph type="sldNum" sz="quarter" idx="11"/>
          </p:nvPr>
        </p:nvSpPr>
        <p:spPr>
          <a:noFill/>
        </p:spPr>
        <p:txBody>
          <a:bodyPr/>
          <a:lstStyle/>
          <a:p>
            <a:fld id="{D2272D95-577E-46A4-9BAB-E2EB41C20043}" type="slidenum">
              <a:rPr lang="en-US"/>
              <a:pPr/>
              <a:t>82</a:t>
            </a:fld>
            <a:endParaRPr lang="en-US"/>
          </a:p>
        </p:txBody>
      </p:sp>
      <p:sp>
        <p:nvSpPr>
          <p:cNvPr id="53252" name="Rectangle 2"/>
          <p:cNvSpPr>
            <a:spLocks noGrp="1" noChangeArrowheads="1"/>
          </p:cNvSpPr>
          <p:nvPr>
            <p:ph type="title"/>
          </p:nvPr>
        </p:nvSpPr>
        <p:spPr/>
        <p:txBody>
          <a:bodyPr/>
          <a:lstStyle/>
          <a:p>
            <a:pPr eaLnBrk="1" hangingPunct="1"/>
            <a:r>
              <a:rPr lang="en-US" sz="4000" smtClean="0"/>
              <a:t>Một số dạng đơn đồ thị vô hướng đặc biệt</a:t>
            </a:r>
          </a:p>
        </p:txBody>
      </p:sp>
      <p:sp>
        <p:nvSpPr>
          <p:cNvPr id="53253" name="Rectangle 3"/>
          <p:cNvSpPr>
            <a:spLocks noGrp="1" noChangeArrowheads="1"/>
          </p:cNvSpPr>
          <p:nvPr>
            <p:ph type="body" idx="1"/>
          </p:nvPr>
        </p:nvSpPr>
        <p:spPr/>
        <p:txBody>
          <a:bodyPr/>
          <a:lstStyle/>
          <a:p>
            <a:pPr eaLnBrk="1" hangingPunct="1"/>
            <a:r>
              <a:rPr lang="en-US" smtClean="0">
                <a:solidFill>
                  <a:srgbClr val="000099"/>
                </a:solidFill>
              </a:rPr>
              <a:t>Đồ thị đầy đủ (Complete graphs) </a:t>
            </a:r>
            <a:r>
              <a:rPr lang="en-US" i="1" smtClean="0">
                <a:solidFill>
                  <a:srgbClr val="000099"/>
                </a:solidFill>
              </a:rPr>
              <a:t>K</a:t>
            </a:r>
            <a:r>
              <a:rPr lang="en-US" i="1" baseline="-25000" smtClean="0">
                <a:solidFill>
                  <a:srgbClr val="000099"/>
                </a:solidFill>
              </a:rPr>
              <a:t>n</a:t>
            </a:r>
            <a:endParaRPr lang="en-US" smtClean="0">
              <a:solidFill>
                <a:srgbClr val="000099"/>
              </a:solidFill>
            </a:endParaRPr>
          </a:p>
          <a:p>
            <a:pPr eaLnBrk="1" hangingPunct="1"/>
            <a:r>
              <a:rPr lang="en-US" smtClean="0">
                <a:solidFill>
                  <a:srgbClr val="000099"/>
                </a:solidFill>
              </a:rPr>
              <a:t>Chu trình (Cycles) </a:t>
            </a:r>
            <a:r>
              <a:rPr lang="en-US" i="1" smtClean="0">
                <a:solidFill>
                  <a:srgbClr val="000099"/>
                </a:solidFill>
              </a:rPr>
              <a:t>C</a:t>
            </a:r>
            <a:r>
              <a:rPr lang="en-US" i="1" baseline="-25000" smtClean="0">
                <a:solidFill>
                  <a:srgbClr val="000099"/>
                </a:solidFill>
              </a:rPr>
              <a:t>n</a:t>
            </a:r>
            <a:endParaRPr lang="en-US" smtClean="0">
              <a:solidFill>
                <a:srgbClr val="000099"/>
              </a:solidFill>
            </a:endParaRPr>
          </a:p>
          <a:p>
            <a:pPr eaLnBrk="1" hangingPunct="1"/>
            <a:r>
              <a:rPr lang="en-US" smtClean="0">
                <a:solidFill>
                  <a:srgbClr val="000099"/>
                </a:solidFill>
              </a:rPr>
              <a:t>Bánh xe (Wheels) </a:t>
            </a:r>
            <a:r>
              <a:rPr lang="en-US" i="1" smtClean="0">
                <a:solidFill>
                  <a:srgbClr val="000099"/>
                </a:solidFill>
              </a:rPr>
              <a:t>W</a:t>
            </a:r>
            <a:r>
              <a:rPr lang="en-US" i="1" baseline="-25000" smtClean="0">
                <a:solidFill>
                  <a:srgbClr val="000099"/>
                </a:solidFill>
              </a:rPr>
              <a:t>n</a:t>
            </a:r>
            <a:endParaRPr lang="en-US" smtClean="0">
              <a:solidFill>
                <a:srgbClr val="000099"/>
              </a:solidFill>
            </a:endParaRPr>
          </a:p>
          <a:p>
            <a:pPr eaLnBrk="1" hangingPunct="1"/>
            <a:r>
              <a:rPr lang="en-US" i="1" smtClean="0">
                <a:solidFill>
                  <a:srgbClr val="000099"/>
                </a:solidFill>
              </a:rPr>
              <a:t>n</a:t>
            </a:r>
            <a:r>
              <a:rPr lang="en-US" smtClean="0">
                <a:solidFill>
                  <a:srgbClr val="000099"/>
                </a:solidFill>
              </a:rPr>
              <a:t>-Cubes </a:t>
            </a:r>
            <a:r>
              <a:rPr lang="en-US" i="1" smtClean="0">
                <a:solidFill>
                  <a:srgbClr val="000099"/>
                </a:solidFill>
              </a:rPr>
              <a:t>Q</a:t>
            </a:r>
            <a:r>
              <a:rPr lang="en-US" i="1" baseline="-25000" smtClean="0">
                <a:solidFill>
                  <a:srgbClr val="000099"/>
                </a:solidFill>
              </a:rPr>
              <a:t>n</a:t>
            </a:r>
            <a:endParaRPr lang="en-US" smtClean="0">
              <a:solidFill>
                <a:srgbClr val="000099"/>
              </a:solidFill>
            </a:endParaRPr>
          </a:p>
          <a:p>
            <a:pPr eaLnBrk="1" hangingPunct="1"/>
            <a:r>
              <a:rPr lang="en-US" smtClean="0">
                <a:solidFill>
                  <a:srgbClr val="000099"/>
                </a:solidFill>
              </a:rPr>
              <a:t>Đồ thị hai phía (Bipartite graphs)</a:t>
            </a:r>
          </a:p>
          <a:p>
            <a:pPr eaLnBrk="1" hangingPunct="1"/>
            <a:r>
              <a:rPr lang="en-US" smtClean="0">
                <a:solidFill>
                  <a:srgbClr val="000099"/>
                </a:solidFill>
              </a:rPr>
              <a:t>Đồ thị hai phía đầy đủ (Complete bipartite graphs) </a:t>
            </a:r>
            <a:r>
              <a:rPr lang="en-US" i="1" smtClean="0">
                <a:solidFill>
                  <a:srgbClr val="000099"/>
                </a:solidFill>
              </a:rPr>
              <a:t>K</a:t>
            </a:r>
            <a:r>
              <a:rPr lang="en-US" i="1" baseline="-25000" smtClean="0">
                <a:solidFill>
                  <a:srgbClr val="000099"/>
                </a:solidFill>
              </a:rPr>
              <a:t>m,n</a:t>
            </a:r>
          </a:p>
          <a:p>
            <a:pPr eaLnBrk="1" hangingPunct="1"/>
            <a:r>
              <a:rPr lang="en-US" smtClean="0">
                <a:solidFill>
                  <a:srgbClr val="000099"/>
                </a:solidFill>
              </a:rPr>
              <a:t>Đồ thị chính qui</a:t>
            </a:r>
          </a:p>
          <a:p>
            <a:pPr eaLnBrk="1" hangingPunct="1"/>
            <a:r>
              <a:rPr lang="en-US" smtClean="0">
                <a:solidFill>
                  <a:srgbClr val="000099"/>
                </a:solidFill>
              </a:rPr>
              <a:t>Cây và rừng</a:t>
            </a:r>
          </a:p>
          <a:p>
            <a:pPr eaLnBrk="1" hangingPunct="1"/>
            <a:r>
              <a:rPr lang="en-US" smtClean="0">
                <a:solidFill>
                  <a:srgbClr val="000099"/>
                </a:solidFill>
              </a:rPr>
              <a:t>Đồ thị phẳng</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3076" name="Slide Number Placeholder 4"/>
          <p:cNvSpPr>
            <a:spLocks noGrp="1"/>
          </p:cNvSpPr>
          <p:nvPr>
            <p:ph type="sldNum" sz="quarter" idx="11"/>
          </p:nvPr>
        </p:nvSpPr>
        <p:spPr>
          <a:noFill/>
        </p:spPr>
        <p:txBody>
          <a:bodyPr/>
          <a:lstStyle/>
          <a:p>
            <a:fld id="{01906D0C-F4D5-4998-86D2-FCB8AAADDC5A}" type="slidenum">
              <a:rPr lang="en-US"/>
              <a:pPr/>
              <a:t>83</a:t>
            </a:fld>
            <a:endParaRPr lang="en-US"/>
          </a:p>
        </p:txBody>
      </p:sp>
      <p:sp>
        <p:nvSpPr>
          <p:cNvPr id="3077" name="Rectangle 2"/>
          <p:cNvSpPr>
            <a:spLocks noGrp="1" noChangeArrowheads="1"/>
          </p:cNvSpPr>
          <p:nvPr>
            <p:ph type="title"/>
          </p:nvPr>
        </p:nvSpPr>
        <p:spPr/>
        <p:txBody>
          <a:bodyPr/>
          <a:lstStyle/>
          <a:p>
            <a:pPr eaLnBrk="1" hangingPunct="1"/>
            <a:r>
              <a:rPr lang="en-US" sz="4000" smtClean="0"/>
              <a:t>Đồ thị đầy đủ</a:t>
            </a:r>
            <a:br>
              <a:rPr lang="en-US" sz="4000" smtClean="0"/>
            </a:br>
            <a:r>
              <a:rPr lang="en-US" sz="4000" smtClean="0"/>
              <a:t>Complete Graphs</a:t>
            </a:r>
          </a:p>
        </p:txBody>
      </p:sp>
      <p:sp>
        <p:nvSpPr>
          <p:cNvPr id="3078" name="Rectangle 3"/>
          <p:cNvSpPr>
            <a:spLocks noGrp="1" noChangeArrowheads="1"/>
          </p:cNvSpPr>
          <p:nvPr>
            <p:ph type="body" idx="1"/>
          </p:nvPr>
        </p:nvSpPr>
        <p:spPr/>
        <p:txBody>
          <a:bodyPr/>
          <a:lstStyle/>
          <a:p>
            <a:pPr algn="just" eaLnBrk="1" hangingPunct="1"/>
            <a:r>
              <a:rPr lang="en-US" smtClean="0"/>
              <a:t>Với </a:t>
            </a:r>
            <a:r>
              <a:rPr lang="en-US" i="1" smtClean="0">
                <a:solidFill>
                  <a:srgbClr val="FF0000"/>
                </a:solidFill>
              </a:rPr>
              <a:t>n</a:t>
            </a:r>
            <a:r>
              <a:rPr lang="en-US" smtClean="0">
                <a:solidFill>
                  <a:srgbClr val="FF0000"/>
                </a:solidFill>
                <a:sym typeface="Symbol" pitchFamily="18" charset="2"/>
              </a:rPr>
              <a:t></a:t>
            </a:r>
            <a:r>
              <a:rPr lang="en-US" b="1" smtClean="0">
                <a:solidFill>
                  <a:srgbClr val="FF0000"/>
                </a:solidFill>
                <a:sym typeface="Symbol" pitchFamily="18" charset="2"/>
              </a:rPr>
              <a:t>N</a:t>
            </a:r>
            <a:r>
              <a:rPr lang="en-US" smtClean="0"/>
              <a:t>, đồ thị đầy đủ </a:t>
            </a:r>
            <a:r>
              <a:rPr lang="en-US" i="1" smtClean="0"/>
              <a:t>n</a:t>
            </a:r>
            <a:r>
              <a:rPr lang="en-US" smtClean="0"/>
              <a:t> đỉnh, </a:t>
            </a:r>
            <a:r>
              <a:rPr lang="en-US" i="1" smtClean="0">
                <a:solidFill>
                  <a:srgbClr val="FF0000"/>
                </a:solidFill>
              </a:rPr>
              <a:t>K</a:t>
            </a:r>
            <a:r>
              <a:rPr lang="en-US" i="1" baseline="-25000" smtClean="0">
                <a:solidFill>
                  <a:srgbClr val="FF0000"/>
                </a:solidFill>
              </a:rPr>
              <a:t>n</a:t>
            </a:r>
            <a:r>
              <a:rPr lang="en-US" smtClean="0"/>
              <a:t>, là đơn đồ thị vô hướng với </a:t>
            </a:r>
            <a:r>
              <a:rPr lang="en-US" i="1" smtClean="0"/>
              <a:t>n</a:t>
            </a:r>
            <a:r>
              <a:rPr lang="en-US" smtClean="0"/>
              <a:t> đỉnh trong đó giữa hai đỉnh bất kỳ luôn có cạnh nối: </a:t>
            </a:r>
            <a:r>
              <a:rPr lang="en-US" smtClean="0">
                <a:solidFill>
                  <a:srgbClr val="FF0000"/>
                </a:solidFill>
                <a:sym typeface="Symbol" pitchFamily="18" charset="2"/>
              </a:rPr>
              <a:t></a:t>
            </a:r>
            <a:r>
              <a:rPr lang="en-US" i="1" smtClean="0">
                <a:solidFill>
                  <a:srgbClr val="FF0000"/>
                </a:solidFill>
                <a:sym typeface="Symbol" pitchFamily="18" charset="2"/>
              </a:rPr>
              <a:t>u</a:t>
            </a:r>
            <a:r>
              <a:rPr lang="en-US" smtClean="0">
                <a:solidFill>
                  <a:srgbClr val="FF0000"/>
                </a:solidFill>
                <a:sym typeface="Symbol" pitchFamily="18" charset="2"/>
              </a:rPr>
              <a:t>,</a:t>
            </a:r>
            <a:r>
              <a:rPr lang="en-US" i="1" smtClean="0">
                <a:solidFill>
                  <a:srgbClr val="FF0000"/>
                </a:solidFill>
                <a:sym typeface="Symbol" pitchFamily="18" charset="2"/>
              </a:rPr>
              <a:t>v</a:t>
            </a:r>
            <a:r>
              <a:rPr lang="en-US" smtClean="0">
                <a:solidFill>
                  <a:srgbClr val="FF0000"/>
                </a:solidFill>
                <a:sym typeface="Symbol" pitchFamily="18" charset="2"/>
              </a:rPr>
              <a:t></a:t>
            </a:r>
            <a:r>
              <a:rPr lang="en-US" i="1" smtClean="0">
                <a:solidFill>
                  <a:srgbClr val="FF0000"/>
                </a:solidFill>
                <a:sym typeface="Symbol" pitchFamily="18" charset="2"/>
              </a:rPr>
              <a:t>V</a:t>
            </a:r>
            <a:r>
              <a:rPr lang="en-US" smtClean="0">
                <a:solidFill>
                  <a:srgbClr val="FF0000"/>
                </a:solidFill>
                <a:sym typeface="Symbol" pitchFamily="18" charset="2"/>
              </a:rPr>
              <a:t>: </a:t>
            </a:r>
            <a:r>
              <a:rPr lang="en-US" i="1" smtClean="0">
                <a:solidFill>
                  <a:srgbClr val="FF0000"/>
                </a:solidFill>
                <a:sym typeface="Symbol" pitchFamily="18" charset="2"/>
              </a:rPr>
              <a:t>u</a:t>
            </a:r>
            <a:r>
              <a:rPr lang="en-US" smtClean="0">
                <a:solidFill>
                  <a:srgbClr val="FF0000"/>
                </a:solidFill>
                <a:sym typeface="Symbol" pitchFamily="18" charset="2"/>
              </a:rPr>
              <a:t></a:t>
            </a:r>
            <a:r>
              <a:rPr lang="en-US" i="1" smtClean="0">
                <a:solidFill>
                  <a:srgbClr val="FF0000"/>
                </a:solidFill>
                <a:sym typeface="Symbol" pitchFamily="18" charset="2"/>
              </a:rPr>
              <a:t>v </a:t>
            </a:r>
            <a:r>
              <a:rPr lang="en-US" smtClean="0">
                <a:solidFill>
                  <a:srgbClr val="FF0000"/>
                </a:solidFill>
                <a:sym typeface="Symbol" pitchFamily="18" charset="2"/>
              </a:rPr>
              <a:t> (</a:t>
            </a:r>
            <a:r>
              <a:rPr lang="en-US" i="1" smtClean="0">
                <a:solidFill>
                  <a:srgbClr val="FF0000"/>
                </a:solidFill>
                <a:sym typeface="Symbol" pitchFamily="18" charset="2"/>
              </a:rPr>
              <a:t>u</a:t>
            </a:r>
            <a:r>
              <a:rPr lang="en-US" smtClean="0">
                <a:solidFill>
                  <a:srgbClr val="FF0000"/>
                </a:solidFill>
                <a:sym typeface="Symbol" pitchFamily="18" charset="2"/>
              </a:rPr>
              <a:t>,</a:t>
            </a:r>
            <a:r>
              <a:rPr lang="en-US" i="1" smtClean="0">
                <a:solidFill>
                  <a:srgbClr val="FF0000"/>
                </a:solidFill>
                <a:sym typeface="Symbol" pitchFamily="18" charset="2"/>
              </a:rPr>
              <a:t>v</a:t>
            </a:r>
            <a:r>
              <a:rPr lang="en-US" smtClean="0">
                <a:solidFill>
                  <a:srgbClr val="FF0000"/>
                </a:solidFill>
                <a:sym typeface="Symbol" pitchFamily="18" charset="2"/>
              </a:rPr>
              <a:t>)</a:t>
            </a:r>
            <a:r>
              <a:rPr lang="en-US" i="1" smtClean="0">
                <a:solidFill>
                  <a:srgbClr val="FF0000"/>
                </a:solidFill>
                <a:sym typeface="Symbol" pitchFamily="18" charset="2"/>
              </a:rPr>
              <a:t>E</a:t>
            </a:r>
            <a:r>
              <a:rPr lang="en-US" smtClean="0">
                <a:sym typeface="Symbol" pitchFamily="18" charset="2"/>
              </a:rPr>
              <a:t>.</a:t>
            </a:r>
            <a:endParaRPr lang="en-US" smtClean="0"/>
          </a:p>
          <a:p>
            <a:pPr eaLnBrk="1" hangingPunct="1"/>
            <a:endParaRPr lang="en-US" smtClean="0"/>
          </a:p>
        </p:txBody>
      </p:sp>
      <p:sp>
        <p:nvSpPr>
          <p:cNvPr id="3079" name="Text Box 44"/>
          <p:cNvSpPr txBox="1">
            <a:spLocks noChangeArrowheads="1"/>
          </p:cNvSpPr>
          <p:nvPr/>
        </p:nvSpPr>
        <p:spPr bwMode="auto">
          <a:xfrm>
            <a:off x="384175" y="5430838"/>
            <a:ext cx="4495800" cy="609600"/>
          </a:xfrm>
          <a:prstGeom prst="rect">
            <a:avLst/>
          </a:prstGeom>
          <a:solidFill>
            <a:srgbClr val="FFFFCC"/>
          </a:solidFill>
          <a:ln w="38100">
            <a:solidFill>
              <a:srgbClr val="006600"/>
            </a:solidFill>
            <a:miter lim="800000"/>
            <a:headEnd/>
            <a:tailEnd/>
          </a:ln>
        </p:spPr>
        <p:txBody>
          <a:bodyPr anchor="ctr"/>
          <a:lstStyle/>
          <a:p>
            <a:pPr eaLnBrk="0" hangingPunct="0">
              <a:spcBef>
                <a:spcPct val="50000"/>
              </a:spcBef>
            </a:pPr>
            <a:r>
              <a:rPr lang="en-US" sz="2400" i="1" u="none">
                <a:solidFill>
                  <a:schemeClr val="accent2"/>
                </a:solidFill>
              </a:rPr>
              <a:t>Để ý là </a:t>
            </a:r>
            <a:r>
              <a:rPr lang="en-US" sz="2400" i="1" u="none">
                <a:solidFill>
                  <a:srgbClr val="FF0000"/>
                </a:solidFill>
              </a:rPr>
              <a:t>K</a:t>
            </a:r>
            <a:r>
              <a:rPr lang="en-US" sz="2400" i="1" u="none" baseline="-25000">
                <a:solidFill>
                  <a:srgbClr val="FF0000"/>
                </a:solidFill>
              </a:rPr>
              <a:t>n</a:t>
            </a:r>
            <a:r>
              <a:rPr lang="en-US" sz="2400" i="1" u="none">
                <a:solidFill>
                  <a:schemeClr val="accent2"/>
                </a:solidFill>
              </a:rPr>
              <a:t> có                cạnh.</a:t>
            </a:r>
          </a:p>
        </p:txBody>
      </p:sp>
      <p:graphicFrame>
        <p:nvGraphicFramePr>
          <p:cNvPr id="3074" name="Object 45"/>
          <p:cNvGraphicFramePr>
            <a:graphicFrameLocks noChangeAspect="1"/>
          </p:cNvGraphicFramePr>
          <p:nvPr/>
        </p:nvGraphicFramePr>
        <p:xfrm>
          <a:off x="2266950" y="5464175"/>
          <a:ext cx="1049338" cy="500063"/>
        </p:xfrm>
        <a:graphic>
          <a:graphicData uri="http://schemas.openxmlformats.org/presentationml/2006/ole">
            <p:oleObj spid="_x0000_s102402" name="Equation" r:id="rId3" imgW="901440" imgH="431640" progId="Equation.3">
              <p:embed/>
            </p:oleObj>
          </a:graphicData>
        </a:graphic>
      </p:graphicFrame>
      <p:grpSp>
        <p:nvGrpSpPr>
          <p:cNvPr id="2" name="Group 69"/>
          <p:cNvGrpSpPr>
            <a:grpSpLocks/>
          </p:cNvGrpSpPr>
          <p:nvPr/>
        </p:nvGrpSpPr>
        <p:grpSpPr bwMode="auto">
          <a:xfrm>
            <a:off x="1187450" y="3340100"/>
            <a:ext cx="6688138" cy="1781175"/>
            <a:chOff x="657" y="2142"/>
            <a:chExt cx="4213" cy="1122"/>
          </a:xfrm>
        </p:grpSpPr>
        <p:sp>
          <p:nvSpPr>
            <p:cNvPr id="3081" name="Text Box 42"/>
            <p:cNvSpPr txBox="1">
              <a:spLocks noChangeArrowheads="1"/>
            </p:cNvSpPr>
            <p:nvPr/>
          </p:nvSpPr>
          <p:spPr bwMode="auto">
            <a:xfrm>
              <a:off x="3311" y="2976"/>
              <a:ext cx="308" cy="288"/>
            </a:xfrm>
            <a:prstGeom prst="rect">
              <a:avLst/>
            </a:prstGeom>
            <a:noFill/>
            <a:ln w="28575">
              <a:noFill/>
              <a:miter lim="800000"/>
              <a:headEnd/>
              <a:tailEnd/>
            </a:ln>
          </p:spPr>
          <p:txBody>
            <a:bodyPr anchor="ctr">
              <a:spAutoFit/>
            </a:bodyPr>
            <a:lstStyle/>
            <a:p>
              <a:pPr algn="ctr" eaLnBrk="0" hangingPunct="0"/>
              <a:r>
                <a:rPr lang="en-US" sz="2400" i="1" u="none"/>
                <a:t>K</a:t>
              </a:r>
              <a:r>
                <a:rPr lang="en-US" sz="2400" u="none" baseline="-25000"/>
                <a:t>5</a:t>
              </a:r>
              <a:endParaRPr lang="en-US" sz="2400" i="1" u="none"/>
            </a:p>
          </p:txBody>
        </p:sp>
        <p:sp>
          <p:nvSpPr>
            <p:cNvPr id="3082" name="Text Box 43"/>
            <p:cNvSpPr txBox="1">
              <a:spLocks noChangeArrowheads="1"/>
            </p:cNvSpPr>
            <p:nvPr/>
          </p:nvSpPr>
          <p:spPr bwMode="auto">
            <a:xfrm>
              <a:off x="4354" y="2931"/>
              <a:ext cx="308" cy="288"/>
            </a:xfrm>
            <a:prstGeom prst="rect">
              <a:avLst/>
            </a:prstGeom>
            <a:noFill/>
            <a:ln w="28575">
              <a:noFill/>
              <a:miter lim="800000"/>
              <a:headEnd/>
              <a:tailEnd/>
            </a:ln>
          </p:spPr>
          <p:txBody>
            <a:bodyPr wrap="none" anchor="ctr">
              <a:spAutoFit/>
            </a:bodyPr>
            <a:lstStyle/>
            <a:p>
              <a:pPr algn="ctr" eaLnBrk="0" hangingPunct="0"/>
              <a:r>
                <a:rPr lang="en-US" sz="2400" i="1" u="none"/>
                <a:t>K</a:t>
              </a:r>
              <a:r>
                <a:rPr lang="en-US" sz="2400" u="none" baseline="-25000"/>
                <a:t>6</a:t>
              </a:r>
              <a:endParaRPr lang="en-US" sz="2400" i="1" u="none"/>
            </a:p>
          </p:txBody>
        </p:sp>
        <p:grpSp>
          <p:nvGrpSpPr>
            <p:cNvPr id="3" name="Group 68"/>
            <p:cNvGrpSpPr>
              <a:grpSpLocks/>
            </p:cNvGrpSpPr>
            <p:nvPr/>
          </p:nvGrpSpPr>
          <p:grpSpPr bwMode="auto">
            <a:xfrm>
              <a:off x="657" y="2142"/>
              <a:ext cx="4213" cy="925"/>
              <a:chOff x="779" y="2688"/>
              <a:chExt cx="4213" cy="925"/>
            </a:xfrm>
          </p:grpSpPr>
          <p:sp>
            <p:nvSpPr>
              <p:cNvPr id="3084" name="Line 4"/>
              <p:cNvSpPr>
                <a:spLocks noChangeShapeType="1"/>
              </p:cNvSpPr>
              <p:nvPr/>
            </p:nvSpPr>
            <p:spPr bwMode="auto">
              <a:xfrm>
                <a:off x="1307" y="2827"/>
                <a:ext cx="178" cy="437"/>
              </a:xfrm>
              <a:prstGeom prst="line">
                <a:avLst/>
              </a:prstGeom>
              <a:noFill/>
              <a:ln w="28575">
                <a:solidFill>
                  <a:schemeClr val="tx1"/>
                </a:solidFill>
                <a:round/>
                <a:headEnd/>
                <a:tailEnd/>
              </a:ln>
            </p:spPr>
            <p:txBody>
              <a:bodyPr wrap="none" anchor="ctr">
                <a:spAutoFit/>
              </a:bodyPr>
              <a:lstStyle/>
              <a:p>
                <a:endParaRPr lang="en-US"/>
              </a:p>
            </p:txBody>
          </p:sp>
          <p:sp>
            <p:nvSpPr>
              <p:cNvPr id="3085" name="Line 5"/>
              <p:cNvSpPr>
                <a:spLocks noChangeShapeType="1"/>
              </p:cNvSpPr>
              <p:nvPr/>
            </p:nvSpPr>
            <p:spPr bwMode="auto">
              <a:xfrm flipV="1">
                <a:off x="1768" y="2830"/>
                <a:ext cx="211" cy="340"/>
              </a:xfrm>
              <a:prstGeom prst="line">
                <a:avLst/>
              </a:prstGeom>
              <a:noFill/>
              <a:ln w="28575">
                <a:solidFill>
                  <a:schemeClr val="tx1"/>
                </a:solidFill>
                <a:round/>
                <a:headEnd/>
                <a:tailEnd/>
              </a:ln>
            </p:spPr>
            <p:txBody>
              <a:bodyPr wrap="none" anchor="ctr">
                <a:spAutoFit/>
              </a:bodyPr>
              <a:lstStyle/>
              <a:p>
                <a:endParaRPr lang="en-US"/>
              </a:p>
            </p:txBody>
          </p:sp>
          <p:sp>
            <p:nvSpPr>
              <p:cNvPr id="3086" name="Line 6"/>
              <p:cNvSpPr>
                <a:spLocks noChangeShapeType="1"/>
              </p:cNvSpPr>
              <p:nvPr/>
            </p:nvSpPr>
            <p:spPr bwMode="auto">
              <a:xfrm flipH="1" flipV="1">
                <a:off x="1952" y="2831"/>
                <a:ext cx="304" cy="433"/>
              </a:xfrm>
              <a:prstGeom prst="line">
                <a:avLst/>
              </a:prstGeom>
              <a:noFill/>
              <a:ln w="28575">
                <a:solidFill>
                  <a:schemeClr val="tx1"/>
                </a:solidFill>
                <a:round/>
                <a:headEnd/>
                <a:tailEnd/>
              </a:ln>
            </p:spPr>
            <p:txBody>
              <a:bodyPr anchor="ctr">
                <a:spAutoFit/>
              </a:bodyPr>
              <a:lstStyle/>
              <a:p>
                <a:endParaRPr lang="en-US"/>
              </a:p>
            </p:txBody>
          </p:sp>
          <p:sp>
            <p:nvSpPr>
              <p:cNvPr id="3087" name="Line 7"/>
              <p:cNvSpPr>
                <a:spLocks noChangeShapeType="1"/>
              </p:cNvSpPr>
              <p:nvPr/>
            </p:nvSpPr>
            <p:spPr bwMode="auto">
              <a:xfrm>
                <a:off x="1752" y="3170"/>
                <a:ext cx="502" cy="105"/>
              </a:xfrm>
              <a:prstGeom prst="line">
                <a:avLst/>
              </a:prstGeom>
              <a:noFill/>
              <a:ln w="28575">
                <a:solidFill>
                  <a:schemeClr val="tx1"/>
                </a:solidFill>
                <a:round/>
                <a:headEnd/>
                <a:tailEnd/>
              </a:ln>
            </p:spPr>
            <p:txBody>
              <a:bodyPr wrap="none" anchor="ctr">
                <a:spAutoFit/>
              </a:bodyPr>
              <a:lstStyle/>
              <a:p>
                <a:endParaRPr lang="en-US"/>
              </a:p>
            </p:txBody>
          </p:sp>
          <p:sp>
            <p:nvSpPr>
              <p:cNvPr id="3088" name="Line 8"/>
              <p:cNvSpPr>
                <a:spLocks noChangeShapeType="1"/>
              </p:cNvSpPr>
              <p:nvPr/>
            </p:nvSpPr>
            <p:spPr bwMode="auto">
              <a:xfrm flipV="1">
                <a:off x="2538" y="2765"/>
                <a:ext cx="389" cy="113"/>
              </a:xfrm>
              <a:prstGeom prst="line">
                <a:avLst/>
              </a:prstGeom>
              <a:noFill/>
              <a:ln w="28575">
                <a:solidFill>
                  <a:schemeClr val="tx1"/>
                </a:solidFill>
                <a:round/>
                <a:headEnd/>
                <a:tailEnd/>
              </a:ln>
            </p:spPr>
            <p:txBody>
              <a:bodyPr wrap="none" anchor="ctr">
                <a:spAutoFit/>
              </a:bodyPr>
              <a:lstStyle/>
              <a:p>
                <a:endParaRPr lang="en-US"/>
              </a:p>
            </p:txBody>
          </p:sp>
          <p:sp>
            <p:nvSpPr>
              <p:cNvPr id="3089" name="Line 9"/>
              <p:cNvSpPr>
                <a:spLocks noChangeShapeType="1"/>
              </p:cNvSpPr>
              <p:nvPr/>
            </p:nvSpPr>
            <p:spPr bwMode="auto">
              <a:xfrm flipV="1">
                <a:off x="2635" y="3275"/>
                <a:ext cx="333" cy="33"/>
              </a:xfrm>
              <a:prstGeom prst="line">
                <a:avLst/>
              </a:prstGeom>
              <a:noFill/>
              <a:ln w="28575">
                <a:solidFill>
                  <a:schemeClr val="tx1"/>
                </a:solidFill>
                <a:round/>
                <a:headEnd/>
                <a:tailEnd/>
              </a:ln>
            </p:spPr>
            <p:txBody>
              <a:bodyPr wrap="none" anchor="ctr">
                <a:spAutoFit/>
              </a:bodyPr>
              <a:lstStyle/>
              <a:p>
                <a:endParaRPr lang="en-US"/>
              </a:p>
            </p:txBody>
          </p:sp>
          <p:sp>
            <p:nvSpPr>
              <p:cNvPr id="3090" name="Line 10"/>
              <p:cNvSpPr>
                <a:spLocks noChangeShapeType="1"/>
              </p:cNvSpPr>
              <p:nvPr/>
            </p:nvSpPr>
            <p:spPr bwMode="auto">
              <a:xfrm>
                <a:off x="2530" y="2870"/>
                <a:ext cx="97" cy="462"/>
              </a:xfrm>
              <a:prstGeom prst="line">
                <a:avLst/>
              </a:prstGeom>
              <a:noFill/>
              <a:ln w="28575">
                <a:solidFill>
                  <a:schemeClr val="tx1"/>
                </a:solidFill>
                <a:round/>
                <a:headEnd/>
                <a:tailEnd/>
              </a:ln>
            </p:spPr>
            <p:txBody>
              <a:bodyPr wrap="none" anchor="ctr">
                <a:spAutoFit/>
              </a:bodyPr>
              <a:lstStyle/>
              <a:p>
                <a:endParaRPr lang="en-US"/>
              </a:p>
            </p:txBody>
          </p:sp>
          <p:sp>
            <p:nvSpPr>
              <p:cNvPr id="3091" name="Line 11"/>
              <p:cNvSpPr>
                <a:spLocks noChangeShapeType="1"/>
              </p:cNvSpPr>
              <p:nvPr/>
            </p:nvSpPr>
            <p:spPr bwMode="auto">
              <a:xfrm flipV="1">
                <a:off x="2635" y="2781"/>
                <a:ext cx="292" cy="535"/>
              </a:xfrm>
              <a:prstGeom prst="line">
                <a:avLst/>
              </a:prstGeom>
              <a:noFill/>
              <a:ln w="28575">
                <a:solidFill>
                  <a:schemeClr val="tx1"/>
                </a:solidFill>
                <a:round/>
                <a:headEnd/>
                <a:tailEnd/>
              </a:ln>
            </p:spPr>
            <p:txBody>
              <a:bodyPr wrap="none" anchor="ctr">
                <a:spAutoFit/>
              </a:bodyPr>
              <a:lstStyle/>
              <a:p>
                <a:endParaRPr lang="en-US"/>
              </a:p>
            </p:txBody>
          </p:sp>
          <p:sp>
            <p:nvSpPr>
              <p:cNvPr id="3092" name="Line 12"/>
              <p:cNvSpPr>
                <a:spLocks noChangeShapeType="1"/>
              </p:cNvSpPr>
              <p:nvPr/>
            </p:nvSpPr>
            <p:spPr bwMode="auto">
              <a:xfrm>
                <a:off x="2554" y="2878"/>
                <a:ext cx="422" cy="397"/>
              </a:xfrm>
              <a:prstGeom prst="line">
                <a:avLst/>
              </a:prstGeom>
              <a:noFill/>
              <a:ln w="28575">
                <a:solidFill>
                  <a:schemeClr val="tx1"/>
                </a:solidFill>
                <a:round/>
                <a:headEnd/>
                <a:tailEnd/>
              </a:ln>
            </p:spPr>
            <p:txBody>
              <a:bodyPr wrap="none" anchor="ctr">
                <a:spAutoFit/>
              </a:bodyPr>
              <a:lstStyle/>
              <a:p>
                <a:endParaRPr lang="en-US"/>
              </a:p>
            </p:txBody>
          </p:sp>
          <p:sp>
            <p:nvSpPr>
              <p:cNvPr id="3093" name="Line 13"/>
              <p:cNvSpPr>
                <a:spLocks noChangeShapeType="1"/>
              </p:cNvSpPr>
              <p:nvPr/>
            </p:nvSpPr>
            <p:spPr bwMode="auto">
              <a:xfrm flipV="1">
                <a:off x="3268" y="2732"/>
                <a:ext cx="276" cy="243"/>
              </a:xfrm>
              <a:prstGeom prst="line">
                <a:avLst/>
              </a:prstGeom>
              <a:noFill/>
              <a:ln w="28575">
                <a:solidFill>
                  <a:schemeClr val="tx1"/>
                </a:solidFill>
                <a:round/>
                <a:headEnd/>
                <a:tailEnd/>
              </a:ln>
            </p:spPr>
            <p:txBody>
              <a:bodyPr wrap="none" anchor="ctr">
                <a:spAutoFit/>
              </a:bodyPr>
              <a:lstStyle/>
              <a:p>
                <a:endParaRPr lang="en-US"/>
              </a:p>
            </p:txBody>
          </p:sp>
          <p:sp>
            <p:nvSpPr>
              <p:cNvPr id="3094" name="Line 14"/>
              <p:cNvSpPr>
                <a:spLocks noChangeShapeType="1"/>
              </p:cNvSpPr>
              <p:nvPr/>
            </p:nvSpPr>
            <p:spPr bwMode="auto">
              <a:xfrm flipV="1">
                <a:off x="3260" y="2886"/>
                <a:ext cx="616" cy="114"/>
              </a:xfrm>
              <a:prstGeom prst="line">
                <a:avLst/>
              </a:prstGeom>
              <a:noFill/>
              <a:ln w="28575">
                <a:solidFill>
                  <a:schemeClr val="tx1"/>
                </a:solidFill>
                <a:round/>
                <a:headEnd/>
                <a:tailEnd/>
              </a:ln>
            </p:spPr>
            <p:txBody>
              <a:bodyPr wrap="none" anchor="ctr">
                <a:spAutoFit/>
              </a:bodyPr>
              <a:lstStyle/>
              <a:p>
                <a:endParaRPr lang="en-US"/>
              </a:p>
            </p:txBody>
          </p:sp>
          <p:sp>
            <p:nvSpPr>
              <p:cNvPr id="3095" name="Line 15"/>
              <p:cNvSpPr>
                <a:spLocks noChangeShapeType="1"/>
              </p:cNvSpPr>
              <p:nvPr/>
            </p:nvSpPr>
            <p:spPr bwMode="auto">
              <a:xfrm>
                <a:off x="3252" y="2967"/>
                <a:ext cx="583" cy="260"/>
              </a:xfrm>
              <a:prstGeom prst="line">
                <a:avLst/>
              </a:prstGeom>
              <a:noFill/>
              <a:ln w="28575">
                <a:solidFill>
                  <a:schemeClr val="tx1"/>
                </a:solidFill>
                <a:round/>
                <a:headEnd/>
                <a:tailEnd/>
              </a:ln>
            </p:spPr>
            <p:txBody>
              <a:bodyPr wrap="none" anchor="ctr">
                <a:spAutoFit/>
              </a:bodyPr>
              <a:lstStyle/>
              <a:p>
                <a:endParaRPr lang="en-US"/>
              </a:p>
            </p:txBody>
          </p:sp>
          <p:sp>
            <p:nvSpPr>
              <p:cNvPr id="3096" name="Line 16"/>
              <p:cNvSpPr>
                <a:spLocks noChangeShapeType="1"/>
              </p:cNvSpPr>
              <p:nvPr/>
            </p:nvSpPr>
            <p:spPr bwMode="auto">
              <a:xfrm>
                <a:off x="3260" y="2975"/>
                <a:ext cx="284" cy="390"/>
              </a:xfrm>
              <a:prstGeom prst="line">
                <a:avLst/>
              </a:prstGeom>
              <a:noFill/>
              <a:ln w="28575">
                <a:solidFill>
                  <a:schemeClr val="tx1"/>
                </a:solidFill>
                <a:round/>
                <a:headEnd/>
                <a:tailEnd/>
              </a:ln>
            </p:spPr>
            <p:txBody>
              <a:bodyPr wrap="none" anchor="ctr">
                <a:spAutoFit/>
              </a:bodyPr>
              <a:lstStyle/>
              <a:p>
                <a:endParaRPr lang="en-US"/>
              </a:p>
            </p:txBody>
          </p:sp>
          <p:sp>
            <p:nvSpPr>
              <p:cNvPr id="3097" name="Line 17"/>
              <p:cNvSpPr>
                <a:spLocks noChangeShapeType="1"/>
              </p:cNvSpPr>
              <p:nvPr/>
            </p:nvSpPr>
            <p:spPr bwMode="auto">
              <a:xfrm>
                <a:off x="3535" y="2732"/>
                <a:ext cx="341" cy="146"/>
              </a:xfrm>
              <a:prstGeom prst="line">
                <a:avLst/>
              </a:prstGeom>
              <a:noFill/>
              <a:ln w="28575">
                <a:solidFill>
                  <a:schemeClr val="tx1"/>
                </a:solidFill>
                <a:round/>
                <a:headEnd/>
                <a:tailEnd/>
              </a:ln>
            </p:spPr>
            <p:txBody>
              <a:bodyPr wrap="none" anchor="ctr">
                <a:spAutoFit/>
              </a:bodyPr>
              <a:lstStyle/>
              <a:p>
                <a:endParaRPr lang="en-US"/>
              </a:p>
            </p:txBody>
          </p:sp>
          <p:sp>
            <p:nvSpPr>
              <p:cNvPr id="3098" name="Line 18"/>
              <p:cNvSpPr>
                <a:spLocks noChangeShapeType="1"/>
              </p:cNvSpPr>
              <p:nvPr/>
            </p:nvSpPr>
            <p:spPr bwMode="auto">
              <a:xfrm>
                <a:off x="3535" y="2732"/>
                <a:ext cx="292" cy="495"/>
              </a:xfrm>
              <a:prstGeom prst="line">
                <a:avLst/>
              </a:prstGeom>
              <a:noFill/>
              <a:ln w="28575">
                <a:solidFill>
                  <a:schemeClr val="tx1"/>
                </a:solidFill>
                <a:round/>
                <a:headEnd/>
                <a:tailEnd/>
              </a:ln>
            </p:spPr>
            <p:txBody>
              <a:bodyPr wrap="none" anchor="ctr">
                <a:spAutoFit/>
              </a:bodyPr>
              <a:lstStyle/>
              <a:p>
                <a:endParaRPr lang="en-US"/>
              </a:p>
            </p:txBody>
          </p:sp>
          <p:sp>
            <p:nvSpPr>
              <p:cNvPr id="3099" name="Line 19"/>
              <p:cNvSpPr>
                <a:spLocks noChangeShapeType="1"/>
              </p:cNvSpPr>
              <p:nvPr/>
            </p:nvSpPr>
            <p:spPr bwMode="auto">
              <a:xfrm>
                <a:off x="3544" y="2732"/>
                <a:ext cx="0" cy="633"/>
              </a:xfrm>
              <a:prstGeom prst="line">
                <a:avLst/>
              </a:prstGeom>
              <a:noFill/>
              <a:ln w="28575">
                <a:solidFill>
                  <a:schemeClr val="tx1"/>
                </a:solidFill>
                <a:round/>
                <a:headEnd/>
                <a:tailEnd/>
              </a:ln>
            </p:spPr>
            <p:txBody>
              <a:bodyPr wrap="none" anchor="ctr">
                <a:spAutoFit/>
              </a:bodyPr>
              <a:lstStyle/>
              <a:p>
                <a:endParaRPr lang="en-US"/>
              </a:p>
            </p:txBody>
          </p:sp>
          <p:sp>
            <p:nvSpPr>
              <p:cNvPr id="3100" name="Line 20"/>
              <p:cNvSpPr>
                <a:spLocks noChangeShapeType="1"/>
              </p:cNvSpPr>
              <p:nvPr/>
            </p:nvSpPr>
            <p:spPr bwMode="auto">
              <a:xfrm flipH="1">
                <a:off x="3852" y="2878"/>
                <a:ext cx="40" cy="341"/>
              </a:xfrm>
              <a:prstGeom prst="line">
                <a:avLst/>
              </a:prstGeom>
              <a:noFill/>
              <a:ln w="28575">
                <a:solidFill>
                  <a:schemeClr val="tx1"/>
                </a:solidFill>
                <a:round/>
                <a:headEnd/>
                <a:tailEnd/>
              </a:ln>
            </p:spPr>
            <p:txBody>
              <a:bodyPr wrap="none" anchor="ctr">
                <a:spAutoFit/>
              </a:bodyPr>
              <a:lstStyle/>
              <a:p>
                <a:endParaRPr lang="en-US"/>
              </a:p>
            </p:txBody>
          </p:sp>
          <p:sp>
            <p:nvSpPr>
              <p:cNvPr id="3101" name="Line 21"/>
              <p:cNvSpPr>
                <a:spLocks noChangeShapeType="1"/>
              </p:cNvSpPr>
              <p:nvPr/>
            </p:nvSpPr>
            <p:spPr bwMode="auto">
              <a:xfrm flipH="1">
                <a:off x="3544" y="2862"/>
                <a:ext cx="332" cy="511"/>
              </a:xfrm>
              <a:prstGeom prst="line">
                <a:avLst/>
              </a:prstGeom>
              <a:noFill/>
              <a:ln w="28575">
                <a:solidFill>
                  <a:schemeClr val="tx1"/>
                </a:solidFill>
                <a:round/>
                <a:headEnd/>
                <a:tailEnd/>
              </a:ln>
            </p:spPr>
            <p:txBody>
              <a:bodyPr wrap="none" anchor="ctr">
                <a:spAutoFit/>
              </a:bodyPr>
              <a:lstStyle/>
              <a:p>
                <a:endParaRPr lang="en-US"/>
              </a:p>
            </p:txBody>
          </p:sp>
          <p:sp>
            <p:nvSpPr>
              <p:cNvPr id="3102" name="Line 22"/>
              <p:cNvSpPr>
                <a:spLocks noChangeShapeType="1"/>
              </p:cNvSpPr>
              <p:nvPr/>
            </p:nvSpPr>
            <p:spPr bwMode="auto">
              <a:xfrm flipH="1">
                <a:off x="3535" y="3219"/>
                <a:ext cx="309" cy="146"/>
              </a:xfrm>
              <a:prstGeom prst="line">
                <a:avLst/>
              </a:prstGeom>
              <a:noFill/>
              <a:ln w="28575">
                <a:solidFill>
                  <a:schemeClr val="tx1"/>
                </a:solidFill>
                <a:round/>
                <a:headEnd/>
                <a:tailEnd/>
              </a:ln>
            </p:spPr>
            <p:txBody>
              <a:bodyPr wrap="none" anchor="ctr">
                <a:spAutoFit/>
              </a:bodyPr>
              <a:lstStyle/>
              <a:p>
                <a:endParaRPr lang="en-US"/>
              </a:p>
            </p:txBody>
          </p:sp>
          <p:sp>
            <p:nvSpPr>
              <p:cNvPr id="3103" name="Line 23"/>
              <p:cNvSpPr>
                <a:spLocks noChangeShapeType="1"/>
              </p:cNvSpPr>
              <p:nvPr/>
            </p:nvSpPr>
            <p:spPr bwMode="auto">
              <a:xfrm>
                <a:off x="4363" y="2732"/>
                <a:ext cx="291" cy="0"/>
              </a:xfrm>
              <a:prstGeom prst="line">
                <a:avLst/>
              </a:prstGeom>
              <a:noFill/>
              <a:ln w="28575">
                <a:solidFill>
                  <a:schemeClr val="tx1"/>
                </a:solidFill>
                <a:round/>
                <a:headEnd/>
                <a:tailEnd/>
              </a:ln>
            </p:spPr>
            <p:txBody>
              <a:bodyPr wrap="none" anchor="ctr">
                <a:spAutoFit/>
              </a:bodyPr>
              <a:lstStyle/>
              <a:p>
                <a:endParaRPr lang="en-US"/>
              </a:p>
            </p:txBody>
          </p:sp>
          <p:sp>
            <p:nvSpPr>
              <p:cNvPr id="3104" name="Line 24"/>
              <p:cNvSpPr>
                <a:spLocks noChangeShapeType="1"/>
              </p:cNvSpPr>
              <p:nvPr/>
            </p:nvSpPr>
            <p:spPr bwMode="auto">
              <a:xfrm>
                <a:off x="4363" y="2740"/>
                <a:ext cx="592" cy="244"/>
              </a:xfrm>
              <a:prstGeom prst="line">
                <a:avLst/>
              </a:prstGeom>
              <a:noFill/>
              <a:ln w="28575">
                <a:solidFill>
                  <a:schemeClr val="tx1"/>
                </a:solidFill>
                <a:round/>
                <a:headEnd/>
                <a:tailEnd/>
              </a:ln>
            </p:spPr>
            <p:txBody>
              <a:bodyPr wrap="none" anchor="ctr">
                <a:spAutoFit/>
              </a:bodyPr>
              <a:lstStyle/>
              <a:p>
                <a:endParaRPr lang="en-US"/>
              </a:p>
            </p:txBody>
          </p:sp>
          <p:sp>
            <p:nvSpPr>
              <p:cNvPr id="3105" name="Line 25"/>
              <p:cNvSpPr>
                <a:spLocks noChangeShapeType="1"/>
              </p:cNvSpPr>
              <p:nvPr/>
            </p:nvSpPr>
            <p:spPr bwMode="auto">
              <a:xfrm>
                <a:off x="4371" y="2732"/>
                <a:ext cx="470" cy="495"/>
              </a:xfrm>
              <a:prstGeom prst="line">
                <a:avLst/>
              </a:prstGeom>
              <a:noFill/>
              <a:ln w="28575">
                <a:solidFill>
                  <a:schemeClr val="tx1"/>
                </a:solidFill>
                <a:round/>
                <a:headEnd/>
                <a:tailEnd/>
              </a:ln>
            </p:spPr>
            <p:txBody>
              <a:bodyPr wrap="none" anchor="ctr">
                <a:spAutoFit/>
              </a:bodyPr>
              <a:lstStyle/>
              <a:p>
                <a:endParaRPr lang="en-US"/>
              </a:p>
            </p:txBody>
          </p:sp>
          <p:sp>
            <p:nvSpPr>
              <p:cNvPr id="3106" name="Line 26"/>
              <p:cNvSpPr>
                <a:spLocks noChangeShapeType="1"/>
              </p:cNvSpPr>
              <p:nvPr/>
            </p:nvSpPr>
            <p:spPr bwMode="auto">
              <a:xfrm>
                <a:off x="4371" y="2732"/>
                <a:ext cx="129" cy="633"/>
              </a:xfrm>
              <a:prstGeom prst="line">
                <a:avLst/>
              </a:prstGeom>
              <a:noFill/>
              <a:ln w="28575">
                <a:solidFill>
                  <a:schemeClr val="tx1"/>
                </a:solidFill>
                <a:round/>
                <a:headEnd/>
                <a:tailEnd/>
              </a:ln>
            </p:spPr>
            <p:txBody>
              <a:bodyPr wrap="none" anchor="ctr">
                <a:spAutoFit/>
              </a:bodyPr>
              <a:lstStyle/>
              <a:p>
                <a:endParaRPr lang="en-US"/>
              </a:p>
            </p:txBody>
          </p:sp>
          <p:sp>
            <p:nvSpPr>
              <p:cNvPr id="3107" name="Line 27"/>
              <p:cNvSpPr>
                <a:spLocks noChangeShapeType="1"/>
              </p:cNvSpPr>
              <p:nvPr/>
            </p:nvSpPr>
            <p:spPr bwMode="auto">
              <a:xfrm flipH="1">
                <a:off x="4265" y="2740"/>
                <a:ext cx="98" cy="333"/>
              </a:xfrm>
              <a:prstGeom prst="line">
                <a:avLst/>
              </a:prstGeom>
              <a:noFill/>
              <a:ln w="28575">
                <a:solidFill>
                  <a:schemeClr val="tx1"/>
                </a:solidFill>
                <a:round/>
                <a:headEnd/>
                <a:tailEnd/>
              </a:ln>
            </p:spPr>
            <p:txBody>
              <a:bodyPr wrap="none" anchor="ctr">
                <a:spAutoFit/>
              </a:bodyPr>
              <a:lstStyle/>
              <a:p>
                <a:endParaRPr lang="en-US"/>
              </a:p>
            </p:txBody>
          </p:sp>
          <p:sp>
            <p:nvSpPr>
              <p:cNvPr id="3108" name="Line 28"/>
              <p:cNvSpPr>
                <a:spLocks noChangeShapeType="1"/>
              </p:cNvSpPr>
              <p:nvPr/>
            </p:nvSpPr>
            <p:spPr bwMode="auto">
              <a:xfrm>
                <a:off x="4654" y="2724"/>
                <a:ext cx="284" cy="251"/>
              </a:xfrm>
              <a:prstGeom prst="line">
                <a:avLst/>
              </a:prstGeom>
              <a:noFill/>
              <a:ln w="28575">
                <a:solidFill>
                  <a:schemeClr val="tx1"/>
                </a:solidFill>
                <a:round/>
                <a:headEnd/>
                <a:tailEnd/>
              </a:ln>
            </p:spPr>
            <p:txBody>
              <a:bodyPr wrap="none" anchor="ctr">
                <a:spAutoFit/>
              </a:bodyPr>
              <a:lstStyle/>
              <a:p>
                <a:endParaRPr lang="en-US"/>
              </a:p>
            </p:txBody>
          </p:sp>
          <p:sp>
            <p:nvSpPr>
              <p:cNvPr id="3109" name="Line 29"/>
              <p:cNvSpPr>
                <a:spLocks noChangeShapeType="1"/>
              </p:cNvSpPr>
              <p:nvPr/>
            </p:nvSpPr>
            <p:spPr bwMode="auto">
              <a:xfrm>
                <a:off x="4663" y="2740"/>
                <a:ext cx="178" cy="479"/>
              </a:xfrm>
              <a:prstGeom prst="line">
                <a:avLst/>
              </a:prstGeom>
              <a:noFill/>
              <a:ln w="28575">
                <a:solidFill>
                  <a:schemeClr val="tx1"/>
                </a:solidFill>
                <a:round/>
                <a:headEnd/>
                <a:tailEnd/>
              </a:ln>
            </p:spPr>
            <p:txBody>
              <a:bodyPr wrap="none" anchor="ctr">
                <a:spAutoFit/>
              </a:bodyPr>
              <a:lstStyle/>
              <a:p>
                <a:endParaRPr lang="en-US"/>
              </a:p>
            </p:txBody>
          </p:sp>
          <p:sp>
            <p:nvSpPr>
              <p:cNvPr id="3110" name="Line 30"/>
              <p:cNvSpPr>
                <a:spLocks noChangeShapeType="1"/>
              </p:cNvSpPr>
              <p:nvPr/>
            </p:nvSpPr>
            <p:spPr bwMode="auto">
              <a:xfrm flipH="1">
                <a:off x="4509" y="2732"/>
                <a:ext cx="154" cy="649"/>
              </a:xfrm>
              <a:prstGeom prst="line">
                <a:avLst/>
              </a:prstGeom>
              <a:noFill/>
              <a:ln w="28575">
                <a:solidFill>
                  <a:schemeClr val="tx1"/>
                </a:solidFill>
                <a:round/>
                <a:headEnd/>
                <a:tailEnd/>
              </a:ln>
            </p:spPr>
            <p:txBody>
              <a:bodyPr wrap="none" anchor="ctr">
                <a:spAutoFit/>
              </a:bodyPr>
              <a:lstStyle/>
              <a:p>
                <a:endParaRPr lang="en-US"/>
              </a:p>
            </p:txBody>
          </p:sp>
          <p:sp>
            <p:nvSpPr>
              <p:cNvPr id="3111" name="Line 31"/>
              <p:cNvSpPr>
                <a:spLocks noChangeShapeType="1"/>
              </p:cNvSpPr>
              <p:nvPr/>
            </p:nvSpPr>
            <p:spPr bwMode="auto">
              <a:xfrm flipH="1">
                <a:off x="4273" y="2732"/>
                <a:ext cx="381" cy="341"/>
              </a:xfrm>
              <a:prstGeom prst="line">
                <a:avLst/>
              </a:prstGeom>
              <a:noFill/>
              <a:ln w="28575">
                <a:solidFill>
                  <a:schemeClr val="tx1"/>
                </a:solidFill>
                <a:round/>
                <a:headEnd/>
                <a:tailEnd/>
              </a:ln>
            </p:spPr>
            <p:txBody>
              <a:bodyPr wrap="none" anchor="ctr">
                <a:spAutoFit/>
              </a:bodyPr>
              <a:lstStyle/>
              <a:p>
                <a:endParaRPr lang="en-US"/>
              </a:p>
            </p:txBody>
          </p:sp>
          <p:sp>
            <p:nvSpPr>
              <p:cNvPr id="3112" name="Line 32"/>
              <p:cNvSpPr>
                <a:spLocks noChangeShapeType="1"/>
              </p:cNvSpPr>
              <p:nvPr/>
            </p:nvSpPr>
            <p:spPr bwMode="auto">
              <a:xfrm flipH="1">
                <a:off x="4841" y="2975"/>
                <a:ext cx="105" cy="236"/>
              </a:xfrm>
              <a:prstGeom prst="line">
                <a:avLst/>
              </a:prstGeom>
              <a:noFill/>
              <a:ln w="28575">
                <a:solidFill>
                  <a:schemeClr val="tx1"/>
                </a:solidFill>
                <a:round/>
                <a:headEnd/>
                <a:tailEnd/>
              </a:ln>
            </p:spPr>
            <p:txBody>
              <a:bodyPr wrap="none" anchor="ctr">
                <a:spAutoFit/>
              </a:bodyPr>
              <a:lstStyle/>
              <a:p>
                <a:endParaRPr lang="en-US"/>
              </a:p>
            </p:txBody>
          </p:sp>
          <p:sp>
            <p:nvSpPr>
              <p:cNvPr id="3113" name="Line 33"/>
              <p:cNvSpPr>
                <a:spLocks noChangeShapeType="1"/>
              </p:cNvSpPr>
              <p:nvPr/>
            </p:nvSpPr>
            <p:spPr bwMode="auto">
              <a:xfrm flipH="1">
                <a:off x="4509" y="2975"/>
                <a:ext cx="437" cy="382"/>
              </a:xfrm>
              <a:prstGeom prst="line">
                <a:avLst/>
              </a:prstGeom>
              <a:noFill/>
              <a:ln w="28575">
                <a:solidFill>
                  <a:schemeClr val="tx1"/>
                </a:solidFill>
                <a:round/>
                <a:headEnd/>
                <a:tailEnd/>
              </a:ln>
            </p:spPr>
            <p:txBody>
              <a:bodyPr wrap="none" anchor="ctr">
                <a:spAutoFit/>
              </a:bodyPr>
              <a:lstStyle/>
              <a:p>
                <a:endParaRPr lang="en-US"/>
              </a:p>
            </p:txBody>
          </p:sp>
          <p:sp>
            <p:nvSpPr>
              <p:cNvPr id="3114" name="Line 34"/>
              <p:cNvSpPr>
                <a:spLocks noChangeShapeType="1"/>
              </p:cNvSpPr>
              <p:nvPr/>
            </p:nvSpPr>
            <p:spPr bwMode="auto">
              <a:xfrm flipH="1">
                <a:off x="4273" y="2967"/>
                <a:ext cx="682" cy="106"/>
              </a:xfrm>
              <a:prstGeom prst="line">
                <a:avLst/>
              </a:prstGeom>
              <a:noFill/>
              <a:ln w="28575">
                <a:solidFill>
                  <a:schemeClr val="tx1"/>
                </a:solidFill>
                <a:round/>
                <a:headEnd/>
                <a:tailEnd/>
              </a:ln>
            </p:spPr>
            <p:txBody>
              <a:bodyPr wrap="none" anchor="ctr">
                <a:spAutoFit/>
              </a:bodyPr>
              <a:lstStyle/>
              <a:p>
                <a:endParaRPr lang="en-US"/>
              </a:p>
            </p:txBody>
          </p:sp>
          <p:sp>
            <p:nvSpPr>
              <p:cNvPr id="3115" name="Line 35"/>
              <p:cNvSpPr>
                <a:spLocks noChangeShapeType="1"/>
              </p:cNvSpPr>
              <p:nvPr/>
            </p:nvSpPr>
            <p:spPr bwMode="auto">
              <a:xfrm flipH="1">
                <a:off x="4500" y="3219"/>
                <a:ext cx="341" cy="146"/>
              </a:xfrm>
              <a:prstGeom prst="line">
                <a:avLst/>
              </a:prstGeom>
              <a:noFill/>
              <a:ln w="28575">
                <a:solidFill>
                  <a:schemeClr val="tx1"/>
                </a:solidFill>
                <a:round/>
                <a:headEnd/>
                <a:tailEnd/>
              </a:ln>
            </p:spPr>
            <p:txBody>
              <a:bodyPr wrap="none" anchor="ctr">
                <a:spAutoFit/>
              </a:bodyPr>
              <a:lstStyle/>
              <a:p>
                <a:endParaRPr lang="en-US"/>
              </a:p>
            </p:txBody>
          </p:sp>
          <p:sp>
            <p:nvSpPr>
              <p:cNvPr id="3116" name="Line 36"/>
              <p:cNvSpPr>
                <a:spLocks noChangeShapeType="1"/>
              </p:cNvSpPr>
              <p:nvPr/>
            </p:nvSpPr>
            <p:spPr bwMode="auto">
              <a:xfrm flipH="1" flipV="1">
                <a:off x="4257" y="3073"/>
                <a:ext cx="600" cy="146"/>
              </a:xfrm>
              <a:prstGeom prst="line">
                <a:avLst/>
              </a:prstGeom>
              <a:noFill/>
              <a:ln w="28575">
                <a:solidFill>
                  <a:schemeClr val="tx1"/>
                </a:solidFill>
                <a:round/>
                <a:headEnd/>
                <a:tailEnd/>
              </a:ln>
            </p:spPr>
            <p:txBody>
              <a:bodyPr wrap="none" anchor="ctr">
                <a:spAutoFit/>
              </a:bodyPr>
              <a:lstStyle/>
              <a:p>
                <a:endParaRPr lang="en-US"/>
              </a:p>
            </p:txBody>
          </p:sp>
          <p:sp>
            <p:nvSpPr>
              <p:cNvPr id="3117" name="Line 37"/>
              <p:cNvSpPr>
                <a:spLocks noChangeShapeType="1"/>
              </p:cNvSpPr>
              <p:nvPr/>
            </p:nvSpPr>
            <p:spPr bwMode="auto">
              <a:xfrm flipH="1" flipV="1">
                <a:off x="4265" y="3081"/>
                <a:ext cx="235" cy="284"/>
              </a:xfrm>
              <a:prstGeom prst="line">
                <a:avLst/>
              </a:prstGeom>
              <a:noFill/>
              <a:ln w="28575">
                <a:solidFill>
                  <a:schemeClr val="tx1"/>
                </a:solidFill>
                <a:round/>
                <a:headEnd/>
                <a:tailEnd/>
              </a:ln>
            </p:spPr>
            <p:txBody>
              <a:bodyPr wrap="none" anchor="ctr">
                <a:spAutoFit/>
              </a:bodyPr>
              <a:lstStyle/>
              <a:p>
                <a:endParaRPr lang="en-US"/>
              </a:p>
            </p:txBody>
          </p:sp>
          <p:sp>
            <p:nvSpPr>
              <p:cNvPr id="3118" name="Text Box 38"/>
              <p:cNvSpPr txBox="1">
                <a:spLocks noChangeArrowheads="1"/>
              </p:cNvSpPr>
              <p:nvPr/>
            </p:nvSpPr>
            <p:spPr bwMode="auto">
              <a:xfrm>
                <a:off x="779" y="3261"/>
                <a:ext cx="308" cy="288"/>
              </a:xfrm>
              <a:prstGeom prst="rect">
                <a:avLst/>
              </a:prstGeom>
              <a:noFill/>
              <a:ln w="28575">
                <a:noFill/>
                <a:miter lim="800000"/>
                <a:headEnd/>
                <a:tailEnd/>
              </a:ln>
            </p:spPr>
            <p:txBody>
              <a:bodyPr wrap="none" anchor="ctr">
                <a:spAutoFit/>
              </a:bodyPr>
              <a:lstStyle/>
              <a:p>
                <a:pPr algn="ctr" eaLnBrk="0" hangingPunct="0"/>
                <a:r>
                  <a:rPr lang="en-US" sz="2400" i="1" u="none"/>
                  <a:t>K</a:t>
                </a:r>
                <a:r>
                  <a:rPr lang="en-US" sz="2400" u="none" baseline="-25000"/>
                  <a:t>1</a:t>
                </a:r>
                <a:endParaRPr lang="en-US" sz="2400" i="1" u="none"/>
              </a:p>
            </p:txBody>
          </p:sp>
          <p:sp>
            <p:nvSpPr>
              <p:cNvPr id="3119" name="Text Box 39"/>
              <p:cNvSpPr txBox="1">
                <a:spLocks noChangeArrowheads="1"/>
              </p:cNvSpPr>
              <p:nvPr/>
            </p:nvSpPr>
            <p:spPr bwMode="auto">
              <a:xfrm>
                <a:off x="1199" y="3325"/>
                <a:ext cx="308" cy="288"/>
              </a:xfrm>
              <a:prstGeom prst="rect">
                <a:avLst/>
              </a:prstGeom>
              <a:noFill/>
              <a:ln w="28575">
                <a:noFill/>
                <a:miter lim="800000"/>
                <a:headEnd/>
                <a:tailEnd/>
              </a:ln>
            </p:spPr>
            <p:txBody>
              <a:bodyPr wrap="none" anchor="ctr">
                <a:spAutoFit/>
              </a:bodyPr>
              <a:lstStyle/>
              <a:p>
                <a:pPr algn="ctr" eaLnBrk="0" hangingPunct="0"/>
                <a:r>
                  <a:rPr lang="en-US" sz="2400" i="1" u="none"/>
                  <a:t>K</a:t>
                </a:r>
                <a:r>
                  <a:rPr lang="en-US" sz="2400" u="none" baseline="-25000"/>
                  <a:t>2</a:t>
                </a:r>
                <a:endParaRPr lang="en-US" sz="2400" i="1" u="none"/>
              </a:p>
            </p:txBody>
          </p:sp>
          <p:sp>
            <p:nvSpPr>
              <p:cNvPr id="3120" name="Text Box 40"/>
              <p:cNvSpPr txBox="1">
                <a:spLocks noChangeArrowheads="1"/>
              </p:cNvSpPr>
              <p:nvPr/>
            </p:nvSpPr>
            <p:spPr bwMode="auto">
              <a:xfrm>
                <a:off x="1823" y="3308"/>
                <a:ext cx="308" cy="288"/>
              </a:xfrm>
              <a:prstGeom prst="rect">
                <a:avLst/>
              </a:prstGeom>
              <a:noFill/>
              <a:ln w="28575">
                <a:noFill/>
                <a:miter lim="800000"/>
                <a:headEnd/>
                <a:tailEnd/>
              </a:ln>
            </p:spPr>
            <p:txBody>
              <a:bodyPr wrap="none" anchor="ctr">
                <a:spAutoFit/>
              </a:bodyPr>
              <a:lstStyle/>
              <a:p>
                <a:pPr algn="ctr" eaLnBrk="0" hangingPunct="0"/>
                <a:r>
                  <a:rPr lang="en-US" sz="2400" i="1" u="none"/>
                  <a:t>K</a:t>
                </a:r>
                <a:r>
                  <a:rPr lang="en-US" sz="2400" u="none" baseline="-25000"/>
                  <a:t>3</a:t>
                </a:r>
                <a:endParaRPr lang="en-US" sz="2400" i="1" u="none"/>
              </a:p>
            </p:txBody>
          </p:sp>
          <p:sp>
            <p:nvSpPr>
              <p:cNvPr id="3121" name="Text Box 41"/>
              <p:cNvSpPr txBox="1">
                <a:spLocks noChangeArrowheads="1"/>
              </p:cNvSpPr>
              <p:nvPr/>
            </p:nvSpPr>
            <p:spPr bwMode="auto">
              <a:xfrm>
                <a:off x="2663" y="3290"/>
                <a:ext cx="308" cy="288"/>
              </a:xfrm>
              <a:prstGeom prst="rect">
                <a:avLst/>
              </a:prstGeom>
              <a:noFill/>
              <a:ln w="28575">
                <a:noFill/>
                <a:miter lim="800000"/>
                <a:headEnd/>
                <a:tailEnd/>
              </a:ln>
            </p:spPr>
            <p:txBody>
              <a:bodyPr wrap="none" anchor="ctr">
                <a:spAutoFit/>
              </a:bodyPr>
              <a:lstStyle/>
              <a:p>
                <a:pPr algn="ctr" eaLnBrk="0" hangingPunct="0"/>
                <a:r>
                  <a:rPr lang="en-US" sz="2400" i="1" u="none"/>
                  <a:t>K</a:t>
                </a:r>
                <a:r>
                  <a:rPr lang="en-US" sz="2400" u="none" baseline="-25000"/>
                  <a:t>4</a:t>
                </a:r>
                <a:endParaRPr lang="en-US" sz="2400" i="1" u="none"/>
              </a:p>
            </p:txBody>
          </p:sp>
          <p:sp>
            <p:nvSpPr>
              <p:cNvPr id="3122" name="Oval 46"/>
              <p:cNvSpPr>
                <a:spLocks noChangeArrowheads="1"/>
              </p:cNvSpPr>
              <p:nvPr/>
            </p:nvSpPr>
            <p:spPr bwMode="auto">
              <a:xfrm>
                <a:off x="856" y="308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3" name="Oval 47"/>
              <p:cNvSpPr>
                <a:spLocks noChangeArrowheads="1"/>
              </p:cNvSpPr>
              <p:nvPr/>
            </p:nvSpPr>
            <p:spPr bwMode="auto">
              <a:xfrm>
                <a:off x="1248" y="278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4" name="Oval 48"/>
              <p:cNvSpPr>
                <a:spLocks noChangeArrowheads="1"/>
              </p:cNvSpPr>
              <p:nvPr/>
            </p:nvSpPr>
            <p:spPr bwMode="auto">
              <a:xfrm>
                <a:off x="1440" y="321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5" name="Oval 49"/>
              <p:cNvSpPr>
                <a:spLocks noChangeArrowheads="1"/>
              </p:cNvSpPr>
              <p:nvPr/>
            </p:nvSpPr>
            <p:spPr bwMode="auto">
              <a:xfrm>
                <a:off x="1920" y="278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6" name="Oval 50"/>
              <p:cNvSpPr>
                <a:spLocks noChangeArrowheads="1"/>
              </p:cNvSpPr>
              <p:nvPr/>
            </p:nvSpPr>
            <p:spPr bwMode="auto">
              <a:xfrm>
                <a:off x="1728" y="3120"/>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7" name="Oval 51"/>
              <p:cNvSpPr>
                <a:spLocks noChangeArrowheads="1"/>
              </p:cNvSpPr>
              <p:nvPr/>
            </p:nvSpPr>
            <p:spPr bwMode="auto">
              <a:xfrm>
                <a:off x="2208" y="321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8" name="Oval 52"/>
              <p:cNvSpPr>
                <a:spLocks noChangeArrowheads="1"/>
              </p:cNvSpPr>
              <p:nvPr/>
            </p:nvSpPr>
            <p:spPr bwMode="auto">
              <a:xfrm>
                <a:off x="2496" y="283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29" name="Oval 53"/>
              <p:cNvSpPr>
                <a:spLocks noChangeArrowheads="1"/>
              </p:cNvSpPr>
              <p:nvPr/>
            </p:nvSpPr>
            <p:spPr bwMode="auto">
              <a:xfrm>
                <a:off x="2592" y="326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0" name="Oval 54"/>
              <p:cNvSpPr>
                <a:spLocks noChangeArrowheads="1"/>
              </p:cNvSpPr>
              <p:nvPr/>
            </p:nvSpPr>
            <p:spPr bwMode="auto">
              <a:xfrm>
                <a:off x="3504" y="268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1" name="Oval 55"/>
              <p:cNvSpPr>
                <a:spLocks noChangeArrowheads="1"/>
              </p:cNvSpPr>
              <p:nvPr/>
            </p:nvSpPr>
            <p:spPr bwMode="auto">
              <a:xfrm>
                <a:off x="3216" y="292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2" name="Oval 56"/>
              <p:cNvSpPr>
                <a:spLocks noChangeArrowheads="1"/>
              </p:cNvSpPr>
              <p:nvPr/>
            </p:nvSpPr>
            <p:spPr bwMode="auto">
              <a:xfrm>
                <a:off x="3792" y="316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3" name="Oval 57"/>
              <p:cNvSpPr>
                <a:spLocks noChangeArrowheads="1"/>
              </p:cNvSpPr>
              <p:nvPr/>
            </p:nvSpPr>
            <p:spPr bwMode="auto">
              <a:xfrm>
                <a:off x="3840" y="283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4" name="Oval 58"/>
              <p:cNvSpPr>
                <a:spLocks noChangeArrowheads="1"/>
              </p:cNvSpPr>
              <p:nvPr/>
            </p:nvSpPr>
            <p:spPr bwMode="auto">
              <a:xfrm>
                <a:off x="3504" y="331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5" name="Oval 59"/>
              <p:cNvSpPr>
                <a:spLocks noChangeArrowheads="1"/>
              </p:cNvSpPr>
              <p:nvPr/>
            </p:nvSpPr>
            <p:spPr bwMode="auto">
              <a:xfrm>
                <a:off x="4320" y="268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6" name="Oval 60"/>
              <p:cNvSpPr>
                <a:spLocks noChangeArrowheads="1"/>
              </p:cNvSpPr>
              <p:nvPr/>
            </p:nvSpPr>
            <p:spPr bwMode="auto">
              <a:xfrm>
                <a:off x="4224" y="302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7" name="Oval 61"/>
              <p:cNvSpPr>
                <a:spLocks noChangeArrowheads="1"/>
              </p:cNvSpPr>
              <p:nvPr/>
            </p:nvSpPr>
            <p:spPr bwMode="auto">
              <a:xfrm>
                <a:off x="4608" y="268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8" name="Oval 62"/>
              <p:cNvSpPr>
                <a:spLocks noChangeArrowheads="1"/>
              </p:cNvSpPr>
              <p:nvPr/>
            </p:nvSpPr>
            <p:spPr bwMode="auto">
              <a:xfrm>
                <a:off x="4896" y="292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39" name="Oval 63"/>
              <p:cNvSpPr>
                <a:spLocks noChangeArrowheads="1"/>
              </p:cNvSpPr>
              <p:nvPr/>
            </p:nvSpPr>
            <p:spPr bwMode="auto">
              <a:xfrm>
                <a:off x="4464" y="331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40" name="Oval 64"/>
              <p:cNvSpPr>
                <a:spLocks noChangeArrowheads="1"/>
              </p:cNvSpPr>
              <p:nvPr/>
            </p:nvSpPr>
            <p:spPr bwMode="auto">
              <a:xfrm>
                <a:off x="4800" y="316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41" name="Line 65"/>
              <p:cNvSpPr>
                <a:spLocks noChangeShapeType="1"/>
              </p:cNvSpPr>
              <p:nvPr/>
            </p:nvSpPr>
            <p:spPr bwMode="auto">
              <a:xfrm>
                <a:off x="2919" y="2789"/>
                <a:ext cx="65" cy="478"/>
              </a:xfrm>
              <a:prstGeom prst="line">
                <a:avLst/>
              </a:prstGeom>
              <a:noFill/>
              <a:ln w="28575">
                <a:solidFill>
                  <a:schemeClr val="tx1"/>
                </a:solidFill>
                <a:round/>
                <a:headEnd/>
                <a:tailEnd/>
              </a:ln>
            </p:spPr>
            <p:txBody>
              <a:bodyPr wrap="none" anchor="ctr">
                <a:spAutoFit/>
              </a:bodyPr>
              <a:lstStyle/>
              <a:p>
                <a:endParaRPr lang="en-US"/>
              </a:p>
            </p:txBody>
          </p:sp>
          <p:sp>
            <p:nvSpPr>
              <p:cNvPr id="3142" name="Oval 66"/>
              <p:cNvSpPr>
                <a:spLocks noChangeArrowheads="1"/>
              </p:cNvSpPr>
              <p:nvPr/>
            </p:nvSpPr>
            <p:spPr bwMode="auto">
              <a:xfrm>
                <a:off x="2928" y="321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3143" name="Oval 67"/>
              <p:cNvSpPr>
                <a:spLocks noChangeArrowheads="1"/>
              </p:cNvSpPr>
              <p:nvPr/>
            </p:nvSpPr>
            <p:spPr bwMode="auto">
              <a:xfrm>
                <a:off x="2880" y="273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grpSp>
      </p:gr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0594" name="Rectangle 2"/>
          <p:cNvSpPr>
            <a:spLocks noGrp="1" noChangeArrowheads="1"/>
          </p:cNvSpPr>
          <p:nvPr>
            <p:ph type="title"/>
          </p:nvPr>
        </p:nvSpPr>
        <p:spPr/>
        <p:txBody>
          <a:bodyPr/>
          <a:lstStyle/>
          <a:p>
            <a:r>
              <a:rPr lang="en-US" sz="2800"/>
              <a:t>Đồ thị đầy đủ</a:t>
            </a:r>
            <a:br>
              <a:rPr lang="en-US" sz="2800"/>
            </a:br>
            <a:r>
              <a:rPr lang="en-US" sz="2800"/>
              <a:t>Complete Graphs</a:t>
            </a:r>
          </a:p>
        </p:txBody>
      </p:sp>
      <p:sp>
        <p:nvSpPr>
          <p:cNvPr id="750595" name="Rectangle 3"/>
          <p:cNvSpPr>
            <a:spLocks noGrp="1" noChangeArrowheads="1"/>
          </p:cNvSpPr>
          <p:nvPr>
            <p:ph idx="1"/>
          </p:nvPr>
        </p:nvSpPr>
        <p:spPr>
          <a:xfrm>
            <a:off x="217488" y="5524500"/>
            <a:ext cx="8736012" cy="915987"/>
          </a:xfrm>
        </p:spPr>
        <p:txBody>
          <a:bodyPr/>
          <a:lstStyle/>
          <a:p>
            <a:pPr algn="ctr">
              <a:buNone/>
            </a:pPr>
            <a:r>
              <a:rPr lang="en-US" sz="3600" i="1" smtClean="0"/>
              <a:t>K</a:t>
            </a:r>
            <a:r>
              <a:rPr lang="en-US" sz="3600" baseline="-25000" smtClean="0"/>
              <a:t>25</a:t>
            </a:r>
            <a:endParaRPr lang="en-US" sz="3600" baseline="-25000"/>
          </a:p>
        </p:txBody>
      </p:sp>
      <p:sp>
        <p:nvSpPr>
          <p:cNvPr id="71" name="Slide Number Placeholder 4"/>
          <p:cNvSpPr>
            <a:spLocks noGrp="1"/>
          </p:cNvSpPr>
          <p:nvPr>
            <p:ph type="sldNum" sz="quarter" idx="11"/>
          </p:nvPr>
        </p:nvSpPr>
        <p:spPr/>
        <p:txBody>
          <a:bodyPr/>
          <a:lstStyle/>
          <a:p>
            <a:fld id="{E886CF18-7E0A-4119-95C5-1DEA9B001EC8}" type="slidenum">
              <a:rPr lang="en-US"/>
              <a:pPr/>
              <a:t>84</a:t>
            </a:fld>
            <a:endParaRPr lang="en-US"/>
          </a:p>
        </p:txBody>
      </p:sp>
      <p:pic>
        <p:nvPicPr>
          <p:cNvPr id="804868" name="Picture 4"/>
          <p:cNvPicPr>
            <a:picLocks noChangeAspect="1" noChangeArrowheads="1"/>
          </p:cNvPicPr>
          <p:nvPr/>
        </p:nvPicPr>
        <p:blipFill>
          <a:blip r:embed="rId2"/>
          <a:srcRect/>
          <a:stretch>
            <a:fillRect/>
          </a:stretch>
        </p:blipFill>
        <p:spPr bwMode="auto">
          <a:xfrm>
            <a:off x="2814638" y="1676400"/>
            <a:ext cx="3514725" cy="3505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0594" name="Rectangle 2"/>
          <p:cNvSpPr>
            <a:spLocks noGrp="1" noChangeArrowheads="1"/>
          </p:cNvSpPr>
          <p:nvPr>
            <p:ph type="title"/>
          </p:nvPr>
        </p:nvSpPr>
        <p:spPr/>
        <p:txBody>
          <a:bodyPr/>
          <a:lstStyle/>
          <a:p>
            <a:r>
              <a:rPr lang="en-US" sz="2800"/>
              <a:t>Đồ thị đầy đủ</a:t>
            </a:r>
            <a:br>
              <a:rPr lang="en-US" sz="2800"/>
            </a:br>
            <a:r>
              <a:rPr lang="en-US" sz="2800"/>
              <a:t>Complete Graphs</a:t>
            </a:r>
          </a:p>
        </p:txBody>
      </p:sp>
      <p:sp>
        <p:nvSpPr>
          <p:cNvPr id="750595" name="Rectangle 3"/>
          <p:cNvSpPr>
            <a:spLocks noGrp="1" noChangeArrowheads="1"/>
          </p:cNvSpPr>
          <p:nvPr>
            <p:ph idx="1"/>
          </p:nvPr>
        </p:nvSpPr>
        <p:spPr>
          <a:xfrm>
            <a:off x="217488" y="6057900"/>
            <a:ext cx="8736012" cy="382587"/>
          </a:xfrm>
        </p:spPr>
        <p:txBody>
          <a:bodyPr/>
          <a:lstStyle/>
          <a:p>
            <a:pPr algn="ctr">
              <a:buNone/>
            </a:pPr>
            <a:r>
              <a:rPr lang="en-US" sz="3600" i="1" smtClean="0"/>
              <a:t>K</a:t>
            </a:r>
            <a:r>
              <a:rPr lang="en-US" sz="3600" baseline="-25000" smtClean="0"/>
              <a:t>42</a:t>
            </a:r>
            <a:endParaRPr lang="en-US" sz="3600" baseline="-25000"/>
          </a:p>
        </p:txBody>
      </p:sp>
      <p:sp>
        <p:nvSpPr>
          <p:cNvPr id="71" name="Slide Number Placeholder 4"/>
          <p:cNvSpPr>
            <a:spLocks noGrp="1"/>
          </p:cNvSpPr>
          <p:nvPr>
            <p:ph type="sldNum" sz="quarter" idx="11"/>
          </p:nvPr>
        </p:nvSpPr>
        <p:spPr/>
        <p:txBody>
          <a:bodyPr/>
          <a:lstStyle/>
          <a:p>
            <a:fld id="{E886CF18-7E0A-4119-95C5-1DEA9B001EC8}" type="slidenum">
              <a:rPr lang="en-US"/>
              <a:pPr/>
              <a:t>85</a:t>
            </a:fld>
            <a:endParaRPr lang="en-US"/>
          </a:p>
        </p:txBody>
      </p:sp>
      <p:pic>
        <p:nvPicPr>
          <p:cNvPr id="804867" name="Picture 3"/>
          <p:cNvPicPr>
            <a:picLocks noChangeAspect="1" noChangeArrowheads="1"/>
          </p:cNvPicPr>
          <p:nvPr/>
        </p:nvPicPr>
        <p:blipFill>
          <a:blip r:embed="rId2"/>
          <a:srcRect/>
          <a:stretch>
            <a:fillRect/>
          </a:stretch>
        </p:blipFill>
        <p:spPr bwMode="auto">
          <a:xfrm>
            <a:off x="2174877" y="1530324"/>
            <a:ext cx="4478364" cy="437791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4275" name="Slide Number Placeholder 4"/>
          <p:cNvSpPr>
            <a:spLocks noGrp="1"/>
          </p:cNvSpPr>
          <p:nvPr>
            <p:ph type="sldNum" sz="quarter" idx="11"/>
          </p:nvPr>
        </p:nvSpPr>
        <p:spPr>
          <a:noFill/>
        </p:spPr>
        <p:txBody>
          <a:bodyPr/>
          <a:lstStyle/>
          <a:p>
            <a:fld id="{7CAB6B67-5859-4039-BAB1-2EC012D8FB2F}" type="slidenum">
              <a:rPr lang="en-US"/>
              <a:pPr/>
              <a:t>86</a:t>
            </a:fld>
            <a:endParaRPr lang="en-US"/>
          </a:p>
        </p:txBody>
      </p:sp>
      <p:sp>
        <p:nvSpPr>
          <p:cNvPr id="54276" name="Rectangle 2"/>
          <p:cNvSpPr>
            <a:spLocks noGrp="1" noChangeArrowheads="1"/>
          </p:cNvSpPr>
          <p:nvPr>
            <p:ph type="title"/>
          </p:nvPr>
        </p:nvSpPr>
        <p:spPr/>
        <p:txBody>
          <a:bodyPr/>
          <a:lstStyle/>
          <a:p>
            <a:pPr eaLnBrk="1" hangingPunct="1"/>
            <a:r>
              <a:rPr lang="en-US" smtClean="0"/>
              <a:t>Chu trình (Cycles)</a:t>
            </a:r>
          </a:p>
        </p:txBody>
      </p:sp>
      <p:sp>
        <p:nvSpPr>
          <p:cNvPr id="54277" name="Rectangle 3"/>
          <p:cNvSpPr>
            <a:spLocks noGrp="1" noChangeArrowheads="1"/>
          </p:cNvSpPr>
          <p:nvPr>
            <p:ph type="body" idx="1"/>
          </p:nvPr>
        </p:nvSpPr>
        <p:spPr/>
        <p:txBody>
          <a:bodyPr/>
          <a:lstStyle/>
          <a:p>
            <a:pPr eaLnBrk="1" hangingPunct="1"/>
            <a:r>
              <a:rPr lang="en-US" smtClean="0"/>
              <a:t>Giả sử </a:t>
            </a:r>
            <a:r>
              <a:rPr lang="en-US" i="1" smtClean="0">
                <a:solidFill>
                  <a:srgbClr val="FF0000"/>
                </a:solidFill>
              </a:rPr>
              <a:t>n</a:t>
            </a:r>
            <a:r>
              <a:rPr lang="en-US" smtClean="0">
                <a:solidFill>
                  <a:srgbClr val="FF0000"/>
                </a:solidFill>
                <a:sym typeface="Symbol" pitchFamily="18" charset="2"/>
              </a:rPr>
              <a:t>3. </a:t>
            </a:r>
            <a:r>
              <a:rPr lang="en-US" smtClean="0"/>
              <a:t>Chu trình </a:t>
            </a:r>
            <a:r>
              <a:rPr lang="en-US" i="1" smtClean="0"/>
              <a:t>n</a:t>
            </a:r>
            <a:r>
              <a:rPr lang="en-US" smtClean="0"/>
              <a:t> đỉnh, </a:t>
            </a:r>
            <a:r>
              <a:rPr lang="en-US" i="1" smtClean="0">
                <a:solidFill>
                  <a:srgbClr val="FF0000"/>
                </a:solidFill>
              </a:rPr>
              <a:t>C</a:t>
            </a:r>
            <a:r>
              <a:rPr lang="en-US" i="1" baseline="-25000" smtClean="0">
                <a:solidFill>
                  <a:srgbClr val="FF0000"/>
                </a:solidFill>
              </a:rPr>
              <a:t>n</a:t>
            </a:r>
            <a:r>
              <a:rPr lang="en-US" smtClean="0"/>
              <a:t>, là đơn đồ thị vô hướng với </a:t>
            </a:r>
            <a:r>
              <a:rPr lang="en-US" i="1" smtClean="0">
                <a:solidFill>
                  <a:srgbClr val="FF0000"/>
                </a:solidFill>
              </a:rPr>
              <a:t>V</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rPr>
              <a:t>,</a:t>
            </a:r>
            <a:r>
              <a:rPr lang="en-US" i="1" smtClean="0">
                <a:solidFill>
                  <a:srgbClr val="FF0000"/>
                </a:solidFill>
              </a:rPr>
              <a:t>v</a:t>
            </a:r>
            <a:r>
              <a:rPr lang="en-US" baseline="-25000" smtClean="0">
                <a:solidFill>
                  <a:srgbClr val="FF0000"/>
                </a:solidFill>
              </a:rPr>
              <a:t>2</a:t>
            </a:r>
            <a:r>
              <a:rPr lang="en-US" smtClean="0">
                <a:solidFill>
                  <a:srgbClr val="FF0000"/>
                </a:solidFill>
              </a:rPr>
              <a:t>,… ,</a:t>
            </a:r>
            <a:r>
              <a:rPr lang="en-US" i="1" smtClean="0">
                <a:solidFill>
                  <a:srgbClr val="FF0000"/>
                </a:solidFill>
              </a:rPr>
              <a:t>v</a:t>
            </a:r>
            <a:r>
              <a:rPr lang="en-US" i="1" baseline="-25000" smtClean="0">
                <a:solidFill>
                  <a:srgbClr val="FF0000"/>
                </a:solidFill>
              </a:rPr>
              <a:t>n</a:t>
            </a:r>
            <a:r>
              <a:rPr lang="en-US" smtClean="0">
                <a:solidFill>
                  <a:srgbClr val="FF0000"/>
                </a:solidFill>
              </a:rPr>
              <a:t>}</a:t>
            </a:r>
            <a:r>
              <a:rPr lang="en-US" smtClean="0"/>
              <a:t> và </a:t>
            </a:r>
            <a:r>
              <a:rPr lang="en-US" i="1" smtClean="0">
                <a:solidFill>
                  <a:srgbClr val="FF0000"/>
                </a:solidFill>
              </a:rPr>
              <a:t>E</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rPr>
              <a:t>,</a:t>
            </a:r>
            <a:r>
              <a:rPr lang="en-US" i="1" smtClean="0">
                <a:solidFill>
                  <a:srgbClr val="FF0000"/>
                </a:solidFill>
              </a:rPr>
              <a:t>v</a:t>
            </a:r>
            <a:r>
              <a:rPr lang="en-US" baseline="-25000" smtClean="0">
                <a:solidFill>
                  <a:srgbClr val="FF0000"/>
                </a:solidFill>
              </a:rPr>
              <a:t>2</a:t>
            </a:r>
            <a:r>
              <a:rPr lang="en-US" smtClean="0">
                <a:solidFill>
                  <a:srgbClr val="FF0000"/>
                </a:solidFill>
              </a:rPr>
              <a:t>),(</a:t>
            </a:r>
            <a:r>
              <a:rPr lang="en-US" i="1" smtClean="0">
                <a:solidFill>
                  <a:srgbClr val="FF0000"/>
                </a:solidFill>
              </a:rPr>
              <a:t>v</a:t>
            </a:r>
            <a:r>
              <a:rPr lang="en-US" baseline="-25000" smtClean="0">
                <a:solidFill>
                  <a:srgbClr val="FF0000"/>
                </a:solidFill>
              </a:rPr>
              <a:t>2</a:t>
            </a:r>
            <a:r>
              <a:rPr lang="en-US" smtClean="0">
                <a:solidFill>
                  <a:srgbClr val="FF0000"/>
                </a:solidFill>
              </a:rPr>
              <a:t>,</a:t>
            </a:r>
            <a:r>
              <a:rPr lang="en-US" i="1" smtClean="0">
                <a:solidFill>
                  <a:srgbClr val="FF0000"/>
                </a:solidFill>
              </a:rPr>
              <a:t>v</a:t>
            </a:r>
            <a:r>
              <a:rPr lang="en-US" baseline="-25000" smtClean="0">
                <a:solidFill>
                  <a:srgbClr val="FF0000"/>
                </a:solidFill>
              </a:rPr>
              <a:t>3</a:t>
            </a:r>
            <a:r>
              <a:rPr lang="en-US" smtClean="0">
                <a:solidFill>
                  <a:srgbClr val="FF0000"/>
                </a:solidFill>
              </a:rPr>
              <a:t>),…,(</a:t>
            </a:r>
            <a:r>
              <a:rPr lang="en-US" i="1" smtClean="0">
                <a:solidFill>
                  <a:srgbClr val="FF0000"/>
                </a:solidFill>
              </a:rPr>
              <a:t>v</a:t>
            </a:r>
            <a:r>
              <a:rPr lang="en-US" i="1" baseline="-25000" smtClean="0">
                <a:solidFill>
                  <a:srgbClr val="FF0000"/>
                </a:solidFill>
              </a:rPr>
              <a:t>n</a:t>
            </a:r>
            <a:r>
              <a:rPr lang="en-US" baseline="-25000" smtClean="0">
                <a:solidFill>
                  <a:srgbClr val="FF0000"/>
                </a:solidFill>
                <a:sym typeface="Symbol" pitchFamily="18" charset="2"/>
              </a:rPr>
              <a:t></a:t>
            </a:r>
            <a:r>
              <a:rPr lang="en-US" baseline="-25000" smtClean="0">
                <a:solidFill>
                  <a:srgbClr val="FF0000"/>
                </a:solidFill>
              </a:rPr>
              <a:t>1</a:t>
            </a:r>
            <a:r>
              <a:rPr lang="en-US" smtClean="0">
                <a:solidFill>
                  <a:srgbClr val="FF0000"/>
                </a:solidFill>
              </a:rPr>
              <a:t>,</a:t>
            </a:r>
            <a:r>
              <a:rPr lang="en-US" i="1" smtClean="0">
                <a:solidFill>
                  <a:srgbClr val="FF0000"/>
                </a:solidFill>
              </a:rPr>
              <a:t>v</a:t>
            </a:r>
            <a:r>
              <a:rPr lang="en-US" i="1" baseline="-25000" smtClean="0">
                <a:solidFill>
                  <a:srgbClr val="FF0000"/>
                </a:solidFill>
              </a:rPr>
              <a:t>n</a:t>
            </a:r>
            <a:r>
              <a:rPr lang="en-US" smtClean="0">
                <a:solidFill>
                  <a:srgbClr val="FF0000"/>
                </a:solidFill>
              </a:rPr>
              <a:t>),(</a:t>
            </a:r>
            <a:r>
              <a:rPr lang="en-US" i="1" smtClean="0">
                <a:solidFill>
                  <a:srgbClr val="FF0000"/>
                </a:solidFill>
              </a:rPr>
              <a:t>v</a:t>
            </a:r>
            <a:r>
              <a:rPr lang="en-US" i="1" baseline="-25000" smtClean="0">
                <a:solidFill>
                  <a:srgbClr val="FF0000"/>
                </a:solidFill>
              </a:rPr>
              <a:t>n</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rPr>
              <a:t>)}</a:t>
            </a:r>
            <a:r>
              <a:rPr lang="en-US" smtClean="0"/>
              <a:t>.</a:t>
            </a:r>
          </a:p>
        </p:txBody>
      </p:sp>
      <p:grpSp>
        <p:nvGrpSpPr>
          <p:cNvPr id="2" name="Group 77"/>
          <p:cNvGrpSpPr>
            <a:grpSpLocks/>
          </p:cNvGrpSpPr>
          <p:nvPr/>
        </p:nvGrpSpPr>
        <p:grpSpPr bwMode="auto">
          <a:xfrm>
            <a:off x="1239838" y="3357563"/>
            <a:ext cx="6680200" cy="1698625"/>
            <a:chOff x="722" y="2342"/>
            <a:chExt cx="4208" cy="1070"/>
          </a:xfrm>
        </p:grpSpPr>
        <p:sp>
          <p:nvSpPr>
            <p:cNvPr id="54280" name="Line 4"/>
            <p:cNvSpPr>
              <a:spLocks noChangeShapeType="1"/>
            </p:cNvSpPr>
            <p:nvPr/>
          </p:nvSpPr>
          <p:spPr bwMode="auto">
            <a:xfrm>
              <a:off x="770" y="2424"/>
              <a:ext cx="333" cy="146"/>
            </a:xfrm>
            <a:prstGeom prst="line">
              <a:avLst/>
            </a:prstGeom>
            <a:noFill/>
            <a:ln w="28575">
              <a:solidFill>
                <a:schemeClr val="tx1"/>
              </a:solidFill>
              <a:round/>
              <a:headEnd/>
              <a:tailEnd/>
            </a:ln>
          </p:spPr>
          <p:txBody>
            <a:bodyPr wrap="none" anchor="ctr">
              <a:spAutoFit/>
            </a:bodyPr>
            <a:lstStyle/>
            <a:p>
              <a:endParaRPr lang="en-US"/>
            </a:p>
          </p:txBody>
        </p:sp>
        <p:sp>
          <p:nvSpPr>
            <p:cNvPr id="54281" name="Line 5"/>
            <p:cNvSpPr>
              <a:spLocks noChangeShapeType="1"/>
            </p:cNvSpPr>
            <p:nvPr/>
          </p:nvSpPr>
          <p:spPr bwMode="auto">
            <a:xfrm flipH="1">
              <a:off x="811" y="2578"/>
              <a:ext cx="292" cy="219"/>
            </a:xfrm>
            <a:prstGeom prst="line">
              <a:avLst/>
            </a:prstGeom>
            <a:noFill/>
            <a:ln w="28575">
              <a:solidFill>
                <a:schemeClr val="tx1"/>
              </a:solidFill>
              <a:round/>
              <a:headEnd/>
              <a:tailEnd/>
            </a:ln>
          </p:spPr>
          <p:txBody>
            <a:bodyPr wrap="none" anchor="ctr">
              <a:spAutoFit/>
            </a:bodyPr>
            <a:lstStyle/>
            <a:p>
              <a:endParaRPr lang="en-US"/>
            </a:p>
          </p:txBody>
        </p:sp>
        <p:sp>
          <p:nvSpPr>
            <p:cNvPr id="54282" name="Line 6"/>
            <p:cNvSpPr>
              <a:spLocks noChangeShapeType="1"/>
            </p:cNvSpPr>
            <p:nvPr/>
          </p:nvSpPr>
          <p:spPr bwMode="auto">
            <a:xfrm>
              <a:off x="787" y="2408"/>
              <a:ext cx="16" cy="397"/>
            </a:xfrm>
            <a:prstGeom prst="line">
              <a:avLst/>
            </a:prstGeom>
            <a:noFill/>
            <a:ln w="28575">
              <a:solidFill>
                <a:schemeClr val="tx1"/>
              </a:solidFill>
              <a:round/>
              <a:headEnd/>
              <a:tailEnd/>
            </a:ln>
          </p:spPr>
          <p:txBody>
            <a:bodyPr wrap="none" anchor="ctr">
              <a:spAutoFit/>
            </a:bodyPr>
            <a:lstStyle/>
            <a:p>
              <a:endParaRPr lang="en-US"/>
            </a:p>
          </p:txBody>
        </p:sp>
        <p:sp>
          <p:nvSpPr>
            <p:cNvPr id="54283" name="Line 7"/>
            <p:cNvSpPr>
              <a:spLocks noChangeShapeType="1"/>
            </p:cNvSpPr>
            <p:nvPr/>
          </p:nvSpPr>
          <p:spPr bwMode="auto">
            <a:xfrm>
              <a:off x="1581" y="2457"/>
              <a:ext cx="357" cy="137"/>
            </a:xfrm>
            <a:prstGeom prst="line">
              <a:avLst/>
            </a:prstGeom>
            <a:noFill/>
            <a:ln w="28575">
              <a:solidFill>
                <a:schemeClr val="tx1"/>
              </a:solidFill>
              <a:round/>
              <a:headEnd/>
              <a:tailEnd/>
            </a:ln>
          </p:spPr>
          <p:txBody>
            <a:bodyPr wrap="none" anchor="ctr">
              <a:spAutoFit/>
            </a:bodyPr>
            <a:lstStyle/>
            <a:p>
              <a:endParaRPr lang="en-US"/>
            </a:p>
          </p:txBody>
        </p:sp>
        <p:sp>
          <p:nvSpPr>
            <p:cNvPr id="54284" name="Line 8"/>
            <p:cNvSpPr>
              <a:spLocks noChangeShapeType="1"/>
            </p:cNvSpPr>
            <p:nvPr/>
          </p:nvSpPr>
          <p:spPr bwMode="auto">
            <a:xfrm flipH="1">
              <a:off x="1808" y="2594"/>
              <a:ext cx="122" cy="333"/>
            </a:xfrm>
            <a:prstGeom prst="line">
              <a:avLst/>
            </a:prstGeom>
            <a:noFill/>
            <a:ln w="28575">
              <a:solidFill>
                <a:schemeClr val="tx1"/>
              </a:solidFill>
              <a:round/>
              <a:headEnd/>
              <a:tailEnd/>
            </a:ln>
          </p:spPr>
          <p:txBody>
            <a:bodyPr wrap="none" anchor="ctr">
              <a:spAutoFit/>
            </a:bodyPr>
            <a:lstStyle/>
            <a:p>
              <a:endParaRPr lang="en-US"/>
            </a:p>
          </p:txBody>
        </p:sp>
        <p:sp>
          <p:nvSpPr>
            <p:cNvPr id="54285" name="Line 9"/>
            <p:cNvSpPr>
              <a:spLocks noChangeShapeType="1"/>
            </p:cNvSpPr>
            <p:nvPr/>
          </p:nvSpPr>
          <p:spPr bwMode="auto">
            <a:xfrm flipH="1" flipV="1">
              <a:off x="1435" y="2789"/>
              <a:ext cx="365" cy="130"/>
            </a:xfrm>
            <a:prstGeom prst="line">
              <a:avLst/>
            </a:prstGeom>
            <a:noFill/>
            <a:ln w="28575">
              <a:solidFill>
                <a:schemeClr val="tx1"/>
              </a:solidFill>
              <a:round/>
              <a:headEnd/>
              <a:tailEnd/>
            </a:ln>
          </p:spPr>
          <p:txBody>
            <a:bodyPr wrap="none" anchor="ctr">
              <a:spAutoFit/>
            </a:bodyPr>
            <a:lstStyle/>
            <a:p>
              <a:endParaRPr lang="en-US"/>
            </a:p>
          </p:txBody>
        </p:sp>
        <p:sp>
          <p:nvSpPr>
            <p:cNvPr id="54286" name="Line 10"/>
            <p:cNvSpPr>
              <a:spLocks noChangeShapeType="1"/>
            </p:cNvSpPr>
            <p:nvPr/>
          </p:nvSpPr>
          <p:spPr bwMode="auto">
            <a:xfrm flipV="1">
              <a:off x="1435" y="2448"/>
              <a:ext cx="162" cy="333"/>
            </a:xfrm>
            <a:prstGeom prst="line">
              <a:avLst/>
            </a:prstGeom>
            <a:noFill/>
            <a:ln w="28575">
              <a:solidFill>
                <a:schemeClr val="tx1"/>
              </a:solidFill>
              <a:round/>
              <a:headEnd/>
              <a:tailEnd/>
            </a:ln>
          </p:spPr>
          <p:txBody>
            <a:bodyPr wrap="none" anchor="ctr">
              <a:spAutoFit/>
            </a:bodyPr>
            <a:lstStyle/>
            <a:p>
              <a:endParaRPr lang="en-US"/>
            </a:p>
          </p:txBody>
        </p:sp>
        <p:sp>
          <p:nvSpPr>
            <p:cNvPr id="54287" name="Line 11"/>
            <p:cNvSpPr>
              <a:spLocks noChangeShapeType="1"/>
            </p:cNvSpPr>
            <p:nvPr/>
          </p:nvSpPr>
          <p:spPr bwMode="auto">
            <a:xfrm flipV="1">
              <a:off x="2238" y="2392"/>
              <a:ext cx="138" cy="332"/>
            </a:xfrm>
            <a:prstGeom prst="line">
              <a:avLst/>
            </a:prstGeom>
            <a:noFill/>
            <a:ln w="28575">
              <a:solidFill>
                <a:schemeClr val="tx1"/>
              </a:solidFill>
              <a:round/>
              <a:headEnd/>
              <a:tailEnd/>
            </a:ln>
          </p:spPr>
          <p:txBody>
            <a:bodyPr wrap="none" anchor="ctr">
              <a:spAutoFit/>
            </a:bodyPr>
            <a:lstStyle/>
            <a:p>
              <a:endParaRPr lang="en-US"/>
            </a:p>
          </p:txBody>
        </p:sp>
        <p:sp>
          <p:nvSpPr>
            <p:cNvPr id="54288" name="Line 12"/>
            <p:cNvSpPr>
              <a:spLocks noChangeShapeType="1"/>
            </p:cNvSpPr>
            <p:nvPr/>
          </p:nvSpPr>
          <p:spPr bwMode="auto">
            <a:xfrm>
              <a:off x="2368" y="2392"/>
              <a:ext cx="292" cy="56"/>
            </a:xfrm>
            <a:prstGeom prst="line">
              <a:avLst/>
            </a:prstGeom>
            <a:noFill/>
            <a:ln w="28575">
              <a:solidFill>
                <a:schemeClr val="tx1"/>
              </a:solidFill>
              <a:round/>
              <a:headEnd/>
              <a:tailEnd/>
            </a:ln>
          </p:spPr>
          <p:txBody>
            <a:bodyPr wrap="none" anchor="ctr">
              <a:spAutoFit/>
            </a:bodyPr>
            <a:lstStyle/>
            <a:p>
              <a:endParaRPr lang="en-US"/>
            </a:p>
          </p:txBody>
        </p:sp>
        <p:sp>
          <p:nvSpPr>
            <p:cNvPr id="54289" name="Line 13"/>
            <p:cNvSpPr>
              <a:spLocks noChangeShapeType="1"/>
            </p:cNvSpPr>
            <p:nvPr/>
          </p:nvSpPr>
          <p:spPr bwMode="auto">
            <a:xfrm>
              <a:off x="2660" y="2448"/>
              <a:ext cx="65" cy="292"/>
            </a:xfrm>
            <a:prstGeom prst="line">
              <a:avLst/>
            </a:prstGeom>
            <a:noFill/>
            <a:ln w="28575">
              <a:solidFill>
                <a:schemeClr val="tx1"/>
              </a:solidFill>
              <a:round/>
              <a:headEnd/>
              <a:tailEnd/>
            </a:ln>
          </p:spPr>
          <p:txBody>
            <a:bodyPr wrap="none" anchor="ctr">
              <a:spAutoFit/>
            </a:bodyPr>
            <a:lstStyle/>
            <a:p>
              <a:endParaRPr lang="en-US"/>
            </a:p>
          </p:txBody>
        </p:sp>
        <p:sp>
          <p:nvSpPr>
            <p:cNvPr id="54290" name="Line 14"/>
            <p:cNvSpPr>
              <a:spLocks noChangeShapeType="1"/>
            </p:cNvSpPr>
            <p:nvPr/>
          </p:nvSpPr>
          <p:spPr bwMode="auto">
            <a:xfrm>
              <a:off x="2222" y="2724"/>
              <a:ext cx="211" cy="219"/>
            </a:xfrm>
            <a:prstGeom prst="line">
              <a:avLst/>
            </a:prstGeom>
            <a:noFill/>
            <a:ln w="28575">
              <a:solidFill>
                <a:schemeClr val="tx1"/>
              </a:solidFill>
              <a:round/>
              <a:headEnd/>
              <a:tailEnd/>
            </a:ln>
          </p:spPr>
          <p:txBody>
            <a:bodyPr wrap="none" anchor="ctr">
              <a:spAutoFit/>
            </a:bodyPr>
            <a:lstStyle/>
            <a:p>
              <a:endParaRPr lang="en-US"/>
            </a:p>
          </p:txBody>
        </p:sp>
        <p:sp>
          <p:nvSpPr>
            <p:cNvPr id="54291" name="Line 15"/>
            <p:cNvSpPr>
              <a:spLocks noChangeShapeType="1"/>
            </p:cNvSpPr>
            <p:nvPr/>
          </p:nvSpPr>
          <p:spPr bwMode="auto">
            <a:xfrm flipH="1">
              <a:off x="2425" y="2740"/>
              <a:ext cx="283" cy="203"/>
            </a:xfrm>
            <a:prstGeom prst="line">
              <a:avLst/>
            </a:prstGeom>
            <a:noFill/>
            <a:ln w="28575">
              <a:solidFill>
                <a:schemeClr val="tx1"/>
              </a:solidFill>
              <a:round/>
              <a:headEnd/>
              <a:tailEnd/>
            </a:ln>
          </p:spPr>
          <p:txBody>
            <a:bodyPr wrap="none" anchor="ctr">
              <a:spAutoFit/>
            </a:bodyPr>
            <a:lstStyle/>
            <a:p>
              <a:endParaRPr lang="en-US"/>
            </a:p>
          </p:txBody>
        </p:sp>
        <p:sp>
          <p:nvSpPr>
            <p:cNvPr id="54292" name="Line 16"/>
            <p:cNvSpPr>
              <a:spLocks noChangeShapeType="1"/>
            </p:cNvSpPr>
            <p:nvPr/>
          </p:nvSpPr>
          <p:spPr bwMode="auto">
            <a:xfrm flipV="1">
              <a:off x="3016" y="2400"/>
              <a:ext cx="228" cy="194"/>
            </a:xfrm>
            <a:prstGeom prst="line">
              <a:avLst/>
            </a:prstGeom>
            <a:noFill/>
            <a:ln w="28575">
              <a:solidFill>
                <a:schemeClr val="tx1"/>
              </a:solidFill>
              <a:round/>
              <a:headEnd/>
              <a:tailEnd/>
            </a:ln>
          </p:spPr>
          <p:txBody>
            <a:bodyPr wrap="none" anchor="ctr">
              <a:spAutoFit/>
            </a:bodyPr>
            <a:lstStyle/>
            <a:p>
              <a:endParaRPr lang="en-US"/>
            </a:p>
          </p:txBody>
        </p:sp>
        <p:sp>
          <p:nvSpPr>
            <p:cNvPr id="54293" name="Line 17"/>
            <p:cNvSpPr>
              <a:spLocks noChangeShapeType="1"/>
            </p:cNvSpPr>
            <p:nvPr/>
          </p:nvSpPr>
          <p:spPr bwMode="auto">
            <a:xfrm>
              <a:off x="3244" y="2400"/>
              <a:ext cx="202" cy="186"/>
            </a:xfrm>
            <a:prstGeom prst="line">
              <a:avLst/>
            </a:prstGeom>
            <a:noFill/>
            <a:ln w="28575">
              <a:solidFill>
                <a:schemeClr val="tx1"/>
              </a:solidFill>
              <a:round/>
              <a:headEnd/>
              <a:tailEnd/>
            </a:ln>
          </p:spPr>
          <p:txBody>
            <a:bodyPr wrap="none" anchor="ctr">
              <a:spAutoFit/>
            </a:bodyPr>
            <a:lstStyle/>
            <a:p>
              <a:endParaRPr lang="en-US"/>
            </a:p>
          </p:txBody>
        </p:sp>
        <p:sp>
          <p:nvSpPr>
            <p:cNvPr id="54294" name="Line 18"/>
            <p:cNvSpPr>
              <a:spLocks noChangeShapeType="1"/>
            </p:cNvSpPr>
            <p:nvPr/>
          </p:nvSpPr>
          <p:spPr bwMode="auto">
            <a:xfrm>
              <a:off x="3454" y="2586"/>
              <a:ext cx="0" cy="260"/>
            </a:xfrm>
            <a:prstGeom prst="line">
              <a:avLst/>
            </a:prstGeom>
            <a:noFill/>
            <a:ln w="28575">
              <a:solidFill>
                <a:schemeClr val="tx1"/>
              </a:solidFill>
              <a:round/>
              <a:headEnd/>
              <a:tailEnd/>
            </a:ln>
          </p:spPr>
          <p:txBody>
            <a:bodyPr wrap="none" anchor="ctr">
              <a:spAutoFit/>
            </a:bodyPr>
            <a:lstStyle/>
            <a:p>
              <a:endParaRPr lang="en-US"/>
            </a:p>
          </p:txBody>
        </p:sp>
        <p:sp>
          <p:nvSpPr>
            <p:cNvPr id="54295" name="Line 19"/>
            <p:cNvSpPr>
              <a:spLocks noChangeShapeType="1"/>
            </p:cNvSpPr>
            <p:nvPr/>
          </p:nvSpPr>
          <p:spPr bwMode="auto">
            <a:xfrm flipH="1">
              <a:off x="3268" y="2862"/>
              <a:ext cx="178" cy="146"/>
            </a:xfrm>
            <a:prstGeom prst="line">
              <a:avLst/>
            </a:prstGeom>
            <a:noFill/>
            <a:ln w="28575">
              <a:solidFill>
                <a:schemeClr val="tx1"/>
              </a:solidFill>
              <a:round/>
              <a:headEnd/>
              <a:tailEnd/>
            </a:ln>
          </p:spPr>
          <p:txBody>
            <a:bodyPr wrap="none" anchor="ctr">
              <a:spAutoFit/>
            </a:bodyPr>
            <a:lstStyle/>
            <a:p>
              <a:endParaRPr lang="en-US"/>
            </a:p>
          </p:txBody>
        </p:sp>
        <p:sp>
          <p:nvSpPr>
            <p:cNvPr id="54296" name="Line 20"/>
            <p:cNvSpPr>
              <a:spLocks noChangeShapeType="1"/>
            </p:cNvSpPr>
            <p:nvPr/>
          </p:nvSpPr>
          <p:spPr bwMode="auto">
            <a:xfrm>
              <a:off x="3008" y="2586"/>
              <a:ext cx="57" cy="284"/>
            </a:xfrm>
            <a:prstGeom prst="line">
              <a:avLst/>
            </a:prstGeom>
            <a:noFill/>
            <a:ln w="28575">
              <a:solidFill>
                <a:schemeClr val="tx1"/>
              </a:solidFill>
              <a:round/>
              <a:headEnd/>
              <a:tailEnd/>
            </a:ln>
          </p:spPr>
          <p:txBody>
            <a:bodyPr wrap="none" anchor="ctr">
              <a:spAutoFit/>
            </a:bodyPr>
            <a:lstStyle/>
            <a:p>
              <a:endParaRPr lang="en-US"/>
            </a:p>
          </p:txBody>
        </p:sp>
        <p:sp>
          <p:nvSpPr>
            <p:cNvPr id="54297" name="Line 21"/>
            <p:cNvSpPr>
              <a:spLocks noChangeShapeType="1"/>
            </p:cNvSpPr>
            <p:nvPr/>
          </p:nvSpPr>
          <p:spPr bwMode="auto">
            <a:xfrm>
              <a:off x="3057" y="2862"/>
              <a:ext cx="211" cy="146"/>
            </a:xfrm>
            <a:prstGeom prst="line">
              <a:avLst/>
            </a:prstGeom>
            <a:noFill/>
            <a:ln w="28575">
              <a:solidFill>
                <a:schemeClr val="tx1"/>
              </a:solidFill>
              <a:round/>
              <a:headEnd/>
              <a:tailEnd/>
            </a:ln>
          </p:spPr>
          <p:txBody>
            <a:bodyPr wrap="none" anchor="ctr">
              <a:spAutoFit/>
            </a:bodyPr>
            <a:lstStyle/>
            <a:p>
              <a:endParaRPr lang="en-US"/>
            </a:p>
          </p:txBody>
        </p:sp>
        <p:sp>
          <p:nvSpPr>
            <p:cNvPr id="54298" name="Line 22"/>
            <p:cNvSpPr>
              <a:spLocks noChangeShapeType="1"/>
            </p:cNvSpPr>
            <p:nvPr/>
          </p:nvSpPr>
          <p:spPr bwMode="auto">
            <a:xfrm flipH="1" flipV="1">
              <a:off x="3738" y="2619"/>
              <a:ext cx="41" cy="259"/>
            </a:xfrm>
            <a:prstGeom prst="line">
              <a:avLst/>
            </a:prstGeom>
            <a:noFill/>
            <a:ln w="28575">
              <a:solidFill>
                <a:schemeClr val="tx1"/>
              </a:solidFill>
              <a:round/>
              <a:headEnd/>
              <a:tailEnd/>
            </a:ln>
          </p:spPr>
          <p:txBody>
            <a:bodyPr wrap="none" anchor="ctr">
              <a:spAutoFit/>
            </a:bodyPr>
            <a:lstStyle/>
            <a:p>
              <a:endParaRPr lang="en-US"/>
            </a:p>
          </p:txBody>
        </p:sp>
        <p:sp>
          <p:nvSpPr>
            <p:cNvPr id="54299" name="Line 23"/>
            <p:cNvSpPr>
              <a:spLocks noChangeShapeType="1"/>
            </p:cNvSpPr>
            <p:nvPr/>
          </p:nvSpPr>
          <p:spPr bwMode="auto">
            <a:xfrm flipV="1">
              <a:off x="3730" y="2440"/>
              <a:ext cx="195" cy="187"/>
            </a:xfrm>
            <a:prstGeom prst="line">
              <a:avLst/>
            </a:prstGeom>
            <a:noFill/>
            <a:ln w="28575">
              <a:solidFill>
                <a:schemeClr val="tx1"/>
              </a:solidFill>
              <a:round/>
              <a:headEnd/>
              <a:tailEnd/>
            </a:ln>
          </p:spPr>
          <p:txBody>
            <a:bodyPr anchor="ctr">
              <a:spAutoFit/>
            </a:bodyPr>
            <a:lstStyle/>
            <a:p>
              <a:endParaRPr lang="en-US"/>
            </a:p>
          </p:txBody>
        </p:sp>
        <p:sp>
          <p:nvSpPr>
            <p:cNvPr id="54300" name="Line 24"/>
            <p:cNvSpPr>
              <a:spLocks noChangeShapeType="1"/>
            </p:cNvSpPr>
            <p:nvPr/>
          </p:nvSpPr>
          <p:spPr bwMode="auto">
            <a:xfrm>
              <a:off x="3908" y="2416"/>
              <a:ext cx="171" cy="130"/>
            </a:xfrm>
            <a:prstGeom prst="line">
              <a:avLst/>
            </a:prstGeom>
            <a:noFill/>
            <a:ln w="28575">
              <a:solidFill>
                <a:schemeClr val="tx1"/>
              </a:solidFill>
              <a:round/>
              <a:headEnd/>
              <a:tailEnd/>
            </a:ln>
          </p:spPr>
          <p:txBody>
            <a:bodyPr wrap="none" anchor="ctr">
              <a:spAutoFit/>
            </a:bodyPr>
            <a:lstStyle/>
            <a:p>
              <a:endParaRPr lang="en-US"/>
            </a:p>
          </p:txBody>
        </p:sp>
        <p:sp>
          <p:nvSpPr>
            <p:cNvPr id="54301" name="Line 25"/>
            <p:cNvSpPr>
              <a:spLocks noChangeShapeType="1"/>
            </p:cNvSpPr>
            <p:nvPr/>
          </p:nvSpPr>
          <p:spPr bwMode="auto">
            <a:xfrm>
              <a:off x="4095" y="2530"/>
              <a:ext cx="24" cy="243"/>
            </a:xfrm>
            <a:prstGeom prst="line">
              <a:avLst/>
            </a:prstGeom>
            <a:noFill/>
            <a:ln w="28575">
              <a:solidFill>
                <a:schemeClr val="tx1"/>
              </a:solidFill>
              <a:round/>
              <a:headEnd/>
              <a:tailEnd/>
            </a:ln>
          </p:spPr>
          <p:txBody>
            <a:bodyPr wrap="none" anchor="ctr">
              <a:spAutoFit/>
            </a:bodyPr>
            <a:lstStyle/>
            <a:p>
              <a:endParaRPr lang="en-US"/>
            </a:p>
          </p:txBody>
        </p:sp>
        <p:sp>
          <p:nvSpPr>
            <p:cNvPr id="54302" name="Line 26"/>
            <p:cNvSpPr>
              <a:spLocks noChangeShapeType="1"/>
            </p:cNvSpPr>
            <p:nvPr/>
          </p:nvSpPr>
          <p:spPr bwMode="auto">
            <a:xfrm flipH="1">
              <a:off x="4054" y="2773"/>
              <a:ext cx="73" cy="211"/>
            </a:xfrm>
            <a:prstGeom prst="line">
              <a:avLst/>
            </a:prstGeom>
            <a:noFill/>
            <a:ln w="28575">
              <a:solidFill>
                <a:schemeClr val="tx1"/>
              </a:solidFill>
              <a:round/>
              <a:headEnd/>
              <a:tailEnd/>
            </a:ln>
          </p:spPr>
          <p:txBody>
            <a:bodyPr wrap="none" anchor="ctr">
              <a:spAutoFit/>
            </a:bodyPr>
            <a:lstStyle/>
            <a:p>
              <a:endParaRPr lang="en-US"/>
            </a:p>
          </p:txBody>
        </p:sp>
        <p:sp>
          <p:nvSpPr>
            <p:cNvPr id="54303" name="Line 27"/>
            <p:cNvSpPr>
              <a:spLocks noChangeShapeType="1"/>
            </p:cNvSpPr>
            <p:nvPr/>
          </p:nvSpPr>
          <p:spPr bwMode="auto">
            <a:xfrm>
              <a:off x="3787" y="2870"/>
              <a:ext cx="105" cy="187"/>
            </a:xfrm>
            <a:prstGeom prst="line">
              <a:avLst/>
            </a:prstGeom>
            <a:noFill/>
            <a:ln w="28575">
              <a:solidFill>
                <a:schemeClr val="tx1"/>
              </a:solidFill>
              <a:round/>
              <a:headEnd/>
              <a:tailEnd/>
            </a:ln>
          </p:spPr>
          <p:txBody>
            <a:bodyPr wrap="none" anchor="ctr">
              <a:spAutoFit/>
            </a:bodyPr>
            <a:lstStyle/>
            <a:p>
              <a:endParaRPr lang="en-US"/>
            </a:p>
          </p:txBody>
        </p:sp>
        <p:sp>
          <p:nvSpPr>
            <p:cNvPr id="54304" name="Line 28"/>
            <p:cNvSpPr>
              <a:spLocks noChangeShapeType="1"/>
            </p:cNvSpPr>
            <p:nvPr/>
          </p:nvSpPr>
          <p:spPr bwMode="auto">
            <a:xfrm flipV="1">
              <a:off x="3900" y="2984"/>
              <a:ext cx="154" cy="89"/>
            </a:xfrm>
            <a:prstGeom prst="line">
              <a:avLst/>
            </a:prstGeom>
            <a:noFill/>
            <a:ln w="28575">
              <a:solidFill>
                <a:schemeClr val="tx1"/>
              </a:solidFill>
              <a:round/>
              <a:headEnd/>
              <a:tailEnd/>
            </a:ln>
          </p:spPr>
          <p:txBody>
            <a:bodyPr wrap="none" anchor="ctr">
              <a:spAutoFit/>
            </a:bodyPr>
            <a:lstStyle/>
            <a:p>
              <a:endParaRPr lang="en-US"/>
            </a:p>
          </p:txBody>
        </p:sp>
        <p:sp>
          <p:nvSpPr>
            <p:cNvPr id="54305" name="Text Box 29"/>
            <p:cNvSpPr txBox="1">
              <a:spLocks noChangeArrowheads="1"/>
            </p:cNvSpPr>
            <p:nvPr/>
          </p:nvSpPr>
          <p:spPr bwMode="auto">
            <a:xfrm>
              <a:off x="722" y="2848"/>
              <a:ext cx="308" cy="288"/>
            </a:xfrm>
            <a:prstGeom prst="rect">
              <a:avLst/>
            </a:prstGeom>
            <a:noFill/>
            <a:ln w="28575">
              <a:noFill/>
              <a:miter lim="800000"/>
              <a:headEnd/>
              <a:tailEnd/>
            </a:ln>
          </p:spPr>
          <p:txBody>
            <a:bodyPr wrap="none" anchor="ctr">
              <a:spAutoFit/>
            </a:bodyPr>
            <a:lstStyle/>
            <a:p>
              <a:pPr algn="ctr" eaLnBrk="0" hangingPunct="0"/>
              <a:r>
                <a:rPr lang="en-US" sz="2400" i="1" u="none"/>
                <a:t>C</a:t>
              </a:r>
              <a:r>
                <a:rPr lang="en-US" sz="2400" u="none" baseline="-25000"/>
                <a:t>3</a:t>
              </a:r>
              <a:endParaRPr lang="en-US" sz="2400" i="1" u="none"/>
            </a:p>
          </p:txBody>
        </p:sp>
        <p:sp>
          <p:nvSpPr>
            <p:cNvPr id="54306" name="Text Box 30"/>
            <p:cNvSpPr txBox="1">
              <a:spLocks noChangeArrowheads="1"/>
            </p:cNvSpPr>
            <p:nvPr/>
          </p:nvSpPr>
          <p:spPr bwMode="auto">
            <a:xfrm>
              <a:off x="1391" y="2917"/>
              <a:ext cx="308" cy="288"/>
            </a:xfrm>
            <a:prstGeom prst="rect">
              <a:avLst/>
            </a:prstGeom>
            <a:noFill/>
            <a:ln w="28575">
              <a:noFill/>
              <a:miter lim="800000"/>
              <a:headEnd/>
              <a:tailEnd/>
            </a:ln>
          </p:spPr>
          <p:txBody>
            <a:bodyPr wrap="none" anchor="ctr">
              <a:spAutoFit/>
            </a:bodyPr>
            <a:lstStyle/>
            <a:p>
              <a:pPr algn="ctr" eaLnBrk="0" hangingPunct="0"/>
              <a:r>
                <a:rPr lang="en-US" sz="2400" i="1" u="none"/>
                <a:t>C</a:t>
              </a:r>
              <a:r>
                <a:rPr lang="en-US" sz="2400" u="none" baseline="-25000"/>
                <a:t>4</a:t>
              </a:r>
              <a:endParaRPr lang="en-US" sz="2400" i="1" u="none"/>
            </a:p>
          </p:txBody>
        </p:sp>
        <p:sp>
          <p:nvSpPr>
            <p:cNvPr id="54307" name="Text Box 31"/>
            <p:cNvSpPr txBox="1">
              <a:spLocks noChangeArrowheads="1"/>
            </p:cNvSpPr>
            <p:nvPr/>
          </p:nvSpPr>
          <p:spPr bwMode="auto">
            <a:xfrm>
              <a:off x="2290" y="2988"/>
              <a:ext cx="308" cy="288"/>
            </a:xfrm>
            <a:prstGeom prst="rect">
              <a:avLst/>
            </a:prstGeom>
            <a:noFill/>
            <a:ln w="28575">
              <a:noFill/>
              <a:miter lim="800000"/>
              <a:headEnd/>
              <a:tailEnd/>
            </a:ln>
          </p:spPr>
          <p:txBody>
            <a:bodyPr wrap="none" anchor="ctr">
              <a:spAutoFit/>
            </a:bodyPr>
            <a:lstStyle/>
            <a:p>
              <a:pPr algn="ctr" eaLnBrk="0" hangingPunct="0"/>
              <a:r>
                <a:rPr lang="en-US" sz="2400" i="1" u="none"/>
                <a:t>C</a:t>
              </a:r>
              <a:r>
                <a:rPr lang="en-US" sz="2400" u="none" baseline="-25000"/>
                <a:t>5</a:t>
              </a:r>
              <a:endParaRPr lang="en-US" sz="2400" i="1" u="none"/>
            </a:p>
          </p:txBody>
        </p:sp>
        <p:sp>
          <p:nvSpPr>
            <p:cNvPr id="54308" name="Text Box 32"/>
            <p:cNvSpPr txBox="1">
              <a:spLocks noChangeArrowheads="1"/>
            </p:cNvSpPr>
            <p:nvPr/>
          </p:nvSpPr>
          <p:spPr bwMode="auto">
            <a:xfrm>
              <a:off x="3092" y="3044"/>
              <a:ext cx="308" cy="288"/>
            </a:xfrm>
            <a:prstGeom prst="rect">
              <a:avLst/>
            </a:prstGeom>
            <a:noFill/>
            <a:ln w="28575">
              <a:noFill/>
              <a:miter lim="800000"/>
              <a:headEnd/>
              <a:tailEnd/>
            </a:ln>
          </p:spPr>
          <p:txBody>
            <a:bodyPr wrap="none" anchor="ctr">
              <a:spAutoFit/>
            </a:bodyPr>
            <a:lstStyle/>
            <a:p>
              <a:pPr algn="ctr" eaLnBrk="0" hangingPunct="0"/>
              <a:r>
                <a:rPr lang="en-US" sz="2400" i="1" u="none"/>
                <a:t>C</a:t>
              </a:r>
              <a:r>
                <a:rPr lang="en-US" sz="2400" u="none" baseline="-25000"/>
                <a:t>6</a:t>
              </a:r>
              <a:endParaRPr lang="en-US" sz="2400" i="1" u="none"/>
            </a:p>
          </p:txBody>
        </p:sp>
        <p:sp>
          <p:nvSpPr>
            <p:cNvPr id="54309" name="Text Box 33"/>
            <p:cNvSpPr txBox="1">
              <a:spLocks noChangeArrowheads="1"/>
            </p:cNvSpPr>
            <p:nvPr/>
          </p:nvSpPr>
          <p:spPr bwMode="auto">
            <a:xfrm>
              <a:off x="3772" y="3124"/>
              <a:ext cx="308" cy="288"/>
            </a:xfrm>
            <a:prstGeom prst="rect">
              <a:avLst/>
            </a:prstGeom>
            <a:noFill/>
            <a:ln w="28575">
              <a:noFill/>
              <a:miter lim="800000"/>
              <a:headEnd/>
              <a:tailEnd/>
            </a:ln>
          </p:spPr>
          <p:txBody>
            <a:bodyPr wrap="none" anchor="ctr">
              <a:spAutoFit/>
            </a:bodyPr>
            <a:lstStyle/>
            <a:p>
              <a:pPr algn="ctr" eaLnBrk="0" hangingPunct="0"/>
              <a:r>
                <a:rPr lang="en-US" sz="2400" i="1" u="none"/>
                <a:t>C</a:t>
              </a:r>
              <a:r>
                <a:rPr lang="en-US" sz="2400" u="none" baseline="-25000"/>
                <a:t>7</a:t>
              </a:r>
              <a:endParaRPr lang="en-US" sz="2400" i="1" u="none"/>
            </a:p>
          </p:txBody>
        </p:sp>
        <p:sp>
          <p:nvSpPr>
            <p:cNvPr id="54310" name="Line 34"/>
            <p:cNvSpPr>
              <a:spLocks noChangeShapeType="1"/>
            </p:cNvSpPr>
            <p:nvPr/>
          </p:nvSpPr>
          <p:spPr bwMode="auto">
            <a:xfrm flipH="1" flipV="1">
              <a:off x="4337" y="2610"/>
              <a:ext cx="41" cy="259"/>
            </a:xfrm>
            <a:prstGeom prst="line">
              <a:avLst/>
            </a:prstGeom>
            <a:noFill/>
            <a:ln w="28575">
              <a:solidFill>
                <a:schemeClr val="tx1"/>
              </a:solidFill>
              <a:round/>
              <a:headEnd/>
              <a:tailEnd/>
            </a:ln>
          </p:spPr>
          <p:txBody>
            <a:bodyPr wrap="none" anchor="ctr">
              <a:spAutoFit/>
            </a:bodyPr>
            <a:lstStyle/>
            <a:p>
              <a:endParaRPr lang="en-US"/>
            </a:p>
          </p:txBody>
        </p:sp>
        <p:sp>
          <p:nvSpPr>
            <p:cNvPr id="54311" name="Line 35"/>
            <p:cNvSpPr>
              <a:spLocks noChangeShapeType="1"/>
            </p:cNvSpPr>
            <p:nvPr/>
          </p:nvSpPr>
          <p:spPr bwMode="auto">
            <a:xfrm flipV="1">
              <a:off x="4329" y="2431"/>
              <a:ext cx="195" cy="187"/>
            </a:xfrm>
            <a:prstGeom prst="line">
              <a:avLst/>
            </a:prstGeom>
            <a:noFill/>
            <a:ln w="28575">
              <a:solidFill>
                <a:schemeClr val="tx1"/>
              </a:solidFill>
              <a:round/>
              <a:headEnd/>
              <a:tailEnd/>
            </a:ln>
          </p:spPr>
          <p:txBody>
            <a:bodyPr anchor="ctr">
              <a:spAutoFit/>
            </a:bodyPr>
            <a:lstStyle/>
            <a:p>
              <a:endParaRPr lang="en-US"/>
            </a:p>
          </p:txBody>
        </p:sp>
        <p:sp>
          <p:nvSpPr>
            <p:cNvPr id="54312" name="Line 36"/>
            <p:cNvSpPr>
              <a:spLocks noChangeShapeType="1"/>
            </p:cNvSpPr>
            <p:nvPr/>
          </p:nvSpPr>
          <p:spPr bwMode="auto">
            <a:xfrm>
              <a:off x="4507" y="2407"/>
              <a:ext cx="268" cy="73"/>
            </a:xfrm>
            <a:prstGeom prst="line">
              <a:avLst/>
            </a:prstGeom>
            <a:noFill/>
            <a:ln w="28575">
              <a:solidFill>
                <a:schemeClr val="tx1"/>
              </a:solidFill>
              <a:round/>
              <a:headEnd/>
              <a:tailEnd/>
            </a:ln>
          </p:spPr>
          <p:txBody>
            <a:bodyPr anchor="ctr">
              <a:spAutoFit/>
            </a:bodyPr>
            <a:lstStyle/>
            <a:p>
              <a:endParaRPr lang="en-US"/>
            </a:p>
          </p:txBody>
        </p:sp>
        <p:sp>
          <p:nvSpPr>
            <p:cNvPr id="54313" name="Line 37"/>
            <p:cNvSpPr>
              <a:spLocks noChangeShapeType="1"/>
            </p:cNvSpPr>
            <p:nvPr/>
          </p:nvSpPr>
          <p:spPr bwMode="auto">
            <a:xfrm>
              <a:off x="4751" y="2457"/>
              <a:ext cx="121" cy="186"/>
            </a:xfrm>
            <a:prstGeom prst="line">
              <a:avLst/>
            </a:prstGeom>
            <a:noFill/>
            <a:ln w="28575">
              <a:solidFill>
                <a:schemeClr val="tx1"/>
              </a:solidFill>
              <a:round/>
              <a:headEnd/>
              <a:tailEnd/>
            </a:ln>
          </p:spPr>
          <p:txBody>
            <a:bodyPr anchor="ctr">
              <a:spAutoFit/>
            </a:bodyPr>
            <a:lstStyle/>
            <a:p>
              <a:endParaRPr lang="en-US"/>
            </a:p>
          </p:txBody>
        </p:sp>
        <p:sp>
          <p:nvSpPr>
            <p:cNvPr id="54314" name="Line 38"/>
            <p:cNvSpPr>
              <a:spLocks noChangeShapeType="1"/>
            </p:cNvSpPr>
            <p:nvPr/>
          </p:nvSpPr>
          <p:spPr bwMode="auto">
            <a:xfrm flipH="1">
              <a:off x="4871" y="2617"/>
              <a:ext cx="17" cy="251"/>
            </a:xfrm>
            <a:prstGeom prst="line">
              <a:avLst/>
            </a:prstGeom>
            <a:noFill/>
            <a:ln w="28575">
              <a:solidFill>
                <a:schemeClr val="tx1"/>
              </a:solidFill>
              <a:round/>
              <a:headEnd/>
              <a:tailEnd/>
            </a:ln>
          </p:spPr>
          <p:txBody>
            <a:bodyPr anchor="ctr">
              <a:spAutoFit/>
            </a:bodyPr>
            <a:lstStyle/>
            <a:p>
              <a:endParaRPr lang="en-US"/>
            </a:p>
          </p:txBody>
        </p:sp>
        <p:sp>
          <p:nvSpPr>
            <p:cNvPr id="54315" name="Line 39"/>
            <p:cNvSpPr>
              <a:spLocks noChangeShapeType="1"/>
            </p:cNvSpPr>
            <p:nvPr/>
          </p:nvSpPr>
          <p:spPr bwMode="auto">
            <a:xfrm>
              <a:off x="4386" y="2861"/>
              <a:ext cx="105" cy="187"/>
            </a:xfrm>
            <a:prstGeom prst="line">
              <a:avLst/>
            </a:prstGeom>
            <a:noFill/>
            <a:ln w="28575">
              <a:solidFill>
                <a:schemeClr val="tx1"/>
              </a:solidFill>
              <a:round/>
              <a:headEnd/>
              <a:tailEnd/>
            </a:ln>
          </p:spPr>
          <p:txBody>
            <a:bodyPr wrap="none" anchor="ctr">
              <a:spAutoFit/>
            </a:bodyPr>
            <a:lstStyle/>
            <a:p>
              <a:endParaRPr lang="en-US"/>
            </a:p>
          </p:txBody>
        </p:sp>
        <p:sp>
          <p:nvSpPr>
            <p:cNvPr id="54316" name="Line 40"/>
            <p:cNvSpPr>
              <a:spLocks noChangeShapeType="1"/>
            </p:cNvSpPr>
            <p:nvPr/>
          </p:nvSpPr>
          <p:spPr bwMode="auto">
            <a:xfrm flipV="1">
              <a:off x="4718" y="2902"/>
              <a:ext cx="146" cy="153"/>
            </a:xfrm>
            <a:prstGeom prst="line">
              <a:avLst/>
            </a:prstGeom>
            <a:noFill/>
            <a:ln w="28575">
              <a:solidFill>
                <a:schemeClr val="tx1"/>
              </a:solidFill>
              <a:round/>
              <a:headEnd/>
              <a:tailEnd/>
            </a:ln>
          </p:spPr>
          <p:txBody>
            <a:bodyPr anchor="ctr">
              <a:spAutoFit/>
            </a:bodyPr>
            <a:lstStyle/>
            <a:p>
              <a:endParaRPr lang="en-US"/>
            </a:p>
          </p:txBody>
        </p:sp>
        <p:sp>
          <p:nvSpPr>
            <p:cNvPr id="54317" name="Line 41"/>
            <p:cNvSpPr>
              <a:spLocks noChangeShapeType="1"/>
            </p:cNvSpPr>
            <p:nvPr/>
          </p:nvSpPr>
          <p:spPr bwMode="auto">
            <a:xfrm flipV="1">
              <a:off x="4481" y="3047"/>
              <a:ext cx="251" cy="7"/>
            </a:xfrm>
            <a:prstGeom prst="line">
              <a:avLst/>
            </a:prstGeom>
            <a:noFill/>
            <a:ln w="28575">
              <a:solidFill>
                <a:schemeClr val="tx1"/>
              </a:solidFill>
              <a:round/>
              <a:headEnd/>
              <a:tailEnd/>
            </a:ln>
          </p:spPr>
          <p:txBody>
            <a:bodyPr anchor="ctr">
              <a:spAutoFit/>
            </a:bodyPr>
            <a:lstStyle/>
            <a:p>
              <a:endParaRPr lang="en-US"/>
            </a:p>
          </p:txBody>
        </p:sp>
        <p:sp>
          <p:nvSpPr>
            <p:cNvPr id="54318" name="Text Box 42"/>
            <p:cNvSpPr txBox="1">
              <a:spLocks noChangeArrowheads="1"/>
            </p:cNvSpPr>
            <p:nvPr/>
          </p:nvSpPr>
          <p:spPr bwMode="auto">
            <a:xfrm>
              <a:off x="4419" y="3074"/>
              <a:ext cx="308" cy="288"/>
            </a:xfrm>
            <a:prstGeom prst="rect">
              <a:avLst/>
            </a:prstGeom>
            <a:noFill/>
            <a:ln w="28575">
              <a:noFill/>
              <a:miter lim="800000"/>
              <a:headEnd/>
              <a:tailEnd/>
            </a:ln>
          </p:spPr>
          <p:txBody>
            <a:bodyPr wrap="none" anchor="ctr">
              <a:spAutoFit/>
            </a:bodyPr>
            <a:lstStyle/>
            <a:p>
              <a:pPr algn="ctr" eaLnBrk="0" hangingPunct="0"/>
              <a:r>
                <a:rPr lang="en-US" sz="2400" i="1" u="none"/>
                <a:t>C</a:t>
              </a:r>
              <a:r>
                <a:rPr lang="en-US" sz="2400" u="none" baseline="-25000"/>
                <a:t>8</a:t>
              </a:r>
              <a:endParaRPr lang="en-US" sz="2400" i="1" u="none"/>
            </a:p>
          </p:txBody>
        </p:sp>
        <p:sp>
          <p:nvSpPr>
            <p:cNvPr id="54319" name="Oval 43"/>
            <p:cNvSpPr>
              <a:spLocks noChangeArrowheads="1"/>
            </p:cNvSpPr>
            <p:nvPr/>
          </p:nvSpPr>
          <p:spPr bwMode="auto">
            <a:xfrm>
              <a:off x="735" y="236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0" name="Oval 44"/>
            <p:cNvSpPr>
              <a:spLocks noChangeArrowheads="1"/>
            </p:cNvSpPr>
            <p:nvPr/>
          </p:nvSpPr>
          <p:spPr bwMode="auto">
            <a:xfrm>
              <a:off x="1057" y="252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1" name="Oval 45"/>
            <p:cNvSpPr>
              <a:spLocks noChangeArrowheads="1"/>
            </p:cNvSpPr>
            <p:nvPr/>
          </p:nvSpPr>
          <p:spPr bwMode="auto">
            <a:xfrm>
              <a:off x="763" y="275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2" name="Oval 46"/>
            <p:cNvSpPr>
              <a:spLocks noChangeArrowheads="1"/>
            </p:cNvSpPr>
            <p:nvPr/>
          </p:nvSpPr>
          <p:spPr bwMode="auto">
            <a:xfrm>
              <a:off x="1548" y="240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3" name="Oval 47"/>
            <p:cNvSpPr>
              <a:spLocks noChangeArrowheads="1"/>
            </p:cNvSpPr>
            <p:nvPr/>
          </p:nvSpPr>
          <p:spPr bwMode="auto">
            <a:xfrm>
              <a:off x="1880" y="254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4" name="Oval 48"/>
            <p:cNvSpPr>
              <a:spLocks noChangeArrowheads="1"/>
            </p:cNvSpPr>
            <p:nvPr/>
          </p:nvSpPr>
          <p:spPr bwMode="auto">
            <a:xfrm>
              <a:off x="1392" y="274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5" name="Oval 49"/>
            <p:cNvSpPr>
              <a:spLocks noChangeArrowheads="1"/>
            </p:cNvSpPr>
            <p:nvPr/>
          </p:nvSpPr>
          <p:spPr bwMode="auto">
            <a:xfrm>
              <a:off x="1755" y="2870"/>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6" name="Oval 50"/>
            <p:cNvSpPr>
              <a:spLocks noChangeArrowheads="1"/>
            </p:cNvSpPr>
            <p:nvPr/>
          </p:nvSpPr>
          <p:spPr bwMode="auto">
            <a:xfrm>
              <a:off x="2330" y="234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7" name="Oval 51"/>
            <p:cNvSpPr>
              <a:spLocks noChangeArrowheads="1"/>
            </p:cNvSpPr>
            <p:nvPr/>
          </p:nvSpPr>
          <p:spPr bwMode="auto">
            <a:xfrm>
              <a:off x="2190" y="267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8" name="Oval 52"/>
            <p:cNvSpPr>
              <a:spLocks noChangeArrowheads="1"/>
            </p:cNvSpPr>
            <p:nvPr/>
          </p:nvSpPr>
          <p:spPr bwMode="auto">
            <a:xfrm>
              <a:off x="2383" y="289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29" name="Oval 53"/>
            <p:cNvSpPr>
              <a:spLocks noChangeArrowheads="1"/>
            </p:cNvSpPr>
            <p:nvPr/>
          </p:nvSpPr>
          <p:spPr bwMode="auto">
            <a:xfrm>
              <a:off x="2674" y="269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0" name="Oval 54"/>
            <p:cNvSpPr>
              <a:spLocks noChangeArrowheads="1"/>
            </p:cNvSpPr>
            <p:nvPr/>
          </p:nvSpPr>
          <p:spPr bwMode="auto">
            <a:xfrm>
              <a:off x="2616" y="240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1" name="Oval 55"/>
            <p:cNvSpPr>
              <a:spLocks noChangeArrowheads="1"/>
            </p:cNvSpPr>
            <p:nvPr/>
          </p:nvSpPr>
          <p:spPr bwMode="auto">
            <a:xfrm>
              <a:off x="3021" y="282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2" name="Oval 56"/>
            <p:cNvSpPr>
              <a:spLocks noChangeArrowheads="1"/>
            </p:cNvSpPr>
            <p:nvPr/>
          </p:nvSpPr>
          <p:spPr bwMode="auto">
            <a:xfrm>
              <a:off x="2972" y="254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3" name="Oval 57"/>
            <p:cNvSpPr>
              <a:spLocks noChangeArrowheads="1"/>
            </p:cNvSpPr>
            <p:nvPr/>
          </p:nvSpPr>
          <p:spPr bwMode="auto">
            <a:xfrm>
              <a:off x="3198" y="235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4" name="Oval 58"/>
            <p:cNvSpPr>
              <a:spLocks noChangeArrowheads="1"/>
            </p:cNvSpPr>
            <p:nvPr/>
          </p:nvSpPr>
          <p:spPr bwMode="auto">
            <a:xfrm>
              <a:off x="3408" y="253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5" name="Oval 59"/>
            <p:cNvSpPr>
              <a:spLocks noChangeArrowheads="1"/>
            </p:cNvSpPr>
            <p:nvPr/>
          </p:nvSpPr>
          <p:spPr bwMode="auto">
            <a:xfrm>
              <a:off x="3406" y="280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6" name="Oval 60"/>
            <p:cNvSpPr>
              <a:spLocks noChangeArrowheads="1"/>
            </p:cNvSpPr>
            <p:nvPr/>
          </p:nvSpPr>
          <p:spPr bwMode="auto">
            <a:xfrm>
              <a:off x="3219" y="295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7" name="Oval 61"/>
            <p:cNvSpPr>
              <a:spLocks noChangeArrowheads="1"/>
            </p:cNvSpPr>
            <p:nvPr/>
          </p:nvSpPr>
          <p:spPr bwMode="auto">
            <a:xfrm>
              <a:off x="3687" y="257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8" name="Oval 62"/>
            <p:cNvSpPr>
              <a:spLocks noChangeArrowheads="1"/>
            </p:cNvSpPr>
            <p:nvPr/>
          </p:nvSpPr>
          <p:spPr bwMode="auto">
            <a:xfrm>
              <a:off x="3872" y="237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39" name="Oval 63"/>
            <p:cNvSpPr>
              <a:spLocks noChangeArrowheads="1"/>
            </p:cNvSpPr>
            <p:nvPr/>
          </p:nvSpPr>
          <p:spPr bwMode="auto">
            <a:xfrm>
              <a:off x="4042" y="2490"/>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0" name="Oval 64"/>
            <p:cNvSpPr>
              <a:spLocks noChangeArrowheads="1"/>
            </p:cNvSpPr>
            <p:nvPr/>
          </p:nvSpPr>
          <p:spPr bwMode="auto">
            <a:xfrm>
              <a:off x="4072" y="272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1" name="Oval 65"/>
            <p:cNvSpPr>
              <a:spLocks noChangeArrowheads="1"/>
            </p:cNvSpPr>
            <p:nvPr/>
          </p:nvSpPr>
          <p:spPr bwMode="auto">
            <a:xfrm>
              <a:off x="4007" y="293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2" name="Oval 66"/>
            <p:cNvSpPr>
              <a:spLocks noChangeArrowheads="1"/>
            </p:cNvSpPr>
            <p:nvPr/>
          </p:nvSpPr>
          <p:spPr bwMode="auto">
            <a:xfrm>
              <a:off x="3746" y="282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3" name="Oval 67"/>
            <p:cNvSpPr>
              <a:spLocks noChangeArrowheads="1"/>
            </p:cNvSpPr>
            <p:nvPr/>
          </p:nvSpPr>
          <p:spPr bwMode="auto">
            <a:xfrm>
              <a:off x="3850" y="3020"/>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4" name="Oval 68"/>
            <p:cNvSpPr>
              <a:spLocks noChangeArrowheads="1"/>
            </p:cNvSpPr>
            <p:nvPr/>
          </p:nvSpPr>
          <p:spPr bwMode="auto">
            <a:xfrm>
              <a:off x="4286" y="256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5" name="Oval 69"/>
            <p:cNvSpPr>
              <a:spLocks noChangeArrowheads="1"/>
            </p:cNvSpPr>
            <p:nvPr/>
          </p:nvSpPr>
          <p:spPr bwMode="auto">
            <a:xfrm>
              <a:off x="4471" y="236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6" name="Oval 70"/>
            <p:cNvSpPr>
              <a:spLocks noChangeArrowheads="1"/>
            </p:cNvSpPr>
            <p:nvPr/>
          </p:nvSpPr>
          <p:spPr bwMode="auto">
            <a:xfrm>
              <a:off x="4706" y="241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7" name="Oval 71"/>
            <p:cNvSpPr>
              <a:spLocks noChangeArrowheads="1"/>
            </p:cNvSpPr>
            <p:nvPr/>
          </p:nvSpPr>
          <p:spPr bwMode="auto">
            <a:xfrm>
              <a:off x="4834" y="259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8" name="Oval 72"/>
            <p:cNvSpPr>
              <a:spLocks noChangeArrowheads="1"/>
            </p:cNvSpPr>
            <p:nvPr/>
          </p:nvSpPr>
          <p:spPr bwMode="auto">
            <a:xfrm>
              <a:off x="4687" y="301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49" name="Oval 73"/>
            <p:cNvSpPr>
              <a:spLocks noChangeArrowheads="1"/>
            </p:cNvSpPr>
            <p:nvPr/>
          </p:nvSpPr>
          <p:spPr bwMode="auto">
            <a:xfrm>
              <a:off x="4345" y="281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50" name="Oval 74"/>
            <p:cNvSpPr>
              <a:spLocks noChangeArrowheads="1"/>
            </p:cNvSpPr>
            <p:nvPr/>
          </p:nvSpPr>
          <p:spPr bwMode="auto">
            <a:xfrm>
              <a:off x="4449" y="301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4351" name="Oval 75"/>
            <p:cNvSpPr>
              <a:spLocks noChangeArrowheads="1"/>
            </p:cNvSpPr>
            <p:nvPr/>
          </p:nvSpPr>
          <p:spPr bwMode="auto">
            <a:xfrm>
              <a:off x="4832" y="283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grpSp>
      <p:sp>
        <p:nvSpPr>
          <p:cNvPr id="54279" name="Text Box 76"/>
          <p:cNvSpPr txBox="1">
            <a:spLocks noChangeArrowheads="1"/>
          </p:cNvSpPr>
          <p:nvPr/>
        </p:nvSpPr>
        <p:spPr bwMode="auto">
          <a:xfrm>
            <a:off x="1306513" y="5438775"/>
            <a:ext cx="5019323" cy="584775"/>
          </a:xfrm>
          <a:prstGeom prst="rect">
            <a:avLst/>
          </a:prstGeom>
          <a:noFill/>
          <a:ln w="28575">
            <a:noFill/>
            <a:miter lim="800000"/>
            <a:headEnd/>
            <a:tailEnd/>
          </a:ln>
        </p:spPr>
        <p:txBody>
          <a:bodyPr wrap="none" anchor="ctr">
            <a:spAutoFit/>
          </a:bodyPr>
          <a:lstStyle/>
          <a:p>
            <a:pPr algn="ctr" eaLnBrk="0" hangingPunct="0"/>
            <a:r>
              <a:rPr lang="en-US" sz="3200" u="none"/>
              <a:t>Có bao nhiêu cạnh trong </a:t>
            </a:r>
            <a:r>
              <a:rPr lang="en-US" sz="3200" i="1" u="none">
                <a:solidFill>
                  <a:srgbClr val="FF0000"/>
                </a:solidFill>
              </a:rPr>
              <a:t>C</a:t>
            </a:r>
            <a:r>
              <a:rPr lang="en-US" sz="3200" i="1" u="none" baseline="-25000">
                <a:solidFill>
                  <a:srgbClr val="FF0000"/>
                </a:solidFill>
              </a:rPr>
              <a:t>n</a:t>
            </a:r>
            <a:r>
              <a:rPr lang="en-US" sz="3200" u="none"/>
              <a:t>?</a:t>
            </a:r>
            <a:r>
              <a:rPr lang="en-US" sz="3200" i="1" u="none"/>
              <a:t> </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5299" name="Slide Number Placeholder 4"/>
          <p:cNvSpPr>
            <a:spLocks noGrp="1"/>
          </p:cNvSpPr>
          <p:nvPr>
            <p:ph type="sldNum" sz="quarter" idx="11"/>
          </p:nvPr>
        </p:nvSpPr>
        <p:spPr>
          <a:noFill/>
        </p:spPr>
        <p:txBody>
          <a:bodyPr/>
          <a:lstStyle/>
          <a:p>
            <a:fld id="{735F746A-E7C4-47D3-B0EB-E767CC7A840A}" type="slidenum">
              <a:rPr lang="en-US"/>
              <a:pPr/>
              <a:t>87</a:t>
            </a:fld>
            <a:endParaRPr lang="en-US"/>
          </a:p>
        </p:txBody>
      </p:sp>
      <p:sp>
        <p:nvSpPr>
          <p:cNvPr id="55300" name="Line 2"/>
          <p:cNvSpPr>
            <a:spLocks noChangeShapeType="1"/>
          </p:cNvSpPr>
          <p:nvPr/>
        </p:nvSpPr>
        <p:spPr bwMode="auto">
          <a:xfrm flipH="1" flipV="1">
            <a:off x="2909888" y="4423102"/>
            <a:ext cx="192087" cy="360362"/>
          </a:xfrm>
          <a:prstGeom prst="line">
            <a:avLst/>
          </a:prstGeom>
          <a:noFill/>
          <a:ln w="28575">
            <a:solidFill>
              <a:schemeClr val="tx1"/>
            </a:solidFill>
            <a:round/>
            <a:headEnd/>
            <a:tailEnd/>
          </a:ln>
        </p:spPr>
        <p:txBody>
          <a:bodyPr anchor="ctr">
            <a:spAutoFit/>
          </a:bodyPr>
          <a:lstStyle/>
          <a:p>
            <a:endParaRPr lang="en-US"/>
          </a:p>
        </p:txBody>
      </p:sp>
      <p:sp>
        <p:nvSpPr>
          <p:cNvPr id="55301" name="Rectangle 3"/>
          <p:cNvSpPr>
            <a:spLocks noGrp="1" noChangeArrowheads="1"/>
          </p:cNvSpPr>
          <p:nvPr>
            <p:ph type="title"/>
          </p:nvPr>
        </p:nvSpPr>
        <p:spPr/>
        <p:txBody>
          <a:bodyPr/>
          <a:lstStyle/>
          <a:p>
            <a:pPr eaLnBrk="1" hangingPunct="1"/>
            <a:r>
              <a:rPr lang="en-US" smtClean="0"/>
              <a:t>Bánh xe (Wheels)</a:t>
            </a:r>
          </a:p>
        </p:txBody>
      </p:sp>
      <p:sp>
        <p:nvSpPr>
          <p:cNvPr id="55302" name="Rectangle 4"/>
          <p:cNvSpPr>
            <a:spLocks noGrp="1" noChangeArrowheads="1"/>
          </p:cNvSpPr>
          <p:nvPr>
            <p:ph type="body" idx="1"/>
          </p:nvPr>
        </p:nvSpPr>
        <p:spPr>
          <a:xfrm>
            <a:off x="685800" y="1789113"/>
            <a:ext cx="7772400" cy="4487862"/>
          </a:xfrm>
        </p:spPr>
        <p:txBody>
          <a:bodyPr/>
          <a:lstStyle/>
          <a:p>
            <a:pPr algn="just" eaLnBrk="1" hangingPunct="1"/>
            <a:r>
              <a:rPr lang="en-US" smtClean="0"/>
              <a:t>Với </a:t>
            </a:r>
            <a:r>
              <a:rPr lang="en-US" i="1" smtClean="0">
                <a:solidFill>
                  <a:srgbClr val="FF0000"/>
                </a:solidFill>
              </a:rPr>
              <a:t>n</a:t>
            </a:r>
            <a:r>
              <a:rPr lang="en-US" smtClean="0">
                <a:solidFill>
                  <a:srgbClr val="FF0000"/>
                </a:solidFill>
                <a:sym typeface="Symbol" pitchFamily="18" charset="2"/>
              </a:rPr>
              <a:t>3</a:t>
            </a:r>
            <a:r>
              <a:rPr lang="en-US" smtClean="0"/>
              <a:t>, </a:t>
            </a:r>
            <a:r>
              <a:rPr lang="en-US" i="1" smtClean="0"/>
              <a:t>bánh xe</a:t>
            </a:r>
            <a:r>
              <a:rPr lang="en-US" smtClean="0"/>
              <a:t> </a:t>
            </a:r>
            <a:r>
              <a:rPr lang="en-US" i="1" smtClean="0">
                <a:solidFill>
                  <a:srgbClr val="FF0000"/>
                </a:solidFill>
              </a:rPr>
              <a:t>W</a:t>
            </a:r>
            <a:r>
              <a:rPr lang="en-US" i="1" baseline="-25000" smtClean="0">
                <a:solidFill>
                  <a:srgbClr val="FF0000"/>
                </a:solidFill>
              </a:rPr>
              <a:t>n</a:t>
            </a:r>
            <a:r>
              <a:rPr lang="en-US" smtClean="0"/>
              <a:t>, là đơn đồ thị vô hướng thu được bằng cách bổ sung vào chu trình </a:t>
            </a:r>
            <a:r>
              <a:rPr lang="en-US" i="1" smtClean="0">
                <a:solidFill>
                  <a:srgbClr val="FF0000"/>
                </a:solidFill>
              </a:rPr>
              <a:t>C</a:t>
            </a:r>
            <a:r>
              <a:rPr lang="en-US" i="1" baseline="-25000" smtClean="0">
                <a:solidFill>
                  <a:srgbClr val="FF0000"/>
                </a:solidFill>
              </a:rPr>
              <a:t>n</a:t>
            </a:r>
            <a:r>
              <a:rPr lang="en-US" smtClean="0"/>
              <a:t> một đỉnh </a:t>
            </a:r>
            <a:r>
              <a:rPr lang="en-US" i="1" smtClean="0"/>
              <a:t>v</a:t>
            </a:r>
            <a:r>
              <a:rPr lang="en-US" baseline="-25000" smtClean="0"/>
              <a:t>hub</a:t>
            </a:r>
            <a:r>
              <a:rPr lang="en-US" smtClean="0"/>
              <a:t> và  </a:t>
            </a:r>
            <a:r>
              <a:rPr lang="en-US" i="1" smtClean="0"/>
              <a:t>n</a:t>
            </a:r>
            <a:r>
              <a:rPr lang="en-US" smtClean="0"/>
              <a:t> cạnh nối </a:t>
            </a:r>
          </a:p>
          <a:p>
            <a:pPr eaLnBrk="1" hangingPunct="1">
              <a:buFontTx/>
              <a:buNone/>
            </a:pPr>
            <a:r>
              <a:rPr lang="en-US" smtClean="0">
                <a:solidFill>
                  <a:srgbClr val="FF0000"/>
                </a:solidFill>
              </a:rPr>
              <a:t>        {(</a:t>
            </a:r>
            <a:r>
              <a:rPr lang="en-US" i="1" smtClean="0">
                <a:solidFill>
                  <a:srgbClr val="FF0000"/>
                </a:solidFill>
              </a:rPr>
              <a:t>v</a:t>
            </a:r>
            <a:r>
              <a:rPr lang="en-US" baseline="-25000" smtClean="0">
                <a:solidFill>
                  <a:srgbClr val="FF0000"/>
                </a:solidFill>
              </a:rPr>
              <a:t>hub</a:t>
            </a:r>
            <a:r>
              <a:rPr lang="en-US" smtClean="0">
                <a:solidFill>
                  <a:srgbClr val="FF0000"/>
                </a:solidFill>
              </a:rPr>
              <a:t>,</a:t>
            </a:r>
            <a:r>
              <a:rPr lang="en-US" i="1" smtClean="0">
                <a:solidFill>
                  <a:srgbClr val="FF0000"/>
                </a:solidFill>
              </a:rPr>
              <a:t>v</a:t>
            </a:r>
            <a:r>
              <a:rPr lang="en-US" baseline="-25000" smtClean="0">
                <a:solidFill>
                  <a:srgbClr val="FF0000"/>
                </a:solidFill>
              </a:rPr>
              <a:t>1</a:t>
            </a:r>
            <a:r>
              <a:rPr lang="en-US" smtClean="0">
                <a:solidFill>
                  <a:srgbClr val="FF0000"/>
                </a:solidFill>
              </a:rPr>
              <a:t>), (</a:t>
            </a:r>
            <a:r>
              <a:rPr lang="en-US" i="1" smtClean="0">
                <a:solidFill>
                  <a:srgbClr val="FF0000"/>
                </a:solidFill>
              </a:rPr>
              <a:t>v</a:t>
            </a:r>
            <a:r>
              <a:rPr lang="en-US" baseline="-25000" smtClean="0">
                <a:solidFill>
                  <a:srgbClr val="FF0000"/>
                </a:solidFill>
              </a:rPr>
              <a:t>hub</a:t>
            </a:r>
            <a:r>
              <a:rPr lang="en-US" smtClean="0">
                <a:solidFill>
                  <a:srgbClr val="FF0000"/>
                </a:solidFill>
              </a:rPr>
              <a:t>,</a:t>
            </a:r>
            <a:r>
              <a:rPr lang="en-US" i="1" smtClean="0">
                <a:solidFill>
                  <a:srgbClr val="FF0000"/>
                </a:solidFill>
              </a:rPr>
              <a:t>v</a:t>
            </a:r>
            <a:r>
              <a:rPr lang="en-US" baseline="-25000" smtClean="0">
                <a:solidFill>
                  <a:srgbClr val="FF0000"/>
                </a:solidFill>
              </a:rPr>
              <a:t>2</a:t>
            </a:r>
            <a:r>
              <a:rPr lang="en-US" smtClean="0">
                <a:solidFill>
                  <a:srgbClr val="FF0000"/>
                </a:solidFill>
              </a:rPr>
              <a:t>),…,(</a:t>
            </a:r>
            <a:r>
              <a:rPr lang="en-US" i="1" smtClean="0">
                <a:solidFill>
                  <a:srgbClr val="FF0000"/>
                </a:solidFill>
              </a:rPr>
              <a:t>v</a:t>
            </a:r>
            <a:r>
              <a:rPr lang="en-US" baseline="-25000" smtClean="0">
                <a:solidFill>
                  <a:srgbClr val="FF0000"/>
                </a:solidFill>
              </a:rPr>
              <a:t>hub</a:t>
            </a:r>
            <a:r>
              <a:rPr lang="en-US" smtClean="0">
                <a:solidFill>
                  <a:srgbClr val="FF0000"/>
                </a:solidFill>
              </a:rPr>
              <a:t>,</a:t>
            </a:r>
            <a:r>
              <a:rPr lang="en-US" i="1" smtClean="0">
                <a:solidFill>
                  <a:srgbClr val="FF0000"/>
                </a:solidFill>
              </a:rPr>
              <a:t>v</a:t>
            </a:r>
            <a:r>
              <a:rPr lang="en-US" i="1" baseline="-25000" smtClean="0">
                <a:solidFill>
                  <a:srgbClr val="FF0000"/>
                </a:solidFill>
              </a:rPr>
              <a:t>n</a:t>
            </a:r>
            <a:r>
              <a:rPr lang="en-US" smtClean="0">
                <a:solidFill>
                  <a:srgbClr val="FF0000"/>
                </a:solidFill>
              </a:rPr>
              <a:t>)}</a:t>
            </a:r>
            <a:r>
              <a:rPr lang="en-US" smtClean="0"/>
              <a:t>.</a:t>
            </a:r>
          </a:p>
        </p:txBody>
      </p:sp>
      <p:sp>
        <p:nvSpPr>
          <p:cNvPr id="55303" name="Line 5"/>
          <p:cNvSpPr>
            <a:spLocks noChangeShapeType="1"/>
          </p:cNvSpPr>
          <p:nvPr/>
        </p:nvSpPr>
        <p:spPr bwMode="auto">
          <a:xfrm>
            <a:off x="1465263" y="4010352"/>
            <a:ext cx="528637" cy="231775"/>
          </a:xfrm>
          <a:prstGeom prst="line">
            <a:avLst/>
          </a:prstGeom>
          <a:noFill/>
          <a:ln w="28575">
            <a:solidFill>
              <a:schemeClr val="tx1"/>
            </a:solidFill>
            <a:round/>
            <a:headEnd/>
            <a:tailEnd/>
          </a:ln>
        </p:spPr>
        <p:txBody>
          <a:bodyPr wrap="none" anchor="ctr">
            <a:spAutoFit/>
          </a:bodyPr>
          <a:lstStyle/>
          <a:p>
            <a:endParaRPr lang="en-US"/>
          </a:p>
        </p:txBody>
      </p:sp>
      <p:sp>
        <p:nvSpPr>
          <p:cNvPr id="55304" name="Line 6"/>
          <p:cNvSpPr>
            <a:spLocks noChangeShapeType="1"/>
          </p:cNvSpPr>
          <p:nvPr/>
        </p:nvSpPr>
        <p:spPr bwMode="auto">
          <a:xfrm flipH="1">
            <a:off x="1530350" y="4254827"/>
            <a:ext cx="463550" cy="347662"/>
          </a:xfrm>
          <a:prstGeom prst="line">
            <a:avLst/>
          </a:prstGeom>
          <a:noFill/>
          <a:ln w="28575">
            <a:solidFill>
              <a:schemeClr val="tx1"/>
            </a:solidFill>
            <a:round/>
            <a:headEnd/>
            <a:tailEnd/>
          </a:ln>
        </p:spPr>
        <p:txBody>
          <a:bodyPr wrap="none" anchor="ctr">
            <a:spAutoFit/>
          </a:bodyPr>
          <a:lstStyle/>
          <a:p>
            <a:endParaRPr lang="en-US"/>
          </a:p>
        </p:txBody>
      </p:sp>
      <p:sp>
        <p:nvSpPr>
          <p:cNvPr id="55305" name="Line 7"/>
          <p:cNvSpPr>
            <a:spLocks noChangeShapeType="1"/>
          </p:cNvSpPr>
          <p:nvPr/>
        </p:nvSpPr>
        <p:spPr bwMode="auto">
          <a:xfrm>
            <a:off x="1492250" y="3984952"/>
            <a:ext cx="25400" cy="630237"/>
          </a:xfrm>
          <a:prstGeom prst="line">
            <a:avLst/>
          </a:prstGeom>
          <a:noFill/>
          <a:ln w="28575">
            <a:solidFill>
              <a:schemeClr val="tx1"/>
            </a:solidFill>
            <a:round/>
            <a:headEnd/>
            <a:tailEnd/>
          </a:ln>
        </p:spPr>
        <p:txBody>
          <a:bodyPr wrap="none" anchor="ctr">
            <a:spAutoFit/>
          </a:bodyPr>
          <a:lstStyle/>
          <a:p>
            <a:endParaRPr lang="en-US"/>
          </a:p>
        </p:txBody>
      </p:sp>
      <p:sp>
        <p:nvSpPr>
          <p:cNvPr id="55306" name="Line 8"/>
          <p:cNvSpPr>
            <a:spLocks noChangeShapeType="1"/>
          </p:cNvSpPr>
          <p:nvPr/>
        </p:nvSpPr>
        <p:spPr bwMode="auto">
          <a:xfrm>
            <a:off x="2752725" y="4062739"/>
            <a:ext cx="566738" cy="217488"/>
          </a:xfrm>
          <a:prstGeom prst="line">
            <a:avLst/>
          </a:prstGeom>
          <a:noFill/>
          <a:ln w="28575">
            <a:solidFill>
              <a:schemeClr val="tx1"/>
            </a:solidFill>
            <a:round/>
            <a:headEnd/>
            <a:tailEnd/>
          </a:ln>
        </p:spPr>
        <p:txBody>
          <a:bodyPr wrap="none" anchor="ctr">
            <a:spAutoFit/>
          </a:bodyPr>
          <a:lstStyle/>
          <a:p>
            <a:endParaRPr lang="en-US"/>
          </a:p>
        </p:txBody>
      </p:sp>
      <p:sp>
        <p:nvSpPr>
          <p:cNvPr id="55307" name="Line 9"/>
          <p:cNvSpPr>
            <a:spLocks noChangeShapeType="1"/>
          </p:cNvSpPr>
          <p:nvPr/>
        </p:nvSpPr>
        <p:spPr bwMode="auto">
          <a:xfrm flipH="1">
            <a:off x="3113088" y="4280227"/>
            <a:ext cx="193675" cy="528637"/>
          </a:xfrm>
          <a:prstGeom prst="line">
            <a:avLst/>
          </a:prstGeom>
          <a:noFill/>
          <a:ln w="28575">
            <a:solidFill>
              <a:schemeClr val="tx1"/>
            </a:solidFill>
            <a:round/>
            <a:headEnd/>
            <a:tailEnd/>
          </a:ln>
        </p:spPr>
        <p:txBody>
          <a:bodyPr wrap="none" anchor="ctr">
            <a:spAutoFit/>
          </a:bodyPr>
          <a:lstStyle/>
          <a:p>
            <a:endParaRPr lang="en-US"/>
          </a:p>
        </p:txBody>
      </p:sp>
      <p:sp>
        <p:nvSpPr>
          <p:cNvPr id="55308" name="Line 10"/>
          <p:cNvSpPr>
            <a:spLocks noChangeShapeType="1"/>
          </p:cNvSpPr>
          <p:nvPr/>
        </p:nvSpPr>
        <p:spPr bwMode="auto">
          <a:xfrm flipH="1" flipV="1">
            <a:off x="2520950" y="4589789"/>
            <a:ext cx="579438" cy="206375"/>
          </a:xfrm>
          <a:prstGeom prst="line">
            <a:avLst/>
          </a:prstGeom>
          <a:noFill/>
          <a:ln w="28575">
            <a:solidFill>
              <a:schemeClr val="tx1"/>
            </a:solidFill>
            <a:round/>
            <a:headEnd/>
            <a:tailEnd/>
          </a:ln>
        </p:spPr>
        <p:txBody>
          <a:bodyPr wrap="none" anchor="ctr">
            <a:spAutoFit/>
          </a:bodyPr>
          <a:lstStyle/>
          <a:p>
            <a:endParaRPr lang="en-US"/>
          </a:p>
        </p:txBody>
      </p:sp>
      <p:sp>
        <p:nvSpPr>
          <p:cNvPr id="55309" name="Line 11"/>
          <p:cNvSpPr>
            <a:spLocks noChangeShapeType="1"/>
          </p:cNvSpPr>
          <p:nvPr/>
        </p:nvSpPr>
        <p:spPr bwMode="auto">
          <a:xfrm flipV="1">
            <a:off x="2520950" y="4048452"/>
            <a:ext cx="257175" cy="528637"/>
          </a:xfrm>
          <a:prstGeom prst="line">
            <a:avLst/>
          </a:prstGeom>
          <a:noFill/>
          <a:ln w="28575">
            <a:solidFill>
              <a:schemeClr val="tx1"/>
            </a:solidFill>
            <a:round/>
            <a:headEnd/>
            <a:tailEnd/>
          </a:ln>
        </p:spPr>
        <p:txBody>
          <a:bodyPr wrap="none" anchor="ctr">
            <a:spAutoFit/>
          </a:bodyPr>
          <a:lstStyle/>
          <a:p>
            <a:endParaRPr lang="en-US"/>
          </a:p>
        </p:txBody>
      </p:sp>
      <p:sp>
        <p:nvSpPr>
          <p:cNvPr id="55310" name="Line 12"/>
          <p:cNvSpPr>
            <a:spLocks noChangeShapeType="1"/>
          </p:cNvSpPr>
          <p:nvPr/>
        </p:nvSpPr>
        <p:spPr bwMode="auto">
          <a:xfrm flipV="1">
            <a:off x="3795713" y="3959552"/>
            <a:ext cx="219075" cy="527050"/>
          </a:xfrm>
          <a:prstGeom prst="line">
            <a:avLst/>
          </a:prstGeom>
          <a:noFill/>
          <a:ln w="28575">
            <a:solidFill>
              <a:schemeClr val="tx1"/>
            </a:solidFill>
            <a:round/>
            <a:headEnd/>
            <a:tailEnd/>
          </a:ln>
        </p:spPr>
        <p:txBody>
          <a:bodyPr wrap="none" anchor="ctr">
            <a:spAutoFit/>
          </a:bodyPr>
          <a:lstStyle/>
          <a:p>
            <a:endParaRPr lang="en-US"/>
          </a:p>
        </p:txBody>
      </p:sp>
      <p:sp>
        <p:nvSpPr>
          <p:cNvPr id="55311" name="Line 13"/>
          <p:cNvSpPr>
            <a:spLocks noChangeShapeType="1"/>
          </p:cNvSpPr>
          <p:nvPr/>
        </p:nvSpPr>
        <p:spPr bwMode="auto">
          <a:xfrm>
            <a:off x="4002088" y="3959552"/>
            <a:ext cx="463550" cy="88900"/>
          </a:xfrm>
          <a:prstGeom prst="line">
            <a:avLst/>
          </a:prstGeom>
          <a:noFill/>
          <a:ln w="28575">
            <a:solidFill>
              <a:schemeClr val="tx1"/>
            </a:solidFill>
            <a:round/>
            <a:headEnd/>
            <a:tailEnd/>
          </a:ln>
        </p:spPr>
        <p:txBody>
          <a:bodyPr wrap="none" anchor="ctr">
            <a:spAutoFit/>
          </a:bodyPr>
          <a:lstStyle/>
          <a:p>
            <a:endParaRPr lang="en-US"/>
          </a:p>
        </p:txBody>
      </p:sp>
      <p:sp>
        <p:nvSpPr>
          <p:cNvPr id="55312" name="Line 14"/>
          <p:cNvSpPr>
            <a:spLocks noChangeShapeType="1"/>
          </p:cNvSpPr>
          <p:nvPr/>
        </p:nvSpPr>
        <p:spPr bwMode="auto">
          <a:xfrm>
            <a:off x="4465638" y="4048452"/>
            <a:ext cx="103187" cy="463550"/>
          </a:xfrm>
          <a:prstGeom prst="line">
            <a:avLst/>
          </a:prstGeom>
          <a:noFill/>
          <a:ln w="28575">
            <a:solidFill>
              <a:schemeClr val="tx1"/>
            </a:solidFill>
            <a:round/>
            <a:headEnd/>
            <a:tailEnd/>
          </a:ln>
        </p:spPr>
        <p:txBody>
          <a:bodyPr wrap="none" anchor="ctr">
            <a:spAutoFit/>
          </a:bodyPr>
          <a:lstStyle/>
          <a:p>
            <a:endParaRPr lang="en-US"/>
          </a:p>
        </p:txBody>
      </p:sp>
      <p:sp>
        <p:nvSpPr>
          <p:cNvPr id="55313" name="Line 15"/>
          <p:cNvSpPr>
            <a:spLocks noChangeShapeType="1"/>
          </p:cNvSpPr>
          <p:nvPr/>
        </p:nvSpPr>
        <p:spPr bwMode="auto">
          <a:xfrm>
            <a:off x="3770313" y="4486602"/>
            <a:ext cx="334962" cy="347662"/>
          </a:xfrm>
          <a:prstGeom prst="line">
            <a:avLst/>
          </a:prstGeom>
          <a:noFill/>
          <a:ln w="28575">
            <a:solidFill>
              <a:schemeClr val="tx1"/>
            </a:solidFill>
            <a:round/>
            <a:headEnd/>
            <a:tailEnd/>
          </a:ln>
        </p:spPr>
        <p:txBody>
          <a:bodyPr wrap="none" anchor="ctr">
            <a:spAutoFit/>
          </a:bodyPr>
          <a:lstStyle/>
          <a:p>
            <a:endParaRPr lang="en-US"/>
          </a:p>
        </p:txBody>
      </p:sp>
      <p:sp>
        <p:nvSpPr>
          <p:cNvPr id="55314" name="Line 16"/>
          <p:cNvSpPr>
            <a:spLocks noChangeShapeType="1"/>
          </p:cNvSpPr>
          <p:nvPr/>
        </p:nvSpPr>
        <p:spPr bwMode="auto">
          <a:xfrm flipH="1">
            <a:off x="4092575" y="4512002"/>
            <a:ext cx="449263" cy="322262"/>
          </a:xfrm>
          <a:prstGeom prst="line">
            <a:avLst/>
          </a:prstGeom>
          <a:noFill/>
          <a:ln w="28575">
            <a:solidFill>
              <a:schemeClr val="tx1"/>
            </a:solidFill>
            <a:round/>
            <a:headEnd/>
            <a:tailEnd/>
          </a:ln>
        </p:spPr>
        <p:txBody>
          <a:bodyPr wrap="none" anchor="ctr">
            <a:spAutoFit/>
          </a:bodyPr>
          <a:lstStyle/>
          <a:p>
            <a:endParaRPr lang="en-US"/>
          </a:p>
        </p:txBody>
      </p:sp>
      <p:sp>
        <p:nvSpPr>
          <p:cNvPr id="55315" name="Line 17"/>
          <p:cNvSpPr>
            <a:spLocks noChangeShapeType="1"/>
          </p:cNvSpPr>
          <p:nvPr/>
        </p:nvSpPr>
        <p:spPr bwMode="auto">
          <a:xfrm flipV="1">
            <a:off x="5030788" y="3972252"/>
            <a:ext cx="361950" cy="307975"/>
          </a:xfrm>
          <a:prstGeom prst="line">
            <a:avLst/>
          </a:prstGeom>
          <a:noFill/>
          <a:ln w="28575">
            <a:solidFill>
              <a:schemeClr val="tx1"/>
            </a:solidFill>
            <a:round/>
            <a:headEnd/>
            <a:tailEnd/>
          </a:ln>
        </p:spPr>
        <p:txBody>
          <a:bodyPr wrap="none" anchor="ctr">
            <a:spAutoFit/>
          </a:bodyPr>
          <a:lstStyle/>
          <a:p>
            <a:endParaRPr lang="en-US"/>
          </a:p>
        </p:txBody>
      </p:sp>
      <p:sp>
        <p:nvSpPr>
          <p:cNvPr id="55316" name="Line 18"/>
          <p:cNvSpPr>
            <a:spLocks noChangeShapeType="1"/>
          </p:cNvSpPr>
          <p:nvPr/>
        </p:nvSpPr>
        <p:spPr bwMode="auto">
          <a:xfrm>
            <a:off x="5392738" y="3972252"/>
            <a:ext cx="320675" cy="295275"/>
          </a:xfrm>
          <a:prstGeom prst="line">
            <a:avLst/>
          </a:prstGeom>
          <a:noFill/>
          <a:ln w="28575">
            <a:solidFill>
              <a:schemeClr val="tx1"/>
            </a:solidFill>
            <a:round/>
            <a:headEnd/>
            <a:tailEnd/>
          </a:ln>
        </p:spPr>
        <p:txBody>
          <a:bodyPr wrap="none" anchor="ctr">
            <a:spAutoFit/>
          </a:bodyPr>
          <a:lstStyle/>
          <a:p>
            <a:endParaRPr lang="en-US"/>
          </a:p>
        </p:txBody>
      </p:sp>
      <p:sp>
        <p:nvSpPr>
          <p:cNvPr id="55317" name="Line 19"/>
          <p:cNvSpPr>
            <a:spLocks noChangeShapeType="1"/>
          </p:cNvSpPr>
          <p:nvPr/>
        </p:nvSpPr>
        <p:spPr bwMode="auto">
          <a:xfrm>
            <a:off x="5726113" y="4267527"/>
            <a:ext cx="0" cy="412750"/>
          </a:xfrm>
          <a:prstGeom prst="line">
            <a:avLst/>
          </a:prstGeom>
          <a:noFill/>
          <a:ln w="28575">
            <a:solidFill>
              <a:schemeClr val="tx1"/>
            </a:solidFill>
            <a:round/>
            <a:headEnd/>
            <a:tailEnd/>
          </a:ln>
        </p:spPr>
        <p:txBody>
          <a:bodyPr wrap="none" anchor="ctr">
            <a:spAutoFit/>
          </a:bodyPr>
          <a:lstStyle/>
          <a:p>
            <a:endParaRPr lang="en-US"/>
          </a:p>
        </p:txBody>
      </p:sp>
      <p:sp>
        <p:nvSpPr>
          <p:cNvPr id="55318" name="Line 20"/>
          <p:cNvSpPr>
            <a:spLocks noChangeShapeType="1"/>
          </p:cNvSpPr>
          <p:nvPr/>
        </p:nvSpPr>
        <p:spPr bwMode="auto">
          <a:xfrm flipH="1">
            <a:off x="5430838" y="4705677"/>
            <a:ext cx="282575" cy="231775"/>
          </a:xfrm>
          <a:prstGeom prst="line">
            <a:avLst/>
          </a:prstGeom>
          <a:noFill/>
          <a:ln w="28575">
            <a:solidFill>
              <a:schemeClr val="tx1"/>
            </a:solidFill>
            <a:round/>
            <a:headEnd/>
            <a:tailEnd/>
          </a:ln>
        </p:spPr>
        <p:txBody>
          <a:bodyPr wrap="none" anchor="ctr">
            <a:spAutoFit/>
          </a:bodyPr>
          <a:lstStyle/>
          <a:p>
            <a:endParaRPr lang="en-US"/>
          </a:p>
        </p:txBody>
      </p:sp>
      <p:sp>
        <p:nvSpPr>
          <p:cNvPr id="55319" name="Line 21"/>
          <p:cNvSpPr>
            <a:spLocks noChangeShapeType="1"/>
          </p:cNvSpPr>
          <p:nvPr/>
        </p:nvSpPr>
        <p:spPr bwMode="auto">
          <a:xfrm>
            <a:off x="5018088" y="4267527"/>
            <a:ext cx="90487" cy="450850"/>
          </a:xfrm>
          <a:prstGeom prst="line">
            <a:avLst/>
          </a:prstGeom>
          <a:noFill/>
          <a:ln w="28575">
            <a:solidFill>
              <a:schemeClr val="tx1"/>
            </a:solidFill>
            <a:round/>
            <a:headEnd/>
            <a:tailEnd/>
          </a:ln>
        </p:spPr>
        <p:txBody>
          <a:bodyPr wrap="none" anchor="ctr">
            <a:spAutoFit/>
          </a:bodyPr>
          <a:lstStyle/>
          <a:p>
            <a:endParaRPr lang="en-US"/>
          </a:p>
        </p:txBody>
      </p:sp>
      <p:sp>
        <p:nvSpPr>
          <p:cNvPr id="55320" name="Line 22"/>
          <p:cNvSpPr>
            <a:spLocks noChangeShapeType="1"/>
          </p:cNvSpPr>
          <p:nvPr/>
        </p:nvSpPr>
        <p:spPr bwMode="auto">
          <a:xfrm>
            <a:off x="5095875" y="4705677"/>
            <a:ext cx="334963" cy="231775"/>
          </a:xfrm>
          <a:prstGeom prst="line">
            <a:avLst/>
          </a:prstGeom>
          <a:noFill/>
          <a:ln w="28575">
            <a:solidFill>
              <a:schemeClr val="tx1"/>
            </a:solidFill>
            <a:round/>
            <a:headEnd/>
            <a:tailEnd/>
          </a:ln>
        </p:spPr>
        <p:txBody>
          <a:bodyPr wrap="none" anchor="ctr">
            <a:spAutoFit/>
          </a:bodyPr>
          <a:lstStyle/>
          <a:p>
            <a:endParaRPr lang="en-US"/>
          </a:p>
        </p:txBody>
      </p:sp>
      <p:sp>
        <p:nvSpPr>
          <p:cNvPr id="55321" name="Line 23"/>
          <p:cNvSpPr>
            <a:spLocks noChangeShapeType="1"/>
          </p:cNvSpPr>
          <p:nvPr/>
        </p:nvSpPr>
        <p:spPr bwMode="auto">
          <a:xfrm flipH="1" flipV="1">
            <a:off x="6176963" y="4319914"/>
            <a:ext cx="65087" cy="411163"/>
          </a:xfrm>
          <a:prstGeom prst="line">
            <a:avLst/>
          </a:prstGeom>
          <a:noFill/>
          <a:ln w="28575">
            <a:solidFill>
              <a:schemeClr val="tx1"/>
            </a:solidFill>
            <a:round/>
            <a:headEnd/>
            <a:tailEnd/>
          </a:ln>
        </p:spPr>
        <p:txBody>
          <a:bodyPr wrap="none" anchor="ctr">
            <a:spAutoFit/>
          </a:bodyPr>
          <a:lstStyle/>
          <a:p>
            <a:endParaRPr lang="en-US"/>
          </a:p>
        </p:txBody>
      </p:sp>
      <p:sp>
        <p:nvSpPr>
          <p:cNvPr id="55322" name="Line 24"/>
          <p:cNvSpPr>
            <a:spLocks noChangeShapeType="1"/>
          </p:cNvSpPr>
          <p:nvPr/>
        </p:nvSpPr>
        <p:spPr bwMode="auto">
          <a:xfrm flipV="1">
            <a:off x="6164263" y="4035752"/>
            <a:ext cx="309562" cy="296862"/>
          </a:xfrm>
          <a:prstGeom prst="line">
            <a:avLst/>
          </a:prstGeom>
          <a:noFill/>
          <a:ln w="28575">
            <a:solidFill>
              <a:schemeClr val="tx1"/>
            </a:solidFill>
            <a:round/>
            <a:headEnd/>
            <a:tailEnd/>
          </a:ln>
        </p:spPr>
        <p:txBody>
          <a:bodyPr anchor="ctr">
            <a:spAutoFit/>
          </a:bodyPr>
          <a:lstStyle/>
          <a:p>
            <a:endParaRPr lang="en-US"/>
          </a:p>
        </p:txBody>
      </p:sp>
      <p:sp>
        <p:nvSpPr>
          <p:cNvPr id="55323" name="Line 25"/>
          <p:cNvSpPr>
            <a:spLocks noChangeShapeType="1"/>
          </p:cNvSpPr>
          <p:nvPr/>
        </p:nvSpPr>
        <p:spPr bwMode="auto">
          <a:xfrm>
            <a:off x="6446838" y="3997652"/>
            <a:ext cx="271462" cy="206375"/>
          </a:xfrm>
          <a:prstGeom prst="line">
            <a:avLst/>
          </a:prstGeom>
          <a:noFill/>
          <a:ln w="28575">
            <a:solidFill>
              <a:schemeClr val="tx1"/>
            </a:solidFill>
            <a:round/>
            <a:headEnd/>
            <a:tailEnd/>
          </a:ln>
        </p:spPr>
        <p:txBody>
          <a:bodyPr wrap="none" anchor="ctr">
            <a:spAutoFit/>
          </a:bodyPr>
          <a:lstStyle/>
          <a:p>
            <a:endParaRPr lang="en-US"/>
          </a:p>
        </p:txBody>
      </p:sp>
      <p:sp>
        <p:nvSpPr>
          <p:cNvPr id="55324" name="Line 26"/>
          <p:cNvSpPr>
            <a:spLocks noChangeShapeType="1"/>
          </p:cNvSpPr>
          <p:nvPr/>
        </p:nvSpPr>
        <p:spPr bwMode="auto">
          <a:xfrm>
            <a:off x="6743700" y="4178627"/>
            <a:ext cx="38100" cy="385762"/>
          </a:xfrm>
          <a:prstGeom prst="line">
            <a:avLst/>
          </a:prstGeom>
          <a:noFill/>
          <a:ln w="28575">
            <a:solidFill>
              <a:schemeClr val="tx1"/>
            </a:solidFill>
            <a:round/>
            <a:headEnd/>
            <a:tailEnd/>
          </a:ln>
        </p:spPr>
        <p:txBody>
          <a:bodyPr wrap="none" anchor="ctr">
            <a:spAutoFit/>
          </a:bodyPr>
          <a:lstStyle/>
          <a:p>
            <a:endParaRPr lang="en-US"/>
          </a:p>
        </p:txBody>
      </p:sp>
      <p:sp>
        <p:nvSpPr>
          <p:cNvPr id="55325" name="Line 27"/>
          <p:cNvSpPr>
            <a:spLocks noChangeShapeType="1"/>
          </p:cNvSpPr>
          <p:nvPr/>
        </p:nvSpPr>
        <p:spPr bwMode="auto">
          <a:xfrm flipH="1">
            <a:off x="6678613" y="4564389"/>
            <a:ext cx="115887" cy="334963"/>
          </a:xfrm>
          <a:prstGeom prst="line">
            <a:avLst/>
          </a:prstGeom>
          <a:noFill/>
          <a:ln w="28575">
            <a:solidFill>
              <a:schemeClr val="tx1"/>
            </a:solidFill>
            <a:round/>
            <a:headEnd/>
            <a:tailEnd/>
          </a:ln>
        </p:spPr>
        <p:txBody>
          <a:bodyPr wrap="none" anchor="ctr">
            <a:spAutoFit/>
          </a:bodyPr>
          <a:lstStyle/>
          <a:p>
            <a:endParaRPr lang="en-US"/>
          </a:p>
        </p:txBody>
      </p:sp>
      <p:sp>
        <p:nvSpPr>
          <p:cNvPr id="55326" name="Line 28"/>
          <p:cNvSpPr>
            <a:spLocks noChangeShapeType="1"/>
          </p:cNvSpPr>
          <p:nvPr/>
        </p:nvSpPr>
        <p:spPr bwMode="auto">
          <a:xfrm>
            <a:off x="6254750" y="4718377"/>
            <a:ext cx="166688" cy="296862"/>
          </a:xfrm>
          <a:prstGeom prst="line">
            <a:avLst/>
          </a:prstGeom>
          <a:noFill/>
          <a:ln w="28575">
            <a:solidFill>
              <a:schemeClr val="tx1"/>
            </a:solidFill>
            <a:round/>
            <a:headEnd/>
            <a:tailEnd/>
          </a:ln>
        </p:spPr>
        <p:txBody>
          <a:bodyPr wrap="none" anchor="ctr">
            <a:spAutoFit/>
          </a:bodyPr>
          <a:lstStyle/>
          <a:p>
            <a:endParaRPr lang="en-US"/>
          </a:p>
        </p:txBody>
      </p:sp>
      <p:sp>
        <p:nvSpPr>
          <p:cNvPr id="55327" name="Line 29"/>
          <p:cNvSpPr>
            <a:spLocks noChangeShapeType="1"/>
          </p:cNvSpPr>
          <p:nvPr/>
        </p:nvSpPr>
        <p:spPr bwMode="auto">
          <a:xfrm flipV="1">
            <a:off x="6434138" y="4899352"/>
            <a:ext cx="244475" cy="141287"/>
          </a:xfrm>
          <a:prstGeom prst="line">
            <a:avLst/>
          </a:prstGeom>
          <a:noFill/>
          <a:ln w="28575">
            <a:solidFill>
              <a:schemeClr val="tx1"/>
            </a:solidFill>
            <a:round/>
            <a:headEnd/>
            <a:tailEnd/>
          </a:ln>
        </p:spPr>
        <p:txBody>
          <a:bodyPr wrap="none" anchor="ctr">
            <a:spAutoFit/>
          </a:bodyPr>
          <a:lstStyle/>
          <a:p>
            <a:endParaRPr lang="en-US"/>
          </a:p>
        </p:txBody>
      </p:sp>
      <p:sp>
        <p:nvSpPr>
          <p:cNvPr id="55328" name="Text Box 30"/>
          <p:cNvSpPr txBox="1">
            <a:spLocks noChangeArrowheads="1"/>
          </p:cNvSpPr>
          <p:nvPr/>
        </p:nvSpPr>
        <p:spPr bwMode="auto">
          <a:xfrm>
            <a:off x="1347788" y="4683452"/>
            <a:ext cx="543739" cy="461665"/>
          </a:xfrm>
          <a:prstGeom prst="rect">
            <a:avLst/>
          </a:prstGeom>
          <a:noFill/>
          <a:ln w="28575">
            <a:noFill/>
            <a:miter lim="800000"/>
            <a:headEnd/>
            <a:tailEnd/>
          </a:ln>
        </p:spPr>
        <p:txBody>
          <a:bodyPr wrap="none" anchor="ctr">
            <a:spAutoFit/>
          </a:bodyPr>
          <a:lstStyle/>
          <a:p>
            <a:pPr algn="ctr" eaLnBrk="0" hangingPunct="0"/>
            <a:r>
              <a:rPr lang="en-US" sz="2400" i="1" u="none"/>
              <a:t>W</a:t>
            </a:r>
            <a:r>
              <a:rPr lang="en-US" sz="2400" u="none" baseline="-25000"/>
              <a:t>3</a:t>
            </a:r>
            <a:endParaRPr lang="en-US" sz="2400" i="1" u="none"/>
          </a:p>
        </p:txBody>
      </p:sp>
      <p:sp>
        <p:nvSpPr>
          <p:cNvPr id="55329" name="Text Box 31"/>
          <p:cNvSpPr txBox="1">
            <a:spLocks noChangeArrowheads="1"/>
          </p:cNvSpPr>
          <p:nvPr/>
        </p:nvSpPr>
        <p:spPr bwMode="auto">
          <a:xfrm>
            <a:off x="2409825" y="4792989"/>
            <a:ext cx="543739" cy="461665"/>
          </a:xfrm>
          <a:prstGeom prst="rect">
            <a:avLst/>
          </a:prstGeom>
          <a:noFill/>
          <a:ln w="28575">
            <a:noFill/>
            <a:miter lim="800000"/>
            <a:headEnd/>
            <a:tailEnd/>
          </a:ln>
        </p:spPr>
        <p:txBody>
          <a:bodyPr wrap="none" anchor="ctr">
            <a:spAutoFit/>
          </a:bodyPr>
          <a:lstStyle/>
          <a:p>
            <a:pPr algn="ctr" eaLnBrk="0" hangingPunct="0"/>
            <a:r>
              <a:rPr lang="en-US" sz="2400" i="1" u="none"/>
              <a:t>W</a:t>
            </a:r>
            <a:r>
              <a:rPr lang="en-US" sz="2400" u="none" baseline="-25000"/>
              <a:t>4</a:t>
            </a:r>
            <a:endParaRPr lang="en-US" sz="2400" i="1" u="none"/>
          </a:p>
        </p:txBody>
      </p:sp>
      <p:sp>
        <p:nvSpPr>
          <p:cNvPr id="55330" name="Text Box 32"/>
          <p:cNvSpPr txBox="1">
            <a:spLocks noChangeArrowheads="1"/>
          </p:cNvSpPr>
          <p:nvPr/>
        </p:nvSpPr>
        <p:spPr bwMode="auto">
          <a:xfrm>
            <a:off x="3836988" y="4905702"/>
            <a:ext cx="543739" cy="461665"/>
          </a:xfrm>
          <a:prstGeom prst="rect">
            <a:avLst/>
          </a:prstGeom>
          <a:noFill/>
          <a:ln w="28575">
            <a:noFill/>
            <a:miter lim="800000"/>
            <a:headEnd/>
            <a:tailEnd/>
          </a:ln>
        </p:spPr>
        <p:txBody>
          <a:bodyPr wrap="none" anchor="ctr">
            <a:spAutoFit/>
          </a:bodyPr>
          <a:lstStyle/>
          <a:p>
            <a:pPr algn="ctr" eaLnBrk="0" hangingPunct="0"/>
            <a:r>
              <a:rPr lang="en-US" sz="2400" i="1" u="none"/>
              <a:t>W</a:t>
            </a:r>
            <a:r>
              <a:rPr lang="en-US" sz="2400" u="none" baseline="-25000"/>
              <a:t>5</a:t>
            </a:r>
            <a:endParaRPr lang="en-US" sz="2400" i="1" u="none"/>
          </a:p>
        </p:txBody>
      </p:sp>
      <p:sp>
        <p:nvSpPr>
          <p:cNvPr id="55331" name="Text Box 33"/>
          <p:cNvSpPr txBox="1">
            <a:spLocks noChangeArrowheads="1"/>
          </p:cNvSpPr>
          <p:nvPr/>
        </p:nvSpPr>
        <p:spPr bwMode="auto">
          <a:xfrm>
            <a:off x="5110163" y="4994602"/>
            <a:ext cx="543739" cy="461665"/>
          </a:xfrm>
          <a:prstGeom prst="rect">
            <a:avLst/>
          </a:prstGeom>
          <a:noFill/>
          <a:ln w="28575">
            <a:noFill/>
            <a:miter lim="800000"/>
            <a:headEnd/>
            <a:tailEnd/>
          </a:ln>
        </p:spPr>
        <p:txBody>
          <a:bodyPr wrap="none" anchor="ctr">
            <a:spAutoFit/>
          </a:bodyPr>
          <a:lstStyle/>
          <a:p>
            <a:pPr algn="ctr" eaLnBrk="0" hangingPunct="0"/>
            <a:r>
              <a:rPr lang="en-US" sz="2400" i="1" u="none"/>
              <a:t>W</a:t>
            </a:r>
            <a:r>
              <a:rPr lang="en-US" sz="2400" u="none" baseline="-25000"/>
              <a:t>6</a:t>
            </a:r>
            <a:endParaRPr lang="en-US" sz="2400" i="1" u="none"/>
          </a:p>
        </p:txBody>
      </p:sp>
      <p:sp>
        <p:nvSpPr>
          <p:cNvPr id="55332" name="Text Box 34"/>
          <p:cNvSpPr txBox="1">
            <a:spLocks noChangeArrowheads="1"/>
          </p:cNvSpPr>
          <p:nvPr/>
        </p:nvSpPr>
        <p:spPr bwMode="auto">
          <a:xfrm>
            <a:off x="6189663" y="5121602"/>
            <a:ext cx="543739" cy="461665"/>
          </a:xfrm>
          <a:prstGeom prst="rect">
            <a:avLst/>
          </a:prstGeom>
          <a:noFill/>
          <a:ln w="28575">
            <a:noFill/>
            <a:miter lim="800000"/>
            <a:headEnd/>
            <a:tailEnd/>
          </a:ln>
        </p:spPr>
        <p:txBody>
          <a:bodyPr wrap="none" anchor="ctr">
            <a:spAutoFit/>
          </a:bodyPr>
          <a:lstStyle/>
          <a:p>
            <a:pPr algn="ctr" eaLnBrk="0" hangingPunct="0"/>
            <a:r>
              <a:rPr lang="en-US" sz="2400" i="1" u="none"/>
              <a:t>W</a:t>
            </a:r>
            <a:r>
              <a:rPr lang="en-US" sz="2400" u="none" baseline="-25000"/>
              <a:t>7</a:t>
            </a:r>
            <a:endParaRPr lang="en-US" sz="2400" i="1" u="none"/>
          </a:p>
        </p:txBody>
      </p:sp>
      <p:sp>
        <p:nvSpPr>
          <p:cNvPr id="55333" name="Line 35"/>
          <p:cNvSpPr>
            <a:spLocks noChangeShapeType="1"/>
          </p:cNvSpPr>
          <p:nvPr/>
        </p:nvSpPr>
        <p:spPr bwMode="auto">
          <a:xfrm flipH="1" flipV="1">
            <a:off x="7127875" y="4305627"/>
            <a:ext cx="65088" cy="411162"/>
          </a:xfrm>
          <a:prstGeom prst="line">
            <a:avLst/>
          </a:prstGeom>
          <a:noFill/>
          <a:ln w="28575">
            <a:solidFill>
              <a:schemeClr val="tx1"/>
            </a:solidFill>
            <a:round/>
            <a:headEnd/>
            <a:tailEnd/>
          </a:ln>
        </p:spPr>
        <p:txBody>
          <a:bodyPr wrap="none" anchor="ctr">
            <a:spAutoFit/>
          </a:bodyPr>
          <a:lstStyle/>
          <a:p>
            <a:endParaRPr lang="en-US"/>
          </a:p>
        </p:txBody>
      </p:sp>
      <p:sp>
        <p:nvSpPr>
          <p:cNvPr id="55334" name="Line 36"/>
          <p:cNvSpPr>
            <a:spLocks noChangeShapeType="1"/>
          </p:cNvSpPr>
          <p:nvPr/>
        </p:nvSpPr>
        <p:spPr bwMode="auto">
          <a:xfrm flipV="1">
            <a:off x="7115175" y="4021464"/>
            <a:ext cx="309563" cy="296863"/>
          </a:xfrm>
          <a:prstGeom prst="line">
            <a:avLst/>
          </a:prstGeom>
          <a:noFill/>
          <a:ln w="28575">
            <a:solidFill>
              <a:schemeClr val="tx1"/>
            </a:solidFill>
            <a:round/>
            <a:headEnd/>
            <a:tailEnd/>
          </a:ln>
        </p:spPr>
        <p:txBody>
          <a:bodyPr anchor="ctr">
            <a:spAutoFit/>
          </a:bodyPr>
          <a:lstStyle/>
          <a:p>
            <a:endParaRPr lang="en-US"/>
          </a:p>
        </p:txBody>
      </p:sp>
      <p:sp>
        <p:nvSpPr>
          <p:cNvPr id="55335" name="Line 37"/>
          <p:cNvSpPr>
            <a:spLocks noChangeShapeType="1"/>
          </p:cNvSpPr>
          <p:nvPr/>
        </p:nvSpPr>
        <p:spPr bwMode="auto">
          <a:xfrm>
            <a:off x="7397750" y="3983364"/>
            <a:ext cx="425450" cy="115888"/>
          </a:xfrm>
          <a:prstGeom prst="line">
            <a:avLst/>
          </a:prstGeom>
          <a:noFill/>
          <a:ln w="28575">
            <a:solidFill>
              <a:schemeClr val="tx1"/>
            </a:solidFill>
            <a:round/>
            <a:headEnd/>
            <a:tailEnd/>
          </a:ln>
        </p:spPr>
        <p:txBody>
          <a:bodyPr anchor="ctr">
            <a:spAutoFit/>
          </a:bodyPr>
          <a:lstStyle/>
          <a:p>
            <a:endParaRPr lang="en-US"/>
          </a:p>
        </p:txBody>
      </p:sp>
      <p:sp>
        <p:nvSpPr>
          <p:cNvPr id="55336" name="Line 38"/>
          <p:cNvSpPr>
            <a:spLocks noChangeShapeType="1"/>
          </p:cNvSpPr>
          <p:nvPr/>
        </p:nvSpPr>
        <p:spPr bwMode="auto">
          <a:xfrm>
            <a:off x="7785100" y="4062739"/>
            <a:ext cx="192088" cy="295275"/>
          </a:xfrm>
          <a:prstGeom prst="line">
            <a:avLst/>
          </a:prstGeom>
          <a:noFill/>
          <a:ln w="28575">
            <a:solidFill>
              <a:schemeClr val="tx1"/>
            </a:solidFill>
            <a:round/>
            <a:headEnd/>
            <a:tailEnd/>
          </a:ln>
        </p:spPr>
        <p:txBody>
          <a:bodyPr anchor="ctr">
            <a:spAutoFit/>
          </a:bodyPr>
          <a:lstStyle/>
          <a:p>
            <a:endParaRPr lang="en-US"/>
          </a:p>
        </p:txBody>
      </p:sp>
      <p:sp>
        <p:nvSpPr>
          <p:cNvPr id="55337" name="Line 39"/>
          <p:cNvSpPr>
            <a:spLocks noChangeShapeType="1"/>
          </p:cNvSpPr>
          <p:nvPr/>
        </p:nvSpPr>
        <p:spPr bwMode="auto">
          <a:xfrm flipH="1">
            <a:off x="7975600" y="4316739"/>
            <a:ext cx="26988" cy="398463"/>
          </a:xfrm>
          <a:prstGeom prst="line">
            <a:avLst/>
          </a:prstGeom>
          <a:noFill/>
          <a:ln w="28575">
            <a:solidFill>
              <a:schemeClr val="tx1"/>
            </a:solidFill>
            <a:round/>
            <a:headEnd/>
            <a:tailEnd/>
          </a:ln>
        </p:spPr>
        <p:txBody>
          <a:bodyPr anchor="ctr">
            <a:spAutoFit/>
          </a:bodyPr>
          <a:lstStyle/>
          <a:p>
            <a:endParaRPr lang="en-US"/>
          </a:p>
        </p:txBody>
      </p:sp>
      <p:sp>
        <p:nvSpPr>
          <p:cNvPr id="55338" name="Line 40"/>
          <p:cNvSpPr>
            <a:spLocks noChangeShapeType="1"/>
          </p:cNvSpPr>
          <p:nvPr/>
        </p:nvSpPr>
        <p:spPr bwMode="auto">
          <a:xfrm>
            <a:off x="7205663" y="4704089"/>
            <a:ext cx="166687" cy="296863"/>
          </a:xfrm>
          <a:prstGeom prst="line">
            <a:avLst/>
          </a:prstGeom>
          <a:noFill/>
          <a:ln w="28575">
            <a:solidFill>
              <a:schemeClr val="tx1"/>
            </a:solidFill>
            <a:round/>
            <a:headEnd/>
            <a:tailEnd/>
          </a:ln>
        </p:spPr>
        <p:txBody>
          <a:bodyPr wrap="none" anchor="ctr">
            <a:spAutoFit/>
          </a:bodyPr>
          <a:lstStyle/>
          <a:p>
            <a:endParaRPr lang="en-US"/>
          </a:p>
        </p:txBody>
      </p:sp>
      <p:sp>
        <p:nvSpPr>
          <p:cNvPr id="55339" name="Line 41"/>
          <p:cNvSpPr>
            <a:spLocks noChangeShapeType="1"/>
          </p:cNvSpPr>
          <p:nvPr/>
        </p:nvSpPr>
        <p:spPr bwMode="auto">
          <a:xfrm flipV="1">
            <a:off x="7732713" y="4769177"/>
            <a:ext cx="231775" cy="242887"/>
          </a:xfrm>
          <a:prstGeom prst="line">
            <a:avLst/>
          </a:prstGeom>
          <a:noFill/>
          <a:ln w="28575">
            <a:solidFill>
              <a:schemeClr val="tx1"/>
            </a:solidFill>
            <a:round/>
            <a:headEnd/>
            <a:tailEnd/>
          </a:ln>
        </p:spPr>
        <p:txBody>
          <a:bodyPr anchor="ctr">
            <a:spAutoFit/>
          </a:bodyPr>
          <a:lstStyle/>
          <a:p>
            <a:endParaRPr lang="en-US"/>
          </a:p>
        </p:txBody>
      </p:sp>
      <p:sp>
        <p:nvSpPr>
          <p:cNvPr id="55340" name="Line 42"/>
          <p:cNvSpPr>
            <a:spLocks noChangeShapeType="1"/>
          </p:cNvSpPr>
          <p:nvPr/>
        </p:nvSpPr>
        <p:spPr bwMode="auto">
          <a:xfrm flipV="1">
            <a:off x="7356475" y="4999364"/>
            <a:ext cx="398463" cy="11113"/>
          </a:xfrm>
          <a:prstGeom prst="line">
            <a:avLst/>
          </a:prstGeom>
          <a:noFill/>
          <a:ln w="28575">
            <a:solidFill>
              <a:schemeClr val="tx1"/>
            </a:solidFill>
            <a:round/>
            <a:headEnd/>
            <a:tailEnd/>
          </a:ln>
        </p:spPr>
        <p:txBody>
          <a:bodyPr anchor="ctr">
            <a:spAutoFit/>
          </a:bodyPr>
          <a:lstStyle/>
          <a:p>
            <a:endParaRPr lang="en-US"/>
          </a:p>
        </p:txBody>
      </p:sp>
      <p:sp>
        <p:nvSpPr>
          <p:cNvPr id="55341" name="Text Box 43"/>
          <p:cNvSpPr txBox="1">
            <a:spLocks noChangeArrowheads="1"/>
          </p:cNvSpPr>
          <p:nvPr/>
        </p:nvSpPr>
        <p:spPr bwMode="auto">
          <a:xfrm>
            <a:off x="7216775" y="5042227"/>
            <a:ext cx="543739" cy="461665"/>
          </a:xfrm>
          <a:prstGeom prst="rect">
            <a:avLst/>
          </a:prstGeom>
          <a:noFill/>
          <a:ln w="28575">
            <a:noFill/>
            <a:miter lim="800000"/>
            <a:headEnd/>
            <a:tailEnd/>
          </a:ln>
        </p:spPr>
        <p:txBody>
          <a:bodyPr wrap="none" anchor="ctr">
            <a:spAutoFit/>
          </a:bodyPr>
          <a:lstStyle/>
          <a:p>
            <a:pPr algn="ctr" eaLnBrk="0" hangingPunct="0"/>
            <a:r>
              <a:rPr lang="en-US" sz="2400" i="1" u="none"/>
              <a:t>W</a:t>
            </a:r>
            <a:r>
              <a:rPr lang="en-US" sz="2400" u="none" baseline="-25000"/>
              <a:t>8</a:t>
            </a:r>
            <a:endParaRPr lang="en-US" sz="2400" i="1" u="none"/>
          </a:p>
        </p:txBody>
      </p:sp>
      <p:sp>
        <p:nvSpPr>
          <p:cNvPr id="55342" name="Text Box 44"/>
          <p:cNvSpPr txBox="1">
            <a:spLocks noChangeArrowheads="1"/>
          </p:cNvSpPr>
          <p:nvPr/>
        </p:nvSpPr>
        <p:spPr bwMode="auto">
          <a:xfrm>
            <a:off x="1468438" y="5656263"/>
            <a:ext cx="5083175" cy="579437"/>
          </a:xfrm>
          <a:prstGeom prst="rect">
            <a:avLst/>
          </a:prstGeom>
          <a:noFill/>
          <a:ln w="28575">
            <a:noFill/>
            <a:miter lim="800000"/>
            <a:headEnd/>
            <a:tailEnd/>
          </a:ln>
        </p:spPr>
        <p:txBody>
          <a:bodyPr wrap="none" anchor="ctr">
            <a:spAutoFit/>
          </a:bodyPr>
          <a:lstStyle/>
          <a:p>
            <a:pPr algn="ctr" eaLnBrk="0" hangingPunct="0"/>
            <a:r>
              <a:rPr lang="en-US" sz="3200" u="none"/>
              <a:t>Có bao nhiêu cạnh trong </a:t>
            </a:r>
            <a:r>
              <a:rPr lang="en-US" sz="3200" i="1" u="none"/>
              <a:t>W</a:t>
            </a:r>
            <a:r>
              <a:rPr lang="en-US" sz="3200" i="1" u="none" baseline="-25000"/>
              <a:t>n</a:t>
            </a:r>
            <a:r>
              <a:rPr lang="en-US" sz="3200" u="none"/>
              <a:t>?</a:t>
            </a:r>
            <a:r>
              <a:rPr lang="en-US" sz="3200" i="1" u="none"/>
              <a:t> </a:t>
            </a:r>
          </a:p>
        </p:txBody>
      </p:sp>
      <p:sp>
        <p:nvSpPr>
          <p:cNvPr id="55343" name="Line 45"/>
          <p:cNvSpPr>
            <a:spLocks noChangeShapeType="1"/>
          </p:cNvSpPr>
          <p:nvPr/>
        </p:nvSpPr>
        <p:spPr bwMode="auto">
          <a:xfrm>
            <a:off x="1481138" y="3972252"/>
            <a:ext cx="192087" cy="309562"/>
          </a:xfrm>
          <a:prstGeom prst="line">
            <a:avLst/>
          </a:prstGeom>
          <a:noFill/>
          <a:ln w="28575">
            <a:solidFill>
              <a:schemeClr val="tx1"/>
            </a:solidFill>
            <a:round/>
            <a:headEnd/>
            <a:tailEnd/>
          </a:ln>
        </p:spPr>
        <p:txBody>
          <a:bodyPr wrap="none" anchor="ctr">
            <a:spAutoFit/>
          </a:bodyPr>
          <a:lstStyle/>
          <a:p>
            <a:endParaRPr lang="en-US"/>
          </a:p>
        </p:txBody>
      </p:sp>
      <p:sp>
        <p:nvSpPr>
          <p:cNvPr id="55344" name="Line 46"/>
          <p:cNvSpPr>
            <a:spLocks noChangeShapeType="1"/>
          </p:cNvSpPr>
          <p:nvPr/>
        </p:nvSpPr>
        <p:spPr bwMode="auto">
          <a:xfrm flipV="1">
            <a:off x="1673225" y="4242127"/>
            <a:ext cx="309563" cy="52387"/>
          </a:xfrm>
          <a:prstGeom prst="line">
            <a:avLst/>
          </a:prstGeom>
          <a:noFill/>
          <a:ln w="28575">
            <a:solidFill>
              <a:schemeClr val="tx1"/>
            </a:solidFill>
            <a:round/>
            <a:headEnd/>
            <a:tailEnd/>
          </a:ln>
        </p:spPr>
        <p:txBody>
          <a:bodyPr wrap="none" anchor="ctr">
            <a:spAutoFit/>
          </a:bodyPr>
          <a:lstStyle/>
          <a:p>
            <a:endParaRPr lang="en-US"/>
          </a:p>
        </p:txBody>
      </p:sp>
      <p:sp>
        <p:nvSpPr>
          <p:cNvPr id="55345" name="Line 47"/>
          <p:cNvSpPr>
            <a:spLocks noChangeShapeType="1"/>
          </p:cNvSpPr>
          <p:nvPr/>
        </p:nvSpPr>
        <p:spPr bwMode="auto">
          <a:xfrm flipH="1">
            <a:off x="1519238" y="4294514"/>
            <a:ext cx="153987" cy="322263"/>
          </a:xfrm>
          <a:prstGeom prst="line">
            <a:avLst/>
          </a:prstGeom>
          <a:noFill/>
          <a:ln w="28575">
            <a:solidFill>
              <a:schemeClr val="tx1"/>
            </a:solidFill>
            <a:round/>
            <a:headEnd/>
            <a:tailEnd/>
          </a:ln>
        </p:spPr>
        <p:txBody>
          <a:bodyPr wrap="none" anchor="ctr">
            <a:spAutoFit/>
          </a:bodyPr>
          <a:lstStyle/>
          <a:p>
            <a:endParaRPr lang="en-US"/>
          </a:p>
        </p:txBody>
      </p:sp>
      <p:sp>
        <p:nvSpPr>
          <p:cNvPr id="55346" name="Line 48"/>
          <p:cNvSpPr>
            <a:spLocks noChangeShapeType="1"/>
          </p:cNvSpPr>
          <p:nvPr/>
        </p:nvSpPr>
        <p:spPr bwMode="auto">
          <a:xfrm>
            <a:off x="2754313" y="4024639"/>
            <a:ext cx="141287" cy="398463"/>
          </a:xfrm>
          <a:prstGeom prst="line">
            <a:avLst/>
          </a:prstGeom>
          <a:noFill/>
          <a:ln w="28575">
            <a:solidFill>
              <a:schemeClr val="tx1"/>
            </a:solidFill>
            <a:round/>
            <a:headEnd/>
            <a:tailEnd/>
          </a:ln>
        </p:spPr>
        <p:txBody>
          <a:bodyPr wrap="none" anchor="ctr">
            <a:spAutoFit/>
          </a:bodyPr>
          <a:lstStyle/>
          <a:p>
            <a:endParaRPr lang="en-US"/>
          </a:p>
        </p:txBody>
      </p:sp>
      <p:sp>
        <p:nvSpPr>
          <p:cNvPr id="55347" name="Line 49"/>
          <p:cNvSpPr>
            <a:spLocks noChangeShapeType="1"/>
          </p:cNvSpPr>
          <p:nvPr/>
        </p:nvSpPr>
        <p:spPr bwMode="auto">
          <a:xfrm flipV="1">
            <a:off x="2522538" y="4410402"/>
            <a:ext cx="373062" cy="179387"/>
          </a:xfrm>
          <a:prstGeom prst="line">
            <a:avLst/>
          </a:prstGeom>
          <a:noFill/>
          <a:ln w="28575">
            <a:solidFill>
              <a:schemeClr val="tx1"/>
            </a:solidFill>
            <a:round/>
            <a:headEnd/>
            <a:tailEnd/>
          </a:ln>
        </p:spPr>
        <p:txBody>
          <a:bodyPr wrap="none" anchor="ctr">
            <a:spAutoFit/>
          </a:bodyPr>
          <a:lstStyle/>
          <a:p>
            <a:endParaRPr lang="en-US"/>
          </a:p>
        </p:txBody>
      </p:sp>
      <p:sp>
        <p:nvSpPr>
          <p:cNvPr id="55348" name="Line 50"/>
          <p:cNvSpPr>
            <a:spLocks noChangeShapeType="1"/>
          </p:cNvSpPr>
          <p:nvPr/>
        </p:nvSpPr>
        <p:spPr bwMode="auto">
          <a:xfrm flipV="1">
            <a:off x="4081463" y="4345314"/>
            <a:ext cx="88900" cy="488950"/>
          </a:xfrm>
          <a:prstGeom prst="line">
            <a:avLst/>
          </a:prstGeom>
          <a:noFill/>
          <a:ln w="28575">
            <a:solidFill>
              <a:schemeClr val="tx1"/>
            </a:solidFill>
            <a:round/>
            <a:headEnd/>
            <a:tailEnd/>
          </a:ln>
        </p:spPr>
        <p:txBody>
          <a:bodyPr anchor="ctr">
            <a:spAutoFit/>
          </a:bodyPr>
          <a:lstStyle/>
          <a:p>
            <a:endParaRPr lang="en-US"/>
          </a:p>
        </p:txBody>
      </p:sp>
      <p:sp>
        <p:nvSpPr>
          <p:cNvPr id="55349" name="Line 51"/>
          <p:cNvSpPr>
            <a:spLocks noChangeShapeType="1"/>
          </p:cNvSpPr>
          <p:nvPr/>
        </p:nvSpPr>
        <p:spPr bwMode="auto">
          <a:xfrm flipH="1" flipV="1">
            <a:off x="4003675" y="3946852"/>
            <a:ext cx="153988" cy="398462"/>
          </a:xfrm>
          <a:prstGeom prst="line">
            <a:avLst/>
          </a:prstGeom>
          <a:noFill/>
          <a:ln w="28575">
            <a:solidFill>
              <a:schemeClr val="tx1"/>
            </a:solidFill>
            <a:round/>
            <a:headEnd/>
            <a:tailEnd/>
          </a:ln>
        </p:spPr>
        <p:txBody>
          <a:bodyPr anchor="ctr">
            <a:spAutoFit/>
          </a:bodyPr>
          <a:lstStyle/>
          <a:p>
            <a:endParaRPr lang="en-US"/>
          </a:p>
        </p:txBody>
      </p:sp>
      <p:sp>
        <p:nvSpPr>
          <p:cNvPr id="55350" name="Line 52"/>
          <p:cNvSpPr>
            <a:spLocks noChangeShapeType="1"/>
          </p:cNvSpPr>
          <p:nvPr/>
        </p:nvSpPr>
        <p:spPr bwMode="auto">
          <a:xfrm flipV="1">
            <a:off x="4157663" y="4037339"/>
            <a:ext cx="296862" cy="320675"/>
          </a:xfrm>
          <a:prstGeom prst="line">
            <a:avLst/>
          </a:prstGeom>
          <a:noFill/>
          <a:ln w="28575">
            <a:solidFill>
              <a:schemeClr val="tx1"/>
            </a:solidFill>
            <a:round/>
            <a:headEnd/>
            <a:tailEnd/>
          </a:ln>
        </p:spPr>
        <p:txBody>
          <a:bodyPr anchor="ctr">
            <a:spAutoFit/>
          </a:bodyPr>
          <a:lstStyle/>
          <a:p>
            <a:endParaRPr lang="en-US"/>
          </a:p>
        </p:txBody>
      </p:sp>
      <p:sp>
        <p:nvSpPr>
          <p:cNvPr id="55351" name="Line 53"/>
          <p:cNvSpPr>
            <a:spLocks noChangeShapeType="1"/>
          </p:cNvSpPr>
          <p:nvPr/>
        </p:nvSpPr>
        <p:spPr bwMode="auto">
          <a:xfrm flipV="1">
            <a:off x="2895600" y="4281814"/>
            <a:ext cx="412750" cy="128588"/>
          </a:xfrm>
          <a:prstGeom prst="line">
            <a:avLst/>
          </a:prstGeom>
          <a:noFill/>
          <a:ln w="28575">
            <a:solidFill>
              <a:schemeClr val="tx1"/>
            </a:solidFill>
            <a:round/>
            <a:headEnd/>
            <a:tailEnd/>
          </a:ln>
        </p:spPr>
        <p:txBody>
          <a:bodyPr anchor="ctr">
            <a:spAutoFit/>
          </a:bodyPr>
          <a:lstStyle/>
          <a:p>
            <a:endParaRPr lang="en-US"/>
          </a:p>
        </p:txBody>
      </p:sp>
      <p:sp>
        <p:nvSpPr>
          <p:cNvPr id="55352" name="Line 54"/>
          <p:cNvSpPr>
            <a:spLocks noChangeShapeType="1"/>
          </p:cNvSpPr>
          <p:nvPr/>
        </p:nvSpPr>
        <p:spPr bwMode="auto">
          <a:xfrm flipH="1" flipV="1">
            <a:off x="5394325" y="4500889"/>
            <a:ext cx="12700" cy="423863"/>
          </a:xfrm>
          <a:prstGeom prst="line">
            <a:avLst/>
          </a:prstGeom>
          <a:noFill/>
          <a:ln w="28575">
            <a:solidFill>
              <a:schemeClr val="tx1"/>
            </a:solidFill>
            <a:round/>
            <a:headEnd/>
            <a:tailEnd/>
          </a:ln>
        </p:spPr>
        <p:txBody>
          <a:bodyPr anchor="ctr">
            <a:spAutoFit/>
          </a:bodyPr>
          <a:lstStyle/>
          <a:p>
            <a:endParaRPr lang="en-US"/>
          </a:p>
        </p:txBody>
      </p:sp>
      <p:sp>
        <p:nvSpPr>
          <p:cNvPr id="55353" name="Line 55"/>
          <p:cNvSpPr>
            <a:spLocks noChangeShapeType="1"/>
          </p:cNvSpPr>
          <p:nvPr/>
        </p:nvSpPr>
        <p:spPr bwMode="auto">
          <a:xfrm flipV="1">
            <a:off x="5084763" y="4473902"/>
            <a:ext cx="233362" cy="258762"/>
          </a:xfrm>
          <a:prstGeom prst="line">
            <a:avLst/>
          </a:prstGeom>
          <a:noFill/>
          <a:ln w="28575">
            <a:solidFill>
              <a:schemeClr val="tx1"/>
            </a:solidFill>
            <a:round/>
            <a:headEnd/>
            <a:tailEnd/>
          </a:ln>
        </p:spPr>
        <p:txBody>
          <a:bodyPr anchor="ctr">
            <a:spAutoFit/>
          </a:bodyPr>
          <a:lstStyle/>
          <a:p>
            <a:endParaRPr lang="en-US"/>
          </a:p>
        </p:txBody>
      </p:sp>
      <p:sp>
        <p:nvSpPr>
          <p:cNvPr id="55354" name="Line 56"/>
          <p:cNvSpPr>
            <a:spLocks noChangeShapeType="1"/>
          </p:cNvSpPr>
          <p:nvPr/>
        </p:nvSpPr>
        <p:spPr bwMode="auto">
          <a:xfrm>
            <a:off x="5033963" y="4269114"/>
            <a:ext cx="282575" cy="153988"/>
          </a:xfrm>
          <a:prstGeom prst="line">
            <a:avLst/>
          </a:prstGeom>
          <a:noFill/>
          <a:ln w="28575">
            <a:solidFill>
              <a:schemeClr val="tx1"/>
            </a:solidFill>
            <a:round/>
            <a:headEnd/>
            <a:tailEnd/>
          </a:ln>
        </p:spPr>
        <p:txBody>
          <a:bodyPr anchor="ctr">
            <a:spAutoFit/>
          </a:bodyPr>
          <a:lstStyle/>
          <a:p>
            <a:endParaRPr lang="en-US"/>
          </a:p>
        </p:txBody>
      </p:sp>
      <p:sp>
        <p:nvSpPr>
          <p:cNvPr id="55355" name="Line 57"/>
          <p:cNvSpPr>
            <a:spLocks noChangeShapeType="1"/>
          </p:cNvSpPr>
          <p:nvPr/>
        </p:nvSpPr>
        <p:spPr bwMode="auto">
          <a:xfrm flipV="1">
            <a:off x="5381625" y="3946852"/>
            <a:ext cx="12700" cy="425450"/>
          </a:xfrm>
          <a:prstGeom prst="line">
            <a:avLst/>
          </a:prstGeom>
          <a:noFill/>
          <a:ln w="28575">
            <a:solidFill>
              <a:schemeClr val="tx1"/>
            </a:solidFill>
            <a:round/>
            <a:headEnd/>
            <a:tailEnd/>
          </a:ln>
        </p:spPr>
        <p:txBody>
          <a:bodyPr anchor="ctr">
            <a:spAutoFit/>
          </a:bodyPr>
          <a:lstStyle/>
          <a:p>
            <a:endParaRPr lang="en-US"/>
          </a:p>
        </p:txBody>
      </p:sp>
      <p:sp>
        <p:nvSpPr>
          <p:cNvPr id="55356" name="Line 58"/>
          <p:cNvSpPr>
            <a:spLocks noChangeShapeType="1"/>
          </p:cNvSpPr>
          <p:nvPr/>
        </p:nvSpPr>
        <p:spPr bwMode="auto">
          <a:xfrm flipV="1">
            <a:off x="5407025" y="4269114"/>
            <a:ext cx="307975" cy="153988"/>
          </a:xfrm>
          <a:prstGeom prst="line">
            <a:avLst/>
          </a:prstGeom>
          <a:noFill/>
          <a:ln w="28575">
            <a:solidFill>
              <a:schemeClr val="tx1"/>
            </a:solidFill>
            <a:round/>
            <a:headEnd/>
            <a:tailEnd/>
          </a:ln>
        </p:spPr>
        <p:txBody>
          <a:bodyPr anchor="ctr">
            <a:spAutoFit/>
          </a:bodyPr>
          <a:lstStyle/>
          <a:p>
            <a:endParaRPr lang="en-US"/>
          </a:p>
        </p:txBody>
      </p:sp>
      <p:sp>
        <p:nvSpPr>
          <p:cNvPr id="55357" name="Line 59"/>
          <p:cNvSpPr>
            <a:spLocks noChangeShapeType="1"/>
          </p:cNvSpPr>
          <p:nvPr/>
        </p:nvSpPr>
        <p:spPr bwMode="auto">
          <a:xfrm>
            <a:off x="5419725" y="4461202"/>
            <a:ext cx="307975" cy="219075"/>
          </a:xfrm>
          <a:prstGeom prst="line">
            <a:avLst/>
          </a:prstGeom>
          <a:noFill/>
          <a:ln w="28575">
            <a:solidFill>
              <a:schemeClr val="tx1"/>
            </a:solidFill>
            <a:round/>
            <a:headEnd/>
            <a:tailEnd/>
          </a:ln>
        </p:spPr>
        <p:txBody>
          <a:bodyPr anchor="ctr">
            <a:spAutoFit/>
          </a:bodyPr>
          <a:lstStyle/>
          <a:p>
            <a:endParaRPr lang="en-US"/>
          </a:p>
        </p:txBody>
      </p:sp>
      <p:sp>
        <p:nvSpPr>
          <p:cNvPr id="55358" name="Line 60"/>
          <p:cNvSpPr>
            <a:spLocks noChangeShapeType="1"/>
          </p:cNvSpPr>
          <p:nvPr/>
        </p:nvSpPr>
        <p:spPr bwMode="auto">
          <a:xfrm flipH="1">
            <a:off x="6423025" y="4473902"/>
            <a:ext cx="90488" cy="592137"/>
          </a:xfrm>
          <a:prstGeom prst="line">
            <a:avLst/>
          </a:prstGeom>
          <a:noFill/>
          <a:ln w="28575">
            <a:solidFill>
              <a:schemeClr val="tx1"/>
            </a:solidFill>
            <a:round/>
            <a:headEnd/>
            <a:tailEnd/>
          </a:ln>
        </p:spPr>
        <p:txBody>
          <a:bodyPr anchor="ctr">
            <a:spAutoFit/>
          </a:bodyPr>
          <a:lstStyle/>
          <a:p>
            <a:endParaRPr lang="en-US"/>
          </a:p>
        </p:txBody>
      </p:sp>
      <p:sp>
        <p:nvSpPr>
          <p:cNvPr id="55359" name="Line 61"/>
          <p:cNvSpPr>
            <a:spLocks noChangeShapeType="1"/>
          </p:cNvSpPr>
          <p:nvPr/>
        </p:nvSpPr>
        <p:spPr bwMode="auto">
          <a:xfrm flipV="1">
            <a:off x="6269038" y="4475489"/>
            <a:ext cx="193675" cy="257175"/>
          </a:xfrm>
          <a:prstGeom prst="line">
            <a:avLst/>
          </a:prstGeom>
          <a:noFill/>
          <a:ln w="28575">
            <a:solidFill>
              <a:schemeClr val="tx1"/>
            </a:solidFill>
            <a:round/>
            <a:headEnd/>
            <a:tailEnd/>
          </a:ln>
        </p:spPr>
        <p:txBody>
          <a:bodyPr anchor="ctr">
            <a:spAutoFit/>
          </a:bodyPr>
          <a:lstStyle/>
          <a:p>
            <a:endParaRPr lang="en-US"/>
          </a:p>
        </p:txBody>
      </p:sp>
      <p:sp>
        <p:nvSpPr>
          <p:cNvPr id="55360" name="Line 62"/>
          <p:cNvSpPr>
            <a:spLocks noChangeShapeType="1"/>
          </p:cNvSpPr>
          <p:nvPr/>
        </p:nvSpPr>
        <p:spPr bwMode="auto">
          <a:xfrm>
            <a:off x="6153150" y="4332614"/>
            <a:ext cx="282575" cy="77788"/>
          </a:xfrm>
          <a:prstGeom prst="line">
            <a:avLst/>
          </a:prstGeom>
          <a:noFill/>
          <a:ln w="28575">
            <a:solidFill>
              <a:schemeClr val="tx1"/>
            </a:solidFill>
            <a:round/>
            <a:headEnd/>
            <a:tailEnd/>
          </a:ln>
        </p:spPr>
        <p:txBody>
          <a:bodyPr anchor="ctr">
            <a:spAutoFit/>
          </a:bodyPr>
          <a:lstStyle/>
          <a:p>
            <a:endParaRPr lang="en-US"/>
          </a:p>
        </p:txBody>
      </p:sp>
      <p:sp>
        <p:nvSpPr>
          <p:cNvPr id="55361" name="Line 63"/>
          <p:cNvSpPr>
            <a:spLocks noChangeShapeType="1"/>
          </p:cNvSpPr>
          <p:nvPr/>
        </p:nvSpPr>
        <p:spPr bwMode="auto">
          <a:xfrm>
            <a:off x="6462713" y="3997652"/>
            <a:ext cx="25400" cy="374650"/>
          </a:xfrm>
          <a:prstGeom prst="line">
            <a:avLst/>
          </a:prstGeom>
          <a:noFill/>
          <a:ln w="28575">
            <a:solidFill>
              <a:schemeClr val="tx1"/>
            </a:solidFill>
            <a:round/>
            <a:headEnd/>
            <a:tailEnd/>
          </a:ln>
        </p:spPr>
        <p:txBody>
          <a:bodyPr anchor="ctr">
            <a:spAutoFit/>
          </a:bodyPr>
          <a:lstStyle/>
          <a:p>
            <a:endParaRPr lang="en-US"/>
          </a:p>
        </p:txBody>
      </p:sp>
      <p:sp>
        <p:nvSpPr>
          <p:cNvPr id="55362" name="Line 64"/>
          <p:cNvSpPr>
            <a:spLocks noChangeShapeType="1"/>
          </p:cNvSpPr>
          <p:nvPr/>
        </p:nvSpPr>
        <p:spPr bwMode="auto">
          <a:xfrm flipV="1">
            <a:off x="6564313" y="4178627"/>
            <a:ext cx="168275" cy="206375"/>
          </a:xfrm>
          <a:prstGeom prst="line">
            <a:avLst/>
          </a:prstGeom>
          <a:noFill/>
          <a:ln w="28575">
            <a:solidFill>
              <a:schemeClr val="tx1"/>
            </a:solidFill>
            <a:round/>
            <a:headEnd/>
            <a:tailEnd/>
          </a:ln>
        </p:spPr>
        <p:txBody>
          <a:bodyPr anchor="ctr">
            <a:spAutoFit/>
          </a:bodyPr>
          <a:lstStyle/>
          <a:p>
            <a:endParaRPr lang="en-US"/>
          </a:p>
        </p:txBody>
      </p:sp>
      <p:sp>
        <p:nvSpPr>
          <p:cNvPr id="55363" name="Line 65"/>
          <p:cNvSpPr>
            <a:spLocks noChangeShapeType="1"/>
          </p:cNvSpPr>
          <p:nvPr/>
        </p:nvSpPr>
        <p:spPr bwMode="auto">
          <a:xfrm>
            <a:off x="6577013" y="4448502"/>
            <a:ext cx="206375" cy="115887"/>
          </a:xfrm>
          <a:prstGeom prst="line">
            <a:avLst/>
          </a:prstGeom>
          <a:noFill/>
          <a:ln w="28575">
            <a:solidFill>
              <a:schemeClr val="tx1"/>
            </a:solidFill>
            <a:round/>
            <a:headEnd/>
            <a:tailEnd/>
          </a:ln>
        </p:spPr>
        <p:txBody>
          <a:bodyPr anchor="ctr">
            <a:spAutoFit/>
          </a:bodyPr>
          <a:lstStyle/>
          <a:p>
            <a:endParaRPr lang="en-US"/>
          </a:p>
        </p:txBody>
      </p:sp>
      <p:sp>
        <p:nvSpPr>
          <p:cNvPr id="55364" name="Line 66"/>
          <p:cNvSpPr>
            <a:spLocks noChangeShapeType="1"/>
          </p:cNvSpPr>
          <p:nvPr/>
        </p:nvSpPr>
        <p:spPr bwMode="auto">
          <a:xfrm flipH="1" flipV="1">
            <a:off x="6551613" y="4473902"/>
            <a:ext cx="130175" cy="425450"/>
          </a:xfrm>
          <a:prstGeom prst="line">
            <a:avLst/>
          </a:prstGeom>
          <a:noFill/>
          <a:ln w="28575">
            <a:solidFill>
              <a:schemeClr val="tx1"/>
            </a:solidFill>
            <a:round/>
            <a:headEnd/>
            <a:tailEnd/>
          </a:ln>
        </p:spPr>
        <p:txBody>
          <a:bodyPr anchor="ctr">
            <a:spAutoFit/>
          </a:bodyPr>
          <a:lstStyle/>
          <a:p>
            <a:endParaRPr lang="en-US"/>
          </a:p>
        </p:txBody>
      </p:sp>
      <p:sp>
        <p:nvSpPr>
          <p:cNvPr id="55365" name="Line 67"/>
          <p:cNvSpPr>
            <a:spLocks noChangeShapeType="1"/>
          </p:cNvSpPr>
          <p:nvPr/>
        </p:nvSpPr>
        <p:spPr bwMode="auto">
          <a:xfrm flipV="1">
            <a:off x="7350125" y="4550102"/>
            <a:ext cx="180975" cy="503237"/>
          </a:xfrm>
          <a:prstGeom prst="line">
            <a:avLst/>
          </a:prstGeom>
          <a:noFill/>
          <a:ln w="28575">
            <a:solidFill>
              <a:schemeClr val="tx1"/>
            </a:solidFill>
            <a:round/>
            <a:headEnd/>
            <a:tailEnd/>
          </a:ln>
        </p:spPr>
        <p:txBody>
          <a:bodyPr anchor="ctr">
            <a:spAutoFit/>
          </a:bodyPr>
          <a:lstStyle/>
          <a:p>
            <a:endParaRPr lang="en-US"/>
          </a:p>
        </p:txBody>
      </p:sp>
      <p:sp>
        <p:nvSpPr>
          <p:cNvPr id="55366" name="Line 68"/>
          <p:cNvSpPr>
            <a:spLocks noChangeShapeType="1"/>
          </p:cNvSpPr>
          <p:nvPr/>
        </p:nvSpPr>
        <p:spPr bwMode="auto">
          <a:xfrm flipV="1">
            <a:off x="7208838" y="4524702"/>
            <a:ext cx="269875" cy="180975"/>
          </a:xfrm>
          <a:prstGeom prst="line">
            <a:avLst/>
          </a:prstGeom>
          <a:noFill/>
          <a:ln w="28575">
            <a:solidFill>
              <a:schemeClr val="tx1"/>
            </a:solidFill>
            <a:round/>
            <a:headEnd/>
            <a:tailEnd/>
          </a:ln>
        </p:spPr>
        <p:txBody>
          <a:bodyPr anchor="ctr">
            <a:spAutoFit/>
          </a:bodyPr>
          <a:lstStyle/>
          <a:p>
            <a:endParaRPr lang="en-US"/>
          </a:p>
        </p:txBody>
      </p:sp>
      <p:sp>
        <p:nvSpPr>
          <p:cNvPr id="55367" name="Line 69"/>
          <p:cNvSpPr>
            <a:spLocks noChangeShapeType="1"/>
          </p:cNvSpPr>
          <p:nvPr/>
        </p:nvSpPr>
        <p:spPr bwMode="auto">
          <a:xfrm>
            <a:off x="7105650" y="4307214"/>
            <a:ext cx="412750" cy="166688"/>
          </a:xfrm>
          <a:prstGeom prst="line">
            <a:avLst/>
          </a:prstGeom>
          <a:noFill/>
          <a:ln w="28575">
            <a:solidFill>
              <a:schemeClr val="tx1"/>
            </a:solidFill>
            <a:round/>
            <a:headEnd/>
            <a:tailEnd/>
          </a:ln>
        </p:spPr>
        <p:txBody>
          <a:bodyPr anchor="ctr">
            <a:spAutoFit/>
          </a:bodyPr>
          <a:lstStyle/>
          <a:p>
            <a:endParaRPr lang="en-US"/>
          </a:p>
        </p:txBody>
      </p:sp>
      <p:sp>
        <p:nvSpPr>
          <p:cNvPr id="55368" name="Line 70"/>
          <p:cNvSpPr>
            <a:spLocks noChangeShapeType="1"/>
          </p:cNvSpPr>
          <p:nvPr/>
        </p:nvSpPr>
        <p:spPr bwMode="auto">
          <a:xfrm>
            <a:off x="7415213" y="3997652"/>
            <a:ext cx="103187" cy="438150"/>
          </a:xfrm>
          <a:prstGeom prst="line">
            <a:avLst/>
          </a:prstGeom>
          <a:noFill/>
          <a:ln w="28575">
            <a:solidFill>
              <a:schemeClr val="tx1"/>
            </a:solidFill>
            <a:round/>
            <a:headEnd/>
            <a:tailEnd/>
          </a:ln>
        </p:spPr>
        <p:txBody>
          <a:bodyPr anchor="ctr">
            <a:spAutoFit/>
          </a:bodyPr>
          <a:lstStyle/>
          <a:p>
            <a:endParaRPr lang="en-US"/>
          </a:p>
        </p:txBody>
      </p:sp>
      <p:sp>
        <p:nvSpPr>
          <p:cNvPr id="55369" name="Line 71"/>
          <p:cNvSpPr>
            <a:spLocks noChangeShapeType="1"/>
          </p:cNvSpPr>
          <p:nvPr/>
        </p:nvSpPr>
        <p:spPr bwMode="auto">
          <a:xfrm flipH="1">
            <a:off x="7581900" y="4062739"/>
            <a:ext cx="193675" cy="385763"/>
          </a:xfrm>
          <a:prstGeom prst="line">
            <a:avLst/>
          </a:prstGeom>
          <a:noFill/>
          <a:ln w="28575">
            <a:solidFill>
              <a:schemeClr val="tx1"/>
            </a:solidFill>
            <a:round/>
            <a:headEnd/>
            <a:tailEnd/>
          </a:ln>
        </p:spPr>
        <p:txBody>
          <a:bodyPr anchor="ctr">
            <a:spAutoFit/>
          </a:bodyPr>
          <a:lstStyle/>
          <a:p>
            <a:endParaRPr lang="en-US"/>
          </a:p>
        </p:txBody>
      </p:sp>
      <p:sp>
        <p:nvSpPr>
          <p:cNvPr id="55370" name="Line 72"/>
          <p:cNvSpPr>
            <a:spLocks noChangeShapeType="1"/>
          </p:cNvSpPr>
          <p:nvPr/>
        </p:nvSpPr>
        <p:spPr bwMode="auto">
          <a:xfrm flipH="1">
            <a:off x="7632700" y="4358014"/>
            <a:ext cx="361950" cy="103188"/>
          </a:xfrm>
          <a:prstGeom prst="line">
            <a:avLst/>
          </a:prstGeom>
          <a:noFill/>
          <a:ln w="28575">
            <a:solidFill>
              <a:schemeClr val="tx1"/>
            </a:solidFill>
            <a:round/>
            <a:headEnd/>
            <a:tailEnd/>
          </a:ln>
        </p:spPr>
        <p:txBody>
          <a:bodyPr anchor="ctr">
            <a:spAutoFit/>
          </a:bodyPr>
          <a:lstStyle/>
          <a:p>
            <a:endParaRPr lang="en-US"/>
          </a:p>
        </p:txBody>
      </p:sp>
      <p:sp>
        <p:nvSpPr>
          <p:cNvPr id="55371" name="Line 73"/>
          <p:cNvSpPr>
            <a:spLocks noChangeShapeType="1"/>
          </p:cNvSpPr>
          <p:nvPr/>
        </p:nvSpPr>
        <p:spPr bwMode="auto">
          <a:xfrm flipH="1" flipV="1">
            <a:off x="7607300" y="4499302"/>
            <a:ext cx="400050" cy="233362"/>
          </a:xfrm>
          <a:prstGeom prst="line">
            <a:avLst/>
          </a:prstGeom>
          <a:noFill/>
          <a:ln w="28575">
            <a:solidFill>
              <a:schemeClr val="tx1"/>
            </a:solidFill>
            <a:round/>
            <a:headEnd/>
            <a:tailEnd/>
          </a:ln>
        </p:spPr>
        <p:txBody>
          <a:bodyPr anchor="ctr">
            <a:spAutoFit/>
          </a:bodyPr>
          <a:lstStyle/>
          <a:p>
            <a:endParaRPr lang="en-US"/>
          </a:p>
        </p:txBody>
      </p:sp>
      <p:sp>
        <p:nvSpPr>
          <p:cNvPr id="55372" name="Line 74"/>
          <p:cNvSpPr>
            <a:spLocks noChangeShapeType="1"/>
          </p:cNvSpPr>
          <p:nvPr/>
        </p:nvSpPr>
        <p:spPr bwMode="auto">
          <a:xfrm flipH="1" flipV="1">
            <a:off x="7581900" y="4562802"/>
            <a:ext cx="180975" cy="452437"/>
          </a:xfrm>
          <a:prstGeom prst="line">
            <a:avLst/>
          </a:prstGeom>
          <a:noFill/>
          <a:ln w="28575">
            <a:solidFill>
              <a:schemeClr val="tx1"/>
            </a:solidFill>
            <a:round/>
            <a:headEnd/>
            <a:tailEnd/>
          </a:ln>
        </p:spPr>
        <p:txBody>
          <a:bodyPr anchor="ctr">
            <a:spAutoFit/>
          </a:bodyPr>
          <a:lstStyle/>
          <a:p>
            <a:endParaRPr lang="en-US"/>
          </a:p>
        </p:txBody>
      </p:sp>
      <p:sp>
        <p:nvSpPr>
          <p:cNvPr id="55373" name="Oval 75"/>
          <p:cNvSpPr>
            <a:spLocks noChangeArrowheads="1"/>
          </p:cNvSpPr>
          <p:nvPr/>
        </p:nvSpPr>
        <p:spPr bwMode="auto">
          <a:xfrm>
            <a:off x="1409700" y="392145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74" name="Oval 76"/>
          <p:cNvSpPr>
            <a:spLocks noChangeArrowheads="1"/>
          </p:cNvSpPr>
          <p:nvPr/>
        </p:nvSpPr>
        <p:spPr bwMode="auto">
          <a:xfrm>
            <a:off x="1920875" y="417545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75" name="Oval 77"/>
          <p:cNvSpPr>
            <a:spLocks noChangeArrowheads="1"/>
          </p:cNvSpPr>
          <p:nvPr/>
        </p:nvSpPr>
        <p:spPr bwMode="auto">
          <a:xfrm>
            <a:off x="1454150" y="453263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76" name="Oval 78"/>
          <p:cNvSpPr>
            <a:spLocks noChangeArrowheads="1"/>
          </p:cNvSpPr>
          <p:nvPr/>
        </p:nvSpPr>
        <p:spPr bwMode="auto">
          <a:xfrm>
            <a:off x="1597025" y="422466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77" name="Oval 79"/>
          <p:cNvSpPr>
            <a:spLocks noChangeArrowheads="1"/>
          </p:cNvSpPr>
          <p:nvPr/>
        </p:nvSpPr>
        <p:spPr bwMode="auto">
          <a:xfrm>
            <a:off x="2700338" y="3978602"/>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378" name="Oval 80"/>
          <p:cNvSpPr>
            <a:spLocks noChangeArrowheads="1"/>
          </p:cNvSpPr>
          <p:nvPr/>
        </p:nvSpPr>
        <p:spPr bwMode="auto">
          <a:xfrm>
            <a:off x="3227388" y="4207202"/>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379" name="Oval 81"/>
          <p:cNvSpPr>
            <a:spLocks noChangeArrowheads="1"/>
          </p:cNvSpPr>
          <p:nvPr/>
        </p:nvSpPr>
        <p:spPr bwMode="auto">
          <a:xfrm>
            <a:off x="2452688" y="4515177"/>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0" name="Oval 82"/>
          <p:cNvSpPr>
            <a:spLocks noChangeArrowheads="1"/>
          </p:cNvSpPr>
          <p:nvPr/>
        </p:nvSpPr>
        <p:spPr bwMode="auto">
          <a:xfrm>
            <a:off x="3941763" y="3880177"/>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1" name="Oval 83"/>
          <p:cNvSpPr>
            <a:spLocks noChangeArrowheads="1"/>
          </p:cNvSpPr>
          <p:nvPr/>
        </p:nvSpPr>
        <p:spPr bwMode="auto">
          <a:xfrm>
            <a:off x="4025900" y="475171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2" name="Oval 84"/>
          <p:cNvSpPr>
            <a:spLocks noChangeArrowheads="1"/>
          </p:cNvSpPr>
          <p:nvPr/>
        </p:nvSpPr>
        <p:spPr bwMode="auto">
          <a:xfrm>
            <a:off x="4395788" y="397383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3" name="Line 85"/>
          <p:cNvSpPr>
            <a:spLocks noChangeShapeType="1"/>
          </p:cNvSpPr>
          <p:nvPr/>
        </p:nvSpPr>
        <p:spPr bwMode="auto">
          <a:xfrm flipV="1">
            <a:off x="3771900" y="4358014"/>
            <a:ext cx="385763" cy="115888"/>
          </a:xfrm>
          <a:prstGeom prst="line">
            <a:avLst/>
          </a:prstGeom>
          <a:noFill/>
          <a:ln w="28575">
            <a:solidFill>
              <a:schemeClr val="tx1"/>
            </a:solidFill>
            <a:round/>
            <a:headEnd/>
            <a:tailEnd/>
          </a:ln>
        </p:spPr>
        <p:txBody>
          <a:bodyPr anchor="ctr">
            <a:spAutoFit/>
          </a:bodyPr>
          <a:lstStyle/>
          <a:p>
            <a:endParaRPr lang="en-US"/>
          </a:p>
        </p:txBody>
      </p:sp>
      <p:sp>
        <p:nvSpPr>
          <p:cNvPr id="55384" name="Line 86"/>
          <p:cNvSpPr>
            <a:spLocks noChangeShapeType="1"/>
          </p:cNvSpPr>
          <p:nvPr/>
        </p:nvSpPr>
        <p:spPr bwMode="auto">
          <a:xfrm>
            <a:off x="4170363" y="4345314"/>
            <a:ext cx="400050" cy="180975"/>
          </a:xfrm>
          <a:prstGeom prst="line">
            <a:avLst/>
          </a:prstGeom>
          <a:noFill/>
          <a:ln w="28575">
            <a:solidFill>
              <a:schemeClr val="tx1"/>
            </a:solidFill>
            <a:round/>
            <a:headEnd/>
            <a:tailEnd/>
          </a:ln>
        </p:spPr>
        <p:txBody>
          <a:bodyPr anchor="ctr">
            <a:spAutoFit/>
          </a:bodyPr>
          <a:lstStyle/>
          <a:p>
            <a:endParaRPr lang="en-US"/>
          </a:p>
        </p:txBody>
      </p:sp>
      <p:sp>
        <p:nvSpPr>
          <p:cNvPr id="55385" name="Oval 87"/>
          <p:cNvSpPr>
            <a:spLocks noChangeArrowheads="1"/>
          </p:cNvSpPr>
          <p:nvPr/>
        </p:nvSpPr>
        <p:spPr bwMode="auto">
          <a:xfrm>
            <a:off x="3719513" y="440563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6" name="Oval 88"/>
          <p:cNvSpPr>
            <a:spLocks noChangeArrowheads="1"/>
          </p:cNvSpPr>
          <p:nvPr/>
        </p:nvSpPr>
        <p:spPr bwMode="auto">
          <a:xfrm>
            <a:off x="4090988" y="428498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7" name="Oval 89"/>
          <p:cNvSpPr>
            <a:spLocks noChangeArrowheads="1"/>
          </p:cNvSpPr>
          <p:nvPr/>
        </p:nvSpPr>
        <p:spPr bwMode="auto">
          <a:xfrm>
            <a:off x="4487863" y="444056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8" name="Oval 90"/>
          <p:cNvSpPr>
            <a:spLocks noChangeArrowheads="1"/>
          </p:cNvSpPr>
          <p:nvPr/>
        </p:nvSpPr>
        <p:spPr bwMode="auto">
          <a:xfrm>
            <a:off x="5038725" y="464376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89" name="Oval 91"/>
          <p:cNvSpPr>
            <a:spLocks noChangeArrowheads="1"/>
          </p:cNvSpPr>
          <p:nvPr/>
        </p:nvSpPr>
        <p:spPr bwMode="auto">
          <a:xfrm>
            <a:off x="4960938" y="4204027"/>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0" name="Oval 92"/>
          <p:cNvSpPr>
            <a:spLocks noChangeArrowheads="1"/>
          </p:cNvSpPr>
          <p:nvPr/>
        </p:nvSpPr>
        <p:spPr bwMode="auto">
          <a:xfrm>
            <a:off x="5319713" y="389605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1" name="Oval 93"/>
          <p:cNvSpPr>
            <a:spLocks noChangeArrowheads="1"/>
          </p:cNvSpPr>
          <p:nvPr/>
        </p:nvSpPr>
        <p:spPr bwMode="auto">
          <a:xfrm>
            <a:off x="5653088" y="418973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2" name="Oval 94"/>
          <p:cNvSpPr>
            <a:spLocks noChangeArrowheads="1"/>
          </p:cNvSpPr>
          <p:nvPr/>
        </p:nvSpPr>
        <p:spPr bwMode="auto">
          <a:xfrm>
            <a:off x="5649913" y="461201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3" name="Oval 95"/>
          <p:cNvSpPr>
            <a:spLocks noChangeArrowheads="1"/>
          </p:cNvSpPr>
          <p:nvPr/>
        </p:nvSpPr>
        <p:spPr bwMode="auto">
          <a:xfrm>
            <a:off x="5353050" y="485490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4" name="Oval 96"/>
          <p:cNvSpPr>
            <a:spLocks noChangeArrowheads="1"/>
          </p:cNvSpPr>
          <p:nvPr/>
        </p:nvSpPr>
        <p:spPr bwMode="auto">
          <a:xfrm>
            <a:off x="5297488" y="437230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5" name="Oval 97"/>
          <p:cNvSpPr>
            <a:spLocks noChangeArrowheads="1"/>
          </p:cNvSpPr>
          <p:nvPr/>
        </p:nvSpPr>
        <p:spPr bwMode="auto">
          <a:xfrm>
            <a:off x="6096000" y="424688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6" name="Oval 98"/>
          <p:cNvSpPr>
            <a:spLocks noChangeArrowheads="1"/>
          </p:cNvSpPr>
          <p:nvPr/>
        </p:nvSpPr>
        <p:spPr bwMode="auto">
          <a:xfrm>
            <a:off x="6389688" y="393573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7" name="Oval 99"/>
          <p:cNvSpPr>
            <a:spLocks noChangeArrowheads="1"/>
          </p:cNvSpPr>
          <p:nvPr/>
        </p:nvSpPr>
        <p:spPr bwMode="auto">
          <a:xfrm>
            <a:off x="6659563" y="4115127"/>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8" name="Oval 100"/>
          <p:cNvSpPr>
            <a:spLocks noChangeArrowheads="1"/>
          </p:cNvSpPr>
          <p:nvPr/>
        </p:nvSpPr>
        <p:spPr bwMode="auto">
          <a:xfrm>
            <a:off x="6707188" y="448660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399" name="Oval 101"/>
          <p:cNvSpPr>
            <a:spLocks noChangeArrowheads="1"/>
          </p:cNvSpPr>
          <p:nvPr/>
        </p:nvSpPr>
        <p:spPr bwMode="auto">
          <a:xfrm>
            <a:off x="6604000" y="481838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0" name="Oval 102"/>
          <p:cNvSpPr>
            <a:spLocks noChangeArrowheads="1"/>
          </p:cNvSpPr>
          <p:nvPr/>
        </p:nvSpPr>
        <p:spPr bwMode="auto">
          <a:xfrm>
            <a:off x="6189663" y="465011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1" name="Oval 103"/>
          <p:cNvSpPr>
            <a:spLocks noChangeArrowheads="1"/>
          </p:cNvSpPr>
          <p:nvPr/>
        </p:nvSpPr>
        <p:spPr bwMode="auto">
          <a:xfrm>
            <a:off x="6354763" y="495650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2" name="Oval 104"/>
          <p:cNvSpPr>
            <a:spLocks noChangeArrowheads="1"/>
          </p:cNvSpPr>
          <p:nvPr/>
        </p:nvSpPr>
        <p:spPr bwMode="auto">
          <a:xfrm>
            <a:off x="6429375" y="435801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3" name="Oval 105"/>
          <p:cNvSpPr>
            <a:spLocks noChangeArrowheads="1"/>
          </p:cNvSpPr>
          <p:nvPr/>
        </p:nvSpPr>
        <p:spPr bwMode="auto">
          <a:xfrm>
            <a:off x="7046913" y="423260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4" name="Oval 106"/>
          <p:cNvSpPr>
            <a:spLocks noChangeArrowheads="1"/>
          </p:cNvSpPr>
          <p:nvPr/>
        </p:nvSpPr>
        <p:spPr bwMode="auto">
          <a:xfrm>
            <a:off x="7340600" y="3921452"/>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5" name="Oval 107"/>
          <p:cNvSpPr>
            <a:spLocks noChangeArrowheads="1"/>
          </p:cNvSpPr>
          <p:nvPr/>
        </p:nvSpPr>
        <p:spPr bwMode="auto">
          <a:xfrm>
            <a:off x="7713663" y="3999239"/>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6" name="Oval 108"/>
          <p:cNvSpPr>
            <a:spLocks noChangeArrowheads="1"/>
          </p:cNvSpPr>
          <p:nvPr/>
        </p:nvSpPr>
        <p:spPr bwMode="auto">
          <a:xfrm>
            <a:off x="7916863" y="4278639"/>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407" name="Oval 109"/>
          <p:cNvSpPr>
            <a:spLocks noChangeArrowheads="1"/>
          </p:cNvSpPr>
          <p:nvPr/>
        </p:nvSpPr>
        <p:spPr bwMode="auto">
          <a:xfrm>
            <a:off x="7683500" y="4945389"/>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408" name="Oval 110"/>
          <p:cNvSpPr>
            <a:spLocks noChangeArrowheads="1"/>
          </p:cNvSpPr>
          <p:nvPr/>
        </p:nvSpPr>
        <p:spPr bwMode="auto">
          <a:xfrm>
            <a:off x="7140575" y="4635827"/>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09" name="Oval 111"/>
          <p:cNvSpPr>
            <a:spLocks noChangeArrowheads="1"/>
          </p:cNvSpPr>
          <p:nvPr/>
        </p:nvSpPr>
        <p:spPr bwMode="auto">
          <a:xfrm>
            <a:off x="7305675" y="494221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5410" name="Oval 112"/>
          <p:cNvSpPr>
            <a:spLocks noChangeArrowheads="1"/>
          </p:cNvSpPr>
          <p:nvPr/>
        </p:nvSpPr>
        <p:spPr bwMode="auto">
          <a:xfrm>
            <a:off x="7913688" y="4662814"/>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411" name="Oval 113"/>
          <p:cNvSpPr>
            <a:spLocks noChangeArrowheads="1"/>
          </p:cNvSpPr>
          <p:nvPr/>
        </p:nvSpPr>
        <p:spPr bwMode="auto">
          <a:xfrm>
            <a:off x="7470775" y="4421514"/>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412" name="Line 114"/>
          <p:cNvSpPr>
            <a:spLocks noChangeShapeType="1"/>
          </p:cNvSpPr>
          <p:nvPr/>
        </p:nvSpPr>
        <p:spPr bwMode="auto">
          <a:xfrm>
            <a:off x="2932113" y="4421514"/>
            <a:ext cx="141287" cy="398463"/>
          </a:xfrm>
          <a:prstGeom prst="line">
            <a:avLst/>
          </a:prstGeom>
          <a:noFill/>
          <a:ln w="28575">
            <a:solidFill>
              <a:schemeClr val="tx1"/>
            </a:solidFill>
            <a:round/>
            <a:headEnd/>
            <a:tailEnd/>
          </a:ln>
        </p:spPr>
        <p:txBody>
          <a:bodyPr wrap="none" anchor="ctr">
            <a:spAutoFit/>
          </a:bodyPr>
          <a:lstStyle/>
          <a:p>
            <a:endParaRPr lang="en-US"/>
          </a:p>
        </p:txBody>
      </p:sp>
      <p:sp>
        <p:nvSpPr>
          <p:cNvPr id="55413" name="Oval 115"/>
          <p:cNvSpPr>
            <a:spLocks noChangeArrowheads="1"/>
          </p:cNvSpPr>
          <p:nvPr/>
        </p:nvSpPr>
        <p:spPr bwMode="auto">
          <a:xfrm>
            <a:off x="3028950" y="4718377"/>
            <a:ext cx="152400" cy="152400"/>
          </a:xfrm>
          <a:prstGeom prst="ellipse">
            <a:avLst/>
          </a:prstGeom>
          <a:solidFill>
            <a:schemeClr val="bg2"/>
          </a:solidFill>
          <a:ln w="28575">
            <a:solidFill>
              <a:schemeClr val="tx1"/>
            </a:solidFill>
            <a:round/>
            <a:headEnd/>
            <a:tailEnd/>
          </a:ln>
        </p:spPr>
        <p:txBody>
          <a:bodyPr anchor="ctr">
            <a:spAutoFit/>
          </a:bodyPr>
          <a:lstStyle/>
          <a:p>
            <a:endParaRPr lang="en-US"/>
          </a:p>
        </p:txBody>
      </p:sp>
      <p:sp>
        <p:nvSpPr>
          <p:cNvPr id="55414" name="Oval 116"/>
          <p:cNvSpPr>
            <a:spLocks noChangeArrowheads="1"/>
          </p:cNvSpPr>
          <p:nvPr/>
        </p:nvSpPr>
        <p:spPr bwMode="auto">
          <a:xfrm>
            <a:off x="2830513" y="4351664"/>
            <a:ext cx="152400" cy="152400"/>
          </a:xfrm>
          <a:prstGeom prst="ellipse">
            <a:avLst/>
          </a:prstGeom>
          <a:solidFill>
            <a:schemeClr val="bg2"/>
          </a:solidFill>
          <a:ln w="28575">
            <a:solidFill>
              <a:schemeClr val="tx1"/>
            </a:solidFill>
            <a:round/>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6323" name="Slide Number Placeholder 4"/>
          <p:cNvSpPr>
            <a:spLocks noGrp="1"/>
          </p:cNvSpPr>
          <p:nvPr>
            <p:ph type="sldNum" sz="quarter" idx="11"/>
          </p:nvPr>
        </p:nvSpPr>
        <p:spPr>
          <a:noFill/>
        </p:spPr>
        <p:txBody>
          <a:bodyPr/>
          <a:lstStyle/>
          <a:p>
            <a:fld id="{7D0D2A73-6F79-46F6-90EE-D45F56CE6737}" type="slidenum">
              <a:rPr lang="en-US"/>
              <a:pPr/>
              <a:t>88</a:t>
            </a:fld>
            <a:endParaRPr lang="en-US"/>
          </a:p>
        </p:txBody>
      </p:sp>
      <p:sp>
        <p:nvSpPr>
          <p:cNvPr id="56324" name="Rectangle 2"/>
          <p:cNvSpPr>
            <a:spLocks noGrp="1" noChangeArrowheads="1"/>
          </p:cNvSpPr>
          <p:nvPr>
            <p:ph type="title"/>
          </p:nvPr>
        </p:nvSpPr>
        <p:spPr/>
        <p:txBody>
          <a:bodyPr/>
          <a:lstStyle/>
          <a:p>
            <a:pPr eaLnBrk="1" hangingPunct="1"/>
            <a:r>
              <a:rPr lang="en-US" sz="4000" smtClean="0"/>
              <a:t>Siêu cúp</a:t>
            </a:r>
            <a:r>
              <a:rPr lang="en-US" sz="4000" i="1" smtClean="0"/>
              <a:t> </a:t>
            </a:r>
            <a:br>
              <a:rPr lang="en-US" sz="4000" i="1" smtClean="0"/>
            </a:br>
            <a:r>
              <a:rPr lang="en-US" sz="4000" smtClean="0"/>
              <a:t>(</a:t>
            </a:r>
            <a:r>
              <a:rPr lang="en-US" sz="4000" i="1" smtClean="0"/>
              <a:t>n</a:t>
            </a:r>
            <a:r>
              <a:rPr lang="en-US" sz="4000" smtClean="0"/>
              <a:t>-cubes /hypercubes)</a:t>
            </a:r>
          </a:p>
        </p:txBody>
      </p:sp>
      <p:sp>
        <p:nvSpPr>
          <p:cNvPr id="56325" name="Rectangle 3"/>
          <p:cNvSpPr>
            <a:spLocks noGrp="1" noChangeArrowheads="1"/>
          </p:cNvSpPr>
          <p:nvPr>
            <p:ph type="body" idx="1"/>
          </p:nvPr>
        </p:nvSpPr>
        <p:spPr/>
        <p:txBody>
          <a:bodyPr/>
          <a:lstStyle/>
          <a:p>
            <a:pPr algn="just" eaLnBrk="1" hangingPunct="1"/>
            <a:r>
              <a:rPr lang="en-US" smtClean="0"/>
              <a:t>Với </a:t>
            </a:r>
            <a:r>
              <a:rPr lang="en-US" i="1" smtClean="0">
                <a:solidFill>
                  <a:srgbClr val="FF0000"/>
                </a:solidFill>
              </a:rPr>
              <a:t>n</a:t>
            </a:r>
            <a:r>
              <a:rPr lang="en-US" smtClean="0">
                <a:solidFill>
                  <a:srgbClr val="FF0000"/>
                </a:solidFill>
                <a:sym typeface="Symbol" pitchFamily="18" charset="2"/>
              </a:rPr>
              <a:t></a:t>
            </a:r>
            <a:r>
              <a:rPr lang="en-US" b="1" smtClean="0">
                <a:solidFill>
                  <a:srgbClr val="FF0000"/>
                </a:solidFill>
                <a:sym typeface="Symbol" pitchFamily="18" charset="2"/>
              </a:rPr>
              <a:t>N</a:t>
            </a:r>
            <a:r>
              <a:rPr lang="en-US" smtClean="0"/>
              <a:t>, siêu cúp </a:t>
            </a:r>
            <a:r>
              <a:rPr lang="en-US" i="1" smtClean="0"/>
              <a:t>Q</a:t>
            </a:r>
            <a:r>
              <a:rPr lang="en-US" i="1" baseline="-25000" smtClean="0"/>
              <a:t>n</a:t>
            </a:r>
            <a:r>
              <a:rPr lang="en-US" smtClean="0"/>
              <a:t> là đơn đồ thị vô hướng gồm hai bản sao của </a:t>
            </a:r>
            <a:r>
              <a:rPr lang="en-US" i="1" smtClean="0"/>
              <a:t>Q</a:t>
            </a:r>
            <a:r>
              <a:rPr lang="en-US" i="1" baseline="-25000" smtClean="0"/>
              <a:t>n</a:t>
            </a:r>
            <a:r>
              <a:rPr lang="en-US" baseline="-25000" smtClean="0"/>
              <a:t>-1</a:t>
            </a:r>
            <a:r>
              <a:rPr lang="en-US" smtClean="0"/>
              <a:t> trong đó các đỉnh tương ứng được nối với nhau.  </a:t>
            </a:r>
            <a:r>
              <a:rPr lang="en-US" i="1" smtClean="0"/>
              <a:t>Q</a:t>
            </a:r>
            <a:r>
              <a:rPr lang="en-US" baseline="-25000" smtClean="0"/>
              <a:t>0</a:t>
            </a:r>
            <a:r>
              <a:rPr lang="en-US" smtClean="0"/>
              <a:t> gồm duy nhất 1 đỉnh.</a:t>
            </a:r>
          </a:p>
        </p:txBody>
      </p:sp>
      <p:grpSp>
        <p:nvGrpSpPr>
          <p:cNvPr id="2" name="Group 90"/>
          <p:cNvGrpSpPr>
            <a:grpSpLocks/>
          </p:cNvGrpSpPr>
          <p:nvPr/>
        </p:nvGrpSpPr>
        <p:grpSpPr bwMode="auto">
          <a:xfrm>
            <a:off x="1889125" y="3343275"/>
            <a:ext cx="5095875" cy="1562100"/>
            <a:chOff x="709" y="2439"/>
            <a:chExt cx="3210" cy="984"/>
          </a:xfrm>
        </p:grpSpPr>
        <p:sp>
          <p:nvSpPr>
            <p:cNvPr id="56328" name="Oval 4"/>
            <p:cNvSpPr>
              <a:spLocks noChangeArrowheads="1"/>
            </p:cNvSpPr>
            <p:nvPr/>
          </p:nvSpPr>
          <p:spPr bwMode="auto">
            <a:xfrm>
              <a:off x="832" y="277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29" name="Oval 5"/>
            <p:cNvSpPr>
              <a:spLocks noChangeArrowheads="1"/>
            </p:cNvSpPr>
            <p:nvPr/>
          </p:nvSpPr>
          <p:spPr bwMode="auto">
            <a:xfrm>
              <a:off x="1081" y="265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0" name="Oval 6"/>
            <p:cNvSpPr>
              <a:spLocks noChangeArrowheads="1"/>
            </p:cNvSpPr>
            <p:nvPr/>
          </p:nvSpPr>
          <p:spPr bwMode="auto">
            <a:xfrm>
              <a:off x="1088" y="295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1" name="Oval 7"/>
            <p:cNvSpPr>
              <a:spLocks noChangeArrowheads="1"/>
            </p:cNvSpPr>
            <p:nvPr/>
          </p:nvSpPr>
          <p:spPr bwMode="auto">
            <a:xfrm>
              <a:off x="1387" y="2664"/>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2" name="Oval 8"/>
            <p:cNvSpPr>
              <a:spLocks noChangeArrowheads="1"/>
            </p:cNvSpPr>
            <p:nvPr/>
          </p:nvSpPr>
          <p:spPr bwMode="auto">
            <a:xfrm>
              <a:off x="1385" y="296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3" name="Oval 9"/>
            <p:cNvSpPr>
              <a:spLocks noChangeArrowheads="1"/>
            </p:cNvSpPr>
            <p:nvPr/>
          </p:nvSpPr>
          <p:spPr bwMode="auto">
            <a:xfrm>
              <a:off x="1668" y="266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4" name="Oval 10"/>
            <p:cNvSpPr>
              <a:spLocks noChangeArrowheads="1"/>
            </p:cNvSpPr>
            <p:nvPr/>
          </p:nvSpPr>
          <p:spPr bwMode="auto">
            <a:xfrm>
              <a:off x="1675" y="295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5" name="Oval 11"/>
            <p:cNvSpPr>
              <a:spLocks noChangeArrowheads="1"/>
            </p:cNvSpPr>
            <p:nvPr/>
          </p:nvSpPr>
          <p:spPr bwMode="auto">
            <a:xfrm>
              <a:off x="2006" y="264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6" name="Oval 12"/>
            <p:cNvSpPr>
              <a:spLocks noChangeArrowheads="1"/>
            </p:cNvSpPr>
            <p:nvPr/>
          </p:nvSpPr>
          <p:spPr bwMode="auto">
            <a:xfrm>
              <a:off x="2020" y="295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7" name="Oval 13"/>
            <p:cNvSpPr>
              <a:spLocks noChangeArrowheads="1"/>
            </p:cNvSpPr>
            <p:nvPr/>
          </p:nvSpPr>
          <p:spPr bwMode="auto">
            <a:xfrm>
              <a:off x="2303" y="265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8" name="Oval 14"/>
            <p:cNvSpPr>
              <a:spLocks noChangeArrowheads="1"/>
            </p:cNvSpPr>
            <p:nvPr/>
          </p:nvSpPr>
          <p:spPr bwMode="auto">
            <a:xfrm>
              <a:off x="2303" y="296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39" name="Oval 15"/>
            <p:cNvSpPr>
              <a:spLocks noChangeArrowheads="1"/>
            </p:cNvSpPr>
            <p:nvPr/>
          </p:nvSpPr>
          <p:spPr bwMode="auto">
            <a:xfrm>
              <a:off x="2179" y="275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0" name="Oval 16"/>
            <p:cNvSpPr>
              <a:spLocks noChangeArrowheads="1"/>
            </p:cNvSpPr>
            <p:nvPr/>
          </p:nvSpPr>
          <p:spPr bwMode="auto">
            <a:xfrm>
              <a:off x="2486" y="274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1" name="Oval 17"/>
            <p:cNvSpPr>
              <a:spLocks noChangeArrowheads="1"/>
            </p:cNvSpPr>
            <p:nvPr/>
          </p:nvSpPr>
          <p:spPr bwMode="auto">
            <a:xfrm>
              <a:off x="2201" y="3080"/>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2" name="Oval 18"/>
            <p:cNvSpPr>
              <a:spLocks noChangeArrowheads="1"/>
            </p:cNvSpPr>
            <p:nvPr/>
          </p:nvSpPr>
          <p:spPr bwMode="auto">
            <a:xfrm>
              <a:off x="2475" y="305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3" name="Oval 19"/>
            <p:cNvSpPr>
              <a:spLocks noChangeArrowheads="1"/>
            </p:cNvSpPr>
            <p:nvPr/>
          </p:nvSpPr>
          <p:spPr bwMode="auto">
            <a:xfrm>
              <a:off x="2735" y="258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4" name="Oval 20"/>
            <p:cNvSpPr>
              <a:spLocks noChangeArrowheads="1"/>
            </p:cNvSpPr>
            <p:nvPr/>
          </p:nvSpPr>
          <p:spPr bwMode="auto">
            <a:xfrm>
              <a:off x="2749" y="289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5" name="Oval 21"/>
            <p:cNvSpPr>
              <a:spLocks noChangeArrowheads="1"/>
            </p:cNvSpPr>
            <p:nvPr/>
          </p:nvSpPr>
          <p:spPr bwMode="auto">
            <a:xfrm>
              <a:off x="3032" y="2598"/>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6" name="Oval 22"/>
            <p:cNvSpPr>
              <a:spLocks noChangeArrowheads="1"/>
            </p:cNvSpPr>
            <p:nvPr/>
          </p:nvSpPr>
          <p:spPr bwMode="auto">
            <a:xfrm>
              <a:off x="3032" y="290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7" name="Oval 23"/>
            <p:cNvSpPr>
              <a:spLocks noChangeArrowheads="1"/>
            </p:cNvSpPr>
            <p:nvPr/>
          </p:nvSpPr>
          <p:spPr bwMode="auto">
            <a:xfrm>
              <a:off x="2908" y="270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8" name="Oval 24"/>
            <p:cNvSpPr>
              <a:spLocks noChangeArrowheads="1"/>
            </p:cNvSpPr>
            <p:nvPr/>
          </p:nvSpPr>
          <p:spPr bwMode="auto">
            <a:xfrm>
              <a:off x="3215" y="269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49" name="Oval 25"/>
            <p:cNvSpPr>
              <a:spLocks noChangeArrowheads="1"/>
            </p:cNvSpPr>
            <p:nvPr/>
          </p:nvSpPr>
          <p:spPr bwMode="auto">
            <a:xfrm>
              <a:off x="2930" y="302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0" name="Oval 26"/>
            <p:cNvSpPr>
              <a:spLocks noChangeArrowheads="1"/>
            </p:cNvSpPr>
            <p:nvPr/>
          </p:nvSpPr>
          <p:spPr bwMode="auto">
            <a:xfrm>
              <a:off x="3204" y="2997"/>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1" name="Oval 27"/>
            <p:cNvSpPr>
              <a:spLocks noChangeArrowheads="1"/>
            </p:cNvSpPr>
            <p:nvPr/>
          </p:nvSpPr>
          <p:spPr bwMode="auto">
            <a:xfrm>
              <a:off x="3343" y="243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2" name="Oval 28"/>
            <p:cNvSpPr>
              <a:spLocks noChangeArrowheads="1"/>
            </p:cNvSpPr>
            <p:nvPr/>
          </p:nvSpPr>
          <p:spPr bwMode="auto">
            <a:xfrm>
              <a:off x="3357" y="2753"/>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3" name="Oval 29"/>
            <p:cNvSpPr>
              <a:spLocks noChangeArrowheads="1"/>
            </p:cNvSpPr>
            <p:nvPr/>
          </p:nvSpPr>
          <p:spPr bwMode="auto">
            <a:xfrm>
              <a:off x="3640" y="2452"/>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4" name="Oval 30"/>
            <p:cNvSpPr>
              <a:spLocks noChangeArrowheads="1"/>
            </p:cNvSpPr>
            <p:nvPr/>
          </p:nvSpPr>
          <p:spPr bwMode="auto">
            <a:xfrm>
              <a:off x="3640" y="2759"/>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5" name="Oval 31"/>
            <p:cNvSpPr>
              <a:spLocks noChangeArrowheads="1"/>
            </p:cNvSpPr>
            <p:nvPr/>
          </p:nvSpPr>
          <p:spPr bwMode="auto">
            <a:xfrm>
              <a:off x="3516" y="255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6" name="Oval 32"/>
            <p:cNvSpPr>
              <a:spLocks noChangeArrowheads="1"/>
            </p:cNvSpPr>
            <p:nvPr/>
          </p:nvSpPr>
          <p:spPr bwMode="auto">
            <a:xfrm>
              <a:off x="3823" y="2545"/>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7" name="Oval 33"/>
            <p:cNvSpPr>
              <a:spLocks noChangeArrowheads="1"/>
            </p:cNvSpPr>
            <p:nvPr/>
          </p:nvSpPr>
          <p:spPr bwMode="auto">
            <a:xfrm>
              <a:off x="3538" y="2876"/>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8" name="Oval 34"/>
            <p:cNvSpPr>
              <a:spLocks noChangeArrowheads="1"/>
            </p:cNvSpPr>
            <p:nvPr/>
          </p:nvSpPr>
          <p:spPr bwMode="auto">
            <a:xfrm>
              <a:off x="3812" y="2851"/>
              <a:ext cx="96" cy="96"/>
            </a:xfrm>
            <a:prstGeom prst="ellipse">
              <a:avLst/>
            </a:prstGeom>
            <a:solidFill>
              <a:schemeClr val="bg2"/>
            </a:solidFill>
            <a:ln w="28575">
              <a:solidFill>
                <a:schemeClr val="tx1"/>
              </a:solidFill>
              <a:round/>
              <a:headEnd/>
              <a:tailEnd/>
            </a:ln>
          </p:spPr>
          <p:txBody>
            <a:bodyPr wrap="none" anchor="ctr">
              <a:spAutoFit/>
            </a:bodyPr>
            <a:lstStyle/>
            <a:p>
              <a:endParaRPr lang="en-US"/>
            </a:p>
          </p:txBody>
        </p:sp>
        <p:sp>
          <p:nvSpPr>
            <p:cNvPr id="56359" name="Line 35"/>
            <p:cNvSpPr>
              <a:spLocks noChangeShapeType="1"/>
            </p:cNvSpPr>
            <p:nvPr/>
          </p:nvSpPr>
          <p:spPr bwMode="auto">
            <a:xfrm>
              <a:off x="1135" y="2708"/>
              <a:ext cx="0" cy="300"/>
            </a:xfrm>
            <a:prstGeom prst="line">
              <a:avLst/>
            </a:prstGeom>
            <a:noFill/>
            <a:ln w="28575">
              <a:solidFill>
                <a:schemeClr val="tx1"/>
              </a:solidFill>
              <a:round/>
              <a:headEnd/>
              <a:tailEnd/>
            </a:ln>
          </p:spPr>
          <p:txBody>
            <a:bodyPr wrap="none" anchor="ctr">
              <a:spAutoFit/>
            </a:bodyPr>
            <a:lstStyle/>
            <a:p>
              <a:endParaRPr lang="en-US"/>
            </a:p>
          </p:txBody>
        </p:sp>
        <p:sp>
          <p:nvSpPr>
            <p:cNvPr id="56360" name="Line 36"/>
            <p:cNvSpPr>
              <a:spLocks noChangeShapeType="1"/>
            </p:cNvSpPr>
            <p:nvPr/>
          </p:nvSpPr>
          <p:spPr bwMode="auto">
            <a:xfrm>
              <a:off x="1435" y="2708"/>
              <a:ext cx="0" cy="300"/>
            </a:xfrm>
            <a:prstGeom prst="line">
              <a:avLst/>
            </a:prstGeom>
            <a:noFill/>
            <a:ln w="28575">
              <a:solidFill>
                <a:schemeClr val="tx1"/>
              </a:solidFill>
              <a:round/>
              <a:headEnd/>
              <a:tailEnd/>
            </a:ln>
          </p:spPr>
          <p:txBody>
            <a:bodyPr wrap="none" anchor="ctr">
              <a:spAutoFit/>
            </a:bodyPr>
            <a:lstStyle/>
            <a:p>
              <a:endParaRPr lang="en-US"/>
            </a:p>
          </p:txBody>
        </p:sp>
        <p:sp>
          <p:nvSpPr>
            <p:cNvPr id="56361" name="Line 37"/>
            <p:cNvSpPr>
              <a:spLocks noChangeShapeType="1"/>
            </p:cNvSpPr>
            <p:nvPr/>
          </p:nvSpPr>
          <p:spPr bwMode="auto">
            <a:xfrm>
              <a:off x="1427" y="2708"/>
              <a:ext cx="292" cy="0"/>
            </a:xfrm>
            <a:prstGeom prst="line">
              <a:avLst/>
            </a:prstGeom>
            <a:noFill/>
            <a:ln w="28575">
              <a:solidFill>
                <a:schemeClr val="tx1"/>
              </a:solidFill>
              <a:round/>
              <a:headEnd/>
              <a:tailEnd/>
            </a:ln>
          </p:spPr>
          <p:txBody>
            <a:bodyPr wrap="none" anchor="ctr">
              <a:spAutoFit/>
            </a:bodyPr>
            <a:lstStyle/>
            <a:p>
              <a:endParaRPr lang="en-US"/>
            </a:p>
          </p:txBody>
        </p:sp>
        <p:sp>
          <p:nvSpPr>
            <p:cNvPr id="56362" name="Line 38"/>
            <p:cNvSpPr>
              <a:spLocks noChangeShapeType="1"/>
            </p:cNvSpPr>
            <p:nvPr/>
          </p:nvSpPr>
          <p:spPr bwMode="auto">
            <a:xfrm>
              <a:off x="1435" y="3000"/>
              <a:ext cx="292" cy="0"/>
            </a:xfrm>
            <a:prstGeom prst="line">
              <a:avLst/>
            </a:prstGeom>
            <a:noFill/>
            <a:ln w="28575">
              <a:solidFill>
                <a:schemeClr val="tx1"/>
              </a:solidFill>
              <a:round/>
              <a:headEnd/>
              <a:tailEnd/>
            </a:ln>
          </p:spPr>
          <p:txBody>
            <a:bodyPr wrap="none" anchor="ctr">
              <a:spAutoFit/>
            </a:bodyPr>
            <a:lstStyle/>
            <a:p>
              <a:endParaRPr lang="en-US"/>
            </a:p>
          </p:txBody>
        </p:sp>
        <p:sp>
          <p:nvSpPr>
            <p:cNvPr id="56363" name="Line 39"/>
            <p:cNvSpPr>
              <a:spLocks noChangeShapeType="1"/>
            </p:cNvSpPr>
            <p:nvPr/>
          </p:nvSpPr>
          <p:spPr bwMode="auto">
            <a:xfrm>
              <a:off x="1719" y="2708"/>
              <a:ext cx="0" cy="292"/>
            </a:xfrm>
            <a:prstGeom prst="line">
              <a:avLst/>
            </a:prstGeom>
            <a:noFill/>
            <a:ln w="28575">
              <a:solidFill>
                <a:schemeClr val="tx1"/>
              </a:solidFill>
              <a:round/>
              <a:headEnd/>
              <a:tailEnd/>
            </a:ln>
          </p:spPr>
          <p:txBody>
            <a:bodyPr wrap="none" anchor="ctr">
              <a:spAutoFit/>
            </a:bodyPr>
            <a:lstStyle/>
            <a:p>
              <a:endParaRPr lang="en-US"/>
            </a:p>
          </p:txBody>
        </p:sp>
        <p:sp>
          <p:nvSpPr>
            <p:cNvPr id="56364" name="Line 40"/>
            <p:cNvSpPr>
              <a:spLocks noChangeShapeType="1"/>
            </p:cNvSpPr>
            <p:nvPr/>
          </p:nvSpPr>
          <p:spPr bwMode="auto">
            <a:xfrm>
              <a:off x="2052" y="2692"/>
              <a:ext cx="8" cy="308"/>
            </a:xfrm>
            <a:prstGeom prst="line">
              <a:avLst/>
            </a:prstGeom>
            <a:noFill/>
            <a:ln w="28575">
              <a:solidFill>
                <a:schemeClr val="tx1"/>
              </a:solidFill>
              <a:round/>
              <a:headEnd/>
              <a:tailEnd/>
            </a:ln>
          </p:spPr>
          <p:txBody>
            <a:bodyPr wrap="none" anchor="ctr">
              <a:spAutoFit/>
            </a:bodyPr>
            <a:lstStyle/>
            <a:p>
              <a:endParaRPr lang="en-US"/>
            </a:p>
          </p:txBody>
        </p:sp>
        <p:sp>
          <p:nvSpPr>
            <p:cNvPr id="56365" name="Line 41"/>
            <p:cNvSpPr>
              <a:spLocks noChangeShapeType="1"/>
            </p:cNvSpPr>
            <p:nvPr/>
          </p:nvSpPr>
          <p:spPr bwMode="auto">
            <a:xfrm>
              <a:off x="2043" y="2692"/>
              <a:ext cx="317" cy="8"/>
            </a:xfrm>
            <a:prstGeom prst="line">
              <a:avLst/>
            </a:prstGeom>
            <a:noFill/>
            <a:ln w="28575">
              <a:solidFill>
                <a:schemeClr val="tx1"/>
              </a:solidFill>
              <a:round/>
              <a:headEnd/>
              <a:tailEnd/>
            </a:ln>
          </p:spPr>
          <p:txBody>
            <a:bodyPr wrap="none" anchor="ctr">
              <a:spAutoFit/>
            </a:bodyPr>
            <a:lstStyle/>
            <a:p>
              <a:endParaRPr lang="en-US"/>
            </a:p>
          </p:txBody>
        </p:sp>
        <p:sp>
          <p:nvSpPr>
            <p:cNvPr id="56366" name="Line 42"/>
            <p:cNvSpPr>
              <a:spLocks noChangeShapeType="1"/>
            </p:cNvSpPr>
            <p:nvPr/>
          </p:nvSpPr>
          <p:spPr bwMode="auto">
            <a:xfrm flipH="1">
              <a:off x="2352" y="2700"/>
              <a:ext cx="8" cy="316"/>
            </a:xfrm>
            <a:prstGeom prst="line">
              <a:avLst/>
            </a:prstGeom>
            <a:noFill/>
            <a:ln w="28575">
              <a:solidFill>
                <a:schemeClr val="tx1"/>
              </a:solidFill>
              <a:round/>
              <a:headEnd/>
              <a:tailEnd/>
            </a:ln>
          </p:spPr>
          <p:txBody>
            <a:bodyPr wrap="none" anchor="ctr">
              <a:spAutoFit/>
            </a:bodyPr>
            <a:lstStyle/>
            <a:p>
              <a:endParaRPr lang="en-US"/>
            </a:p>
          </p:txBody>
        </p:sp>
        <p:sp>
          <p:nvSpPr>
            <p:cNvPr id="56367" name="Line 43"/>
            <p:cNvSpPr>
              <a:spLocks noChangeShapeType="1"/>
            </p:cNvSpPr>
            <p:nvPr/>
          </p:nvSpPr>
          <p:spPr bwMode="auto">
            <a:xfrm>
              <a:off x="2076" y="3000"/>
              <a:ext cx="276" cy="8"/>
            </a:xfrm>
            <a:prstGeom prst="line">
              <a:avLst/>
            </a:prstGeom>
            <a:noFill/>
            <a:ln w="28575">
              <a:solidFill>
                <a:schemeClr val="tx1"/>
              </a:solidFill>
              <a:round/>
              <a:headEnd/>
              <a:tailEnd/>
            </a:ln>
          </p:spPr>
          <p:txBody>
            <a:bodyPr wrap="none" anchor="ctr">
              <a:spAutoFit/>
            </a:bodyPr>
            <a:lstStyle/>
            <a:p>
              <a:endParaRPr lang="en-US"/>
            </a:p>
          </p:txBody>
        </p:sp>
        <p:sp>
          <p:nvSpPr>
            <p:cNvPr id="56368" name="Line 44"/>
            <p:cNvSpPr>
              <a:spLocks noChangeShapeType="1"/>
            </p:cNvSpPr>
            <p:nvPr/>
          </p:nvSpPr>
          <p:spPr bwMode="auto">
            <a:xfrm>
              <a:off x="2222" y="2797"/>
              <a:ext cx="316" cy="8"/>
            </a:xfrm>
            <a:prstGeom prst="line">
              <a:avLst/>
            </a:prstGeom>
            <a:noFill/>
            <a:ln w="28575">
              <a:solidFill>
                <a:schemeClr val="tx1"/>
              </a:solidFill>
              <a:round/>
              <a:headEnd/>
              <a:tailEnd/>
            </a:ln>
          </p:spPr>
          <p:txBody>
            <a:bodyPr wrap="none" anchor="ctr">
              <a:spAutoFit/>
            </a:bodyPr>
            <a:lstStyle/>
            <a:p>
              <a:endParaRPr lang="en-US"/>
            </a:p>
          </p:txBody>
        </p:sp>
        <p:sp>
          <p:nvSpPr>
            <p:cNvPr id="56369" name="Line 45"/>
            <p:cNvSpPr>
              <a:spLocks noChangeShapeType="1"/>
            </p:cNvSpPr>
            <p:nvPr/>
          </p:nvSpPr>
          <p:spPr bwMode="auto">
            <a:xfrm>
              <a:off x="2230" y="2805"/>
              <a:ext cx="16" cy="316"/>
            </a:xfrm>
            <a:prstGeom prst="line">
              <a:avLst/>
            </a:prstGeom>
            <a:noFill/>
            <a:ln w="28575">
              <a:solidFill>
                <a:schemeClr val="tx1"/>
              </a:solidFill>
              <a:round/>
              <a:headEnd/>
              <a:tailEnd/>
            </a:ln>
          </p:spPr>
          <p:txBody>
            <a:bodyPr wrap="none" anchor="ctr">
              <a:spAutoFit/>
            </a:bodyPr>
            <a:lstStyle/>
            <a:p>
              <a:endParaRPr lang="en-US"/>
            </a:p>
          </p:txBody>
        </p:sp>
        <p:sp>
          <p:nvSpPr>
            <p:cNvPr id="56370" name="Line 46"/>
            <p:cNvSpPr>
              <a:spLocks noChangeShapeType="1"/>
            </p:cNvSpPr>
            <p:nvPr/>
          </p:nvSpPr>
          <p:spPr bwMode="auto">
            <a:xfrm flipV="1">
              <a:off x="2238" y="3097"/>
              <a:ext cx="284" cy="33"/>
            </a:xfrm>
            <a:prstGeom prst="line">
              <a:avLst/>
            </a:prstGeom>
            <a:noFill/>
            <a:ln w="28575">
              <a:solidFill>
                <a:schemeClr val="tx1"/>
              </a:solidFill>
              <a:round/>
              <a:headEnd/>
              <a:tailEnd/>
            </a:ln>
          </p:spPr>
          <p:txBody>
            <a:bodyPr wrap="none" anchor="ctr">
              <a:spAutoFit/>
            </a:bodyPr>
            <a:lstStyle/>
            <a:p>
              <a:endParaRPr lang="en-US"/>
            </a:p>
          </p:txBody>
        </p:sp>
        <p:sp>
          <p:nvSpPr>
            <p:cNvPr id="56371" name="Line 47"/>
            <p:cNvSpPr>
              <a:spLocks noChangeShapeType="1"/>
            </p:cNvSpPr>
            <p:nvPr/>
          </p:nvSpPr>
          <p:spPr bwMode="auto">
            <a:xfrm flipH="1" flipV="1">
              <a:off x="2522" y="2797"/>
              <a:ext cx="8" cy="308"/>
            </a:xfrm>
            <a:prstGeom prst="line">
              <a:avLst/>
            </a:prstGeom>
            <a:noFill/>
            <a:ln w="28575">
              <a:solidFill>
                <a:schemeClr val="tx1"/>
              </a:solidFill>
              <a:round/>
              <a:headEnd/>
              <a:tailEnd/>
            </a:ln>
          </p:spPr>
          <p:txBody>
            <a:bodyPr wrap="none" anchor="ctr">
              <a:spAutoFit/>
            </a:bodyPr>
            <a:lstStyle/>
            <a:p>
              <a:endParaRPr lang="en-US"/>
            </a:p>
          </p:txBody>
        </p:sp>
        <p:sp>
          <p:nvSpPr>
            <p:cNvPr id="56372" name="Line 48"/>
            <p:cNvSpPr>
              <a:spLocks noChangeShapeType="1"/>
            </p:cNvSpPr>
            <p:nvPr/>
          </p:nvSpPr>
          <p:spPr bwMode="auto">
            <a:xfrm>
              <a:off x="2060" y="3000"/>
              <a:ext cx="186" cy="138"/>
            </a:xfrm>
            <a:prstGeom prst="line">
              <a:avLst/>
            </a:prstGeom>
            <a:noFill/>
            <a:ln w="28575">
              <a:solidFill>
                <a:schemeClr val="tx1"/>
              </a:solidFill>
              <a:round/>
              <a:headEnd/>
              <a:tailEnd/>
            </a:ln>
          </p:spPr>
          <p:txBody>
            <a:bodyPr wrap="none" anchor="ctr">
              <a:spAutoFit/>
            </a:bodyPr>
            <a:lstStyle/>
            <a:p>
              <a:endParaRPr lang="en-US"/>
            </a:p>
          </p:txBody>
        </p:sp>
        <p:sp>
          <p:nvSpPr>
            <p:cNvPr id="56373" name="Line 49"/>
            <p:cNvSpPr>
              <a:spLocks noChangeShapeType="1"/>
            </p:cNvSpPr>
            <p:nvPr/>
          </p:nvSpPr>
          <p:spPr bwMode="auto">
            <a:xfrm>
              <a:off x="2352" y="3000"/>
              <a:ext cx="178" cy="105"/>
            </a:xfrm>
            <a:prstGeom prst="line">
              <a:avLst/>
            </a:prstGeom>
            <a:noFill/>
            <a:ln w="28575">
              <a:solidFill>
                <a:schemeClr val="tx1"/>
              </a:solidFill>
              <a:round/>
              <a:headEnd/>
              <a:tailEnd/>
            </a:ln>
          </p:spPr>
          <p:txBody>
            <a:bodyPr wrap="none" anchor="ctr">
              <a:spAutoFit/>
            </a:bodyPr>
            <a:lstStyle/>
            <a:p>
              <a:endParaRPr lang="en-US"/>
            </a:p>
          </p:txBody>
        </p:sp>
        <p:sp>
          <p:nvSpPr>
            <p:cNvPr id="56374" name="Line 50"/>
            <p:cNvSpPr>
              <a:spLocks noChangeShapeType="1"/>
            </p:cNvSpPr>
            <p:nvPr/>
          </p:nvSpPr>
          <p:spPr bwMode="auto">
            <a:xfrm>
              <a:off x="2043" y="2676"/>
              <a:ext cx="179" cy="129"/>
            </a:xfrm>
            <a:prstGeom prst="line">
              <a:avLst/>
            </a:prstGeom>
            <a:noFill/>
            <a:ln w="28575">
              <a:solidFill>
                <a:schemeClr val="tx1"/>
              </a:solidFill>
              <a:round/>
              <a:headEnd/>
              <a:tailEnd/>
            </a:ln>
          </p:spPr>
          <p:txBody>
            <a:bodyPr wrap="none" anchor="ctr">
              <a:spAutoFit/>
            </a:bodyPr>
            <a:lstStyle/>
            <a:p>
              <a:endParaRPr lang="en-US"/>
            </a:p>
          </p:txBody>
        </p:sp>
        <p:sp>
          <p:nvSpPr>
            <p:cNvPr id="56375" name="Line 51"/>
            <p:cNvSpPr>
              <a:spLocks noChangeShapeType="1"/>
            </p:cNvSpPr>
            <p:nvPr/>
          </p:nvSpPr>
          <p:spPr bwMode="auto">
            <a:xfrm>
              <a:off x="2352" y="2700"/>
              <a:ext cx="194" cy="89"/>
            </a:xfrm>
            <a:prstGeom prst="line">
              <a:avLst/>
            </a:prstGeom>
            <a:noFill/>
            <a:ln w="28575">
              <a:solidFill>
                <a:schemeClr val="tx1"/>
              </a:solidFill>
              <a:round/>
              <a:headEnd/>
              <a:tailEnd/>
            </a:ln>
          </p:spPr>
          <p:txBody>
            <a:bodyPr wrap="none" anchor="ctr">
              <a:spAutoFit/>
            </a:bodyPr>
            <a:lstStyle/>
            <a:p>
              <a:endParaRPr lang="en-US"/>
            </a:p>
          </p:txBody>
        </p:sp>
        <p:sp>
          <p:nvSpPr>
            <p:cNvPr id="56376" name="Line 52"/>
            <p:cNvSpPr>
              <a:spLocks noChangeShapeType="1"/>
            </p:cNvSpPr>
            <p:nvPr/>
          </p:nvSpPr>
          <p:spPr bwMode="auto">
            <a:xfrm flipH="1" flipV="1">
              <a:off x="2781" y="2635"/>
              <a:ext cx="17" cy="300"/>
            </a:xfrm>
            <a:prstGeom prst="line">
              <a:avLst/>
            </a:prstGeom>
            <a:noFill/>
            <a:ln w="28575">
              <a:solidFill>
                <a:schemeClr val="tx1"/>
              </a:solidFill>
              <a:round/>
              <a:headEnd/>
              <a:tailEnd/>
            </a:ln>
          </p:spPr>
          <p:txBody>
            <a:bodyPr wrap="none" anchor="ctr">
              <a:spAutoFit/>
            </a:bodyPr>
            <a:lstStyle/>
            <a:p>
              <a:endParaRPr lang="en-US"/>
            </a:p>
          </p:txBody>
        </p:sp>
        <p:sp>
          <p:nvSpPr>
            <p:cNvPr id="56377" name="Line 53"/>
            <p:cNvSpPr>
              <a:spLocks noChangeShapeType="1"/>
            </p:cNvSpPr>
            <p:nvPr/>
          </p:nvSpPr>
          <p:spPr bwMode="auto">
            <a:xfrm>
              <a:off x="2773" y="2635"/>
              <a:ext cx="316" cy="8"/>
            </a:xfrm>
            <a:prstGeom prst="line">
              <a:avLst/>
            </a:prstGeom>
            <a:noFill/>
            <a:ln w="28575">
              <a:solidFill>
                <a:schemeClr val="tx1"/>
              </a:solidFill>
              <a:round/>
              <a:headEnd/>
              <a:tailEnd/>
            </a:ln>
          </p:spPr>
          <p:txBody>
            <a:bodyPr wrap="none" anchor="ctr">
              <a:spAutoFit/>
            </a:bodyPr>
            <a:lstStyle/>
            <a:p>
              <a:endParaRPr lang="en-US"/>
            </a:p>
          </p:txBody>
        </p:sp>
        <p:sp>
          <p:nvSpPr>
            <p:cNvPr id="56378" name="Line 54"/>
            <p:cNvSpPr>
              <a:spLocks noChangeShapeType="1"/>
            </p:cNvSpPr>
            <p:nvPr/>
          </p:nvSpPr>
          <p:spPr bwMode="auto">
            <a:xfrm>
              <a:off x="3098" y="2643"/>
              <a:ext cx="170" cy="97"/>
            </a:xfrm>
            <a:prstGeom prst="line">
              <a:avLst/>
            </a:prstGeom>
            <a:noFill/>
            <a:ln w="28575">
              <a:solidFill>
                <a:schemeClr val="tx1"/>
              </a:solidFill>
              <a:round/>
              <a:headEnd/>
              <a:tailEnd/>
            </a:ln>
          </p:spPr>
          <p:txBody>
            <a:bodyPr wrap="none" anchor="ctr">
              <a:spAutoFit/>
            </a:bodyPr>
            <a:lstStyle/>
            <a:p>
              <a:endParaRPr lang="en-US"/>
            </a:p>
          </p:txBody>
        </p:sp>
        <p:sp>
          <p:nvSpPr>
            <p:cNvPr id="56379" name="Line 55"/>
            <p:cNvSpPr>
              <a:spLocks noChangeShapeType="1"/>
            </p:cNvSpPr>
            <p:nvPr/>
          </p:nvSpPr>
          <p:spPr bwMode="auto">
            <a:xfrm flipH="1">
              <a:off x="3252" y="2740"/>
              <a:ext cx="8" cy="300"/>
            </a:xfrm>
            <a:prstGeom prst="line">
              <a:avLst/>
            </a:prstGeom>
            <a:noFill/>
            <a:ln w="28575">
              <a:solidFill>
                <a:schemeClr val="tx1"/>
              </a:solidFill>
              <a:round/>
              <a:headEnd/>
              <a:tailEnd/>
            </a:ln>
          </p:spPr>
          <p:txBody>
            <a:bodyPr wrap="none" anchor="ctr">
              <a:spAutoFit/>
            </a:bodyPr>
            <a:lstStyle/>
            <a:p>
              <a:endParaRPr lang="en-US"/>
            </a:p>
          </p:txBody>
        </p:sp>
        <p:sp>
          <p:nvSpPr>
            <p:cNvPr id="56380" name="Line 56"/>
            <p:cNvSpPr>
              <a:spLocks noChangeShapeType="1"/>
            </p:cNvSpPr>
            <p:nvPr/>
          </p:nvSpPr>
          <p:spPr bwMode="auto">
            <a:xfrm>
              <a:off x="2789" y="2943"/>
              <a:ext cx="195" cy="138"/>
            </a:xfrm>
            <a:prstGeom prst="line">
              <a:avLst/>
            </a:prstGeom>
            <a:noFill/>
            <a:ln w="28575">
              <a:solidFill>
                <a:schemeClr val="tx1"/>
              </a:solidFill>
              <a:round/>
              <a:headEnd/>
              <a:tailEnd/>
            </a:ln>
          </p:spPr>
          <p:txBody>
            <a:bodyPr wrap="none" anchor="ctr">
              <a:spAutoFit/>
            </a:bodyPr>
            <a:lstStyle/>
            <a:p>
              <a:endParaRPr lang="en-US"/>
            </a:p>
          </p:txBody>
        </p:sp>
        <p:sp>
          <p:nvSpPr>
            <p:cNvPr id="56381" name="Line 57"/>
            <p:cNvSpPr>
              <a:spLocks noChangeShapeType="1"/>
            </p:cNvSpPr>
            <p:nvPr/>
          </p:nvSpPr>
          <p:spPr bwMode="auto">
            <a:xfrm flipV="1">
              <a:off x="2968" y="3048"/>
              <a:ext cx="284" cy="25"/>
            </a:xfrm>
            <a:prstGeom prst="line">
              <a:avLst/>
            </a:prstGeom>
            <a:noFill/>
            <a:ln w="28575">
              <a:solidFill>
                <a:schemeClr val="tx1"/>
              </a:solidFill>
              <a:round/>
              <a:headEnd/>
              <a:tailEnd/>
            </a:ln>
          </p:spPr>
          <p:txBody>
            <a:bodyPr wrap="none" anchor="ctr">
              <a:spAutoFit/>
            </a:bodyPr>
            <a:lstStyle/>
            <a:p>
              <a:endParaRPr lang="en-US"/>
            </a:p>
          </p:txBody>
        </p:sp>
        <p:sp>
          <p:nvSpPr>
            <p:cNvPr id="56382" name="Line 58"/>
            <p:cNvSpPr>
              <a:spLocks noChangeShapeType="1"/>
            </p:cNvSpPr>
            <p:nvPr/>
          </p:nvSpPr>
          <p:spPr bwMode="auto">
            <a:xfrm>
              <a:off x="2952" y="2740"/>
              <a:ext cx="16" cy="325"/>
            </a:xfrm>
            <a:prstGeom prst="line">
              <a:avLst/>
            </a:prstGeom>
            <a:noFill/>
            <a:ln w="28575">
              <a:solidFill>
                <a:schemeClr val="tx1"/>
              </a:solidFill>
              <a:round/>
              <a:headEnd/>
              <a:tailEnd/>
            </a:ln>
          </p:spPr>
          <p:txBody>
            <a:bodyPr wrap="none" anchor="ctr">
              <a:spAutoFit/>
            </a:bodyPr>
            <a:lstStyle/>
            <a:p>
              <a:endParaRPr lang="en-US"/>
            </a:p>
          </p:txBody>
        </p:sp>
        <p:sp>
          <p:nvSpPr>
            <p:cNvPr id="56383" name="Line 59"/>
            <p:cNvSpPr>
              <a:spLocks noChangeShapeType="1"/>
            </p:cNvSpPr>
            <p:nvPr/>
          </p:nvSpPr>
          <p:spPr bwMode="auto">
            <a:xfrm flipH="1" flipV="1">
              <a:off x="2781" y="2627"/>
              <a:ext cx="179" cy="113"/>
            </a:xfrm>
            <a:prstGeom prst="line">
              <a:avLst/>
            </a:prstGeom>
            <a:noFill/>
            <a:ln w="28575">
              <a:solidFill>
                <a:schemeClr val="tx1"/>
              </a:solidFill>
              <a:round/>
              <a:headEnd/>
              <a:tailEnd/>
            </a:ln>
          </p:spPr>
          <p:txBody>
            <a:bodyPr wrap="none" anchor="ctr">
              <a:spAutoFit/>
            </a:bodyPr>
            <a:lstStyle/>
            <a:p>
              <a:endParaRPr lang="en-US"/>
            </a:p>
          </p:txBody>
        </p:sp>
        <p:sp>
          <p:nvSpPr>
            <p:cNvPr id="56384" name="Line 60"/>
            <p:cNvSpPr>
              <a:spLocks noChangeShapeType="1"/>
            </p:cNvSpPr>
            <p:nvPr/>
          </p:nvSpPr>
          <p:spPr bwMode="auto">
            <a:xfrm>
              <a:off x="2789" y="2943"/>
              <a:ext cx="300" cy="8"/>
            </a:xfrm>
            <a:prstGeom prst="line">
              <a:avLst/>
            </a:prstGeom>
            <a:noFill/>
            <a:ln w="28575">
              <a:solidFill>
                <a:schemeClr val="tx1"/>
              </a:solidFill>
              <a:round/>
              <a:headEnd/>
              <a:tailEnd/>
            </a:ln>
          </p:spPr>
          <p:txBody>
            <a:bodyPr wrap="none" anchor="ctr">
              <a:spAutoFit/>
            </a:bodyPr>
            <a:lstStyle/>
            <a:p>
              <a:endParaRPr lang="en-US"/>
            </a:p>
          </p:txBody>
        </p:sp>
        <p:sp>
          <p:nvSpPr>
            <p:cNvPr id="56385" name="Line 61"/>
            <p:cNvSpPr>
              <a:spLocks noChangeShapeType="1"/>
            </p:cNvSpPr>
            <p:nvPr/>
          </p:nvSpPr>
          <p:spPr bwMode="auto">
            <a:xfrm>
              <a:off x="3073" y="2635"/>
              <a:ext cx="8" cy="308"/>
            </a:xfrm>
            <a:prstGeom prst="line">
              <a:avLst/>
            </a:prstGeom>
            <a:noFill/>
            <a:ln w="28575">
              <a:solidFill>
                <a:schemeClr val="tx1"/>
              </a:solidFill>
              <a:round/>
              <a:headEnd/>
              <a:tailEnd/>
            </a:ln>
          </p:spPr>
          <p:txBody>
            <a:bodyPr wrap="none" anchor="ctr">
              <a:spAutoFit/>
            </a:bodyPr>
            <a:lstStyle/>
            <a:p>
              <a:endParaRPr lang="en-US"/>
            </a:p>
          </p:txBody>
        </p:sp>
        <p:sp>
          <p:nvSpPr>
            <p:cNvPr id="56386" name="Line 62"/>
            <p:cNvSpPr>
              <a:spLocks noChangeShapeType="1"/>
            </p:cNvSpPr>
            <p:nvPr/>
          </p:nvSpPr>
          <p:spPr bwMode="auto">
            <a:xfrm>
              <a:off x="3073" y="2951"/>
              <a:ext cx="187" cy="97"/>
            </a:xfrm>
            <a:prstGeom prst="line">
              <a:avLst/>
            </a:prstGeom>
            <a:noFill/>
            <a:ln w="28575">
              <a:solidFill>
                <a:schemeClr val="tx1"/>
              </a:solidFill>
              <a:round/>
              <a:headEnd/>
              <a:tailEnd/>
            </a:ln>
          </p:spPr>
          <p:txBody>
            <a:bodyPr wrap="none" anchor="ctr">
              <a:spAutoFit/>
            </a:bodyPr>
            <a:lstStyle/>
            <a:p>
              <a:endParaRPr lang="en-US"/>
            </a:p>
          </p:txBody>
        </p:sp>
        <p:sp>
          <p:nvSpPr>
            <p:cNvPr id="56387" name="Line 63"/>
            <p:cNvSpPr>
              <a:spLocks noChangeShapeType="1"/>
            </p:cNvSpPr>
            <p:nvPr/>
          </p:nvSpPr>
          <p:spPr bwMode="auto">
            <a:xfrm flipV="1">
              <a:off x="2944" y="2732"/>
              <a:ext cx="324" cy="8"/>
            </a:xfrm>
            <a:prstGeom prst="line">
              <a:avLst/>
            </a:prstGeom>
            <a:noFill/>
            <a:ln w="28575">
              <a:solidFill>
                <a:schemeClr val="tx1"/>
              </a:solidFill>
              <a:round/>
              <a:headEnd/>
              <a:tailEnd/>
            </a:ln>
          </p:spPr>
          <p:txBody>
            <a:bodyPr wrap="none" anchor="ctr">
              <a:spAutoFit/>
            </a:bodyPr>
            <a:lstStyle/>
            <a:p>
              <a:endParaRPr lang="en-US"/>
            </a:p>
          </p:txBody>
        </p:sp>
        <p:sp>
          <p:nvSpPr>
            <p:cNvPr id="56388" name="Line 64"/>
            <p:cNvSpPr>
              <a:spLocks noChangeShapeType="1"/>
            </p:cNvSpPr>
            <p:nvPr/>
          </p:nvSpPr>
          <p:spPr bwMode="auto">
            <a:xfrm flipH="1" flipV="1">
              <a:off x="3390" y="2481"/>
              <a:ext cx="16" cy="316"/>
            </a:xfrm>
            <a:prstGeom prst="line">
              <a:avLst/>
            </a:prstGeom>
            <a:noFill/>
            <a:ln w="28575">
              <a:solidFill>
                <a:schemeClr val="tx1"/>
              </a:solidFill>
              <a:round/>
              <a:headEnd/>
              <a:tailEnd/>
            </a:ln>
          </p:spPr>
          <p:txBody>
            <a:bodyPr wrap="none" anchor="ctr">
              <a:spAutoFit/>
            </a:bodyPr>
            <a:lstStyle/>
            <a:p>
              <a:endParaRPr lang="en-US"/>
            </a:p>
          </p:txBody>
        </p:sp>
        <p:sp>
          <p:nvSpPr>
            <p:cNvPr id="56389" name="Line 65"/>
            <p:cNvSpPr>
              <a:spLocks noChangeShapeType="1"/>
            </p:cNvSpPr>
            <p:nvPr/>
          </p:nvSpPr>
          <p:spPr bwMode="auto">
            <a:xfrm>
              <a:off x="3381" y="2481"/>
              <a:ext cx="309" cy="8"/>
            </a:xfrm>
            <a:prstGeom prst="line">
              <a:avLst/>
            </a:prstGeom>
            <a:noFill/>
            <a:ln w="28575">
              <a:solidFill>
                <a:schemeClr val="tx1"/>
              </a:solidFill>
              <a:round/>
              <a:headEnd/>
              <a:tailEnd/>
            </a:ln>
          </p:spPr>
          <p:txBody>
            <a:bodyPr wrap="none" anchor="ctr">
              <a:spAutoFit/>
            </a:bodyPr>
            <a:lstStyle/>
            <a:p>
              <a:endParaRPr lang="en-US"/>
            </a:p>
          </p:txBody>
        </p:sp>
        <p:sp>
          <p:nvSpPr>
            <p:cNvPr id="56390" name="Line 66"/>
            <p:cNvSpPr>
              <a:spLocks noChangeShapeType="1"/>
            </p:cNvSpPr>
            <p:nvPr/>
          </p:nvSpPr>
          <p:spPr bwMode="auto">
            <a:xfrm>
              <a:off x="3390" y="2481"/>
              <a:ext cx="170" cy="122"/>
            </a:xfrm>
            <a:prstGeom prst="line">
              <a:avLst/>
            </a:prstGeom>
            <a:noFill/>
            <a:ln w="28575">
              <a:solidFill>
                <a:schemeClr val="tx1"/>
              </a:solidFill>
              <a:round/>
              <a:headEnd/>
              <a:tailEnd/>
            </a:ln>
          </p:spPr>
          <p:txBody>
            <a:bodyPr wrap="none" anchor="ctr">
              <a:spAutoFit/>
            </a:bodyPr>
            <a:lstStyle/>
            <a:p>
              <a:endParaRPr lang="en-US"/>
            </a:p>
          </p:txBody>
        </p:sp>
        <p:sp>
          <p:nvSpPr>
            <p:cNvPr id="56391" name="Line 67"/>
            <p:cNvSpPr>
              <a:spLocks noChangeShapeType="1"/>
            </p:cNvSpPr>
            <p:nvPr/>
          </p:nvSpPr>
          <p:spPr bwMode="auto">
            <a:xfrm>
              <a:off x="3690" y="2481"/>
              <a:ext cx="178" cy="113"/>
            </a:xfrm>
            <a:prstGeom prst="line">
              <a:avLst/>
            </a:prstGeom>
            <a:noFill/>
            <a:ln w="28575">
              <a:solidFill>
                <a:schemeClr val="tx1"/>
              </a:solidFill>
              <a:round/>
              <a:headEnd/>
              <a:tailEnd/>
            </a:ln>
          </p:spPr>
          <p:txBody>
            <a:bodyPr wrap="none" anchor="ctr">
              <a:spAutoFit/>
            </a:bodyPr>
            <a:lstStyle/>
            <a:p>
              <a:endParaRPr lang="en-US"/>
            </a:p>
          </p:txBody>
        </p:sp>
        <p:sp>
          <p:nvSpPr>
            <p:cNvPr id="56392" name="Line 68"/>
            <p:cNvSpPr>
              <a:spLocks noChangeShapeType="1"/>
            </p:cNvSpPr>
            <p:nvPr/>
          </p:nvSpPr>
          <p:spPr bwMode="auto">
            <a:xfrm flipV="1">
              <a:off x="3560" y="2603"/>
              <a:ext cx="292" cy="8"/>
            </a:xfrm>
            <a:prstGeom prst="line">
              <a:avLst/>
            </a:prstGeom>
            <a:noFill/>
            <a:ln w="28575">
              <a:solidFill>
                <a:schemeClr val="tx1"/>
              </a:solidFill>
              <a:round/>
              <a:headEnd/>
              <a:tailEnd/>
            </a:ln>
          </p:spPr>
          <p:txBody>
            <a:bodyPr wrap="none" anchor="ctr">
              <a:spAutoFit/>
            </a:bodyPr>
            <a:lstStyle/>
            <a:p>
              <a:endParaRPr lang="en-US"/>
            </a:p>
          </p:txBody>
        </p:sp>
        <p:sp>
          <p:nvSpPr>
            <p:cNvPr id="56393" name="Line 69"/>
            <p:cNvSpPr>
              <a:spLocks noChangeShapeType="1"/>
            </p:cNvSpPr>
            <p:nvPr/>
          </p:nvSpPr>
          <p:spPr bwMode="auto">
            <a:xfrm>
              <a:off x="3681" y="2481"/>
              <a:ext cx="9" cy="324"/>
            </a:xfrm>
            <a:prstGeom prst="line">
              <a:avLst/>
            </a:prstGeom>
            <a:noFill/>
            <a:ln w="28575">
              <a:solidFill>
                <a:schemeClr val="tx1"/>
              </a:solidFill>
              <a:round/>
              <a:headEnd/>
              <a:tailEnd/>
            </a:ln>
          </p:spPr>
          <p:txBody>
            <a:bodyPr wrap="none" anchor="ctr">
              <a:spAutoFit/>
            </a:bodyPr>
            <a:lstStyle/>
            <a:p>
              <a:endParaRPr lang="en-US"/>
            </a:p>
          </p:txBody>
        </p:sp>
        <p:sp>
          <p:nvSpPr>
            <p:cNvPr id="56394" name="Line 70"/>
            <p:cNvSpPr>
              <a:spLocks noChangeShapeType="1"/>
            </p:cNvSpPr>
            <p:nvPr/>
          </p:nvSpPr>
          <p:spPr bwMode="auto">
            <a:xfrm>
              <a:off x="3398" y="2797"/>
              <a:ext cx="283" cy="8"/>
            </a:xfrm>
            <a:prstGeom prst="line">
              <a:avLst/>
            </a:prstGeom>
            <a:noFill/>
            <a:ln w="28575">
              <a:solidFill>
                <a:schemeClr val="tx1"/>
              </a:solidFill>
              <a:round/>
              <a:headEnd/>
              <a:tailEnd/>
            </a:ln>
          </p:spPr>
          <p:txBody>
            <a:bodyPr wrap="none" anchor="ctr">
              <a:spAutoFit/>
            </a:bodyPr>
            <a:lstStyle/>
            <a:p>
              <a:endParaRPr lang="en-US"/>
            </a:p>
          </p:txBody>
        </p:sp>
        <p:sp>
          <p:nvSpPr>
            <p:cNvPr id="56395" name="Line 71"/>
            <p:cNvSpPr>
              <a:spLocks noChangeShapeType="1"/>
            </p:cNvSpPr>
            <p:nvPr/>
          </p:nvSpPr>
          <p:spPr bwMode="auto">
            <a:xfrm flipV="1">
              <a:off x="3860" y="2594"/>
              <a:ext cx="8" cy="300"/>
            </a:xfrm>
            <a:prstGeom prst="line">
              <a:avLst/>
            </a:prstGeom>
            <a:noFill/>
            <a:ln w="28575">
              <a:solidFill>
                <a:schemeClr val="tx1"/>
              </a:solidFill>
              <a:round/>
              <a:headEnd/>
              <a:tailEnd/>
            </a:ln>
          </p:spPr>
          <p:txBody>
            <a:bodyPr wrap="none" anchor="ctr">
              <a:spAutoFit/>
            </a:bodyPr>
            <a:lstStyle/>
            <a:p>
              <a:endParaRPr lang="en-US"/>
            </a:p>
          </p:txBody>
        </p:sp>
        <p:sp>
          <p:nvSpPr>
            <p:cNvPr id="56396" name="Line 72"/>
            <p:cNvSpPr>
              <a:spLocks noChangeShapeType="1"/>
            </p:cNvSpPr>
            <p:nvPr/>
          </p:nvSpPr>
          <p:spPr bwMode="auto">
            <a:xfrm flipH="1" flipV="1">
              <a:off x="3681" y="2797"/>
              <a:ext cx="179" cy="106"/>
            </a:xfrm>
            <a:prstGeom prst="line">
              <a:avLst/>
            </a:prstGeom>
            <a:noFill/>
            <a:ln w="28575">
              <a:solidFill>
                <a:schemeClr val="tx1"/>
              </a:solidFill>
              <a:round/>
              <a:headEnd/>
              <a:tailEnd/>
            </a:ln>
          </p:spPr>
          <p:txBody>
            <a:bodyPr wrap="none" anchor="ctr">
              <a:spAutoFit/>
            </a:bodyPr>
            <a:lstStyle/>
            <a:p>
              <a:endParaRPr lang="en-US"/>
            </a:p>
          </p:txBody>
        </p:sp>
        <p:sp>
          <p:nvSpPr>
            <p:cNvPr id="56397" name="Line 73"/>
            <p:cNvSpPr>
              <a:spLocks noChangeShapeType="1"/>
            </p:cNvSpPr>
            <p:nvPr/>
          </p:nvSpPr>
          <p:spPr bwMode="auto">
            <a:xfrm flipH="1" flipV="1">
              <a:off x="3390" y="2797"/>
              <a:ext cx="186" cy="130"/>
            </a:xfrm>
            <a:prstGeom prst="line">
              <a:avLst/>
            </a:prstGeom>
            <a:noFill/>
            <a:ln w="28575">
              <a:solidFill>
                <a:schemeClr val="tx1"/>
              </a:solidFill>
              <a:round/>
              <a:headEnd/>
              <a:tailEnd/>
            </a:ln>
          </p:spPr>
          <p:txBody>
            <a:bodyPr wrap="none" anchor="ctr">
              <a:spAutoFit/>
            </a:bodyPr>
            <a:lstStyle/>
            <a:p>
              <a:endParaRPr lang="en-US"/>
            </a:p>
          </p:txBody>
        </p:sp>
        <p:sp>
          <p:nvSpPr>
            <p:cNvPr id="56398" name="Line 74"/>
            <p:cNvSpPr>
              <a:spLocks noChangeShapeType="1"/>
            </p:cNvSpPr>
            <p:nvPr/>
          </p:nvSpPr>
          <p:spPr bwMode="auto">
            <a:xfrm flipV="1">
              <a:off x="3584" y="2903"/>
              <a:ext cx="276" cy="24"/>
            </a:xfrm>
            <a:prstGeom prst="line">
              <a:avLst/>
            </a:prstGeom>
            <a:noFill/>
            <a:ln w="28575">
              <a:solidFill>
                <a:schemeClr val="tx1"/>
              </a:solidFill>
              <a:round/>
              <a:headEnd/>
              <a:tailEnd/>
            </a:ln>
          </p:spPr>
          <p:txBody>
            <a:bodyPr wrap="none" anchor="ctr">
              <a:spAutoFit/>
            </a:bodyPr>
            <a:lstStyle/>
            <a:p>
              <a:endParaRPr lang="en-US"/>
            </a:p>
          </p:txBody>
        </p:sp>
        <p:sp>
          <p:nvSpPr>
            <p:cNvPr id="56399" name="Line 75"/>
            <p:cNvSpPr>
              <a:spLocks noChangeShapeType="1"/>
            </p:cNvSpPr>
            <p:nvPr/>
          </p:nvSpPr>
          <p:spPr bwMode="auto">
            <a:xfrm>
              <a:off x="3560" y="2603"/>
              <a:ext cx="24" cy="324"/>
            </a:xfrm>
            <a:prstGeom prst="line">
              <a:avLst/>
            </a:prstGeom>
            <a:noFill/>
            <a:ln w="28575">
              <a:solidFill>
                <a:schemeClr val="tx1"/>
              </a:solidFill>
              <a:round/>
              <a:headEnd/>
              <a:tailEnd/>
            </a:ln>
          </p:spPr>
          <p:txBody>
            <a:bodyPr wrap="none" anchor="ctr">
              <a:spAutoFit/>
            </a:bodyPr>
            <a:lstStyle/>
            <a:p>
              <a:endParaRPr lang="en-US"/>
            </a:p>
          </p:txBody>
        </p:sp>
        <p:sp>
          <p:nvSpPr>
            <p:cNvPr id="56400" name="Line 76"/>
            <p:cNvSpPr>
              <a:spLocks noChangeShapeType="1"/>
            </p:cNvSpPr>
            <p:nvPr/>
          </p:nvSpPr>
          <p:spPr bwMode="auto">
            <a:xfrm flipV="1">
              <a:off x="2765" y="2465"/>
              <a:ext cx="625" cy="154"/>
            </a:xfrm>
            <a:prstGeom prst="line">
              <a:avLst/>
            </a:prstGeom>
            <a:noFill/>
            <a:ln w="28575">
              <a:solidFill>
                <a:schemeClr val="tx1"/>
              </a:solidFill>
              <a:round/>
              <a:headEnd/>
              <a:tailEnd/>
            </a:ln>
          </p:spPr>
          <p:txBody>
            <a:bodyPr wrap="none" anchor="ctr">
              <a:spAutoFit/>
            </a:bodyPr>
            <a:lstStyle/>
            <a:p>
              <a:endParaRPr lang="en-US"/>
            </a:p>
          </p:txBody>
        </p:sp>
        <p:sp>
          <p:nvSpPr>
            <p:cNvPr id="56401" name="Line 77"/>
            <p:cNvSpPr>
              <a:spLocks noChangeShapeType="1"/>
            </p:cNvSpPr>
            <p:nvPr/>
          </p:nvSpPr>
          <p:spPr bwMode="auto">
            <a:xfrm flipV="1">
              <a:off x="3081" y="2489"/>
              <a:ext cx="617" cy="154"/>
            </a:xfrm>
            <a:prstGeom prst="line">
              <a:avLst/>
            </a:prstGeom>
            <a:noFill/>
            <a:ln w="28575">
              <a:solidFill>
                <a:schemeClr val="tx1"/>
              </a:solidFill>
              <a:round/>
              <a:headEnd/>
              <a:tailEnd/>
            </a:ln>
          </p:spPr>
          <p:txBody>
            <a:bodyPr wrap="none" anchor="ctr">
              <a:spAutoFit/>
            </a:bodyPr>
            <a:lstStyle/>
            <a:p>
              <a:endParaRPr lang="en-US"/>
            </a:p>
          </p:txBody>
        </p:sp>
        <p:sp>
          <p:nvSpPr>
            <p:cNvPr id="56402" name="Line 78"/>
            <p:cNvSpPr>
              <a:spLocks noChangeShapeType="1"/>
            </p:cNvSpPr>
            <p:nvPr/>
          </p:nvSpPr>
          <p:spPr bwMode="auto">
            <a:xfrm flipV="1">
              <a:off x="2952" y="2594"/>
              <a:ext cx="624" cy="146"/>
            </a:xfrm>
            <a:prstGeom prst="line">
              <a:avLst/>
            </a:prstGeom>
            <a:noFill/>
            <a:ln w="28575">
              <a:solidFill>
                <a:schemeClr val="tx1"/>
              </a:solidFill>
              <a:round/>
              <a:headEnd/>
              <a:tailEnd/>
            </a:ln>
          </p:spPr>
          <p:txBody>
            <a:bodyPr wrap="none" anchor="ctr">
              <a:spAutoFit/>
            </a:bodyPr>
            <a:lstStyle/>
            <a:p>
              <a:endParaRPr lang="en-US"/>
            </a:p>
          </p:txBody>
        </p:sp>
        <p:sp>
          <p:nvSpPr>
            <p:cNvPr id="56403" name="Line 79"/>
            <p:cNvSpPr>
              <a:spLocks noChangeShapeType="1"/>
            </p:cNvSpPr>
            <p:nvPr/>
          </p:nvSpPr>
          <p:spPr bwMode="auto">
            <a:xfrm flipV="1">
              <a:off x="3252" y="2594"/>
              <a:ext cx="616" cy="146"/>
            </a:xfrm>
            <a:prstGeom prst="line">
              <a:avLst/>
            </a:prstGeom>
            <a:noFill/>
            <a:ln w="28575">
              <a:solidFill>
                <a:schemeClr val="tx1"/>
              </a:solidFill>
              <a:round/>
              <a:headEnd/>
              <a:tailEnd/>
            </a:ln>
          </p:spPr>
          <p:txBody>
            <a:bodyPr wrap="none" anchor="ctr">
              <a:spAutoFit/>
            </a:bodyPr>
            <a:lstStyle/>
            <a:p>
              <a:endParaRPr lang="en-US"/>
            </a:p>
          </p:txBody>
        </p:sp>
        <p:sp>
          <p:nvSpPr>
            <p:cNvPr id="56404" name="Line 80"/>
            <p:cNvSpPr>
              <a:spLocks noChangeShapeType="1"/>
            </p:cNvSpPr>
            <p:nvPr/>
          </p:nvSpPr>
          <p:spPr bwMode="auto">
            <a:xfrm flipV="1">
              <a:off x="2789" y="2797"/>
              <a:ext cx="609" cy="146"/>
            </a:xfrm>
            <a:prstGeom prst="line">
              <a:avLst/>
            </a:prstGeom>
            <a:noFill/>
            <a:ln w="28575">
              <a:solidFill>
                <a:schemeClr val="tx1"/>
              </a:solidFill>
              <a:round/>
              <a:headEnd/>
              <a:tailEnd/>
            </a:ln>
          </p:spPr>
          <p:txBody>
            <a:bodyPr wrap="none" anchor="ctr">
              <a:spAutoFit/>
            </a:bodyPr>
            <a:lstStyle/>
            <a:p>
              <a:endParaRPr lang="en-US"/>
            </a:p>
          </p:txBody>
        </p:sp>
        <p:sp>
          <p:nvSpPr>
            <p:cNvPr id="56405" name="Line 81"/>
            <p:cNvSpPr>
              <a:spLocks noChangeShapeType="1"/>
            </p:cNvSpPr>
            <p:nvPr/>
          </p:nvSpPr>
          <p:spPr bwMode="auto">
            <a:xfrm flipV="1">
              <a:off x="3081" y="2805"/>
              <a:ext cx="609" cy="138"/>
            </a:xfrm>
            <a:prstGeom prst="line">
              <a:avLst/>
            </a:prstGeom>
            <a:noFill/>
            <a:ln w="28575">
              <a:solidFill>
                <a:schemeClr val="tx1"/>
              </a:solidFill>
              <a:round/>
              <a:headEnd/>
              <a:tailEnd/>
            </a:ln>
          </p:spPr>
          <p:txBody>
            <a:bodyPr wrap="none" anchor="ctr">
              <a:spAutoFit/>
            </a:bodyPr>
            <a:lstStyle/>
            <a:p>
              <a:endParaRPr lang="en-US"/>
            </a:p>
          </p:txBody>
        </p:sp>
        <p:sp>
          <p:nvSpPr>
            <p:cNvPr id="56406" name="Line 82"/>
            <p:cNvSpPr>
              <a:spLocks noChangeShapeType="1"/>
            </p:cNvSpPr>
            <p:nvPr/>
          </p:nvSpPr>
          <p:spPr bwMode="auto">
            <a:xfrm flipV="1">
              <a:off x="2960" y="2919"/>
              <a:ext cx="616" cy="154"/>
            </a:xfrm>
            <a:prstGeom prst="line">
              <a:avLst/>
            </a:prstGeom>
            <a:noFill/>
            <a:ln w="28575">
              <a:solidFill>
                <a:schemeClr val="tx1"/>
              </a:solidFill>
              <a:round/>
              <a:headEnd/>
              <a:tailEnd/>
            </a:ln>
          </p:spPr>
          <p:txBody>
            <a:bodyPr wrap="none" anchor="ctr">
              <a:spAutoFit/>
            </a:bodyPr>
            <a:lstStyle/>
            <a:p>
              <a:endParaRPr lang="en-US"/>
            </a:p>
          </p:txBody>
        </p:sp>
        <p:sp>
          <p:nvSpPr>
            <p:cNvPr id="56407" name="Line 83"/>
            <p:cNvSpPr>
              <a:spLocks noChangeShapeType="1"/>
            </p:cNvSpPr>
            <p:nvPr/>
          </p:nvSpPr>
          <p:spPr bwMode="auto">
            <a:xfrm flipV="1">
              <a:off x="3252" y="2903"/>
              <a:ext cx="616" cy="145"/>
            </a:xfrm>
            <a:prstGeom prst="line">
              <a:avLst/>
            </a:prstGeom>
            <a:noFill/>
            <a:ln w="28575">
              <a:solidFill>
                <a:schemeClr val="tx1"/>
              </a:solidFill>
              <a:round/>
              <a:headEnd/>
              <a:tailEnd/>
            </a:ln>
          </p:spPr>
          <p:txBody>
            <a:bodyPr wrap="none" anchor="ctr">
              <a:spAutoFit/>
            </a:bodyPr>
            <a:lstStyle/>
            <a:p>
              <a:endParaRPr lang="en-US"/>
            </a:p>
          </p:txBody>
        </p:sp>
        <p:sp>
          <p:nvSpPr>
            <p:cNvPr id="56408" name="Text Box 84"/>
            <p:cNvSpPr txBox="1">
              <a:spLocks noChangeArrowheads="1"/>
            </p:cNvSpPr>
            <p:nvPr/>
          </p:nvSpPr>
          <p:spPr bwMode="auto">
            <a:xfrm>
              <a:off x="709" y="2831"/>
              <a:ext cx="319" cy="288"/>
            </a:xfrm>
            <a:prstGeom prst="rect">
              <a:avLst/>
            </a:prstGeom>
            <a:noFill/>
            <a:ln w="28575">
              <a:noFill/>
              <a:miter lim="800000"/>
              <a:headEnd/>
              <a:tailEnd/>
            </a:ln>
          </p:spPr>
          <p:txBody>
            <a:bodyPr wrap="none" anchor="ctr">
              <a:spAutoFit/>
            </a:bodyPr>
            <a:lstStyle/>
            <a:p>
              <a:pPr algn="ctr" eaLnBrk="0" hangingPunct="0"/>
              <a:r>
                <a:rPr lang="en-US" sz="2400" u="none"/>
                <a:t>Q</a:t>
              </a:r>
              <a:r>
                <a:rPr lang="en-US" sz="2400" u="none" baseline="-25000"/>
                <a:t>0</a:t>
              </a:r>
              <a:endParaRPr lang="en-US" sz="2400" i="1" u="none"/>
            </a:p>
          </p:txBody>
        </p:sp>
        <p:sp>
          <p:nvSpPr>
            <p:cNvPr id="56409" name="Text Box 85"/>
            <p:cNvSpPr txBox="1">
              <a:spLocks noChangeArrowheads="1"/>
            </p:cNvSpPr>
            <p:nvPr/>
          </p:nvSpPr>
          <p:spPr bwMode="auto">
            <a:xfrm>
              <a:off x="983" y="3016"/>
              <a:ext cx="319" cy="288"/>
            </a:xfrm>
            <a:prstGeom prst="rect">
              <a:avLst/>
            </a:prstGeom>
            <a:noFill/>
            <a:ln w="28575">
              <a:noFill/>
              <a:miter lim="800000"/>
              <a:headEnd/>
              <a:tailEnd/>
            </a:ln>
          </p:spPr>
          <p:txBody>
            <a:bodyPr wrap="none" anchor="ctr">
              <a:spAutoFit/>
            </a:bodyPr>
            <a:lstStyle/>
            <a:p>
              <a:pPr algn="ctr" eaLnBrk="0" hangingPunct="0"/>
              <a:r>
                <a:rPr lang="en-US" sz="2400" u="none"/>
                <a:t>Q</a:t>
              </a:r>
              <a:r>
                <a:rPr lang="en-US" sz="2400" u="none" baseline="-25000"/>
                <a:t>1</a:t>
              </a:r>
              <a:endParaRPr lang="en-US" sz="2400" i="1" u="none"/>
            </a:p>
          </p:txBody>
        </p:sp>
        <p:sp>
          <p:nvSpPr>
            <p:cNvPr id="56410" name="Text Box 86"/>
            <p:cNvSpPr txBox="1">
              <a:spLocks noChangeArrowheads="1"/>
            </p:cNvSpPr>
            <p:nvPr/>
          </p:nvSpPr>
          <p:spPr bwMode="auto">
            <a:xfrm>
              <a:off x="1420" y="3031"/>
              <a:ext cx="319" cy="288"/>
            </a:xfrm>
            <a:prstGeom prst="rect">
              <a:avLst/>
            </a:prstGeom>
            <a:noFill/>
            <a:ln w="28575">
              <a:noFill/>
              <a:miter lim="800000"/>
              <a:headEnd/>
              <a:tailEnd/>
            </a:ln>
          </p:spPr>
          <p:txBody>
            <a:bodyPr wrap="none" anchor="ctr">
              <a:spAutoFit/>
            </a:bodyPr>
            <a:lstStyle/>
            <a:p>
              <a:pPr algn="ctr" eaLnBrk="0" hangingPunct="0"/>
              <a:r>
                <a:rPr lang="en-US" sz="2400" u="none"/>
                <a:t>Q</a:t>
              </a:r>
              <a:r>
                <a:rPr lang="en-US" sz="2400" u="none" baseline="-25000"/>
                <a:t>2</a:t>
              </a:r>
              <a:endParaRPr lang="en-US" sz="2400" i="1" u="none"/>
            </a:p>
          </p:txBody>
        </p:sp>
        <p:sp>
          <p:nvSpPr>
            <p:cNvPr id="56411" name="Text Box 87"/>
            <p:cNvSpPr txBox="1">
              <a:spLocks noChangeArrowheads="1"/>
            </p:cNvSpPr>
            <p:nvPr/>
          </p:nvSpPr>
          <p:spPr bwMode="auto">
            <a:xfrm>
              <a:off x="2133" y="3135"/>
              <a:ext cx="319" cy="288"/>
            </a:xfrm>
            <a:prstGeom prst="rect">
              <a:avLst/>
            </a:prstGeom>
            <a:noFill/>
            <a:ln w="28575">
              <a:noFill/>
              <a:miter lim="800000"/>
              <a:headEnd/>
              <a:tailEnd/>
            </a:ln>
          </p:spPr>
          <p:txBody>
            <a:bodyPr wrap="none" anchor="ctr">
              <a:spAutoFit/>
            </a:bodyPr>
            <a:lstStyle/>
            <a:p>
              <a:pPr algn="ctr" eaLnBrk="0" hangingPunct="0"/>
              <a:r>
                <a:rPr lang="en-US" sz="2400" u="none"/>
                <a:t>Q</a:t>
              </a:r>
              <a:r>
                <a:rPr lang="en-US" sz="2400" u="none" baseline="-25000"/>
                <a:t>3</a:t>
              </a:r>
              <a:endParaRPr lang="en-US" sz="2400" i="1" u="none"/>
            </a:p>
          </p:txBody>
        </p:sp>
        <p:sp>
          <p:nvSpPr>
            <p:cNvPr id="56412" name="Text Box 88"/>
            <p:cNvSpPr txBox="1">
              <a:spLocks noChangeArrowheads="1"/>
            </p:cNvSpPr>
            <p:nvPr/>
          </p:nvSpPr>
          <p:spPr bwMode="auto">
            <a:xfrm>
              <a:off x="3274" y="3029"/>
              <a:ext cx="319" cy="288"/>
            </a:xfrm>
            <a:prstGeom prst="rect">
              <a:avLst/>
            </a:prstGeom>
            <a:noFill/>
            <a:ln w="28575">
              <a:noFill/>
              <a:miter lim="800000"/>
              <a:headEnd/>
              <a:tailEnd/>
            </a:ln>
          </p:spPr>
          <p:txBody>
            <a:bodyPr wrap="none" anchor="ctr">
              <a:spAutoFit/>
            </a:bodyPr>
            <a:lstStyle/>
            <a:p>
              <a:pPr algn="ctr" eaLnBrk="0" hangingPunct="0"/>
              <a:r>
                <a:rPr lang="en-US" sz="2400" u="none"/>
                <a:t>Q</a:t>
              </a:r>
              <a:r>
                <a:rPr lang="en-US" sz="2400" u="none" baseline="-25000"/>
                <a:t>4</a:t>
              </a:r>
              <a:endParaRPr lang="en-US" sz="2400" i="1" u="none"/>
            </a:p>
          </p:txBody>
        </p:sp>
      </p:grpSp>
      <p:sp>
        <p:nvSpPr>
          <p:cNvPr id="56327" name="Text Box 89"/>
          <p:cNvSpPr txBox="1">
            <a:spLocks noChangeArrowheads="1"/>
          </p:cNvSpPr>
          <p:nvPr/>
        </p:nvSpPr>
        <p:spPr bwMode="auto">
          <a:xfrm>
            <a:off x="2919413" y="5472113"/>
            <a:ext cx="3146425" cy="457200"/>
          </a:xfrm>
          <a:prstGeom prst="rect">
            <a:avLst/>
          </a:prstGeom>
          <a:noFill/>
          <a:ln w="28575">
            <a:noFill/>
            <a:miter lim="800000"/>
            <a:headEnd/>
            <a:tailEnd/>
          </a:ln>
        </p:spPr>
        <p:txBody>
          <a:bodyPr wrap="none" anchor="ctr">
            <a:spAutoFit/>
          </a:bodyPr>
          <a:lstStyle/>
          <a:p>
            <a:pPr algn="ctr" eaLnBrk="0" hangingPunct="0"/>
            <a:r>
              <a:rPr lang="en-US" sz="2400" i="1" u="none">
                <a:solidFill>
                  <a:schemeClr val="accent2"/>
                </a:solidFill>
              </a:rPr>
              <a:t>Số đỉnh: </a:t>
            </a:r>
            <a:r>
              <a:rPr lang="en-US" sz="2400" u="none">
                <a:solidFill>
                  <a:srgbClr val="FF0000"/>
                </a:solidFill>
              </a:rPr>
              <a:t>2</a:t>
            </a:r>
            <a:r>
              <a:rPr lang="en-US" sz="2400" i="1" u="none" baseline="30000">
                <a:solidFill>
                  <a:srgbClr val="FF0000"/>
                </a:solidFill>
              </a:rPr>
              <a:t>n</a:t>
            </a:r>
            <a:r>
              <a:rPr lang="en-US" sz="2400" i="1" u="none">
                <a:solidFill>
                  <a:schemeClr val="accent2"/>
                </a:solidFill>
              </a:rPr>
              <a:t>.  Số cạnh: ? </a:t>
            </a: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3"/>
          <p:cNvSpPr>
            <a:spLocks noGrp="1"/>
          </p:cNvSpPr>
          <p:nvPr>
            <p:ph type="ftr" sz="quarter" idx="10"/>
          </p:nvPr>
        </p:nvSpPr>
        <p:spPr>
          <a:noFill/>
        </p:spPr>
        <p:txBody>
          <a:bodyPr/>
          <a:lstStyle/>
          <a:p>
            <a:r>
              <a:rPr lang="en-US" smtClean="0"/>
              <a:t>Phần 2.</a:t>
            </a:r>
            <a:r>
              <a:rPr lang="en-US" i="1" smtClean="0"/>
              <a:t> </a:t>
            </a:r>
            <a:r>
              <a:rPr lang="en-US" smtClean="0"/>
              <a:t>LÝ THUYẾT ĐỒ THỊ</a:t>
            </a:r>
          </a:p>
          <a:p>
            <a:r>
              <a:rPr lang="en-US" sz="1000" smtClean="0"/>
              <a:t>Nguyễn Đức Nghĩa- Bộ môn KHMT, ĐHBK Hà nội</a:t>
            </a:r>
          </a:p>
        </p:txBody>
      </p:sp>
      <p:sp>
        <p:nvSpPr>
          <p:cNvPr id="44035" name="Slide Number Placeholder 4"/>
          <p:cNvSpPr>
            <a:spLocks noGrp="1"/>
          </p:cNvSpPr>
          <p:nvPr>
            <p:ph type="sldNum" sz="quarter" idx="11"/>
          </p:nvPr>
        </p:nvSpPr>
        <p:spPr>
          <a:noFill/>
        </p:spPr>
        <p:txBody>
          <a:bodyPr/>
          <a:lstStyle/>
          <a:p>
            <a:fld id="{11011EBE-E7C0-4942-B86F-62CABA7940D5}" type="slidenum">
              <a:rPr lang="en-US" smtClean="0"/>
              <a:pPr/>
              <a:t>89</a:t>
            </a:fld>
            <a:endParaRPr lang="en-US" smtClean="0"/>
          </a:p>
        </p:txBody>
      </p:sp>
      <p:sp>
        <p:nvSpPr>
          <p:cNvPr id="44036" name="Rectangle 2"/>
          <p:cNvSpPr>
            <a:spLocks noGrp="1" noChangeArrowheads="1"/>
          </p:cNvSpPr>
          <p:nvPr>
            <p:ph type="title"/>
          </p:nvPr>
        </p:nvSpPr>
        <p:spPr/>
        <p:txBody>
          <a:bodyPr/>
          <a:lstStyle/>
          <a:p>
            <a:pPr eaLnBrk="1" hangingPunct="1"/>
            <a:r>
              <a:rPr lang="en-US" sz="4000" smtClean="0"/>
              <a:t>Siêu cúp</a:t>
            </a:r>
            <a:r>
              <a:rPr lang="en-US" sz="4000" i="1" smtClean="0"/>
              <a:t> </a:t>
            </a:r>
            <a:br>
              <a:rPr lang="en-US" sz="4000" i="1" smtClean="0"/>
            </a:br>
            <a:r>
              <a:rPr lang="en-US" sz="4000" smtClean="0"/>
              <a:t>(</a:t>
            </a:r>
            <a:r>
              <a:rPr lang="en-US" sz="4000" i="1" smtClean="0"/>
              <a:t>n</a:t>
            </a:r>
            <a:r>
              <a:rPr lang="en-US" sz="4000" smtClean="0"/>
              <a:t>-cubes /hypercubes)</a:t>
            </a:r>
          </a:p>
        </p:txBody>
      </p:sp>
      <p:sp>
        <p:nvSpPr>
          <p:cNvPr id="44037" name="Rectangle 3"/>
          <p:cNvSpPr>
            <a:spLocks noGrp="1" noChangeArrowheads="1"/>
          </p:cNvSpPr>
          <p:nvPr>
            <p:ph type="body" idx="1"/>
          </p:nvPr>
        </p:nvSpPr>
        <p:spPr/>
        <p:txBody>
          <a:bodyPr/>
          <a:lstStyle/>
          <a:p>
            <a:pPr eaLnBrk="1" hangingPunct="1"/>
            <a:r>
              <a:rPr lang="en-US" smtClean="0"/>
              <a:t>Với </a:t>
            </a:r>
            <a:r>
              <a:rPr lang="en-US" i="1" smtClean="0">
                <a:solidFill>
                  <a:srgbClr val="FF0000"/>
                </a:solidFill>
              </a:rPr>
              <a:t>n</a:t>
            </a:r>
            <a:r>
              <a:rPr lang="en-US" smtClean="0">
                <a:solidFill>
                  <a:srgbClr val="FF0000"/>
                </a:solidFill>
                <a:sym typeface="Symbol" pitchFamily="18" charset="2"/>
              </a:rPr>
              <a:t></a:t>
            </a:r>
            <a:r>
              <a:rPr lang="en-US" b="1" smtClean="0">
                <a:solidFill>
                  <a:srgbClr val="FF0000"/>
                </a:solidFill>
                <a:sym typeface="Symbol" pitchFamily="18" charset="2"/>
              </a:rPr>
              <a:t>N</a:t>
            </a:r>
            <a:r>
              <a:rPr lang="en-US" smtClean="0"/>
              <a:t>, siêu cúp Q</a:t>
            </a:r>
            <a:r>
              <a:rPr lang="en-US" i="1" baseline="-25000" smtClean="0"/>
              <a:t>n</a:t>
            </a:r>
            <a:r>
              <a:rPr lang="en-US" smtClean="0"/>
              <a:t> là đơn đồ thị vô hướng gồm hai bản sao của Q</a:t>
            </a:r>
            <a:r>
              <a:rPr lang="en-US" i="1" baseline="-25000" smtClean="0"/>
              <a:t>n</a:t>
            </a:r>
            <a:r>
              <a:rPr lang="en-US" baseline="-25000" smtClean="0"/>
              <a:t>-1</a:t>
            </a:r>
            <a:r>
              <a:rPr lang="en-US" smtClean="0"/>
              <a:t> trong đó các đỉnh tương ứng được nối với nhau.  Q</a:t>
            </a:r>
            <a:r>
              <a:rPr lang="en-US" baseline="-25000" smtClean="0"/>
              <a:t>0</a:t>
            </a:r>
            <a:r>
              <a:rPr lang="en-US" smtClean="0"/>
              <a:t> gồm duy nhất 1 đỉnh.</a:t>
            </a:r>
          </a:p>
        </p:txBody>
      </p:sp>
      <p:sp>
        <p:nvSpPr>
          <p:cNvPr id="44039" name="Text Box 89"/>
          <p:cNvSpPr txBox="1">
            <a:spLocks noChangeArrowheads="1"/>
          </p:cNvSpPr>
          <p:nvPr/>
        </p:nvSpPr>
        <p:spPr bwMode="auto">
          <a:xfrm>
            <a:off x="1030239" y="4391342"/>
            <a:ext cx="510076"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a:solidFill>
                  <a:schemeClr val="accent2"/>
                </a:solidFill>
              </a:rPr>
              <a:t>0</a:t>
            </a:r>
          </a:p>
        </p:txBody>
      </p:sp>
      <p:sp>
        <p:nvSpPr>
          <p:cNvPr id="173" name="Oval 10"/>
          <p:cNvSpPr>
            <a:spLocks noChangeArrowheads="1"/>
          </p:cNvSpPr>
          <p:nvPr/>
        </p:nvSpPr>
        <p:spPr bwMode="auto">
          <a:xfrm>
            <a:off x="1905048" y="41973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74" name="Oval 11"/>
          <p:cNvSpPr>
            <a:spLocks noChangeArrowheads="1"/>
          </p:cNvSpPr>
          <p:nvPr/>
        </p:nvSpPr>
        <p:spPr bwMode="auto">
          <a:xfrm>
            <a:off x="2819448" y="41973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75" name="AutoShape 12"/>
          <p:cNvCxnSpPr>
            <a:cxnSpLocks noChangeShapeType="1"/>
            <a:stCxn id="173" idx="6"/>
            <a:endCxn id="174" idx="2"/>
          </p:cNvCxnSpPr>
          <p:nvPr/>
        </p:nvCxnSpPr>
        <p:spPr bwMode="auto">
          <a:xfrm>
            <a:off x="1981248" y="4235472"/>
            <a:ext cx="838200" cy="0"/>
          </a:xfrm>
          <a:prstGeom prst="straightConnector1">
            <a:avLst/>
          </a:prstGeom>
          <a:noFill/>
          <a:ln w="9525">
            <a:solidFill>
              <a:srgbClr val="000000"/>
            </a:solidFill>
            <a:round/>
            <a:headEnd/>
            <a:tailEnd/>
          </a:ln>
          <a:effectLst/>
        </p:spPr>
      </p:cxnSp>
      <p:sp>
        <p:nvSpPr>
          <p:cNvPr id="176" name="Oval 13"/>
          <p:cNvSpPr>
            <a:spLocks noChangeArrowheads="1"/>
          </p:cNvSpPr>
          <p:nvPr/>
        </p:nvSpPr>
        <p:spPr bwMode="auto">
          <a:xfrm>
            <a:off x="1212804" y="41973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77" name="Oval 14"/>
          <p:cNvSpPr>
            <a:spLocks noChangeArrowheads="1"/>
          </p:cNvSpPr>
          <p:nvPr/>
        </p:nvSpPr>
        <p:spPr bwMode="auto">
          <a:xfrm>
            <a:off x="3200448" y="38163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78" name="Oval 15"/>
          <p:cNvSpPr>
            <a:spLocks noChangeArrowheads="1"/>
          </p:cNvSpPr>
          <p:nvPr/>
        </p:nvSpPr>
        <p:spPr bwMode="auto">
          <a:xfrm>
            <a:off x="4114848" y="38163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79" name="Oval 16"/>
          <p:cNvSpPr>
            <a:spLocks noChangeArrowheads="1"/>
          </p:cNvSpPr>
          <p:nvPr/>
        </p:nvSpPr>
        <p:spPr bwMode="auto">
          <a:xfrm>
            <a:off x="3200448" y="46545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80" name="AutoShape 17"/>
          <p:cNvCxnSpPr>
            <a:cxnSpLocks noChangeShapeType="1"/>
            <a:stCxn id="177" idx="6"/>
            <a:endCxn id="178" idx="2"/>
          </p:cNvCxnSpPr>
          <p:nvPr/>
        </p:nvCxnSpPr>
        <p:spPr bwMode="auto">
          <a:xfrm>
            <a:off x="3276648" y="3854472"/>
            <a:ext cx="838200" cy="0"/>
          </a:xfrm>
          <a:prstGeom prst="straightConnector1">
            <a:avLst/>
          </a:prstGeom>
          <a:noFill/>
          <a:ln w="9525">
            <a:solidFill>
              <a:srgbClr val="000000"/>
            </a:solidFill>
            <a:round/>
            <a:headEnd/>
            <a:tailEnd/>
          </a:ln>
          <a:effectLst/>
        </p:spPr>
      </p:cxnSp>
      <p:cxnSp>
        <p:nvCxnSpPr>
          <p:cNvPr id="181" name="AutoShape 18"/>
          <p:cNvCxnSpPr>
            <a:cxnSpLocks noChangeShapeType="1"/>
            <a:stCxn id="177" idx="4"/>
            <a:endCxn id="179" idx="0"/>
          </p:cNvCxnSpPr>
          <p:nvPr/>
        </p:nvCxnSpPr>
        <p:spPr bwMode="auto">
          <a:xfrm>
            <a:off x="3238548" y="3892572"/>
            <a:ext cx="0" cy="762000"/>
          </a:xfrm>
          <a:prstGeom prst="straightConnector1">
            <a:avLst/>
          </a:prstGeom>
          <a:noFill/>
          <a:ln w="9525">
            <a:solidFill>
              <a:srgbClr val="000000"/>
            </a:solidFill>
            <a:round/>
            <a:headEnd/>
            <a:tailEnd/>
          </a:ln>
          <a:effectLst/>
        </p:spPr>
      </p:cxnSp>
      <p:sp>
        <p:nvSpPr>
          <p:cNvPr id="182" name="Oval 19"/>
          <p:cNvSpPr>
            <a:spLocks noChangeArrowheads="1"/>
          </p:cNvSpPr>
          <p:nvPr/>
        </p:nvSpPr>
        <p:spPr bwMode="auto">
          <a:xfrm>
            <a:off x="4114848" y="46545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83" name="AutoShape 20"/>
          <p:cNvCxnSpPr>
            <a:cxnSpLocks noChangeShapeType="1"/>
            <a:stCxn id="179" idx="6"/>
            <a:endCxn id="182" idx="2"/>
          </p:cNvCxnSpPr>
          <p:nvPr/>
        </p:nvCxnSpPr>
        <p:spPr bwMode="auto">
          <a:xfrm>
            <a:off x="3276648" y="4692672"/>
            <a:ext cx="838200" cy="0"/>
          </a:xfrm>
          <a:prstGeom prst="straightConnector1">
            <a:avLst/>
          </a:prstGeom>
          <a:noFill/>
          <a:ln w="9525">
            <a:solidFill>
              <a:srgbClr val="000000"/>
            </a:solidFill>
            <a:round/>
            <a:headEnd/>
            <a:tailEnd/>
          </a:ln>
          <a:effectLst/>
        </p:spPr>
      </p:cxnSp>
      <p:cxnSp>
        <p:nvCxnSpPr>
          <p:cNvPr id="184" name="AutoShape 21"/>
          <p:cNvCxnSpPr>
            <a:cxnSpLocks noChangeShapeType="1"/>
            <a:stCxn id="178" idx="4"/>
            <a:endCxn id="182" idx="0"/>
          </p:cNvCxnSpPr>
          <p:nvPr/>
        </p:nvCxnSpPr>
        <p:spPr bwMode="auto">
          <a:xfrm>
            <a:off x="4152948" y="3892572"/>
            <a:ext cx="0" cy="762000"/>
          </a:xfrm>
          <a:prstGeom prst="straightConnector1">
            <a:avLst/>
          </a:prstGeom>
          <a:noFill/>
          <a:ln w="9525">
            <a:solidFill>
              <a:srgbClr val="000000"/>
            </a:solidFill>
            <a:round/>
            <a:headEnd/>
            <a:tailEnd/>
          </a:ln>
          <a:effectLst/>
        </p:spPr>
      </p:cxnSp>
      <p:sp>
        <p:nvSpPr>
          <p:cNvPr id="185" name="Oval 54"/>
          <p:cNvSpPr>
            <a:spLocks noChangeArrowheads="1"/>
          </p:cNvSpPr>
          <p:nvPr/>
        </p:nvSpPr>
        <p:spPr bwMode="auto">
          <a:xfrm>
            <a:off x="4419648" y="39687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86" name="Oval 55"/>
          <p:cNvSpPr>
            <a:spLocks noChangeArrowheads="1"/>
          </p:cNvSpPr>
          <p:nvPr/>
        </p:nvSpPr>
        <p:spPr bwMode="auto">
          <a:xfrm>
            <a:off x="5334048" y="39687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87" name="AutoShape 57"/>
          <p:cNvCxnSpPr>
            <a:cxnSpLocks noChangeShapeType="1"/>
            <a:stCxn id="185" idx="6"/>
            <a:endCxn id="186" idx="2"/>
          </p:cNvCxnSpPr>
          <p:nvPr/>
        </p:nvCxnSpPr>
        <p:spPr bwMode="auto">
          <a:xfrm>
            <a:off x="4495848" y="4006872"/>
            <a:ext cx="838200" cy="0"/>
          </a:xfrm>
          <a:prstGeom prst="straightConnector1">
            <a:avLst/>
          </a:prstGeom>
          <a:noFill/>
          <a:ln w="9525">
            <a:solidFill>
              <a:srgbClr val="000000"/>
            </a:solidFill>
            <a:round/>
            <a:headEnd/>
            <a:tailEnd/>
          </a:ln>
          <a:effectLst/>
        </p:spPr>
      </p:cxnSp>
      <p:cxnSp>
        <p:nvCxnSpPr>
          <p:cNvPr id="188" name="AutoShape 58"/>
          <p:cNvCxnSpPr>
            <a:cxnSpLocks noChangeShapeType="1"/>
            <a:stCxn id="185" idx="4"/>
          </p:cNvCxnSpPr>
          <p:nvPr/>
        </p:nvCxnSpPr>
        <p:spPr bwMode="auto">
          <a:xfrm>
            <a:off x="4457748" y="4044972"/>
            <a:ext cx="0" cy="762000"/>
          </a:xfrm>
          <a:prstGeom prst="straightConnector1">
            <a:avLst/>
          </a:prstGeom>
          <a:noFill/>
          <a:ln w="9525">
            <a:solidFill>
              <a:srgbClr val="000000"/>
            </a:solidFill>
            <a:round/>
            <a:headEnd/>
            <a:tailEnd/>
          </a:ln>
          <a:effectLst/>
        </p:spPr>
      </p:cxnSp>
      <p:sp>
        <p:nvSpPr>
          <p:cNvPr id="189" name="Oval 59"/>
          <p:cNvSpPr>
            <a:spLocks noChangeArrowheads="1"/>
          </p:cNvSpPr>
          <p:nvPr/>
        </p:nvSpPr>
        <p:spPr bwMode="auto">
          <a:xfrm>
            <a:off x="5334048" y="48069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90" name="AutoShape 60"/>
          <p:cNvCxnSpPr>
            <a:cxnSpLocks noChangeShapeType="1"/>
            <a:endCxn id="189" idx="2"/>
          </p:cNvCxnSpPr>
          <p:nvPr/>
        </p:nvCxnSpPr>
        <p:spPr bwMode="auto">
          <a:xfrm>
            <a:off x="4495848" y="4845072"/>
            <a:ext cx="838200" cy="0"/>
          </a:xfrm>
          <a:prstGeom prst="straightConnector1">
            <a:avLst/>
          </a:prstGeom>
          <a:noFill/>
          <a:ln w="9525">
            <a:solidFill>
              <a:srgbClr val="000000"/>
            </a:solidFill>
            <a:round/>
            <a:headEnd/>
            <a:tailEnd/>
          </a:ln>
          <a:effectLst/>
        </p:spPr>
      </p:cxnSp>
      <p:cxnSp>
        <p:nvCxnSpPr>
          <p:cNvPr id="191" name="AutoShape 61"/>
          <p:cNvCxnSpPr>
            <a:cxnSpLocks noChangeShapeType="1"/>
            <a:stCxn id="186" idx="4"/>
            <a:endCxn id="189" idx="0"/>
          </p:cNvCxnSpPr>
          <p:nvPr/>
        </p:nvCxnSpPr>
        <p:spPr bwMode="auto">
          <a:xfrm>
            <a:off x="5372148" y="4044972"/>
            <a:ext cx="0" cy="762000"/>
          </a:xfrm>
          <a:prstGeom prst="straightConnector1">
            <a:avLst/>
          </a:prstGeom>
          <a:noFill/>
          <a:ln w="9525">
            <a:solidFill>
              <a:srgbClr val="000000"/>
            </a:solidFill>
            <a:round/>
            <a:headEnd/>
            <a:tailEnd/>
          </a:ln>
          <a:effectLst/>
        </p:spPr>
      </p:cxnSp>
      <p:sp>
        <p:nvSpPr>
          <p:cNvPr id="192" name="Oval 62"/>
          <p:cNvSpPr>
            <a:spLocks noChangeArrowheads="1"/>
          </p:cNvSpPr>
          <p:nvPr/>
        </p:nvSpPr>
        <p:spPr bwMode="auto">
          <a:xfrm>
            <a:off x="4648248" y="35877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93" name="Oval 63"/>
          <p:cNvSpPr>
            <a:spLocks noChangeArrowheads="1"/>
          </p:cNvSpPr>
          <p:nvPr/>
        </p:nvSpPr>
        <p:spPr bwMode="auto">
          <a:xfrm>
            <a:off x="5562648" y="35877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94" name="Oval 64"/>
          <p:cNvSpPr>
            <a:spLocks noChangeArrowheads="1"/>
          </p:cNvSpPr>
          <p:nvPr/>
        </p:nvSpPr>
        <p:spPr bwMode="auto">
          <a:xfrm>
            <a:off x="4648248" y="44259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95" name="AutoShape 65"/>
          <p:cNvCxnSpPr>
            <a:cxnSpLocks noChangeShapeType="1"/>
            <a:stCxn id="192" idx="6"/>
            <a:endCxn id="193" idx="2"/>
          </p:cNvCxnSpPr>
          <p:nvPr/>
        </p:nvCxnSpPr>
        <p:spPr bwMode="auto">
          <a:xfrm>
            <a:off x="4724448" y="3625872"/>
            <a:ext cx="838200" cy="0"/>
          </a:xfrm>
          <a:prstGeom prst="straightConnector1">
            <a:avLst/>
          </a:prstGeom>
          <a:noFill/>
          <a:ln w="9525">
            <a:solidFill>
              <a:srgbClr val="000000"/>
            </a:solidFill>
            <a:round/>
            <a:headEnd/>
            <a:tailEnd/>
          </a:ln>
          <a:effectLst/>
        </p:spPr>
      </p:cxnSp>
      <p:cxnSp>
        <p:nvCxnSpPr>
          <p:cNvPr id="196" name="AutoShape 66"/>
          <p:cNvCxnSpPr>
            <a:cxnSpLocks noChangeShapeType="1"/>
            <a:stCxn id="192" idx="4"/>
            <a:endCxn id="194" idx="0"/>
          </p:cNvCxnSpPr>
          <p:nvPr/>
        </p:nvCxnSpPr>
        <p:spPr bwMode="auto">
          <a:xfrm>
            <a:off x="4686348" y="3663972"/>
            <a:ext cx="0" cy="762000"/>
          </a:xfrm>
          <a:prstGeom prst="straightConnector1">
            <a:avLst/>
          </a:prstGeom>
          <a:noFill/>
          <a:ln w="9525">
            <a:solidFill>
              <a:srgbClr val="000000"/>
            </a:solidFill>
            <a:round/>
            <a:headEnd/>
            <a:tailEnd/>
          </a:ln>
          <a:effectLst/>
        </p:spPr>
      </p:cxnSp>
      <p:sp>
        <p:nvSpPr>
          <p:cNvPr id="197" name="Oval 67"/>
          <p:cNvSpPr>
            <a:spLocks noChangeArrowheads="1"/>
          </p:cNvSpPr>
          <p:nvPr/>
        </p:nvSpPr>
        <p:spPr bwMode="auto">
          <a:xfrm>
            <a:off x="5562648" y="44259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98" name="AutoShape 68"/>
          <p:cNvCxnSpPr>
            <a:cxnSpLocks noChangeShapeType="1"/>
            <a:stCxn id="194" idx="6"/>
            <a:endCxn id="197" idx="2"/>
          </p:cNvCxnSpPr>
          <p:nvPr/>
        </p:nvCxnSpPr>
        <p:spPr bwMode="auto">
          <a:xfrm>
            <a:off x="4724448" y="4464072"/>
            <a:ext cx="838200" cy="0"/>
          </a:xfrm>
          <a:prstGeom prst="straightConnector1">
            <a:avLst/>
          </a:prstGeom>
          <a:noFill/>
          <a:ln w="9525">
            <a:solidFill>
              <a:srgbClr val="000000"/>
            </a:solidFill>
            <a:round/>
            <a:headEnd/>
            <a:tailEnd/>
          </a:ln>
          <a:effectLst/>
        </p:spPr>
      </p:cxnSp>
      <p:cxnSp>
        <p:nvCxnSpPr>
          <p:cNvPr id="199" name="AutoShape 69"/>
          <p:cNvCxnSpPr>
            <a:cxnSpLocks noChangeShapeType="1"/>
            <a:stCxn id="193" idx="4"/>
            <a:endCxn id="197" idx="0"/>
          </p:cNvCxnSpPr>
          <p:nvPr/>
        </p:nvCxnSpPr>
        <p:spPr bwMode="auto">
          <a:xfrm>
            <a:off x="5600748" y="3663972"/>
            <a:ext cx="0" cy="762000"/>
          </a:xfrm>
          <a:prstGeom prst="straightConnector1">
            <a:avLst/>
          </a:prstGeom>
          <a:noFill/>
          <a:ln w="9525">
            <a:solidFill>
              <a:srgbClr val="000000"/>
            </a:solidFill>
            <a:round/>
            <a:headEnd/>
            <a:tailEnd/>
          </a:ln>
          <a:effectLst/>
        </p:spPr>
      </p:cxnSp>
      <p:cxnSp>
        <p:nvCxnSpPr>
          <p:cNvPr id="200" name="AutoShape 71"/>
          <p:cNvCxnSpPr>
            <a:cxnSpLocks noChangeShapeType="1"/>
            <a:stCxn id="192" idx="3"/>
            <a:endCxn id="185" idx="0"/>
          </p:cNvCxnSpPr>
          <p:nvPr/>
        </p:nvCxnSpPr>
        <p:spPr bwMode="auto">
          <a:xfrm flipH="1">
            <a:off x="4457748" y="3652860"/>
            <a:ext cx="201613" cy="315912"/>
          </a:xfrm>
          <a:prstGeom prst="straightConnector1">
            <a:avLst/>
          </a:prstGeom>
          <a:noFill/>
          <a:ln w="9525">
            <a:solidFill>
              <a:srgbClr val="000000"/>
            </a:solidFill>
            <a:round/>
            <a:headEnd/>
            <a:tailEnd/>
          </a:ln>
          <a:effectLst/>
        </p:spPr>
      </p:cxnSp>
      <p:cxnSp>
        <p:nvCxnSpPr>
          <p:cNvPr id="201" name="AutoShape 72"/>
          <p:cNvCxnSpPr>
            <a:cxnSpLocks noChangeShapeType="1"/>
            <a:stCxn id="193" idx="3"/>
            <a:endCxn id="186" idx="0"/>
          </p:cNvCxnSpPr>
          <p:nvPr/>
        </p:nvCxnSpPr>
        <p:spPr bwMode="auto">
          <a:xfrm flipH="1">
            <a:off x="5372148" y="3652860"/>
            <a:ext cx="201613" cy="315912"/>
          </a:xfrm>
          <a:prstGeom prst="straightConnector1">
            <a:avLst/>
          </a:prstGeom>
          <a:noFill/>
          <a:ln w="9525">
            <a:solidFill>
              <a:srgbClr val="000000"/>
            </a:solidFill>
            <a:round/>
            <a:headEnd/>
            <a:tailEnd/>
          </a:ln>
          <a:effectLst/>
        </p:spPr>
      </p:cxnSp>
      <p:cxnSp>
        <p:nvCxnSpPr>
          <p:cNvPr id="202" name="AutoShape 73"/>
          <p:cNvCxnSpPr>
            <a:cxnSpLocks noChangeShapeType="1"/>
            <a:stCxn id="197" idx="4"/>
            <a:endCxn id="189" idx="7"/>
          </p:cNvCxnSpPr>
          <p:nvPr/>
        </p:nvCxnSpPr>
        <p:spPr bwMode="auto">
          <a:xfrm flipH="1">
            <a:off x="5399136" y="4502172"/>
            <a:ext cx="201612" cy="315913"/>
          </a:xfrm>
          <a:prstGeom prst="straightConnector1">
            <a:avLst/>
          </a:prstGeom>
          <a:noFill/>
          <a:ln w="9525">
            <a:solidFill>
              <a:srgbClr val="000000"/>
            </a:solidFill>
            <a:round/>
            <a:headEnd/>
            <a:tailEnd/>
          </a:ln>
          <a:effectLst/>
        </p:spPr>
      </p:cxnSp>
      <p:cxnSp>
        <p:nvCxnSpPr>
          <p:cNvPr id="203" name="AutoShape 74"/>
          <p:cNvCxnSpPr>
            <a:cxnSpLocks noChangeShapeType="1"/>
            <a:stCxn id="194" idx="3"/>
          </p:cNvCxnSpPr>
          <p:nvPr/>
        </p:nvCxnSpPr>
        <p:spPr bwMode="auto">
          <a:xfrm flipH="1">
            <a:off x="4419648" y="4491060"/>
            <a:ext cx="239713" cy="354012"/>
          </a:xfrm>
          <a:prstGeom prst="straightConnector1">
            <a:avLst/>
          </a:prstGeom>
          <a:noFill/>
          <a:ln w="9525">
            <a:solidFill>
              <a:srgbClr val="000000"/>
            </a:solidFill>
            <a:round/>
            <a:headEnd/>
            <a:tailEnd/>
          </a:ln>
          <a:effectLst/>
        </p:spPr>
      </p:cxnSp>
      <p:sp>
        <p:nvSpPr>
          <p:cNvPr id="204" name="Oval 75"/>
          <p:cNvSpPr>
            <a:spLocks noChangeArrowheads="1"/>
          </p:cNvSpPr>
          <p:nvPr/>
        </p:nvSpPr>
        <p:spPr bwMode="auto">
          <a:xfrm>
            <a:off x="4419648" y="4806972"/>
            <a:ext cx="76200" cy="76200"/>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grpSp>
        <p:nvGrpSpPr>
          <p:cNvPr id="2" name="Group 117"/>
          <p:cNvGrpSpPr>
            <a:grpSpLocks/>
          </p:cNvGrpSpPr>
          <p:nvPr/>
        </p:nvGrpSpPr>
        <p:grpSpPr bwMode="auto">
          <a:xfrm>
            <a:off x="6553248" y="3206772"/>
            <a:ext cx="1219200" cy="1295400"/>
            <a:chOff x="3072" y="2592"/>
            <a:chExt cx="768" cy="816"/>
          </a:xfrm>
        </p:grpSpPr>
        <p:sp>
          <p:nvSpPr>
            <p:cNvPr id="206" name="Oval 97"/>
            <p:cNvSpPr>
              <a:spLocks noChangeArrowheads="1"/>
            </p:cNvSpPr>
            <p:nvPr/>
          </p:nvSpPr>
          <p:spPr bwMode="auto">
            <a:xfrm>
              <a:off x="3072" y="283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07" name="Oval 98"/>
            <p:cNvSpPr>
              <a:spLocks noChangeArrowheads="1"/>
            </p:cNvSpPr>
            <p:nvPr/>
          </p:nvSpPr>
          <p:spPr bwMode="auto">
            <a:xfrm>
              <a:off x="3648" y="283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08" name="AutoShape 99"/>
            <p:cNvCxnSpPr>
              <a:cxnSpLocks noChangeShapeType="1"/>
              <a:stCxn id="206" idx="6"/>
              <a:endCxn id="207" idx="2"/>
            </p:cNvCxnSpPr>
            <p:nvPr/>
          </p:nvCxnSpPr>
          <p:spPr bwMode="auto">
            <a:xfrm>
              <a:off x="3120" y="2856"/>
              <a:ext cx="528" cy="0"/>
            </a:xfrm>
            <a:prstGeom prst="straightConnector1">
              <a:avLst/>
            </a:prstGeom>
            <a:noFill/>
            <a:ln w="9525">
              <a:solidFill>
                <a:srgbClr val="000000"/>
              </a:solidFill>
              <a:round/>
              <a:headEnd/>
              <a:tailEnd/>
            </a:ln>
            <a:effectLst/>
          </p:spPr>
        </p:cxnSp>
        <p:cxnSp>
          <p:nvCxnSpPr>
            <p:cNvPr id="209" name="AutoShape 100"/>
            <p:cNvCxnSpPr>
              <a:cxnSpLocks noChangeShapeType="1"/>
              <a:stCxn id="206" idx="4"/>
            </p:cNvCxnSpPr>
            <p:nvPr/>
          </p:nvCxnSpPr>
          <p:spPr bwMode="auto">
            <a:xfrm>
              <a:off x="3096" y="2880"/>
              <a:ext cx="0" cy="480"/>
            </a:xfrm>
            <a:prstGeom prst="straightConnector1">
              <a:avLst/>
            </a:prstGeom>
            <a:noFill/>
            <a:ln w="9525">
              <a:solidFill>
                <a:srgbClr val="000000"/>
              </a:solidFill>
              <a:round/>
              <a:headEnd/>
              <a:tailEnd/>
            </a:ln>
            <a:effectLst/>
          </p:spPr>
        </p:cxnSp>
        <p:sp>
          <p:nvSpPr>
            <p:cNvPr id="210" name="Oval 101"/>
            <p:cNvSpPr>
              <a:spLocks noChangeArrowheads="1"/>
            </p:cNvSpPr>
            <p:nvPr/>
          </p:nvSpPr>
          <p:spPr bwMode="auto">
            <a:xfrm>
              <a:off x="3648" y="336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11" name="AutoShape 102"/>
            <p:cNvCxnSpPr>
              <a:cxnSpLocks noChangeShapeType="1"/>
              <a:endCxn id="210" idx="2"/>
            </p:cNvCxnSpPr>
            <p:nvPr/>
          </p:nvCxnSpPr>
          <p:spPr bwMode="auto">
            <a:xfrm>
              <a:off x="3120" y="3384"/>
              <a:ext cx="528" cy="0"/>
            </a:xfrm>
            <a:prstGeom prst="straightConnector1">
              <a:avLst/>
            </a:prstGeom>
            <a:noFill/>
            <a:ln w="9525">
              <a:solidFill>
                <a:srgbClr val="000000"/>
              </a:solidFill>
              <a:round/>
              <a:headEnd/>
              <a:tailEnd/>
            </a:ln>
            <a:effectLst/>
          </p:spPr>
        </p:cxnSp>
        <p:cxnSp>
          <p:nvCxnSpPr>
            <p:cNvPr id="212" name="AutoShape 103"/>
            <p:cNvCxnSpPr>
              <a:cxnSpLocks noChangeShapeType="1"/>
              <a:stCxn id="207" idx="4"/>
              <a:endCxn id="210" idx="0"/>
            </p:cNvCxnSpPr>
            <p:nvPr/>
          </p:nvCxnSpPr>
          <p:spPr bwMode="auto">
            <a:xfrm>
              <a:off x="3672" y="2880"/>
              <a:ext cx="0" cy="480"/>
            </a:xfrm>
            <a:prstGeom prst="straightConnector1">
              <a:avLst/>
            </a:prstGeom>
            <a:noFill/>
            <a:ln w="9525">
              <a:solidFill>
                <a:srgbClr val="000000"/>
              </a:solidFill>
              <a:round/>
              <a:headEnd/>
              <a:tailEnd/>
            </a:ln>
            <a:effectLst/>
          </p:spPr>
        </p:cxnSp>
        <p:sp>
          <p:nvSpPr>
            <p:cNvPr id="213" name="Oval 104"/>
            <p:cNvSpPr>
              <a:spLocks noChangeArrowheads="1"/>
            </p:cNvSpPr>
            <p:nvPr/>
          </p:nvSpPr>
          <p:spPr bwMode="auto">
            <a:xfrm>
              <a:off x="3216" y="259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14" name="Oval 105"/>
            <p:cNvSpPr>
              <a:spLocks noChangeArrowheads="1"/>
            </p:cNvSpPr>
            <p:nvPr/>
          </p:nvSpPr>
          <p:spPr bwMode="auto">
            <a:xfrm>
              <a:off x="3792" y="2592"/>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15" name="Oval 106"/>
            <p:cNvSpPr>
              <a:spLocks noChangeArrowheads="1"/>
            </p:cNvSpPr>
            <p:nvPr/>
          </p:nvSpPr>
          <p:spPr bwMode="auto">
            <a:xfrm>
              <a:off x="3216" y="312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16" name="AutoShape 107"/>
            <p:cNvCxnSpPr>
              <a:cxnSpLocks noChangeShapeType="1"/>
              <a:stCxn id="213" idx="6"/>
              <a:endCxn id="214" idx="2"/>
            </p:cNvCxnSpPr>
            <p:nvPr/>
          </p:nvCxnSpPr>
          <p:spPr bwMode="auto">
            <a:xfrm>
              <a:off x="3264" y="2616"/>
              <a:ext cx="528" cy="0"/>
            </a:xfrm>
            <a:prstGeom prst="straightConnector1">
              <a:avLst/>
            </a:prstGeom>
            <a:noFill/>
            <a:ln w="9525">
              <a:solidFill>
                <a:srgbClr val="000000"/>
              </a:solidFill>
              <a:round/>
              <a:headEnd/>
              <a:tailEnd/>
            </a:ln>
            <a:effectLst/>
          </p:spPr>
        </p:cxnSp>
        <p:cxnSp>
          <p:nvCxnSpPr>
            <p:cNvPr id="217" name="AutoShape 108"/>
            <p:cNvCxnSpPr>
              <a:cxnSpLocks noChangeShapeType="1"/>
              <a:stCxn id="213" idx="4"/>
              <a:endCxn id="215" idx="0"/>
            </p:cNvCxnSpPr>
            <p:nvPr/>
          </p:nvCxnSpPr>
          <p:spPr bwMode="auto">
            <a:xfrm>
              <a:off x="3240" y="2640"/>
              <a:ext cx="0" cy="480"/>
            </a:xfrm>
            <a:prstGeom prst="straightConnector1">
              <a:avLst/>
            </a:prstGeom>
            <a:noFill/>
            <a:ln w="9525">
              <a:solidFill>
                <a:srgbClr val="000000"/>
              </a:solidFill>
              <a:round/>
              <a:headEnd/>
              <a:tailEnd/>
            </a:ln>
            <a:effectLst/>
          </p:spPr>
        </p:cxnSp>
        <p:sp>
          <p:nvSpPr>
            <p:cNvPr id="218" name="Oval 109"/>
            <p:cNvSpPr>
              <a:spLocks noChangeArrowheads="1"/>
            </p:cNvSpPr>
            <p:nvPr/>
          </p:nvSpPr>
          <p:spPr bwMode="auto">
            <a:xfrm>
              <a:off x="3792" y="312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19" name="AutoShape 110"/>
            <p:cNvCxnSpPr>
              <a:cxnSpLocks noChangeShapeType="1"/>
              <a:stCxn id="215" idx="6"/>
              <a:endCxn id="218" idx="2"/>
            </p:cNvCxnSpPr>
            <p:nvPr/>
          </p:nvCxnSpPr>
          <p:spPr bwMode="auto">
            <a:xfrm>
              <a:off x="3264" y="3144"/>
              <a:ext cx="528" cy="0"/>
            </a:xfrm>
            <a:prstGeom prst="straightConnector1">
              <a:avLst/>
            </a:prstGeom>
            <a:noFill/>
            <a:ln w="9525">
              <a:solidFill>
                <a:srgbClr val="000000"/>
              </a:solidFill>
              <a:round/>
              <a:headEnd/>
              <a:tailEnd/>
            </a:ln>
            <a:effectLst/>
          </p:spPr>
        </p:cxnSp>
        <p:cxnSp>
          <p:nvCxnSpPr>
            <p:cNvPr id="220" name="AutoShape 111"/>
            <p:cNvCxnSpPr>
              <a:cxnSpLocks noChangeShapeType="1"/>
              <a:stCxn id="214" idx="4"/>
              <a:endCxn id="218" idx="0"/>
            </p:cNvCxnSpPr>
            <p:nvPr/>
          </p:nvCxnSpPr>
          <p:spPr bwMode="auto">
            <a:xfrm>
              <a:off x="3816" y="2640"/>
              <a:ext cx="0" cy="480"/>
            </a:xfrm>
            <a:prstGeom prst="straightConnector1">
              <a:avLst/>
            </a:prstGeom>
            <a:noFill/>
            <a:ln w="9525">
              <a:solidFill>
                <a:srgbClr val="000000"/>
              </a:solidFill>
              <a:round/>
              <a:headEnd/>
              <a:tailEnd/>
            </a:ln>
            <a:effectLst/>
          </p:spPr>
        </p:cxnSp>
        <p:cxnSp>
          <p:nvCxnSpPr>
            <p:cNvPr id="221" name="AutoShape 112"/>
            <p:cNvCxnSpPr>
              <a:cxnSpLocks noChangeShapeType="1"/>
              <a:stCxn id="213" idx="3"/>
              <a:endCxn id="206" idx="0"/>
            </p:cNvCxnSpPr>
            <p:nvPr/>
          </p:nvCxnSpPr>
          <p:spPr bwMode="auto">
            <a:xfrm flipH="1">
              <a:off x="3096" y="2633"/>
              <a:ext cx="127" cy="199"/>
            </a:xfrm>
            <a:prstGeom prst="straightConnector1">
              <a:avLst/>
            </a:prstGeom>
            <a:noFill/>
            <a:ln w="9525">
              <a:solidFill>
                <a:srgbClr val="000000"/>
              </a:solidFill>
              <a:round/>
              <a:headEnd/>
              <a:tailEnd/>
            </a:ln>
            <a:effectLst/>
          </p:spPr>
        </p:cxnSp>
        <p:cxnSp>
          <p:nvCxnSpPr>
            <p:cNvPr id="222" name="AutoShape 113"/>
            <p:cNvCxnSpPr>
              <a:cxnSpLocks noChangeShapeType="1"/>
              <a:stCxn id="214" idx="3"/>
              <a:endCxn id="207" idx="0"/>
            </p:cNvCxnSpPr>
            <p:nvPr/>
          </p:nvCxnSpPr>
          <p:spPr bwMode="auto">
            <a:xfrm flipH="1">
              <a:off x="3672" y="2633"/>
              <a:ext cx="127" cy="199"/>
            </a:xfrm>
            <a:prstGeom prst="straightConnector1">
              <a:avLst/>
            </a:prstGeom>
            <a:noFill/>
            <a:ln w="9525">
              <a:solidFill>
                <a:srgbClr val="000000"/>
              </a:solidFill>
              <a:round/>
              <a:headEnd/>
              <a:tailEnd/>
            </a:ln>
            <a:effectLst/>
          </p:spPr>
        </p:cxnSp>
        <p:cxnSp>
          <p:nvCxnSpPr>
            <p:cNvPr id="223" name="AutoShape 114"/>
            <p:cNvCxnSpPr>
              <a:cxnSpLocks noChangeShapeType="1"/>
              <a:stCxn id="218" idx="4"/>
              <a:endCxn id="210" idx="7"/>
            </p:cNvCxnSpPr>
            <p:nvPr/>
          </p:nvCxnSpPr>
          <p:spPr bwMode="auto">
            <a:xfrm flipH="1">
              <a:off x="3689" y="3168"/>
              <a:ext cx="127" cy="199"/>
            </a:xfrm>
            <a:prstGeom prst="straightConnector1">
              <a:avLst/>
            </a:prstGeom>
            <a:noFill/>
            <a:ln w="9525">
              <a:solidFill>
                <a:srgbClr val="000000"/>
              </a:solidFill>
              <a:round/>
              <a:headEnd/>
              <a:tailEnd/>
            </a:ln>
            <a:effectLst/>
          </p:spPr>
        </p:cxnSp>
        <p:cxnSp>
          <p:nvCxnSpPr>
            <p:cNvPr id="224" name="AutoShape 115"/>
            <p:cNvCxnSpPr>
              <a:cxnSpLocks noChangeShapeType="1"/>
              <a:stCxn id="215" idx="3"/>
            </p:cNvCxnSpPr>
            <p:nvPr/>
          </p:nvCxnSpPr>
          <p:spPr bwMode="auto">
            <a:xfrm flipH="1">
              <a:off x="3072" y="3161"/>
              <a:ext cx="151" cy="223"/>
            </a:xfrm>
            <a:prstGeom prst="straightConnector1">
              <a:avLst/>
            </a:prstGeom>
            <a:noFill/>
            <a:ln w="9525">
              <a:solidFill>
                <a:srgbClr val="000000"/>
              </a:solidFill>
              <a:round/>
              <a:headEnd/>
              <a:tailEnd/>
            </a:ln>
            <a:effectLst/>
          </p:spPr>
        </p:cxnSp>
        <p:sp>
          <p:nvSpPr>
            <p:cNvPr id="225" name="Oval 116"/>
            <p:cNvSpPr>
              <a:spLocks noChangeArrowheads="1"/>
            </p:cNvSpPr>
            <p:nvPr/>
          </p:nvSpPr>
          <p:spPr bwMode="auto">
            <a:xfrm>
              <a:off x="3072" y="3360"/>
              <a:ext cx="48" cy="48"/>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grpSp>
      <p:sp>
        <p:nvSpPr>
          <p:cNvPr id="226" name="Oval 119"/>
          <p:cNvSpPr>
            <a:spLocks noChangeArrowheads="1"/>
          </p:cNvSpPr>
          <p:nvPr/>
        </p:nvSpPr>
        <p:spPr bwMode="auto">
          <a:xfrm>
            <a:off x="6019848" y="3529035"/>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27" name="Oval 120"/>
          <p:cNvSpPr>
            <a:spLocks noChangeArrowheads="1"/>
          </p:cNvSpPr>
          <p:nvPr/>
        </p:nvSpPr>
        <p:spPr bwMode="auto">
          <a:xfrm>
            <a:off x="7562898" y="3529035"/>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28" name="AutoShape 121"/>
          <p:cNvCxnSpPr>
            <a:cxnSpLocks noChangeShapeType="1"/>
            <a:stCxn id="226" idx="6"/>
            <a:endCxn id="227" idx="2"/>
          </p:cNvCxnSpPr>
          <p:nvPr/>
        </p:nvCxnSpPr>
        <p:spPr bwMode="auto">
          <a:xfrm>
            <a:off x="6148436" y="3592535"/>
            <a:ext cx="1414462" cy="0"/>
          </a:xfrm>
          <a:prstGeom prst="straightConnector1">
            <a:avLst/>
          </a:prstGeom>
          <a:noFill/>
          <a:ln w="9525">
            <a:solidFill>
              <a:srgbClr val="000000"/>
            </a:solidFill>
            <a:round/>
            <a:headEnd/>
            <a:tailEnd/>
          </a:ln>
          <a:effectLst/>
        </p:spPr>
      </p:cxnSp>
      <p:cxnSp>
        <p:nvCxnSpPr>
          <p:cNvPr id="229" name="AutoShape 122"/>
          <p:cNvCxnSpPr>
            <a:cxnSpLocks noChangeShapeType="1"/>
            <a:stCxn id="226" idx="4"/>
          </p:cNvCxnSpPr>
          <p:nvPr/>
        </p:nvCxnSpPr>
        <p:spPr bwMode="auto">
          <a:xfrm>
            <a:off x="6084936" y="3654447"/>
            <a:ext cx="0" cy="1255713"/>
          </a:xfrm>
          <a:prstGeom prst="straightConnector1">
            <a:avLst/>
          </a:prstGeom>
          <a:noFill/>
          <a:ln w="9525">
            <a:solidFill>
              <a:srgbClr val="000000"/>
            </a:solidFill>
            <a:round/>
            <a:headEnd/>
            <a:tailEnd/>
          </a:ln>
          <a:effectLst/>
        </p:spPr>
      </p:cxnSp>
      <p:sp>
        <p:nvSpPr>
          <p:cNvPr id="230" name="Oval 123"/>
          <p:cNvSpPr>
            <a:spLocks noChangeArrowheads="1"/>
          </p:cNvSpPr>
          <p:nvPr/>
        </p:nvSpPr>
        <p:spPr bwMode="auto">
          <a:xfrm>
            <a:off x="7562898" y="4910160"/>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31" name="AutoShape 124"/>
          <p:cNvCxnSpPr>
            <a:cxnSpLocks noChangeShapeType="1"/>
            <a:endCxn id="230" idx="2"/>
          </p:cNvCxnSpPr>
          <p:nvPr/>
        </p:nvCxnSpPr>
        <p:spPr bwMode="auto">
          <a:xfrm>
            <a:off x="6148436" y="4973660"/>
            <a:ext cx="1414462" cy="0"/>
          </a:xfrm>
          <a:prstGeom prst="straightConnector1">
            <a:avLst/>
          </a:prstGeom>
          <a:noFill/>
          <a:ln w="9525">
            <a:solidFill>
              <a:srgbClr val="000000"/>
            </a:solidFill>
            <a:round/>
            <a:headEnd/>
            <a:tailEnd/>
          </a:ln>
          <a:effectLst/>
        </p:spPr>
      </p:cxnSp>
      <p:cxnSp>
        <p:nvCxnSpPr>
          <p:cNvPr id="232" name="AutoShape 125"/>
          <p:cNvCxnSpPr>
            <a:cxnSpLocks noChangeShapeType="1"/>
            <a:stCxn id="227" idx="4"/>
            <a:endCxn id="230" idx="0"/>
          </p:cNvCxnSpPr>
          <p:nvPr/>
        </p:nvCxnSpPr>
        <p:spPr bwMode="auto">
          <a:xfrm>
            <a:off x="7627986" y="3654447"/>
            <a:ext cx="0" cy="1255713"/>
          </a:xfrm>
          <a:prstGeom prst="straightConnector1">
            <a:avLst/>
          </a:prstGeom>
          <a:noFill/>
          <a:ln w="9525">
            <a:solidFill>
              <a:srgbClr val="000000"/>
            </a:solidFill>
            <a:round/>
            <a:headEnd/>
            <a:tailEnd/>
          </a:ln>
          <a:effectLst/>
        </p:spPr>
      </p:cxnSp>
      <p:sp>
        <p:nvSpPr>
          <p:cNvPr id="233" name="Oval 126"/>
          <p:cNvSpPr>
            <a:spLocks noChangeArrowheads="1"/>
          </p:cNvSpPr>
          <p:nvPr/>
        </p:nvSpPr>
        <p:spPr bwMode="auto">
          <a:xfrm>
            <a:off x="6405611" y="2901972"/>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34" name="Oval 127"/>
          <p:cNvSpPr>
            <a:spLocks noChangeArrowheads="1"/>
          </p:cNvSpPr>
          <p:nvPr/>
        </p:nvSpPr>
        <p:spPr bwMode="auto">
          <a:xfrm>
            <a:off x="7948661" y="2901972"/>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235" name="Oval 128"/>
          <p:cNvSpPr>
            <a:spLocks noChangeArrowheads="1"/>
          </p:cNvSpPr>
          <p:nvPr/>
        </p:nvSpPr>
        <p:spPr bwMode="auto">
          <a:xfrm>
            <a:off x="6405611" y="4283097"/>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36" name="AutoShape 129"/>
          <p:cNvCxnSpPr>
            <a:cxnSpLocks noChangeShapeType="1"/>
            <a:stCxn id="233" idx="6"/>
            <a:endCxn id="234" idx="2"/>
          </p:cNvCxnSpPr>
          <p:nvPr/>
        </p:nvCxnSpPr>
        <p:spPr bwMode="auto">
          <a:xfrm>
            <a:off x="6534198" y="2965472"/>
            <a:ext cx="1414463" cy="0"/>
          </a:xfrm>
          <a:prstGeom prst="straightConnector1">
            <a:avLst/>
          </a:prstGeom>
          <a:noFill/>
          <a:ln w="9525">
            <a:solidFill>
              <a:srgbClr val="000000"/>
            </a:solidFill>
            <a:round/>
            <a:headEnd/>
            <a:tailEnd/>
          </a:ln>
          <a:effectLst/>
        </p:spPr>
      </p:cxnSp>
      <p:cxnSp>
        <p:nvCxnSpPr>
          <p:cNvPr id="237" name="AutoShape 130"/>
          <p:cNvCxnSpPr>
            <a:cxnSpLocks noChangeShapeType="1"/>
            <a:stCxn id="233" idx="4"/>
            <a:endCxn id="235" idx="0"/>
          </p:cNvCxnSpPr>
          <p:nvPr/>
        </p:nvCxnSpPr>
        <p:spPr bwMode="auto">
          <a:xfrm>
            <a:off x="6470698" y="3027385"/>
            <a:ext cx="0" cy="1255712"/>
          </a:xfrm>
          <a:prstGeom prst="straightConnector1">
            <a:avLst/>
          </a:prstGeom>
          <a:noFill/>
          <a:ln w="9525">
            <a:solidFill>
              <a:srgbClr val="000000"/>
            </a:solidFill>
            <a:round/>
            <a:headEnd/>
            <a:tailEnd/>
          </a:ln>
          <a:effectLst/>
        </p:spPr>
      </p:cxnSp>
      <p:sp>
        <p:nvSpPr>
          <p:cNvPr id="238" name="Oval 131"/>
          <p:cNvSpPr>
            <a:spLocks noChangeArrowheads="1"/>
          </p:cNvSpPr>
          <p:nvPr/>
        </p:nvSpPr>
        <p:spPr bwMode="auto">
          <a:xfrm>
            <a:off x="7948661" y="4283097"/>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39" name="AutoShape 132"/>
          <p:cNvCxnSpPr>
            <a:cxnSpLocks noChangeShapeType="1"/>
            <a:stCxn id="235" idx="6"/>
            <a:endCxn id="238" idx="2"/>
          </p:cNvCxnSpPr>
          <p:nvPr/>
        </p:nvCxnSpPr>
        <p:spPr bwMode="auto">
          <a:xfrm>
            <a:off x="6534198" y="4345010"/>
            <a:ext cx="1414463" cy="0"/>
          </a:xfrm>
          <a:prstGeom prst="straightConnector1">
            <a:avLst/>
          </a:prstGeom>
          <a:noFill/>
          <a:ln w="9525">
            <a:solidFill>
              <a:srgbClr val="000000"/>
            </a:solidFill>
            <a:round/>
            <a:headEnd/>
            <a:tailEnd/>
          </a:ln>
          <a:effectLst/>
        </p:spPr>
      </p:cxnSp>
      <p:cxnSp>
        <p:nvCxnSpPr>
          <p:cNvPr id="240" name="AutoShape 133"/>
          <p:cNvCxnSpPr>
            <a:cxnSpLocks noChangeShapeType="1"/>
            <a:stCxn id="234" idx="4"/>
            <a:endCxn id="238" idx="0"/>
          </p:cNvCxnSpPr>
          <p:nvPr/>
        </p:nvCxnSpPr>
        <p:spPr bwMode="auto">
          <a:xfrm>
            <a:off x="8013748" y="3027385"/>
            <a:ext cx="0" cy="1255712"/>
          </a:xfrm>
          <a:prstGeom prst="straightConnector1">
            <a:avLst/>
          </a:prstGeom>
          <a:noFill/>
          <a:ln w="9525">
            <a:solidFill>
              <a:srgbClr val="000000"/>
            </a:solidFill>
            <a:round/>
            <a:headEnd/>
            <a:tailEnd/>
          </a:ln>
          <a:effectLst/>
        </p:spPr>
      </p:cxnSp>
      <p:cxnSp>
        <p:nvCxnSpPr>
          <p:cNvPr id="241" name="AutoShape 134"/>
          <p:cNvCxnSpPr>
            <a:cxnSpLocks noChangeShapeType="1"/>
            <a:stCxn id="233" idx="3"/>
            <a:endCxn id="226" idx="0"/>
          </p:cNvCxnSpPr>
          <p:nvPr/>
        </p:nvCxnSpPr>
        <p:spPr bwMode="auto">
          <a:xfrm flipH="1">
            <a:off x="6084936" y="3009922"/>
            <a:ext cx="339725" cy="519113"/>
          </a:xfrm>
          <a:prstGeom prst="straightConnector1">
            <a:avLst/>
          </a:prstGeom>
          <a:noFill/>
          <a:ln w="9525">
            <a:solidFill>
              <a:srgbClr val="000000"/>
            </a:solidFill>
            <a:round/>
            <a:headEnd/>
            <a:tailEnd/>
          </a:ln>
          <a:effectLst/>
        </p:spPr>
      </p:cxnSp>
      <p:cxnSp>
        <p:nvCxnSpPr>
          <p:cNvPr id="242" name="AutoShape 135"/>
          <p:cNvCxnSpPr>
            <a:cxnSpLocks noChangeShapeType="1"/>
            <a:stCxn id="234" idx="3"/>
            <a:endCxn id="227" idx="0"/>
          </p:cNvCxnSpPr>
          <p:nvPr/>
        </p:nvCxnSpPr>
        <p:spPr bwMode="auto">
          <a:xfrm flipH="1">
            <a:off x="7627986" y="3008335"/>
            <a:ext cx="339725" cy="520700"/>
          </a:xfrm>
          <a:prstGeom prst="straightConnector1">
            <a:avLst/>
          </a:prstGeom>
          <a:noFill/>
          <a:ln w="9525">
            <a:solidFill>
              <a:srgbClr val="000000"/>
            </a:solidFill>
            <a:round/>
            <a:headEnd/>
            <a:tailEnd/>
          </a:ln>
          <a:effectLst/>
        </p:spPr>
      </p:cxnSp>
      <p:cxnSp>
        <p:nvCxnSpPr>
          <p:cNvPr id="243" name="AutoShape 136"/>
          <p:cNvCxnSpPr>
            <a:cxnSpLocks noChangeShapeType="1"/>
            <a:stCxn id="238" idx="4"/>
            <a:endCxn id="230" idx="7"/>
          </p:cNvCxnSpPr>
          <p:nvPr/>
        </p:nvCxnSpPr>
        <p:spPr bwMode="auto">
          <a:xfrm flipH="1">
            <a:off x="7672436" y="4408510"/>
            <a:ext cx="341312" cy="519112"/>
          </a:xfrm>
          <a:prstGeom prst="straightConnector1">
            <a:avLst/>
          </a:prstGeom>
          <a:noFill/>
          <a:ln w="9525">
            <a:solidFill>
              <a:srgbClr val="000000"/>
            </a:solidFill>
            <a:round/>
            <a:headEnd/>
            <a:tailEnd/>
          </a:ln>
          <a:effectLst/>
        </p:spPr>
      </p:cxnSp>
      <p:cxnSp>
        <p:nvCxnSpPr>
          <p:cNvPr id="244" name="AutoShape 137"/>
          <p:cNvCxnSpPr>
            <a:cxnSpLocks noChangeShapeType="1"/>
            <a:stCxn id="235" idx="3"/>
          </p:cNvCxnSpPr>
          <p:nvPr/>
        </p:nvCxnSpPr>
        <p:spPr bwMode="auto">
          <a:xfrm flipH="1">
            <a:off x="6019848" y="4389460"/>
            <a:ext cx="404813" cy="582612"/>
          </a:xfrm>
          <a:prstGeom prst="straightConnector1">
            <a:avLst/>
          </a:prstGeom>
          <a:noFill/>
          <a:ln w="9525">
            <a:solidFill>
              <a:srgbClr val="000000"/>
            </a:solidFill>
            <a:round/>
            <a:headEnd/>
            <a:tailEnd/>
          </a:ln>
          <a:effectLst/>
        </p:spPr>
      </p:cxnSp>
      <p:sp>
        <p:nvSpPr>
          <p:cNvPr id="245" name="Oval 138"/>
          <p:cNvSpPr>
            <a:spLocks noChangeArrowheads="1"/>
          </p:cNvSpPr>
          <p:nvPr/>
        </p:nvSpPr>
        <p:spPr bwMode="auto">
          <a:xfrm>
            <a:off x="6019848" y="4910160"/>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246" name="AutoShape 139"/>
          <p:cNvCxnSpPr>
            <a:cxnSpLocks noChangeShapeType="1"/>
            <a:endCxn id="245" idx="7"/>
          </p:cNvCxnSpPr>
          <p:nvPr/>
        </p:nvCxnSpPr>
        <p:spPr bwMode="auto">
          <a:xfrm flipH="1">
            <a:off x="6129386" y="4491060"/>
            <a:ext cx="434975" cy="438150"/>
          </a:xfrm>
          <a:prstGeom prst="straightConnector1">
            <a:avLst/>
          </a:prstGeom>
          <a:noFill/>
          <a:ln w="9525">
            <a:solidFill>
              <a:srgbClr val="000000"/>
            </a:solidFill>
            <a:round/>
            <a:headEnd/>
            <a:tailEnd/>
          </a:ln>
          <a:effectLst/>
        </p:spPr>
      </p:cxnSp>
      <p:cxnSp>
        <p:nvCxnSpPr>
          <p:cNvPr id="247" name="AutoShape 140"/>
          <p:cNvCxnSpPr>
            <a:cxnSpLocks noChangeShapeType="1"/>
            <a:endCxn id="230" idx="1"/>
          </p:cNvCxnSpPr>
          <p:nvPr/>
        </p:nvCxnSpPr>
        <p:spPr bwMode="auto">
          <a:xfrm>
            <a:off x="7505748" y="4502172"/>
            <a:ext cx="76200" cy="427038"/>
          </a:xfrm>
          <a:prstGeom prst="straightConnector1">
            <a:avLst/>
          </a:prstGeom>
          <a:noFill/>
          <a:ln w="9525">
            <a:solidFill>
              <a:srgbClr val="000000"/>
            </a:solidFill>
            <a:round/>
            <a:headEnd/>
            <a:tailEnd/>
          </a:ln>
          <a:effectLst/>
        </p:spPr>
      </p:cxnSp>
      <p:cxnSp>
        <p:nvCxnSpPr>
          <p:cNvPr id="248" name="AutoShape 141"/>
          <p:cNvCxnSpPr>
            <a:cxnSpLocks noChangeShapeType="1"/>
            <a:endCxn id="238" idx="1"/>
          </p:cNvCxnSpPr>
          <p:nvPr/>
        </p:nvCxnSpPr>
        <p:spPr bwMode="auto">
          <a:xfrm>
            <a:off x="7761336" y="4110060"/>
            <a:ext cx="206375" cy="192087"/>
          </a:xfrm>
          <a:prstGeom prst="straightConnector1">
            <a:avLst/>
          </a:prstGeom>
          <a:noFill/>
          <a:ln w="9525">
            <a:solidFill>
              <a:srgbClr val="000000"/>
            </a:solidFill>
            <a:round/>
            <a:headEnd/>
            <a:tailEnd/>
          </a:ln>
          <a:effectLst/>
        </p:spPr>
      </p:cxnSp>
      <p:cxnSp>
        <p:nvCxnSpPr>
          <p:cNvPr id="249" name="AutoShape 142"/>
          <p:cNvCxnSpPr>
            <a:cxnSpLocks noChangeShapeType="1"/>
            <a:endCxn id="235" idx="7"/>
          </p:cNvCxnSpPr>
          <p:nvPr/>
        </p:nvCxnSpPr>
        <p:spPr bwMode="auto">
          <a:xfrm flipH="1">
            <a:off x="6515148" y="4083072"/>
            <a:ext cx="266700" cy="219075"/>
          </a:xfrm>
          <a:prstGeom prst="straightConnector1">
            <a:avLst/>
          </a:prstGeom>
          <a:noFill/>
          <a:ln w="9525">
            <a:solidFill>
              <a:srgbClr val="000000"/>
            </a:solidFill>
            <a:round/>
            <a:headEnd/>
            <a:tailEnd/>
          </a:ln>
          <a:effectLst/>
        </p:spPr>
      </p:cxnSp>
      <p:cxnSp>
        <p:nvCxnSpPr>
          <p:cNvPr id="250" name="AutoShape 143"/>
          <p:cNvCxnSpPr>
            <a:cxnSpLocks noChangeShapeType="1"/>
            <a:endCxn id="226" idx="5"/>
          </p:cNvCxnSpPr>
          <p:nvPr/>
        </p:nvCxnSpPr>
        <p:spPr bwMode="auto">
          <a:xfrm flipH="1" flipV="1">
            <a:off x="6129386" y="3635397"/>
            <a:ext cx="434975" cy="17463"/>
          </a:xfrm>
          <a:prstGeom prst="straightConnector1">
            <a:avLst/>
          </a:prstGeom>
          <a:noFill/>
          <a:ln w="9525">
            <a:solidFill>
              <a:srgbClr val="000000"/>
            </a:solidFill>
            <a:round/>
            <a:headEnd/>
            <a:tailEnd/>
          </a:ln>
          <a:effectLst/>
        </p:spPr>
      </p:cxnSp>
      <p:cxnSp>
        <p:nvCxnSpPr>
          <p:cNvPr id="251" name="AutoShape 144"/>
          <p:cNvCxnSpPr>
            <a:cxnSpLocks noChangeShapeType="1"/>
            <a:endCxn id="233" idx="5"/>
          </p:cNvCxnSpPr>
          <p:nvPr/>
        </p:nvCxnSpPr>
        <p:spPr bwMode="auto">
          <a:xfrm flipH="1" flipV="1">
            <a:off x="6515148" y="3008335"/>
            <a:ext cx="277813" cy="209550"/>
          </a:xfrm>
          <a:prstGeom prst="straightConnector1">
            <a:avLst/>
          </a:prstGeom>
          <a:noFill/>
          <a:ln w="9525">
            <a:solidFill>
              <a:srgbClr val="000000"/>
            </a:solidFill>
            <a:round/>
            <a:headEnd/>
            <a:tailEnd/>
          </a:ln>
          <a:effectLst/>
        </p:spPr>
      </p:cxnSp>
      <p:cxnSp>
        <p:nvCxnSpPr>
          <p:cNvPr id="252" name="AutoShape 145"/>
          <p:cNvCxnSpPr>
            <a:cxnSpLocks noChangeShapeType="1"/>
            <a:endCxn id="234" idx="3"/>
          </p:cNvCxnSpPr>
          <p:nvPr/>
        </p:nvCxnSpPr>
        <p:spPr bwMode="auto">
          <a:xfrm flipV="1">
            <a:off x="7734348" y="3008335"/>
            <a:ext cx="233363" cy="198437"/>
          </a:xfrm>
          <a:prstGeom prst="straightConnector1">
            <a:avLst/>
          </a:prstGeom>
          <a:noFill/>
          <a:ln w="9525">
            <a:solidFill>
              <a:srgbClr val="000000"/>
            </a:solidFill>
            <a:round/>
            <a:headEnd/>
            <a:tailEnd/>
          </a:ln>
          <a:effectLst/>
        </p:spPr>
      </p:cxnSp>
      <p:sp>
        <p:nvSpPr>
          <p:cNvPr id="253" name="Text Box 89"/>
          <p:cNvSpPr txBox="1">
            <a:spLocks noChangeArrowheads="1"/>
          </p:cNvSpPr>
          <p:nvPr/>
        </p:nvSpPr>
        <p:spPr bwMode="auto">
          <a:xfrm>
            <a:off x="3987792" y="5838858"/>
            <a:ext cx="3146425" cy="457200"/>
          </a:xfrm>
          <a:prstGeom prst="rect">
            <a:avLst/>
          </a:prstGeom>
          <a:noFill/>
          <a:ln w="28575">
            <a:noFill/>
            <a:miter lim="800000"/>
            <a:headEnd/>
            <a:tailEnd/>
          </a:ln>
        </p:spPr>
        <p:txBody>
          <a:bodyPr wrap="none" anchor="ctr">
            <a:spAutoFit/>
          </a:bodyPr>
          <a:lstStyle/>
          <a:p>
            <a:pPr algn="ctr" eaLnBrk="0" hangingPunct="0"/>
            <a:r>
              <a:rPr lang="en-US" sz="2400" i="1" u="none">
                <a:solidFill>
                  <a:schemeClr val="accent2"/>
                </a:solidFill>
              </a:rPr>
              <a:t>Số đỉnh: </a:t>
            </a:r>
            <a:r>
              <a:rPr lang="en-US" sz="2400" u="none">
                <a:solidFill>
                  <a:srgbClr val="FF0000"/>
                </a:solidFill>
              </a:rPr>
              <a:t>2</a:t>
            </a:r>
            <a:r>
              <a:rPr lang="en-US" sz="2400" i="1" u="none" baseline="30000">
                <a:solidFill>
                  <a:srgbClr val="FF0000"/>
                </a:solidFill>
              </a:rPr>
              <a:t>n</a:t>
            </a:r>
            <a:r>
              <a:rPr lang="en-US" sz="2400" i="1" u="none">
                <a:solidFill>
                  <a:schemeClr val="accent2"/>
                </a:solidFill>
              </a:rPr>
              <a:t>.  Số cạnh: ? </a:t>
            </a:r>
          </a:p>
        </p:txBody>
      </p:sp>
      <p:sp>
        <p:nvSpPr>
          <p:cNvPr id="254" name="Text Box 89"/>
          <p:cNvSpPr txBox="1">
            <a:spLocks noChangeArrowheads="1"/>
          </p:cNvSpPr>
          <p:nvPr/>
        </p:nvSpPr>
        <p:spPr bwMode="auto">
          <a:xfrm>
            <a:off x="2162142" y="4378338"/>
            <a:ext cx="510075"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smtClean="0">
                <a:solidFill>
                  <a:schemeClr val="accent2"/>
                </a:solidFill>
              </a:rPr>
              <a:t>1</a:t>
            </a:r>
            <a:endParaRPr lang="en-US" sz="2400" u="none" baseline="-25000">
              <a:solidFill>
                <a:schemeClr val="accent2"/>
              </a:solidFill>
            </a:endParaRPr>
          </a:p>
        </p:txBody>
      </p:sp>
      <p:sp>
        <p:nvSpPr>
          <p:cNvPr id="255" name="Text Box 89"/>
          <p:cNvSpPr txBox="1">
            <a:spLocks noChangeArrowheads="1"/>
          </p:cNvSpPr>
          <p:nvPr/>
        </p:nvSpPr>
        <p:spPr bwMode="auto">
          <a:xfrm>
            <a:off x="3403584" y="4816494"/>
            <a:ext cx="510076"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a:solidFill>
                  <a:schemeClr val="accent2"/>
                </a:solidFill>
              </a:rPr>
              <a:t>2</a:t>
            </a:r>
          </a:p>
        </p:txBody>
      </p:sp>
      <p:sp>
        <p:nvSpPr>
          <p:cNvPr id="256" name="Text Box 89"/>
          <p:cNvSpPr txBox="1">
            <a:spLocks noChangeArrowheads="1"/>
          </p:cNvSpPr>
          <p:nvPr/>
        </p:nvSpPr>
        <p:spPr bwMode="auto">
          <a:xfrm>
            <a:off x="4754565" y="4926033"/>
            <a:ext cx="510075"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smtClean="0">
                <a:solidFill>
                  <a:schemeClr val="accent2"/>
                </a:solidFill>
              </a:rPr>
              <a:t>3</a:t>
            </a:r>
            <a:endParaRPr lang="en-US" sz="2400" u="none" baseline="-25000">
              <a:solidFill>
                <a:schemeClr val="accent2"/>
              </a:solidFill>
            </a:endParaRPr>
          </a:p>
        </p:txBody>
      </p:sp>
      <p:sp>
        <p:nvSpPr>
          <p:cNvPr id="257" name="Text Box 89"/>
          <p:cNvSpPr txBox="1">
            <a:spLocks noChangeArrowheads="1"/>
          </p:cNvSpPr>
          <p:nvPr/>
        </p:nvSpPr>
        <p:spPr bwMode="auto">
          <a:xfrm>
            <a:off x="6726267" y="5108598"/>
            <a:ext cx="510076" cy="461665"/>
          </a:xfrm>
          <a:prstGeom prst="rect">
            <a:avLst/>
          </a:prstGeom>
          <a:noFill/>
          <a:ln w="28575">
            <a:noFill/>
            <a:miter lim="800000"/>
            <a:headEnd/>
            <a:tailEnd/>
          </a:ln>
        </p:spPr>
        <p:txBody>
          <a:bodyPr wrap="none" anchor="ctr">
            <a:spAutoFit/>
          </a:bodyPr>
          <a:lstStyle/>
          <a:p>
            <a:pPr algn="ctr" eaLnBrk="0" hangingPunct="0"/>
            <a:r>
              <a:rPr lang="en-US" sz="2400" u="none" smtClean="0">
                <a:solidFill>
                  <a:schemeClr val="accent2"/>
                </a:solidFill>
              </a:rPr>
              <a:t>Q</a:t>
            </a:r>
            <a:r>
              <a:rPr lang="en-US" sz="2400" u="none" baseline="-25000">
                <a:solidFill>
                  <a:schemeClr val="accent2"/>
                </a:solidFill>
              </a:rPr>
              <a:t>4</a:t>
            </a: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3"/>
          <p:cNvSpPr>
            <a:spLocks noGrp="1"/>
          </p:cNvSpPr>
          <p:nvPr>
            <p:ph type="ftr" sz="quarter" idx="10"/>
          </p:nvPr>
        </p:nvSpPr>
        <p:spPr>
          <a:noFill/>
        </p:spPr>
        <p:txBody>
          <a:bodyPr/>
          <a:lstStyle/>
          <a:p>
            <a:r>
              <a:rPr lang="en-US" smtClean="0"/>
              <a:t>Phần 2.</a:t>
            </a:r>
            <a:r>
              <a:rPr lang="en-US" i="1" smtClean="0"/>
              <a:t> </a:t>
            </a:r>
            <a:r>
              <a:rPr lang="en-US" smtClean="0"/>
              <a:t>LÝ THUYẾT ĐỒ THỊ</a:t>
            </a:r>
          </a:p>
          <a:p>
            <a:r>
              <a:rPr lang="en-US" sz="1000" smtClean="0"/>
              <a:t>Nguyễn Đức Nghĩa- Bộ môn KHMT, ĐHBK Hà nội</a:t>
            </a:r>
          </a:p>
        </p:txBody>
      </p:sp>
      <p:sp>
        <p:nvSpPr>
          <p:cNvPr id="44035" name="Slide Number Placeholder 4"/>
          <p:cNvSpPr>
            <a:spLocks noGrp="1"/>
          </p:cNvSpPr>
          <p:nvPr>
            <p:ph type="sldNum" sz="quarter" idx="11"/>
          </p:nvPr>
        </p:nvSpPr>
        <p:spPr>
          <a:noFill/>
        </p:spPr>
        <p:txBody>
          <a:bodyPr/>
          <a:lstStyle/>
          <a:p>
            <a:fld id="{11011EBE-E7C0-4942-B86F-62CABA7940D5}" type="slidenum">
              <a:rPr lang="en-US" smtClean="0"/>
              <a:pPr/>
              <a:t>90</a:t>
            </a:fld>
            <a:endParaRPr lang="en-US" smtClean="0"/>
          </a:p>
        </p:txBody>
      </p:sp>
      <p:sp>
        <p:nvSpPr>
          <p:cNvPr id="44036" name="Rectangle 2"/>
          <p:cNvSpPr>
            <a:spLocks noGrp="1" noChangeArrowheads="1"/>
          </p:cNvSpPr>
          <p:nvPr>
            <p:ph type="title"/>
          </p:nvPr>
        </p:nvSpPr>
        <p:spPr>
          <a:ln w="28575"/>
        </p:spPr>
        <p:txBody>
          <a:bodyPr/>
          <a:lstStyle/>
          <a:p>
            <a:pPr eaLnBrk="1" hangingPunct="1"/>
            <a:r>
              <a:rPr lang="en-US" sz="5400" smtClean="0">
                <a:solidFill>
                  <a:srgbClr val="000099"/>
                </a:solidFill>
              </a:rPr>
              <a:t>Siêu cúp</a:t>
            </a:r>
            <a:r>
              <a:rPr lang="en-US" sz="5400" i="1" smtClean="0">
                <a:solidFill>
                  <a:srgbClr val="000099"/>
                </a:solidFill>
              </a:rPr>
              <a:t> </a:t>
            </a:r>
            <a:r>
              <a:rPr lang="en-US" sz="5400" smtClean="0">
                <a:solidFill>
                  <a:srgbClr val="000099"/>
                </a:solidFill>
              </a:rPr>
              <a:t>Q</a:t>
            </a:r>
            <a:r>
              <a:rPr lang="en-US" sz="5400" baseline="-25000" smtClean="0">
                <a:solidFill>
                  <a:srgbClr val="000099"/>
                </a:solidFill>
              </a:rPr>
              <a:t>4</a:t>
            </a:r>
          </a:p>
        </p:txBody>
      </p:sp>
      <p:grpSp>
        <p:nvGrpSpPr>
          <p:cNvPr id="2" name="Group 117"/>
          <p:cNvGrpSpPr>
            <a:grpSpLocks/>
          </p:cNvGrpSpPr>
          <p:nvPr/>
        </p:nvGrpSpPr>
        <p:grpSpPr bwMode="auto">
          <a:xfrm>
            <a:off x="3790956" y="2790834"/>
            <a:ext cx="1219200" cy="1295400"/>
            <a:chOff x="3072" y="2592"/>
            <a:chExt cx="768" cy="816"/>
          </a:xfrm>
        </p:grpSpPr>
        <p:sp>
          <p:nvSpPr>
            <p:cNvPr id="126" name="Oval 97"/>
            <p:cNvSpPr>
              <a:spLocks noChangeArrowheads="1"/>
            </p:cNvSpPr>
            <p:nvPr/>
          </p:nvSpPr>
          <p:spPr bwMode="auto">
            <a:xfrm>
              <a:off x="3072" y="2832"/>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sp>
          <p:nvSpPr>
            <p:cNvPr id="127" name="Oval 98"/>
            <p:cNvSpPr>
              <a:spLocks noChangeArrowheads="1"/>
            </p:cNvSpPr>
            <p:nvPr/>
          </p:nvSpPr>
          <p:spPr bwMode="auto">
            <a:xfrm>
              <a:off x="3648" y="2832"/>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cxnSp>
          <p:nvCxnSpPr>
            <p:cNvPr id="128" name="AutoShape 99"/>
            <p:cNvCxnSpPr>
              <a:cxnSpLocks noChangeShapeType="1"/>
              <a:stCxn id="126" idx="6"/>
              <a:endCxn id="127" idx="2"/>
            </p:cNvCxnSpPr>
            <p:nvPr/>
          </p:nvCxnSpPr>
          <p:spPr bwMode="auto">
            <a:xfrm>
              <a:off x="3120" y="2856"/>
              <a:ext cx="528" cy="0"/>
            </a:xfrm>
            <a:prstGeom prst="straightConnector1">
              <a:avLst/>
            </a:prstGeom>
            <a:noFill/>
            <a:ln w="28575">
              <a:solidFill>
                <a:srgbClr val="C00000"/>
              </a:solidFill>
              <a:round/>
              <a:headEnd/>
              <a:tailEnd/>
            </a:ln>
            <a:effectLst/>
          </p:spPr>
        </p:cxnSp>
        <p:cxnSp>
          <p:nvCxnSpPr>
            <p:cNvPr id="129" name="AutoShape 100"/>
            <p:cNvCxnSpPr>
              <a:cxnSpLocks noChangeShapeType="1"/>
              <a:stCxn id="126" idx="4"/>
            </p:cNvCxnSpPr>
            <p:nvPr/>
          </p:nvCxnSpPr>
          <p:spPr bwMode="auto">
            <a:xfrm>
              <a:off x="3096" y="2880"/>
              <a:ext cx="0" cy="480"/>
            </a:xfrm>
            <a:prstGeom prst="straightConnector1">
              <a:avLst/>
            </a:prstGeom>
            <a:noFill/>
            <a:ln w="28575">
              <a:solidFill>
                <a:srgbClr val="C00000"/>
              </a:solidFill>
              <a:round/>
              <a:headEnd/>
              <a:tailEnd/>
            </a:ln>
            <a:effectLst/>
          </p:spPr>
        </p:cxnSp>
        <p:sp>
          <p:nvSpPr>
            <p:cNvPr id="130" name="Oval 101"/>
            <p:cNvSpPr>
              <a:spLocks noChangeArrowheads="1"/>
            </p:cNvSpPr>
            <p:nvPr/>
          </p:nvSpPr>
          <p:spPr bwMode="auto">
            <a:xfrm>
              <a:off x="3648" y="3360"/>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cxnSp>
          <p:nvCxnSpPr>
            <p:cNvPr id="131" name="AutoShape 102"/>
            <p:cNvCxnSpPr>
              <a:cxnSpLocks noChangeShapeType="1"/>
              <a:endCxn id="130" idx="2"/>
            </p:cNvCxnSpPr>
            <p:nvPr/>
          </p:nvCxnSpPr>
          <p:spPr bwMode="auto">
            <a:xfrm>
              <a:off x="3120" y="3384"/>
              <a:ext cx="528" cy="0"/>
            </a:xfrm>
            <a:prstGeom prst="straightConnector1">
              <a:avLst/>
            </a:prstGeom>
            <a:noFill/>
            <a:ln w="28575">
              <a:solidFill>
                <a:srgbClr val="C00000"/>
              </a:solidFill>
              <a:round/>
              <a:headEnd/>
              <a:tailEnd/>
            </a:ln>
            <a:effectLst/>
          </p:spPr>
        </p:cxnSp>
        <p:cxnSp>
          <p:nvCxnSpPr>
            <p:cNvPr id="132" name="AutoShape 103"/>
            <p:cNvCxnSpPr>
              <a:cxnSpLocks noChangeShapeType="1"/>
              <a:stCxn id="127" idx="4"/>
              <a:endCxn id="130" idx="0"/>
            </p:cNvCxnSpPr>
            <p:nvPr/>
          </p:nvCxnSpPr>
          <p:spPr bwMode="auto">
            <a:xfrm>
              <a:off x="3672" y="2880"/>
              <a:ext cx="0" cy="480"/>
            </a:xfrm>
            <a:prstGeom prst="straightConnector1">
              <a:avLst/>
            </a:prstGeom>
            <a:noFill/>
            <a:ln w="28575">
              <a:solidFill>
                <a:srgbClr val="C00000"/>
              </a:solidFill>
              <a:round/>
              <a:headEnd/>
              <a:tailEnd/>
            </a:ln>
            <a:effectLst/>
          </p:spPr>
        </p:cxnSp>
        <p:sp>
          <p:nvSpPr>
            <p:cNvPr id="133" name="Oval 104"/>
            <p:cNvSpPr>
              <a:spLocks noChangeArrowheads="1"/>
            </p:cNvSpPr>
            <p:nvPr/>
          </p:nvSpPr>
          <p:spPr bwMode="auto">
            <a:xfrm>
              <a:off x="3216" y="2592"/>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sp>
          <p:nvSpPr>
            <p:cNvPr id="134" name="Oval 105"/>
            <p:cNvSpPr>
              <a:spLocks noChangeArrowheads="1"/>
            </p:cNvSpPr>
            <p:nvPr/>
          </p:nvSpPr>
          <p:spPr bwMode="auto">
            <a:xfrm>
              <a:off x="3792" y="2592"/>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sp>
          <p:nvSpPr>
            <p:cNvPr id="135" name="Oval 106"/>
            <p:cNvSpPr>
              <a:spLocks noChangeArrowheads="1"/>
            </p:cNvSpPr>
            <p:nvPr/>
          </p:nvSpPr>
          <p:spPr bwMode="auto">
            <a:xfrm>
              <a:off x="3216" y="3120"/>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cxnSp>
          <p:nvCxnSpPr>
            <p:cNvPr id="136" name="AutoShape 107"/>
            <p:cNvCxnSpPr>
              <a:cxnSpLocks noChangeShapeType="1"/>
              <a:stCxn id="133" idx="6"/>
              <a:endCxn id="134" idx="2"/>
            </p:cNvCxnSpPr>
            <p:nvPr/>
          </p:nvCxnSpPr>
          <p:spPr bwMode="auto">
            <a:xfrm>
              <a:off x="3264" y="2616"/>
              <a:ext cx="528" cy="0"/>
            </a:xfrm>
            <a:prstGeom prst="straightConnector1">
              <a:avLst/>
            </a:prstGeom>
            <a:noFill/>
            <a:ln w="28575">
              <a:solidFill>
                <a:srgbClr val="C00000"/>
              </a:solidFill>
              <a:round/>
              <a:headEnd/>
              <a:tailEnd/>
            </a:ln>
            <a:effectLst/>
          </p:spPr>
        </p:cxnSp>
        <p:cxnSp>
          <p:nvCxnSpPr>
            <p:cNvPr id="137" name="AutoShape 108"/>
            <p:cNvCxnSpPr>
              <a:cxnSpLocks noChangeShapeType="1"/>
              <a:stCxn id="133" idx="4"/>
              <a:endCxn id="135" idx="0"/>
            </p:cNvCxnSpPr>
            <p:nvPr/>
          </p:nvCxnSpPr>
          <p:spPr bwMode="auto">
            <a:xfrm>
              <a:off x="3240" y="2640"/>
              <a:ext cx="0" cy="480"/>
            </a:xfrm>
            <a:prstGeom prst="straightConnector1">
              <a:avLst/>
            </a:prstGeom>
            <a:noFill/>
            <a:ln w="28575">
              <a:solidFill>
                <a:srgbClr val="C00000"/>
              </a:solidFill>
              <a:round/>
              <a:headEnd/>
              <a:tailEnd/>
            </a:ln>
            <a:effectLst/>
          </p:spPr>
        </p:cxnSp>
        <p:sp>
          <p:nvSpPr>
            <p:cNvPr id="138" name="Oval 109"/>
            <p:cNvSpPr>
              <a:spLocks noChangeArrowheads="1"/>
            </p:cNvSpPr>
            <p:nvPr/>
          </p:nvSpPr>
          <p:spPr bwMode="auto">
            <a:xfrm>
              <a:off x="3792" y="3120"/>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cxnSp>
          <p:nvCxnSpPr>
            <p:cNvPr id="139" name="AutoShape 110"/>
            <p:cNvCxnSpPr>
              <a:cxnSpLocks noChangeShapeType="1"/>
              <a:stCxn id="135" idx="6"/>
              <a:endCxn id="138" idx="2"/>
            </p:cNvCxnSpPr>
            <p:nvPr/>
          </p:nvCxnSpPr>
          <p:spPr bwMode="auto">
            <a:xfrm>
              <a:off x="3264" y="3144"/>
              <a:ext cx="528" cy="0"/>
            </a:xfrm>
            <a:prstGeom prst="straightConnector1">
              <a:avLst/>
            </a:prstGeom>
            <a:noFill/>
            <a:ln w="28575">
              <a:solidFill>
                <a:srgbClr val="C00000"/>
              </a:solidFill>
              <a:round/>
              <a:headEnd/>
              <a:tailEnd/>
            </a:ln>
            <a:effectLst/>
          </p:spPr>
        </p:cxnSp>
        <p:cxnSp>
          <p:nvCxnSpPr>
            <p:cNvPr id="140" name="AutoShape 111"/>
            <p:cNvCxnSpPr>
              <a:cxnSpLocks noChangeShapeType="1"/>
              <a:stCxn id="134" idx="4"/>
              <a:endCxn id="138" idx="0"/>
            </p:cNvCxnSpPr>
            <p:nvPr/>
          </p:nvCxnSpPr>
          <p:spPr bwMode="auto">
            <a:xfrm>
              <a:off x="3816" y="2640"/>
              <a:ext cx="0" cy="480"/>
            </a:xfrm>
            <a:prstGeom prst="straightConnector1">
              <a:avLst/>
            </a:prstGeom>
            <a:noFill/>
            <a:ln w="28575">
              <a:solidFill>
                <a:srgbClr val="C00000"/>
              </a:solidFill>
              <a:round/>
              <a:headEnd/>
              <a:tailEnd/>
            </a:ln>
            <a:effectLst/>
          </p:spPr>
        </p:cxnSp>
        <p:cxnSp>
          <p:nvCxnSpPr>
            <p:cNvPr id="141" name="AutoShape 112"/>
            <p:cNvCxnSpPr>
              <a:cxnSpLocks noChangeShapeType="1"/>
              <a:stCxn id="133" idx="3"/>
              <a:endCxn id="126" idx="0"/>
            </p:cNvCxnSpPr>
            <p:nvPr/>
          </p:nvCxnSpPr>
          <p:spPr bwMode="auto">
            <a:xfrm flipH="1">
              <a:off x="3096" y="2633"/>
              <a:ext cx="127" cy="199"/>
            </a:xfrm>
            <a:prstGeom prst="straightConnector1">
              <a:avLst/>
            </a:prstGeom>
            <a:noFill/>
            <a:ln w="28575">
              <a:solidFill>
                <a:srgbClr val="C00000"/>
              </a:solidFill>
              <a:round/>
              <a:headEnd/>
              <a:tailEnd/>
            </a:ln>
            <a:effectLst/>
          </p:spPr>
        </p:cxnSp>
        <p:cxnSp>
          <p:nvCxnSpPr>
            <p:cNvPr id="142" name="AutoShape 113"/>
            <p:cNvCxnSpPr>
              <a:cxnSpLocks noChangeShapeType="1"/>
              <a:stCxn id="134" idx="3"/>
              <a:endCxn id="127" idx="0"/>
            </p:cNvCxnSpPr>
            <p:nvPr/>
          </p:nvCxnSpPr>
          <p:spPr bwMode="auto">
            <a:xfrm flipH="1">
              <a:off x="3672" y="2633"/>
              <a:ext cx="127" cy="199"/>
            </a:xfrm>
            <a:prstGeom prst="straightConnector1">
              <a:avLst/>
            </a:prstGeom>
            <a:noFill/>
            <a:ln w="28575">
              <a:solidFill>
                <a:srgbClr val="C00000"/>
              </a:solidFill>
              <a:round/>
              <a:headEnd/>
              <a:tailEnd/>
            </a:ln>
            <a:effectLst/>
          </p:spPr>
        </p:cxnSp>
        <p:cxnSp>
          <p:nvCxnSpPr>
            <p:cNvPr id="143" name="AutoShape 114"/>
            <p:cNvCxnSpPr>
              <a:cxnSpLocks noChangeShapeType="1"/>
              <a:stCxn id="138" idx="4"/>
              <a:endCxn id="130" idx="7"/>
            </p:cNvCxnSpPr>
            <p:nvPr/>
          </p:nvCxnSpPr>
          <p:spPr bwMode="auto">
            <a:xfrm flipH="1">
              <a:off x="3689" y="3168"/>
              <a:ext cx="127" cy="199"/>
            </a:xfrm>
            <a:prstGeom prst="straightConnector1">
              <a:avLst/>
            </a:prstGeom>
            <a:noFill/>
            <a:ln w="28575">
              <a:solidFill>
                <a:srgbClr val="C00000"/>
              </a:solidFill>
              <a:round/>
              <a:headEnd/>
              <a:tailEnd/>
            </a:ln>
            <a:effectLst/>
          </p:spPr>
        </p:cxnSp>
        <p:cxnSp>
          <p:nvCxnSpPr>
            <p:cNvPr id="144" name="AutoShape 115"/>
            <p:cNvCxnSpPr>
              <a:cxnSpLocks noChangeShapeType="1"/>
              <a:stCxn id="135" idx="3"/>
            </p:cNvCxnSpPr>
            <p:nvPr/>
          </p:nvCxnSpPr>
          <p:spPr bwMode="auto">
            <a:xfrm flipH="1">
              <a:off x="3072" y="3161"/>
              <a:ext cx="151" cy="223"/>
            </a:xfrm>
            <a:prstGeom prst="straightConnector1">
              <a:avLst/>
            </a:prstGeom>
            <a:noFill/>
            <a:ln w="28575">
              <a:solidFill>
                <a:srgbClr val="C00000"/>
              </a:solidFill>
              <a:round/>
              <a:headEnd/>
              <a:tailEnd/>
            </a:ln>
            <a:effectLst/>
          </p:spPr>
        </p:cxnSp>
        <p:sp>
          <p:nvSpPr>
            <p:cNvPr id="145" name="Oval 116"/>
            <p:cNvSpPr>
              <a:spLocks noChangeArrowheads="1"/>
            </p:cNvSpPr>
            <p:nvPr/>
          </p:nvSpPr>
          <p:spPr bwMode="auto">
            <a:xfrm>
              <a:off x="3072" y="3360"/>
              <a:ext cx="48" cy="48"/>
            </a:xfrm>
            <a:prstGeom prst="ellipse">
              <a:avLst/>
            </a:prstGeom>
            <a:solidFill>
              <a:schemeClr val="accent1"/>
            </a:solidFill>
            <a:ln w="28575">
              <a:solidFill>
                <a:srgbClr val="C00000"/>
              </a:solidFill>
              <a:round/>
              <a:headEnd/>
              <a:tailEnd/>
            </a:ln>
            <a:effectLst/>
          </p:spPr>
          <p:txBody>
            <a:bodyPr wrap="none" anchor="ctr"/>
            <a:lstStyle/>
            <a:p>
              <a:pPr algn="ctr"/>
              <a:endParaRPr lang="en-US"/>
            </a:p>
          </p:txBody>
        </p:sp>
      </p:grpSp>
      <p:sp>
        <p:nvSpPr>
          <p:cNvPr id="146" name="Oval 119"/>
          <p:cNvSpPr>
            <a:spLocks noChangeArrowheads="1"/>
          </p:cNvSpPr>
          <p:nvPr/>
        </p:nvSpPr>
        <p:spPr bwMode="auto">
          <a:xfrm>
            <a:off x="3317886" y="2981340"/>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47" name="Oval 120"/>
          <p:cNvSpPr>
            <a:spLocks noChangeArrowheads="1"/>
          </p:cNvSpPr>
          <p:nvPr/>
        </p:nvSpPr>
        <p:spPr bwMode="auto">
          <a:xfrm>
            <a:off x="4860936" y="2981340"/>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50" name="Oval 123"/>
          <p:cNvSpPr>
            <a:spLocks noChangeArrowheads="1"/>
          </p:cNvSpPr>
          <p:nvPr/>
        </p:nvSpPr>
        <p:spPr bwMode="auto">
          <a:xfrm>
            <a:off x="4860936" y="4362465"/>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53" name="Oval 126"/>
          <p:cNvSpPr>
            <a:spLocks noChangeArrowheads="1"/>
          </p:cNvSpPr>
          <p:nvPr/>
        </p:nvSpPr>
        <p:spPr bwMode="auto">
          <a:xfrm>
            <a:off x="3703649" y="2354277"/>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54" name="Oval 127"/>
          <p:cNvSpPr>
            <a:spLocks noChangeArrowheads="1"/>
          </p:cNvSpPr>
          <p:nvPr/>
        </p:nvSpPr>
        <p:spPr bwMode="auto">
          <a:xfrm>
            <a:off x="5246699" y="2354277"/>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55" name="Oval 128"/>
          <p:cNvSpPr>
            <a:spLocks noChangeArrowheads="1"/>
          </p:cNvSpPr>
          <p:nvPr/>
        </p:nvSpPr>
        <p:spPr bwMode="auto">
          <a:xfrm>
            <a:off x="3703649" y="3735402"/>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sp>
        <p:nvSpPr>
          <p:cNvPr id="158" name="Oval 131"/>
          <p:cNvSpPr>
            <a:spLocks noChangeArrowheads="1"/>
          </p:cNvSpPr>
          <p:nvPr/>
        </p:nvSpPr>
        <p:spPr bwMode="auto">
          <a:xfrm>
            <a:off x="5246699" y="3735402"/>
            <a:ext cx="128587" cy="125413"/>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grpSp>
        <p:nvGrpSpPr>
          <p:cNvPr id="3" name="Group 176"/>
          <p:cNvGrpSpPr/>
          <p:nvPr/>
        </p:nvGrpSpPr>
        <p:grpSpPr>
          <a:xfrm>
            <a:off x="3317886" y="2417777"/>
            <a:ext cx="1993900" cy="2008188"/>
            <a:chOff x="3317886" y="2417777"/>
            <a:chExt cx="1993900" cy="2008188"/>
          </a:xfrm>
        </p:grpSpPr>
        <p:cxnSp>
          <p:nvCxnSpPr>
            <p:cNvPr id="148" name="AutoShape 121"/>
            <p:cNvCxnSpPr>
              <a:cxnSpLocks noChangeShapeType="1"/>
              <a:stCxn id="146" idx="6"/>
              <a:endCxn id="147" idx="2"/>
            </p:cNvCxnSpPr>
            <p:nvPr/>
          </p:nvCxnSpPr>
          <p:spPr bwMode="auto">
            <a:xfrm>
              <a:off x="3446474" y="3044840"/>
              <a:ext cx="1414462" cy="0"/>
            </a:xfrm>
            <a:prstGeom prst="straightConnector1">
              <a:avLst/>
            </a:prstGeom>
            <a:noFill/>
            <a:ln w="57150">
              <a:solidFill>
                <a:srgbClr val="000099"/>
              </a:solidFill>
              <a:round/>
              <a:headEnd/>
              <a:tailEnd/>
            </a:ln>
            <a:effectLst/>
          </p:spPr>
        </p:cxnSp>
        <p:grpSp>
          <p:nvGrpSpPr>
            <p:cNvPr id="4" name="Group 175"/>
            <p:cNvGrpSpPr/>
            <p:nvPr/>
          </p:nvGrpSpPr>
          <p:grpSpPr>
            <a:xfrm>
              <a:off x="3317886" y="2417777"/>
              <a:ext cx="1993900" cy="2008188"/>
              <a:chOff x="3317886" y="2417777"/>
              <a:chExt cx="1993900" cy="2008188"/>
            </a:xfrm>
          </p:grpSpPr>
          <p:cxnSp>
            <p:nvCxnSpPr>
              <p:cNvPr id="157" name="AutoShape 130"/>
              <p:cNvCxnSpPr>
                <a:cxnSpLocks noChangeShapeType="1"/>
                <a:stCxn id="153" idx="4"/>
                <a:endCxn id="155" idx="0"/>
              </p:cNvCxnSpPr>
              <p:nvPr/>
            </p:nvCxnSpPr>
            <p:spPr bwMode="auto">
              <a:xfrm>
                <a:off x="3768736" y="2479690"/>
                <a:ext cx="0" cy="1255712"/>
              </a:xfrm>
              <a:prstGeom prst="straightConnector1">
                <a:avLst/>
              </a:prstGeom>
              <a:noFill/>
              <a:ln w="57150">
                <a:solidFill>
                  <a:srgbClr val="000099"/>
                </a:solidFill>
                <a:round/>
                <a:headEnd/>
                <a:tailEnd/>
              </a:ln>
              <a:effectLst/>
            </p:spPr>
          </p:cxnSp>
          <p:grpSp>
            <p:nvGrpSpPr>
              <p:cNvPr id="5" name="Group 86"/>
              <p:cNvGrpSpPr/>
              <p:nvPr/>
            </p:nvGrpSpPr>
            <p:grpSpPr>
              <a:xfrm>
                <a:off x="3317886" y="2417777"/>
                <a:ext cx="1993900" cy="2008188"/>
                <a:chOff x="3317886" y="2417777"/>
                <a:chExt cx="1993900" cy="2008188"/>
              </a:xfrm>
            </p:grpSpPr>
            <p:cxnSp>
              <p:nvCxnSpPr>
                <p:cNvPr id="149" name="AutoShape 122"/>
                <p:cNvCxnSpPr>
                  <a:cxnSpLocks noChangeShapeType="1"/>
                  <a:stCxn id="146" idx="4"/>
                </p:cNvCxnSpPr>
                <p:nvPr/>
              </p:nvCxnSpPr>
              <p:spPr bwMode="auto">
                <a:xfrm>
                  <a:off x="3382974" y="3106752"/>
                  <a:ext cx="0" cy="1255713"/>
                </a:xfrm>
                <a:prstGeom prst="straightConnector1">
                  <a:avLst/>
                </a:prstGeom>
                <a:noFill/>
                <a:ln w="57150">
                  <a:solidFill>
                    <a:srgbClr val="000099"/>
                  </a:solidFill>
                  <a:round/>
                  <a:headEnd/>
                  <a:tailEnd/>
                </a:ln>
                <a:effectLst/>
              </p:spPr>
            </p:cxnSp>
            <p:cxnSp>
              <p:nvCxnSpPr>
                <p:cNvPr id="151" name="AutoShape 124"/>
                <p:cNvCxnSpPr>
                  <a:cxnSpLocks noChangeShapeType="1"/>
                  <a:endCxn id="150" idx="2"/>
                </p:cNvCxnSpPr>
                <p:nvPr/>
              </p:nvCxnSpPr>
              <p:spPr bwMode="auto">
                <a:xfrm>
                  <a:off x="3446474" y="4425965"/>
                  <a:ext cx="1414462" cy="0"/>
                </a:xfrm>
                <a:prstGeom prst="straightConnector1">
                  <a:avLst/>
                </a:prstGeom>
                <a:noFill/>
                <a:ln w="57150">
                  <a:solidFill>
                    <a:srgbClr val="000099"/>
                  </a:solidFill>
                  <a:round/>
                  <a:headEnd/>
                  <a:tailEnd/>
                </a:ln>
                <a:effectLst/>
              </p:spPr>
            </p:cxnSp>
            <p:cxnSp>
              <p:nvCxnSpPr>
                <p:cNvPr id="152" name="AutoShape 125"/>
                <p:cNvCxnSpPr>
                  <a:cxnSpLocks noChangeShapeType="1"/>
                  <a:stCxn id="147" idx="4"/>
                  <a:endCxn id="150" idx="0"/>
                </p:cNvCxnSpPr>
                <p:nvPr/>
              </p:nvCxnSpPr>
              <p:spPr bwMode="auto">
                <a:xfrm>
                  <a:off x="4926024" y="3106752"/>
                  <a:ext cx="0" cy="1255713"/>
                </a:xfrm>
                <a:prstGeom prst="straightConnector1">
                  <a:avLst/>
                </a:prstGeom>
                <a:noFill/>
                <a:ln w="57150">
                  <a:solidFill>
                    <a:srgbClr val="000099"/>
                  </a:solidFill>
                  <a:round/>
                  <a:headEnd/>
                  <a:tailEnd/>
                </a:ln>
                <a:effectLst/>
              </p:spPr>
            </p:cxnSp>
            <p:cxnSp>
              <p:nvCxnSpPr>
                <p:cNvPr id="156" name="AutoShape 129"/>
                <p:cNvCxnSpPr>
                  <a:cxnSpLocks noChangeShapeType="1"/>
                  <a:stCxn id="153" idx="6"/>
                  <a:endCxn id="154" idx="2"/>
                </p:cNvCxnSpPr>
                <p:nvPr/>
              </p:nvCxnSpPr>
              <p:spPr bwMode="auto">
                <a:xfrm>
                  <a:off x="3832236" y="2417777"/>
                  <a:ext cx="1414463" cy="0"/>
                </a:xfrm>
                <a:prstGeom prst="straightConnector1">
                  <a:avLst/>
                </a:prstGeom>
                <a:noFill/>
                <a:ln w="57150">
                  <a:solidFill>
                    <a:srgbClr val="000099"/>
                  </a:solidFill>
                  <a:round/>
                  <a:headEnd/>
                  <a:tailEnd/>
                </a:ln>
                <a:effectLst/>
              </p:spPr>
            </p:cxnSp>
            <p:cxnSp>
              <p:nvCxnSpPr>
                <p:cNvPr id="159" name="AutoShape 132"/>
                <p:cNvCxnSpPr>
                  <a:cxnSpLocks noChangeShapeType="1"/>
                  <a:stCxn id="155" idx="6"/>
                  <a:endCxn id="158" idx="2"/>
                </p:cNvCxnSpPr>
                <p:nvPr/>
              </p:nvCxnSpPr>
              <p:spPr bwMode="auto">
                <a:xfrm>
                  <a:off x="3832236" y="3797315"/>
                  <a:ext cx="1414463" cy="0"/>
                </a:xfrm>
                <a:prstGeom prst="straightConnector1">
                  <a:avLst/>
                </a:prstGeom>
                <a:noFill/>
                <a:ln w="57150">
                  <a:solidFill>
                    <a:srgbClr val="000099"/>
                  </a:solidFill>
                  <a:round/>
                  <a:headEnd/>
                  <a:tailEnd/>
                </a:ln>
                <a:effectLst/>
              </p:spPr>
            </p:cxnSp>
            <p:cxnSp>
              <p:nvCxnSpPr>
                <p:cNvPr id="160" name="AutoShape 133"/>
                <p:cNvCxnSpPr>
                  <a:cxnSpLocks noChangeShapeType="1"/>
                  <a:stCxn id="154" idx="4"/>
                  <a:endCxn id="158" idx="0"/>
                </p:cNvCxnSpPr>
                <p:nvPr/>
              </p:nvCxnSpPr>
              <p:spPr bwMode="auto">
                <a:xfrm>
                  <a:off x="5311786" y="2479690"/>
                  <a:ext cx="0" cy="1255712"/>
                </a:xfrm>
                <a:prstGeom prst="straightConnector1">
                  <a:avLst/>
                </a:prstGeom>
                <a:noFill/>
                <a:ln w="57150">
                  <a:solidFill>
                    <a:srgbClr val="000099"/>
                  </a:solidFill>
                  <a:round/>
                  <a:headEnd/>
                  <a:tailEnd/>
                </a:ln>
                <a:effectLst/>
              </p:spPr>
            </p:cxnSp>
            <p:cxnSp>
              <p:nvCxnSpPr>
                <p:cNvPr id="161" name="AutoShape 134"/>
                <p:cNvCxnSpPr>
                  <a:cxnSpLocks noChangeShapeType="1"/>
                  <a:stCxn id="153" idx="3"/>
                  <a:endCxn id="146" idx="0"/>
                </p:cNvCxnSpPr>
                <p:nvPr/>
              </p:nvCxnSpPr>
              <p:spPr bwMode="auto">
                <a:xfrm flipH="1">
                  <a:off x="3382974" y="2462227"/>
                  <a:ext cx="339725" cy="519113"/>
                </a:xfrm>
                <a:prstGeom prst="straightConnector1">
                  <a:avLst/>
                </a:prstGeom>
                <a:noFill/>
                <a:ln w="57150">
                  <a:solidFill>
                    <a:srgbClr val="000099"/>
                  </a:solidFill>
                  <a:round/>
                  <a:headEnd/>
                  <a:tailEnd/>
                </a:ln>
                <a:effectLst/>
              </p:spPr>
            </p:cxnSp>
            <p:cxnSp>
              <p:nvCxnSpPr>
                <p:cNvPr id="162" name="AutoShape 135"/>
                <p:cNvCxnSpPr>
                  <a:cxnSpLocks noChangeShapeType="1"/>
                  <a:stCxn id="154" idx="3"/>
                  <a:endCxn id="147" idx="0"/>
                </p:cNvCxnSpPr>
                <p:nvPr/>
              </p:nvCxnSpPr>
              <p:spPr bwMode="auto">
                <a:xfrm flipH="1">
                  <a:off x="4926024" y="2460640"/>
                  <a:ext cx="339725" cy="520700"/>
                </a:xfrm>
                <a:prstGeom prst="straightConnector1">
                  <a:avLst/>
                </a:prstGeom>
                <a:noFill/>
                <a:ln w="57150">
                  <a:solidFill>
                    <a:srgbClr val="000099"/>
                  </a:solidFill>
                  <a:round/>
                  <a:headEnd/>
                  <a:tailEnd/>
                </a:ln>
                <a:effectLst/>
              </p:spPr>
            </p:cxnSp>
            <p:cxnSp>
              <p:nvCxnSpPr>
                <p:cNvPr id="163" name="AutoShape 136"/>
                <p:cNvCxnSpPr>
                  <a:cxnSpLocks noChangeShapeType="1"/>
                  <a:stCxn id="158" idx="4"/>
                  <a:endCxn id="150" idx="7"/>
                </p:cNvCxnSpPr>
                <p:nvPr/>
              </p:nvCxnSpPr>
              <p:spPr bwMode="auto">
                <a:xfrm flipH="1">
                  <a:off x="4970474" y="3860815"/>
                  <a:ext cx="341312" cy="519112"/>
                </a:xfrm>
                <a:prstGeom prst="straightConnector1">
                  <a:avLst/>
                </a:prstGeom>
                <a:noFill/>
                <a:ln w="57150">
                  <a:solidFill>
                    <a:srgbClr val="000099"/>
                  </a:solidFill>
                  <a:round/>
                  <a:headEnd/>
                  <a:tailEnd/>
                </a:ln>
                <a:effectLst/>
              </p:spPr>
            </p:cxnSp>
            <p:cxnSp>
              <p:nvCxnSpPr>
                <p:cNvPr id="164" name="AutoShape 137"/>
                <p:cNvCxnSpPr>
                  <a:cxnSpLocks noChangeShapeType="1"/>
                  <a:stCxn id="155" idx="3"/>
                </p:cNvCxnSpPr>
                <p:nvPr/>
              </p:nvCxnSpPr>
              <p:spPr bwMode="auto">
                <a:xfrm flipH="1">
                  <a:off x="3317886" y="3841765"/>
                  <a:ext cx="404813" cy="582612"/>
                </a:xfrm>
                <a:prstGeom prst="straightConnector1">
                  <a:avLst/>
                </a:prstGeom>
                <a:noFill/>
                <a:ln w="57150">
                  <a:solidFill>
                    <a:srgbClr val="000099"/>
                  </a:solidFill>
                  <a:round/>
                  <a:headEnd/>
                  <a:tailEnd/>
                </a:ln>
                <a:effectLst/>
              </p:spPr>
            </p:cxnSp>
          </p:grpSp>
        </p:grpSp>
      </p:grpSp>
      <p:sp>
        <p:nvSpPr>
          <p:cNvPr id="165" name="Oval 138"/>
          <p:cNvSpPr>
            <a:spLocks noChangeArrowheads="1"/>
          </p:cNvSpPr>
          <p:nvPr/>
        </p:nvSpPr>
        <p:spPr bwMode="auto">
          <a:xfrm>
            <a:off x="3317886" y="4362465"/>
            <a:ext cx="128588" cy="125412"/>
          </a:xfrm>
          <a:prstGeom prst="ellipse">
            <a:avLst/>
          </a:prstGeom>
          <a:solidFill>
            <a:schemeClr val="accent1"/>
          </a:solidFill>
          <a:ln w="9525">
            <a:solidFill>
              <a:schemeClr val="tx1"/>
            </a:solidFill>
            <a:round/>
            <a:headEnd/>
            <a:tailEnd/>
          </a:ln>
          <a:effectLst/>
        </p:spPr>
        <p:txBody>
          <a:bodyPr wrap="none" anchor="ctr"/>
          <a:lstStyle/>
          <a:p>
            <a:pPr algn="ctr"/>
            <a:endParaRPr lang="en-US"/>
          </a:p>
        </p:txBody>
      </p:sp>
      <p:cxnSp>
        <p:nvCxnSpPr>
          <p:cNvPr id="166" name="AutoShape 139"/>
          <p:cNvCxnSpPr>
            <a:cxnSpLocks noChangeShapeType="1"/>
            <a:endCxn id="165" idx="7"/>
          </p:cNvCxnSpPr>
          <p:nvPr/>
        </p:nvCxnSpPr>
        <p:spPr bwMode="auto">
          <a:xfrm rot="10800000" flipV="1">
            <a:off x="3427644" y="4086233"/>
            <a:ext cx="414097" cy="294597"/>
          </a:xfrm>
          <a:prstGeom prst="straightConnector1">
            <a:avLst/>
          </a:prstGeom>
          <a:noFill/>
          <a:ln w="57150">
            <a:solidFill>
              <a:srgbClr val="660066"/>
            </a:solidFill>
            <a:round/>
            <a:headEnd/>
            <a:tailEnd/>
          </a:ln>
          <a:effectLst/>
        </p:spPr>
      </p:cxnSp>
      <p:cxnSp>
        <p:nvCxnSpPr>
          <p:cNvPr id="167" name="AutoShape 140"/>
          <p:cNvCxnSpPr>
            <a:cxnSpLocks noChangeShapeType="1"/>
            <a:stCxn id="130" idx="4"/>
            <a:endCxn id="150" idx="1"/>
          </p:cNvCxnSpPr>
          <p:nvPr/>
        </p:nvCxnSpPr>
        <p:spPr bwMode="auto">
          <a:xfrm rot="16200000" flipH="1">
            <a:off x="4664313" y="4165376"/>
            <a:ext cx="294597" cy="136311"/>
          </a:xfrm>
          <a:prstGeom prst="straightConnector1">
            <a:avLst/>
          </a:prstGeom>
          <a:noFill/>
          <a:ln w="57150">
            <a:solidFill>
              <a:srgbClr val="660066"/>
            </a:solidFill>
            <a:round/>
            <a:headEnd/>
            <a:tailEnd/>
          </a:ln>
          <a:effectLst/>
        </p:spPr>
      </p:cxnSp>
      <p:cxnSp>
        <p:nvCxnSpPr>
          <p:cNvPr id="168" name="AutoShape 141"/>
          <p:cNvCxnSpPr>
            <a:cxnSpLocks noChangeShapeType="1"/>
            <a:stCxn id="138" idx="6"/>
            <a:endCxn id="158" idx="1"/>
          </p:cNvCxnSpPr>
          <p:nvPr/>
        </p:nvCxnSpPr>
        <p:spPr bwMode="auto">
          <a:xfrm>
            <a:off x="5010156" y="3667134"/>
            <a:ext cx="255374" cy="86634"/>
          </a:xfrm>
          <a:prstGeom prst="straightConnector1">
            <a:avLst/>
          </a:prstGeom>
          <a:noFill/>
          <a:ln w="57150">
            <a:solidFill>
              <a:srgbClr val="000000"/>
            </a:solidFill>
            <a:round/>
            <a:headEnd/>
            <a:tailEnd/>
          </a:ln>
          <a:effectLst/>
        </p:spPr>
      </p:cxnSp>
      <p:cxnSp>
        <p:nvCxnSpPr>
          <p:cNvPr id="169" name="AutoShape 142"/>
          <p:cNvCxnSpPr>
            <a:cxnSpLocks noChangeShapeType="1"/>
            <a:stCxn id="135" idx="0"/>
            <a:endCxn id="155" idx="7"/>
          </p:cNvCxnSpPr>
          <p:nvPr/>
        </p:nvCxnSpPr>
        <p:spPr bwMode="auto">
          <a:xfrm rot="16200000" flipH="1" flipV="1">
            <a:off x="3873164" y="3569275"/>
            <a:ext cx="124734" cy="244251"/>
          </a:xfrm>
          <a:prstGeom prst="straightConnector1">
            <a:avLst/>
          </a:prstGeom>
          <a:noFill/>
          <a:ln w="57150">
            <a:solidFill>
              <a:srgbClr val="660066"/>
            </a:solidFill>
            <a:round/>
            <a:headEnd/>
            <a:tailEnd/>
          </a:ln>
          <a:effectLst/>
        </p:spPr>
      </p:cxnSp>
      <p:cxnSp>
        <p:nvCxnSpPr>
          <p:cNvPr id="170" name="AutoShape 143"/>
          <p:cNvCxnSpPr>
            <a:cxnSpLocks noChangeShapeType="1"/>
            <a:stCxn id="126" idx="0"/>
            <a:endCxn id="146" idx="5"/>
          </p:cNvCxnSpPr>
          <p:nvPr/>
        </p:nvCxnSpPr>
        <p:spPr bwMode="auto">
          <a:xfrm rot="16200000" flipV="1">
            <a:off x="3586626" y="2929403"/>
            <a:ext cx="83448" cy="401413"/>
          </a:xfrm>
          <a:prstGeom prst="straightConnector1">
            <a:avLst/>
          </a:prstGeom>
          <a:noFill/>
          <a:ln w="57150">
            <a:solidFill>
              <a:srgbClr val="660066"/>
            </a:solidFill>
            <a:round/>
            <a:headEnd/>
            <a:tailEnd/>
          </a:ln>
          <a:effectLst/>
        </p:spPr>
      </p:cxnSp>
      <p:cxnSp>
        <p:nvCxnSpPr>
          <p:cNvPr id="171" name="AutoShape 144"/>
          <p:cNvCxnSpPr>
            <a:cxnSpLocks noChangeShapeType="1"/>
            <a:stCxn id="133" idx="3"/>
            <a:endCxn id="153" idx="5"/>
          </p:cNvCxnSpPr>
          <p:nvPr/>
        </p:nvCxnSpPr>
        <p:spPr bwMode="auto">
          <a:xfrm rot="5400000" flipH="1">
            <a:off x="3724784" y="2549945"/>
            <a:ext cx="394551" cy="217310"/>
          </a:xfrm>
          <a:prstGeom prst="straightConnector1">
            <a:avLst/>
          </a:prstGeom>
          <a:noFill/>
          <a:ln w="57150">
            <a:solidFill>
              <a:srgbClr val="660066"/>
            </a:solidFill>
            <a:round/>
            <a:headEnd/>
            <a:tailEnd/>
          </a:ln>
          <a:effectLst/>
        </p:spPr>
      </p:cxnSp>
      <p:cxnSp>
        <p:nvCxnSpPr>
          <p:cNvPr id="172" name="AutoShape 145"/>
          <p:cNvCxnSpPr>
            <a:cxnSpLocks noChangeShapeType="1"/>
            <a:stCxn id="134" idx="0"/>
            <a:endCxn id="154" idx="3"/>
          </p:cNvCxnSpPr>
          <p:nvPr/>
        </p:nvCxnSpPr>
        <p:spPr bwMode="auto">
          <a:xfrm rot="5400000" flipH="1" flipV="1">
            <a:off x="4954038" y="2479342"/>
            <a:ext cx="329510" cy="293474"/>
          </a:xfrm>
          <a:prstGeom prst="straightConnector1">
            <a:avLst/>
          </a:prstGeom>
          <a:noFill/>
          <a:ln w="57150">
            <a:solidFill>
              <a:srgbClr val="660066"/>
            </a:solidFill>
            <a:round/>
            <a:headEnd/>
            <a:tailEnd/>
          </a:ln>
          <a:effectLst/>
        </p:spPr>
      </p:cxnSp>
      <p:cxnSp>
        <p:nvCxnSpPr>
          <p:cNvPr id="173" name="Straight Connector 172"/>
          <p:cNvCxnSpPr>
            <a:stCxn id="147" idx="3"/>
            <a:endCxn id="127" idx="6"/>
          </p:cNvCxnSpPr>
          <p:nvPr/>
        </p:nvCxnSpPr>
        <p:spPr bwMode="auto">
          <a:xfrm rot="5400000">
            <a:off x="4769888" y="3100055"/>
            <a:ext cx="121548" cy="98211"/>
          </a:xfrm>
          <a:prstGeom prst="line">
            <a:avLst/>
          </a:prstGeom>
          <a:solidFill>
            <a:schemeClr val="accent1"/>
          </a:solidFill>
          <a:ln w="57150" cap="flat" cmpd="sng" algn="ctr">
            <a:solidFill>
              <a:srgbClr val="660066"/>
            </a:solidFill>
            <a:prstDash val="solid"/>
            <a:round/>
            <a:headEnd type="none" w="med" len="med"/>
            <a:tailEnd type="non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4"/>
                                        </p:tgtEl>
                                        <p:attrNameLst>
                                          <p:attrName>style.visibility</p:attrName>
                                        </p:attrNameLst>
                                      </p:cBhvr>
                                      <p:to>
                                        <p:strVal val="visible"/>
                                      </p:to>
                                    </p:set>
                                    <p:animEffect transition="in" filter="box(in)">
                                      <p:cBhvr>
                                        <p:cTn id="12" dur="500"/>
                                        <p:tgtEl>
                                          <p:spTgt spid="154"/>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53"/>
                                        </p:tgtEl>
                                        <p:attrNameLst>
                                          <p:attrName>style.visibility</p:attrName>
                                        </p:attrNameLst>
                                      </p:cBhvr>
                                      <p:to>
                                        <p:strVal val="visible"/>
                                      </p:to>
                                    </p:set>
                                    <p:animEffect transition="in" filter="box(in)">
                                      <p:cBhvr>
                                        <p:cTn id="15" dur="500"/>
                                        <p:tgtEl>
                                          <p:spTgt spid="153"/>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46"/>
                                        </p:tgtEl>
                                        <p:attrNameLst>
                                          <p:attrName>style.visibility</p:attrName>
                                        </p:attrNameLst>
                                      </p:cBhvr>
                                      <p:to>
                                        <p:strVal val="visible"/>
                                      </p:to>
                                    </p:set>
                                    <p:animEffect transition="in" filter="box(in)">
                                      <p:cBhvr>
                                        <p:cTn id="18" dur="500"/>
                                        <p:tgtEl>
                                          <p:spTgt spid="146"/>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165"/>
                                        </p:tgtEl>
                                        <p:attrNameLst>
                                          <p:attrName>style.visibility</p:attrName>
                                        </p:attrNameLst>
                                      </p:cBhvr>
                                      <p:to>
                                        <p:strVal val="visible"/>
                                      </p:to>
                                    </p:set>
                                    <p:animEffect transition="in" filter="box(in)">
                                      <p:cBhvr>
                                        <p:cTn id="21" dur="500"/>
                                        <p:tgtEl>
                                          <p:spTgt spid="165"/>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155"/>
                                        </p:tgtEl>
                                        <p:attrNameLst>
                                          <p:attrName>style.visibility</p:attrName>
                                        </p:attrNameLst>
                                      </p:cBhvr>
                                      <p:to>
                                        <p:strVal val="visible"/>
                                      </p:to>
                                    </p:set>
                                    <p:animEffect transition="in" filter="box(in)">
                                      <p:cBhvr>
                                        <p:cTn id="24" dur="500"/>
                                        <p:tgtEl>
                                          <p:spTgt spid="155"/>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150"/>
                                        </p:tgtEl>
                                        <p:attrNameLst>
                                          <p:attrName>style.visibility</p:attrName>
                                        </p:attrNameLst>
                                      </p:cBhvr>
                                      <p:to>
                                        <p:strVal val="visible"/>
                                      </p:to>
                                    </p:set>
                                    <p:animEffect transition="in" filter="box(in)">
                                      <p:cBhvr>
                                        <p:cTn id="27" dur="500"/>
                                        <p:tgtEl>
                                          <p:spTgt spid="150"/>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158"/>
                                        </p:tgtEl>
                                        <p:attrNameLst>
                                          <p:attrName>style.visibility</p:attrName>
                                        </p:attrNameLst>
                                      </p:cBhvr>
                                      <p:to>
                                        <p:strVal val="visible"/>
                                      </p:to>
                                    </p:set>
                                    <p:animEffect transition="in" filter="box(in)">
                                      <p:cBhvr>
                                        <p:cTn id="30" dur="500"/>
                                        <p:tgtEl>
                                          <p:spTgt spid="158"/>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147"/>
                                        </p:tgtEl>
                                        <p:attrNameLst>
                                          <p:attrName>style.visibility</p:attrName>
                                        </p:attrNameLst>
                                      </p:cBhvr>
                                      <p:to>
                                        <p:strVal val="visible"/>
                                      </p:to>
                                    </p:set>
                                    <p:animEffect transition="in" filter="box(in)">
                                      <p:cBhvr>
                                        <p:cTn id="33" dur="500"/>
                                        <p:tgtEl>
                                          <p:spTgt spid="147"/>
                                        </p:tgtEl>
                                      </p:cBhvr>
                                    </p:animEffect>
                                  </p:childTnLst>
                                </p:cTn>
                              </p:par>
                              <p:par>
                                <p:cTn id="34" presetID="5" presetClass="entr" presetSubtype="10"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checkerboard(across)">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nodeType="clickEffect">
                                  <p:stCondLst>
                                    <p:cond delay="0"/>
                                  </p:stCondLst>
                                  <p:childTnLst>
                                    <p:set>
                                      <p:cBhvr>
                                        <p:cTn id="40" dur="1" fill="hold">
                                          <p:stCondLst>
                                            <p:cond delay="0"/>
                                          </p:stCondLst>
                                        </p:cTn>
                                        <p:tgtEl>
                                          <p:spTgt spid="166"/>
                                        </p:tgtEl>
                                        <p:attrNameLst>
                                          <p:attrName>style.visibility</p:attrName>
                                        </p:attrNameLst>
                                      </p:cBhvr>
                                      <p:to>
                                        <p:strVal val="visible"/>
                                      </p:to>
                                    </p:set>
                                    <p:animEffect transition="in" filter="diamond(in)">
                                      <p:cBhvr>
                                        <p:cTn id="41" dur="2000"/>
                                        <p:tgtEl>
                                          <p:spTgt spid="166"/>
                                        </p:tgtEl>
                                      </p:cBhvr>
                                    </p:animEffect>
                                  </p:childTnLst>
                                </p:cTn>
                              </p:par>
                              <p:par>
                                <p:cTn id="42" presetID="8" presetClass="entr" presetSubtype="16" fill="hold" nodeType="withEffect">
                                  <p:stCondLst>
                                    <p:cond delay="0"/>
                                  </p:stCondLst>
                                  <p:childTnLst>
                                    <p:set>
                                      <p:cBhvr>
                                        <p:cTn id="43" dur="1" fill="hold">
                                          <p:stCondLst>
                                            <p:cond delay="0"/>
                                          </p:stCondLst>
                                        </p:cTn>
                                        <p:tgtEl>
                                          <p:spTgt spid="167"/>
                                        </p:tgtEl>
                                        <p:attrNameLst>
                                          <p:attrName>style.visibility</p:attrName>
                                        </p:attrNameLst>
                                      </p:cBhvr>
                                      <p:to>
                                        <p:strVal val="visible"/>
                                      </p:to>
                                    </p:set>
                                    <p:animEffect transition="in" filter="diamond(in)">
                                      <p:cBhvr>
                                        <p:cTn id="44" dur="2000"/>
                                        <p:tgtEl>
                                          <p:spTgt spid="167"/>
                                        </p:tgtEl>
                                      </p:cBhvr>
                                    </p:animEffect>
                                  </p:childTnLst>
                                </p:cTn>
                              </p:par>
                              <p:par>
                                <p:cTn id="45" presetID="8" presetClass="entr" presetSubtype="16" fill="hold" nodeType="withEffect">
                                  <p:stCondLst>
                                    <p:cond delay="0"/>
                                  </p:stCondLst>
                                  <p:childTnLst>
                                    <p:set>
                                      <p:cBhvr>
                                        <p:cTn id="46" dur="1" fill="hold">
                                          <p:stCondLst>
                                            <p:cond delay="0"/>
                                          </p:stCondLst>
                                        </p:cTn>
                                        <p:tgtEl>
                                          <p:spTgt spid="168"/>
                                        </p:tgtEl>
                                        <p:attrNameLst>
                                          <p:attrName>style.visibility</p:attrName>
                                        </p:attrNameLst>
                                      </p:cBhvr>
                                      <p:to>
                                        <p:strVal val="visible"/>
                                      </p:to>
                                    </p:set>
                                    <p:animEffect transition="in" filter="diamond(in)">
                                      <p:cBhvr>
                                        <p:cTn id="47" dur="2000"/>
                                        <p:tgtEl>
                                          <p:spTgt spid="168"/>
                                        </p:tgtEl>
                                      </p:cBhvr>
                                    </p:animEffect>
                                  </p:childTnLst>
                                </p:cTn>
                              </p:par>
                              <p:par>
                                <p:cTn id="48" presetID="8" presetClass="entr" presetSubtype="16" fill="hold" nodeType="withEffect">
                                  <p:stCondLst>
                                    <p:cond delay="0"/>
                                  </p:stCondLst>
                                  <p:childTnLst>
                                    <p:set>
                                      <p:cBhvr>
                                        <p:cTn id="49" dur="1" fill="hold">
                                          <p:stCondLst>
                                            <p:cond delay="0"/>
                                          </p:stCondLst>
                                        </p:cTn>
                                        <p:tgtEl>
                                          <p:spTgt spid="169"/>
                                        </p:tgtEl>
                                        <p:attrNameLst>
                                          <p:attrName>style.visibility</p:attrName>
                                        </p:attrNameLst>
                                      </p:cBhvr>
                                      <p:to>
                                        <p:strVal val="visible"/>
                                      </p:to>
                                    </p:set>
                                    <p:animEffect transition="in" filter="diamond(in)">
                                      <p:cBhvr>
                                        <p:cTn id="50" dur="2000"/>
                                        <p:tgtEl>
                                          <p:spTgt spid="169"/>
                                        </p:tgtEl>
                                      </p:cBhvr>
                                    </p:animEffect>
                                  </p:childTnLst>
                                </p:cTn>
                              </p:par>
                              <p:par>
                                <p:cTn id="51" presetID="8" presetClass="entr" presetSubtype="16" fill="hold" nodeType="with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diamond(in)">
                                      <p:cBhvr>
                                        <p:cTn id="53" dur="2000"/>
                                        <p:tgtEl>
                                          <p:spTgt spid="170"/>
                                        </p:tgtEl>
                                      </p:cBhvr>
                                    </p:animEffect>
                                  </p:childTnLst>
                                </p:cTn>
                              </p:par>
                              <p:par>
                                <p:cTn id="54" presetID="8" presetClass="entr" presetSubtype="16" fill="hold" nodeType="withEffect">
                                  <p:stCondLst>
                                    <p:cond delay="0"/>
                                  </p:stCondLst>
                                  <p:childTnLst>
                                    <p:set>
                                      <p:cBhvr>
                                        <p:cTn id="55" dur="1" fill="hold">
                                          <p:stCondLst>
                                            <p:cond delay="0"/>
                                          </p:stCondLst>
                                        </p:cTn>
                                        <p:tgtEl>
                                          <p:spTgt spid="171"/>
                                        </p:tgtEl>
                                        <p:attrNameLst>
                                          <p:attrName>style.visibility</p:attrName>
                                        </p:attrNameLst>
                                      </p:cBhvr>
                                      <p:to>
                                        <p:strVal val="visible"/>
                                      </p:to>
                                    </p:set>
                                    <p:animEffect transition="in" filter="diamond(in)">
                                      <p:cBhvr>
                                        <p:cTn id="56" dur="2000"/>
                                        <p:tgtEl>
                                          <p:spTgt spid="171"/>
                                        </p:tgtEl>
                                      </p:cBhvr>
                                    </p:animEffect>
                                  </p:childTnLst>
                                </p:cTn>
                              </p:par>
                              <p:par>
                                <p:cTn id="57" presetID="8" presetClass="entr" presetSubtype="16" fill="hold" nodeType="withEffect">
                                  <p:stCondLst>
                                    <p:cond delay="0"/>
                                  </p:stCondLst>
                                  <p:childTnLst>
                                    <p:set>
                                      <p:cBhvr>
                                        <p:cTn id="58" dur="1" fill="hold">
                                          <p:stCondLst>
                                            <p:cond delay="0"/>
                                          </p:stCondLst>
                                        </p:cTn>
                                        <p:tgtEl>
                                          <p:spTgt spid="172"/>
                                        </p:tgtEl>
                                        <p:attrNameLst>
                                          <p:attrName>style.visibility</p:attrName>
                                        </p:attrNameLst>
                                      </p:cBhvr>
                                      <p:to>
                                        <p:strVal val="visible"/>
                                      </p:to>
                                    </p:set>
                                    <p:animEffect transition="in" filter="diamond(in)">
                                      <p:cBhvr>
                                        <p:cTn id="59" dur="2000"/>
                                        <p:tgtEl>
                                          <p:spTgt spid="172"/>
                                        </p:tgtEl>
                                      </p:cBhvr>
                                    </p:animEffect>
                                  </p:childTnLst>
                                </p:cTn>
                              </p:par>
                              <p:par>
                                <p:cTn id="60" presetID="8" presetClass="entr" presetSubtype="16" fill="hold" nodeType="withEffect">
                                  <p:stCondLst>
                                    <p:cond delay="0"/>
                                  </p:stCondLst>
                                  <p:childTnLst>
                                    <p:set>
                                      <p:cBhvr>
                                        <p:cTn id="61" dur="1" fill="hold">
                                          <p:stCondLst>
                                            <p:cond delay="0"/>
                                          </p:stCondLst>
                                        </p:cTn>
                                        <p:tgtEl>
                                          <p:spTgt spid="173"/>
                                        </p:tgtEl>
                                        <p:attrNameLst>
                                          <p:attrName>style.visibility</p:attrName>
                                        </p:attrNameLst>
                                      </p:cBhvr>
                                      <p:to>
                                        <p:strVal val="visible"/>
                                      </p:to>
                                    </p:set>
                                    <p:animEffect transition="in" filter="diamond(in)">
                                      <p:cBhvr>
                                        <p:cTn id="62" dur="20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animBg="1"/>
      <p:bldP spid="147" grpId="0" animBg="1"/>
      <p:bldP spid="150" grpId="0" animBg="1"/>
      <p:bldP spid="153" grpId="0" animBg="1"/>
      <p:bldP spid="154" grpId="0" animBg="1"/>
      <p:bldP spid="155" grpId="0" animBg="1"/>
      <p:bldP spid="158" grpId="0" animBg="1"/>
      <p:bldP spid="165"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7347" name="Slide Number Placeholder 4"/>
          <p:cNvSpPr>
            <a:spLocks noGrp="1"/>
          </p:cNvSpPr>
          <p:nvPr>
            <p:ph type="sldNum" sz="quarter" idx="11"/>
          </p:nvPr>
        </p:nvSpPr>
        <p:spPr>
          <a:noFill/>
        </p:spPr>
        <p:txBody>
          <a:bodyPr/>
          <a:lstStyle/>
          <a:p>
            <a:fld id="{B80F4EC1-B09F-451E-A5EE-CAA51A2CBFD2}" type="slidenum">
              <a:rPr lang="en-US"/>
              <a:pPr/>
              <a:t>91</a:t>
            </a:fld>
            <a:endParaRPr lang="en-US"/>
          </a:p>
        </p:txBody>
      </p:sp>
      <p:sp>
        <p:nvSpPr>
          <p:cNvPr id="57348" name="Rectangle 2"/>
          <p:cNvSpPr>
            <a:spLocks noGrp="1" noChangeArrowheads="1"/>
          </p:cNvSpPr>
          <p:nvPr>
            <p:ph type="title"/>
          </p:nvPr>
        </p:nvSpPr>
        <p:spPr/>
        <p:txBody>
          <a:bodyPr/>
          <a:lstStyle/>
          <a:p>
            <a:pPr eaLnBrk="1" hangingPunct="1"/>
            <a:r>
              <a:rPr lang="en-US" sz="4000" smtClean="0"/>
              <a:t>Siêu cúp</a:t>
            </a:r>
            <a:br>
              <a:rPr lang="en-US" sz="4000" smtClean="0"/>
            </a:br>
            <a:r>
              <a:rPr lang="en-US" sz="4000" smtClean="0"/>
              <a:t>(</a:t>
            </a:r>
            <a:r>
              <a:rPr lang="en-US" sz="4000" i="1" smtClean="0"/>
              <a:t>n</a:t>
            </a:r>
            <a:r>
              <a:rPr lang="en-US" sz="4000" smtClean="0"/>
              <a:t>-cubes /hypercubes)</a:t>
            </a:r>
          </a:p>
        </p:txBody>
      </p:sp>
      <p:sp>
        <p:nvSpPr>
          <p:cNvPr id="57349" name="Rectangle 3"/>
          <p:cNvSpPr>
            <a:spLocks noGrp="1" noChangeArrowheads="1"/>
          </p:cNvSpPr>
          <p:nvPr>
            <p:ph type="body" idx="1"/>
          </p:nvPr>
        </p:nvSpPr>
        <p:spPr/>
        <p:txBody>
          <a:bodyPr/>
          <a:lstStyle/>
          <a:p>
            <a:pPr eaLnBrk="1" hangingPunct="1">
              <a:spcBef>
                <a:spcPts val="1200"/>
              </a:spcBef>
            </a:pPr>
            <a:r>
              <a:rPr lang="en-US" smtClean="0"/>
              <a:t>Với </a:t>
            </a:r>
            <a:r>
              <a:rPr lang="en-US" i="1" smtClean="0">
                <a:solidFill>
                  <a:srgbClr val="FF0000"/>
                </a:solidFill>
              </a:rPr>
              <a:t>n</a:t>
            </a:r>
            <a:r>
              <a:rPr lang="en-US" smtClean="0">
                <a:solidFill>
                  <a:srgbClr val="FF0000"/>
                </a:solidFill>
                <a:sym typeface="Symbol" pitchFamily="18" charset="2"/>
              </a:rPr>
              <a:t></a:t>
            </a:r>
            <a:r>
              <a:rPr lang="en-US" b="1" smtClean="0">
                <a:solidFill>
                  <a:srgbClr val="FF0000"/>
                </a:solidFill>
                <a:sym typeface="Symbol" pitchFamily="18" charset="2"/>
              </a:rPr>
              <a:t>N</a:t>
            </a:r>
            <a:r>
              <a:rPr lang="en-US" smtClean="0"/>
              <a:t>, siêu cúp </a:t>
            </a:r>
            <a:r>
              <a:rPr lang="en-US" i="1" smtClean="0"/>
              <a:t>Q</a:t>
            </a:r>
            <a:r>
              <a:rPr lang="en-US" i="1" baseline="-25000" smtClean="0"/>
              <a:t>n</a:t>
            </a:r>
            <a:r>
              <a:rPr lang="en-US" smtClean="0"/>
              <a:t> có thể định nghĩa đệ qui như sau:</a:t>
            </a:r>
            <a:endParaRPr lang="en-US" i="1" smtClean="0"/>
          </a:p>
          <a:p>
            <a:pPr lvl="1" eaLnBrk="1" hangingPunct="1">
              <a:spcBef>
                <a:spcPts val="1200"/>
              </a:spcBef>
            </a:pPr>
            <a:r>
              <a:rPr lang="en-US" smtClean="0"/>
              <a:t> </a:t>
            </a:r>
            <a:r>
              <a:rPr lang="en-US" sz="2800" i="1" smtClean="0">
                <a:solidFill>
                  <a:srgbClr val="FF0000"/>
                </a:solidFill>
              </a:rPr>
              <a:t>Q</a:t>
            </a:r>
            <a:r>
              <a:rPr lang="en-US" sz="2800" baseline="-25000" smtClean="0">
                <a:solidFill>
                  <a:srgbClr val="FF0000"/>
                </a:solidFill>
              </a:rPr>
              <a:t>0</a:t>
            </a:r>
            <a:r>
              <a:rPr lang="en-US" sz="2800" smtClean="0">
                <a:solidFill>
                  <a:srgbClr val="FF0000"/>
                </a:solidFill>
              </a:rPr>
              <a:t>={{</a:t>
            </a:r>
            <a:r>
              <a:rPr lang="en-US" sz="2800" i="1" smtClean="0">
                <a:solidFill>
                  <a:srgbClr val="FF0000"/>
                </a:solidFill>
              </a:rPr>
              <a:t>v</a:t>
            </a:r>
            <a:r>
              <a:rPr lang="en-US" sz="2800" baseline="-25000" smtClean="0">
                <a:solidFill>
                  <a:srgbClr val="FF0000"/>
                </a:solidFill>
              </a:rPr>
              <a:t>0</a:t>
            </a:r>
            <a:r>
              <a:rPr lang="en-US" sz="2800" smtClean="0">
                <a:solidFill>
                  <a:srgbClr val="FF0000"/>
                </a:solidFill>
              </a:rPr>
              <a:t>},</a:t>
            </a:r>
            <a:r>
              <a:rPr lang="en-US" sz="2800" smtClean="0">
                <a:solidFill>
                  <a:srgbClr val="FF0000"/>
                </a:solidFill>
                <a:sym typeface="Symbol" pitchFamily="18" charset="2"/>
              </a:rPr>
              <a:t></a:t>
            </a:r>
            <a:r>
              <a:rPr lang="en-US" sz="2800" smtClean="0">
                <a:solidFill>
                  <a:srgbClr val="FF0000"/>
                </a:solidFill>
              </a:rPr>
              <a:t>}</a:t>
            </a:r>
            <a:r>
              <a:rPr lang="en-US" sz="2800" smtClean="0"/>
              <a:t> (một đỉnh và không có cạnh)</a:t>
            </a:r>
          </a:p>
          <a:p>
            <a:pPr lvl="1" eaLnBrk="1" hangingPunct="1">
              <a:spcBef>
                <a:spcPts val="1200"/>
              </a:spcBef>
            </a:pPr>
            <a:r>
              <a:rPr lang="en-US" sz="2800" smtClean="0"/>
              <a:t>Với mọi </a:t>
            </a:r>
            <a:r>
              <a:rPr lang="en-US" sz="2800" i="1" smtClean="0">
                <a:solidFill>
                  <a:srgbClr val="FF0000"/>
                </a:solidFill>
              </a:rPr>
              <a:t>n</a:t>
            </a:r>
            <a:r>
              <a:rPr lang="en-US" sz="2800" smtClean="0">
                <a:solidFill>
                  <a:srgbClr val="FF0000"/>
                </a:solidFill>
                <a:sym typeface="Symbol" pitchFamily="18" charset="2"/>
              </a:rPr>
              <a:t></a:t>
            </a:r>
            <a:r>
              <a:rPr lang="en-US" sz="2800" b="1" smtClean="0">
                <a:solidFill>
                  <a:srgbClr val="FF0000"/>
                </a:solidFill>
                <a:sym typeface="Symbol" pitchFamily="18" charset="2"/>
              </a:rPr>
              <a:t>N</a:t>
            </a:r>
            <a:r>
              <a:rPr lang="en-US" sz="2800" smtClean="0">
                <a:sym typeface="Symbol" pitchFamily="18" charset="2"/>
              </a:rPr>
              <a:t>, nếu </a:t>
            </a:r>
            <a:r>
              <a:rPr lang="en-US" sz="2800" i="1" smtClean="0">
                <a:solidFill>
                  <a:srgbClr val="FF0000"/>
                </a:solidFill>
              </a:rPr>
              <a:t>Q</a:t>
            </a:r>
            <a:r>
              <a:rPr lang="en-US" sz="2800" i="1" baseline="-25000" smtClean="0">
                <a:solidFill>
                  <a:srgbClr val="FF0000"/>
                </a:solidFill>
              </a:rPr>
              <a:t>n</a:t>
            </a:r>
            <a:r>
              <a:rPr lang="en-US" sz="2800" i="1" smtClean="0">
                <a:solidFill>
                  <a:srgbClr val="FF0000"/>
                </a:solidFill>
              </a:rPr>
              <a:t>=</a:t>
            </a:r>
            <a:r>
              <a:rPr lang="en-US" sz="2800" smtClean="0">
                <a:solidFill>
                  <a:srgbClr val="FF0000"/>
                </a:solidFill>
              </a:rPr>
              <a:t>(</a:t>
            </a:r>
            <a:r>
              <a:rPr lang="en-US" sz="2800" i="1" smtClean="0">
                <a:solidFill>
                  <a:srgbClr val="FF0000"/>
                </a:solidFill>
              </a:rPr>
              <a:t>V</a:t>
            </a:r>
            <a:r>
              <a:rPr lang="en-US" sz="2800" smtClean="0">
                <a:solidFill>
                  <a:srgbClr val="FF0000"/>
                </a:solidFill>
              </a:rPr>
              <a:t>,</a:t>
            </a:r>
            <a:r>
              <a:rPr lang="en-US" sz="2800" i="1" smtClean="0">
                <a:solidFill>
                  <a:srgbClr val="FF0000"/>
                </a:solidFill>
              </a:rPr>
              <a:t>E</a:t>
            </a:r>
            <a:r>
              <a:rPr lang="en-US" sz="2800" smtClean="0">
                <a:solidFill>
                  <a:srgbClr val="FF0000"/>
                </a:solidFill>
              </a:rPr>
              <a:t>)</a:t>
            </a:r>
            <a:r>
              <a:rPr lang="en-US" sz="2800" smtClean="0"/>
              <a:t>, trong đó </a:t>
            </a:r>
            <a:r>
              <a:rPr lang="en-US" sz="2800" i="1" smtClean="0">
                <a:solidFill>
                  <a:srgbClr val="FF0000"/>
                </a:solidFill>
              </a:rPr>
              <a:t>V</a:t>
            </a:r>
            <a:r>
              <a:rPr lang="en-US" sz="2800" smtClean="0">
                <a:solidFill>
                  <a:srgbClr val="FF0000"/>
                </a:solidFill>
              </a:rPr>
              <a:t>={</a:t>
            </a:r>
            <a:r>
              <a:rPr lang="en-US" sz="2800" i="1" smtClean="0">
                <a:solidFill>
                  <a:srgbClr val="FF0000"/>
                </a:solidFill>
              </a:rPr>
              <a:t>v</a:t>
            </a:r>
            <a:r>
              <a:rPr lang="en-US" sz="2800" baseline="-25000" smtClean="0">
                <a:solidFill>
                  <a:srgbClr val="FF0000"/>
                </a:solidFill>
              </a:rPr>
              <a:t>1</a:t>
            </a:r>
            <a:r>
              <a:rPr lang="en-US" sz="2800" smtClean="0">
                <a:solidFill>
                  <a:srgbClr val="FF0000"/>
                </a:solidFill>
              </a:rPr>
              <a:t>,…,</a:t>
            </a:r>
            <a:r>
              <a:rPr lang="en-US" sz="2800" i="1" smtClean="0">
                <a:solidFill>
                  <a:srgbClr val="FF0000"/>
                </a:solidFill>
              </a:rPr>
              <a:t>v</a:t>
            </a:r>
            <a:r>
              <a:rPr lang="en-US" sz="2800" i="1" baseline="-25000" smtClean="0">
                <a:solidFill>
                  <a:srgbClr val="FF0000"/>
                </a:solidFill>
              </a:rPr>
              <a:t>a</a:t>
            </a:r>
            <a:r>
              <a:rPr lang="en-US" sz="2800" smtClean="0">
                <a:solidFill>
                  <a:srgbClr val="FF0000"/>
                </a:solidFill>
              </a:rPr>
              <a:t>}</a:t>
            </a:r>
            <a:r>
              <a:rPr lang="en-US" sz="2800" smtClean="0"/>
              <a:t> và</a:t>
            </a:r>
            <a:r>
              <a:rPr lang="en-US" sz="2800" i="1" smtClean="0"/>
              <a:t> </a:t>
            </a:r>
            <a:r>
              <a:rPr lang="en-US" sz="2800" i="1" smtClean="0">
                <a:solidFill>
                  <a:srgbClr val="FF0000"/>
                </a:solidFill>
              </a:rPr>
              <a:t>E</a:t>
            </a:r>
            <a:r>
              <a:rPr lang="en-US" sz="2800" smtClean="0">
                <a:solidFill>
                  <a:srgbClr val="FF0000"/>
                </a:solidFill>
              </a:rPr>
              <a:t>={</a:t>
            </a:r>
            <a:r>
              <a:rPr lang="en-US" sz="2800" i="1" smtClean="0">
                <a:solidFill>
                  <a:srgbClr val="FF0000"/>
                </a:solidFill>
              </a:rPr>
              <a:t>e</a:t>
            </a:r>
            <a:r>
              <a:rPr lang="en-US" sz="2800" baseline="-25000" smtClean="0">
                <a:solidFill>
                  <a:srgbClr val="FF0000"/>
                </a:solidFill>
              </a:rPr>
              <a:t>1</a:t>
            </a:r>
            <a:r>
              <a:rPr lang="en-US" sz="2800" smtClean="0">
                <a:solidFill>
                  <a:srgbClr val="FF0000"/>
                </a:solidFill>
              </a:rPr>
              <a:t>,…,</a:t>
            </a:r>
            <a:r>
              <a:rPr lang="en-US" sz="2800" i="1" smtClean="0">
                <a:solidFill>
                  <a:srgbClr val="FF0000"/>
                </a:solidFill>
              </a:rPr>
              <a:t>e</a:t>
            </a:r>
            <a:r>
              <a:rPr lang="en-US" sz="2800" i="1" baseline="-25000" smtClean="0">
                <a:solidFill>
                  <a:srgbClr val="FF0000"/>
                </a:solidFill>
              </a:rPr>
              <a:t>b</a:t>
            </a:r>
            <a:r>
              <a:rPr lang="en-US" sz="2800" smtClean="0">
                <a:solidFill>
                  <a:srgbClr val="FF0000"/>
                </a:solidFill>
              </a:rPr>
              <a:t>}</a:t>
            </a:r>
            <a:r>
              <a:rPr lang="en-US" sz="2800" smtClean="0"/>
              <a:t>, thì </a:t>
            </a:r>
            <a:r>
              <a:rPr lang="en-US" sz="2800" i="1" smtClean="0">
                <a:solidFill>
                  <a:srgbClr val="FF0000"/>
                </a:solidFill>
              </a:rPr>
              <a:t>Q</a:t>
            </a:r>
            <a:r>
              <a:rPr lang="en-US" sz="2800" i="1" baseline="-25000" smtClean="0">
                <a:solidFill>
                  <a:srgbClr val="FF0000"/>
                </a:solidFill>
              </a:rPr>
              <a:t>n</a:t>
            </a:r>
            <a:r>
              <a:rPr lang="en-US" sz="2800" baseline="-25000" smtClean="0">
                <a:solidFill>
                  <a:srgbClr val="FF0000"/>
                </a:solidFill>
              </a:rPr>
              <a:t>+1</a:t>
            </a:r>
            <a:r>
              <a:rPr lang="en-US" sz="2800" smtClean="0">
                <a:solidFill>
                  <a:srgbClr val="FF0000"/>
                </a:solidFill>
              </a:rPr>
              <a:t>=(</a:t>
            </a:r>
            <a:r>
              <a:rPr lang="en-US" sz="2800" i="1" smtClean="0">
                <a:solidFill>
                  <a:srgbClr val="FF0000"/>
                </a:solidFill>
              </a:rPr>
              <a:t>V</a:t>
            </a:r>
            <a:r>
              <a:rPr lang="en-US" sz="2800" smtClean="0">
                <a:solidFill>
                  <a:srgbClr val="FF0000"/>
                </a:solidFill>
                <a:sym typeface="Symbol" pitchFamily="18" charset="2"/>
              </a:rPr>
              <a:t>{</a:t>
            </a:r>
            <a:r>
              <a:rPr lang="en-US" sz="2800" i="1" smtClean="0">
                <a:solidFill>
                  <a:srgbClr val="FF0000"/>
                </a:solidFill>
              </a:rPr>
              <a:t>v</a:t>
            </a:r>
            <a:r>
              <a:rPr lang="en-US" sz="2800" baseline="-25000" smtClean="0">
                <a:solidFill>
                  <a:srgbClr val="FF0000"/>
                </a:solidFill>
              </a:rPr>
              <a:t>1</a:t>
            </a:r>
            <a:r>
              <a:rPr lang="en-US" sz="2800" smtClean="0">
                <a:solidFill>
                  <a:srgbClr val="FF0000"/>
                </a:solidFill>
              </a:rPr>
              <a:t>´,…,</a:t>
            </a:r>
            <a:r>
              <a:rPr lang="en-US" sz="2800" i="1" smtClean="0">
                <a:solidFill>
                  <a:srgbClr val="FF0000"/>
                </a:solidFill>
              </a:rPr>
              <a:t>v</a:t>
            </a:r>
            <a:r>
              <a:rPr lang="en-US" sz="2800" i="1" baseline="-25000" smtClean="0">
                <a:solidFill>
                  <a:srgbClr val="FF0000"/>
                </a:solidFill>
              </a:rPr>
              <a:t>a</a:t>
            </a:r>
            <a:r>
              <a:rPr lang="en-US" sz="2800" smtClean="0">
                <a:solidFill>
                  <a:srgbClr val="FF0000"/>
                </a:solidFill>
              </a:rPr>
              <a:t>´</a:t>
            </a:r>
            <a:r>
              <a:rPr lang="en-US" sz="2800" smtClean="0">
                <a:solidFill>
                  <a:srgbClr val="FF0000"/>
                </a:solidFill>
                <a:sym typeface="Symbol" pitchFamily="18" charset="2"/>
              </a:rPr>
              <a:t>}</a:t>
            </a:r>
            <a:r>
              <a:rPr lang="en-US" sz="2800" smtClean="0">
                <a:solidFill>
                  <a:srgbClr val="FF0000"/>
                </a:solidFill>
              </a:rPr>
              <a:t>, </a:t>
            </a:r>
            <a:r>
              <a:rPr lang="en-US" sz="2800" i="1" smtClean="0">
                <a:solidFill>
                  <a:srgbClr val="FF0000"/>
                </a:solidFill>
              </a:rPr>
              <a:t>E</a:t>
            </a:r>
            <a:r>
              <a:rPr lang="en-US" sz="2800" smtClean="0">
                <a:solidFill>
                  <a:srgbClr val="FF0000"/>
                </a:solidFill>
                <a:sym typeface="Symbol" pitchFamily="18" charset="2"/>
              </a:rPr>
              <a:t></a:t>
            </a:r>
            <a:r>
              <a:rPr lang="en-US" sz="2800" smtClean="0">
                <a:solidFill>
                  <a:srgbClr val="FF0000"/>
                </a:solidFill>
              </a:rPr>
              <a:t>{</a:t>
            </a:r>
            <a:r>
              <a:rPr lang="en-US" sz="2800" i="1" smtClean="0">
                <a:solidFill>
                  <a:srgbClr val="FF0000"/>
                </a:solidFill>
              </a:rPr>
              <a:t>e</a:t>
            </a:r>
            <a:r>
              <a:rPr lang="en-US" sz="2800" baseline="-25000" smtClean="0">
                <a:solidFill>
                  <a:srgbClr val="FF0000"/>
                </a:solidFill>
              </a:rPr>
              <a:t>1</a:t>
            </a:r>
            <a:r>
              <a:rPr lang="en-US" sz="2800" smtClean="0">
                <a:solidFill>
                  <a:srgbClr val="FF0000"/>
                </a:solidFill>
              </a:rPr>
              <a:t>´,…,</a:t>
            </a:r>
            <a:r>
              <a:rPr lang="en-US" sz="2800" i="1" smtClean="0">
                <a:solidFill>
                  <a:srgbClr val="FF0000"/>
                </a:solidFill>
              </a:rPr>
              <a:t>e</a:t>
            </a:r>
            <a:r>
              <a:rPr lang="en-US" sz="2800" i="1" baseline="-25000" smtClean="0">
                <a:solidFill>
                  <a:srgbClr val="FF0000"/>
                </a:solidFill>
              </a:rPr>
              <a:t>b</a:t>
            </a:r>
            <a:r>
              <a:rPr lang="en-US" sz="2800" smtClean="0">
                <a:solidFill>
                  <a:srgbClr val="FF0000"/>
                </a:solidFill>
              </a:rPr>
              <a:t>´}</a:t>
            </a:r>
            <a:r>
              <a:rPr lang="en-US" sz="2800" smtClean="0">
                <a:solidFill>
                  <a:srgbClr val="FF0000"/>
                </a:solidFill>
                <a:sym typeface="Symbol" pitchFamily="18" charset="2"/>
              </a:rPr>
              <a:t>{(</a:t>
            </a:r>
            <a:r>
              <a:rPr lang="en-US" sz="2800" i="1" smtClean="0">
                <a:solidFill>
                  <a:srgbClr val="FF0000"/>
                </a:solidFill>
              </a:rPr>
              <a:t>v</a:t>
            </a:r>
            <a:r>
              <a:rPr lang="en-US" sz="2800" baseline="-25000" smtClean="0">
                <a:solidFill>
                  <a:srgbClr val="FF0000"/>
                </a:solidFill>
              </a:rPr>
              <a:t>1</a:t>
            </a:r>
            <a:r>
              <a:rPr lang="en-US" sz="2800" smtClean="0">
                <a:solidFill>
                  <a:srgbClr val="FF0000"/>
                </a:solidFill>
              </a:rPr>
              <a:t>,</a:t>
            </a:r>
            <a:r>
              <a:rPr lang="en-US" sz="2800" i="1" smtClean="0">
                <a:solidFill>
                  <a:srgbClr val="FF0000"/>
                </a:solidFill>
              </a:rPr>
              <a:t>v</a:t>
            </a:r>
            <a:r>
              <a:rPr lang="en-US" sz="2800" baseline="-25000" smtClean="0">
                <a:solidFill>
                  <a:srgbClr val="FF0000"/>
                </a:solidFill>
              </a:rPr>
              <a:t>1</a:t>
            </a:r>
            <a:r>
              <a:rPr lang="en-US" sz="2800" smtClean="0">
                <a:solidFill>
                  <a:srgbClr val="FF0000"/>
                </a:solidFill>
              </a:rPr>
              <a:t>´)</a:t>
            </a:r>
            <a:r>
              <a:rPr lang="en-US" sz="2800" smtClean="0">
                <a:solidFill>
                  <a:srgbClr val="FF0000"/>
                </a:solidFill>
                <a:sym typeface="Symbol" pitchFamily="18" charset="2"/>
              </a:rPr>
              <a:t>,(</a:t>
            </a:r>
            <a:r>
              <a:rPr lang="en-US" sz="2800" i="1" smtClean="0">
                <a:solidFill>
                  <a:srgbClr val="FF0000"/>
                </a:solidFill>
              </a:rPr>
              <a:t>v</a:t>
            </a:r>
            <a:r>
              <a:rPr lang="en-US" sz="2800" baseline="-25000" smtClean="0">
                <a:solidFill>
                  <a:srgbClr val="FF0000"/>
                </a:solidFill>
              </a:rPr>
              <a:t>2</a:t>
            </a:r>
            <a:r>
              <a:rPr lang="en-US" sz="2800" smtClean="0">
                <a:solidFill>
                  <a:srgbClr val="FF0000"/>
                </a:solidFill>
              </a:rPr>
              <a:t>,</a:t>
            </a:r>
            <a:r>
              <a:rPr lang="en-US" sz="2800" i="1" smtClean="0">
                <a:solidFill>
                  <a:srgbClr val="FF0000"/>
                </a:solidFill>
              </a:rPr>
              <a:t>v</a:t>
            </a:r>
            <a:r>
              <a:rPr lang="en-US" sz="2800" baseline="-25000" smtClean="0">
                <a:solidFill>
                  <a:srgbClr val="FF0000"/>
                </a:solidFill>
              </a:rPr>
              <a:t>2</a:t>
            </a:r>
            <a:r>
              <a:rPr lang="en-US" sz="2800" smtClean="0">
                <a:solidFill>
                  <a:srgbClr val="FF0000"/>
                </a:solidFill>
              </a:rPr>
              <a:t>´)</a:t>
            </a:r>
            <a:r>
              <a:rPr lang="en-US" sz="2800" smtClean="0">
                <a:solidFill>
                  <a:srgbClr val="FF0000"/>
                </a:solidFill>
                <a:sym typeface="Symbol" pitchFamily="18" charset="2"/>
              </a:rPr>
              <a:t>,…,(</a:t>
            </a:r>
            <a:r>
              <a:rPr lang="en-US" sz="2800" i="1" smtClean="0">
                <a:solidFill>
                  <a:srgbClr val="FF0000"/>
                </a:solidFill>
              </a:rPr>
              <a:t>v</a:t>
            </a:r>
            <a:r>
              <a:rPr lang="en-US" sz="2800" i="1" baseline="-25000" smtClean="0">
                <a:solidFill>
                  <a:srgbClr val="FF0000"/>
                </a:solidFill>
              </a:rPr>
              <a:t>a</a:t>
            </a:r>
            <a:r>
              <a:rPr lang="en-US" sz="2800" smtClean="0">
                <a:solidFill>
                  <a:srgbClr val="FF0000"/>
                </a:solidFill>
              </a:rPr>
              <a:t>,</a:t>
            </a:r>
            <a:r>
              <a:rPr lang="en-US" sz="2800" i="1" smtClean="0">
                <a:solidFill>
                  <a:srgbClr val="FF0000"/>
                </a:solidFill>
              </a:rPr>
              <a:t>v</a:t>
            </a:r>
            <a:r>
              <a:rPr lang="en-US" sz="2800" i="1" baseline="-25000" smtClean="0">
                <a:solidFill>
                  <a:srgbClr val="FF0000"/>
                </a:solidFill>
              </a:rPr>
              <a:t>a</a:t>
            </a:r>
            <a:r>
              <a:rPr lang="en-US" sz="2800" smtClean="0">
                <a:solidFill>
                  <a:srgbClr val="FF0000"/>
                </a:solidFill>
              </a:rPr>
              <a:t>´)</a:t>
            </a:r>
            <a:r>
              <a:rPr lang="en-US" sz="2800" smtClean="0">
                <a:solidFill>
                  <a:srgbClr val="FF0000"/>
                </a:solidFill>
                <a:sym typeface="Symbol" pitchFamily="18" charset="2"/>
              </a:rPr>
              <a:t>}</a:t>
            </a:r>
            <a:r>
              <a:rPr lang="en-US" sz="2800" smtClean="0">
                <a:solidFill>
                  <a:srgbClr val="FF0000"/>
                </a:solidFill>
              </a:rPr>
              <a:t>)</a:t>
            </a:r>
          </a:p>
          <a:p>
            <a:pPr eaLnBrk="1" hangingPunct="1">
              <a:spcBef>
                <a:spcPts val="1200"/>
              </a:spcBef>
            </a:pPr>
            <a:r>
              <a:rPr lang="en-US" sz="3200" smtClean="0">
                <a:solidFill>
                  <a:srgbClr val="000099"/>
                </a:solidFill>
              </a:rPr>
              <a:t>Nghĩa là siêu cúp </a:t>
            </a:r>
            <a:r>
              <a:rPr lang="en-US" sz="3200" i="1" smtClean="0">
                <a:solidFill>
                  <a:srgbClr val="000099"/>
                </a:solidFill>
              </a:rPr>
              <a:t>Q</a:t>
            </a:r>
            <a:r>
              <a:rPr lang="en-US" sz="3200" i="1" baseline="-25000" smtClean="0">
                <a:solidFill>
                  <a:srgbClr val="000099"/>
                </a:solidFill>
              </a:rPr>
              <a:t>n</a:t>
            </a:r>
            <a:r>
              <a:rPr lang="en-US" sz="3200" baseline="-25000" smtClean="0">
                <a:solidFill>
                  <a:srgbClr val="000099"/>
                </a:solidFill>
              </a:rPr>
              <a:t>+1</a:t>
            </a:r>
            <a:r>
              <a:rPr lang="en-US" sz="3200" smtClean="0">
                <a:solidFill>
                  <a:srgbClr val="000099"/>
                </a:solidFill>
              </a:rPr>
              <a:t> thu được từ hai siêu cúp </a:t>
            </a:r>
            <a:r>
              <a:rPr lang="en-US" sz="3200" i="1" smtClean="0">
                <a:solidFill>
                  <a:srgbClr val="000099"/>
                </a:solidFill>
              </a:rPr>
              <a:t>Q</a:t>
            </a:r>
            <a:r>
              <a:rPr lang="en-US" sz="3200" i="1" baseline="-25000" smtClean="0">
                <a:solidFill>
                  <a:srgbClr val="000099"/>
                </a:solidFill>
              </a:rPr>
              <a:t>n</a:t>
            </a:r>
            <a:r>
              <a:rPr lang="en-US" sz="3200" smtClean="0">
                <a:solidFill>
                  <a:srgbClr val="000099"/>
                </a:solidFill>
              </a:rPr>
              <a:t> và </a:t>
            </a:r>
            <a:r>
              <a:rPr lang="en-US" sz="3200" i="1" smtClean="0">
                <a:solidFill>
                  <a:srgbClr val="000099"/>
                </a:solidFill>
              </a:rPr>
              <a:t>Q</a:t>
            </a:r>
            <a:r>
              <a:rPr lang="en-US" sz="3200" i="1" baseline="30000" smtClean="0">
                <a:solidFill>
                  <a:srgbClr val="000099"/>
                </a:solidFill>
              </a:rPr>
              <a:t>’</a:t>
            </a:r>
            <a:r>
              <a:rPr lang="en-US" sz="3200" i="1" baseline="-25000" smtClean="0">
                <a:solidFill>
                  <a:srgbClr val="000099"/>
                </a:solidFill>
              </a:rPr>
              <a:t>n</a:t>
            </a:r>
            <a:r>
              <a:rPr lang="en-US" sz="3200" smtClean="0">
                <a:solidFill>
                  <a:srgbClr val="000099"/>
                </a:solidFill>
              </a:rPr>
              <a:t> bằng việc nối các cặp đỉnh tương ứng.</a:t>
            </a: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8371" name="Slide Number Placeholder 4"/>
          <p:cNvSpPr>
            <a:spLocks noGrp="1"/>
          </p:cNvSpPr>
          <p:nvPr>
            <p:ph type="sldNum" sz="quarter" idx="11"/>
          </p:nvPr>
        </p:nvSpPr>
        <p:spPr>
          <a:noFill/>
        </p:spPr>
        <p:txBody>
          <a:bodyPr/>
          <a:lstStyle/>
          <a:p>
            <a:fld id="{EF171F65-E3D0-438C-A562-26FFDF21952B}" type="slidenum">
              <a:rPr lang="en-US"/>
              <a:pPr/>
              <a:t>92</a:t>
            </a:fld>
            <a:endParaRPr lang="en-US"/>
          </a:p>
        </p:txBody>
      </p:sp>
      <p:sp>
        <p:nvSpPr>
          <p:cNvPr id="58372" name="Rectangle 2"/>
          <p:cNvSpPr>
            <a:spLocks noGrp="1" noChangeArrowheads="1"/>
          </p:cNvSpPr>
          <p:nvPr>
            <p:ph type="body" idx="1"/>
          </p:nvPr>
        </p:nvSpPr>
        <p:spPr>
          <a:xfrm>
            <a:off x="179388" y="1484313"/>
            <a:ext cx="8785225" cy="5068887"/>
          </a:xfrm>
        </p:spPr>
        <p:txBody>
          <a:bodyPr/>
          <a:lstStyle/>
          <a:p>
            <a:pPr eaLnBrk="1" hangingPunct="1"/>
            <a:r>
              <a:rPr lang="en-US" b="1" dirty="0" err="1" smtClean="0"/>
              <a:t>Định</a:t>
            </a:r>
            <a:r>
              <a:rPr lang="en-US" b="1" dirty="0" smtClean="0"/>
              <a:t> </a:t>
            </a:r>
            <a:r>
              <a:rPr lang="en-US" b="1" dirty="0" err="1" smtClean="0"/>
              <a:t>nghĩa</a:t>
            </a:r>
            <a:r>
              <a:rPr lang="en-US" b="1" dirty="0" smtClean="0"/>
              <a:t>.</a:t>
            </a:r>
            <a:r>
              <a:rPr lang="en-US" dirty="0" smtClean="0"/>
              <a:t> </a:t>
            </a:r>
            <a:r>
              <a:rPr lang="en-US" dirty="0" err="1" smtClean="0"/>
              <a:t>Đồ</a:t>
            </a:r>
            <a:r>
              <a:rPr lang="en-US" dirty="0" smtClean="0"/>
              <a:t> </a:t>
            </a:r>
            <a:r>
              <a:rPr lang="en-US" dirty="0" err="1" smtClean="0"/>
              <a:t>thị</a:t>
            </a:r>
            <a:r>
              <a:rPr lang="en-US" dirty="0" smtClean="0"/>
              <a:t> </a:t>
            </a:r>
            <a:r>
              <a:rPr lang="en-US" i="1" dirty="0" smtClean="0">
                <a:solidFill>
                  <a:srgbClr val="FF0000"/>
                </a:solidFill>
              </a:rPr>
              <a:t>G</a:t>
            </a:r>
            <a:r>
              <a:rPr lang="en-US" dirty="0" smtClean="0">
                <a:solidFill>
                  <a:srgbClr val="FF0000"/>
                </a:solidFill>
              </a:rPr>
              <a:t>=(</a:t>
            </a:r>
            <a:r>
              <a:rPr lang="en-US" i="1" dirty="0" err="1" smtClean="0">
                <a:solidFill>
                  <a:srgbClr val="FF0000"/>
                </a:solidFill>
              </a:rPr>
              <a:t>V</a:t>
            </a:r>
            <a:r>
              <a:rPr lang="en-US" dirty="0" err="1" smtClean="0">
                <a:solidFill>
                  <a:srgbClr val="FF0000"/>
                </a:solidFill>
              </a:rPr>
              <a:t>,</a:t>
            </a:r>
            <a:r>
              <a:rPr lang="en-US" i="1" dirty="0" err="1" smtClean="0">
                <a:solidFill>
                  <a:srgbClr val="FF0000"/>
                </a:solidFill>
              </a:rPr>
              <a:t>E</a:t>
            </a:r>
            <a:r>
              <a:rPr lang="en-US" dirty="0" smtClean="0">
                <a:solidFill>
                  <a:srgbClr val="FF0000"/>
                </a:solidFill>
              </a:rPr>
              <a:t>)</a:t>
            </a:r>
            <a:r>
              <a:rPr lang="en-US" dirty="0" smtClean="0"/>
              <a:t> </a:t>
            </a:r>
            <a:r>
              <a:rPr lang="en-US" dirty="0" err="1" smtClean="0"/>
              <a:t>là</a:t>
            </a:r>
            <a:r>
              <a:rPr lang="en-US" dirty="0" smtClean="0"/>
              <a:t> </a:t>
            </a:r>
            <a:r>
              <a:rPr lang="en-US" dirty="0" err="1" smtClean="0"/>
              <a:t>hai</a:t>
            </a:r>
            <a:r>
              <a:rPr lang="en-US" dirty="0" smtClean="0"/>
              <a:t> </a:t>
            </a:r>
            <a:r>
              <a:rPr lang="en-US" dirty="0" err="1" smtClean="0"/>
              <a:t>phía</a:t>
            </a:r>
            <a:r>
              <a:rPr lang="en-US" dirty="0" smtClean="0"/>
              <a:t> </a:t>
            </a:r>
            <a:r>
              <a:rPr lang="en-US" dirty="0" err="1" smtClean="0"/>
              <a:t>nếu</a:t>
            </a:r>
            <a:r>
              <a:rPr lang="en-US" dirty="0" smtClean="0"/>
              <a:t> </a:t>
            </a:r>
            <a:r>
              <a:rPr lang="en-US" dirty="0" err="1" smtClean="0"/>
              <a:t>và</a:t>
            </a:r>
            <a:r>
              <a:rPr lang="en-US" dirty="0" smtClean="0"/>
              <a:t> </a:t>
            </a:r>
            <a:r>
              <a:rPr lang="en-US" dirty="0" err="1" smtClean="0"/>
              <a:t>chỉ</a:t>
            </a:r>
            <a:r>
              <a:rPr lang="en-US" dirty="0" smtClean="0"/>
              <a:t> </a:t>
            </a:r>
            <a:r>
              <a:rPr lang="en-US" dirty="0" err="1" smtClean="0"/>
              <a:t>nếu</a:t>
            </a:r>
            <a:r>
              <a:rPr lang="en-US" dirty="0" smtClean="0"/>
              <a:t> </a:t>
            </a:r>
          </a:p>
          <a:p>
            <a:pPr eaLnBrk="1" hangingPunct="1">
              <a:buFontTx/>
              <a:buNone/>
            </a:pPr>
            <a:r>
              <a:rPr lang="en-US" i="1" dirty="0" smtClean="0">
                <a:solidFill>
                  <a:srgbClr val="FF0000"/>
                </a:solidFill>
              </a:rPr>
              <a:t>    V</a:t>
            </a:r>
            <a:r>
              <a:rPr lang="en-US" dirty="0" smtClean="0">
                <a:solidFill>
                  <a:srgbClr val="FF0000"/>
                </a:solidFill>
              </a:rPr>
              <a:t> = </a:t>
            </a:r>
            <a:r>
              <a:rPr lang="en-US" i="1" dirty="0" err="1" smtClean="0">
                <a:solidFill>
                  <a:srgbClr val="FF0000"/>
                </a:solidFill>
              </a:rPr>
              <a:t>V</a:t>
            </a:r>
            <a:r>
              <a:rPr lang="en-US" baseline="-25000" dirty="0" err="1" smtClean="0">
                <a:solidFill>
                  <a:srgbClr val="FF0000"/>
                </a:solidFill>
              </a:rPr>
              <a:t>1</a:t>
            </a:r>
            <a:r>
              <a:rPr lang="en-US" dirty="0" smtClean="0">
                <a:solidFill>
                  <a:srgbClr val="FF0000"/>
                </a:solidFill>
                <a:latin typeface="Symbol" pitchFamily="18" charset="2"/>
                <a:cs typeface="Times New Roman" pitchFamily="18" charset="0"/>
                <a:sym typeface="Symbol" pitchFamily="18" charset="2"/>
              </a:rPr>
              <a:t> </a:t>
            </a:r>
            <a:r>
              <a:rPr lang="en-US" i="1" dirty="0" err="1" smtClean="0">
                <a:solidFill>
                  <a:srgbClr val="FF0000"/>
                </a:solidFill>
                <a:cs typeface="Times New Roman" pitchFamily="18" charset="0"/>
              </a:rPr>
              <a:t>V</a:t>
            </a:r>
            <a:r>
              <a:rPr lang="en-US" baseline="-25000" dirty="0" err="1" smtClean="0">
                <a:solidFill>
                  <a:srgbClr val="FF0000"/>
                </a:solidFill>
                <a:cs typeface="Times New Roman" pitchFamily="18" charset="0"/>
              </a:rPr>
              <a:t>2</a:t>
            </a:r>
            <a:r>
              <a:rPr lang="en-US" dirty="0" smtClean="0">
                <a:cs typeface="Times New Roman" pitchFamily="18" charset="0"/>
              </a:rPr>
              <a:t> </a:t>
            </a:r>
            <a:r>
              <a:rPr lang="en-US" dirty="0" err="1" smtClean="0">
                <a:cs typeface="Times New Roman" pitchFamily="18" charset="0"/>
              </a:rPr>
              <a:t>với</a:t>
            </a:r>
            <a:r>
              <a:rPr lang="en-US" dirty="0" smtClean="0">
                <a:cs typeface="Times New Roman" pitchFamily="18" charset="0"/>
              </a:rPr>
              <a:t> </a:t>
            </a:r>
            <a:r>
              <a:rPr lang="en-US" i="1" dirty="0" err="1" smtClean="0">
                <a:solidFill>
                  <a:srgbClr val="FF0000"/>
                </a:solidFill>
                <a:cs typeface="Times New Roman" pitchFamily="18" charset="0"/>
              </a:rPr>
              <a:t>V</a:t>
            </a:r>
            <a:r>
              <a:rPr lang="en-US" baseline="-25000" dirty="0" err="1" smtClean="0">
                <a:solidFill>
                  <a:srgbClr val="FF0000"/>
                </a:solidFill>
                <a:cs typeface="Times New Roman" pitchFamily="18" charset="0"/>
              </a:rPr>
              <a:t>1</a:t>
            </a:r>
            <a:r>
              <a:rPr lang="en-US" dirty="0" err="1" smtClean="0">
                <a:solidFill>
                  <a:srgbClr val="FF0000"/>
                </a:solidFill>
                <a:cs typeface="Times New Roman" pitchFamily="18" charset="0"/>
              </a:rPr>
              <a:t>∩</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2</a:t>
            </a:r>
            <a:r>
              <a:rPr lang="en-US" dirty="0" smtClean="0">
                <a:solidFill>
                  <a:srgbClr val="FF0000"/>
                </a:solidFill>
                <a:cs typeface="Times New Roman" pitchFamily="18" charset="0"/>
                <a:sym typeface="Symbol" pitchFamily="18" charset="2"/>
              </a:rPr>
              <a:t>=</a:t>
            </a:r>
            <a:r>
              <a:rPr lang="en-US" dirty="0" smtClean="0">
                <a:solidFill>
                  <a:srgbClr val="FF0000"/>
                </a:solidFill>
                <a:latin typeface="Symbol" pitchFamily="18" charset="2"/>
                <a:cs typeface="Times New Roman" pitchFamily="18" charset="0"/>
                <a:sym typeface="Symbol" pitchFamily="18" charset="2"/>
              </a:rPr>
              <a:t></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và</a:t>
            </a:r>
            <a:r>
              <a:rPr lang="en-US" dirty="0" smtClean="0">
                <a:cs typeface="Times New Roman" pitchFamily="18" charset="0"/>
                <a:sym typeface="Symbol" pitchFamily="18" charset="2"/>
              </a:rPr>
              <a:t> </a:t>
            </a:r>
            <a:br>
              <a:rPr lang="en-US" dirty="0" smtClean="0">
                <a:cs typeface="Times New Roman" pitchFamily="18" charset="0"/>
                <a:sym typeface="Symbol" pitchFamily="18" charset="2"/>
              </a:rPr>
            </a:br>
            <a:r>
              <a:rPr lang="en-US" dirty="0" smtClean="0">
                <a:solidFill>
                  <a:srgbClr val="FF0000"/>
                </a:solidFill>
                <a:latin typeface="Symbol" pitchFamily="18" charset="2"/>
                <a:cs typeface="Times New Roman" pitchFamily="18" charset="0"/>
                <a:sym typeface="Symbol" pitchFamily="18" charset="2"/>
              </a:rPr>
              <a:t></a:t>
            </a:r>
            <a:r>
              <a:rPr lang="en-US" i="1" dirty="0" err="1" smtClean="0">
                <a:solidFill>
                  <a:srgbClr val="FF0000"/>
                </a:solidFill>
                <a:cs typeface="Times New Roman" pitchFamily="18" charset="0"/>
                <a:sym typeface="Symbol" pitchFamily="18" charset="2"/>
              </a:rPr>
              <a:t>e</a:t>
            </a:r>
            <a:r>
              <a:rPr lang="en-US" dirty="0" err="1" smtClean="0">
                <a:solidFill>
                  <a:srgbClr val="FF0000"/>
                </a:solidFill>
                <a:cs typeface="Times New Roman" pitchFamily="18" charset="0"/>
                <a:sym typeface="Symbol" pitchFamily="18" charset="2"/>
              </a:rPr>
              <a:t></a:t>
            </a:r>
            <a:r>
              <a:rPr lang="en-US" i="1" dirty="0" err="1" smtClean="0">
                <a:solidFill>
                  <a:srgbClr val="FF0000"/>
                </a:solidFill>
                <a:cs typeface="Times New Roman" pitchFamily="18" charset="0"/>
                <a:sym typeface="Symbol" pitchFamily="18" charset="2"/>
              </a:rPr>
              <a:t>E</a:t>
            </a:r>
            <a:r>
              <a:rPr lang="en-US" dirty="0" smtClean="0">
                <a:solidFill>
                  <a:srgbClr val="FF0000"/>
                </a:solidFill>
                <a:cs typeface="Times New Roman" pitchFamily="18" charset="0"/>
                <a:sym typeface="Symbol" pitchFamily="18" charset="2"/>
              </a:rPr>
              <a:t>: </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1</a:t>
            </a:r>
            <a:r>
              <a:rPr lang="en-US" dirty="0" err="1" smtClean="0">
                <a:solidFill>
                  <a:srgbClr val="FF0000"/>
                </a:solidFill>
                <a:cs typeface="Times New Roman" pitchFamily="18" charset="0"/>
                <a:sym typeface="Symbol" pitchFamily="18" charset="2"/>
              </a:rPr>
              <a:t></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1</a:t>
            </a:r>
            <a:r>
              <a:rPr lang="en-US" dirty="0" smtClean="0">
                <a:solidFill>
                  <a:srgbClr val="FF0000"/>
                </a:solidFill>
                <a:cs typeface="Times New Roman" pitchFamily="18" charset="0"/>
                <a:sym typeface="Symbol" pitchFamily="18" charset="2"/>
              </a:rPr>
              <a:t>, </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2</a:t>
            </a:r>
            <a:r>
              <a:rPr lang="en-US" dirty="0" err="1" smtClean="0">
                <a:solidFill>
                  <a:srgbClr val="FF0000"/>
                </a:solidFill>
                <a:cs typeface="Times New Roman" pitchFamily="18" charset="0"/>
                <a:sym typeface="Symbol" pitchFamily="18" charset="2"/>
              </a:rPr>
              <a:t></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2</a:t>
            </a:r>
            <a:r>
              <a:rPr lang="en-US" dirty="0" smtClean="0">
                <a:solidFill>
                  <a:srgbClr val="FF0000"/>
                </a:solidFill>
                <a:cs typeface="Times New Roman" pitchFamily="18" charset="0"/>
                <a:sym typeface="Symbol" pitchFamily="18" charset="2"/>
              </a:rPr>
              <a:t>: </a:t>
            </a:r>
            <a:r>
              <a:rPr lang="en-US" i="1" dirty="0" smtClean="0">
                <a:solidFill>
                  <a:srgbClr val="FF0000"/>
                </a:solidFill>
                <a:cs typeface="Times New Roman" pitchFamily="18" charset="0"/>
                <a:sym typeface="Symbol" pitchFamily="18" charset="2"/>
              </a:rPr>
              <a:t>e</a:t>
            </a:r>
            <a:r>
              <a:rPr lang="en-US" dirty="0" smtClean="0">
                <a:solidFill>
                  <a:srgbClr val="FF0000"/>
                </a:solidFill>
                <a:cs typeface="Times New Roman" pitchFamily="18" charset="0"/>
                <a:sym typeface="Symbol" pitchFamily="18" charset="2"/>
              </a:rPr>
              <a:t>=(</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1</a:t>
            </a:r>
            <a:r>
              <a:rPr lang="en-US" dirty="0" err="1" smtClean="0">
                <a:solidFill>
                  <a:srgbClr val="FF0000"/>
                </a:solidFill>
                <a:cs typeface="Times New Roman" pitchFamily="18" charset="0"/>
                <a:sym typeface="Symbol" pitchFamily="18" charset="2"/>
              </a:rPr>
              <a:t>,</a:t>
            </a:r>
            <a:r>
              <a:rPr lang="en-US" i="1" dirty="0" err="1" smtClean="0">
                <a:solidFill>
                  <a:srgbClr val="FF0000"/>
                </a:solidFill>
                <a:cs typeface="Times New Roman" pitchFamily="18" charset="0"/>
                <a:sym typeface="Symbol" pitchFamily="18" charset="2"/>
              </a:rPr>
              <a:t>v</a:t>
            </a:r>
            <a:r>
              <a:rPr lang="en-US" baseline="-25000" dirty="0" err="1" smtClean="0">
                <a:solidFill>
                  <a:srgbClr val="FF0000"/>
                </a:solidFill>
                <a:cs typeface="Times New Roman" pitchFamily="18" charset="0"/>
                <a:sym typeface="Symbol" pitchFamily="18" charset="2"/>
              </a:rPr>
              <a:t>2</a:t>
            </a:r>
            <a:r>
              <a:rPr lang="en-US" dirty="0" smtClean="0">
                <a:solidFill>
                  <a:srgbClr val="FF0000"/>
                </a:solidFill>
                <a:cs typeface="Times New Roman" pitchFamily="18" charset="0"/>
                <a:sym typeface="Symbol" pitchFamily="18" charset="2"/>
              </a:rPr>
              <a:t>)</a:t>
            </a:r>
            <a:r>
              <a:rPr lang="en-US" dirty="0" smtClean="0">
                <a:cs typeface="Times New Roman" pitchFamily="18" charset="0"/>
                <a:sym typeface="Symbol" pitchFamily="18" charset="2"/>
              </a:rPr>
              <a:t>.</a:t>
            </a:r>
          </a:p>
          <a:p>
            <a:pPr algn="just" eaLnBrk="1" hangingPunct="1"/>
            <a:r>
              <a:rPr lang="en-US" b="1" dirty="0" err="1" smtClean="0">
                <a:cs typeface="Times New Roman" pitchFamily="18" charset="0"/>
                <a:sym typeface="Symbol" pitchFamily="18" charset="2"/>
              </a:rPr>
              <a:t>Bằng</a:t>
            </a:r>
            <a:r>
              <a:rPr lang="en-US" b="1" dirty="0" smtClean="0">
                <a:cs typeface="Times New Roman" pitchFamily="18" charset="0"/>
                <a:sym typeface="Symbol" pitchFamily="18" charset="2"/>
              </a:rPr>
              <a:t> </a:t>
            </a:r>
            <a:r>
              <a:rPr lang="en-US" b="1" dirty="0" err="1" smtClean="0">
                <a:cs typeface="Times New Roman" pitchFamily="18" charset="0"/>
                <a:sym typeface="Symbol" pitchFamily="18" charset="2"/>
              </a:rPr>
              <a:t>lời</a:t>
            </a:r>
            <a:r>
              <a:rPr lang="en-US" b="1" dirty="0" smtClean="0">
                <a:cs typeface="Times New Roman" pitchFamily="18" charset="0"/>
                <a:sym typeface="Symbol" pitchFamily="18" charset="2"/>
              </a:rPr>
              <a:t>:</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Có</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thể</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phân</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hoạch</a:t>
            </a:r>
            <a:r>
              <a:rPr lang="en-US" dirty="0" smtClean="0">
                <a:cs typeface="Times New Roman" pitchFamily="18" charset="0"/>
                <a:sym typeface="Symbol" pitchFamily="18" charset="2"/>
              </a:rPr>
              <a:t> </a:t>
            </a:r>
          </a:p>
          <a:p>
            <a:pPr eaLnBrk="1" hangingPunct="1">
              <a:buFontTx/>
              <a:buNone/>
            </a:pP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tập</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đỉnh</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thành</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hai</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tập</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sao</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cho</a:t>
            </a:r>
            <a:r>
              <a:rPr lang="en-US" dirty="0" smtClean="0">
                <a:cs typeface="Times New Roman" pitchFamily="18" charset="0"/>
                <a:sym typeface="Symbol" pitchFamily="18" charset="2"/>
              </a:rPr>
              <a:t> </a:t>
            </a:r>
          </a:p>
          <a:p>
            <a:pPr eaLnBrk="1" hangingPunct="1">
              <a:buFontTx/>
              <a:buNone/>
            </a:pP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mỗi</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cạnh</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nối</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hai</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đỉnh</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thuộc</a:t>
            </a:r>
            <a:r>
              <a:rPr lang="en-US" dirty="0" smtClean="0">
                <a:cs typeface="Times New Roman" pitchFamily="18" charset="0"/>
                <a:sym typeface="Symbol" pitchFamily="18" charset="2"/>
              </a:rPr>
              <a:t> </a:t>
            </a:r>
          </a:p>
          <a:p>
            <a:pPr eaLnBrk="1" hangingPunct="1">
              <a:buFontTx/>
              <a:buNone/>
            </a:pP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hai</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tập</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khác</a:t>
            </a:r>
            <a:r>
              <a:rPr lang="en-US" dirty="0" smtClean="0">
                <a:cs typeface="Times New Roman" pitchFamily="18" charset="0"/>
                <a:sym typeface="Symbol" pitchFamily="18" charset="2"/>
              </a:rPr>
              <a:t> </a:t>
            </a:r>
            <a:r>
              <a:rPr lang="en-US" dirty="0" err="1" smtClean="0">
                <a:cs typeface="Times New Roman" pitchFamily="18" charset="0"/>
                <a:sym typeface="Symbol" pitchFamily="18" charset="2"/>
              </a:rPr>
              <a:t>nhau</a:t>
            </a:r>
            <a:r>
              <a:rPr lang="en-US" dirty="0" smtClean="0">
                <a:cs typeface="Times New Roman" pitchFamily="18" charset="0"/>
                <a:sym typeface="Symbol" pitchFamily="18" charset="2"/>
              </a:rPr>
              <a:t>.</a:t>
            </a:r>
          </a:p>
        </p:txBody>
      </p:sp>
      <p:sp>
        <p:nvSpPr>
          <p:cNvPr id="58373" name="Rectangle 5"/>
          <p:cNvSpPr>
            <a:spLocks noGrp="1" noChangeArrowheads="1"/>
          </p:cNvSpPr>
          <p:nvPr>
            <p:ph type="title"/>
          </p:nvPr>
        </p:nvSpPr>
        <p:spPr/>
        <p:txBody>
          <a:bodyPr/>
          <a:lstStyle/>
          <a:p>
            <a:pPr eaLnBrk="1" hangingPunct="1"/>
            <a:r>
              <a:rPr lang="en-US" smtClean="0"/>
              <a:t>Đồ thị hai phía (Bipartite Graphs)</a:t>
            </a:r>
          </a:p>
        </p:txBody>
      </p:sp>
      <p:grpSp>
        <p:nvGrpSpPr>
          <p:cNvPr id="2" name="Group 26"/>
          <p:cNvGrpSpPr>
            <a:grpSpLocks/>
          </p:cNvGrpSpPr>
          <p:nvPr/>
        </p:nvGrpSpPr>
        <p:grpSpPr bwMode="auto">
          <a:xfrm>
            <a:off x="6696075" y="2600325"/>
            <a:ext cx="1524000" cy="2278063"/>
            <a:chOff x="3984" y="2256"/>
            <a:chExt cx="960" cy="1435"/>
          </a:xfrm>
        </p:grpSpPr>
        <p:sp>
          <p:nvSpPr>
            <p:cNvPr id="58376" name="Oval 3"/>
            <p:cNvSpPr>
              <a:spLocks noChangeArrowheads="1"/>
            </p:cNvSpPr>
            <p:nvPr/>
          </p:nvSpPr>
          <p:spPr bwMode="auto">
            <a:xfrm>
              <a:off x="4560" y="2256"/>
              <a:ext cx="384" cy="1200"/>
            </a:xfrm>
            <a:prstGeom prst="ellipse">
              <a:avLst/>
            </a:prstGeom>
            <a:solidFill>
              <a:srgbClr val="FFCCCC"/>
            </a:solidFill>
            <a:ln w="9525">
              <a:noFill/>
              <a:round/>
              <a:headEnd/>
              <a:tailEnd/>
            </a:ln>
          </p:spPr>
          <p:txBody>
            <a:bodyPr wrap="none" anchor="ctr"/>
            <a:lstStyle/>
            <a:p>
              <a:endParaRPr lang="en-US"/>
            </a:p>
          </p:txBody>
        </p:sp>
        <p:sp>
          <p:nvSpPr>
            <p:cNvPr id="58377" name="Oval 4"/>
            <p:cNvSpPr>
              <a:spLocks noChangeArrowheads="1"/>
            </p:cNvSpPr>
            <p:nvPr/>
          </p:nvSpPr>
          <p:spPr bwMode="auto">
            <a:xfrm>
              <a:off x="3984" y="2256"/>
              <a:ext cx="384" cy="1200"/>
            </a:xfrm>
            <a:prstGeom prst="ellipse">
              <a:avLst/>
            </a:prstGeom>
            <a:solidFill>
              <a:schemeClr val="hlink"/>
            </a:solidFill>
            <a:ln w="9525">
              <a:noFill/>
              <a:round/>
              <a:headEnd/>
              <a:tailEnd/>
            </a:ln>
          </p:spPr>
          <p:txBody>
            <a:bodyPr wrap="none" anchor="ctr"/>
            <a:lstStyle/>
            <a:p>
              <a:endParaRPr lang="en-US"/>
            </a:p>
          </p:txBody>
        </p:sp>
        <p:sp>
          <p:nvSpPr>
            <p:cNvPr id="58378" name="Oval 6"/>
            <p:cNvSpPr>
              <a:spLocks noChangeArrowheads="1"/>
            </p:cNvSpPr>
            <p:nvPr/>
          </p:nvSpPr>
          <p:spPr bwMode="auto">
            <a:xfrm>
              <a:off x="4128" y="2400"/>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79" name="Oval 7"/>
            <p:cNvSpPr>
              <a:spLocks noChangeArrowheads="1"/>
            </p:cNvSpPr>
            <p:nvPr/>
          </p:nvSpPr>
          <p:spPr bwMode="auto">
            <a:xfrm>
              <a:off x="4128" y="2592"/>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0" name="Oval 8"/>
            <p:cNvSpPr>
              <a:spLocks noChangeArrowheads="1"/>
            </p:cNvSpPr>
            <p:nvPr/>
          </p:nvSpPr>
          <p:spPr bwMode="auto">
            <a:xfrm>
              <a:off x="4128" y="278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1" name="Oval 9"/>
            <p:cNvSpPr>
              <a:spLocks noChangeArrowheads="1"/>
            </p:cNvSpPr>
            <p:nvPr/>
          </p:nvSpPr>
          <p:spPr bwMode="auto">
            <a:xfrm>
              <a:off x="4128" y="2976"/>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2" name="Oval 10"/>
            <p:cNvSpPr>
              <a:spLocks noChangeArrowheads="1"/>
            </p:cNvSpPr>
            <p:nvPr/>
          </p:nvSpPr>
          <p:spPr bwMode="auto">
            <a:xfrm>
              <a:off x="4128" y="316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3" name="Oval 11"/>
            <p:cNvSpPr>
              <a:spLocks noChangeArrowheads="1"/>
            </p:cNvSpPr>
            <p:nvPr/>
          </p:nvSpPr>
          <p:spPr bwMode="auto">
            <a:xfrm>
              <a:off x="4704" y="2400"/>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4" name="Oval 12"/>
            <p:cNvSpPr>
              <a:spLocks noChangeArrowheads="1"/>
            </p:cNvSpPr>
            <p:nvPr/>
          </p:nvSpPr>
          <p:spPr bwMode="auto">
            <a:xfrm>
              <a:off x="4704" y="2592"/>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5" name="Oval 13"/>
            <p:cNvSpPr>
              <a:spLocks noChangeArrowheads="1"/>
            </p:cNvSpPr>
            <p:nvPr/>
          </p:nvSpPr>
          <p:spPr bwMode="auto">
            <a:xfrm>
              <a:off x="4704" y="278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6" name="Oval 14"/>
            <p:cNvSpPr>
              <a:spLocks noChangeArrowheads="1"/>
            </p:cNvSpPr>
            <p:nvPr/>
          </p:nvSpPr>
          <p:spPr bwMode="auto">
            <a:xfrm>
              <a:off x="4704" y="2976"/>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7" name="Oval 15"/>
            <p:cNvSpPr>
              <a:spLocks noChangeArrowheads="1"/>
            </p:cNvSpPr>
            <p:nvPr/>
          </p:nvSpPr>
          <p:spPr bwMode="auto">
            <a:xfrm>
              <a:off x="4704" y="316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8388" name="Line 16"/>
            <p:cNvSpPr>
              <a:spLocks noChangeShapeType="1"/>
            </p:cNvSpPr>
            <p:nvPr/>
          </p:nvSpPr>
          <p:spPr bwMode="auto">
            <a:xfrm>
              <a:off x="4224" y="2448"/>
              <a:ext cx="480" cy="192"/>
            </a:xfrm>
            <a:prstGeom prst="line">
              <a:avLst/>
            </a:prstGeom>
            <a:noFill/>
            <a:ln w="28575">
              <a:solidFill>
                <a:schemeClr val="tx1"/>
              </a:solidFill>
              <a:round/>
              <a:headEnd/>
              <a:tailEnd/>
            </a:ln>
          </p:spPr>
          <p:txBody>
            <a:bodyPr/>
            <a:lstStyle/>
            <a:p>
              <a:endParaRPr lang="en-US"/>
            </a:p>
          </p:txBody>
        </p:sp>
        <p:sp>
          <p:nvSpPr>
            <p:cNvPr id="58389" name="Line 17"/>
            <p:cNvSpPr>
              <a:spLocks noChangeShapeType="1"/>
            </p:cNvSpPr>
            <p:nvPr/>
          </p:nvSpPr>
          <p:spPr bwMode="auto">
            <a:xfrm>
              <a:off x="4224" y="2640"/>
              <a:ext cx="480" cy="0"/>
            </a:xfrm>
            <a:prstGeom prst="line">
              <a:avLst/>
            </a:prstGeom>
            <a:noFill/>
            <a:ln w="28575">
              <a:solidFill>
                <a:schemeClr val="tx1"/>
              </a:solidFill>
              <a:round/>
              <a:headEnd/>
              <a:tailEnd/>
            </a:ln>
          </p:spPr>
          <p:txBody>
            <a:bodyPr/>
            <a:lstStyle/>
            <a:p>
              <a:endParaRPr lang="en-US"/>
            </a:p>
          </p:txBody>
        </p:sp>
        <p:sp>
          <p:nvSpPr>
            <p:cNvPr id="58390" name="Line 18"/>
            <p:cNvSpPr>
              <a:spLocks noChangeShapeType="1"/>
            </p:cNvSpPr>
            <p:nvPr/>
          </p:nvSpPr>
          <p:spPr bwMode="auto">
            <a:xfrm flipV="1">
              <a:off x="4224" y="2832"/>
              <a:ext cx="480" cy="384"/>
            </a:xfrm>
            <a:prstGeom prst="line">
              <a:avLst/>
            </a:prstGeom>
            <a:noFill/>
            <a:ln w="28575">
              <a:solidFill>
                <a:schemeClr val="tx1"/>
              </a:solidFill>
              <a:round/>
              <a:headEnd/>
              <a:tailEnd/>
            </a:ln>
          </p:spPr>
          <p:txBody>
            <a:bodyPr/>
            <a:lstStyle/>
            <a:p>
              <a:endParaRPr lang="en-US"/>
            </a:p>
          </p:txBody>
        </p:sp>
        <p:sp>
          <p:nvSpPr>
            <p:cNvPr id="58391" name="Line 19"/>
            <p:cNvSpPr>
              <a:spLocks noChangeShapeType="1"/>
            </p:cNvSpPr>
            <p:nvPr/>
          </p:nvSpPr>
          <p:spPr bwMode="auto">
            <a:xfrm>
              <a:off x="4224" y="2832"/>
              <a:ext cx="480" cy="384"/>
            </a:xfrm>
            <a:prstGeom prst="line">
              <a:avLst/>
            </a:prstGeom>
            <a:noFill/>
            <a:ln w="28575">
              <a:solidFill>
                <a:schemeClr val="tx1"/>
              </a:solidFill>
              <a:round/>
              <a:headEnd/>
              <a:tailEnd/>
            </a:ln>
          </p:spPr>
          <p:txBody>
            <a:bodyPr/>
            <a:lstStyle/>
            <a:p>
              <a:endParaRPr lang="en-US"/>
            </a:p>
          </p:txBody>
        </p:sp>
        <p:sp>
          <p:nvSpPr>
            <p:cNvPr id="58392" name="Line 20"/>
            <p:cNvSpPr>
              <a:spLocks noChangeShapeType="1"/>
            </p:cNvSpPr>
            <p:nvPr/>
          </p:nvSpPr>
          <p:spPr bwMode="auto">
            <a:xfrm>
              <a:off x="4224" y="2448"/>
              <a:ext cx="480" cy="384"/>
            </a:xfrm>
            <a:prstGeom prst="line">
              <a:avLst/>
            </a:prstGeom>
            <a:noFill/>
            <a:ln w="28575">
              <a:solidFill>
                <a:schemeClr val="tx1"/>
              </a:solidFill>
              <a:round/>
              <a:headEnd/>
              <a:tailEnd/>
            </a:ln>
          </p:spPr>
          <p:txBody>
            <a:bodyPr/>
            <a:lstStyle/>
            <a:p>
              <a:endParaRPr lang="en-US"/>
            </a:p>
          </p:txBody>
        </p:sp>
        <p:sp>
          <p:nvSpPr>
            <p:cNvPr id="58393" name="Line 21"/>
            <p:cNvSpPr>
              <a:spLocks noChangeShapeType="1"/>
            </p:cNvSpPr>
            <p:nvPr/>
          </p:nvSpPr>
          <p:spPr bwMode="auto">
            <a:xfrm>
              <a:off x="4224" y="3024"/>
              <a:ext cx="480" cy="192"/>
            </a:xfrm>
            <a:prstGeom prst="line">
              <a:avLst/>
            </a:prstGeom>
            <a:noFill/>
            <a:ln w="28575">
              <a:solidFill>
                <a:schemeClr val="tx1"/>
              </a:solidFill>
              <a:round/>
              <a:headEnd/>
              <a:tailEnd/>
            </a:ln>
          </p:spPr>
          <p:txBody>
            <a:bodyPr/>
            <a:lstStyle/>
            <a:p>
              <a:endParaRPr lang="en-US"/>
            </a:p>
          </p:txBody>
        </p:sp>
        <p:sp>
          <p:nvSpPr>
            <p:cNvPr id="58394" name="Text Box 22"/>
            <p:cNvSpPr txBox="1">
              <a:spLocks noChangeArrowheads="1"/>
            </p:cNvSpPr>
            <p:nvPr/>
          </p:nvSpPr>
          <p:spPr bwMode="auto">
            <a:xfrm>
              <a:off x="4037" y="3403"/>
              <a:ext cx="297" cy="288"/>
            </a:xfrm>
            <a:prstGeom prst="rect">
              <a:avLst/>
            </a:prstGeom>
            <a:noFill/>
            <a:ln w="9525">
              <a:noFill/>
              <a:miter lim="800000"/>
              <a:headEnd/>
              <a:tailEnd/>
            </a:ln>
          </p:spPr>
          <p:txBody>
            <a:bodyPr wrap="none">
              <a:spAutoFit/>
            </a:bodyPr>
            <a:lstStyle/>
            <a:p>
              <a:pPr eaLnBrk="0" hangingPunct="0"/>
              <a:r>
                <a:rPr lang="en-US" sz="2400" i="1" u="none"/>
                <a:t>V</a:t>
              </a:r>
              <a:r>
                <a:rPr lang="en-US" sz="2400" u="none" baseline="-25000"/>
                <a:t>1</a:t>
              </a:r>
              <a:endParaRPr lang="en-US" sz="2400" u="none"/>
            </a:p>
          </p:txBody>
        </p:sp>
        <p:sp>
          <p:nvSpPr>
            <p:cNvPr id="58395" name="Text Box 23"/>
            <p:cNvSpPr txBox="1">
              <a:spLocks noChangeArrowheads="1"/>
            </p:cNvSpPr>
            <p:nvPr/>
          </p:nvSpPr>
          <p:spPr bwMode="auto">
            <a:xfrm>
              <a:off x="4632" y="3398"/>
              <a:ext cx="297" cy="288"/>
            </a:xfrm>
            <a:prstGeom prst="rect">
              <a:avLst/>
            </a:prstGeom>
            <a:noFill/>
            <a:ln w="9525">
              <a:noFill/>
              <a:miter lim="800000"/>
              <a:headEnd/>
              <a:tailEnd/>
            </a:ln>
          </p:spPr>
          <p:txBody>
            <a:bodyPr wrap="none">
              <a:spAutoFit/>
            </a:bodyPr>
            <a:lstStyle/>
            <a:p>
              <a:pPr eaLnBrk="0" hangingPunct="0"/>
              <a:r>
                <a:rPr lang="en-US" sz="2400" i="1" u="none"/>
                <a:t>V</a:t>
              </a:r>
              <a:r>
                <a:rPr lang="en-US" sz="2400" u="none" baseline="-25000"/>
                <a:t>2</a:t>
              </a:r>
              <a:endParaRPr lang="en-US" sz="2400" u="none"/>
            </a:p>
          </p:txBody>
        </p:sp>
      </p:grpSp>
      <p:sp>
        <p:nvSpPr>
          <p:cNvPr id="58375" name="Text Box 24"/>
          <p:cNvSpPr txBox="1">
            <a:spLocks noChangeArrowheads="1"/>
          </p:cNvSpPr>
          <p:nvPr/>
        </p:nvSpPr>
        <p:spPr bwMode="auto">
          <a:xfrm>
            <a:off x="576263" y="5341938"/>
            <a:ext cx="3917950" cy="679450"/>
          </a:xfrm>
          <a:prstGeom prst="rect">
            <a:avLst/>
          </a:prstGeom>
          <a:solidFill>
            <a:srgbClr val="FFFFCC"/>
          </a:solidFill>
          <a:ln w="38100">
            <a:solidFill>
              <a:srgbClr val="006600"/>
            </a:solidFill>
            <a:miter lim="800000"/>
            <a:headEnd/>
            <a:tailEnd/>
          </a:ln>
        </p:spPr>
        <p:txBody>
          <a:bodyPr wrap="none">
            <a:spAutoFit/>
          </a:bodyPr>
          <a:lstStyle/>
          <a:p>
            <a:pPr eaLnBrk="0" hangingPunct="0"/>
            <a:r>
              <a:rPr lang="en-US" sz="1800" u="none"/>
              <a:t>Định nghĩa này là chung cho cả đơn lẫn </a:t>
            </a:r>
          </a:p>
          <a:p>
            <a:pPr eaLnBrk="0" hangingPunct="0"/>
            <a:r>
              <a:rPr lang="en-US" sz="1800" u="none"/>
              <a:t>đa đồ thị vô hướng, có hướng.</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9395" name="Slide Number Placeholder 4"/>
          <p:cNvSpPr>
            <a:spLocks noGrp="1"/>
          </p:cNvSpPr>
          <p:nvPr>
            <p:ph type="sldNum" sz="quarter" idx="11"/>
          </p:nvPr>
        </p:nvSpPr>
        <p:spPr>
          <a:noFill/>
        </p:spPr>
        <p:txBody>
          <a:bodyPr/>
          <a:lstStyle/>
          <a:p>
            <a:fld id="{F5F340D6-6F3B-4CEE-846F-23A3721D5BBE}" type="slidenum">
              <a:rPr lang="en-US"/>
              <a:pPr/>
              <a:t>93</a:t>
            </a:fld>
            <a:endParaRPr lang="en-US"/>
          </a:p>
        </p:txBody>
      </p:sp>
      <p:sp>
        <p:nvSpPr>
          <p:cNvPr id="59396" name="Rectangle 2"/>
          <p:cNvSpPr>
            <a:spLocks noGrp="1" noChangeArrowheads="1"/>
          </p:cNvSpPr>
          <p:nvPr>
            <p:ph type="title"/>
          </p:nvPr>
        </p:nvSpPr>
        <p:spPr/>
        <p:txBody>
          <a:bodyPr/>
          <a:lstStyle/>
          <a:p>
            <a:pPr eaLnBrk="1" hangingPunct="1"/>
            <a:r>
              <a:rPr lang="en-US" sz="4000" smtClean="0"/>
              <a:t>Đồ thị hai phía đầy đủ</a:t>
            </a:r>
            <a:br>
              <a:rPr lang="en-US" sz="4000" smtClean="0"/>
            </a:br>
            <a:r>
              <a:rPr lang="en-US" sz="2000" smtClean="0"/>
              <a:t>(Complete Bipartite Graphs)</a:t>
            </a:r>
          </a:p>
        </p:txBody>
      </p:sp>
      <p:sp>
        <p:nvSpPr>
          <p:cNvPr id="59397" name="Rectangle 3"/>
          <p:cNvSpPr>
            <a:spLocks noGrp="1" noChangeArrowheads="1"/>
          </p:cNvSpPr>
          <p:nvPr>
            <p:ph type="body" idx="1"/>
          </p:nvPr>
        </p:nvSpPr>
        <p:spPr/>
        <p:txBody>
          <a:bodyPr/>
          <a:lstStyle/>
          <a:p>
            <a:pPr eaLnBrk="1" hangingPunct="1">
              <a:lnSpc>
                <a:spcPct val="90000"/>
              </a:lnSpc>
            </a:pPr>
            <a:r>
              <a:rPr lang="en-US" smtClean="0"/>
              <a:t>Với </a:t>
            </a:r>
            <a:r>
              <a:rPr lang="en-US" i="1" smtClean="0">
                <a:solidFill>
                  <a:srgbClr val="FF0000"/>
                </a:solidFill>
              </a:rPr>
              <a:t>m</a:t>
            </a:r>
            <a:r>
              <a:rPr lang="en-US" smtClean="0">
                <a:solidFill>
                  <a:srgbClr val="FF0000"/>
                </a:solidFill>
              </a:rPr>
              <a:t>, </a:t>
            </a:r>
            <a:r>
              <a:rPr lang="en-US" i="1" smtClean="0">
                <a:solidFill>
                  <a:srgbClr val="FF0000"/>
                </a:solidFill>
              </a:rPr>
              <a:t>n</a:t>
            </a:r>
            <a:r>
              <a:rPr lang="en-US" smtClean="0">
                <a:solidFill>
                  <a:srgbClr val="FF0000"/>
                </a:solidFill>
                <a:sym typeface="Symbol" pitchFamily="18" charset="2"/>
              </a:rPr>
              <a:t></a:t>
            </a:r>
            <a:r>
              <a:rPr lang="en-US" b="1" smtClean="0">
                <a:solidFill>
                  <a:srgbClr val="FF0000"/>
                </a:solidFill>
                <a:sym typeface="Symbol" pitchFamily="18" charset="2"/>
              </a:rPr>
              <a:t>N</a:t>
            </a:r>
            <a:r>
              <a:rPr lang="en-US" smtClean="0">
                <a:sym typeface="Symbol" pitchFamily="18" charset="2"/>
              </a:rPr>
              <a:t>, đồ thị hai phía đầy đủ </a:t>
            </a:r>
            <a:r>
              <a:rPr lang="en-US" i="1" smtClean="0">
                <a:solidFill>
                  <a:srgbClr val="FF0000"/>
                </a:solidFill>
                <a:sym typeface="Symbol" pitchFamily="18" charset="2"/>
              </a:rPr>
              <a:t>K</a:t>
            </a:r>
            <a:r>
              <a:rPr lang="en-US" i="1" baseline="-25000" smtClean="0">
                <a:solidFill>
                  <a:srgbClr val="FF0000"/>
                </a:solidFill>
                <a:sym typeface="Symbol" pitchFamily="18" charset="2"/>
              </a:rPr>
              <a:t>m</a:t>
            </a:r>
            <a:r>
              <a:rPr lang="en-US" baseline="-25000" smtClean="0">
                <a:solidFill>
                  <a:srgbClr val="FF0000"/>
                </a:solidFill>
                <a:sym typeface="Symbol" pitchFamily="18" charset="2"/>
              </a:rPr>
              <a:t>,</a:t>
            </a:r>
            <a:r>
              <a:rPr lang="en-US" i="1" baseline="-25000" smtClean="0">
                <a:solidFill>
                  <a:srgbClr val="FF0000"/>
                </a:solidFill>
                <a:sym typeface="Symbol" pitchFamily="18" charset="2"/>
              </a:rPr>
              <a:t>n</a:t>
            </a:r>
            <a:r>
              <a:rPr lang="en-US" smtClean="0">
                <a:sym typeface="Symbol" pitchFamily="18" charset="2"/>
              </a:rPr>
              <a:t> là đồ thị hai phía trong đó </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1</a:t>
            </a:r>
            <a:r>
              <a:rPr lang="en-US" smtClean="0">
                <a:solidFill>
                  <a:srgbClr val="FF0000"/>
                </a:solidFill>
                <a:sym typeface="Symbol" pitchFamily="18" charset="2"/>
              </a:rPr>
              <a:t>| = </a:t>
            </a:r>
            <a:r>
              <a:rPr lang="en-US" i="1" smtClean="0">
                <a:solidFill>
                  <a:srgbClr val="FF0000"/>
                </a:solidFill>
                <a:sym typeface="Symbol" pitchFamily="18" charset="2"/>
              </a:rPr>
              <a:t>m</a:t>
            </a:r>
            <a:r>
              <a:rPr lang="en-US" smtClean="0">
                <a:sym typeface="Symbol" pitchFamily="18" charset="2"/>
              </a:rPr>
              <a:t>, </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2</a:t>
            </a:r>
            <a:r>
              <a:rPr lang="en-US" smtClean="0">
                <a:solidFill>
                  <a:srgbClr val="FF0000"/>
                </a:solidFill>
                <a:sym typeface="Symbol" pitchFamily="18" charset="2"/>
              </a:rPr>
              <a:t>| = </a:t>
            </a:r>
            <a:r>
              <a:rPr lang="en-US" i="1" smtClean="0">
                <a:solidFill>
                  <a:srgbClr val="FF0000"/>
                </a:solidFill>
                <a:sym typeface="Symbol" pitchFamily="18" charset="2"/>
              </a:rPr>
              <a:t>n</a:t>
            </a:r>
            <a:r>
              <a:rPr lang="en-US" smtClean="0">
                <a:sym typeface="Symbol" pitchFamily="18" charset="2"/>
              </a:rPr>
              <a:t>, và</a:t>
            </a:r>
          </a:p>
          <a:p>
            <a:pPr eaLnBrk="1" hangingPunct="1">
              <a:lnSpc>
                <a:spcPct val="90000"/>
              </a:lnSpc>
              <a:buFontTx/>
              <a:buNone/>
            </a:pPr>
            <a:r>
              <a:rPr lang="en-US" smtClean="0">
                <a:sym typeface="Symbol" pitchFamily="18" charset="2"/>
              </a:rPr>
              <a:t>    </a:t>
            </a:r>
            <a:r>
              <a:rPr lang="en-US" i="1" smtClean="0">
                <a:solidFill>
                  <a:srgbClr val="FF0000"/>
                </a:solidFill>
                <a:sym typeface="Symbol" pitchFamily="18" charset="2"/>
              </a:rPr>
              <a:t>E</a:t>
            </a:r>
            <a:r>
              <a:rPr lang="en-US" smtClean="0">
                <a:solidFill>
                  <a:srgbClr val="FF0000"/>
                </a:solidFill>
                <a:sym typeface="Symbol" pitchFamily="18" charset="2"/>
              </a:rPr>
              <a:t> = {(</a:t>
            </a:r>
            <a:r>
              <a:rPr lang="en-US" i="1" smtClean="0">
                <a:solidFill>
                  <a:srgbClr val="FF0000"/>
                </a:solidFill>
                <a:sym typeface="Symbol" pitchFamily="18" charset="2"/>
              </a:rPr>
              <a:t>v</a:t>
            </a:r>
            <a:r>
              <a:rPr lang="en-US" baseline="-25000" smtClean="0">
                <a:solidFill>
                  <a:srgbClr val="FF0000"/>
                </a:solidFill>
                <a:sym typeface="Symbol" pitchFamily="18" charset="2"/>
              </a:rPr>
              <a:t>1</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2</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1</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1</a:t>
            </a:r>
            <a:r>
              <a:rPr lang="en-US" smtClean="0">
                <a:solidFill>
                  <a:srgbClr val="FF0000"/>
                </a:solidFill>
                <a:sym typeface="Symbol" pitchFamily="18" charset="2"/>
              </a:rPr>
              <a:t> và </a:t>
            </a:r>
            <a:r>
              <a:rPr lang="en-US" i="1" smtClean="0">
                <a:solidFill>
                  <a:srgbClr val="FF0000"/>
                </a:solidFill>
                <a:sym typeface="Symbol" pitchFamily="18" charset="2"/>
              </a:rPr>
              <a:t>v</a:t>
            </a:r>
            <a:r>
              <a:rPr lang="en-US" baseline="-25000" smtClean="0">
                <a:solidFill>
                  <a:srgbClr val="FF0000"/>
                </a:solidFill>
                <a:sym typeface="Symbol" pitchFamily="18" charset="2"/>
              </a:rPr>
              <a:t>2</a:t>
            </a:r>
            <a:r>
              <a:rPr lang="en-US" smtClean="0">
                <a:solidFill>
                  <a:srgbClr val="FF0000"/>
                </a:solidFill>
                <a:sym typeface="Symbol" pitchFamily="18" charset="2"/>
              </a:rPr>
              <a:t></a:t>
            </a:r>
            <a:r>
              <a:rPr lang="en-US" i="1" smtClean="0">
                <a:solidFill>
                  <a:srgbClr val="FF0000"/>
                </a:solidFill>
                <a:sym typeface="Symbol" pitchFamily="18" charset="2"/>
              </a:rPr>
              <a:t>V</a:t>
            </a:r>
            <a:r>
              <a:rPr lang="en-US" baseline="-25000" smtClean="0">
                <a:solidFill>
                  <a:srgbClr val="FF0000"/>
                </a:solidFill>
                <a:sym typeface="Symbol" pitchFamily="18" charset="2"/>
              </a:rPr>
              <a:t>2</a:t>
            </a:r>
            <a:r>
              <a:rPr lang="en-US" smtClean="0">
                <a:solidFill>
                  <a:srgbClr val="FF0000"/>
                </a:solidFill>
                <a:sym typeface="Symbol" pitchFamily="18" charset="2"/>
              </a:rPr>
              <a:t>}</a:t>
            </a:r>
            <a:r>
              <a:rPr lang="en-US" smtClean="0">
                <a:sym typeface="Symbol" pitchFamily="18" charset="2"/>
              </a:rPr>
              <a:t>.</a:t>
            </a:r>
          </a:p>
          <a:p>
            <a:pPr eaLnBrk="1" hangingPunct="1">
              <a:lnSpc>
                <a:spcPct val="90000"/>
              </a:lnSpc>
            </a:pPr>
            <a:r>
              <a:rPr lang="en-US" i="1" smtClean="0">
                <a:sym typeface="Symbol" pitchFamily="18" charset="2"/>
              </a:rPr>
              <a:t>K</a:t>
            </a:r>
            <a:r>
              <a:rPr lang="en-US" i="1" baseline="-25000" smtClean="0">
                <a:sym typeface="Symbol" pitchFamily="18" charset="2"/>
              </a:rPr>
              <a:t>m,n</a:t>
            </a:r>
            <a:r>
              <a:rPr lang="en-US" smtClean="0">
                <a:sym typeface="Symbol" pitchFamily="18" charset="2"/>
              </a:rPr>
              <a:t> có  </a:t>
            </a:r>
            <a:r>
              <a:rPr lang="en-US" i="1" smtClean="0">
                <a:sym typeface="Symbol" pitchFamily="18" charset="2"/>
              </a:rPr>
              <a:t>m</a:t>
            </a:r>
            <a:r>
              <a:rPr lang="en-US" smtClean="0">
                <a:sym typeface="Symbol" pitchFamily="18" charset="2"/>
              </a:rPr>
              <a:t> đỉnh ở tập bên trái, </a:t>
            </a:r>
            <a:r>
              <a:rPr lang="en-US" i="1" smtClean="0">
                <a:sym typeface="Symbol" pitchFamily="18" charset="2"/>
              </a:rPr>
              <a:t>n</a:t>
            </a:r>
            <a:r>
              <a:rPr lang="en-US" smtClean="0">
                <a:sym typeface="Symbol" pitchFamily="18" charset="2"/>
              </a:rPr>
              <a:t> đỉnh ở tập bên phải, và mỗi đỉnh ở phần bên trái được nối với mỗi đỉnh ở phần bên phải.</a:t>
            </a:r>
          </a:p>
        </p:txBody>
      </p:sp>
      <p:grpSp>
        <p:nvGrpSpPr>
          <p:cNvPr id="2" name="Group 25"/>
          <p:cNvGrpSpPr>
            <a:grpSpLocks/>
          </p:cNvGrpSpPr>
          <p:nvPr/>
        </p:nvGrpSpPr>
        <p:grpSpPr bwMode="auto">
          <a:xfrm>
            <a:off x="2735263" y="3897313"/>
            <a:ext cx="1873250" cy="1836737"/>
            <a:chOff x="4032" y="2352"/>
            <a:chExt cx="672" cy="672"/>
          </a:xfrm>
        </p:grpSpPr>
        <p:sp>
          <p:nvSpPr>
            <p:cNvPr id="59401" name="Oval 4"/>
            <p:cNvSpPr>
              <a:spLocks noChangeArrowheads="1"/>
            </p:cNvSpPr>
            <p:nvPr/>
          </p:nvSpPr>
          <p:spPr bwMode="auto">
            <a:xfrm>
              <a:off x="4032" y="2352"/>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2" name="Oval 5"/>
            <p:cNvSpPr>
              <a:spLocks noChangeArrowheads="1"/>
            </p:cNvSpPr>
            <p:nvPr/>
          </p:nvSpPr>
          <p:spPr bwMode="auto">
            <a:xfrm>
              <a:off x="4032" y="254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3" name="Oval 6"/>
            <p:cNvSpPr>
              <a:spLocks noChangeArrowheads="1"/>
            </p:cNvSpPr>
            <p:nvPr/>
          </p:nvSpPr>
          <p:spPr bwMode="auto">
            <a:xfrm>
              <a:off x="4032" y="2736"/>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4" name="Oval 7"/>
            <p:cNvSpPr>
              <a:spLocks noChangeArrowheads="1"/>
            </p:cNvSpPr>
            <p:nvPr/>
          </p:nvSpPr>
          <p:spPr bwMode="auto">
            <a:xfrm>
              <a:off x="4032" y="292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5" name="Oval 8"/>
            <p:cNvSpPr>
              <a:spLocks noChangeArrowheads="1"/>
            </p:cNvSpPr>
            <p:nvPr/>
          </p:nvSpPr>
          <p:spPr bwMode="auto">
            <a:xfrm>
              <a:off x="4608" y="2544"/>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6" name="Oval 9"/>
            <p:cNvSpPr>
              <a:spLocks noChangeArrowheads="1"/>
            </p:cNvSpPr>
            <p:nvPr/>
          </p:nvSpPr>
          <p:spPr bwMode="auto">
            <a:xfrm>
              <a:off x="4608" y="2736"/>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7" name="Oval 10"/>
            <p:cNvSpPr>
              <a:spLocks noChangeArrowheads="1"/>
            </p:cNvSpPr>
            <p:nvPr/>
          </p:nvSpPr>
          <p:spPr bwMode="auto">
            <a:xfrm>
              <a:off x="4608" y="2928"/>
              <a:ext cx="96" cy="96"/>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59408" name="Line 11"/>
            <p:cNvSpPr>
              <a:spLocks noChangeShapeType="1"/>
            </p:cNvSpPr>
            <p:nvPr/>
          </p:nvSpPr>
          <p:spPr bwMode="auto">
            <a:xfrm>
              <a:off x="4128" y="2592"/>
              <a:ext cx="480" cy="192"/>
            </a:xfrm>
            <a:prstGeom prst="line">
              <a:avLst/>
            </a:prstGeom>
            <a:noFill/>
            <a:ln w="28575">
              <a:solidFill>
                <a:schemeClr val="tx1"/>
              </a:solidFill>
              <a:round/>
              <a:headEnd/>
              <a:tailEnd/>
            </a:ln>
          </p:spPr>
          <p:txBody>
            <a:bodyPr/>
            <a:lstStyle/>
            <a:p>
              <a:endParaRPr lang="en-US"/>
            </a:p>
          </p:txBody>
        </p:sp>
        <p:sp>
          <p:nvSpPr>
            <p:cNvPr id="59409" name="Line 12"/>
            <p:cNvSpPr>
              <a:spLocks noChangeShapeType="1"/>
            </p:cNvSpPr>
            <p:nvPr/>
          </p:nvSpPr>
          <p:spPr bwMode="auto">
            <a:xfrm>
              <a:off x="4128" y="2400"/>
              <a:ext cx="480" cy="192"/>
            </a:xfrm>
            <a:prstGeom prst="line">
              <a:avLst/>
            </a:prstGeom>
            <a:noFill/>
            <a:ln w="28575">
              <a:solidFill>
                <a:schemeClr val="tx1"/>
              </a:solidFill>
              <a:round/>
              <a:headEnd/>
              <a:tailEnd/>
            </a:ln>
          </p:spPr>
          <p:txBody>
            <a:bodyPr/>
            <a:lstStyle/>
            <a:p>
              <a:endParaRPr lang="en-US"/>
            </a:p>
          </p:txBody>
        </p:sp>
        <p:sp>
          <p:nvSpPr>
            <p:cNvPr id="59410" name="Line 13"/>
            <p:cNvSpPr>
              <a:spLocks noChangeShapeType="1"/>
            </p:cNvSpPr>
            <p:nvPr/>
          </p:nvSpPr>
          <p:spPr bwMode="auto">
            <a:xfrm flipV="1">
              <a:off x="4128" y="2592"/>
              <a:ext cx="480" cy="384"/>
            </a:xfrm>
            <a:prstGeom prst="line">
              <a:avLst/>
            </a:prstGeom>
            <a:noFill/>
            <a:ln w="28575">
              <a:solidFill>
                <a:schemeClr val="tx1"/>
              </a:solidFill>
              <a:round/>
              <a:headEnd/>
              <a:tailEnd/>
            </a:ln>
          </p:spPr>
          <p:txBody>
            <a:bodyPr/>
            <a:lstStyle/>
            <a:p>
              <a:endParaRPr lang="en-US"/>
            </a:p>
          </p:txBody>
        </p:sp>
        <p:sp>
          <p:nvSpPr>
            <p:cNvPr id="59411" name="Line 14"/>
            <p:cNvSpPr>
              <a:spLocks noChangeShapeType="1"/>
            </p:cNvSpPr>
            <p:nvPr/>
          </p:nvSpPr>
          <p:spPr bwMode="auto">
            <a:xfrm>
              <a:off x="4128" y="2592"/>
              <a:ext cx="480" cy="384"/>
            </a:xfrm>
            <a:prstGeom prst="line">
              <a:avLst/>
            </a:prstGeom>
            <a:noFill/>
            <a:ln w="28575">
              <a:solidFill>
                <a:schemeClr val="tx1"/>
              </a:solidFill>
              <a:round/>
              <a:headEnd/>
              <a:tailEnd/>
            </a:ln>
          </p:spPr>
          <p:txBody>
            <a:bodyPr/>
            <a:lstStyle/>
            <a:p>
              <a:endParaRPr lang="en-US"/>
            </a:p>
          </p:txBody>
        </p:sp>
        <p:sp>
          <p:nvSpPr>
            <p:cNvPr id="59412" name="Line 15"/>
            <p:cNvSpPr>
              <a:spLocks noChangeShapeType="1"/>
            </p:cNvSpPr>
            <p:nvPr/>
          </p:nvSpPr>
          <p:spPr bwMode="auto">
            <a:xfrm>
              <a:off x="4128" y="2400"/>
              <a:ext cx="480" cy="384"/>
            </a:xfrm>
            <a:prstGeom prst="line">
              <a:avLst/>
            </a:prstGeom>
            <a:noFill/>
            <a:ln w="28575">
              <a:solidFill>
                <a:schemeClr val="tx1"/>
              </a:solidFill>
              <a:round/>
              <a:headEnd/>
              <a:tailEnd/>
            </a:ln>
          </p:spPr>
          <p:txBody>
            <a:bodyPr/>
            <a:lstStyle/>
            <a:p>
              <a:endParaRPr lang="en-US"/>
            </a:p>
          </p:txBody>
        </p:sp>
        <p:sp>
          <p:nvSpPr>
            <p:cNvPr id="59413" name="Line 16"/>
            <p:cNvSpPr>
              <a:spLocks noChangeShapeType="1"/>
            </p:cNvSpPr>
            <p:nvPr/>
          </p:nvSpPr>
          <p:spPr bwMode="auto">
            <a:xfrm>
              <a:off x="4128" y="2784"/>
              <a:ext cx="480" cy="192"/>
            </a:xfrm>
            <a:prstGeom prst="line">
              <a:avLst/>
            </a:prstGeom>
            <a:noFill/>
            <a:ln w="28575">
              <a:solidFill>
                <a:schemeClr val="tx1"/>
              </a:solidFill>
              <a:round/>
              <a:headEnd/>
              <a:tailEnd/>
            </a:ln>
          </p:spPr>
          <p:txBody>
            <a:bodyPr/>
            <a:lstStyle/>
            <a:p>
              <a:endParaRPr lang="en-US"/>
            </a:p>
          </p:txBody>
        </p:sp>
        <p:sp>
          <p:nvSpPr>
            <p:cNvPr id="59414" name="Line 17"/>
            <p:cNvSpPr>
              <a:spLocks noChangeShapeType="1"/>
            </p:cNvSpPr>
            <p:nvPr/>
          </p:nvSpPr>
          <p:spPr bwMode="auto">
            <a:xfrm>
              <a:off x="4128" y="2400"/>
              <a:ext cx="480" cy="576"/>
            </a:xfrm>
            <a:prstGeom prst="line">
              <a:avLst/>
            </a:prstGeom>
            <a:noFill/>
            <a:ln w="28575">
              <a:solidFill>
                <a:schemeClr val="tx1"/>
              </a:solidFill>
              <a:round/>
              <a:headEnd/>
              <a:tailEnd/>
            </a:ln>
          </p:spPr>
          <p:txBody>
            <a:bodyPr/>
            <a:lstStyle/>
            <a:p>
              <a:endParaRPr lang="en-US"/>
            </a:p>
          </p:txBody>
        </p:sp>
        <p:sp>
          <p:nvSpPr>
            <p:cNvPr id="59415" name="Line 18"/>
            <p:cNvSpPr>
              <a:spLocks noChangeShapeType="1"/>
            </p:cNvSpPr>
            <p:nvPr/>
          </p:nvSpPr>
          <p:spPr bwMode="auto">
            <a:xfrm>
              <a:off x="4128" y="2592"/>
              <a:ext cx="480" cy="0"/>
            </a:xfrm>
            <a:prstGeom prst="line">
              <a:avLst/>
            </a:prstGeom>
            <a:noFill/>
            <a:ln w="28575">
              <a:solidFill>
                <a:schemeClr val="tx1"/>
              </a:solidFill>
              <a:round/>
              <a:headEnd/>
              <a:tailEnd/>
            </a:ln>
          </p:spPr>
          <p:txBody>
            <a:bodyPr/>
            <a:lstStyle/>
            <a:p>
              <a:endParaRPr lang="en-US"/>
            </a:p>
          </p:txBody>
        </p:sp>
        <p:sp>
          <p:nvSpPr>
            <p:cNvPr id="59416" name="Line 19"/>
            <p:cNvSpPr>
              <a:spLocks noChangeShapeType="1"/>
            </p:cNvSpPr>
            <p:nvPr/>
          </p:nvSpPr>
          <p:spPr bwMode="auto">
            <a:xfrm flipV="1">
              <a:off x="4128" y="2592"/>
              <a:ext cx="480" cy="192"/>
            </a:xfrm>
            <a:prstGeom prst="line">
              <a:avLst/>
            </a:prstGeom>
            <a:noFill/>
            <a:ln w="28575">
              <a:solidFill>
                <a:schemeClr val="tx1"/>
              </a:solidFill>
              <a:round/>
              <a:headEnd/>
              <a:tailEnd/>
            </a:ln>
          </p:spPr>
          <p:txBody>
            <a:bodyPr/>
            <a:lstStyle/>
            <a:p>
              <a:endParaRPr lang="en-US"/>
            </a:p>
          </p:txBody>
        </p:sp>
        <p:sp>
          <p:nvSpPr>
            <p:cNvPr id="59417" name="Line 20"/>
            <p:cNvSpPr>
              <a:spLocks noChangeShapeType="1"/>
            </p:cNvSpPr>
            <p:nvPr/>
          </p:nvSpPr>
          <p:spPr bwMode="auto">
            <a:xfrm>
              <a:off x="4128" y="2784"/>
              <a:ext cx="480" cy="0"/>
            </a:xfrm>
            <a:prstGeom prst="line">
              <a:avLst/>
            </a:prstGeom>
            <a:noFill/>
            <a:ln w="28575">
              <a:solidFill>
                <a:schemeClr val="tx1"/>
              </a:solidFill>
              <a:round/>
              <a:headEnd/>
              <a:tailEnd/>
            </a:ln>
          </p:spPr>
          <p:txBody>
            <a:bodyPr/>
            <a:lstStyle/>
            <a:p>
              <a:endParaRPr lang="en-US"/>
            </a:p>
          </p:txBody>
        </p:sp>
        <p:sp>
          <p:nvSpPr>
            <p:cNvPr id="59418" name="Line 21"/>
            <p:cNvSpPr>
              <a:spLocks noChangeShapeType="1"/>
            </p:cNvSpPr>
            <p:nvPr/>
          </p:nvSpPr>
          <p:spPr bwMode="auto">
            <a:xfrm>
              <a:off x="4128" y="2976"/>
              <a:ext cx="480" cy="0"/>
            </a:xfrm>
            <a:prstGeom prst="line">
              <a:avLst/>
            </a:prstGeom>
            <a:noFill/>
            <a:ln w="28575">
              <a:solidFill>
                <a:schemeClr val="tx1"/>
              </a:solidFill>
              <a:round/>
              <a:headEnd/>
              <a:tailEnd/>
            </a:ln>
          </p:spPr>
          <p:txBody>
            <a:bodyPr/>
            <a:lstStyle/>
            <a:p>
              <a:endParaRPr lang="en-US"/>
            </a:p>
          </p:txBody>
        </p:sp>
        <p:sp>
          <p:nvSpPr>
            <p:cNvPr id="59419" name="Line 22"/>
            <p:cNvSpPr>
              <a:spLocks noChangeShapeType="1"/>
            </p:cNvSpPr>
            <p:nvPr/>
          </p:nvSpPr>
          <p:spPr bwMode="auto">
            <a:xfrm flipV="1">
              <a:off x="4128" y="2784"/>
              <a:ext cx="480" cy="192"/>
            </a:xfrm>
            <a:prstGeom prst="line">
              <a:avLst/>
            </a:prstGeom>
            <a:noFill/>
            <a:ln w="28575">
              <a:solidFill>
                <a:schemeClr val="tx1"/>
              </a:solidFill>
              <a:round/>
              <a:headEnd/>
              <a:tailEnd/>
            </a:ln>
          </p:spPr>
          <p:txBody>
            <a:bodyPr/>
            <a:lstStyle/>
            <a:p>
              <a:endParaRPr lang="en-US"/>
            </a:p>
          </p:txBody>
        </p:sp>
      </p:grpSp>
      <p:sp>
        <p:nvSpPr>
          <p:cNvPr id="59399" name="Text Box 23"/>
          <p:cNvSpPr txBox="1">
            <a:spLocks noChangeArrowheads="1"/>
          </p:cNvSpPr>
          <p:nvPr/>
        </p:nvSpPr>
        <p:spPr bwMode="auto">
          <a:xfrm>
            <a:off x="3384550" y="5780088"/>
            <a:ext cx="658813" cy="457200"/>
          </a:xfrm>
          <a:prstGeom prst="rect">
            <a:avLst/>
          </a:prstGeom>
          <a:noFill/>
          <a:ln w="9525">
            <a:noFill/>
            <a:miter lim="800000"/>
            <a:headEnd/>
            <a:tailEnd/>
          </a:ln>
        </p:spPr>
        <p:txBody>
          <a:bodyPr wrap="none">
            <a:spAutoFit/>
          </a:bodyPr>
          <a:lstStyle/>
          <a:p>
            <a:pPr eaLnBrk="0" hangingPunct="0"/>
            <a:r>
              <a:rPr lang="en-US" sz="2400" i="1" u="none"/>
              <a:t>K</a:t>
            </a:r>
            <a:r>
              <a:rPr lang="en-US" sz="2400" u="none" baseline="-25000"/>
              <a:t>4,3</a:t>
            </a:r>
            <a:endParaRPr lang="en-US" sz="2400" u="none"/>
          </a:p>
        </p:txBody>
      </p:sp>
      <p:sp>
        <p:nvSpPr>
          <p:cNvPr id="59400" name="Text Box 24"/>
          <p:cNvSpPr txBox="1">
            <a:spLocks noChangeArrowheads="1"/>
          </p:cNvSpPr>
          <p:nvPr/>
        </p:nvSpPr>
        <p:spPr bwMode="auto">
          <a:xfrm>
            <a:off x="5616575" y="4437063"/>
            <a:ext cx="2560638" cy="860425"/>
          </a:xfrm>
          <a:prstGeom prst="rect">
            <a:avLst/>
          </a:prstGeom>
          <a:solidFill>
            <a:srgbClr val="FFFFCC"/>
          </a:solidFill>
          <a:ln w="38100">
            <a:solidFill>
              <a:srgbClr val="006600"/>
            </a:solidFill>
            <a:miter lim="800000"/>
            <a:headEnd/>
            <a:tailEnd/>
          </a:ln>
        </p:spPr>
        <p:txBody>
          <a:bodyPr wrap="none">
            <a:spAutoFit/>
          </a:bodyPr>
          <a:lstStyle/>
          <a:p>
            <a:pPr eaLnBrk="0" hangingPunct="0"/>
            <a:r>
              <a:rPr lang="en-US" sz="2400" i="1" u="none"/>
              <a:t>K</a:t>
            </a:r>
            <a:r>
              <a:rPr lang="en-US" sz="2400" i="1" u="none" baseline="-25000"/>
              <a:t>m</a:t>
            </a:r>
            <a:r>
              <a:rPr lang="en-US" sz="2400" u="none" baseline="-25000"/>
              <a:t>,</a:t>
            </a:r>
            <a:r>
              <a:rPr lang="en-US" sz="2400" i="1" u="none" baseline="-25000"/>
              <a:t>n</a:t>
            </a:r>
            <a:r>
              <a:rPr lang="en-US" sz="2400" u="none"/>
              <a:t> có _____ đỉnh</a:t>
            </a:r>
            <a:br>
              <a:rPr lang="en-US" sz="2400" u="none"/>
            </a:br>
            <a:r>
              <a:rPr lang="en-US" sz="2400" u="none"/>
              <a:t>và   _____ cạnh.</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388" y="1484313"/>
            <a:ext cx="8736012" cy="1871661"/>
          </a:xfrm>
        </p:spPr>
        <p:txBody>
          <a:bodyPr/>
          <a:lstStyle/>
          <a:p>
            <a:r>
              <a:rPr lang="en-US" b="1" smtClean="0"/>
              <a:t>Định nghĩa. </a:t>
            </a:r>
            <a:r>
              <a:rPr lang="en-US" smtClean="0"/>
              <a:t>Đồ thị </a:t>
            </a:r>
            <a:r>
              <a:rPr lang="en-US" i="1" smtClean="0"/>
              <a:t>G</a:t>
            </a:r>
            <a:r>
              <a:rPr lang="en-US" smtClean="0"/>
              <a:t> được gọi là đồ thị chính qui bậc </a:t>
            </a:r>
            <a:r>
              <a:rPr lang="en-US" i="1" smtClean="0"/>
              <a:t>r</a:t>
            </a:r>
            <a:r>
              <a:rPr lang="en-US" smtClean="0"/>
              <a:t> nếu tất cả các đỉnh của nó có bậc bằng </a:t>
            </a:r>
            <a:r>
              <a:rPr lang="en-US" i="1" smtClean="0"/>
              <a:t>r</a:t>
            </a:r>
            <a:r>
              <a:rPr lang="en-US" smtClean="0"/>
              <a:t>. </a:t>
            </a:r>
          </a:p>
          <a:p>
            <a:endParaRPr lang="en-US" sz="2400" smtClean="0"/>
          </a:p>
          <a:p>
            <a:r>
              <a:rPr lang="en-US" b="1" smtClean="0"/>
              <a:t>Ví dụ:</a:t>
            </a:r>
          </a:p>
          <a:p>
            <a:endParaRPr lang="en-US" b="1"/>
          </a:p>
        </p:txBody>
      </p:sp>
      <p:sp>
        <p:nvSpPr>
          <p:cNvPr id="2" name="Title 1"/>
          <p:cNvSpPr>
            <a:spLocks noGrp="1"/>
          </p:cNvSpPr>
          <p:nvPr>
            <p:ph type="title"/>
          </p:nvPr>
        </p:nvSpPr>
        <p:spPr/>
        <p:txBody>
          <a:bodyPr/>
          <a:lstStyle/>
          <a:p>
            <a:r>
              <a:rPr lang="en-US" b="1" smtClean="0"/>
              <a:t>Đồ thị chính qui</a:t>
            </a:r>
            <a:br>
              <a:rPr lang="en-US" b="1" smtClean="0"/>
            </a:br>
            <a:r>
              <a:rPr lang="en-US" sz="2800" b="1" i="1" smtClean="0">
                <a:solidFill>
                  <a:schemeClr val="accent6"/>
                </a:solidFill>
              </a:rPr>
              <a:t>r-regular graph</a:t>
            </a:r>
            <a:r>
              <a:rPr lang="en-US" sz="2800" i="1" smtClean="0">
                <a:solidFill>
                  <a:schemeClr val="accent6"/>
                </a:solidFill>
              </a:rPr>
              <a:t> </a:t>
            </a:r>
            <a:endParaRPr lang="en-US" b="1" i="1">
              <a:solidFill>
                <a:schemeClr val="accent6"/>
              </a:solidFill>
            </a:endParaRPr>
          </a:p>
        </p:txBody>
      </p:sp>
      <p:sp>
        <p:nvSpPr>
          <p:cNvPr id="4" name="Footer Placeholder 3"/>
          <p:cNvSpPr>
            <a:spLocks noGrp="1"/>
          </p:cNvSpPr>
          <p:nvPr>
            <p:ph type="ftr" sz="quarter" idx="10"/>
          </p:nvPr>
        </p:nvSpPr>
        <p:spPr>
          <a:xfrm>
            <a:off x="107949" y="6416675"/>
            <a:ext cx="3770303"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a:xfrm>
            <a:off x="6470676" y="6240501"/>
            <a:ext cx="2133600" cy="476250"/>
          </a:xfrm>
        </p:spPr>
        <p:txBody>
          <a:bodyPr/>
          <a:lstStyle/>
          <a:p>
            <a:pPr>
              <a:defRPr/>
            </a:pPr>
            <a:fld id="{3BECD5C8-157B-46A8-A961-E27AF31B2529}" type="slidenum">
              <a:rPr lang="en-US" smtClean="0"/>
              <a:pPr>
                <a:defRPr/>
              </a:pPr>
              <a:t>94</a:t>
            </a:fld>
            <a:endParaRPr lang="en-US"/>
          </a:p>
        </p:txBody>
      </p:sp>
      <p:sp>
        <p:nvSpPr>
          <p:cNvPr id="6" name="Oval 5"/>
          <p:cNvSpPr/>
          <p:nvPr/>
        </p:nvSpPr>
        <p:spPr bwMode="auto">
          <a:xfrm>
            <a:off x="738135" y="3976695"/>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 name="Oval 6"/>
          <p:cNvSpPr/>
          <p:nvPr/>
        </p:nvSpPr>
        <p:spPr bwMode="auto">
          <a:xfrm>
            <a:off x="1358856" y="3940182"/>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8" name="Oval 7"/>
          <p:cNvSpPr/>
          <p:nvPr/>
        </p:nvSpPr>
        <p:spPr bwMode="auto">
          <a:xfrm>
            <a:off x="701622" y="4560903"/>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9" name="Oval 8"/>
          <p:cNvSpPr/>
          <p:nvPr/>
        </p:nvSpPr>
        <p:spPr bwMode="auto">
          <a:xfrm>
            <a:off x="1358856" y="4524390"/>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0" name="Oval 9"/>
          <p:cNvSpPr/>
          <p:nvPr/>
        </p:nvSpPr>
        <p:spPr bwMode="auto">
          <a:xfrm>
            <a:off x="1030239" y="4305312"/>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1" name="TextBox 10"/>
          <p:cNvSpPr txBox="1"/>
          <p:nvPr/>
        </p:nvSpPr>
        <p:spPr>
          <a:xfrm>
            <a:off x="255591" y="5130972"/>
            <a:ext cx="1870038" cy="707886"/>
          </a:xfrm>
          <a:prstGeom prst="rect">
            <a:avLst/>
          </a:prstGeom>
          <a:noFill/>
        </p:spPr>
        <p:txBody>
          <a:bodyPr wrap="square" rtlCol="0">
            <a:spAutoFit/>
          </a:bodyPr>
          <a:lstStyle/>
          <a:p>
            <a:pPr algn="ctr"/>
            <a:r>
              <a:rPr lang="en-US" u="none" smtClean="0">
                <a:solidFill>
                  <a:srgbClr val="C00000"/>
                </a:solidFill>
              </a:rPr>
              <a:t>Đồ thị chính qui bậc 0</a:t>
            </a:r>
            <a:endParaRPr lang="en-US" u="none">
              <a:solidFill>
                <a:srgbClr val="C00000"/>
              </a:solidFill>
            </a:endParaRPr>
          </a:p>
        </p:txBody>
      </p:sp>
      <p:sp>
        <p:nvSpPr>
          <p:cNvPr id="12" name="Oval 11"/>
          <p:cNvSpPr/>
          <p:nvPr/>
        </p:nvSpPr>
        <p:spPr bwMode="auto">
          <a:xfrm>
            <a:off x="2709837" y="4013208"/>
            <a:ext cx="219078" cy="219078"/>
          </a:xfrm>
          <a:prstGeom prst="ellipse">
            <a:avLst/>
          </a:prstGeom>
          <a:noFill/>
          <a:ln w="2857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3" name="Oval 12"/>
          <p:cNvSpPr/>
          <p:nvPr/>
        </p:nvSpPr>
        <p:spPr bwMode="auto">
          <a:xfrm>
            <a:off x="3330558" y="3976695"/>
            <a:ext cx="219078" cy="219078"/>
          </a:xfrm>
          <a:prstGeom prst="ellipse">
            <a:avLst/>
          </a:prstGeom>
          <a:noFill/>
          <a:ln w="2857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4" name="Oval 13"/>
          <p:cNvSpPr/>
          <p:nvPr/>
        </p:nvSpPr>
        <p:spPr bwMode="auto">
          <a:xfrm>
            <a:off x="2673324" y="4597416"/>
            <a:ext cx="219078" cy="219078"/>
          </a:xfrm>
          <a:prstGeom prst="ellipse">
            <a:avLst/>
          </a:prstGeom>
          <a:noFill/>
          <a:ln w="2857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5" name="Oval 14"/>
          <p:cNvSpPr/>
          <p:nvPr/>
        </p:nvSpPr>
        <p:spPr bwMode="auto">
          <a:xfrm>
            <a:off x="3440097" y="4627581"/>
            <a:ext cx="219078" cy="219078"/>
          </a:xfrm>
          <a:prstGeom prst="ellipse">
            <a:avLst/>
          </a:prstGeom>
          <a:noFill/>
          <a:ln w="2857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6" name="Oval 15"/>
          <p:cNvSpPr/>
          <p:nvPr/>
        </p:nvSpPr>
        <p:spPr bwMode="auto">
          <a:xfrm>
            <a:off x="3074967" y="4262451"/>
            <a:ext cx="219078" cy="219078"/>
          </a:xfrm>
          <a:prstGeom prst="ellipse">
            <a:avLst/>
          </a:prstGeom>
          <a:noFill/>
          <a:ln w="2857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7" name="Oval 16"/>
          <p:cNvSpPr/>
          <p:nvPr/>
        </p:nvSpPr>
        <p:spPr bwMode="auto">
          <a:xfrm>
            <a:off x="3768714" y="4225938"/>
            <a:ext cx="219078" cy="219078"/>
          </a:xfrm>
          <a:prstGeom prst="ellipse">
            <a:avLst/>
          </a:prstGeom>
          <a:noFill/>
          <a:ln w="2857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9" name="Straight Connector 18"/>
          <p:cNvCxnSpPr>
            <a:stCxn id="12" idx="4"/>
            <a:endCxn id="14" idx="0"/>
          </p:cNvCxnSpPr>
          <p:nvPr/>
        </p:nvCxnSpPr>
        <p:spPr bwMode="auto">
          <a:xfrm rot="5400000">
            <a:off x="2618555" y="4396595"/>
            <a:ext cx="365130" cy="36513"/>
          </a:xfrm>
          <a:prstGeom prst="line">
            <a:avLst/>
          </a:prstGeom>
          <a:solidFill>
            <a:schemeClr val="accent1"/>
          </a:solidFill>
          <a:ln w="28575" cap="flat" cmpd="sng" algn="ctr">
            <a:solidFill>
              <a:schemeClr val="accent2"/>
            </a:solidFill>
            <a:prstDash val="solid"/>
            <a:round/>
            <a:headEnd type="none" w="med" len="med"/>
            <a:tailEnd type="none" w="med" len="med"/>
          </a:ln>
          <a:effectLst/>
        </p:spPr>
      </p:cxnSp>
      <p:cxnSp>
        <p:nvCxnSpPr>
          <p:cNvPr id="21" name="Straight Connector 20"/>
          <p:cNvCxnSpPr>
            <a:stCxn id="16" idx="5"/>
            <a:endCxn id="15" idx="1"/>
          </p:cNvCxnSpPr>
          <p:nvPr/>
        </p:nvCxnSpPr>
        <p:spPr bwMode="auto">
          <a:xfrm rot="16200000" flipH="1">
            <a:off x="3261962" y="4449446"/>
            <a:ext cx="210218" cy="210218"/>
          </a:xfrm>
          <a:prstGeom prst="line">
            <a:avLst/>
          </a:prstGeom>
          <a:solidFill>
            <a:schemeClr val="accent1"/>
          </a:solidFill>
          <a:ln w="28575" cap="flat" cmpd="sng" algn="ctr">
            <a:solidFill>
              <a:schemeClr val="accent2"/>
            </a:solidFill>
            <a:prstDash val="solid"/>
            <a:round/>
            <a:headEnd type="none" w="med" len="med"/>
            <a:tailEnd type="none" w="med" len="med"/>
          </a:ln>
          <a:effectLst/>
        </p:spPr>
      </p:cxnSp>
      <p:cxnSp>
        <p:nvCxnSpPr>
          <p:cNvPr id="23" name="Straight Connector 22"/>
          <p:cNvCxnSpPr>
            <a:stCxn id="13" idx="5"/>
            <a:endCxn id="17" idx="1"/>
          </p:cNvCxnSpPr>
          <p:nvPr/>
        </p:nvCxnSpPr>
        <p:spPr bwMode="auto">
          <a:xfrm rot="16200000" flipH="1">
            <a:off x="3612010" y="4069233"/>
            <a:ext cx="94331" cy="283244"/>
          </a:xfrm>
          <a:prstGeom prst="line">
            <a:avLst/>
          </a:prstGeom>
          <a:solidFill>
            <a:schemeClr val="accent1"/>
          </a:solidFill>
          <a:ln w="28575" cap="flat" cmpd="sng" algn="ctr">
            <a:solidFill>
              <a:schemeClr val="accent2"/>
            </a:solidFill>
            <a:prstDash val="solid"/>
            <a:round/>
            <a:headEnd type="none" w="med" len="med"/>
            <a:tailEnd type="none" w="med" len="med"/>
          </a:ln>
          <a:effectLst/>
        </p:spPr>
      </p:cxnSp>
      <p:sp>
        <p:nvSpPr>
          <p:cNvPr id="28" name="TextBox 27"/>
          <p:cNvSpPr txBox="1"/>
          <p:nvPr/>
        </p:nvSpPr>
        <p:spPr>
          <a:xfrm>
            <a:off x="2417733" y="5145111"/>
            <a:ext cx="1870038" cy="707886"/>
          </a:xfrm>
          <a:prstGeom prst="rect">
            <a:avLst/>
          </a:prstGeom>
          <a:noFill/>
        </p:spPr>
        <p:txBody>
          <a:bodyPr wrap="square" rtlCol="0">
            <a:spAutoFit/>
          </a:bodyPr>
          <a:lstStyle/>
          <a:p>
            <a:pPr algn="ctr"/>
            <a:r>
              <a:rPr lang="en-US" u="none" smtClean="0">
                <a:solidFill>
                  <a:srgbClr val="000099"/>
                </a:solidFill>
              </a:rPr>
              <a:t>Đồ thị chính qui </a:t>
            </a:r>
          </a:p>
          <a:p>
            <a:pPr algn="ctr"/>
            <a:r>
              <a:rPr lang="en-US" u="none" smtClean="0">
                <a:solidFill>
                  <a:srgbClr val="000099"/>
                </a:solidFill>
              </a:rPr>
              <a:t>bậc 1</a:t>
            </a:r>
            <a:endParaRPr lang="en-US" u="none">
              <a:solidFill>
                <a:srgbClr val="000099"/>
              </a:solidFill>
            </a:endParaRPr>
          </a:p>
        </p:txBody>
      </p:sp>
      <p:sp>
        <p:nvSpPr>
          <p:cNvPr id="29" name="Oval 28"/>
          <p:cNvSpPr/>
          <p:nvPr/>
        </p:nvSpPr>
        <p:spPr bwMode="auto">
          <a:xfrm>
            <a:off x="4681539" y="3903669"/>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0" name="Oval 29"/>
          <p:cNvSpPr/>
          <p:nvPr/>
        </p:nvSpPr>
        <p:spPr bwMode="auto">
          <a:xfrm>
            <a:off x="5667390" y="3903669"/>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1" name="Oval 30"/>
          <p:cNvSpPr/>
          <p:nvPr/>
        </p:nvSpPr>
        <p:spPr bwMode="auto">
          <a:xfrm>
            <a:off x="4681539" y="4633929"/>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2" name="Oval 31"/>
          <p:cNvSpPr/>
          <p:nvPr/>
        </p:nvSpPr>
        <p:spPr bwMode="auto">
          <a:xfrm>
            <a:off x="5192721" y="4268799"/>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3" name="Oval 32"/>
          <p:cNvSpPr/>
          <p:nvPr/>
        </p:nvSpPr>
        <p:spPr bwMode="auto">
          <a:xfrm>
            <a:off x="5667390" y="4633929"/>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35" name="Straight Connector 34"/>
          <p:cNvCxnSpPr>
            <a:stCxn id="31" idx="0"/>
            <a:endCxn id="29" idx="4"/>
          </p:cNvCxnSpPr>
          <p:nvPr/>
        </p:nvCxnSpPr>
        <p:spPr bwMode="auto">
          <a:xfrm rot="5400000" flipH="1" flipV="1">
            <a:off x="4535487" y="4378338"/>
            <a:ext cx="511182"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7" name="Straight Connector 36"/>
          <p:cNvCxnSpPr>
            <a:stCxn id="29" idx="6"/>
            <a:endCxn id="30" idx="2"/>
          </p:cNvCxnSpPr>
          <p:nvPr/>
        </p:nvCxnSpPr>
        <p:spPr bwMode="auto">
          <a:xfrm>
            <a:off x="4900617" y="4013208"/>
            <a:ext cx="766773"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9" name="Straight Connector 38"/>
          <p:cNvCxnSpPr>
            <a:stCxn id="30" idx="4"/>
            <a:endCxn id="33" idx="0"/>
          </p:cNvCxnSpPr>
          <p:nvPr/>
        </p:nvCxnSpPr>
        <p:spPr bwMode="auto">
          <a:xfrm rot="5400000">
            <a:off x="5521338" y="4378338"/>
            <a:ext cx="511182"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41" name="Straight Connector 40"/>
          <p:cNvCxnSpPr>
            <a:stCxn id="33" idx="1"/>
            <a:endCxn id="32" idx="5"/>
          </p:cNvCxnSpPr>
          <p:nvPr/>
        </p:nvCxnSpPr>
        <p:spPr bwMode="auto">
          <a:xfrm rot="16200000" flipV="1">
            <a:off x="5434486" y="4401024"/>
            <a:ext cx="210218" cy="319757"/>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54" name="TextBox 53"/>
          <p:cNvSpPr txBox="1"/>
          <p:nvPr/>
        </p:nvSpPr>
        <p:spPr>
          <a:xfrm>
            <a:off x="4498974" y="5181624"/>
            <a:ext cx="1870038" cy="707886"/>
          </a:xfrm>
          <a:prstGeom prst="rect">
            <a:avLst/>
          </a:prstGeom>
          <a:noFill/>
        </p:spPr>
        <p:txBody>
          <a:bodyPr wrap="square" rtlCol="0">
            <a:spAutoFit/>
          </a:bodyPr>
          <a:lstStyle/>
          <a:p>
            <a:pPr algn="ctr"/>
            <a:r>
              <a:rPr lang="en-US" u="none" smtClean="0">
                <a:solidFill>
                  <a:srgbClr val="C00000"/>
                </a:solidFill>
              </a:rPr>
              <a:t>Đồ thị chính qui </a:t>
            </a:r>
          </a:p>
          <a:p>
            <a:pPr algn="ctr"/>
            <a:r>
              <a:rPr lang="en-US" u="none" smtClean="0">
                <a:solidFill>
                  <a:srgbClr val="C00000"/>
                </a:solidFill>
              </a:rPr>
              <a:t>bậc 2</a:t>
            </a:r>
            <a:endParaRPr lang="en-US" u="none">
              <a:solidFill>
                <a:srgbClr val="C00000"/>
              </a:solidFill>
            </a:endParaRPr>
          </a:p>
        </p:txBody>
      </p:sp>
      <p:cxnSp>
        <p:nvCxnSpPr>
          <p:cNvPr id="56" name="Straight Connector 55"/>
          <p:cNvCxnSpPr>
            <a:stCxn id="31" idx="7"/>
            <a:endCxn id="32" idx="3"/>
          </p:cNvCxnSpPr>
          <p:nvPr/>
        </p:nvCxnSpPr>
        <p:spPr bwMode="auto">
          <a:xfrm rot="5400000" flipH="1" flipV="1">
            <a:off x="4941560" y="4382768"/>
            <a:ext cx="210218" cy="356270"/>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57" name="Oval 56"/>
          <p:cNvSpPr/>
          <p:nvPr/>
        </p:nvSpPr>
        <p:spPr bwMode="auto">
          <a:xfrm>
            <a:off x="6835806" y="3319461"/>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58" name="Oval 57"/>
          <p:cNvSpPr/>
          <p:nvPr/>
        </p:nvSpPr>
        <p:spPr bwMode="auto">
          <a:xfrm>
            <a:off x="8223300" y="3319461"/>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59" name="Oval 58"/>
          <p:cNvSpPr/>
          <p:nvPr/>
        </p:nvSpPr>
        <p:spPr bwMode="auto">
          <a:xfrm>
            <a:off x="6835806" y="459741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61" name="Oval 60"/>
          <p:cNvSpPr/>
          <p:nvPr/>
        </p:nvSpPr>
        <p:spPr bwMode="auto">
          <a:xfrm>
            <a:off x="8223300" y="459741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62" name="Straight Connector 61"/>
          <p:cNvCxnSpPr>
            <a:stCxn id="59" idx="0"/>
            <a:endCxn id="57" idx="4"/>
          </p:cNvCxnSpPr>
          <p:nvPr/>
        </p:nvCxnSpPr>
        <p:spPr bwMode="auto">
          <a:xfrm rot="5400000" flipH="1" flipV="1">
            <a:off x="6415907" y="4067978"/>
            <a:ext cx="1058877"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3" name="Straight Connector 62"/>
          <p:cNvCxnSpPr>
            <a:stCxn id="57" idx="6"/>
            <a:endCxn id="58" idx="2"/>
          </p:cNvCxnSpPr>
          <p:nvPr/>
        </p:nvCxnSpPr>
        <p:spPr bwMode="auto">
          <a:xfrm>
            <a:off x="7054884" y="3429000"/>
            <a:ext cx="1168416"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4" name="Straight Connector 63"/>
          <p:cNvCxnSpPr>
            <a:stCxn id="58" idx="4"/>
            <a:endCxn id="61" idx="0"/>
          </p:cNvCxnSpPr>
          <p:nvPr/>
        </p:nvCxnSpPr>
        <p:spPr bwMode="auto">
          <a:xfrm rot="5400000">
            <a:off x="7803401" y="4067977"/>
            <a:ext cx="1058877"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5" name="Straight Connector 64"/>
          <p:cNvCxnSpPr>
            <a:stCxn id="61" idx="2"/>
            <a:endCxn id="59" idx="6"/>
          </p:cNvCxnSpPr>
          <p:nvPr/>
        </p:nvCxnSpPr>
        <p:spPr bwMode="auto">
          <a:xfrm rot="10800000">
            <a:off x="7054884" y="4706955"/>
            <a:ext cx="1168416"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66" name="TextBox 65"/>
          <p:cNvSpPr txBox="1"/>
          <p:nvPr/>
        </p:nvSpPr>
        <p:spPr>
          <a:xfrm>
            <a:off x="6762780" y="5203998"/>
            <a:ext cx="1870038" cy="707886"/>
          </a:xfrm>
          <a:prstGeom prst="rect">
            <a:avLst/>
          </a:prstGeom>
          <a:noFill/>
        </p:spPr>
        <p:txBody>
          <a:bodyPr wrap="square" rtlCol="0">
            <a:spAutoFit/>
          </a:bodyPr>
          <a:lstStyle/>
          <a:p>
            <a:pPr algn="ctr"/>
            <a:r>
              <a:rPr lang="en-US" u="none" smtClean="0">
                <a:solidFill>
                  <a:srgbClr val="000099"/>
                </a:solidFill>
              </a:rPr>
              <a:t>Đồ thị chính qui bậc 3</a:t>
            </a:r>
            <a:endParaRPr lang="en-US" u="none">
              <a:solidFill>
                <a:srgbClr val="000099"/>
              </a:solidFill>
            </a:endParaRPr>
          </a:p>
        </p:txBody>
      </p:sp>
      <p:cxnSp>
        <p:nvCxnSpPr>
          <p:cNvPr id="67" name="Straight Connector 66"/>
          <p:cNvCxnSpPr>
            <a:stCxn id="59" idx="7"/>
            <a:endCxn id="76" idx="3"/>
          </p:cNvCxnSpPr>
          <p:nvPr/>
        </p:nvCxnSpPr>
        <p:spPr bwMode="auto">
          <a:xfrm rot="5400000" flipH="1" flipV="1">
            <a:off x="7041058" y="4364512"/>
            <a:ext cx="246731" cy="283244"/>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74" name="Oval 73"/>
          <p:cNvSpPr/>
          <p:nvPr/>
        </p:nvSpPr>
        <p:spPr bwMode="auto">
          <a:xfrm>
            <a:off x="7273962" y="3721104"/>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5" name="Oval 74"/>
          <p:cNvSpPr/>
          <p:nvPr/>
        </p:nvSpPr>
        <p:spPr bwMode="auto">
          <a:xfrm>
            <a:off x="7821657" y="3721104"/>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6" name="Oval 75"/>
          <p:cNvSpPr/>
          <p:nvPr/>
        </p:nvSpPr>
        <p:spPr bwMode="auto">
          <a:xfrm>
            <a:off x="7273962" y="4195773"/>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8" name="Oval 77"/>
          <p:cNvSpPr/>
          <p:nvPr/>
        </p:nvSpPr>
        <p:spPr bwMode="auto">
          <a:xfrm>
            <a:off x="7821657" y="4195773"/>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79" name="Straight Connector 78"/>
          <p:cNvCxnSpPr>
            <a:stCxn id="76" idx="0"/>
            <a:endCxn id="74" idx="4"/>
          </p:cNvCxnSpPr>
          <p:nvPr/>
        </p:nvCxnSpPr>
        <p:spPr bwMode="auto">
          <a:xfrm rot="5400000" flipH="1" flipV="1">
            <a:off x="7255706" y="4067978"/>
            <a:ext cx="255591"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80" name="Straight Connector 79"/>
          <p:cNvCxnSpPr>
            <a:stCxn id="74" idx="6"/>
            <a:endCxn id="75" idx="2"/>
          </p:cNvCxnSpPr>
          <p:nvPr/>
        </p:nvCxnSpPr>
        <p:spPr bwMode="auto">
          <a:xfrm>
            <a:off x="7493040" y="3830643"/>
            <a:ext cx="328617"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81" name="Straight Connector 80"/>
          <p:cNvCxnSpPr>
            <a:stCxn id="75" idx="4"/>
            <a:endCxn id="78" idx="0"/>
          </p:cNvCxnSpPr>
          <p:nvPr/>
        </p:nvCxnSpPr>
        <p:spPr bwMode="auto">
          <a:xfrm rot="5400000">
            <a:off x="7803401" y="4067977"/>
            <a:ext cx="255591"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82" name="Straight Connector 81"/>
          <p:cNvCxnSpPr>
            <a:stCxn id="78" idx="2"/>
            <a:endCxn id="76" idx="6"/>
          </p:cNvCxnSpPr>
          <p:nvPr/>
        </p:nvCxnSpPr>
        <p:spPr bwMode="auto">
          <a:xfrm rot="10800000">
            <a:off x="7493041" y="4305312"/>
            <a:ext cx="328617"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83" name="Straight Connector 82"/>
          <p:cNvCxnSpPr>
            <a:stCxn id="57" idx="5"/>
            <a:endCxn id="74" idx="1"/>
          </p:cNvCxnSpPr>
          <p:nvPr/>
        </p:nvCxnSpPr>
        <p:spPr bwMode="auto">
          <a:xfrm rot="16200000" flipH="1">
            <a:off x="7041058" y="3488199"/>
            <a:ext cx="246731" cy="283244"/>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87" name="Straight Connector 86"/>
          <p:cNvCxnSpPr>
            <a:stCxn id="78" idx="5"/>
            <a:endCxn id="61" idx="1"/>
          </p:cNvCxnSpPr>
          <p:nvPr/>
        </p:nvCxnSpPr>
        <p:spPr bwMode="auto">
          <a:xfrm rot="16200000" flipH="1">
            <a:off x="8008652" y="4382767"/>
            <a:ext cx="246731" cy="246731"/>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88" name="Straight Connector 87"/>
          <p:cNvCxnSpPr>
            <a:stCxn id="75" idx="7"/>
            <a:endCxn id="58" idx="3"/>
          </p:cNvCxnSpPr>
          <p:nvPr/>
        </p:nvCxnSpPr>
        <p:spPr bwMode="auto">
          <a:xfrm rot="5400000" flipH="1" flipV="1">
            <a:off x="8008652" y="3506457"/>
            <a:ext cx="246731" cy="246731"/>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Platonic</a:t>
            </a:r>
            <a:endParaRPr lang="en-US"/>
          </a:p>
        </p:txBody>
      </p:sp>
      <p:sp>
        <p:nvSpPr>
          <p:cNvPr id="3" name="Content Placeholder 2"/>
          <p:cNvSpPr>
            <a:spLocks noGrp="1"/>
          </p:cNvSpPr>
          <p:nvPr>
            <p:ph idx="1"/>
          </p:nvPr>
        </p:nvSpPr>
        <p:spPr>
          <a:xfrm>
            <a:off x="179388" y="1484314"/>
            <a:ext cx="8736012" cy="1104888"/>
          </a:xfrm>
        </p:spPr>
        <p:txBody>
          <a:bodyPr/>
          <a:lstStyle/>
          <a:p>
            <a:r>
              <a:rPr lang="en-US" smtClean="0"/>
              <a:t>Xét các khối đa diện Platonic trong không gian 3-chiều</a:t>
            </a:r>
            <a:endParaRPr lang="en-US"/>
          </a:p>
        </p:txBody>
      </p:sp>
      <p:sp>
        <p:nvSpPr>
          <p:cNvPr id="4" name="Footer Placeholder 3"/>
          <p:cNvSpPr>
            <a:spLocks noGrp="1"/>
          </p:cNvSpPr>
          <p:nvPr>
            <p:ph type="ftr" sz="quarter" idx="10"/>
          </p:nvPr>
        </p:nvSpPr>
        <p:spPr>
          <a:xfrm>
            <a:off x="107950" y="6416675"/>
            <a:ext cx="3952868"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95</a:t>
            </a:fld>
            <a:endParaRPr lang="en-US"/>
          </a:p>
        </p:txBody>
      </p:sp>
      <p:pic>
        <p:nvPicPr>
          <p:cNvPr id="103426" name="Picture 2" descr="D:\0Baocao\Graph\02Graph Theory_files\tetrahedron.gif"/>
          <p:cNvPicPr>
            <a:picLocks noChangeAspect="1" noChangeArrowheads="1" noCrop="1"/>
          </p:cNvPicPr>
          <p:nvPr/>
        </p:nvPicPr>
        <p:blipFill>
          <a:blip r:embed="rId2"/>
          <a:srcRect/>
          <a:stretch>
            <a:fillRect/>
          </a:stretch>
        </p:blipFill>
        <p:spPr bwMode="auto">
          <a:xfrm>
            <a:off x="776253" y="2187558"/>
            <a:ext cx="1276350" cy="1257301"/>
          </a:xfrm>
          <a:prstGeom prst="rect">
            <a:avLst/>
          </a:prstGeom>
          <a:noFill/>
        </p:spPr>
      </p:pic>
      <p:pic>
        <p:nvPicPr>
          <p:cNvPr id="103428" name="Picture 4" descr="D:\0Baocao\Graph\02Graph Theory_files\hexahedron.gif"/>
          <p:cNvPicPr>
            <a:picLocks noChangeAspect="1" noChangeArrowheads="1" noCrop="1"/>
          </p:cNvPicPr>
          <p:nvPr/>
        </p:nvPicPr>
        <p:blipFill>
          <a:blip r:embed="rId3"/>
          <a:srcRect/>
          <a:stretch>
            <a:fillRect/>
          </a:stretch>
        </p:blipFill>
        <p:spPr bwMode="auto">
          <a:xfrm>
            <a:off x="3829056" y="2220895"/>
            <a:ext cx="1181100" cy="1114425"/>
          </a:xfrm>
          <a:prstGeom prst="rect">
            <a:avLst/>
          </a:prstGeom>
          <a:noFill/>
        </p:spPr>
      </p:pic>
      <p:pic>
        <p:nvPicPr>
          <p:cNvPr id="103430" name="Picture 6" descr="D:\0Baocao\Graph\02Graph Theory_files\octahedron.gif"/>
          <p:cNvPicPr>
            <a:picLocks noChangeAspect="1" noChangeArrowheads="1" noCrop="1"/>
          </p:cNvPicPr>
          <p:nvPr/>
        </p:nvPicPr>
        <p:blipFill>
          <a:blip r:embed="rId4"/>
          <a:srcRect/>
          <a:stretch>
            <a:fillRect/>
          </a:stretch>
        </p:blipFill>
        <p:spPr bwMode="auto">
          <a:xfrm>
            <a:off x="6919962" y="2239930"/>
            <a:ext cx="1266825" cy="1200150"/>
          </a:xfrm>
          <a:prstGeom prst="rect">
            <a:avLst/>
          </a:prstGeom>
          <a:noFill/>
        </p:spPr>
      </p:pic>
      <p:pic>
        <p:nvPicPr>
          <p:cNvPr id="103432" name="Picture 8" descr="D:\0Baocao\Graph\02Graph Theory_files\dodecahedron.gif"/>
          <p:cNvPicPr>
            <a:picLocks noChangeAspect="1" noChangeArrowheads="1" noCrop="1"/>
          </p:cNvPicPr>
          <p:nvPr/>
        </p:nvPicPr>
        <p:blipFill>
          <a:blip r:embed="rId5"/>
          <a:srcRect/>
          <a:stretch>
            <a:fillRect/>
          </a:stretch>
        </p:blipFill>
        <p:spPr bwMode="auto">
          <a:xfrm>
            <a:off x="2225658" y="4140207"/>
            <a:ext cx="1104900" cy="1057276"/>
          </a:xfrm>
          <a:prstGeom prst="rect">
            <a:avLst/>
          </a:prstGeom>
          <a:noFill/>
        </p:spPr>
      </p:pic>
      <p:pic>
        <p:nvPicPr>
          <p:cNvPr id="103434" name="Picture 10" descr="D:\0Baocao\Graph\02Graph Theory_files\icosahedron.gif"/>
          <p:cNvPicPr>
            <a:picLocks noChangeAspect="1" noChangeArrowheads="1" noCrop="1"/>
          </p:cNvPicPr>
          <p:nvPr/>
        </p:nvPicPr>
        <p:blipFill>
          <a:blip r:embed="rId6"/>
          <a:srcRect/>
          <a:stretch>
            <a:fillRect/>
          </a:stretch>
        </p:blipFill>
        <p:spPr bwMode="auto">
          <a:xfrm>
            <a:off x="5421339" y="4029081"/>
            <a:ext cx="1085850" cy="1095376"/>
          </a:xfrm>
          <a:prstGeom prst="rect">
            <a:avLst/>
          </a:prstGeom>
          <a:noFill/>
        </p:spPr>
      </p:pic>
      <p:sp>
        <p:nvSpPr>
          <p:cNvPr id="13" name="Rectangle 12"/>
          <p:cNvSpPr/>
          <p:nvPr/>
        </p:nvSpPr>
        <p:spPr>
          <a:xfrm>
            <a:off x="738135" y="3335320"/>
            <a:ext cx="1552733" cy="707886"/>
          </a:xfrm>
          <a:prstGeom prst="rect">
            <a:avLst/>
          </a:prstGeom>
        </p:spPr>
        <p:txBody>
          <a:bodyPr wrap="none">
            <a:spAutoFit/>
          </a:bodyPr>
          <a:lstStyle/>
          <a:p>
            <a:pPr algn="ctr"/>
            <a:r>
              <a:rPr lang="en-US" b="1" u="none" smtClean="0">
                <a:solidFill>
                  <a:srgbClr val="000066"/>
                </a:solidFill>
              </a:rPr>
              <a:t>Tetrahedron</a:t>
            </a:r>
          </a:p>
          <a:p>
            <a:pPr algn="ctr"/>
            <a:r>
              <a:rPr lang="en-US" b="1" u="none" smtClean="0">
                <a:solidFill>
                  <a:srgbClr val="000066"/>
                </a:solidFill>
              </a:rPr>
              <a:t>Tứ diện</a:t>
            </a:r>
            <a:endParaRPr lang="en-US" b="1" u="none">
              <a:solidFill>
                <a:srgbClr val="000066"/>
              </a:solidFill>
            </a:endParaRPr>
          </a:p>
        </p:txBody>
      </p:sp>
      <p:sp>
        <p:nvSpPr>
          <p:cNvPr id="14" name="Rectangle 13"/>
          <p:cNvSpPr/>
          <p:nvPr/>
        </p:nvSpPr>
        <p:spPr>
          <a:xfrm>
            <a:off x="3328465" y="3373366"/>
            <a:ext cx="2279983" cy="707886"/>
          </a:xfrm>
          <a:prstGeom prst="rect">
            <a:avLst/>
          </a:prstGeom>
        </p:spPr>
        <p:txBody>
          <a:bodyPr wrap="none">
            <a:spAutoFit/>
          </a:bodyPr>
          <a:lstStyle/>
          <a:p>
            <a:pPr algn="ctr"/>
            <a:r>
              <a:rPr lang="en-US" b="1" u="none" smtClean="0">
                <a:solidFill>
                  <a:srgbClr val="000066"/>
                </a:solidFill>
              </a:rPr>
              <a:t>Hexahedron (cube)</a:t>
            </a:r>
          </a:p>
          <a:p>
            <a:pPr algn="ctr"/>
            <a:r>
              <a:rPr lang="en-US" b="1" u="none" smtClean="0">
                <a:solidFill>
                  <a:srgbClr val="000066"/>
                </a:solidFill>
              </a:rPr>
              <a:t>Lục diện</a:t>
            </a:r>
            <a:endParaRPr lang="en-US" b="1" u="none">
              <a:solidFill>
                <a:srgbClr val="000066"/>
              </a:solidFill>
            </a:endParaRPr>
          </a:p>
        </p:txBody>
      </p:sp>
      <p:sp>
        <p:nvSpPr>
          <p:cNvPr id="15" name="Rectangle 14"/>
          <p:cNvSpPr/>
          <p:nvPr/>
        </p:nvSpPr>
        <p:spPr>
          <a:xfrm>
            <a:off x="6879307" y="3465513"/>
            <a:ext cx="1489703" cy="707886"/>
          </a:xfrm>
          <a:prstGeom prst="rect">
            <a:avLst/>
          </a:prstGeom>
        </p:spPr>
        <p:txBody>
          <a:bodyPr wrap="none">
            <a:spAutoFit/>
          </a:bodyPr>
          <a:lstStyle/>
          <a:p>
            <a:pPr algn="ctr"/>
            <a:r>
              <a:rPr lang="en-US" b="1" u="none" smtClean="0">
                <a:solidFill>
                  <a:srgbClr val="000066"/>
                </a:solidFill>
              </a:rPr>
              <a:t>Octahedron</a:t>
            </a:r>
          </a:p>
          <a:p>
            <a:pPr algn="ctr"/>
            <a:r>
              <a:rPr lang="en-US" b="1" u="none" smtClean="0">
                <a:solidFill>
                  <a:srgbClr val="000066"/>
                </a:solidFill>
              </a:rPr>
              <a:t>Bát diện</a:t>
            </a:r>
            <a:endParaRPr lang="en-US" b="1" u="none">
              <a:solidFill>
                <a:srgbClr val="000066"/>
              </a:solidFill>
            </a:endParaRPr>
          </a:p>
        </p:txBody>
      </p:sp>
      <p:sp>
        <p:nvSpPr>
          <p:cNvPr id="16" name="Rectangle 15"/>
          <p:cNvSpPr/>
          <p:nvPr/>
        </p:nvSpPr>
        <p:spPr>
          <a:xfrm>
            <a:off x="1833525" y="5270509"/>
            <a:ext cx="1776640" cy="707886"/>
          </a:xfrm>
          <a:prstGeom prst="rect">
            <a:avLst/>
          </a:prstGeom>
        </p:spPr>
        <p:txBody>
          <a:bodyPr wrap="none">
            <a:spAutoFit/>
          </a:bodyPr>
          <a:lstStyle/>
          <a:p>
            <a:r>
              <a:rPr lang="en-US" b="1" u="none" smtClean="0">
                <a:solidFill>
                  <a:srgbClr val="000066"/>
                </a:solidFill>
              </a:rPr>
              <a:t>Dodecahedron</a:t>
            </a:r>
          </a:p>
          <a:p>
            <a:r>
              <a:rPr lang="en-US" b="1" u="none" smtClean="0">
                <a:solidFill>
                  <a:srgbClr val="000066"/>
                </a:solidFill>
              </a:rPr>
              <a:t>Thập nhị diện</a:t>
            </a:r>
            <a:endParaRPr lang="en-US" b="1" u="none">
              <a:solidFill>
                <a:srgbClr val="000066"/>
              </a:solidFill>
            </a:endParaRPr>
          </a:p>
        </p:txBody>
      </p:sp>
      <p:sp>
        <p:nvSpPr>
          <p:cNvPr id="17" name="Rectangle 16"/>
          <p:cNvSpPr/>
          <p:nvPr/>
        </p:nvSpPr>
        <p:spPr>
          <a:xfrm>
            <a:off x="5229234" y="5270509"/>
            <a:ext cx="1723549" cy="707886"/>
          </a:xfrm>
          <a:prstGeom prst="rect">
            <a:avLst/>
          </a:prstGeom>
        </p:spPr>
        <p:txBody>
          <a:bodyPr wrap="none">
            <a:spAutoFit/>
          </a:bodyPr>
          <a:lstStyle/>
          <a:p>
            <a:pPr algn="ctr"/>
            <a:r>
              <a:rPr lang="en-US" b="1" u="none" smtClean="0">
                <a:solidFill>
                  <a:srgbClr val="000066"/>
                </a:solidFill>
              </a:rPr>
              <a:t>Icosahedron</a:t>
            </a:r>
          </a:p>
          <a:p>
            <a:pPr algn="ctr"/>
            <a:r>
              <a:rPr lang="en-US" b="1" u="none" smtClean="0">
                <a:solidFill>
                  <a:srgbClr val="000066"/>
                </a:solidFill>
              </a:rPr>
              <a:t>Thập bát diện</a:t>
            </a:r>
            <a:endParaRPr lang="en-US" b="1" u="none">
              <a:solidFill>
                <a:srgbClr val="000066"/>
              </a:solidFill>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Platonic</a:t>
            </a:r>
            <a:endParaRPr lang="en-US"/>
          </a:p>
        </p:txBody>
      </p:sp>
      <p:sp>
        <p:nvSpPr>
          <p:cNvPr id="3" name="Content Placeholder 2"/>
          <p:cNvSpPr>
            <a:spLocks noGrp="1"/>
          </p:cNvSpPr>
          <p:nvPr>
            <p:ph idx="1"/>
          </p:nvPr>
        </p:nvSpPr>
        <p:spPr>
          <a:xfrm>
            <a:off x="153927" y="1457298"/>
            <a:ext cx="8736012" cy="1104888"/>
          </a:xfrm>
        </p:spPr>
        <p:txBody>
          <a:bodyPr/>
          <a:lstStyle/>
          <a:p>
            <a:r>
              <a:rPr lang="en-US" sz="2400" smtClean="0"/>
              <a:t>Đồ thị platonic thu được bằng việc chiếu các khối đa diện tương ứng xuống mặt phẳng</a:t>
            </a:r>
            <a:endParaRPr lang="en-US" sz="2400"/>
          </a:p>
        </p:txBody>
      </p:sp>
      <p:sp>
        <p:nvSpPr>
          <p:cNvPr id="4" name="Footer Placeholder 3"/>
          <p:cNvSpPr>
            <a:spLocks noGrp="1"/>
          </p:cNvSpPr>
          <p:nvPr>
            <p:ph type="ftr" sz="quarter" idx="10"/>
          </p:nvPr>
        </p:nvSpPr>
        <p:spPr>
          <a:xfrm>
            <a:off x="107949" y="6416675"/>
            <a:ext cx="3624251"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96</a:t>
            </a:fld>
            <a:endParaRPr lang="en-US"/>
          </a:p>
        </p:txBody>
      </p:sp>
      <p:sp>
        <p:nvSpPr>
          <p:cNvPr id="13" name="Rectangle 12"/>
          <p:cNvSpPr/>
          <p:nvPr/>
        </p:nvSpPr>
        <p:spPr>
          <a:xfrm>
            <a:off x="738135" y="3830643"/>
            <a:ext cx="1552733" cy="400110"/>
          </a:xfrm>
          <a:prstGeom prst="rect">
            <a:avLst/>
          </a:prstGeom>
        </p:spPr>
        <p:txBody>
          <a:bodyPr wrap="none">
            <a:spAutoFit/>
          </a:bodyPr>
          <a:lstStyle/>
          <a:p>
            <a:pPr algn="ctr"/>
            <a:r>
              <a:rPr lang="en-US" b="1" u="none" smtClean="0">
                <a:solidFill>
                  <a:srgbClr val="000066"/>
                </a:solidFill>
              </a:rPr>
              <a:t>Tetrahedron</a:t>
            </a:r>
          </a:p>
        </p:txBody>
      </p:sp>
      <p:sp>
        <p:nvSpPr>
          <p:cNvPr id="14" name="Rectangle 13"/>
          <p:cNvSpPr/>
          <p:nvPr/>
        </p:nvSpPr>
        <p:spPr>
          <a:xfrm>
            <a:off x="3328465" y="3868689"/>
            <a:ext cx="2279983" cy="400110"/>
          </a:xfrm>
          <a:prstGeom prst="rect">
            <a:avLst/>
          </a:prstGeom>
        </p:spPr>
        <p:txBody>
          <a:bodyPr wrap="none">
            <a:spAutoFit/>
          </a:bodyPr>
          <a:lstStyle/>
          <a:p>
            <a:pPr algn="ctr"/>
            <a:r>
              <a:rPr lang="en-US" b="1" u="none" smtClean="0">
                <a:solidFill>
                  <a:srgbClr val="000066"/>
                </a:solidFill>
              </a:rPr>
              <a:t>Hexahedron (cube)</a:t>
            </a:r>
          </a:p>
        </p:txBody>
      </p:sp>
      <p:sp>
        <p:nvSpPr>
          <p:cNvPr id="15" name="Rectangle 14"/>
          <p:cNvSpPr/>
          <p:nvPr/>
        </p:nvSpPr>
        <p:spPr>
          <a:xfrm>
            <a:off x="6879307" y="3867156"/>
            <a:ext cx="1489702" cy="400110"/>
          </a:xfrm>
          <a:prstGeom prst="rect">
            <a:avLst/>
          </a:prstGeom>
        </p:spPr>
        <p:txBody>
          <a:bodyPr wrap="none">
            <a:spAutoFit/>
          </a:bodyPr>
          <a:lstStyle/>
          <a:p>
            <a:pPr algn="ctr"/>
            <a:r>
              <a:rPr lang="en-US" b="1" u="none" smtClean="0">
                <a:solidFill>
                  <a:srgbClr val="000066"/>
                </a:solidFill>
              </a:rPr>
              <a:t>Octahedron</a:t>
            </a:r>
          </a:p>
        </p:txBody>
      </p:sp>
      <p:sp>
        <p:nvSpPr>
          <p:cNvPr id="16" name="Rectangle 15"/>
          <p:cNvSpPr/>
          <p:nvPr/>
        </p:nvSpPr>
        <p:spPr>
          <a:xfrm>
            <a:off x="1687473" y="5986443"/>
            <a:ext cx="1776640" cy="400110"/>
          </a:xfrm>
          <a:prstGeom prst="rect">
            <a:avLst/>
          </a:prstGeom>
        </p:spPr>
        <p:txBody>
          <a:bodyPr wrap="none">
            <a:spAutoFit/>
          </a:bodyPr>
          <a:lstStyle/>
          <a:p>
            <a:r>
              <a:rPr lang="en-US" b="1" u="none" smtClean="0">
                <a:solidFill>
                  <a:srgbClr val="000066"/>
                </a:solidFill>
              </a:rPr>
              <a:t>Dodecahedron</a:t>
            </a:r>
          </a:p>
        </p:txBody>
      </p:sp>
      <p:sp>
        <p:nvSpPr>
          <p:cNvPr id="17" name="Rectangle 16"/>
          <p:cNvSpPr/>
          <p:nvPr/>
        </p:nvSpPr>
        <p:spPr>
          <a:xfrm>
            <a:off x="5412361" y="6022956"/>
            <a:ext cx="1532984" cy="400110"/>
          </a:xfrm>
          <a:prstGeom prst="rect">
            <a:avLst/>
          </a:prstGeom>
        </p:spPr>
        <p:txBody>
          <a:bodyPr wrap="none">
            <a:spAutoFit/>
          </a:bodyPr>
          <a:lstStyle/>
          <a:p>
            <a:pPr algn="ctr"/>
            <a:r>
              <a:rPr lang="en-US" b="1" u="none" smtClean="0">
                <a:solidFill>
                  <a:srgbClr val="000066"/>
                </a:solidFill>
              </a:rPr>
              <a:t>Icosahedron</a:t>
            </a:r>
          </a:p>
        </p:txBody>
      </p:sp>
      <p:sp>
        <p:nvSpPr>
          <p:cNvPr id="19" name="Oval 18"/>
          <p:cNvSpPr/>
          <p:nvPr/>
        </p:nvSpPr>
        <p:spPr bwMode="auto">
          <a:xfrm>
            <a:off x="1395369" y="2479662"/>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20" name="Oval 19"/>
          <p:cNvSpPr/>
          <p:nvPr/>
        </p:nvSpPr>
        <p:spPr bwMode="auto">
          <a:xfrm>
            <a:off x="1979577" y="350202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21" name="Oval 20"/>
          <p:cNvSpPr/>
          <p:nvPr/>
        </p:nvSpPr>
        <p:spPr bwMode="auto">
          <a:xfrm>
            <a:off x="811161" y="350202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22" name="Oval 21"/>
          <p:cNvSpPr/>
          <p:nvPr/>
        </p:nvSpPr>
        <p:spPr bwMode="auto">
          <a:xfrm>
            <a:off x="1395369" y="313689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24" name="Straight Connector 23"/>
          <p:cNvCxnSpPr>
            <a:stCxn id="21" idx="0"/>
            <a:endCxn id="19" idx="3"/>
          </p:cNvCxnSpPr>
          <p:nvPr/>
        </p:nvCxnSpPr>
        <p:spPr bwMode="auto">
          <a:xfrm rot="5400000" flipH="1" flipV="1">
            <a:off x="756392" y="2830966"/>
            <a:ext cx="835369" cy="506752"/>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25" name="Straight Connector 24"/>
          <p:cNvCxnSpPr>
            <a:stCxn id="19" idx="5"/>
            <a:endCxn id="20" idx="0"/>
          </p:cNvCxnSpPr>
          <p:nvPr/>
        </p:nvCxnSpPr>
        <p:spPr bwMode="auto">
          <a:xfrm rot="16200000" flipH="1">
            <a:off x="1418056" y="2830965"/>
            <a:ext cx="835369" cy="506752"/>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26" name="Straight Connector 25"/>
          <p:cNvCxnSpPr>
            <a:stCxn id="19" idx="4"/>
            <a:endCxn id="22" idx="0"/>
          </p:cNvCxnSpPr>
          <p:nvPr/>
        </p:nvCxnSpPr>
        <p:spPr bwMode="auto">
          <a:xfrm rot="5400000">
            <a:off x="1285830" y="2917818"/>
            <a:ext cx="438156"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27" name="Straight Connector 26"/>
          <p:cNvCxnSpPr>
            <a:stCxn id="20" idx="1"/>
            <a:endCxn id="22" idx="5"/>
          </p:cNvCxnSpPr>
          <p:nvPr/>
        </p:nvCxnSpPr>
        <p:spPr bwMode="auto">
          <a:xfrm rot="16200000" flipV="1">
            <a:off x="1691903" y="3214352"/>
            <a:ext cx="210218" cy="429296"/>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28" name="Straight Connector 27"/>
          <p:cNvCxnSpPr>
            <a:stCxn id="21" idx="7"/>
            <a:endCxn id="22" idx="3"/>
          </p:cNvCxnSpPr>
          <p:nvPr/>
        </p:nvCxnSpPr>
        <p:spPr bwMode="auto">
          <a:xfrm rot="5400000" flipH="1" flipV="1">
            <a:off x="1107695" y="3214352"/>
            <a:ext cx="210218" cy="429296"/>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8" name="Straight Connector 37"/>
          <p:cNvCxnSpPr>
            <a:stCxn id="20" idx="3"/>
            <a:endCxn id="21" idx="5"/>
          </p:cNvCxnSpPr>
          <p:nvPr/>
        </p:nvCxnSpPr>
        <p:spPr bwMode="auto">
          <a:xfrm rot="5400000">
            <a:off x="1504908" y="3182269"/>
            <a:ext cx="1588" cy="1013504"/>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43" name="Oval 42"/>
          <p:cNvSpPr/>
          <p:nvPr/>
        </p:nvSpPr>
        <p:spPr bwMode="auto">
          <a:xfrm>
            <a:off x="3586149" y="240663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44" name="Oval 43"/>
          <p:cNvSpPr/>
          <p:nvPr/>
        </p:nvSpPr>
        <p:spPr bwMode="auto">
          <a:xfrm>
            <a:off x="4973643" y="2406636"/>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45" name="Oval 44"/>
          <p:cNvSpPr/>
          <p:nvPr/>
        </p:nvSpPr>
        <p:spPr bwMode="auto">
          <a:xfrm>
            <a:off x="3586149" y="3684591"/>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46" name="Oval 45"/>
          <p:cNvSpPr/>
          <p:nvPr/>
        </p:nvSpPr>
        <p:spPr bwMode="auto">
          <a:xfrm>
            <a:off x="4973643" y="3684591"/>
            <a:ext cx="219078" cy="219078"/>
          </a:xfrm>
          <a:prstGeom prst="ellipse">
            <a:avLst/>
          </a:prstGeom>
          <a:no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47" name="Straight Connector 46"/>
          <p:cNvCxnSpPr>
            <a:stCxn id="45" idx="0"/>
            <a:endCxn id="43" idx="4"/>
          </p:cNvCxnSpPr>
          <p:nvPr/>
        </p:nvCxnSpPr>
        <p:spPr bwMode="auto">
          <a:xfrm rot="5400000" flipH="1" flipV="1">
            <a:off x="3166250" y="3155153"/>
            <a:ext cx="1058877"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48" name="Straight Connector 47"/>
          <p:cNvCxnSpPr>
            <a:stCxn id="43" idx="6"/>
            <a:endCxn id="44" idx="2"/>
          </p:cNvCxnSpPr>
          <p:nvPr/>
        </p:nvCxnSpPr>
        <p:spPr bwMode="auto">
          <a:xfrm>
            <a:off x="3805227" y="2516175"/>
            <a:ext cx="1168416"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49" name="Straight Connector 48"/>
          <p:cNvCxnSpPr>
            <a:stCxn id="44" idx="4"/>
            <a:endCxn id="46" idx="0"/>
          </p:cNvCxnSpPr>
          <p:nvPr/>
        </p:nvCxnSpPr>
        <p:spPr bwMode="auto">
          <a:xfrm rot="5400000">
            <a:off x="4553744" y="3155152"/>
            <a:ext cx="1058877"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50" name="Straight Connector 49"/>
          <p:cNvCxnSpPr>
            <a:stCxn id="46" idx="2"/>
            <a:endCxn id="45" idx="6"/>
          </p:cNvCxnSpPr>
          <p:nvPr/>
        </p:nvCxnSpPr>
        <p:spPr bwMode="auto">
          <a:xfrm rot="10800000">
            <a:off x="3805227" y="3794130"/>
            <a:ext cx="1168416"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51" name="Straight Connector 50"/>
          <p:cNvCxnSpPr>
            <a:stCxn id="45" idx="7"/>
            <a:endCxn id="54" idx="3"/>
          </p:cNvCxnSpPr>
          <p:nvPr/>
        </p:nvCxnSpPr>
        <p:spPr bwMode="auto">
          <a:xfrm rot="5400000" flipH="1" flipV="1">
            <a:off x="3791401" y="3451687"/>
            <a:ext cx="246731" cy="283244"/>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52" name="Oval 51"/>
          <p:cNvSpPr/>
          <p:nvPr/>
        </p:nvSpPr>
        <p:spPr bwMode="auto">
          <a:xfrm>
            <a:off x="4024305" y="2808279"/>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53" name="Oval 52"/>
          <p:cNvSpPr/>
          <p:nvPr/>
        </p:nvSpPr>
        <p:spPr bwMode="auto">
          <a:xfrm>
            <a:off x="4572000" y="2808279"/>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54" name="Oval 53"/>
          <p:cNvSpPr/>
          <p:nvPr/>
        </p:nvSpPr>
        <p:spPr bwMode="auto">
          <a:xfrm>
            <a:off x="4024305" y="3282948"/>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55" name="Oval 54"/>
          <p:cNvSpPr/>
          <p:nvPr/>
        </p:nvSpPr>
        <p:spPr bwMode="auto">
          <a:xfrm>
            <a:off x="4572000" y="3282948"/>
            <a:ext cx="219078" cy="219078"/>
          </a:xfrm>
          <a:prstGeom prst="ellipse">
            <a:avLst/>
          </a:prstGeom>
          <a:no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56" name="Straight Connector 55"/>
          <p:cNvCxnSpPr>
            <a:stCxn id="54" idx="0"/>
            <a:endCxn id="52" idx="4"/>
          </p:cNvCxnSpPr>
          <p:nvPr/>
        </p:nvCxnSpPr>
        <p:spPr bwMode="auto">
          <a:xfrm rot="5400000" flipH="1" flipV="1">
            <a:off x="4006049" y="3155153"/>
            <a:ext cx="255591"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57" name="Straight Connector 56"/>
          <p:cNvCxnSpPr>
            <a:stCxn id="52" idx="6"/>
            <a:endCxn id="53" idx="2"/>
          </p:cNvCxnSpPr>
          <p:nvPr/>
        </p:nvCxnSpPr>
        <p:spPr bwMode="auto">
          <a:xfrm>
            <a:off x="4243383" y="2917818"/>
            <a:ext cx="328617"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58" name="Straight Connector 57"/>
          <p:cNvCxnSpPr>
            <a:stCxn id="53" idx="4"/>
            <a:endCxn id="55" idx="0"/>
          </p:cNvCxnSpPr>
          <p:nvPr/>
        </p:nvCxnSpPr>
        <p:spPr bwMode="auto">
          <a:xfrm rot="5400000">
            <a:off x="4553744" y="3155152"/>
            <a:ext cx="255591"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59" name="Straight Connector 58"/>
          <p:cNvCxnSpPr>
            <a:stCxn id="55" idx="2"/>
            <a:endCxn id="54" idx="6"/>
          </p:cNvCxnSpPr>
          <p:nvPr/>
        </p:nvCxnSpPr>
        <p:spPr bwMode="auto">
          <a:xfrm rot="10800000">
            <a:off x="4243384" y="3392487"/>
            <a:ext cx="328617"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60" name="Straight Connector 59"/>
          <p:cNvCxnSpPr>
            <a:stCxn id="43" idx="5"/>
            <a:endCxn id="52" idx="1"/>
          </p:cNvCxnSpPr>
          <p:nvPr/>
        </p:nvCxnSpPr>
        <p:spPr bwMode="auto">
          <a:xfrm rot="16200000" flipH="1">
            <a:off x="3791401" y="2575374"/>
            <a:ext cx="246731" cy="283244"/>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1" name="Straight Connector 60"/>
          <p:cNvCxnSpPr>
            <a:stCxn id="55" idx="5"/>
            <a:endCxn id="46" idx="1"/>
          </p:cNvCxnSpPr>
          <p:nvPr/>
        </p:nvCxnSpPr>
        <p:spPr bwMode="auto">
          <a:xfrm rot="16200000" flipH="1">
            <a:off x="4758995" y="3469942"/>
            <a:ext cx="246731" cy="246731"/>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2" name="Straight Connector 61"/>
          <p:cNvCxnSpPr>
            <a:stCxn id="53" idx="7"/>
            <a:endCxn id="44" idx="3"/>
          </p:cNvCxnSpPr>
          <p:nvPr/>
        </p:nvCxnSpPr>
        <p:spPr bwMode="auto">
          <a:xfrm rot="5400000" flipH="1" flipV="1">
            <a:off x="4758995" y="2593632"/>
            <a:ext cx="246731" cy="246731"/>
          </a:xfrm>
          <a:prstGeom prst="line">
            <a:avLst/>
          </a:prstGeom>
          <a:solidFill>
            <a:schemeClr val="accent1"/>
          </a:solidFill>
          <a:ln w="28575" cap="flat" cmpd="sng" algn="ctr">
            <a:solidFill>
              <a:srgbClr val="C00000"/>
            </a:solidFill>
            <a:prstDash val="solid"/>
            <a:round/>
            <a:headEnd type="none" w="med" len="med"/>
            <a:tailEnd type="none" w="med" len="med"/>
          </a:ln>
          <a:effectLst/>
        </p:spPr>
      </p:cxnSp>
      <p:pic>
        <p:nvPicPr>
          <p:cNvPr id="196615" name="Picture 7"/>
          <p:cNvPicPr>
            <a:picLocks noChangeAspect="1" noChangeArrowheads="1"/>
          </p:cNvPicPr>
          <p:nvPr/>
        </p:nvPicPr>
        <p:blipFill>
          <a:blip r:embed="rId2"/>
          <a:srcRect/>
          <a:stretch>
            <a:fillRect/>
          </a:stretch>
        </p:blipFill>
        <p:spPr bwMode="auto">
          <a:xfrm>
            <a:off x="6600059" y="2333610"/>
            <a:ext cx="1824829" cy="1606548"/>
          </a:xfrm>
          <a:prstGeom prst="rect">
            <a:avLst/>
          </a:prstGeom>
          <a:noFill/>
          <a:ln w="9525">
            <a:noFill/>
            <a:miter lim="800000"/>
            <a:headEnd/>
            <a:tailEnd/>
          </a:ln>
          <a:effectLst/>
        </p:spPr>
      </p:pic>
      <p:pic>
        <p:nvPicPr>
          <p:cNvPr id="196616" name="Picture 8"/>
          <p:cNvPicPr>
            <a:picLocks noChangeAspect="1" noChangeArrowheads="1"/>
          </p:cNvPicPr>
          <p:nvPr/>
        </p:nvPicPr>
        <p:blipFill>
          <a:blip r:embed="rId3"/>
          <a:srcRect/>
          <a:stretch>
            <a:fillRect/>
          </a:stretch>
        </p:blipFill>
        <p:spPr bwMode="auto">
          <a:xfrm>
            <a:off x="1614448" y="4328373"/>
            <a:ext cx="1971702" cy="1729563"/>
          </a:xfrm>
          <a:prstGeom prst="rect">
            <a:avLst/>
          </a:prstGeom>
          <a:noFill/>
          <a:ln w="9525">
            <a:noFill/>
            <a:miter lim="800000"/>
            <a:headEnd/>
            <a:tailEnd/>
          </a:ln>
          <a:effectLst/>
        </p:spPr>
      </p:pic>
      <p:pic>
        <p:nvPicPr>
          <p:cNvPr id="196617" name="Picture 9"/>
          <p:cNvPicPr>
            <a:picLocks noChangeAspect="1" noChangeArrowheads="1"/>
          </p:cNvPicPr>
          <p:nvPr/>
        </p:nvPicPr>
        <p:blipFill>
          <a:blip r:embed="rId4"/>
          <a:srcRect/>
          <a:stretch>
            <a:fillRect/>
          </a:stretch>
        </p:blipFill>
        <p:spPr bwMode="auto">
          <a:xfrm>
            <a:off x="5302260" y="4409385"/>
            <a:ext cx="1757366" cy="164855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88067" name="Slide Number Placeholder 4"/>
          <p:cNvSpPr>
            <a:spLocks noGrp="1"/>
          </p:cNvSpPr>
          <p:nvPr>
            <p:ph type="sldNum" sz="quarter" idx="11"/>
          </p:nvPr>
        </p:nvSpPr>
        <p:spPr>
          <a:noFill/>
        </p:spPr>
        <p:txBody>
          <a:bodyPr/>
          <a:lstStyle/>
          <a:p>
            <a:fld id="{5EA995D7-CC8A-48AD-BBE5-29A536E61EF4}" type="slidenum">
              <a:rPr lang="en-US"/>
              <a:pPr/>
              <a:t>97</a:t>
            </a:fld>
            <a:endParaRPr lang="en-US"/>
          </a:p>
        </p:txBody>
      </p:sp>
      <p:sp>
        <p:nvSpPr>
          <p:cNvPr id="88068" name="Rectangle 2"/>
          <p:cNvSpPr>
            <a:spLocks noGrp="1" noChangeArrowheads="1"/>
          </p:cNvSpPr>
          <p:nvPr>
            <p:ph type="title"/>
          </p:nvPr>
        </p:nvSpPr>
        <p:spPr/>
        <p:txBody>
          <a:bodyPr/>
          <a:lstStyle/>
          <a:p>
            <a:pPr eaLnBrk="1" hangingPunct="1"/>
            <a:r>
              <a:rPr lang="en-US" sz="4000" smtClean="0"/>
              <a:t>Cây và rừng (Tree and Forest)</a:t>
            </a:r>
          </a:p>
        </p:txBody>
      </p:sp>
      <p:sp>
        <p:nvSpPr>
          <p:cNvPr id="88069" name="Rectangle 3"/>
          <p:cNvSpPr>
            <a:spLocks noGrp="1" noChangeArrowheads="1"/>
          </p:cNvSpPr>
          <p:nvPr>
            <p:ph type="body" idx="1"/>
          </p:nvPr>
        </p:nvSpPr>
        <p:spPr>
          <a:xfrm>
            <a:off x="179388" y="1484313"/>
            <a:ext cx="8736012" cy="2043112"/>
          </a:xfrm>
        </p:spPr>
        <p:txBody>
          <a:bodyPr/>
          <a:lstStyle/>
          <a:p>
            <a:pPr algn="just">
              <a:spcBef>
                <a:spcPts val="1200"/>
              </a:spcBef>
            </a:pPr>
            <a:r>
              <a:rPr lang="vi-VN" sz="2400" b="1" smtClean="0">
                <a:solidFill>
                  <a:srgbClr val="C00000"/>
                </a:solidFill>
              </a:rPr>
              <a:t>Định nghĩa.</a:t>
            </a:r>
            <a:r>
              <a:rPr lang="vi-VN" sz="2400" b="1" i="1" smtClean="0">
                <a:solidFill>
                  <a:srgbClr val="C00000"/>
                </a:solidFill>
              </a:rPr>
              <a:t> </a:t>
            </a:r>
            <a:r>
              <a:rPr lang="vi-VN" sz="2400" i="1" smtClean="0">
                <a:solidFill>
                  <a:srgbClr val="C00000"/>
                </a:solidFill>
              </a:rPr>
              <a:t>Ta gọi cây là đồ thị vô hướng liên thông không có chu trình. Đồ thị không có chu trình được gọi là rừng.</a:t>
            </a:r>
          </a:p>
          <a:p>
            <a:pPr algn="just">
              <a:spcBef>
                <a:spcPts val="1200"/>
              </a:spcBef>
            </a:pPr>
            <a:r>
              <a:rPr lang="vi-VN" sz="2400" smtClean="0"/>
              <a:t>Như vậy, rừng là đồ thị mà mỗi thành phần liên thông của nó là một cây. </a:t>
            </a:r>
            <a:endParaRPr lang="en-US" sz="2400" smtClean="0"/>
          </a:p>
        </p:txBody>
      </p:sp>
      <p:grpSp>
        <p:nvGrpSpPr>
          <p:cNvPr id="2" name="Group 4"/>
          <p:cNvGrpSpPr>
            <a:grpSpLocks/>
          </p:cNvGrpSpPr>
          <p:nvPr/>
        </p:nvGrpSpPr>
        <p:grpSpPr bwMode="auto">
          <a:xfrm>
            <a:off x="431856" y="3905244"/>
            <a:ext cx="1981200" cy="1371600"/>
            <a:chOff x="96" y="2448"/>
            <a:chExt cx="1248" cy="864"/>
          </a:xfrm>
        </p:grpSpPr>
        <p:sp>
          <p:nvSpPr>
            <p:cNvPr id="88128" name="Oval 5"/>
            <p:cNvSpPr>
              <a:spLocks noChangeArrowheads="1"/>
            </p:cNvSpPr>
            <p:nvPr/>
          </p:nvSpPr>
          <p:spPr bwMode="auto">
            <a:xfrm>
              <a:off x="624" y="244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29" name="Oval 6"/>
            <p:cNvSpPr>
              <a:spLocks noChangeArrowheads="1"/>
            </p:cNvSpPr>
            <p:nvPr/>
          </p:nvSpPr>
          <p:spPr bwMode="auto">
            <a:xfrm>
              <a:off x="288" y="283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30" name="Oval 7"/>
            <p:cNvSpPr>
              <a:spLocks noChangeArrowheads="1"/>
            </p:cNvSpPr>
            <p:nvPr/>
          </p:nvSpPr>
          <p:spPr bwMode="auto">
            <a:xfrm>
              <a:off x="1008" y="283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31" name="Oval 8"/>
            <p:cNvSpPr>
              <a:spLocks noChangeArrowheads="1"/>
            </p:cNvSpPr>
            <p:nvPr/>
          </p:nvSpPr>
          <p:spPr bwMode="auto">
            <a:xfrm>
              <a:off x="96" y="316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32" name="Oval 9"/>
            <p:cNvSpPr>
              <a:spLocks noChangeArrowheads="1"/>
            </p:cNvSpPr>
            <p:nvPr/>
          </p:nvSpPr>
          <p:spPr bwMode="auto">
            <a:xfrm>
              <a:off x="480" y="316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33" name="Oval 10"/>
            <p:cNvSpPr>
              <a:spLocks noChangeArrowheads="1"/>
            </p:cNvSpPr>
            <p:nvPr/>
          </p:nvSpPr>
          <p:spPr bwMode="auto">
            <a:xfrm>
              <a:off x="816" y="316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34" name="Oval 11"/>
            <p:cNvSpPr>
              <a:spLocks noChangeArrowheads="1"/>
            </p:cNvSpPr>
            <p:nvPr/>
          </p:nvSpPr>
          <p:spPr bwMode="auto">
            <a:xfrm>
              <a:off x="1200" y="316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cxnSp>
          <p:nvCxnSpPr>
            <p:cNvPr id="88135" name="AutoShape 12"/>
            <p:cNvCxnSpPr>
              <a:cxnSpLocks noChangeShapeType="1"/>
              <a:stCxn id="88128" idx="3"/>
              <a:endCxn id="88129" idx="7"/>
            </p:cNvCxnSpPr>
            <p:nvPr/>
          </p:nvCxnSpPr>
          <p:spPr bwMode="auto">
            <a:xfrm flipH="1">
              <a:off x="411" y="2571"/>
              <a:ext cx="234" cy="282"/>
            </a:xfrm>
            <a:prstGeom prst="straightConnector1">
              <a:avLst/>
            </a:prstGeom>
            <a:noFill/>
            <a:ln w="38100">
              <a:solidFill>
                <a:schemeClr val="tx1"/>
              </a:solidFill>
              <a:round/>
              <a:headEnd type="none" w="sm" len="sm"/>
              <a:tailEnd type="none" w="sm" len="sm"/>
            </a:ln>
          </p:spPr>
        </p:cxnSp>
        <p:cxnSp>
          <p:nvCxnSpPr>
            <p:cNvPr id="88136" name="AutoShape 13"/>
            <p:cNvCxnSpPr>
              <a:cxnSpLocks noChangeShapeType="1"/>
              <a:stCxn id="88129" idx="3"/>
              <a:endCxn id="88131" idx="0"/>
            </p:cNvCxnSpPr>
            <p:nvPr/>
          </p:nvCxnSpPr>
          <p:spPr bwMode="auto">
            <a:xfrm flipH="1">
              <a:off x="168" y="2955"/>
              <a:ext cx="141" cy="213"/>
            </a:xfrm>
            <a:prstGeom prst="straightConnector1">
              <a:avLst/>
            </a:prstGeom>
            <a:noFill/>
            <a:ln w="38100">
              <a:solidFill>
                <a:schemeClr val="tx1"/>
              </a:solidFill>
              <a:round/>
              <a:headEnd type="none" w="sm" len="sm"/>
              <a:tailEnd type="none" w="sm" len="sm"/>
            </a:ln>
          </p:spPr>
        </p:cxnSp>
        <p:cxnSp>
          <p:nvCxnSpPr>
            <p:cNvPr id="88137" name="AutoShape 14"/>
            <p:cNvCxnSpPr>
              <a:cxnSpLocks noChangeShapeType="1"/>
              <a:stCxn id="88129" idx="5"/>
              <a:endCxn id="88132" idx="0"/>
            </p:cNvCxnSpPr>
            <p:nvPr/>
          </p:nvCxnSpPr>
          <p:spPr bwMode="auto">
            <a:xfrm>
              <a:off x="411" y="2955"/>
              <a:ext cx="141" cy="213"/>
            </a:xfrm>
            <a:prstGeom prst="straightConnector1">
              <a:avLst/>
            </a:prstGeom>
            <a:noFill/>
            <a:ln w="38100">
              <a:solidFill>
                <a:schemeClr val="tx1"/>
              </a:solidFill>
              <a:round/>
              <a:headEnd type="none" w="sm" len="sm"/>
              <a:tailEnd type="none" w="sm" len="sm"/>
            </a:ln>
          </p:spPr>
        </p:cxnSp>
        <p:cxnSp>
          <p:nvCxnSpPr>
            <p:cNvPr id="88138" name="AutoShape 15"/>
            <p:cNvCxnSpPr>
              <a:cxnSpLocks noChangeShapeType="1"/>
              <a:stCxn id="88128" idx="5"/>
              <a:endCxn id="88130" idx="1"/>
            </p:cNvCxnSpPr>
            <p:nvPr/>
          </p:nvCxnSpPr>
          <p:spPr bwMode="auto">
            <a:xfrm>
              <a:off x="747" y="2571"/>
              <a:ext cx="282" cy="282"/>
            </a:xfrm>
            <a:prstGeom prst="straightConnector1">
              <a:avLst/>
            </a:prstGeom>
            <a:noFill/>
            <a:ln w="38100">
              <a:solidFill>
                <a:schemeClr val="tx1"/>
              </a:solidFill>
              <a:round/>
              <a:headEnd type="none" w="sm" len="sm"/>
              <a:tailEnd type="none" w="sm" len="sm"/>
            </a:ln>
          </p:spPr>
        </p:cxnSp>
        <p:cxnSp>
          <p:nvCxnSpPr>
            <p:cNvPr id="88139" name="AutoShape 16"/>
            <p:cNvCxnSpPr>
              <a:cxnSpLocks noChangeShapeType="1"/>
              <a:stCxn id="88130" idx="5"/>
              <a:endCxn id="88134" idx="0"/>
            </p:cNvCxnSpPr>
            <p:nvPr/>
          </p:nvCxnSpPr>
          <p:spPr bwMode="auto">
            <a:xfrm>
              <a:off x="1131" y="2955"/>
              <a:ext cx="141" cy="213"/>
            </a:xfrm>
            <a:prstGeom prst="straightConnector1">
              <a:avLst/>
            </a:prstGeom>
            <a:noFill/>
            <a:ln w="38100">
              <a:solidFill>
                <a:schemeClr val="tx1"/>
              </a:solidFill>
              <a:round/>
              <a:headEnd type="none" w="sm" len="sm"/>
              <a:tailEnd type="none" w="sm" len="sm"/>
            </a:ln>
          </p:spPr>
        </p:cxnSp>
        <p:cxnSp>
          <p:nvCxnSpPr>
            <p:cNvPr id="88140" name="AutoShape 17"/>
            <p:cNvCxnSpPr>
              <a:cxnSpLocks noChangeShapeType="1"/>
              <a:stCxn id="88133" idx="0"/>
              <a:endCxn id="88130" idx="3"/>
            </p:cNvCxnSpPr>
            <p:nvPr/>
          </p:nvCxnSpPr>
          <p:spPr bwMode="auto">
            <a:xfrm flipV="1">
              <a:off x="888" y="2955"/>
              <a:ext cx="141" cy="213"/>
            </a:xfrm>
            <a:prstGeom prst="straightConnector1">
              <a:avLst/>
            </a:prstGeom>
            <a:noFill/>
            <a:ln w="38100">
              <a:solidFill>
                <a:schemeClr val="tx1"/>
              </a:solidFill>
              <a:round/>
              <a:headEnd type="none" w="sm" len="sm"/>
              <a:tailEnd type="none" w="sm" len="sm"/>
            </a:ln>
          </p:spPr>
        </p:cxnSp>
      </p:grpSp>
      <p:sp>
        <p:nvSpPr>
          <p:cNvPr id="88071" name="Text Box 18"/>
          <p:cNvSpPr txBox="1">
            <a:spLocks noChangeArrowheads="1"/>
          </p:cNvSpPr>
          <p:nvPr/>
        </p:nvSpPr>
        <p:spPr bwMode="auto">
          <a:xfrm>
            <a:off x="1193856" y="5353044"/>
            <a:ext cx="457200" cy="366713"/>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1800" i="1" u="none"/>
              <a:t>T</a:t>
            </a:r>
            <a:r>
              <a:rPr lang="en-US" sz="1800" u="none" baseline="-25000"/>
              <a:t>1</a:t>
            </a:r>
            <a:endParaRPr lang="en-US" sz="1800" u="none"/>
          </a:p>
        </p:txBody>
      </p:sp>
      <p:grpSp>
        <p:nvGrpSpPr>
          <p:cNvPr id="3" name="Group 19"/>
          <p:cNvGrpSpPr>
            <a:grpSpLocks/>
          </p:cNvGrpSpPr>
          <p:nvPr/>
        </p:nvGrpSpPr>
        <p:grpSpPr bwMode="auto">
          <a:xfrm>
            <a:off x="5232456" y="3309932"/>
            <a:ext cx="3429000" cy="2576512"/>
            <a:chOff x="2832" y="2304"/>
            <a:chExt cx="2160" cy="1623"/>
          </a:xfrm>
        </p:grpSpPr>
        <p:grpSp>
          <p:nvGrpSpPr>
            <p:cNvPr id="4" name="Group 20"/>
            <p:cNvGrpSpPr>
              <a:grpSpLocks/>
            </p:cNvGrpSpPr>
            <p:nvPr/>
          </p:nvGrpSpPr>
          <p:grpSpPr bwMode="auto">
            <a:xfrm>
              <a:off x="2832" y="2304"/>
              <a:ext cx="2160" cy="1296"/>
              <a:chOff x="2496" y="2064"/>
              <a:chExt cx="2160" cy="1296"/>
            </a:xfrm>
          </p:grpSpPr>
          <p:sp>
            <p:nvSpPr>
              <p:cNvPr id="88107" name="Oval 21"/>
              <p:cNvSpPr>
                <a:spLocks noChangeArrowheads="1"/>
              </p:cNvSpPr>
              <p:nvPr/>
            </p:nvSpPr>
            <p:spPr bwMode="auto">
              <a:xfrm>
                <a:off x="2496" y="2160"/>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08" name="Oval 22"/>
              <p:cNvSpPr>
                <a:spLocks noChangeArrowheads="1"/>
              </p:cNvSpPr>
              <p:nvPr/>
            </p:nvSpPr>
            <p:spPr bwMode="auto">
              <a:xfrm>
                <a:off x="2736" y="316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09" name="Oval 23"/>
              <p:cNvSpPr>
                <a:spLocks noChangeArrowheads="1"/>
              </p:cNvSpPr>
              <p:nvPr/>
            </p:nvSpPr>
            <p:spPr bwMode="auto">
              <a:xfrm>
                <a:off x="2880" y="244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0" name="Oval 24"/>
              <p:cNvSpPr>
                <a:spLocks noChangeArrowheads="1"/>
              </p:cNvSpPr>
              <p:nvPr/>
            </p:nvSpPr>
            <p:spPr bwMode="auto">
              <a:xfrm>
                <a:off x="3216" y="268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1" name="Oval 25"/>
              <p:cNvSpPr>
                <a:spLocks noChangeArrowheads="1"/>
              </p:cNvSpPr>
              <p:nvPr/>
            </p:nvSpPr>
            <p:spPr bwMode="auto">
              <a:xfrm>
                <a:off x="4224" y="268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2" name="Oval 26"/>
              <p:cNvSpPr>
                <a:spLocks noChangeArrowheads="1"/>
              </p:cNvSpPr>
              <p:nvPr/>
            </p:nvSpPr>
            <p:spPr bwMode="auto">
              <a:xfrm>
                <a:off x="3360" y="3216"/>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3" name="Oval 27"/>
              <p:cNvSpPr>
                <a:spLocks noChangeArrowheads="1"/>
              </p:cNvSpPr>
              <p:nvPr/>
            </p:nvSpPr>
            <p:spPr bwMode="auto">
              <a:xfrm>
                <a:off x="3216" y="211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4" name="Oval 28"/>
              <p:cNvSpPr>
                <a:spLocks noChangeArrowheads="1"/>
              </p:cNvSpPr>
              <p:nvPr/>
            </p:nvSpPr>
            <p:spPr bwMode="auto">
              <a:xfrm>
                <a:off x="4464" y="3216"/>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5" name="Oval 29"/>
              <p:cNvSpPr>
                <a:spLocks noChangeArrowheads="1"/>
              </p:cNvSpPr>
              <p:nvPr/>
            </p:nvSpPr>
            <p:spPr bwMode="auto">
              <a:xfrm>
                <a:off x="3888" y="3216"/>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6" name="Oval 30"/>
              <p:cNvSpPr>
                <a:spLocks noChangeArrowheads="1"/>
              </p:cNvSpPr>
              <p:nvPr/>
            </p:nvSpPr>
            <p:spPr bwMode="auto">
              <a:xfrm>
                <a:off x="2832" y="2064"/>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117" name="Oval 31"/>
              <p:cNvSpPr>
                <a:spLocks noChangeArrowheads="1"/>
              </p:cNvSpPr>
              <p:nvPr/>
            </p:nvSpPr>
            <p:spPr bwMode="auto">
              <a:xfrm>
                <a:off x="4512" y="235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cxnSp>
            <p:nvCxnSpPr>
              <p:cNvPr id="88118" name="AutoShape 32"/>
              <p:cNvCxnSpPr>
                <a:cxnSpLocks noChangeShapeType="1"/>
                <a:stCxn id="88116" idx="4"/>
                <a:endCxn id="88109" idx="0"/>
              </p:cNvCxnSpPr>
              <p:nvPr/>
            </p:nvCxnSpPr>
            <p:spPr bwMode="auto">
              <a:xfrm>
                <a:off x="2904" y="2208"/>
                <a:ext cx="48" cy="240"/>
              </a:xfrm>
              <a:prstGeom prst="straightConnector1">
                <a:avLst/>
              </a:prstGeom>
              <a:noFill/>
              <a:ln w="38100">
                <a:solidFill>
                  <a:schemeClr val="tx1"/>
                </a:solidFill>
                <a:round/>
                <a:headEnd type="none" w="sm" len="sm"/>
                <a:tailEnd type="none" w="sm" len="sm"/>
              </a:ln>
            </p:spPr>
          </p:cxnSp>
          <p:cxnSp>
            <p:nvCxnSpPr>
              <p:cNvPr id="88119" name="AutoShape 33"/>
              <p:cNvCxnSpPr>
                <a:cxnSpLocks noChangeShapeType="1"/>
                <a:stCxn id="88107" idx="5"/>
                <a:endCxn id="88109" idx="1"/>
              </p:cNvCxnSpPr>
              <p:nvPr/>
            </p:nvCxnSpPr>
            <p:spPr bwMode="auto">
              <a:xfrm>
                <a:off x="2619" y="2283"/>
                <a:ext cx="282" cy="186"/>
              </a:xfrm>
              <a:prstGeom prst="straightConnector1">
                <a:avLst/>
              </a:prstGeom>
              <a:noFill/>
              <a:ln w="38100">
                <a:solidFill>
                  <a:schemeClr val="tx1"/>
                </a:solidFill>
                <a:round/>
                <a:headEnd type="none" w="sm" len="sm"/>
                <a:tailEnd type="none" w="sm" len="sm"/>
              </a:ln>
            </p:spPr>
          </p:cxnSp>
          <p:cxnSp>
            <p:nvCxnSpPr>
              <p:cNvPr id="88120" name="AutoShape 34"/>
              <p:cNvCxnSpPr>
                <a:cxnSpLocks noChangeShapeType="1"/>
                <a:stCxn id="88113" idx="3"/>
                <a:endCxn id="88109" idx="7"/>
              </p:cNvCxnSpPr>
              <p:nvPr/>
            </p:nvCxnSpPr>
            <p:spPr bwMode="auto">
              <a:xfrm flipH="1">
                <a:off x="3003" y="2235"/>
                <a:ext cx="234" cy="234"/>
              </a:xfrm>
              <a:prstGeom prst="straightConnector1">
                <a:avLst/>
              </a:prstGeom>
              <a:noFill/>
              <a:ln w="38100">
                <a:solidFill>
                  <a:schemeClr val="tx1"/>
                </a:solidFill>
                <a:round/>
                <a:headEnd type="none" w="sm" len="sm"/>
                <a:tailEnd type="none" w="sm" len="sm"/>
              </a:ln>
            </p:spPr>
          </p:cxnSp>
          <p:cxnSp>
            <p:nvCxnSpPr>
              <p:cNvPr id="88121" name="AutoShape 35"/>
              <p:cNvCxnSpPr>
                <a:cxnSpLocks noChangeShapeType="1"/>
                <a:stCxn id="88111" idx="7"/>
                <a:endCxn id="88117" idx="3"/>
              </p:cNvCxnSpPr>
              <p:nvPr/>
            </p:nvCxnSpPr>
            <p:spPr bwMode="auto">
              <a:xfrm flipV="1">
                <a:off x="4347" y="2475"/>
                <a:ext cx="186" cy="234"/>
              </a:xfrm>
              <a:prstGeom prst="straightConnector1">
                <a:avLst/>
              </a:prstGeom>
              <a:noFill/>
              <a:ln w="38100">
                <a:solidFill>
                  <a:schemeClr val="tx1"/>
                </a:solidFill>
                <a:round/>
                <a:headEnd type="none" w="sm" len="sm"/>
                <a:tailEnd type="none" w="sm" len="sm"/>
              </a:ln>
            </p:spPr>
          </p:cxnSp>
          <p:cxnSp>
            <p:nvCxnSpPr>
              <p:cNvPr id="88122" name="AutoShape 36"/>
              <p:cNvCxnSpPr>
                <a:cxnSpLocks noChangeShapeType="1"/>
                <a:stCxn id="88110" idx="6"/>
                <a:endCxn id="88111" idx="2"/>
              </p:cNvCxnSpPr>
              <p:nvPr/>
            </p:nvCxnSpPr>
            <p:spPr bwMode="auto">
              <a:xfrm>
                <a:off x="3360" y="2760"/>
                <a:ext cx="864" cy="0"/>
              </a:xfrm>
              <a:prstGeom prst="straightConnector1">
                <a:avLst/>
              </a:prstGeom>
              <a:noFill/>
              <a:ln w="38100">
                <a:solidFill>
                  <a:schemeClr val="tx1"/>
                </a:solidFill>
                <a:round/>
                <a:headEnd type="none" w="sm" len="sm"/>
                <a:tailEnd type="none" w="sm" len="sm"/>
              </a:ln>
            </p:spPr>
          </p:cxnSp>
          <p:cxnSp>
            <p:nvCxnSpPr>
              <p:cNvPr id="88123" name="AutoShape 37"/>
              <p:cNvCxnSpPr>
                <a:cxnSpLocks noChangeShapeType="1"/>
                <a:stCxn id="88112" idx="0"/>
                <a:endCxn id="88110" idx="5"/>
              </p:cNvCxnSpPr>
              <p:nvPr/>
            </p:nvCxnSpPr>
            <p:spPr bwMode="auto">
              <a:xfrm flipH="1" flipV="1">
                <a:off x="3339" y="2811"/>
                <a:ext cx="93" cy="405"/>
              </a:xfrm>
              <a:prstGeom prst="straightConnector1">
                <a:avLst/>
              </a:prstGeom>
              <a:noFill/>
              <a:ln w="38100">
                <a:solidFill>
                  <a:schemeClr val="tx1"/>
                </a:solidFill>
                <a:round/>
                <a:headEnd type="none" w="sm" len="sm"/>
                <a:tailEnd type="none" w="sm" len="sm"/>
              </a:ln>
            </p:spPr>
          </p:cxnSp>
          <p:cxnSp>
            <p:nvCxnSpPr>
              <p:cNvPr id="88124" name="AutoShape 38"/>
              <p:cNvCxnSpPr>
                <a:cxnSpLocks noChangeShapeType="1"/>
                <a:stCxn id="88110" idx="3"/>
                <a:endCxn id="88108" idx="7"/>
              </p:cNvCxnSpPr>
              <p:nvPr/>
            </p:nvCxnSpPr>
            <p:spPr bwMode="auto">
              <a:xfrm flipH="1">
                <a:off x="2859" y="2811"/>
                <a:ext cx="378" cy="378"/>
              </a:xfrm>
              <a:prstGeom prst="straightConnector1">
                <a:avLst/>
              </a:prstGeom>
              <a:noFill/>
              <a:ln w="38100">
                <a:solidFill>
                  <a:schemeClr val="tx1"/>
                </a:solidFill>
                <a:round/>
                <a:headEnd type="none" w="sm" len="sm"/>
                <a:tailEnd type="none" w="sm" len="sm"/>
              </a:ln>
            </p:spPr>
          </p:cxnSp>
          <p:cxnSp>
            <p:nvCxnSpPr>
              <p:cNvPr id="88125" name="AutoShape 39"/>
              <p:cNvCxnSpPr>
                <a:cxnSpLocks noChangeShapeType="1"/>
                <a:stCxn id="88110" idx="1"/>
                <a:endCxn id="88109" idx="5"/>
              </p:cNvCxnSpPr>
              <p:nvPr/>
            </p:nvCxnSpPr>
            <p:spPr bwMode="auto">
              <a:xfrm flipH="1" flipV="1">
                <a:off x="3003" y="2571"/>
                <a:ext cx="234" cy="138"/>
              </a:xfrm>
              <a:prstGeom prst="straightConnector1">
                <a:avLst/>
              </a:prstGeom>
              <a:noFill/>
              <a:ln w="38100">
                <a:solidFill>
                  <a:schemeClr val="tx1"/>
                </a:solidFill>
                <a:round/>
                <a:headEnd type="none" w="sm" len="sm"/>
                <a:tailEnd type="none" w="sm" len="sm"/>
              </a:ln>
            </p:spPr>
          </p:cxnSp>
          <p:cxnSp>
            <p:nvCxnSpPr>
              <p:cNvPr id="88126" name="AutoShape 40"/>
              <p:cNvCxnSpPr>
                <a:cxnSpLocks noChangeShapeType="1"/>
                <a:stCxn id="88115" idx="0"/>
                <a:endCxn id="88111" idx="3"/>
              </p:cNvCxnSpPr>
              <p:nvPr/>
            </p:nvCxnSpPr>
            <p:spPr bwMode="auto">
              <a:xfrm flipV="1">
                <a:off x="3960" y="2811"/>
                <a:ext cx="285" cy="405"/>
              </a:xfrm>
              <a:prstGeom prst="straightConnector1">
                <a:avLst/>
              </a:prstGeom>
              <a:noFill/>
              <a:ln w="38100">
                <a:solidFill>
                  <a:schemeClr val="tx1"/>
                </a:solidFill>
                <a:round/>
                <a:headEnd type="none" w="sm" len="sm"/>
                <a:tailEnd type="none" w="sm" len="sm"/>
              </a:ln>
            </p:spPr>
          </p:cxnSp>
          <p:cxnSp>
            <p:nvCxnSpPr>
              <p:cNvPr id="88127" name="AutoShape 41"/>
              <p:cNvCxnSpPr>
                <a:cxnSpLocks noChangeShapeType="1"/>
                <a:stCxn id="88114" idx="1"/>
                <a:endCxn id="88111" idx="5"/>
              </p:cNvCxnSpPr>
              <p:nvPr/>
            </p:nvCxnSpPr>
            <p:spPr bwMode="auto">
              <a:xfrm flipH="1" flipV="1">
                <a:off x="4347" y="2811"/>
                <a:ext cx="138" cy="426"/>
              </a:xfrm>
              <a:prstGeom prst="straightConnector1">
                <a:avLst/>
              </a:prstGeom>
              <a:noFill/>
              <a:ln w="38100">
                <a:solidFill>
                  <a:schemeClr val="tx1"/>
                </a:solidFill>
                <a:round/>
                <a:headEnd type="none" w="sm" len="sm"/>
                <a:tailEnd type="none" w="sm" len="sm"/>
              </a:ln>
            </p:spPr>
          </p:cxnSp>
        </p:grpSp>
        <p:sp>
          <p:nvSpPr>
            <p:cNvPr id="88106" name="Text Box 42"/>
            <p:cNvSpPr txBox="1">
              <a:spLocks noChangeArrowheads="1"/>
            </p:cNvSpPr>
            <p:nvPr/>
          </p:nvSpPr>
          <p:spPr bwMode="auto">
            <a:xfrm>
              <a:off x="3936" y="3696"/>
              <a:ext cx="288" cy="231"/>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1800" i="1" u="none"/>
                <a:t>T</a:t>
              </a:r>
              <a:r>
                <a:rPr lang="en-US" sz="1800" u="none" baseline="-25000"/>
                <a:t>3</a:t>
              </a:r>
              <a:endParaRPr lang="en-US" sz="1800" u="none"/>
            </a:p>
          </p:txBody>
        </p:sp>
      </p:grpSp>
      <p:sp>
        <p:nvSpPr>
          <p:cNvPr id="88073" name="Text Box 43"/>
          <p:cNvSpPr txBox="1">
            <a:spLocks noChangeArrowheads="1"/>
          </p:cNvSpPr>
          <p:nvPr/>
        </p:nvSpPr>
        <p:spPr bwMode="auto">
          <a:xfrm>
            <a:off x="2597172" y="5911884"/>
            <a:ext cx="3581400" cy="366713"/>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1800" b="1" i="1" u="none">
                <a:latin typeface="Arial" pitchFamily="34" charset="0"/>
              </a:rPr>
              <a:t>Rừng F gồm 3 cây T</a:t>
            </a:r>
            <a:r>
              <a:rPr lang="en-US" sz="1800" b="1" u="none" baseline="-25000">
                <a:latin typeface="Arial" pitchFamily="34" charset="0"/>
              </a:rPr>
              <a:t>1</a:t>
            </a:r>
            <a:r>
              <a:rPr lang="en-US" sz="1800" b="1" u="none">
                <a:latin typeface="Arial" pitchFamily="34" charset="0"/>
              </a:rPr>
              <a:t>, </a:t>
            </a:r>
            <a:r>
              <a:rPr lang="en-US" sz="1800" b="1" i="1" u="none">
                <a:latin typeface="Arial" pitchFamily="34" charset="0"/>
              </a:rPr>
              <a:t>T</a:t>
            </a:r>
            <a:r>
              <a:rPr lang="en-US" sz="1800" b="1" u="none" baseline="-25000">
                <a:latin typeface="Arial" pitchFamily="34" charset="0"/>
              </a:rPr>
              <a:t>2,</a:t>
            </a:r>
            <a:r>
              <a:rPr lang="en-US" sz="1800" b="1" u="none">
                <a:latin typeface="Arial" pitchFamily="34" charset="0"/>
              </a:rPr>
              <a:t>, </a:t>
            </a:r>
            <a:r>
              <a:rPr lang="en-US" sz="1800" b="1" i="1" u="none">
                <a:latin typeface="Arial" pitchFamily="34" charset="0"/>
              </a:rPr>
              <a:t>T</a:t>
            </a:r>
            <a:r>
              <a:rPr lang="en-US" sz="1800" b="1" u="none" baseline="-25000">
                <a:latin typeface="Arial" pitchFamily="34" charset="0"/>
              </a:rPr>
              <a:t>3</a:t>
            </a:r>
          </a:p>
        </p:txBody>
      </p:sp>
      <p:grpSp>
        <p:nvGrpSpPr>
          <p:cNvPr id="5" name="Group 44"/>
          <p:cNvGrpSpPr>
            <a:grpSpLocks/>
          </p:cNvGrpSpPr>
          <p:nvPr/>
        </p:nvGrpSpPr>
        <p:grpSpPr bwMode="auto">
          <a:xfrm>
            <a:off x="2870256" y="2990844"/>
            <a:ext cx="1905000" cy="2805113"/>
            <a:chOff x="1728" y="2160"/>
            <a:chExt cx="1200" cy="1767"/>
          </a:xfrm>
        </p:grpSpPr>
        <p:sp>
          <p:nvSpPr>
            <p:cNvPr id="88075" name="Oval 45"/>
            <p:cNvSpPr>
              <a:spLocks noChangeArrowheads="1"/>
            </p:cNvSpPr>
            <p:nvPr/>
          </p:nvSpPr>
          <p:spPr bwMode="auto">
            <a:xfrm>
              <a:off x="2256" y="268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76" name="Oval 46"/>
            <p:cNvSpPr>
              <a:spLocks noChangeArrowheads="1"/>
            </p:cNvSpPr>
            <p:nvPr/>
          </p:nvSpPr>
          <p:spPr bwMode="auto">
            <a:xfrm>
              <a:off x="2256" y="3504"/>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77" name="Text Box 47"/>
            <p:cNvSpPr txBox="1">
              <a:spLocks noChangeArrowheads="1"/>
            </p:cNvSpPr>
            <p:nvPr/>
          </p:nvSpPr>
          <p:spPr bwMode="auto">
            <a:xfrm>
              <a:off x="2208" y="3696"/>
              <a:ext cx="288" cy="231"/>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1800" i="1" u="none"/>
                <a:t>T</a:t>
              </a:r>
              <a:r>
                <a:rPr lang="en-US" sz="1800" u="none" baseline="-25000"/>
                <a:t>2</a:t>
              </a:r>
              <a:endParaRPr lang="en-US" sz="1800" u="none"/>
            </a:p>
          </p:txBody>
        </p:sp>
        <p:sp>
          <p:nvSpPr>
            <p:cNvPr id="88078" name="Oval 48"/>
            <p:cNvSpPr>
              <a:spLocks noChangeArrowheads="1"/>
            </p:cNvSpPr>
            <p:nvPr/>
          </p:nvSpPr>
          <p:spPr bwMode="auto">
            <a:xfrm>
              <a:off x="2256" y="2448"/>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79" name="Oval 49"/>
            <p:cNvSpPr>
              <a:spLocks noChangeArrowheads="1"/>
            </p:cNvSpPr>
            <p:nvPr/>
          </p:nvSpPr>
          <p:spPr bwMode="auto">
            <a:xfrm>
              <a:off x="2256" y="2160"/>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0" name="Oval 50"/>
            <p:cNvSpPr>
              <a:spLocks noChangeArrowheads="1"/>
            </p:cNvSpPr>
            <p:nvPr/>
          </p:nvSpPr>
          <p:spPr bwMode="auto">
            <a:xfrm>
              <a:off x="2256" y="2976"/>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1" name="Oval 51"/>
            <p:cNvSpPr>
              <a:spLocks noChangeArrowheads="1"/>
            </p:cNvSpPr>
            <p:nvPr/>
          </p:nvSpPr>
          <p:spPr bwMode="auto">
            <a:xfrm>
              <a:off x="2688" y="3504"/>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2" name="Oval 52"/>
            <p:cNvSpPr>
              <a:spLocks noChangeArrowheads="1"/>
            </p:cNvSpPr>
            <p:nvPr/>
          </p:nvSpPr>
          <p:spPr bwMode="auto">
            <a:xfrm>
              <a:off x="1824" y="3504"/>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3" name="Oval 53"/>
            <p:cNvSpPr>
              <a:spLocks noChangeArrowheads="1"/>
            </p:cNvSpPr>
            <p:nvPr/>
          </p:nvSpPr>
          <p:spPr bwMode="auto">
            <a:xfrm>
              <a:off x="1872" y="259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4" name="Oval 54"/>
            <p:cNvSpPr>
              <a:spLocks noChangeArrowheads="1"/>
            </p:cNvSpPr>
            <p:nvPr/>
          </p:nvSpPr>
          <p:spPr bwMode="auto">
            <a:xfrm>
              <a:off x="2784" y="235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5" name="Oval 55"/>
            <p:cNvSpPr>
              <a:spLocks noChangeArrowheads="1"/>
            </p:cNvSpPr>
            <p:nvPr/>
          </p:nvSpPr>
          <p:spPr bwMode="auto">
            <a:xfrm>
              <a:off x="1968" y="2880"/>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6" name="Oval 56"/>
            <p:cNvSpPr>
              <a:spLocks noChangeArrowheads="1"/>
            </p:cNvSpPr>
            <p:nvPr/>
          </p:nvSpPr>
          <p:spPr bwMode="auto">
            <a:xfrm>
              <a:off x="2064" y="3120"/>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7" name="Oval 57"/>
            <p:cNvSpPr>
              <a:spLocks noChangeArrowheads="1"/>
            </p:cNvSpPr>
            <p:nvPr/>
          </p:nvSpPr>
          <p:spPr bwMode="auto">
            <a:xfrm>
              <a:off x="2640" y="259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8" name="Oval 58"/>
            <p:cNvSpPr>
              <a:spLocks noChangeArrowheads="1"/>
            </p:cNvSpPr>
            <p:nvPr/>
          </p:nvSpPr>
          <p:spPr bwMode="auto">
            <a:xfrm>
              <a:off x="2592" y="2880"/>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89" name="Oval 59"/>
            <p:cNvSpPr>
              <a:spLocks noChangeArrowheads="1"/>
            </p:cNvSpPr>
            <p:nvPr/>
          </p:nvSpPr>
          <p:spPr bwMode="auto">
            <a:xfrm>
              <a:off x="2448" y="3120"/>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sp>
          <p:nvSpPr>
            <p:cNvPr id="88090" name="Oval 60"/>
            <p:cNvSpPr>
              <a:spLocks noChangeArrowheads="1"/>
            </p:cNvSpPr>
            <p:nvPr/>
          </p:nvSpPr>
          <p:spPr bwMode="auto">
            <a:xfrm>
              <a:off x="1728" y="2352"/>
              <a:ext cx="144" cy="144"/>
            </a:xfrm>
            <a:prstGeom prst="ellipse">
              <a:avLst/>
            </a:prstGeom>
            <a:solidFill>
              <a:srgbClr val="66FF33"/>
            </a:solidFill>
            <a:ln w="12700">
              <a:solidFill>
                <a:schemeClr val="tx1"/>
              </a:solidFill>
              <a:round/>
              <a:headEnd type="none" w="sm" len="sm"/>
              <a:tailEnd type="none" w="sm" len="sm"/>
            </a:ln>
          </p:spPr>
          <p:txBody>
            <a:bodyPr wrap="none" anchor="ctr"/>
            <a:lstStyle/>
            <a:p>
              <a:pPr algn="ctr" eaLnBrk="0" hangingPunct="0"/>
              <a:endParaRPr lang="en-US" sz="2400" b="1" u="none">
                <a:latin typeface="Arial" pitchFamily="34" charset="0"/>
              </a:endParaRPr>
            </a:p>
          </p:txBody>
        </p:sp>
        <p:cxnSp>
          <p:nvCxnSpPr>
            <p:cNvPr id="88091" name="AutoShape 61"/>
            <p:cNvCxnSpPr>
              <a:cxnSpLocks noChangeShapeType="1"/>
              <a:stCxn id="88082" idx="6"/>
              <a:endCxn id="88076" idx="2"/>
            </p:cNvCxnSpPr>
            <p:nvPr/>
          </p:nvCxnSpPr>
          <p:spPr bwMode="auto">
            <a:xfrm>
              <a:off x="1968" y="3576"/>
              <a:ext cx="288" cy="0"/>
            </a:xfrm>
            <a:prstGeom prst="straightConnector1">
              <a:avLst/>
            </a:prstGeom>
            <a:noFill/>
            <a:ln w="12700">
              <a:solidFill>
                <a:schemeClr val="tx1"/>
              </a:solidFill>
              <a:round/>
              <a:headEnd type="none" w="sm" len="sm"/>
              <a:tailEnd type="none" w="sm" len="sm"/>
            </a:ln>
          </p:spPr>
        </p:cxnSp>
        <p:cxnSp>
          <p:nvCxnSpPr>
            <p:cNvPr id="88092" name="AutoShape 62"/>
            <p:cNvCxnSpPr>
              <a:cxnSpLocks noChangeShapeType="1"/>
              <a:stCxn id="88076" idx="0"/>
              <a:endCxn id="88080" idx="4"/>
            </p:cNvCxnSpPr>
            <p:nvPr/>
          </p:nvCxnSpPr>
          <p:spPr bwMode="auto">
            <a:xfrm flipV="1">
              <a:off x="2328" y="3120"/>
              <a:ext cx="0" cy="384"/>
            </a:xfrm>
            <a:prstGeom prst="straightConnector1">
              <a:avLst/>
            </a:prstGeom>
            <a:noFill/>
            <a:ln w="12700">
              <a:solidFill>
                <a:schemeClr val="tx1"/>
              </a:solidFill>
              <a:round/>
              <a:headEnd type="none" w="sm" len="sm"/>
              <a:tailEnd type="none" w="sm" len="sm"/>
            </a:ln>
          </p:spPr>
        </p:cxnSp>
        <p:cxnSp>
          <p:nvCxnSpPr>
            <p:cNvPr id="88093" name="AutoShape 63"/>
            <p:cNvCxnSpPr>
              <a:cxnSpLocks noChangeShapeType="1"/>
              <a:stCxn id="88080" idx="0"/>
              <a:endCxn id="88075" idx="4"/>
            </p:cNvCxnSpPr>
            <p:nvPr/>
          </p:nvCxnSpPr>
          <p:spPr bwMode="auto">
            <a:xfrm flipV="1">
              <a:off x="2328" y="2832"/>
              <a:ext cx="0" cy="144"/>
            </a:xfrm>
            <a:prstGeom prst="straightConnector1">
              <a:avLst/>
            </a:prstGeom>
            <a:noFill/>
            <a:ln w="12700">
              <a:solidFill>
                <a:schemeClr val="tx1"/>
              </a:solidFill>
              <a:round/>
              <a:headEnd type="none" w="sm" len="sm"/>
              <a:tailEnd type="none" w="sm" len="sm"/>
            </a:ln>
          </p:spPr>
        </p:cxnSp>
        <p:cxnSp>
          <p:nvCxnSpPr>
            <p:cNvPr id="88094" name="AutoShape 64"/>
            <p:cNvCxnSpPr>
              <a:cxnSpLocks noChangeShapeType="1"/>
              <a:stCxn id="88075" idx="0"/>
              <a:endCxn id="88078" idx="4"/>
            </p:cNvCxnSpPr>
            <p:nvPr/>
          </p:nvCxnSpPr>
          <p:spPr bwMode="auto">
            <a:xfrm flipV="1">
              <a:off x="2328" y="2592"/>
              <a:ext cx="0" cy="96"/>
            </a:xfrm>
            <a:prstGeom prst="straightConnector1">
              <a:avLst/>
            </a:prstGeom>
            <a:noFill/>
            <a:ln w="12700">
              <a:solidFill>
                <a:schemeClr val="tx1"/>
              </a:solidFill>
              <a:round/>
              <a:headEnd type="none" w="sm" len="sm"/>
              <a:tailEnd type="none" w="sm" len="sm"/>
            </a:ln>
          </p:spPr>
        </p:cxnSp>
        <p:cxnSp>
          <p:nvCxnSpPr>
            <p:cNvPr id="88095" name="AutoShape 65"/>
            <p:cNvCxnSpPr>
              <a:cxnSpLocks noChangeShapeType="1"/>
              <a:stCxn id="88079" idx="6"/>
              <a:endCxn id="88084" idx="1"/>
            </p:cNvCxnSpPr>
            <p:nvPr/>
          </p:nvCxnSpPr>
          <p:spPr bwMode="auto">
            <a:xfrm>
              <a:off x="2400" y="2232"/>
              <a:ext cx="405" cy="141"/>
            </a:xfrm>
            <a:prstGeom prst="straightConnector1">
              <a:avLst/>
            </a:prstGeom>
            <a:noFill/>
            <a:ln w="12700">
              <a:solidFill>
                <a:schemeClr val="tx1"/>
              </a:solidFill>
              <a:round/>
              <a:headEnd type="none" w="sm" len="sm"/>
              <a:tailEnd type="none" w="sm" len="sm"/>
            </a:ln>
          </p:spPr>
        </p:cxnSp>
        <p:cxnSp>
          <p:nvCxnSpPr>
            <p:cNvPr id="88096" name="AutoShape 66"/>
            <p:cNvCxnSpPr>
              <a:cxnSpLocks noChangeShapeType="1"/>
              <a:stCxn id="88076" idx="6"/>
              <a:endCxn id="88081" idx="2"/>
            </p:cNvCxnSpPr>
            <p:nvPr/>
          </p:nvCxnSpPr>
          <p:spPr bwMode="auto">
            <a:xfrm>
              <a:off x="2400" y="3576"/>
              <a:ext cx="288" cy="0"/>
            </a:xfrm>
            <a:prstGeom prst="straightConnector1">
              <a:avLst/>
            </a:prstGeom>
            <a:noFill/>
            <a:ln w="12700">
              <a:solidFill>
                <a:schemeClr val="tx1"/>
              </a:solidFill>
              <a:round/>
              <a:headEnd type="none" w="sm" len="sm"/>
              <a:tailEnd type="none" w="sm" len="sm"/>
            </a:ln>
          </p:spPr>
        </p:cxnSp>
        <p:cxnSp>
          <p:nvCxnSpPr>
            <p:cNvPr id="88097" name="AutoShape 67"/>
            <p:cNvCxnSpPr>
              <a:cxnSpLocks noChangeShapeType="1"/>
              <a:stCxn id="88083" idx="7"/>
              <a:endCxn id="88078" idx="2"/>
            </p:cNvCxnSpPr>
            <p:nvPr/>
          </p:nvCxnSpPr>
          <p:spPr bwMode="auto">
            <a:xfrm flipV="1">
              <a:off x="1995" y="2520"/>
              <a:ext cx="261" cy="93"/>
            </a:xfrm>
            <a:prstGeom prst="straightConnector1">
              <a:avLst/>
            </a:prstGeom>
            <a:noFill/>
            <a:ln w="12700">
              <a:solidFill>
                <a:schemeClr val="tx1"/>
              </a:solidFill>
              <a:round/>
              <a:headEnd type="none" w="sm" len="sm"/>
              <a:tailEnd type="none" w="sm" len="sm"/>
            </a:ln>
          </p:spPr>
        </p:cxnSp>
        <p:cxnSp>
          <p:nvCxnSpPr>
            <p:cNvPr id="88098" name="AutoShape 68"/>
            <p:cNvCxnSpPr>
              <a:cxnSpLocks noChangeShapeType="1"/>
              <a:stCxn id="88085" idx="7"/>
              <a:endCxn id="88075" idx="2"/>
            </p:cNvCxnSpPr>
            <p:nvPr/>
          </p:nvCxnSpPr>
          <p:spPr bwMode="auto">
            <a:xfrm flipV="1">
              <a:off x="2091" y="2760"/>
              <a:ext cx="165" cy="141"/>
            </a:xfrm>
            <a:prstGeom prst="straightConnector1">
              <a:avLst/>
            </a:prstGeom>
            <a:noFill/>
            <a:ln w="12700">
              <a:solidFill>
                <a:schemeClr val="tx1"/>
              </a:solidFill>
              <a:round/>
              <a:headEnd type="none" w="sm" len="sm"/>
              <a:tailEnd type="none" w="sm" len="sm"/>
            </a:ln>
          </p:spPr>
        </p:cxnSp>
        <p:cxnSp>
          <p:nvCxnSpPr>
            <p:cNvPr id="88099" name="AutoShape 69"/>
            <p:cNvCxnSpPr>
              <a:cxnSpLocks noChangeShapeType="1"/>
              <a:stCxn id="88090" idx="7"/>
              <a:endCxn id="88079" idx="2"/>
            </p:cNvCxnSpPr>
            <p:nvPr/>
          </p:nvCxnSpPr>
          <p:spPr bwMode="auto">
            <a:xfrm flipV="1">
              <a:off x="1851" y="2232"/>
              <a:ext cx="405" cy="141"/>
            </a:xfrm>
            <a:prstGeom prst="straightConnector1">
              <a:avLst/>
            </a:prstGeom>
            <a:noFill/>
            <a:ln w="12700">
              <a:solidFill>
                <a:schemeClr val="tx1"/>
              </a:solidFill>
              <a:round/>
              <a:headEnd type="none" w="sm" len="sm"/>
              <a:tailEnd type="none" w="sm" len="sm"/>
            </a:ln>
          </p:spPr>
        </p:cxnSp>
        <p:cxnSp>
          <p:nvCxnSpPr>
            <p:cNvPr id="88100" name="AutoShape 70"/>
            <p:cNvCxnSpPr>
              <a:cxnSpLocks noChangeShapeType="1"/>
              <a:stCxn id="88078" idx="0"/>
              <a:endCxn id="88079" idx="4"/>
            </p:cNvCxnSpPr>
            <p:nvPr/>
          </p:nvCxnSpPr>
          <p:spPr bwMode="auto">
            <a:xfrm flipV="1">
              <a:off x="2328" y="2304"/>
              <a:ext cx="0" cy="144"/>
            </a:xfrm>
            <a:prstGeom prst="straightConnector1">
              <a:avLst/>
            </a:prstGeom>
            <a:noFill/>
            <a:ln w="12700">
              <a:solidFill>
                <a:schemeClr val="tx1"/>
              </a:solidFill>
              <a:round/>
              <a:headEnd type="none" w="sm" len="sm"/>
              <a:tailEnd type="none" w="sm" len="sm"/>
            </a:ln>
          </p:spPr>
        </p:cxnSp>
        <p:cxnSp>
          <p:nvCxnSpPr>
            <p:cNvPr id="88101" name="AutoShape 71"/>
            <p:cNvCxnSpPr>
              <a:cxnSpLocks noChangeShapeType="1"/>
              <a:stCxn id="88075" idx="6"/>
              <a:endCxn id="88088" idx="1"/>
            </p:cNvCxnSpPr>
            <p:nvPr/>
          </p:nvCxnSpPr>
          <p:spPr bwMode="auto">
            <a:xfrm>
              <a:off x="2400" y="2760"/>
              <a:ext cx="213" cy="141"/>
            </a:xfrm>
            <a:prstGeom prst="straightConnector1">
              <a:avLst/>
            </a:prstGeom>
            <a:noFill/>
            <a:ln w="12700">
              <a:solidFill>
                <a:schemeClr val="tx1"/>
              </a:solidFill>
              <a:round/>
              <a:headEnd type="none" w="sm" len="sm"/>
              <a:tailEnd type="none" w="sm" len="sm"/>
            </a:ln>
          </p:spPr>
        </p:cxnSp>
        <p:cxnSp>
          <p:nvCxnSpPr>
            <p:cNvPr id="88102" name="AutoShape 72"/>
            <p:cNvCxnSpPr>
              <a:cxnSpLocks noChangeShapeType="1"/>
              <a:stCxn id="88086" idx="7"/>
              <a:endCxn id="88080" idx="2"/>
            </p:cNvCxnSpPr>
            <p:nvPr/>
          </p:nvCxnSpPr>
          <p:spPr bwMode="auto">
            <a:xfrm flipV="1">
              <a:off x="2187" y="3048"/>
              <a:ext cx="69" cy="93"/>
            </a:xfrm>
            <a:prstGeom prst="straightConnector1">
              <a:avLst/>
            </a:prstGeom>
            <a:noFill/>
            <a:ln w="12700">
              <a:solidFill>
                <a:schemeClr val="tx1"/>
              </a:solidFill>
              <a:round/>
              <a:headEnd type="none" w="sm" len="sm"/>
              <a:tailEnd type="none" w="sm" len="sm"/>
            </a:ln>
          </p:spPr>
        </p:cxnSp>
        <p:cxnSp>
          <p:nvCxnSpPr>
            <p:cNvPr id="88103" name="AutoShape 73"/>
            <p:cNvCxnSpPr>
              <a:cxnSpLocks noChangeShapeType="1"/>
              <a:stCxn id="88080" idx="6"/>
              <a:endCxn id="88089" idx="1"/>
            </p:cNvCxnSpPr>
            <p:nvPr/>
          </p:nvCxnSpPr>
          <p:spPr bwMode="auto">
            <a:xfrm>
              <a:off x="2400" y="3048"/>
              <a:ext cx="69" cy="93"/>
            </a:xfrm>
            <a:prstGeom prst="straightConnector1">
              <a:avLst/>
            </a:prstGeom>
            <a:noFill/>
            <a:ln w="12700">
              <a:solidFill>
                <a:schemeClr val="tx1"/>
              </a:solidFill>
              <a:round/>
              <a:headEnd type="none" w="sm" len="sm"/>
              <a:tailEnd type="none" w="sm" len="sm"/>
            </a:ln>
          </p:spPr>
        </p:cxnSp>
        <p:cxnSp>
          <p:nvCxnSpPr>
            <p:cNvPr id="88104" name="AutoShape 74"/>
            <p:cNvCxnSpPr>
              <a:cxnSpLocks noChangeShapeType="1"/>
              <a:stCxn id="88078" idx="6"/>
              <a:endCxn id="88087" idx="1"/>
            </p:cNvCxnSpPr>
            <p:nvPr/>
          </p:nvCxnSpPr>
          <p:spPr bwMode="auto">
            <a:xfrm>
              <a:off x="2400" y="2520"/>
              <a:ext cx="261" cy="93"/>
            </a:xfrm>
            <a:prstGeom prst="straightConnector1">
              <a:avLst/>
            </a:prstGeom>
            <a:noFill/>
            <a:ln w="12700">
              <a:solidFill>
                <a:schemeClr val="tx1"/>
              </a:solidFill>
              <a:round/>
              <a:headEnd type="none" w="sm" len="sm"/>
              <a:tailEnd type="none" w="sm" len="sm"/>
            </a:ln>
          </p:spPr>
        </p:cxnSp>
      </p:gr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89091" name="Slide Number Placeholder 4"/>
          <p:cNvSpPr>
            <a:spLocks noGrp="1"/>
          </p:cNvSpPr>
          <p:nvPr>
            <p:ph type="sldNum" sz="quarter" idx="11"/>
          </p:nvPr>
        </p:nvSpPr>
        <p:spPr>
          <a:noFill/>
        </p:spPr>
        <p:txBody>
          <a:bodyPr/>
          <a:lstStyle/>
          <a:p>
            <a:fld id="{03DE7914-AF50-49BE-AB21-DE64052D66AA}" type="slidenum">
              <a:rPr lang="en-US"/>
              <a:pPr/>
              <a:t>98</a:t>
            </a:fld>
            <a:endParaRPr lang="en-US"/>
          </a:p>
        </p:txBody>
      </p:sp>
      <p:sp>
        <p:nvSpPr>
          <p:cNvPr id="89092" name="Rectangle 2"/>
          <p:cNvSpPr>
            <a:spLocks noGrp="1" noChangeArrowheads="1"/>
          </p:cNvSpPr>
          <p:nvPr>
            <p:ph type="title"/>
          </p:nvPr>
        </p:nvSpPr>
        <p:spPr/>
        <p:txBody>
          <a:bodyPr/>
          <a:lstStyle/>
          <a:p>
            <a:pPr eaLnBrk="1" hangingPunct="1"/>
            <a:r>
              <a:rPr lang="en-US" sz="4000" smtClean="0"/>
              <a:t>VÍ DỤ</a:t>
            </a:r>
          </a:p>
        </p:txBody>
      </p:sp>
      <p:pic>
        <p:nvPicPr>
          <p:cNvPr id="89093" name="Picture 3" descr="fig8-1-2"/>
          <p:cNvPicPr>
            <a:picLocks noGrp="1" noChangeAspect="1" noChangeArrowheads="1"/>
          </p:cNvPicPr>
          <p:nvPr>
            <p:ph type="body" idx="1"/>
          </p:nvPr>
        </p:nvPicPr>
        <p:blipFill>
          <a:blip r:embed="rId2"/>
          <a:srcRect/>
          <a:stretch>
            <a:fillRect/>
          </a:stretch>
        </p:blipFill>
        <p:spPr>
          <a:xfrm>
            <a:off x="457200" y="1322388"/>
            <a:ext cx="7772400" cy="3478212"/>
          </a:xfrm>
          <a:noFill/>
        </p:spPr>
      </p:pic>
      <p:sp>
        <p:nvSpPr>
          <p:cNvPr id="957444" name="Text Box 4"/>
          <p:cNvSpPr txBox="1">
            <a:spLocks noChangeArrowheads="1"/>
          </p:cNvSpPr>
          <p:nvPr/>
        </p:nvSpPr>
        <p:spPr bwMode="auto">
          <a:xfrm>
            <a:off x="1600200" y="5029200"/>
            <a:ext cx="5486400" cy="1015663"/>
          </a:xfrm>
          <a:prstGeom prst="rect">
            <a:avLst/>
          </a:prstGeom>
          <a:noFill/>
          <a:ln w="12700">
            <a:noFill/>
            <a:miter lim="800000"/>
            <a:headEnd type="none" w="sm" len="sm"/>
            <a:tailEnd type="none" w="sm" len="sm"/>
          </a:ln>
        </p:spPr>
        <p:txBody>
          <a:bodyPr>
            <a:spAutoFit/>
          </a:bodyPr>
          <a:lstStyle/>
          <a:p>
            <a:pPr eaLnBrk="0" hangingPunct="0">
              <a:spcBef>
                <a:spcPct val="50000"/>
              </a:spcBef>
            </a:pPr>
            <a:r>
              <a:rPr lang="en-US" sz="2400" i="1" u="none"/>
              <a:t>G</a:t>
            </a:r>
            <a:r>
              <a:rPr lang="en-US" sz="2400" u="none" baseline="-25000"/>
              <a:t>1</a:t>
            </a:r>
            <a:r>
              <a:rPr lang="en-US" sz="2400" u="none"/>
              <a:t>, </a:t>
            </a:r>
            <a:r>
              <a:rPr lang="en-US" sz="2400" i="1" u="none"/>
              <a:t>G</a:t>
            </a:r>
            <a:r>
              <a:rPr lang="en-US" sz="2400" u="none" baseline="-25000"/>
              <a:t>2</a:t>
            </a:r>
            <a:r>
              <a:rPr lang="en-US" sz="2400" u="none"/>
              <a:t> là cây</a:t>
            </a:r>
          </a:p>
          <a:p>
            <a:pPr eaLnBrk="0" hangingPunct="0">
              <a:spcBef>
                <a:spcPct val="50000"/>
              </a:spcBef>
            </a:pPr>
            <a:r>
              <a:rPr lang="en-US" sz="2400" i="1" u="none"/>
              <a:t>G</a:t>
            </a:r>
            <a:r>
              <a:rPr lang="en-US" sz="2400" u="none" baseline="-25000"/>
              <a:t>3</a:t>
            </a:r>
            <a:r>
              <a:rPr lang="en-US" sz="2400" u="none"/>
              <a:t>, </a:t>
            </a:r>
            <a:r>
              <a:rPr lang="en-US" sz="2400" i="1" u="none"/>
              <a:t>G</a:t>
            </a:r>
            <a:r>
              <a:rPr lang="en-US" sz="2400" u="none" baseline="-25000"/>
              <a:t>4</a:t>
            </a:r>
            <a:r>
              <a:rPr lang="en-US" sz="2400" u="none"/>
              <a:t> không là cây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57444">
                                            <p:txEl>
                                              <p:pRg st="0" end="0"/>
                                            </p:txEl>
                                          </p:spTgt>
                                        </p:tgtEl>
                                        <p:attrNameLst>
                                          <p:attrName>style.visibility</p:attrName>
                                        </p:attrNameLst>
                                      </p:cBhvr>
                                      <p:to>
                                        <p:strVal val="visible"/>
                                      </p:to>
                                    </p:set>
                                    <p:animEffect transition="in" filter="box(in)">
                                      <p:cBhvr>
                                        <p:cTn id="7" dur="500"/>
                                        <p:tgtEl>
                                          <p:spTgt spid="957444">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957444">
                                            <p:txEl>
                                              <p:pRg st="1" end="1"/>
                                            </p:txEl>
                                          </p:spTgt>
                                        </p:tgtEl>
                                        <p:attrNameLst>
                                          <p:attrName>style.visibility</p:attrName>
                                        </p:attrNameLst>
                                      </p:cBhvr>
                                      <p:to>
                                        <p:strVal val="visible"/>
                                      </p:to>
                                    </p:set>
                                    <p:animEffect transition="in" filter="box(in)">
                                      <p:cBhvr>
                                        <p:cTn id="10" dur="500"/>
                                        <p:tgtEl>
                                          <p:spTgt spid="9574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0115" name="Slide Number Placeholder 4"/>
          <p:cNvSpPr>
            <a:spLocks noGrp="1"/>
          </p:cNvSpPr>
          <p:nvPr>
            <p:ph type="sldNum" sz="quarter" idx="11"/>
          </p:nvPr>
        </p:nvSpPr>
        <p:spPr>
          <a:noFill/>
        </p:spPr>
        <p:txBody>
          <a:bodyPr/>
          <a:lstStyle/>
          <a:p>
            <a:fld id="{0F582449-03ED-4163-9717-97488B7B776F}" type="slidenum">
              <a:rPr lang="en-US"/>
              <a:pPr/>
              <a:t>99</a:t>
            </a:fld>
            <a:endParaRPr lang="en-US"/>
          </a:p>
        </p:txBody>
      </p:sp>
      <p:sp>
        <p:nvSpPr>
          <p:cNvPr id="90116" name="Rectangle 2"/>
          <p:cNvSpPr>
            <a:spLocks noGrp="1" noChangeArrowheads="1"/>
          </p:cNvSpPr>
          <p:nvPr>
            <p:ph type="title"/>
          </p:nvPr>
        </p:nvSpPr>
        <p:spPr/>
        <p:txBody>
          <a:bodyPr/>
          <a:lstStyle/>
          <a:p>
            <a:pPr eaLnBrk="1" hangingPunct="1"/>
            <a:r>
              <a:rPr lang="en-US" sz="4000" smtClean="0"/>
              <a:t>Các tính chất cơ bản của cây</a:t>
            </a:r>
          </a:p>
        </p:txBody>
      </p:sp>
      <p:sp>
        <p:nvSpPr>
          <p:cNvPr id="90117" name="Rectangle 3"/>
          <p:cNvSpPr>
            <a:spLocks noGrp="1" noChangeArrowheads="1"/>
          </p:cNvSpPr>
          <p:nvPr>
            <p:ph type="body" idx="1"/>
          </p:nvPr>
        </p:nvSpPr>
        <p:spPr/>
        <p:txBody>
          <a:bodyPr/>
          <a:lstStyle/>
          <a:p>
            <a:r>
              <a:rPr lang="vi-VN" b="1" smtClean="0"/>
              <a:t>Định lý. </a:t>
            </a:r>
            <a:r>
              <a:rPr lang="vi-VN" i="1" smtClean="0"/>
              <a:t>Giả sử T=</a:t>
            </a:r>
            <a:r>
              <a:rPr lang="vi-VN" smtClean="0"/>
              <a:t>(</a:t>
            </a:r>
            <a:r>
              <a:rPr lang="vi-VN" i="1" smtClean="0"/>
              <a:t>V,E</a:t>
            </a:r>
            <a:r>
              <a:rPr lang="vi-VN" smtClean="0"/>
              <a:t>)</a:t>
            </a:r>
            <a:r>
              <a:rPr lang="vi-VN" i="1" smtClean="0"/>
              <a:t> là đồ thị vô hướng n đỉnh. Khi đó các mệnh đề sau đây là tương đương:</a:t>
            </a:r>
          </a:p>
          <a:p>
            <a:pPr algn="just">
              <a:buNone/>
            </a:pPr>
            <a:r>
              <a:rPr lang="en-GB" sz="2400" smtClean="0"/>
              <a:t>  		(1)</a:t>
            </a:r>
            <a:r>
              <a:rPr lang="en-GB" sz="2400" i="1" smtClean="0"/>
              <a:t>   T là cây;</a:t>
            </a:r>
          </a:p>
          <a:p>
            <a:pPr algn="just">
              <a:buNone/>
            </a:pPr>
            <a:r>
              <a:rPr lang="en-GB" sz="2400" smtClean="0"/>
              <a:t>		(2)</a:t>
            </a:r>
            <a:r>
              <a:rPr lang="en-GB" sz="2400" i="1" smtClean="0"/>
              <a:t>   T không chứa chu trình và có n</a:t>
            </a:r>
            <a:r>
              <a:rPr lang="en-GB" sz="2400" smtClean="0"/>
              <a:t>-1</a:t>
            </a:r>
            <a:r>
              <a:rPr lang="en-GB" sz="2400" i="1" smtClean="0"/>
              <a:t> cạnh;</a:t>
            </a:r>
          </a:p>
          <a:p>
            <a:pPr algn="just">
              <a:buNone/>
            </a:pPr>
            <a:r>
              <a:rPr lang="en-GB" sz="2400" smtClean="0"/>
              <a:t>		(3)</a:t>
            </a:r>
            <a:r>
              <a:rPr lang="en-GB" sz="2400" i="1" smtClean="0"/>
              <a:t>   T liên thông và có n</a:t>
            </a:r>
            <a:r>
              <a:rPr lang="en-GB" sz="2400" smtClean="0"/>
              <a:t>-1 </a:t>
            </a:r>
            <a:r>
              <a:rPr lang="en-GB" sz="2400" i="1" smtClean="0"/>
              <a:t>cạnh;</a:t>
            </a:r>
          </a:p>
          <a:p>
            <a:pPr algn="just">
              <a:buNone/>
            </a:pPr>
            <a:r>
              <a:rPr lang="vi-VN" sz="2400" smtClean="0"/>
              <a:t>		(4)</a:t>
            </a:r>
            <a:r>
              <a:rPr lang="vi-VN" sz="2400" i="1" smtClean="0"/>
              <a:t>   T liên thông và mỗi cạnh của nó đều là cầu;</a:t>
            </a:r>
          </a:p>
          <a:p>
            <a:pPr algn="just">
              <a:buNone/>
            </a:pPr>
            <a:r>
              <a:rPr lang="vi-VN" sz="2400" smtClean="0"/>
              <a:t>		(5)</a:t>
            </a:r>
            <a:r>
              <a:rPr lang="vi-VN" sz="2400" i="1" smtClean="0"/>
              <a:t>  Hai đỉnh bất kỳ của T được nối với nhau bởi đúng một đường đi đơn;</a:t>
            </a:r>
          </a:p>
          <a:p>
            <a:pPr algn="just">
              <a:buNone/>
            </a:pPr>
            <a:r>
              <a:rPr lang="vi-VN" sz="2400" smtClean="0"/>
              <a:t>		(6)</a:t>
            </a:r>
            <a:r>
              <a:rPr lang="vi-VN" sz="2400" i="1" smtClean="0"/>
              <a:t>  T không chứa chu trình nhưng hễ cứ thêm vào nó một cạnh ta thu được đúng một chu trình.</a:t>
            </a:r>
            <a:endParaRPr lang="en-US" sz="2400" i="1" smtClean="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60419" name="Slide Number Placeholder 4"/>
          <p:cNvSpPr>
            <a:spLocks noGrp="1"/>
          </p:cNvSpPr>
          <p:nvPr>
            <p:ph type="sldNum" sz="quarter" idx="11"/>
          </p:nvPr>
        </p:nvSpPr>
        <p:spPr>
          <a:noFill/>
        </p:spPr>
        <p:txBody>
          <a:bodyPr/>
          <a:lstStyle/>
          <a:p>
            <a:fld id="{673A231D-B899-45BF-AABC-4383B8537286}" type="slidenum">
              <a:rPr lang="en-US"/>
              <a:pPr/>
              <a:t>100</a:t>
            </a:fld>
            <a:endParaRPr lang="en-US"/>
          </a:p>
        </p:txBody>
      </p:sp>
      <p:sp>
        <p:nvSpPr>
          <p:cNvPr id="60420" name="Rectangle 2"/>
          <p:cNvSpPr>
            <a:spLocks noGrp="1" noChangeArrowheads="1"/>
          </p:cNvSpPr>
          <p:nvPr>
            <p:ph type="title"/>
          </p:nvPr>
        </p:nvSpPr>
        <p:spPr/>
        <p:txBody>
          <a:bodyPr/>
          <a:lstStyle/>
          <a:p>
            <a:pPr eaLnBrk="1" hangingPunct="1"/>
            <a:r>
              <a:rPr lang="en-US" sz="4000" smtClean="0"/>
              <a:t>Đồ thị phẳng</a:t>
            </a:r>
            <a:br>
              <a:rPr lang="en-US" sz="4000" smtClean="0"/>
            </a:br>
            <a:r>
              <a:rPr lang="en-US" sz="2000" smtClean="0"/>
              <a:t>(Planar Graphs)</a:t>
            </a:r>
          </a:p>
        </p:txBody>
      </p:sp>
      <p:sp>
        <p:nvSpPr>
          <p:cNvPr id="60421" name="Rectangle 3"/>
          <p:cNvSpPr>
            <a:spLocks noGrp="1" noChangeArrowheads="1"/>
          </p:cNvSpPr>
          <p:nvPr>
            <p:ph type="body" idx="1"/>
          </p:nvPr>
        </p:nvSpPr>
        <p:spPr/>
        <p:txBody>
          <a:bodyPr/>
          <a:lstStyle/>
          <a:p>
            <a:pPr algn="just" eaLnBrk="1" hangingPunct="1">
              <a:lnSpc>
                <a:spcPct val="90000"/>
              </a:lnSpc>
            </a:pPr>
            <a:r>
              <a:rPr lang="en-US" b="1" dirty="0" err="1" smtClean="0"/>
              <a:t>Định</a:t>
            </a:r>
            <a:r>
              <a:rPr lang="en-US" b="1" dirty="0" smtClean="0"/>
              <a:t> </a:t>
            </a:r>
            <a:r>
              <a:rPr lang="en-US" b="1" dirty="0" err="1" smtClean="0"/>
              <a:t>nghĩa</a:t>
            </a:r>
            <a:r>
              <a:rPr lang="en-US" b="1" dirty="0" smtClean="0"/>
              <a:t>. </a:t>
            </a:r>
            <a:r>
              <a:rPr lang="en-US" dirty="0" err="1" smtClean="0"/>
              <a:t>Đồ</a:t>
            </a:r>
            <a:r>
              <a:rPr lang="en-US" dirty="0" smtClean="0"/>
              <a:t> </a:t>
            </a:r>
            <a:r>
              <a:rPr lang="en-US" dirty="0" err="1" smtClean="0"/>
              <a:t>thị</a:t>
            </a:r>
            <a:r>
              <a:rPr lang="en-US" dirty="0" smtClean="0"/>
              <a:t> </a:t>
            </a:r>
            <a:r>
              <a:rPr lang="en-US" dirty="0" err="1" smtClean="0"/>
              <a:t>vô</a:t>
            </a:r>
            <a:r>
              <a:rPr lang="en-US" dirty="0" smtClean="0"/>
              <a:t> </a:t>
            </a:r>
            <a:r>
              <a:rPr lang="en-US" dirty="0" err="1" smtClean="0"/>
              <a:t>hướng</a:t>
            </a:r>
            <a:r>
              <a:rPr lang="en-US" dirty="0" smtClean="0"/>
              <a:t> </a:t>
            </a:r>
            <a:r>
              <a:rPr lang="en-US" i="1" dirty="0" smtClean="0"/>
              <a:t>G</a:t>
            </a:r>
            <a:r>
              <a:rPr lang="en-US" dirty="0" smtClean="0"/>
              <a:t> </a:t>
            </a:r>
            <a:r>
              <a:rPr lang="en-US" dirty="0" err="1" smtClean="0"/>
              <a:t>được</a:t>
            </a:r>
            <a:r>
              <a:rPr lang="en-US" dirty="0" smtClean="0"/>
              <a:t> </a:t>
            </a:r>
            <a:r>
              <a:rPr lang="en-US" dirty="0" err="1" smtClean="0"/>
              <a:t>gọi</a:t>
            </a:r>
            <a:r>
              <a:rPr lang="en-US" dirty="0" smtClean="0"/>
              <a:t> </a:t>
            </a:r>
            <a:r>
              <a:rPr lang="en-US" dirty="0" err="1" smtClean="0"/>
              <a:t>là</a:t>
            </a:r>
            <a:r>
              <a:rPr lang="en-US" dirty="0" smtClean="0"/>
              <a:t> </a:t>
            </a:r>
            <a:r>
              <a:rPr lang="en-US" dirty="0" err="1" smtClean="0"/>
              <a:t>đồ</a:t>
            </a:r>
            <a:r>
              <a:rPr lang="en-US" dirty="0" smtClean="0"/>
              <a:t> </a:t>
            </a:r>
            <a:r>
              <a:rPr lang="en-US" dirty="0" err="1" smtClean="0"/>
              <a:t>thị</a:t>
            </a:r>
            <a:r>
              <a:rPr lang="en-US" dirty="0" smtClean="0"/>
              <a:t> </a:t>
            </a:r>
            <a:r>
              <a:rPr lang="en-US" dirty="0" err="1" smtClean="0"/>
              <a:t>phẳng</a:t>
            </a:r>
            <a:r>
              <a:rPr lang="en-US" dirty="0" smtClean="0"/>
              <a:t> </a:t>
            </a:r>
            <a:r>
              <a:rPr lang="en-US" dirty="0" err="1" smtClean="0"/>
              <a:t>nếu</a:t>
            </a:r>
            <a:r>
              <a:rPr lang="en-US" dirty="0" smtClean="0"/>
              <a:t> </a:t>
            </a:r>
            <a:r>
              <a:rPr lang="en-US" dirty="0" err="1" smtClean="0"/>
              <a:t>như</a:t>
            </a:r>
            <a:r>
              <a:rPr lang="en-US" dirty="0" smtClean="0"/>
              <a:t> </a:t>
            </a:r>
            <a:r>
              <a:rPr lang="en-US" dirty="0" err="1" smtClean="0"/>
              <a:t>có</a:t>
            </a:r>
            <a:r>
              <a:rPr lang="en-US" dirty="0" smtClean="0"/>
              <a:t> </a:t>
            </a:r>
            <a:r>
              <a:rPr lang="en-US" dirty="0" err="1" smtClean="0"/>
              <a:t>thể</a:t>
            </a:r>
            <a:r>
              <a:rPr lang="en-US" dirty="0" smtClean="0"/>
              <a:t> </a:t>
            </a:r>
            <a:r>
              <a:rPr lang="en-US" dirty="0" err="1" smtClean="0"/>
              <a:t>vẽ</a:t>
            </a:r>
            <a:r>
              <a:rPr lang="en-US" dirty="0" smtClean="0"/>
              <a:t> </a:t>
            </a:r>
            <a:r>
              <a:rPr lang="en-US" dirty="0" err="1" smtClean="0"/>
              <a:t>nó</a:t>
            </a:r>
            <a:r>
              <a:rPr lang="en-US" dirty="0" smtClean="0"/>
              <a:t> </a:t>
            </a:r>
            <a:r>
              <a:rPr lang="en-US" dirty="0" err="1" smtClean="0"/>
              <a:t>trên</a:t>
            </a:r>
            <a:r>
              <a:rPr lang="en-US" dirty="0" smtClean="0"/>
              <a:t> </a:t>
            </a:r>
            <a:r>
              <a:rPr lang="en-US" dirty="0" err="1" smtClean="0"/>
              <a:t>mặt</a:t>
            </a:r>
            <a:r>
              <a:rPr lang="en-US" dirty="0" smtClean="0"/>
              <a:t> </a:t>
            </a:r>
            <a:r>
              <a:rPr lang="en-US" dirty="0" err="1" smtClean="0"/>
              <a:t>phẳng</a:t>
            </a:r>
            <a:r>
              <a:rPr lang="en-US" dirty="0" smtClean="0"/>
              <a:t> </a:t>
            </a:r>
            <a:r>
              <a:rPr lang="en-US" dirty="0" err="1" smtClean="0"/>
              <a:t>sao</a:t>
            </a:r>
            <a:r>
              <a:rPr lang="en-US" dirty="0" smtClean="0"/>
              <a:t> </a:t>
            </a:r>
            <a:r>
              <a:rPr lang="en-US" dirty="0" err="1" smtClean="0"/>
              <a:t>cho</a:t>
            </a:r>
            <a:r>
              <a:rPr lang="en-US" dirty="0" smtClean="0"/>
              <a:t> </a:t>
            </a:r>
            <a:r>
              <a:rPr lang="en-US" dirty="0" err="1" smtClean="0"/>
              <a:t>không</a:t>
            </a:r>
            <a:r>
              <a:rPr lang="en-US" dirty="0" smtClean="0"/>
              <a:t> </a:t>
            </a:r>
            <a:r>
              <a:rPr lang="en-US" dirty="0" err="1" smtClean="0"/>
              <a:t>có</a:t>
            </a:r>
            <a:r>
              <a:rPr lang="en-US" dirty="0" smtClean="0"/>
              <a:t> </a:t>
            </a:r>
            <a:r>
              <a:rPr lang="en-US" dirty="0" err="1" smtClean="0"/>
              <a:t>hai</a:t>
            </a:r>
            <a:r>
              <a:rPr lang="en-US" dirty="0" smtClean="0"/>
              <a:t> </a:t>
            </a:r>
            <a:r>
              <a:rPr lang="en-US" dirty="0" err="1" smtClean="0"/>
              <a:t>cạnh</a:t>
            </a:r>
            <a:r>
              <a:rPr lang="en-US" dirty="0" smtClean="0"/>
              <a:t> </a:t>
            </a:r>
            <a:r>
              <a:rPr lang="en-US" dirty="0" err="1" smtClean="0"/>
              <a:t>nào</a:t>
            </a:r>
            <a:r>
              <a:rPr lang="en-US" dirty="0" smtClean="0"/>
              <a:t> </a:t>
            </a:r>
            <a:r>
              <a:rPr lang="en-US" dirty="0" err="1" smtClean="0"/>
              <a:t>cắt</a:t>
            </a:r>
            <a:r>
              <a:rPr lang="en-US" dirty="0" smtClean="0"/>
              <a:t> </a:t>
            </a:r>
            <a:r>
              <a:rPr lang="en-US" dirty="0" err="1" smtClean="0"/>
              <a:t>nhau</a:t>
            </a:r>
            <a:r>
              <a:rPr lang="en-US" dirty="0" smtClean="0"/>
              <a:t> </a:t>
            </a:r>
            <a:r>
              <a:rPr lang="en-US" dirty="0" err="1" smtClean="0"/>
              <a:t>ngoài</a:t>
            </a:r>
            <a:r>
              <a:rPr lang="en-US" dirty="0" smtClean="0"/>
              <a:t> ở </a:t>
            </a:r>
            <a:r>
              <a:rPr lang="en-US" dirty="0" err="1" smtClean="0"/>
              <a:t>đỉnh</a:t>
            </a:r>
            <a:r>
              <a:rPr lang="en-US" dirty="0" smtClean="0"/>
              <a:t>.</a:t>
            </a:r>
          </a:p>
          <a:p>
            <a:pPr eaLnBrk="1" hangingPunct="1">
              <a:lnSpc>
                <a:spcPct val="90000"/>
              </a:lnSpc>
            </a:pPr>
            <a:r>
              <a:rPr lang="en-US" b="1" dirty="0" err="1" smtClean="0"/>
              <a:t>Ví</a:t>
            </a:r>
            <a:r>
              <a:rPr lang="en-US" b="1" dirty="0" smtClean="0"/>
              <a:t> </a:t>
            </a:r>
            <a:r>
              <a:rPr lang="en-US" b="1" dirty="0" err="1" smtClean="0"/>
              <a:t>dụ</a:t>
            </a:r>
            <a:r>
              <a:rPr lang="en-US" b="1" dirty="0" smtClean="0"/>
              <a:t>: </a:t>
            </a:r>
            <a:r>
              <a:rPr lang="en-US" i="1" dirty="0" err="1" smtClean="0"/>
              <a:t>K</a:t>
            </a:r>
            <a:r>
              <a:rPr lang="en-US" baseline="-25000" dirty="0" err="1" smtClean="0"/>
              <a:t>4</a:t>
            </a:r>
            <a:r>
              <a:rPr lang="en-US" dirty="0" smtClean="0"/>
              <a:t> </a:t>
            </a:r>
            <a:r>
              <a:rPr lang="en-US" dirty="0" err="1" smtClean="0"/>
              <a:t>là</a:t>
            </a:r>
            <a:r>
              <a:rPr lang="en-US" dirty="0" smtClean="0"/>
              <a:t> </a:t>
            </a:r>
            <a:r>
              <a:rPr lang="en-US" dirty="0" err="1" smtClean="0"/>
              <a:t>đồ</a:t>
            </a:r>
            <a:r>
              <a:rPr lang="en-US" dirty="0" smtClean="0"/>
              <a:t> </a:t>
            </a:r>
            <a:r>
              <a:rPr lang="en-US" dirty="0" err="1" smtClean="0"/>
              <a:t>thị</a:t>
            </a:r>
            <a:r>
              <a:rPr lang="en-US" dirty="0" smtClean="0"/>
              <a:t> </a:t>
            </a:r>
            <a:r>
              <a:rPr lang="en-US" dirty="0" err="1" smtClean="0"/>
              <a:t>phẳng</a:t>
            </a:r>
            <a:r>
              <a:rPr lang="en-US" dirty="0" smtClean="0"/>
              <a:t>?</a:t>
            </a:r>
            <a:endParaRPr lang="en-US" dirty="0" smtClean="0">
              <a:sym typeface="Symbol" pitchFamily="18" charset="2"/>
            </a:endParaRPr>
          </a:p>
        </p:txBody>
      </p:sp>
      <p:sp>
        <p:nvSpPr>
          <p:cNvPr id="910360" name="Text Box 24"/>
          <p:cNvSpPr txBox="1">
            <a:spLocks noChangeArrowheads="1"/>
          </p:cNvSpPr>
          <p:nvPr/>
        </p:nvSpPr>
        <p:spPr bwMode="auto">
          <a:xfrm>
            <a:off x="3384550" y="5681663"/>
            <a:ext cx="3252788" cy="579437"/>
          </a:xfrm>
          <a:prstGeom prst="rect">
            <a:avLst/>
          </a:prstGeom>
          <a:noFill/>
          <a:ln w="9525">
            <a:noFill/>
            <a:miter lim="800000"/>
            <a:headEnd/>
            <a:tailEnd/>
          </a:ln>
        </p:spPr>
        <p:txBody>
          <a:bodyPr wrap="none">
            <a:spAutoFit/>
          </a:bodyPr>
          <a:lstStyle/>
          <a:p>
            <a:pPr eaLnBrk="0" hangingPunct="0"/>
            <a:r>
              <a:rPr lang="en-US" sz="3200" i="1" u="none">
                <a:solidFill>
                  <a:srgbClr val="660066"/>
                </a:solidFill>
              </a:rPr>
              <a:t>K</a:t>
            </a:r>
            <a:r>
              <a:rPr lang="en-US" sz="3200" u="none" baseline="-25000">
                <a:solidFill>
                  <a:srgbClr val="660066"/>
                </a:solidFill>
              </a:rPr>
              <a:t>4</a:t>
            </a:r>
            <a:r>
              <a:rPr lang="en-US" sz="3200" u="none">
                <a:solidFill>
                  <a:srgbClr val="660066"/>
                </a:solidFill>
              </a:rPr>
              <a:t> là đồ thị phẳng!</a:t>
            </a:r>
          </a:p>
        </p:txBody>
      </p:sp>
      <p:grpSp>
        <p:nvGrpSpPr>
          <p:cNvPr id="2" name="Group 32"/>
          <p:cNvGrpSpPr>
            <a:grpSpLocks/>
          </p:cNvGrpSpPr>
          <p:nvPr/>
        </p:nvGrpSpPr>
        <p:grpSpPr bwMode="auto">
          <a:xfrm>
            <a:off x="654050" y="3697288"/>
            <a:ext cx="2189163" cy="1798637"/>
            <a:chOff x="412" y="2329"/>
            <a:chExt cx="1379" cy="1133"/>
          </a:xfrm>
        </p:grpSpPr>
        <p:sp>
          <p:nvSpPr>
            <p:cNvPr id="60447" name="Oval 5"/>
            <p:cNvSpPr>
              <a:spLocks noChangeArrowheads="1"/>
            </p:cNvSpPr>
            <p:nvPr/>
          </p:nvSpPr>
          <p:spPr bwMode="auto">
            <a:xfrm>
              <a:off x="993" y="2329"/>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48" name="Oval 6"/>
            <p:cNvSpPr>
              <a:spLocks noChangeArrowheads="1"/>
            </p:cNvSpPr>
            <p:nvPr/>
          </p:nvSpPr>
          <p:spPr bwMode="auto">
            <a:xfrm>
              <a:off x="412" y="2837"/>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49" name="Oval 7"/>
            <p:cNvSpPr>
              <a:spLocks noChangeArrowheads="1"/>
            </p:cNvSpPr>
            <p:nvPr/>
          </p:nvSpPr>
          <p:spPr bwMode="auto">
            <a:xfrm>
              <a:off x="993" y="3297"/>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50" name="Oval 9"/>
            <p:cNvSpPr>
              <a:spLocks noChangeArrowheads="1"/>
            </p:cNvSpPr>
            <p:nvPr/>
          </p:nvSpPr>
          <p:spPr bwMode="auto">
            <a:xfrm>
              <a:off x="1622" y="2837"/>
              <a:ext cx="169" cy="165"/>
            </a:xfrm>
            <a:prstGeom prst="ellipse">
              <a:avLst/>
            </a:prstGeom>
            <a:solidFill>
              <a:schemeClr val="accent1"/>
            </a:solidFill>
            <a:ln w="9525">
              <a:solidFill>
                <a:schemeClr val="tx1"/>
              </a:solidFill>
              <a:round/>
              <a:headEnd/>
              <a:tailEnd/>
            </a:ln>
          </p:spPr>
          <p:txBody>
            <a:bodyPr wrap="none" anchor="ctr"/>
            <a:lstStyle/>
            <a:p>
              <a:endParaRPr lang="en-US"/>
            </a:p>
          </p:txBody>
        </p:sp>
        <p:cxnSp>
          <p:nvCxnSpPr>
            <p:cNvPr id="60451" name="AutoShape 26"/>
            <p:cNvCxnSpPr>
              <a:cxnSpLocks noChangeShapeType="1"/>
              <a:stCxn id="60447" idx="3"/>
              <a:endCxn id="60448" idx="7"/>
            </p:cNvCxnSpPr>
            <p:nvPr/>
          </p:nvCxnSpPr>
          <p:spPr bwMode="auto">
            <a:xfrm flipH="1">
              <a:off x="556" y="2470"/>
              <a:ext cx="462" cy="391"/>
            </a:xfrm>
            <a:prstGeom prst="straightConnector1">
              <a:avLst/>
            </a:prstGeom>
            <a:noFill/>
            <a:ln w="9525">
              <a:solidFill>
                <a:schemeClr val="tx1"/>
              </a:solidFill>
              <a:round/>
              <a:headEnd/>
              <a:tailEnd/>
            </a:ln>
          </p:spPr>
        </p:cxnSp>
        <p:cxnSp>
          <p:nvCxnSpPr>
            <p:cNvPr id="60452" name="AutoShape 27"/>
            <p:cNvCxnSpPr>
              <a:cxnSpLocks noChangeShapeType="1"/>
              <a:stCxn id="60448" idx="5"/>
              <a:endCxn id="60449" idx="1"/>
            </p:cNvCxnSpPr>
            <p:nvPr/>
          </p:nvCxnSpPr>
          <p:spPr bwMode="auto">
            <a:xfrm>
              <a:off x="556" y="2978"/>
              <a:ext cx="462" cy="343"/>
            </a:xfrm>
            <a:prstGeom prst="straightConnector1">
              <a:avLst/>
            </a:prstGeom>
            <a:noFill/>
            <a:ln w="9525">
              <a:solidFill>
                <a:schemeClr val="tx1"/>
              </a:solidFill>
              <a:round/>
              <a:headEnd/>
              <a:tailEnd/>
            </a:ln>
          </p:spPr>
        </p:cxnSp>
        <p:cxnSp>
          <p:nvCxnSpPr>
            <p:cNvPr id="60453" name="AutoShape 28"/>
            <p:cNvCxnSpPr>
              <a:cxnSpLocks noChangeShapeType="1"/>
              <a:stCxn id="60447" idx="5"/>
              <a:endCxn id="60450" idx="1"/>
            </p:cNvCxnSpPr>
            <p:nvPr/>
          </p:nvCxnSpPr>
          <p:spPr bwMode="auto">
            <a:xfrm>
              <a:off x="1137" y="2470"/>
              <a:ext cx="510" cy="391"/>
            </a:xfrm>
            <a:prstGeom prst="straightConnector1">
              <a:avLst/>
            </a:prstGeom>
            <a:noFill/>
            <a:ln w="9525">
              <a:solidFill>
                <a:schemeClr val="tx1"/>
              </a:solidFill>
              <a:round/>
              <a:headEnd/>
              <a:tailEnd/>
            </a:ln>
          </p:spPr>
        </p:cxnSp>
        <p:cxnSp>
          <p:nvCxnSpPr>
            <p:cNvPr id="60454" name="AutoShape 29"/>
            <p:cNvCxnSpPr>
              <a:cxnSpLocks noChangeShapeType="1"/>
              <a:stCxn id="60450" idx="3"/>
              <a:endCxn id="60449" idx="6"/>
            </p:cNvCxnSpPr>
            <p:nvPr/>
          </p:nvCxnSpPr>
          <p:spPr bwMode="auto">
            <a:xfrm flipH="1">
              <a:off x="1162" y="2978"/>
              <a:ext cx="485" cy="402"/>
            </a:xfrm>
            <a:prstGeom prst="straightConnector1">
              <a:avLst/>
            </a:prstGeom>
            <a:noFill/>
            <a:ln w="9525">
              <a:solidFill>
                <a:schemeClr val="tx1"/>
              </a:solidFill>
              <a:round/>
              <a:headEnd/>
              <a:tailEnd/>
            </a:ln>
          </p:spPr>
        </p:cxnSp>
        <p:cxnSp>
          <p:nvCxnSpPr>
            <p:cNvPr id="60455" name="AutoShape 30"/>
            <p:cNvCxnSpPr>
              <a:cxnSpLocks noChangeShapeType="1"/>
              <a:stCxn id="60448" idx="6"/>
              <a:endCxn id="60450" idx="2"/>
            </p:cNvCxnSpPr>
            <p:nvPr/>
          </p:nvCxnSpPr>
          <p:spPr bwMode="auto">
            <a:xfrm>
              <a:off x="581" y="2920"/>
              <a:ext cx="1041" cy="0"/>
            </a:xfrm>
            <a:prstGeom prst="straightConnector1">
              <a:avLst/>
            </a:prstGeom>
            <a:noFill/>
            <a:ln w="9525">
              <a:solidFill>
                <a:schemeClr val="tx1"/>
              </a:solidFill>
              <a:round/>
              <a:headEnd/>
              <a:tailEnd/>
            </a:ln>
          </p:spPr>
        </p:cxnSp>
        <p:cxnSp>
          <p:nvCxnSpPr>
            <p:cNvPr id="60456" name="AutoShape 31"/>
            <p:cNvCxnSpPr>
              <a:cxnSpLocks noChangeShapeType="1"/>
              <a:stCxn id="60447" idx="4"/>
              <a:endCxn id="60449" idx="0"/>
            </p:cNvCxnSpPr>
            <p:nvPr/>
          </p:nvCxnSpPr>
          <p:spPr bwMode="auto">
            <a:xfrm>
              <a:off x="1078" y="2494"/>
              <a:ext cx="0" cy="803"/>
            </a:xfrm>
            <a:prstGeom prst="straightConnector1">
              <a:avLst/>
            </a:prstGeom>
            <a:noFill/>
            <a:ln w="9525">
              <a:solidFill>
                <a:schemeClr val="tx1"/>
              </a:solidFill>
              <a:round/>
              <a:headEnd/>
              <a:tailEnd/>
            </a:ln>
          </p:spPr>
        </p:cxnSp>
      </p:grpSp>
      <p:grpSp>
        <p:nvGrpSpPr>
          <p:cNvPr id="3" name="Group 59"/>
          <p:cNvGrpSpPr>
            <a:grpSpLocks/>
          </p:cNvGrpSpPr>
          <p:nvPr/>
        </p:nvGrpSpPr>
        <p:grpSpPr bwMode="auto">
          <a:xfrm>
            <a:off x="3535363" y="3236913"/>
            <a:ext cx="1881187" cy="2374900"/>
            <a:chOff x="2227" y="2039"/>
            <a:chExt cx="1185" cy="1496"/>
          </a:xfrm>
        </p:grpSpPr>
        <p:sp>
          <p:nvSpPr>
            <p:cNvPr id="60436" name="Oval 35"/>
            <p:cNvSpPr>
              <a:spLocks noChangeArrowheads="1"/>
            </p:cNvSpPr>
            <p:nvPr/>
          </p:nvSpPr>
          <p:spPr bwMode="auto">
            <a:xfrm>
              <a:off x="2227" y="2789"/>
              <a:ext cx="169" cy="165"/>
            </a:xfrm>
            <a:prstGeom prst="ellipse">
              <a:avLst/>
            </a:prstGeom>
            <a:solidFill>
              <a:schemeClr val="accent1"/>
            </a:solidFill>
            <a:ln w="9525">
              <a:solidFill>
                <a:schemeClr val="tx1"/>
              </a:solidFill>
              <a:round/>
              <a:headEnd/>
              <a:tailEnd/>
            </a:ln>
          </p:spPr>
          <p:txBody>
            <a:bodyPr wrap="none" anchor="ctr"/>
            <a:lstStyle/>
            <a:p>
              <a:endParaRPr lang="en-US"/>
            </a:p>
          </p:txBody>
        </p:sp>
        <p:grpSp>
          <p:nvGrpSpPr>
            <p:cNvPr id="4" name="Group 57"/>
            <p:cNvGrpSpPr>
              <a:grpSpLocks/>
            </p:cNvGrpSpPr>
            <p:nvPr/>
          </p:nvGrpSpPr>
          <p:grpSpPr bwMode="auto">
            <a:xfrm>
              <a:off x="2371" y="2039"/>
              <a:ext cx="1041" cy="1496"/>
              <a:chOff x="2371" y="2039"/>
              <a:chExt cx="1041" cy="1496"/>
            </a:xfrm>
          </p:grpSpPr>
          <p:sp>
            <p:nvSpPr>
              <p:cNvPr id="60438" name="Oval 34"/>
              <p:cNvSpPr>
                <a:spLocks noChangeArrowheads="1"/>
              </p:cNvSpPr>
              <p:nvPr/>
            </p:nvSpPr>
            <p:spPr bwMode="auto">
              <a:xfrm>
                <a:off x="3146" y="2039"/>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39" name="Oval 36"/>
              <p:cNvSpPr>
                <a:spLocks noChangeArrowheads="1"/>
              </p:cNvSpPr>
              <p:nvPr/>
            </p:nvSpPr>
            <p:spPr bwMode="auto">
              <a:xfrm>
                <a:off x="3243" y="3370"/>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40" name="Oval 37"/>
              <p:cNvSpPr>
                <a:spLocks noChangeArrowheads="1"/>
              </p:cNvSpPr>
              <p:nvPr/>
            </p:nvSpPr>
            <p:spPr bwMode="auto">
              <a:xfrm>
                <a:off x="2783" y="2716"/>
                <a:ext cx="169" cy="165"/>
              </a:xfrm>
              <a:prstGeom prst="ellipse">
                <a:avLst/>
              </a:prstGeom>
              <a:solidFill>
                <a:schemeClr val="accent1"/>
              </a:solidFill>
              <a:ln w="9525">
                <a:solidFill>
                  <a:schemeClr val="tx1"/>
                </a:solidFill>
                <a:round/>
                <a:headEnd/>
                <a:tailEnd/>
              </a:ln>
            </p:spPr>
            <p:txBody>
              <a:bodyPr wrap="none" anchor="ctr"/>
              <a:lstStyle/>
              <a:p>
                <a:endParaRPr lang="en-US"/>
              </a:p>
            </p:txBody>
          </p:sp>
          <p:cxnSp>
            <p:nvCxnSpPr>
              <p:cNvPr id="60441" name="AutoShape 38"/>
              <p:cNvCxnSpPr>
                <a:cxnSpLocks noChangeShapeType="1"/>
                <a:stCxn id="60438" idx="2"/>
                <a:endCxn id="60436" idx="7"/>
              </p:cNvCxnSpPr>
              <p:nvPr/>
            </p:nvCxnSpPr>
            <p:spPr bwMode="auto">
              <a:xfrm flipH="1">
                <a:off x="2371" y="2122"/>
                <a:ext cx="775" cy="691"/>
              </a:xfrm>
              <a:prstGeom prst="straightConnector1">
                <a:avLst/>
              </a:prstGeom>
              <a:noFill/>
              <a:ln w="9525">
                <a:solidFill>
                  <a:schemeClr val="tx1"/>
                </a:solidFill>
                <a:round/>
                <a:headEnd/>
                <a:tailEnd/>
              </a:ln>
            </p:spPr>
          </p:cxnSp>
          <p:cxnSp>
            <p:nvCxnSpPr>
              <p:cNvPr id="60442" name="AutoShape 39"/>
              <p:cNvCxnSpPr>
                <a:cxnSpLocks noChangeShapeType="1"/>
                <a:stCxn id="60436" idx="5"/>
                <a:endCxn id="60439" idx="2"/>
              </p:cNvCxnSpPr>
              <p:nvPr/>
            </p:nvCxnSpPr>
            <p:spPr bwMode="auto">
              <a:xfrm>
                <a:off x="2371" y="2930"/>
                <a:ext cx="872" cy="523"/>
              </a:xfrm>
              <a:prstGeom prst="straightConnector1">
                <a:avLst/>
              </a:prstGeom>
              <a:noFill/>
              <a:ln w="9525">
                <a:solidFill>
                  <a:schemeClr val="tx1"/>
                </a:solidFill>
                <a:round/>
                <a:headEnd/>
                <a:tailEnd/>
              </a:ln>
            </p:spPr>
          </p:cxnSp>
          <p:cxnSp>
            <p:nvCxnSpPr>
              <p:cNvPr id="60443" name="AutoShape 40"/>
              <p:cNvCxnSpPr>
                <a:cxnSpLocks noChangeShapeType="1"/>
                <a:stCxn id="60438" idx="3"/>
                <a:endCxn id="60440" idx="7"/>
              </p:cNvCxnSpPr>
              <p:nvPr/>
            </p:nvCxnSpPr>
            <p:spPr bwMode="auto">
              <a:xfrm flipH="1">
                <a:off x="2927" y="2180"/>
                <a:ext cx="244" cy="560"/>
              </a:xfrm>
              <a:prstGeom prst="straightConnector1">
                <a:avLst/>
              </a:prstGeom>
              <a:noFill/>
              <a:ln w="9525">
                <a:solidFill>
                  <a:schemeClr val="tx1"/>
                </a:solidFill>
                <a:round/>
                <a:headEnd/>
                <a:tailEnd/>
              </a:ln>
            </p:spPr>
          </p:cxnSp>
          <p:cxnSp>
            <p:nvCxnSpPr>
              <p:cNvPr id="60444" name="AutoShape 41"/>
              <p:cNvCxnSpPr>
                <a:cxnSpLocks noChangeShapeType="1"/>
                <a:stCxn id="60440" idx="5"/>
                <a:endCxn id="60439" idx="1"/>
              </p:cNvCxnSpPr>
              <p:nvPr/>
            </p:nvCxnSpPr>
            <p:spPr bwMode="auto">
              <a:xfrm>
                <a:off x="2927" y="2857"/>
                <a:ext cx="341" cy="537"/>
              </a:xfrm>
              <a:prstGeom prst="straightConnector1">
                <a:avLst/>
              </a:prstGeom>
              <a:noFill/>
              <a:ln w="9525">
                <a:solidFill>
                  <a:schemeClr val="tx1"/>
                </a:solidFill>
                <a:round/>
                <a:headEnd/>
                <a:tailEnd/>
              </a:ln>
            </p:spPr>
          </p:cxnSp>
          <p:cxnSp>
            <p:nvCxnSpPr>
              <p:cNvPr id="60445" name="AutoShape 42"/>
              <p:cNvCxnSpPr>
                <a:cxnSpLocks noChangeShapeType="1"/>
                <a:stCxn id="60436" idx="6"/>
                <a:endCxn id="60440" idx="2"/>
              </p:cNvCxnSpPr>
              <p:nvPr/>
            </p:nvCxnSpPr>
            <p:spPr bwMode="auto">
              <a:xfrm flipV="1">
                <a:off x="2396" y="2799"/>
                <a:ext cx="387" cy="73"/>
              </a:xfrm>
              <a:prstGeom prst="straightConnector1">
                <a:avLst/>
              </a:prstGeom>
              <a:noFill/>
              <a:ln w="9525">
                <a:solidFill>
                  <a:schemeClr val="tx1"/>
                </a:solidFill>
                <a:round/>
                <a:headEnd/>
                <a:tailEnd/>
              </a:ln>
            </p:spPr>
          </p:cxnSp>
          <p:cxnSp>
            <p:nvCxnSpPr>
              <p:cNvPr id="60446" name="AutoShape 43"/>
              <p:cNvCxnSpPr>
                <a:cxnSpLocks noChangeShapeType="1"/>
                <a:stCxn id="60438" idx="5"/>
                <a:endCxn id="60439" idx="0"/>
              </p:cNvCxnSpPr>
              <p:nvPr/>
            </p:nvCxnSpPr>
            <p:spPr bwMode="auto">
              <a:xfrm>
                <a:off x="3290" y="2180"/>
                <a:ext cx="38" cy="1190"/>
              </a:xfrm>
              <a:prstGeom prst="straightConnector1">
                <a:avLst/>
              </a:prstGeom>
              <a:noFill/>
              <a:ln w="9525">
                <a:solidFill>
                  <a:schemeClr val="tx1"/>
                </a:solidFill>
                <a:round/>
                <a:headEnd/>
                <a:tailEnd/>
              </a:ln>
            </p:spPr>
          </p:cxnSp>
        </p:grpSp>
      </p:grpSp>
      <p:grpSp>
        <p:nvGrpSpPr>
          <p:cNvPr id="5" name="Group 58"/>
          <p:cNvGrpSpPr>
            <a:grpSpLocks/>
          </p:cNvGrpSpPr>
          <p:nvPr/>
        </p:nvGrpSpPr>
        <p:grpSpPr bwMode="auto">
          <a:xfrm>
            <a:off x="6338888" y="3697288"/>
            <a:ext cx="1765300" cy="1452562"/>
            <a:chOff x="3993" y="2329"/>
            <a:chExt cx="1112" cy="915"/>
          </a:xfrm>
        </p:grpSpPr>
        <p:sp>
          <p:nvSpPr>
            <p:cNvPr id="60426" name="Oval 45"/>
            <p:cNvSpPr>
              <a:spLocks noChangeArrowheads="1"/>
            </p:cNvSpPr>
            <p:nvPr/>
          </p:nvSpPr>
          <p:spPr bwMode="auto">
            <a:xfrm>
              <a:off x="4453" y="2329"/>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27" name="Oval 46"/>
            <p:cNvSpPr>
              <a:spLocks noChangeArrowheads="1"/>
            </p:cNvSpPr>
            <p:nvPr/>
          </p:nvSpPr>
          <p:spPr bwMode="auto">
            <a:xfrm>
              <a:off x="3993" y="2741"/>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28" name="Oval 47"/>
            <p:cNvSpPr>
              <a:spLocks noChangeArrowheads="1"/>
            </p:cNvSpPr>
            <p:nvPr/>
          </p:nvSpPr>
          <p:spPr bwMode="auto">
            <a:xfrm>
              <a:off x="4453" y="3079"/>
              <a:ext cx="169" cy="165"/>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60429" name="Oval 48"/>
            <p:cNvSpPr>
              <a:spLocks noChangeArrowheads="1"/>
            </p:cNvSpPr>
            <p:nvPr/>
          </p:nvSpPr>
          <p:spPr bwMode="auto">
            <a:xfrm>
              <a:off x="4936" y="2765"/>
              <a:ext cx="169" cy="165"/>
            </a:xfrm>
            <a:prstGeom prst="ellipse">
              <a:avLst/>
            </a:prstGeom>
            <a:solidFill>
              <a:schemeClr val="accent1"/>
            </a:solidFill>
            <a:ln w="9525">
              <a:solidFill>
                <a:schemeClr val="tx1"/>
              </a:solidFill>
              <a:round/>
              <a:headEnd/>
              <a:tailEnd/>
            </a:ln>
          </p:spPr>
          <p:txBody>
            <a:bodyPr wrap="none" anchor="ctr"/>
            <a:lstStyle/>
            <a:p>
              <a:endParaRPr lang="en-US"/>
            </a:p>
          </p:txBody>
        </p:sp>
        <p:cxnSp>
          <p:nvCxnSpPr>
            <p:cNvPr id="60430" name="AutoShape 49"/>
            <p:cNvCxnSpPr>
              <a:cxnSpLocks noChangeShapeType="1"/>
              <a:stCxn id="60426" idx="3"/>
              <a:endCxn id="60427" idx="7"/>
            </p:cNvCxnSpPr>
            <p:nvPr/>
          </p:nvCxnSpPr>
          <p:spPr bwMode="auto">
            <a:xfrm flipH="1">
              <a:off x="4137" y="2470"/>
              <a:ext cx="341" cy="295"/>
            </a:xfrm>
            <a:prstGeom prst="straightConnector1">
              <a:avLst/>
            </a:prstGeom>
            <a:noFill/>
            <a:ln w="9525">
              <a:solidFill>
                <a:schemeClr val="tx1"/>
              </a:solidFill>
              <a:round/>
              <a:headEnd/>
              <a:tailEnd/>
            </a:ln>
          </p:spPr>
        </p:cxnSp>
        <p:cxnSp>
          <p:nvCxnSpPr>
            <p:cNvPr id="60431" name="AutoShape 50"/>
            <p:cNvCxnSpPr>
              <a:cxnSpLocks noChangeShapeType="1"/>
              <a:stCxn id="60427" idx="5"/>
              <a:endCxn id="60428" idx="1"/>
            </p:cNvCxnSpPr>
            <p:nvPr/>
          </p:nvCxnSpPr>
          <p:spPr bwMode="auto">
            <a:xfrm>
              <a:off x="4137" y="2882"/>
              <a:ext cx="341" cy="221"/>
            </a:xfrm>
            <a:prstGeom prst="straightConnector1">
              <a:avLst/>
            </a:prstGeom>
            <a:noFill/>
            <a:ln w="9525">
              <a:solidFill>
                <a:schemeClr val="tx1"/>
              </a:solidFill>
              <a:round/>
              <a:headEnd/>
              <a:tailEnd/>
            </a:ln>
          </p:spPr>
        </p:cxnSp>
        <p:cxnSp>
          <p:nvCxnSpPr>
            <p:cNvPr id="60432" name="AutoShape 51"/>
            <p:cNvCxnSpPr>
              <a:cxnSpLocks noChangeShapeType="1"/>
              <a:stCxn id="60426" idx="5"/>
              <a:endCxn id="60429" idx="1"/>
            </p:cNvCxnSpPr>
            <p:nvPr/>
          </p:nvCxnSpPr>
          <p:spPr bwMode="auto">
            <a:xfrm>
              <a:off x="4597" y="2470"/>
              <a:ext cx="364" cy="319"/>
            </a:xfrm>
            <a:prstGeom prst="straightConnector1">
              <a:avLst/>
            </a:prstGeom>
            <a:noFill/>
            <a:ln w="9525">
              <a:solidFill>
                <a:schemeClr val="tx1"/>
              </a:solidFill>
              <a:round/>
              <a:headEnd/>
              <a:tailEnd/>
            </a:ln>
          </p:spPr>
        </p:cxnSp>
        <p:cxnSp>
          <p:nvCxnSpPr>
            <p:cNvPr id="60433" name="AutoShape 52"/>
            <p:cNvCxnSpPr>
              <a:cxnSpLocks noChangeShapeType="1"/>
              <a:stCxn id="60429" idx="3"/>
              <a:endCxn id="60428" idx="6"/>
            </p:cNvCxnSpPr>
            <p:nvPr/>
          </p:nvCxnSpPr>
          <p:spPr bwMode="auto">
            <a:xfrm flipH="1">
              <a:off x="4622" y="2906"/>
              <a:ext cx="339" cy="256"/>
            </a:xfrm>
            <a:prstGeom prst="straightConnector1">
              <a:avLst/>
            </a:prstGeom>
            <a:noFill/>
            <a:ln w="9525">
              <a:solidFill>
                <a:schemeClr val="tx1"/>
              </a:solidFill>
              <a:round/>
              <a:headEnd/>
              <a:tailEnd/>
            </a:ln>
          </p:spPr>
        </p:cxnSp>
        <p:cxnSp>
          <p:nvCxnSpPr>
            <p:cNvPr id="60434" name="AutoShape 53"/>
            <p:cNvCxnSpPr>
              <a:cxnSpLocks noChangeShapeType="1"/>
              <a:stCxn id="60427" idx="6"/>
              <a:endCxn id="60429" idx="2"/>
            </p:cNvCxnSpPr>
            <p:nvPr/>
          </p:nvCxnSpPr>
          <p:spPr bwMode="auto">
            <a:xfrm>
              <a:off x="4162" y="2824"/>
              <a:ext cx="774" cy="24"/>
            </a:xfrm>
            <a:prstGeom prst="straightConnector1">
              <a:avLst/>
            </a:prstGeom>
            <a:noFill/>
            <a:ln w="9525">
              <a:solidFill>
                <a:schemeClr val="tx1"/>
              </a:solidFill>
              <a:round/>
              <a:headEnd/>
              <a:tailEnd/>
            </a:ln>
          </p:spPr>
        </p:cxnSp>
        <p:cxnSp>
          <p:nvCxnSpPr>
            <p:cNvPr id="60435" name="AutoShape 56"/>
            <p:cNvCxnSpPr>
              <a:cxnSpLocks noChangeShapeType="1"/>
              <a:stCxn id="60426" idx="1"/>
              <a:endCxn id="60428" idx="4"/>
            </p:cNvCxnSpPr>
            <p:nvPr/>
          </p:nvCxnSpPr>
          <p:spPr bwMode="auto">
            <a:xfrm rot="5400000" flipV="1">
              <a:off x="4062" y="2769"/>
              <a:ext cx="891" cy="60"/>
            </a:xfrm>
            <a:prstGeom prst="curvedConnector5">
              <a:avLst>
                <a:gd name="adj1" fmla="val -18856"/>
                <a:gd name="adj2" fmla="val -930005"/>
                <a:gd name="adj3" fmla="val 116051"/>
              </a:avLst>
            </a:prstGeom>
            <a:noFill/>
            <a:ln w="9525">
              <a:solidFill>
                <a:schemeClr val="tx1"/>
              </a:solidFill>
              <a:round/>
              <a:headEnd/>
              <a:tailEn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10360"/>
                                        </p:tgtEl>
                                        <p:attrNameLst>
                                          <p:attrName>style.visibility</p:attrName>
                                        </p:attrNameLst>
                                      </p:cBhvr>
                                      <p:to>
                                        <p:strVal val="visible"/>
                                      </p:to>
                                    </p:set>
                                    <p:animEffect transition="in" filter="box(in)">
                                      <p:cBhvr>
                                        <p:cTn id="17" dur="500"/>
                                        <p:tgtEl>
                                          <p:spTgt spid="9103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0360"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smtClean="0"/>
              <a:t>Các đồ thị Platonic đều phẳng</a:t>
            </a:r>
            <a:endParaRPr lang="en-US" sz="4000" b="1"/>
          </a:p>
        </p:txBody>
      </p:sp>
      <p:sp>
        <p:nvSpPr>
          <p:cNvPr id="3" name="Content Placeholder 2"/>
          <p:cNvSpPr>
            <a:spLocks noGrp="1"/>
          </p:cNvSpPr>
          <p:nvPr>
            <p:ph idx="1"/>
          </p:nvPr>
        </p:nvSpPr>
        <p:spPr/>
        <p:txBody>
          <a:bodyPr/>
          <a:lstStyle/>
          <a:p>
            <a:r>
              <a:rPr lang="en-US" smtClean="0"/>
              <a:t>Tất cả 5 đồ thị Platonic đều là đồ thị phẳng</a:t>
            </a:r>
            <a:endParaRPr lang="en-US"/>
          </a:p>
        </p:txBody>
      </p:sp>
      <p:sp>
        <p:nvSpPr>
          <p:cNvPr id="4" name="Footer Placeholder 3"/>
          <p:cNvSpPr>
            <a:spLocks noGrp="1"/>
          </p:cNvSpPr>
          <p:nvPr>
            <p:ph type="ftr" sz="quarter" idx="10"/>
          </p:nvPr>
        </p:nvSpPr>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101</a:t>
            </a:fld>
            <a:endParaRPr lang="en-US"/>
          </a:p>
        </p:txBody>
      </p:sp>
      <p:pic>
        <p:nvPicPr>
          <p:cNvPr id="6" name="Picture 5" descr="http://www.personal.kent.edu/~rmuhamma/GraphTheory/MyGraphTheory/Diagrams/plato1.gif"/>
          <p:cNvPicPr/>
          <p:nvPr/>
        </p:nvPicPr>
        <p:blipFill>
          <a:blip r:embed="rId2"/>
          <a:srcRect/>
          <a:stretch>
            <a:fillRect/>
          </a:stretch>
        </p:blipFill>
        <p:spPr bwMode="auto">
          <a:xfrm>
            <a:off x="2052637" y="2224071"/>
            <a:ext cx="5038725" cy="1590675"/>
          </a:xfrm>
          <a:prstGeom prst="rect">
            <a:avLst/>
          </a:prstGeom>
          <a:noFill/>
          <a:ln w="9525">
            <a:noFill/>
            <a:miter lim="800000"/>
            <a:headEnd/>
            <a:tailEnd/>
          </a:ln>
        </p:spPr>
      </p:pic>
      <p:pic>
        <p:nvPicPr>
          <p:cNvPr id="7" name="Picture 6" descr="http://www.personal.kent.edu/~rmuhamma/GraphTheory/MyGraphTheory/Diagrams/plato2.gif"/>
          <p:cNvPicPr/>
          <p:nvPr/>
        </p:nvPicPr>
        <p:blipFill>
          <a:blip r:embed="rId3"/>
          <a:srcRect/>
          <a:stretch>
            <a:fillRect/>
          </a:stretch>
        </p:blipFill>
        <p:spPr bwMode="auto">
          <a:xfrm>
            <a:off x="2016090" y="3865599"/>
            <a:ext cx="4991100" cy="2228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Date Placeholder 3"/>
          <p:cNvSpPr>
            <a:spLocks noGrp="1"/>
          </p:cNvSpPr>
          <p:nvPr>
            <p:ph type="dt" sz="half" idx="10"/>
          </p:nvPr>
        </p:nvSpPr>
        <p:spPr/>
        <p:txBody>
          <a:bodyPr/>
          <a:lstStyle/>
          <a:p>
            <a:r>
              <a:rPr lang="en-US"/>
              <a:t>L25</a:t>
            </a:r>
          </a:p>
        </p:txBody>
      </p:sp>
      <p:sp>
        <p:nvSpPr>
          <p:cNvPr id="46" name="Slide Number Placeholder 5"/>
          <p:cNvSpPr>
            <a:spLocks noGrp="1"/>
          </p:cNvSpPr>
          <p:nvPr>
            <p:ph type="sldNum" sz="quarter" idx="4294967295"/>
          </p:nvPr>
        </p:nvSpPr>
        <p:spPr>
          <a:xfrm>
            <a:off x="6553200" y="6248400"/>
            <a:ext cx="1905000" cy="457200"/>
          </a:xfrm>
          <a:prstGeom prst="rect">
            <a:avLst/>
          </a:prstGeom>
        </p:spPr>
        <p:txBody>
          <a:bodyPr/>
          <a:lstStyle/>
          <a:p>
            <a:fld id="{F4C85F8D-66F9-4682-927D-0B98F71AE948}" type="slidenum">
              <a:rPr lang="en-US"/>
              <a:pPr/>
              <a:t>102</a:t>
            </a:fld>
            <a:endParaRPr lang="en-US"/>
          </a:p>
        </p:txBody>
      </p:sp>
      <p:sp>
        <p:nvSpPr>
          <p:cNvPr id="83970" name="Rectangle 2"/>
          <p:cNvSpPr>
            <a:spLocks noGrp="1" noChangeArrowheads="1"/>
          </p:cNvSpPr>
          <p:nvPr>
            <p:ph type="title"/>
          </p:nvPr>
        </p:nvSpPr>
        <p:spPr/>
        <p:txBody>
          <a:bodyPr/>
          <a:lstStyle/>
          <a:p>
            <a:pPr algn="ctr"/>
            <a:r>
              <a:rPr lang="en-US" smtClean="0"/>
              <a:t>3-Cube là đồ thị phẳng</a:t>
            </a:r>
            <a:endParaRPr lang="en-US"/>
          </a:p>
        </p:txBody>
      </p:sp>
      <p:sp>
        <p:nvSpPr>
          <p:cNvPr id="83971" name="Rectangle 3" descr="Rectangle: Click to edit Master text styles&#10;Second level&#10;Third level&#10;Fourth level&#10;Fifth level"/>
          <p:cNvSpPr>
            <a:spLocks noGrp="1" noChangeArrowheads="1"/>
          </p:cNvSpPr>
          <p:nvPr>
            <p:ph type="body" idx="1"/>
          </p:nvPr>
        </p:nvSpPr>
        <p:spPr>
          <a:xfrm>
            <a:off x="838200" y="1752600"/>
            <a:ext cx="7620000" cy="4114800"/>
          </a:xfrm>
        </p:spPr>
        <p:txBody>
          <a:bodyPr/>
          <a:lstStyle/>
          <a:p>
            <a:pPr>
              <a:buFont typeface="Wingdings" pitchFamily="2" charset="2"/>
              <a:buNone/>
            </a:pPr>
            <a:endParaRPr lang="en-US"/>
          </a:p>
        </p:txBody>
      </p:sp>
      <p:sp>
        <p:nvSpPr>
          <p:cNvPr id="83972" name="Oval 4"/>
          <p:cNvSpPr>
            <a:spLocks noChangeArrowheads="1"/>
          </p:cNvSpPr>
          <p:nvPr/>
        </p:nvSpPr>
        <p:spPr bwMode="auto">
          <a:xfrm>
            <a:off x="1066800" y="3536950"/>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3973" name="Oval 5"/>
          <p:cNvSpPr>
            <a:spLocks noChangeArrowheads="1"/>
          </p:cNvSpPr>
          <p:nvPr/>
        </p:nvSpPr>
        <p:spPr bwMode="auto">
          <a:xfrm>
            <a:off x="2781300" y="3536950"/>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3974" name="AutoShape 6"/>
          <p:cNvCxnSpPr>
            <a:cxnSpLocks noChangeShapeType="1"/>
            <a:stCxn id="83972" idx="6"/>
            <a:endCxn id="83973" idx="2"/>
          </p:cNvCxnSpPr>
          <p:nvPr/>
        </p:nvCxnSpPr>
        <p:spPr bwMode="auto">
          <a:xfrm>
            <a:off x="1209675" y="3608388"/>
            <a:ext cx="1571625" cy="0"/>
          </a:xfrm>
          <a:prstGeom prst="straightConnector1">
            <a:avLst/>
          </a:prstGeom>
          <a:noFill/>
          <a:ln w="9525">
            <a:solidFill>
              <a:srgbClr val="000000"/>
            </a:solidFill>
            <a:round/>
            <a:headEnd/>
            <a:tailEnd/>
          </a:ln>
          <a:effectLst/>
        </p:spPr>
      </p:cxnSp>
      <p:cxnSp>
        <p:nvCxnSpPr>
          <p:cNvPr id="83975" name="AutoShape 7"/>
          <p:cNvCxnSpPr>
            <a:cxnSpLocks noChangeShapeType="1"/>
            <a:stCxn id="83972" idx="4"/>
          </p:cNvCxnSpPr>
          <p:nvPr/>
        </p:nvCxnSpPr>
        <p:spPr bwMode="auto">
          <a:xfrm>
            <a:off x="1138238" y="3679825"/>
            <a:ext cx="0" cy="1435100"/>
          </a:xfrm>
          <a:prstGeom prst="straightConnector1">
            <a:avLst/>
          </a:prstGeom>
          <a:noFill/>
          <a:ln w="9525">
            <a:solidFill>
              <a:srgbClr val="000000"/>
            </a:solidFill>
            <a:round/>
            <a:headEnd/>
            <a:tailEnd/>
          </a:ln>
          <a:effectLst/>
        </p:spPr>
      </p:cxnSp>
      <p:sp>
        <p:nvSpPr>
          <p:cNvPr id="83976" name="Oval 8"/>
          <p:cNvSpPr>
            <a:spLocks noChangeArrowheads="1"/>
          </p:cNvSpPr>
          <p:nvPr/>
        </p:nvSpPr>
        <p:spPr bwMode="auto">
          <a:xfrm>
            <a:off x="2781300" y="5114925"/>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3977" name="AutoShape 9"/>
          <p:cNvCxnSpPr>
            <a:cxnSpLocks noChangeShapeType="1"/>
            <a:endCxn id="83976" idx="2"/>
          </p:cNvCxnSpPr>
          <p:nvPr/>
        </p:nvCxnSpPr>
        <p:spPr bwMode="auto">
          <a:xfrm>
            <a:off x="1209675" y="5186363"/>
            <a:ext cx="1571625" cy="0"/>
          </a:xfrm>
          <a:prstGeom prst="straightConnector1">
            <a:avLst/>
          </a:prstGeom>
          <a:noFill/>
          <a:ln w="9525">
            <a:solidFill>
              <a:srgbClr val="000000"/>
            </a:solidFill>
            <a:round/>
            <a:headEnd/>
            <a:tailEnd/>
          </a:ln>
          <a:effectLst/>
        </p:spPr>
      </p:cxnSp>
      <p:cxnSp>
        <p:nvCxnSpPr>
          <p:cNvPr id="83978" name="AutoShape 10"/>
          <p:cNvCxnSpPr>
            <a:cxnSpLocks noChangeShapeType="1"/>
            <a:stCxn id="83973" idx="4"/>
            <a:endCxn id="83976" idx="0"/>
          </p:cNvCxnSpPr>
          <p:nvPr/>
        </p:nvCxnSpPr>
        <p:spPr bwMode="auto">
          <a:xfrm>
            <a:off x="2852738" y="3679825"/>
            <a:ext cx="0" cy="1435100"/>
          </a:xfrm>
          <a:prstGeom prst="straightConnector1">
            <a:avLst/>
          </a:prstGeom>
          <a:noFill/>
          <a:ln w="9525">
            <a:solidFill>
              <a:srgbClr val="000000"/>
            </a:solidFill>
            <a:round/>
            <a:headEnd/>
            <a:tailEnd/>
          </a:ln>
          <a:effectLst/>
        </p:spPr>
      </p:cxnSp>
      <p:sp>
        <p:nvSpPr>
          <p:cNvPr id="83979" name="Oval 11"/>
          <p:cNvSpPr>
            <a:spLocks noChangeArrowheads="1"/>
          </p:cNvSpPr>
          <p:nvPr/>
        </p:nvSpPr>
        <p:spPr bwMode="auto">
          <a:xfrm>
            <a:off x="1495425" y="2819400"/>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3980" name="Oval 12"/>
          <p:cNvSpPr>
            <a:spLocks noChangeArrowheads="1"/>
          </p:cNvSpPr>
          <p:nvPr/>
        </p:nvSpPr>
        <p:spPr bwMode="auto">
          <a:xfrm>
            <a:off x="3209925" y="2819400"/>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3981" name="Oval 13"/>
          <p:cNvSpPr>
            <a:spLocks noChangeArrowheads="1"/>
          </p:cNvSpPr>
          <p:nvPr/>
        </p:nvSpPr>
        <p:spPr bwMode="auto">
          <a:xfrm>
            <a:off x="1495425" y="4397375"/>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3982" name="AutoShape 14"/>
          <p:cNvCxnSpPr>
            <a:cxnSpLocks noChangeShapeType="1"/>
            <a:stCxn id="83979" idx="6"/>
            <a:endCxn id="83980" idx="2"/>
          </p:cNvCxnSpPr>
          <p:nvPr/>
        </p:nvCxnSpPr>
        <p:spPr bwMode="auto">
          <a:xfrm>
            <a:off x="1638300" y="2890838"/>
            <a:ext cx="1571625" cy="0"/>
          </a:xfrm>
          <a:prstGeom prst="straightConnector1">
            <a:avLst/>
          </a:prstGeom>
          <a:noFill/>
          <a:ln w="9525">
            <a:solidFill>
              <a:srgbClr val="000000"/>
            </a:solidFill>
            <a:round/>
            <a:headEnd/>
            <a:tailEnd/>
          </a:ln>
          <a:effectLst/>
        </p:spPr>
      </p:cxnSp>
      <p:cxnSp>
        <p:nvCxnSpPr>
          <p:cNvPr id="83983" name="AutoShape 15"/>
          <p:cNvCxnSpPr>
            <a:cxnSpLocks noChangeShapeType="1"/>
            <a:stCxn id="83979" idx="4"/>
            <a:endCxn id="83981" idx="0"/>
          </p:cNvCxnSpPr>
          <p:nvPr/>
        </p:nvCxnSpPr>
        <p:spPr bwMode="auto">
          <a:xfrm>
            <a:off x="1566863" y="2962275"/>
            <a:ext cx="0" cy="1435100"/>
          </a:xfrm>
          <a:prstGeom prst="straightConnector1">
            <a:avLst/>
          </a:prstGeom>
          <a:noFill/>
          <a:ln w="9525">
            <a:solidFill>
              <a:srgbClr val="000000"/>
            </a:solidFill>
            <a:round/>
            <a:headEnd/>
            <a:tailEnd/>
          </a:ln>
          <a:effectLst/>
        </p:spPr>
      </p:cxnSp>
      <p:sp>
        <p:nvSpPr>
          <p:cNvPr id="83984" name="Oval 16"/>
          <p:cNvSpPr>
            <a:spLocks noChangeArrowheads="1"/>
          </p:cNvSpPr>
          <p:nvPr/>
        </p:nvSpPr>
        <p:spPr bwMode="auto">
          <a:xfrm>
            <a:off x="3209925" y="4397375"/>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3985" name="AutoShape 17"/>
          <p:cNvCxnSpPr>
            <a:cxnSpLocks noChangeShapeType="1"/>
            <a:stCxn id="83981" idx="6"/>
            <a:endCxn id="83984" idx="2"/>
          </p:cNvCxnSpPr>
          <p:nvPr/>
        </p:nvCxnSpPr>
        <p:spPr bwMode="auto">
          <a:xfrm>
            <a:off x="1638300" y="4468813"/>
            <a:ext cx="1571625" cy="0"/>
          </a:xfrm>
          <a:prstGeom prst="straightConnector1">
            <a:avLst/>
          </a:prstGeom>
          <a:noFill/>
          <a:ln w="9525">
            <a:solidFill>
              <a:srgbClr val="000000"/>
            </a:solidFill>
            <a:round/>
            <a:headEnd/>
            <a:tailEnd/>
          </a:ln>
          <a:effectLst/>
        </p:spPr>
      </p:cxnSp>
      <p:cxnSp>
        <p:nvCxnSpPr>
          <p:cNvPr id="83986" name="AutoShape 18"/>
          <p:cNvCxnSpPr>
            <a:cxnSpLocks noChangeShapeType="1"/>
            <a:stCxn id="83980" idx="4"/>
            <a:endCxn id="83984" idx="0"/>
          </p:cNvCxnSpPr>
          <p:nvPr/>
        </p:nvCxnSpPr>
        <p:spPr bwMode="auto">
          <a:xfrm>
            <a:off x="3281363" y="2962275"/>
            <a:ext cx="0" cy="1435100"/>
          </a:xfrm>
          <a:prstGeom prst="straightConnector1">
            <a:avLst/>
          </a:prstGeom>
          <a:noFill/>
          <a:ln w="9525">
            <a:solidFill>
              <a:srgbClr val="000000"/>
            </a:solidFill>
            <a:round/>
            <a:headEnd/>
            <a:tailEnd/>
          </a:ln>
          <a:effectLst/>
        </p:spPr>
      </p:cxnSp>
      <p:cxnSp>
        <p:nvCxnSpPr>
          <p:cNvPr id="83987" name="AutoShape 19"/>
          <p:cNvCxnSpPr>
            <a:cxnSpLocks noChangeShapeType="1"/>
            <a:stCxn id="83979" idx="3"/>
            <a:endCxn id="83972" idx="0"/>
          </p:cNvCxnSpPr>
          <p:nvPr/>
        </p:nvCxnSpPr>
        <p:spPr bwMode="auto">
          <a:xfrm flipH="1">
            <a:off x="1138238" y="2941638"/>
            <a:ext cx="377825" cy="595312"/>
          </a:xfrm>
          <a:prstGeom prst="straightConnector1">
            <a:avLst/>
          </a:prstGeom>
          <a:noFill/>
          <a:ln w="9525">
            <a:solidFill>
              <a:srgbClr val="000000"/>
            </a:solidFill>
            <a:round/>
            <a:headEnd/>
            <a:tailEnd/>
          </a:ln>
          <a:effectLst/>
        </p:spPr>
      </p:cxnSp>
      <p:cxnSp>
        <p:nvCxnSpPr>
          <p:cNvPr id="83988" name="AutoShape 20"/>
          <p:cNvCxnSpPr>
            <a:cxnSpLocks noChangeShapeType="1"/>
            <a:stCxn id="83980" idx="3"/>
            <a:endCxn id="83973" idx="0"/>
          </p:cNvCxnSpPr>
          <p:nvPr/>
        </p:nvCxnSpPr>
        <p:spPr bwMode="auto">
          <a:xfrm flipH="1">
            <a:off x="2852738" y="2941638"/>
            <a:ext cx="377825" cy="595312"/>
          </a:xfrm>
          <a:prstGeom prst="straightConnector1">
            <a:avLst/>
          </a:prstGeom>
          <a:noFill/>
          <a:ln w="9525">
            <a:solidFill>
              <a:srgbClr val="000000"/>
            </a:solidFill>
            <a:round/>
            <a:headEnd/>
            <a:tailEnd/>
          </a:ln>
          <a:effectLst/>
        </p:spPr>
      </p:cxnSp>
      <p:cxnSp>
        <p:nvCxnSpPr>
          <p:cNvPr id="83989" name="AutoShape 21"/>
          <p:cNvCxnSpPr>
            <a:cxnSpLocks noChangeShapeType="1"/>
            <a:stCxn id="83984" idx="4"/>
            <a:endCxn id="83976" idx="7"/>
          </p:cNvCxnSpPr>
          <p:nvPr/>
        </p:nvCxnSpPr>
        <p:spPr bwMode="auto">
          <a:xfrm flipH="1">
            <a:off x="2903538" y="4540250"/>
            <a:ext cx="377825" cy="595313"/>
          </a:xfrm>
          <a:prstGeom prst="straightConnector1">
            <a:avLst/>
          </a:prstGeom>
          <a:noFill/>
          <a:ln w="9525">
            <a:solidFill>
              <a:srgbClr val="000000"/>
            </a:solidFill>
            <a:round/>
            <a:headEnd/>
            <a:tailEnd/>
          </a:ln>
          <a:effectLst/>
        </p:spPr>
      </p:cxnSp>
      <p:cxnSp>
        <p:nvCxnSpPr>
          <p:cNvPr id="83990" name="AutoShape 22"/>
          <p:cNvCxnSpPr>
            <a:cxnSpLocks noChangeShapeType="1"/>
            <a:stCxn id="83981" idx="3"/>
          </p:cNvCxnSpPr>
          <p:nvPr/>
        </p:nvCxnSpPr>
        <p:spPr bwMode="auto">
          <a:xfrm flipH="1">
            <a:off x="1066800" y="4519613"/>
            <a:ext cx="449263" cy="666750"/>
          </a:xfrm>
          <a:prstGeom prst="straightConnector1">
            <a:avLst/>
          </a:prstGeom>
          <a:noFill/>
          <a:ln w="9525">
            <a:solidFill>
              <a:srgbClr val="000000"/>
            </a:solidFill>
            <a:round/>
            <a:headEnd/>
            <a:tailEnd/>
          </a:ln>
          <a:effectLst/>
        </p:spPr>
      </p:cxnSp>
      <p:sp>
        <p:nvSpPr>
          <p:cNvPr id="83991" name="Oval 23"/>
          <p:cNvSpPr>
            <a:spLocks noChangeArrowheads="1"/>
          </p:cNvSpPr>
          <p:nvPr/>
        </p:nvSpPr>
        <p:spPr bwMode="auto">
          <a:xfrm>
            <a:off x="1066800" y="5114925"/>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4034" name="Oval 66"/>
          <p:cNvSpPr>
            <a:spLocks noChangeArrowheads="1"/>
          </p:cNvSpPr>
          <p:nvPr/>
        </p:nvSpPr>
        <p:spPr bwMode="auto">
          <a:xfrm>
            <a:off x="5791200" y="3155950"/>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4035" name="Oval 67"/>
          <p:cNvSpPr>
            <a:spLocks noChangeArrowheads="1"/>
          </p:cNvSpPr>
          <p:nvPr/>
        </p:nvSpPr>
        <p:spPr bwMode="auto">
          <a:xfrm>
            <a:off x="7505700" y="3155950"/>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4036" name="AutoShape 68"/>
          <p:cNvCxnSpPr>
            <a:cxnSpLocks noChangeShapeType="1"/>
            <a:stCxn id="84034" idx="6"/>
            <a:endCxn id="84035" idx="2"/>
          </p:cNvCxnSpPr>
          <p:nvPr/>
        </p:nvCxnSpPr>
        <p:spPr bwMode="auto">
          <a:xfrm>
            <a:off x="5934075" y="3227388"/>
            <a:ext cx="1571625" cy="0"/>
          </a:xfrm>
          <a:prstGeom prst="straightConnector1">
            <a:avLst/>
          </a:prstGeom>
          <a:noFill/>
          <a:ln w="9525">
            <a:solidFill>
              <a:srgbClr val="000000"/>
            </a:solidFill>
            <a:round/>
            <a:headEnd/>
            <a:tailEnd/>
          </a:ln>
          <a:effectLst/>
        </p:spPr>
      </p:cxnSp>
      <p:cxnSp>
        <p:nvCxnSpPr>
          <p:cNvPr id="84037" name="AutoShape 69"/>
          <p:cNvCxnSpPr>
            <a:cxnSpLocks noChangeShapeType="1"/>
            <a:stCxn id="84034" idx="4"/>
          </p:cNvCxnSpPr>
          <p:nvPr/>
        </p:nvCxnSpPr>
        <p:spPr bwMode="auto">
          <a:xfrm>
            <a:off x="5862638" y="3298825"/>
            <a:ext cx="0" cy="1435100"/>
          </a:xfrm>
          <a:prstGeom prst="straightConnector1">
            <a:avLst/>
          </a:prstGeom>
          <a:noFill/>
          <a:ln w="9525">
            <a:solidFill>
              <a:srgbClr val="000000"/>
            </a:solidFill>
            <a:round/>
            <a:headEnd/>
            <a:tailEnd/>
          </a:ln>
          <a:effectLst/>
        </p:spPr>
      </p:cxnSp>
      <p:sp>
        <p:nvSpPr>
          <p:cNvPr id="84038" name="Oval 70"/>
          <p:cNvSpPr>
            <a:spLocks noChangeArrowheads="1"/>
          </p:cNvSpPr>
          <p:nvPr/>
        </p:nvSpPr>
        <p:spPr bwMode="auto">
          <a:xfrm>
            <a:off x="7505700" y="4733925"/>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4039" name="AutoShape 71"/>
          <p:cNvCxnSpPr>
            <a:cxnSpLocks noChangeShapeType="1"/>
            <a:endCxn id="84038" idx="2"/>
          </p:cNvCxnSpPr>
          <p:nvPr/>
        </p:nvCxnSpPr>
        <p:spPr bwMode="auto">
          <a:xfrm>
            <a:off x="5934075" y="4805363"/>
            <a:ext cx="1571625" cy="0"/>
          </a:xfrm>
          <a:prstGeom prst="straightConnector1">
            <a:avLst/>
          </a:prstGeom>
          <a:noFill/>
          <a:ln w="9525">
            <a:solidFill>
              <a:srgbClr val="000000"/>
            </a:solidFill>
            <a:round/>
            <a:headEnd/>
            <a:tailEnd/>
          </a:ln>
          <a:effectLst/>
        </p:spPr>
      </p:cxnSp>
      <p:cxnSp>
        <p:nvCxnSpPr>
          <p:cNvPr id="84040" name="AutoShape 72"/>
          <p:cNvCxnSpPr>
            <a:cxnSpLocks noChangeShapeType="1"/>
            <a:stCxn id="84035" idx="4"/>
            <a:endCxn id="84038" idx="0"/>
          </p:cNvCxnSpPr>
          <p:nvPr/>
        </p:nvCxnSpPr>
        <p:spPr bwMode="auto">
          <a:xfrm>
            <a:off x="7577138" y="3298825"/>
            <a:ext cx="0" cy="1435100"/>
          </a:xfrm>
          <a:prstGeom prst="straightConnector1">
            <a:avLst/>
          </a:prstGeom>
          <a:noFill/>
          <a:ln w="9525">
            <a:solidFill>
              <a:srgbClr val="000000"/>
            </a:solidFill>
            <a:round/>
            <a:headEnd/>
            <a:tailEnd/>
          </a:ln>
          <a:effectLst/>
        </p:spPr>
      </p:cxnSp>
      <p:sp>
        <p:nvSpPr>
          <p:cNvPr id="84041" name="Oval 73"/>
          <p:cNvSpPr>
            <a:spLocks noChangeArrowheads="1"/>
          </p:cNvSpPr>
          <p:nvPr/>
        </p:nvSpPr>
        <p:spPr bwMode="auto">
          <a:xfrm>
            <a:off x="6181725" y="3505200"/>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4042" name="Oval 74"/>
          <p:cNvSpPr>
            <a:spLocks noChangeArrowheads="1"/>
          </p:cNvSpPr>
          <p:nvPr/>
        </p:nvSpPr>
        <p:spPr bwMode="auto">
          <a:xfrm>
            <a:off x="7172325" y="3505200"/>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4043" name="Oval 75"/>
          <p:cNvSpPr>
            <a:spLocks noChangeArrowheads="1"/>
          </p:cNvSpPr>
          <p:nvPr/>
        </p:nvSpPr>
        <p:spPr bwMode="auto">
          <a:xfrm>
            <a:off x="6181725" y="4419600"/>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4044" name="AutoShape 76"/>
          <p:cNvCxnSpPr>
            <a:cxnSpLocks noChangeShapeType="1"/>
            <a:stCxn id="84041" idx="6"/>
            <a:endCxn id="84042" idx="2"/>
          </p:cNvCxnSpPr>
          <p:nvPr/>
        </p:nvCxnSpPr>
        <p:spPr bwMode="auto">
          <a:xfrm>
            <a:off x="6324600" y="3576638"/>
            <a:ext cx="847725" cy="0"/>
          </a:xfrm>
          <a:prstGeom prst="straightConnector1">
            <a:avLst/>
          </a:prstGeom>
          <a:noFill/>
          <a:ln w="9525">
            <a:solidFill>
              <a:srgbClr val="000000"/>
            </a:solidFill>
            <a:round/>
            <a:headEnd/>
            <a:tailEnd/>
          </a:ln>
          <a:effectLst/>
        </p:spPr>
      </p:cxnSp>
      <p:cxnSp>
        <p:nvCxnSpPr>
          <p:cNvPr id="84045" name="AutoShape 77"/>
          <p:cNvCxnSpPr>
            <a:cxnSpLocks noChangeShapeType="1"/>
            <a:stCxn id="84041" idx="4"/>
            <a:endCxn id="84043" idx="0"/>
          </p:cNvCxnSpPr>
          <p:nvPr/>
        </p:nvCxnSpPr>
        <p:spPr bwMode="auto">
          <a:xfrm>
            <a:off x="6253163" y="3648075"/>
            <a:ext cx="0" cy="771525"/>
          </a:xfrm>
          <a:prstGeom prst="straightConnector1">
            <a:avLst/>
          </a:prstGeom>
          <a:noFill/>
          <a:ln w="9525">
            <a:solidFill>
              <a:srgbClr val="000000"/>
            </a:solidFill>
            <a:round/>
            <a:headEnd/>
            <a:tailEnd/>
          </a:ln>
          <a:effectLst/>
        </p:spPr>
      </p:cxnSp>
      <p:sp>
        <p:nvSpPr>
          <p:cNvPr id="84046" name="Oval 78"/>
          <p:cNvSpPr>
            <a:spLocks noChangeArrowheads="1"/>
          </p:cNvSpPr>
          <p:nvPr/>
        </p:nvSpPr>
        <p:spPr bwMode="auto">
          <a:xfrm>
            <a:off x="7172325" y="4419600"/>
            <a:ext cx="142875" cy="142875"/>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4047" name="AutoShape 79"/>
          <p:cNvCxnSpPr>
            <a:cxnSpLocks noChangeShapeType="1"/>
            <a:stCxn id="84043" idx="6"/>
            <a:endCxn id="84046" idx="2"/>
          </p:cNvCxnSpPr>
          <p:nvPr/>
        </p:nvCxnSpPr>
        <p:spPr bwMode="auto">
          <a:xfrm>
            <a:off x="6324600" y="4491038"/>
            <a:ext cx="847725" cy="0"/>
          </a:xfrm>
          <a:prstGeom prst="straightConnector1">
            <a:avLst/>
          </a:prstGeom>
          <a:noFill/>
          <a:ln w="9525">
            <a:solidFill>
              <a:srgbClr val="000000"/>
            </a:solidFill>
            <a:round/>
            <a:headEnd/>
            <a:tailEnd/>
          </a:ln>
          <a:effectLst/>
        </p:spPr>
      </p:cxnSp>
      <p:cxnSp>
        <p:nvCxnSpPr>
          <p:cNvPr id="84048" name="AutoShape 80"/>
          <p:cNvCxnSpPr>
            <a:cxnSpLocks noChangeShapeType="1"/>
            <a:stCxn id="84042" idx="4"/>
            <a:endCxn id="84046" idx="0"/>
          </p:cNvCxnSpPr>
          <p:nvPr/>
        </p:nvCxnSpPr>
        <p:spPr bwMode="auto">
          <a:xfrm>
            <a:off x="7243763" y="3648075"/>
            <a:ext cx="0" cy="771525"/>
          </a:xfrm>
          <a:prstGeom prst="straightConnector1">
            <a:avLst/>
          </a:prstGeom>
          <a:noFill/>
          <a:ln w="9525">
            <a:solidFill>
              <a:srgbClr val="000000"/>
            </a:solidFill>
            <a:round/>
            <a:headEnd/>
            <a:tailEnd/>
          </a:ln>
          <a:effectLst/>
        </p:spPr>
      </p:cxnSp>
      <p:cxnSp>
        <p:nvCxnSpPr>
          <p:cNvPr id="84049" name="AutoShape 81"/>
          <p:cNvCxnSpPr>
            <a:cxnSpLocks noChangeShapeType="1"/>
            <a:stCxn id="84041" idx="1"/>
            <a:endCxn id="84034" idx="5"/>
          </p:cNvCxnSpPr>
          <p:nvPr/>
        </p:nvCxnSpPr>
        <p:spPr bwMode="auto">
          <a:xfrm flipH="1" flipV="1">
            <a:off x="5913438" y="3278188"/>
            <a:ext cx="288925" cy="247650"/>
          </a:xfrm>
          <a:prstGeom prst="straightConnector1">
            <a:avLst/>
          </a:prstGeom>
          <a:noFill/>
          <a:ln w="9525">
            <a:solidFill>
              <a:srgbClr val="000000"/>
            </a:solidFill>
            <a:round/>
            <a:headEnd/>
            <a:tailEnd/>
          </a:ln>
          <a:effectLst/>
        </p:spPr>
      </p:cxnSp>
      <p:cxnSp>
        <p:nvCxnSpPr>
          <p:cNvPr id="84050" name="AutoShape 82"/>
          <p:cNvCxnSpPr>
            <a:cxnSpLocks noChangeShapeType="1"/>
            <a:stCxn id="84042" idx="3"/>
            <a:endCxn id="84035" idx="3"/>
          </p:cNvCxnSpPr>
          <p:nvPr/>
        </p:nvCxnSpPr>
        <p:spPr bwMode="auto">
          <a:xfrm flipV="1">
            <a:off x="7192963" y="3278188"/>
            <a:ext cx="333375" cy="349250"/>
          </a:xfrm>
          <a:prstGeom prst="straightConnector1">
            <a:avLst/>
          </a:prstGeom>
          <a:noFill/>
          <a:ln w="9525">
            <a:solidFill>
              <a:srgbClr val="000000"/>
            </a:solidFill>
            <a:round/>
            <a:headEnd/>
            <a:tailEnd/>
          </a:ln>
          <a:effectLst/>
        </p:spPr>
      </p:cxnSp>
      <p:cxnSp>
        <p:nvCxnSpPr>
          <p:cNvPr id="84051" name="AutoShape 83"/>
          <p:cNvCxnSpPr>
            <a:cxnSpLocks noChangeShapeType="1"/>
            <a:stCxn id="84046" idx="5"/>
            <a:endCxn id="84038" idx="1"/>
          </p:cNvCxnSpPr>
          <p:nvPr/>
        </p:nvCxnSpPr>
        <p:spPr bwMode="auto">
          <a:xfrm>
            <a:off x="7294563" y="4541838"/>
            <a:ext cx="231775" cy="212725"/>
          </a:xfrm>
          <a:prstGeom prst="straightConnector1">
            <a:avLst/>
          </a:prstGeom>
          <a:noFill/>
          <a:ln w="9525">
            <a:solidFill>
              <a:srgbClr val="000000"/>
            </a:solidFill>
            <a:round/>
            <a:headEnd/>
            <a:tailEnd/>
          </a:ln>
          <a:effectLst/>
        </p:spPr>
      </p:cxnSp>
      <p:cxnSp>
        <p:nvCxnSpPr>
          <p:cNvPr id="84052" name="AutoShape 84"/>
          <p:cNvCxnSpPr>
            <a:cxnSpLocks noChangeShapeType="1"/>
            <a:stCxn id="84043" idx="3"/>
            <a:endCxn id="84053" idx="7"/>
          </p:cNvCxnSpPr>
          <p:nvPr/>
        </p:nvCxnSpPr>
        <p:spPr bwMode="auto">
          <a:xfrm flipH="1">
            <a:off x="5913438" y="4541838"/>
            <a:ext cx="288925" cy="212725"/>
          </a:xfrm>
          <a:prstGeom prst="straightConnector1">
            <a:avLst/>
          </a:prstGeom>
          <a:noFill/>
          <a:ln w="9525">
            <a:solidFill>
              <a:srgbClr val="000000"/>
            </a:solidFill>
            <a:round/>
            <a:headEnd/>
            <a:tailEnd/>
          </a:ln>
          <a:effectLst/>
        </p:spPr>
      </p:cxnSp>
      <p:sp>
        <p:nvSpPr>
          <p:cNvPr id="84053" name="Oval 85"/>
          <p:cNvSpPr>
            <a:spLocks noChangeArrowheads="1"/>
          </p:cNvSpPr>
          <p:nvPr/>
        </p:nvSpPr>
        <p:spPr bwMode="auto">
          <a:xfrm>
            <a:off x="5791200" y="4733925"/>
            <a:ext cx="142875" cy="142875"/>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4054" name="AutoShape 86"/>
          <p:cNvSpPr>
            <a:spLocks noChangeArrowheads="1"/>
          </p:cNvSpPr>
          <p:nvPr/>
        </p:nvSpPr>
        <p:spPr bwMode="auto">
          <a:xfrm>
            <a:off x="3657600" y="3657600"/>
            <a:ext cx="1524000" cy="762000"/>
          </a:xfrm>
          <a:prstGeom prst="rightArrow">
            <a:avLst>
              <a:gd name="adj1" fmla="val 50000"/>
              <a:gd name="adj2" fmla="val 50000"/>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lide Number Placeholder 5"/>
          <p:cNvSpPr>
            <a:spLocks noGrp="1"/>
          </p:cNvSpPr>
          <p:nvPr>
            <p:ph type="sldNum" sz="quarter" idx="4294967295"/>
          </p:nvPr>
        </p:nvSpPr>
        <p:spPr>
          <a:xfrm>
            <a:off x="6553200" y="6248400"/>
            <a:ext cx="1905000" cy="457200"/>
          </a:xfrm>
          <a:prstGeom prst="rect">
            <a:avLst/>
          </a:prstGeom>
        </p:spPr>
        <p:txBody>
          <a:bodyPr/>
          <a:lstStyle/>
          <a:p>
            <a:pPr algn="r"/>
            <a:fld id="{A39142BF-1C59-4760-9FF2-57387733877C}" type="slidenum">
              <a:rPr lang="en-US" u="none"/>
              <a:pPr algn="r"/>
              <a:t>103</a:t>
            </a:fld>
            <a:endParaRPr lang="en-US" u="none"/>
          </a:p>
        </p:txBody>
      </p:sp>
      <p:sp>
        <p:nvSpPr>
          <p:cNvPr id="84994" name="Rectangle 2"/>
          <p:cNvSpPr>
            <a:spLocks noGrp="1" noChangeArrowheads="1"/>
          </p:cNvSpPr>
          <p:nvPr>
            <p:ph type="title"/>
          </p:nvPr>
        </p:nvSpPr>
        <p:spPr/>
        <p:txBody>
          <a:bodyPr/>
          <a:lstStyle/>
          <a:p>
            <a:pPr algn="ctr"/>
            <a:r>
              <a:rPr lang="en-US" smtClean="0"/>
              <a:t>4-Cube có là đồ thị phẳng không?</a:t>
            </a:r>
            <a:endParaRPr lang="en-US"/>
          </a:p>
        </p:txBody>
      </p:sp>
      <p:sp>
        <p:nvSpPr>
          <p:cNvPr id="84995" name="Rectangle 3" descr="Rectangle: Click to edit Master text styles&#10;Second level&#10;Third level&#10;Fourth level&#10;Fifth level"/>
          <p:cNvSpPr>
            <a:spLocks noGrp="1" noChangeArrowheads="1"/>
          </p:cNvSpPr>
          <p:nvPr>
            <p:ph type="body" idx="1"/>
          </p:nvPr>
        </p:nvSpPr>
        <p:spPr>
          <a:xfrm>
            <a:off x="838200" y="1752600"/>
            <a:ext cx="7620000" cy="4195797"/>
          </a:xfrm>
        </p:spPr>
        <p:txBody>
          <a:bodyPr/>
          <a:lstStyle/>
          <a:p>
            <a:pPr>
              <a:buFont typeface="Wingdings" pitchFamily="2" charset="2"/>
              <a:buNone/>
            </a:pPr>
            <a:endParaRPr lang="en-US"/>
          </a:p>
          <a:p>
            <a:pPr>
              <a:buFont typeface="Wingdings" pitchFamily="2" charset="2"/>
              <a:buNone/>
            </a:pPr>
            <a:endParaRPr lang="en-US"/>
          </a:p>
          <a:p>
            <a:pPr>
              <a:buFont typeface="Wingdings" pitchFamily="2" charset="2"/>
              <a:buNone/>
            </a:pPr>
            <a:endParaRPr lang="en-US"/>
          </a:p>
          <a:p>
            <a:pPr>
              <a:buFont typeface="Wingdings" pitchFamily="2" charset="2"/>
              <a:buNone/>
            </a:pPr>
            <a:endParaRPr lang="en-US"/>
          </a:p>
          <a:p>
            <a:pPr>
              <a:buFont typeface="Wingdings" pitchFamily="2" charset="2"/>
              <a:buNone/>
            </a:pPr>
            <a:endParaRPr lang="en-US"/>
          </a:p>
          <a:p>
            <a:pPr>
              <a:buFont typeface="Wingdings" pitchFamily="2" charset="2"/>
              <a:buNone/>
            </a:pPr>
            <a:endParaRPr lang="en-US"/>
          </a:p>
          <a:p>
            <a:pPr>
              <a:buFont typeface="Wingdings" pitchFamily="2" charset="2"/>
              <a:buNone/>
            </a:pPr>
            <a:endParaRPr lang="en-US" smtClean="0"/>
          </a:p>
          <a:p>
            <a:pPr>
              <a:buFont typeface="Wingdings" pitchFamily="2" charset="2"/>
              <a:buNone/>
            </a:pPr>
            <a:r>
              <a:rPr lang="en-US" smtClean="0"/>
              <a:t>Có vẻ phẳng, nhưng chứng minh bằng cách nào?</a:t>
            </a:r>
            <a:endParaRPr lang="en-US"/>
          </a:p>
        </p:txBody>
      </p:sp>
      <p:sp>
        <p:nvSpPr>
          <p:cNvPr id="85016" name="Oval 24"/>
          <p:cNvSpPr>
            <a:spLocks noChangeArrowheads="1"/>
          </p:cNvSpPr>
          <p:nvPr/>
        </p:nvSpPr>
        <p:spPr bwMode="auto">
          <a:xfrm>
            <a:off x="6172200" y="2743200"/>
            <a:ext cx="76200" cy="88900"/>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5017" name="Oval 25"/>
          <p:cNvSpPr>
            <a:spLocks noChangeArrowheads="1"/>
          </p:cNvSpPr>
          <p:nvPr/>
        </p:nvSpPr>
        <p:spPr bwMode="auto">
          <a:xfrm>
            <a:off x="7086600" y="2743200"/>
            <a:ext cx="76200" cy="88900"/>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5018" name="AutoShape 26"/>
          <p:cNvCxnSpPr>
            <a:cxnSpLocks noChangeShapeType="1"/>
            <a:stCxn id="85016" idx="6"/>
            <a:endCxn id="85017" idx="2"/>
          </p:cNvCxnSpPr>
          <p:nvPr/>
        </p:nvCxnSpPr>
        <p:spPr bwMode="auto">
          <a:xfrm>
            <a:off x="6248400" y="2787650"/>
            <a:ext cx="838200" cy="0"/>
          </a:xfrm>
          <a:prstGeom prst="straightConnector1">
            <a:avLst/>
          </a:prstGeom>
          <a:noFill/>
          <a:ln w="9525">
            <a:solidFill>
              <a:srgbClr val="000000"/>
            </a:solidFill>
            <a:round/>
            <a:headEnd/>
            <a:tailEnd/>
          </a:ln>
          <a:effectLst/>
        </p:spPr>
      </p:cxnSp>
      <p:cxnSp>
        <p:nvCxnSpPr>
          <p:cNvPr id="85019" name="AutoShape 27"/>
          <p:cNvCxnSpPr>
            <a:cxnSpLocks noChangeShapeType="1"/>
            <a:stCxn id="85016" idx="4"/>
          </p:cNvCxnSpPr>
          <p:nvPr/>
        </p:nvCxnSpPr>
        <p:spPr bwMode="auto">
          <a:xfrm>
            <a:off x="6210300" y="2832100"/>
            <a:ext cx="0" cy="889000"/>
          </a:xfrm>
          <a:prstGeom prst="straightConnector1">
            <a:avLst/>
          </a:prstGeom>
          <a:noFill/>
          <a:ln w="9525">
            <a:solidFill>
              <a:srgbClr val="000000"/>
            </a:solidFill>
            <a:round/>
            <a:headEnd/>
            <a:tailEnd/>
          </a:ln>
          <a:effectLst/>
        </p:spPr>
      </p:cxnSp>
      <p:sp>
        <p:nvSpPr>
          <p:cNvPr id="85020" name="Oval 28"/>
          <p:cNvSpPr>
            <a:spLocks noChangeArrowheads="1"/>
          </p:cNvSpPr>
          <p:nvPr/>
        </p:nvSpPr>
        <p:spPr bwMode="auto">
          <a:xfrm>
            <a:off x="7086600" y="3721100"/>
            <a:ext cx="76200" cy="88900"/>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5021" name="AutoShape 29"/>
          <p:cNvCxnSpPr>
            <a:cxnSpLocks noChangeShapeType="1"/>
            <a:endCxn id="85020" idx="2"/>
          </p:cNvCxnSpPr>
          <p:nvPr/>
        </p:nvCxnSpPr>
        <p:spPr bwMode="auto">
          <a:xfrm>
            <a:off x="6248400" y="3765550"/>
            <a:ext cx="838200" cy="0"/>
          </a:xfrm>
          <a:prstGeom prst="straightConnector1">
            <a:avLst/>
          </a:prstGeom>
          <a:noFill/>
          <a:ln w="9525">
            <a:solidFill>
              <a:srgbClr val="000000"/>
            </a:solidFill>
            <a:round/>
            <a:headEnd/>
            <a:tailEnd/>
          </a:ln>
          <a:effectLst/>
        </p:spPr>
      </p:cxnSp>
      <p:cxnSp>
        <p:nvCxnSpPr>
          <p:cNvPr id="85022" name="AutoShape 30"/>
          <p:cNvCxnSpPr>
            <a:cxnSpLocks noChangeShapeType="1"/>
            <a:stCxn id="85017" idx="4"/>
            <a:endCxn id="85020" idx="0"/>
          </p:cNvCxnSpPr>
          <p:nvPr/>
        </p:nvCxnSpPr>
        <p:spPr bwMode="auto">
          <a:xfrm>
            <a:off x="7124700" y="2832100"/>
            <a:ext cx="0" cy="889000"/>
          </a:xfrm>
          <a:prstGeom prst="straightConnector1">
            <a:avLst/>
          </a:prstGeom>
          <a:noFill/>
          <a:ln w="9525">
            <a:solidFill>
              <a:srgbClr val="000000"/>
            </a:solidFill>
            <a:round/>
            <a:headEnd/>
            <a:tailEnd/>
          </a:ln>
          <a:effectLst/>
        </p:spPr>
      </p:cxnSp>
      <p:sp>
        <p:nvSpPr>
          <p:cNvPr id="85023" name="Oval 31"/>
          <p:cNvSpPr>
            <a:spLocks noChangeArrowheads="1"/>
          </p:cNvSpPr>
          <p:nvPr/>
        </p:nvSpPr>
        <p:spPr bwMode="auto">
          <a:xfrm>
            <a:off x="6380163" y="2959100"/>
            <a:ext cx="76200" cy="88900"/>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24" name="Oval 32"/>
          <p:cNvSpPr>
            <a:spLocks noChangeArrowheads="1"/>
          </p:cNvSpPr>
          <p:nvPr/>
        </p:nvSpPr>
        <p:spPr bwMode="auto">
          <a:xfrm>
            <a:off x="6908800" y="2959100"/>
            <a:ext cx="76200" cy="88900"/>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25" name="Oval 33"/>
          <p:cNvSpPr>
            <a:spLocks noChangeArrowheads="1"/>
          </p:cNvSpPr>
          <p:nvPr/>
        </p:nvSpPr>
        <p:spPr bwMode="auto">
          <a:xfrm>
            <a:off x="6380163" y="3525838"/>
            <a:ext cx="76200" cy="88900"/>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26" name="AutoShape 34"/>
          <p:cNvCxnSpPr>
            <a:cxnSpLocks noChangeShapeType="1"/>
            <a:stCxn id="85023" idx="6"/>
            <a:endCxn id="85024" idx="2"/>
          </p:cNvCxnSpPr>
          <p:nvPr/>
        </p:nvCxnSpPr>
        <p:spPr bwMode="auto">
          <a:xfrm>
            <a:off x="6456363" y="3003550"/>
            <a:ext cx="452437" cy="0"/>
          </a:xfrm>
          <a:prstGeom prst="straightConnector1">
            <a:avLst/>
          </a:prstGeom>
          <a:noFill/>
          <a:ln w="9525">
            <a:solidFill>
              <a:srgbClr val="000000"/>
            </a:solidFill>
            <a:round/>
            <a:headEnd/>
            <a:tailEnd/>
          </a:ln>
          <a:effectLst/>
        </p:spPr>
      </p:cxnSp>
      <p:cxnSp>
        <p:nvCxnSpPr>
          <p:cNvPr id="85027" name="AutoShape 35"/>
          <p:cNvCxnSpPr>
            <a:cxnSpLocks noChangeShapeType="1"/>
            <a:stCxn id="85023" idx="4"/>
            <a:endCxn id="85025" idx="0"/>
          </p:cNvCxnSpPr>
          <p:nvPr/>
        </p:nvCxnSpPr>
        <p:spPr bwMode="auto">
          <a:xfrm>
            <a:off x="6418263" y="3048000"/>
            <a:ext cx="0" cy="477838"/>
          </a:xfrm>
          <a:prstGeom prst="straightConnector1">
            <a:avLst/>
          </a:prstGeom>
          <a:noFill/>
          <a:ln w="9525">
            <a:solidFill>
              <a:srgbClr val="000000"/>
            </a:solidFill>
            <a:round/>
            <a:headEnd/>
            <a:tailEnd/>
          </a:ln>
          <a:effectLst/>
        </p:spPr>
      </p:cxnSp>
      <p:sp>
        <p:nvSpPr>
          <p:cNvPr id="85028" name="Oval 36"/>
          <p:cNvSpPr>
            <a:spLocks noChangeArrowheads="1"/>
          </p:cNvSpPr>
          <p:nvPr/>
        </p:nvSpPr>
        <p:spPr bwMode="auto">
          <a:xfrm>
            <a:off x="6908800" y="3525838"/>
            <a:ext cx="76200" cy="88900"/>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29" name="AutoShape 37"/>
          <p:cNvCxnSpPr>
            <a:cxnSpLocks noChangeShapeType="1"/>
            <a:stCxn id="85025" idx="6"/>
            <a:endCxn id="85028" idx="2"/>
          </p:cNvCxnSpPr>
          <p:nvPr/>
        </p:nvCxnSpPr>
        <p:spPr bwMode="auto">
          <a:xfrm>
            <a:off x="6456363" y="3570288"/>
            <a:ext cx="452437" cy="0"/>
          </a:xfrm>
          <a:prstGeom prst="straightConnector1">
            <a:avLst/>
          </a:prstGeom>
          <a:noFill/>
          <a:ln w="9525">
            <a:solidFill>
              <a:srgbClr val="000000"/>
            </a:solidFill>
            <a:round/>
            <a:headEnd/>
            <a:tailEnd/>
          </a:ln>
          <a:effectLst/>
        </p:spPr>
      </p:cxnSp>
      <p:cxnSp>
        <p:nvCxnSpPr>
          <p:cNvPr id="85030" name="AutoShape 38"/>
          <p:cNvCxnSpPr>
            <a:cxnSpLocks noChangeShapeType="1"/>
            <a:stCxn id="85024" idx="4"/>
            <a:endCxn id="85028" idx="0"/>
          </p:cNvCxnSpPr>
          <p:nvPr/>
        </p:nvCxnSpPr>
        <p:spPr bwMode="auto">
          <a:xfrm>
            <a:off x="6946900" y="3048000"/>
            <a:ext cx="0" cy="477838"/>
          </a:xfrm>
          <a:prstGeom prst="straightConnector1">
            <a:avLst/>
          </a:prstGeom>
          <a:noFill/>
          <a:ln w="9525">
            <a:solidFill>
              <a:srgbClr val="000000"/>
            </a:solidFill>
            <a:round/>
            <a:headEnd/>
            <a:tailEnd/>
          </a:ln>
          <a:effectLst/>
        </p:spPr>
      </p:cxnSp>
      <p:cxnSp>
        <p:nvCxnSpPr>
          <p:cNvPr id="85031" name="AutoShape 39"/>
          <p:cNvCxnSpPr>
            <a:cxnSpLocks noChangeShapeType="1"/>
            <a:stCxn id="85023" idx="1"/>
            <a:endCxn id="85016" idx="5"/>
          </p:cNvCxnSpPr>
          <p:nvPr/>
        </p:nvCxnSpPr>
        <p:spPr bwMode="auto">
          <a:xfrm flipH="1" flipV="1">
            <a:off x="6237288" y="2819400"/>
            <a:ext cx="153987" cy="152400"/>
          </a:xfrm>
          <a:prstGeom prst="straightConnector1">
            <a:avLst/>
          </a:prstGeom>
          <a:noFill/>
          <a:ln w="9525">
            <a:solidFill>
              <a:srgbClr val="000000"/>
            </a:solidFill>
            <a:round/>
            <a:headEnd/>
            <a:tailEnd/>
          </a:ln>
          <a:effectLst/>
        </p:spPr>
      </p:cxnSp>
      <p:cxnSp>
        <p:nvCxnSpPr>
          <p:cNvPr id="85032" name="AutoShape 40"/>
          <p:cNvCxnSpPr>
            <a:cxnSpLocks noChangeShapeType="1"/>
            <a:stCxn id="85024" idx="7"/>
            <a:endCxn id="85017" idx="3"/>
          </p:cNvCxnSpPr>
          <p:nvPr/>
        </p:nvCxnSpPr>
        <p:spPr bwMode="auto">
          <a:xfrm flipV="1">
            <a:off x="6973888" y="2819400"/>
            <a:ext cx="123825" cy="152400"/>
          </a:xfrm>
          <a:prstGeom prst="straightConnector1">
            <a:avLst/>
          </a:prstGeom>
          <a:noFill/>
          <a:ln w="9525">
            <a:solidFill>
              <a:srgbClr val="000000"/>
            </a:solidFill>
            <a:round/>
            <a:headEnd/>
            <a:tailEnd/>
          </a:ln>
          <a:effectLst/>
        </p:spPr>
      </p:cxnSp>
      <p:cxnSp>
        <p:nvCxnSpPr>
          <p:cNvPr id="85033" name="AutoShape 41"/>
          <p:cNvCxnSpPr>
            <a:cxnSpLocks noChangeShapeType="1"/>
            <a:stCxn id="85028" idx="5"/>
            <a:endCxn id="85020" idx="1"/>
          </p:cNvCxnSpPr>
          <p:nvPr/>
        </p:nvCxnSpPr>
        <p:spPr bwMode="auto">
          <a:xfrm>
            <a:off x="6973888" y="3602038"/>
            <a:ext cx="123825" cy="131762"/>
          </a:xfrm>
          <a:prstGeom prst="straightConnector1">
            <a:avLst/>
          </a:prstGeom>
          <a:noFill/>
          <a:ln w="9525">
            <a:solidFill>
              <a:srgbClr val="000000"/>
            </a:solidFill>
            <a:round/>
            <a:headEnd/>
            <a:tailEnd/>
          </a:ln>
          <a:effectLst/>
        </p:spPr>
      </p:cxnSp>
      <p:cxnSp>
        <p:nvCxnSpPr>
          <p:cNvPr id="85034" name="AutoShape 42"/>
          <p:cNvCxnSpPr>
            <a:cxnSpLocks noChangeShapeType="1"/>
            <a:stCxn id="85025" idx="3"/>
            <a:endCxn id="85035" idx="7"/>
          </p:cNvCxnSpPr>
          <p:nvPr/>
        </p:nvCxnSpPr>
        <p:spPr bwMode="auto">
          <a:xfrm flipH="1">
            <a:off x="6237288" y="3602038"/>
            <a:ext cx="153987" cy="131762"/>
          </a:xfrm>
          <a:prstGeom prst="straightConnector1">
            <a:avLst/>
          </a:prstGeom>
          <a:noFill/>
          <a:ln w="9525">
            <a:solidFill>
              <a:srgbClr val="000000"/>
            </a:solidFill>
            <a:round/>
            <a:headEnd/>
            <a:tailEnd/>
          </a:ln>
          <a:effectLst/>
        </p:spPr>
      </p:cxnSp>
      <p:sp>
        <p:nvSpPr>
          <p:cNvPr id="85035" name="Oval 43"/>
          <p:cNvSpPr>
            <a:spLocks noChangeArrowheads="1"/>
          </p:cNvSpPr>
          <p:nvPr/>
        </p:nvSpPr>
        <p:spPr bwMode="auto">
          <a:xfrm>
            <a:off x="6172200" y="3721100"/>
            <a:ext cx="76200" cy="88900"/>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5036" name="AutoShape 44"/>
          <p:cNvSpPr>
            <a:spLocks noChangeArrowheads="1"/>
          </p:cNvSpPr>
          <p:nvPr/>
        </p:nvSpPr>
        <p:spPr bwMode="auto">
          <a:xfrm>
            <a:off x="3352800" y="2819400"/>
            <a:ext cx="1524000" cy="762000"/>
          </a:xfrm>
          <a:prstGeom prst="rightArrow">
            <a:avLst>
              <a:gd name="adj1" fmla="val 50000"/>
              <a:gd name="adj2" fmla="val 50000"/>
            </a:avLst>
          </a:prstGeom>
          <a:solidFill>
            <a:schemeClr val="accent1"/>
          </a:solidFill>
          <a:ln w="9525">
            <a:solidFill>
              <a:schemeClr val="tx1"/>
            </a:solidFill>
            <a:miter lim="800000"/>
            <a:headEnd/>
            <a:tailEnd/>
          </a:ln>
          <a:effectLst/>
        </p:spPr>
        <p:txBody>
          <a:bodyPr wrap="none" anchor="ctr"/>
          <a:lstStyle/>
          <a:p>
            <a:endParaRPr lang="en-US"/>
          </a:p>
        </p:txBody>
      </p:sp>
      <p:grpSp>
        <p:nvGrpSpPr>
          <p:cNvPr id="2" name="Group 46"/>
          <p:cNvGrpSpPr>
            <a:grpSpLocks/>
          </p:cNvGrpSpPr>
          <p:nvPr/>
        </p:nvGrpSpPr>
        <p:grpSpPr bwMode="auto">
          <a:xfrm>
            <a:off x="1524000" y="2362200"/>
            <a:ext cx="1219200" cy="1295400"/>
            <a:chOff x="3072" y="2592"/>
            <a:chExt cx="768" cy="816"/>
          </a:xfrm>
        </p:grpSpPr>
        <p:sp>
          <p:nvSpPr>
            <p:cNvPr id="85039" name="Oval 47"/>
            <p:cNvSpPr>
              <a:spLocks noChangeArrowheads="1"/>
            </p:cNvSpPr>
            <p:nvPr/>
          </p:nvSpPr>
          <p:spPr bwMode="auto">
            <a:xfrm>
              <a:off x="3072" y="2832"/>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40" name="Oval 48"/>
            <p:cNvSpPr>
              <a:spLocks noChangeArrowheads="1"/>
            </p:cNvSpPr>
            <p:nvPr/>
          </p:nvSpPr>
          <p:spPr bwMode="auto">
            <a:xfrm>
              <a:off x="3648" y="2832"/>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41" name="AutoShape 49"/>
            <p:cNvCxnSpPr>
              <a:cxnSpLocks noChangeShapeType="1"/>
              <a:stCxn id="85039" idx="6"/>
              <a:endCxn id="85040" idx="2"/>
            </p:cNvCxnSpPr>
            <p:nvPr/>
          </p:nvCxnSpPr>
          <p:spPr bwMode="auto">
            <a:xfrm>
              <a:off x="3120" y="2856"/>
              <a:ext cx="528" cy="0"/>
            </a:xfrm>
            <a:prstGeom prst="straightConnector1">
              <a:avLst/>
            </a:prstGeom>
            <a:noFill/>
            <a:ln w="9525">
              <a:solidFill>
                <a:srgbClr val="000000"/>
              </a:solidFill>
              <a:round/>
              <a:headEnd/>
              <a:tailEnd/>
            </a:ln>
            <a:effectLst/>
          </p:spPr>
        </p:cxnSp>
        <p:cxnSp>
          <p:nvCxnSpPr>
            <p:cNvPr id="85042" name="AutoShape 50"/>
            <p:cNvCxnSpPr>
              <a:cxnSpLocks noChangeShapeType="1"/>
              <a:stCxn id="85039" idx="4"/>
            </p:cNvCxnSpPr>
            <p:nvPr/>
          </p:nvCxnSpPr>
          <p:spPr bwMode="auto">
            <a:xfrm>
              <a:off x="3096" y="2880"/>
              <a:ext cx="0" cy="480"/>
            </a:xfrm>
            <a:prstGeom prst="straightConnector1">
              <a:avLst/>
            </a:prstGeom>
            <a:noFill/>
            <a:ln w="9525">
              <a:solidFill>
                <a:srgbClr val="000000"/>
              </a:solidFill>
              <a:round/>
              <a:headEnd/>
              <a:tailEnd/>
            </a:ln>
            <a:effectLst/>
          </p:spPr>
        </p:cxnSp>
        <p:sp>
          <p:nvSpPr>
            <p:cNvPr id="85043" name="Oval 51"/>
            <p:cNvSpPr>
              <a:spLocks noChangeArrowheads="1"/>
            </p:cNvSpPr>
            <p:nvPr/>
          </p:nvSpPr>
          <p:spPr bwMode="auto">
            <a:xfrm>
              <a:off x="3648" y="3360"/>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44" name="AutoShape 52"/>
            <p:cNvCxnSpPr>
              <a:cxnSpLocks noChangeShapeType="1"/>
              <a:endCxn id="85043" idx="2"/>
            </p:cNvCxnSpPr>
            <p:nvPr/>
          </p:nvCxnSpPr>
          <p:spPr bwMode="auto">
            <a:xfrm>
              <a:off x="3120" y="3384"/>
              <a:ext cx="528" cy="0"/>
            </a:xfrm>
            <a:prstGeom prst="straightConnector1">
              <a:avLst/>
            </a:prstGeom>
            <a:noFill/>
            <a:ln w="9525">
              <a:solidFill>
                <a:srgbClr val="000000"/>
              </a:solidFill>
              <a:round/>
              <a:headEnd/>
              <a:tailEnd/>
            </a:ln>
            <a:effectLst/>
          </p:spPr>
        </p:cxnSp>
        <p:cxnSp>
          <p:nvCxnSpPr>
            <p:cNvPr id="85045" name="AutoShape 53"/>
            <p:cNvCxnSpPr>
              <a:cxnSpLocks noChangeShapeType="1"/>
              <a:stCxn id="85040" idx="4"/>
              <a:endCxn id="85043" idx="0"/>
            </p:cNvCxnSpPr>
            <p:nvPr/>
          </p:nvCxnSpPr>
          <p:spPr bwMode="auto">
            <a:xfrm>
              <a:off x="3672" y="2880"/>
              <a:ext cx="0" cy="480"/>
            </a:xfrm>
            <a:prstGeom prst="straightConnector1">
              <a:avLst/>
            </a:prstGeom>
            <a:noFill/>
            <a:ln w="9525">
              <a:solidFill>
                <a:srgbClr val="000000"/>
              </a:solidFill>
              <a:round/>
              <a:headEnd/>
              <a:tailEnd/>
            </a:ln>
            <a:effectLst/>
          </p:spPr>
        </p:cxnSp>
        <p:sp>
          <p:nvSpPr>
            <p:cNvPr id="85046" name="Oval 54"/>
            <p:cNvSpPr>
              <a:spLocks noChangeArrowheads="1"/>
            </p:cNvSpPr>
            <p:nvPr/>
          </p:nvSpPr>
          <p:spPr bwMode="auto">
            <a:xfrm>
              <a:off x="3216" y="2592"/>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47" name="Oval 55"/>
            <p:cNvSpPr>
              <a:spLocks noChangeArrowheads="1"/>
            </p:cNvSpPr>
            <p:nvPr/>
          </p:nvSpPr>
          <p:spPr bwMode="auto">
            <a:xfrm>
              <a:off x="3792" y="2592"/>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48" name="Oval 56"/>
            <p:cNvSpPr>
              <a:spLocks noChangeArrowheads="1"/>
            </p:cNvSpPr>
            <p:nvPr/>
          </p:nvSpPr>
          <p:spPr bwMode="auto">
            <a:xfrm>
              <a:off x="3216" y="3120"/>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49" name="AutoShape 57"/>
            <p:cNvCxnSpPr>
              <a:cxnSpLocks noChangeShapeType="1"/>
              <a:stCxn id="85046" idx="6"/>
              <a:endCxn id="85047" idx="2"/>
            </p:cNvCxnSpPr>
            <p:nvPr/>
          </p:nvCxnSpPr>
          <p:spPr bwMode="auto">
            <a:xfrm>
              <a:off x="3264" y="2616"/>
              <a:ext cx="528" cy="0"/>
            </a:xfrm>
            <a:prstGeom prst="straightConnector1">
              <a:avLst/>
            </a:prstGeom>
            <a:noFill/>
            <a:ln w="9525">
              <a:solidFill>
                <a:srgbClr val="000000"/>
              </a:solidFill>
              <a:round/>
              <a:headEnd/>
              <a:tailEnd/>
            </a:ln>
            <a:effectLst/>
          </p:spPr>
        </p:cxnSp>
        <p:cxnSp>
          <p:nvCxnSpPr>
            <p:cNvPr id="85050" name="AutoShape 58"/>
            <p:cNvCxnSpPr>
              <a:cxnSpLocks noChangeShapeType="1"/>
              <a:stCxn id="85046" idx="4"/>
              <a:endCxn id="85048" idx="0"/>
            </p:cNvCxnSpPr>
            <p:nvPr/>
          </p:nvCxnSpPr>
          <p:spPr bwMode="auto">
            <a:xfrm>
              <a:off x="3240" y="2640"/>
              <a:ext cx="0" cy="480"/>
            </a:xfrm>
            <a:prstGeom prst="straightConnector1">
              <a:avLst/>
            </a:prstGeom>
            <a:noFill/>
            <a:ln w="9525">
              <a:solidFill>
                <a:srgbClr val="000000"/>
              </a:solidFill>
              <a:round/>
              <a:headEnd/>
              <a:tailEnd/>
            </a:ln>
            <a:effectLst/>
          </p:spPr>
        </p:cxnSp>
        <p:sp>
          <p:nvSpPr>
            <p:cNvPr id="85051" name="Oval 59"/>
            <p:cNvSpPr>
              <a:spLocks noChangeArrowheads="1"/>
            </p:cNvSpPr>
            <p:nvPr/>
          </p:nvSpPr>
          <p:spPr bwMode="auto">
            <a:xfrm>
              <a:off x="3792" y="3120"/>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52" name="AutoShape 60"/>
            <p:cNvCxnSpPr>
              <a:cxnSpLocks noChangeShapeType="1"/>
              <a:stCxn id="85048" idx="6"/>
              <a:endCxn id="85051" idx="2"/>
            </p:cNvCxnSpPr>
            <p:nvPr/>
          </p:nvCxnSpPr>
          <p:spPr bwMode="auto">
            <a:xfrm>
              <a:off x="3264" y="3144"/>
              <a:ext cx="528" cy="0"/>
            </a:xfrm>
            <a:prstGeom prst="straightConnector1">
              <a:avLst/>
            </a:prstGeom>
            <a:noFill/>
            <a:ln w="9525">
              <a:solidFill>
                <a:srgbClr val="000000"/>
              </a:solidFill>
              <a:round/>
              <a:headEnd/>
              <a:tailEnd/>
            </a:ln>
            <a:effectLst/>
          </p:spPr>
        </p:cxnSp>
        <p:cxnSp>
          <p:nvCxnSpPr>
            <p:cNvPr id="85053" name="AutoShape 61"/>
            <p:cNvCxnSpPr>
              <a:cxnSpLocks noChangeShapeType="1"/>
              <a:stCxn id="85047" idx="4"/>
              <a:endCxn id="85051" idx="0"/>
            </p:cNvCxnSpPr>
            <p:nvPr/>
          </p:nvCxnSpPr>
          <p:spPr bwMode="auto">
            <a:xfrm>
              <a:off x="3816" y="2640"/>
              <a:ext cx="0" cy="480"/>
            </a:xfrm>
            <a:prstGeom prst="straightConnector1">
              <a:avLst/>
            </a:prstGeom>
            <a:noFill/>
            <a:ln w="9525">
              <a:solidFill>
                <a:srgbClr val="000000"/>
              </a:solidFill>
              <a:round/>
              <a:headEnd/>
              <a:tailEnd/>
            </a:ln>
            <a:effectLst/>
          </p:spPr>
        </p:cxnSp>
        <p:cxnSp>
          <p:nvCxnSpPr>
            <p:cNvPr id="85054" name="AutoShape 62"/>
            <p:cNvCxnSpPr>
              <a:cxnSpLocks noChangeShapeType="1"/>
              <a:stCxn id="85046" idx="3"/>
              <a:endCxn id="85039" idx="0"/>
            </p:cNvCxnSpPr>
            <p:nvPr/>
          </p:nvCxnSpPr>
          <p:spPr bwMode="auto">
            <a:xfrm flipH="1">
              <a:off x="3096" y="2633"/>
              <a:ext cx="127" cy="199"/>
            </a:xfrm>
            <a:prstGeom prst="straightConnector1">
              <a:avLst/>
            </a:prstGeom>
            <a:noFill/>
            <a:ln w="9525">
              <a:solidFill>
                <a:srgbClr val="000000"/>
              </a:solidFill>
              <a:round/>
              <a:headEnd/>
              <a:tailEnd/>
            </a:ln>
            <a:effectLst/>
          </p:spPr>
        </p:cxnSp>
        <p:cxnSp>
          <p:nvCxnSpPr>
            <p:cNvPr id="85055" name="AutoShape 63"/>
            <p:cNvCxnSpPr>
              <a:cxnSpLocks noChangeShapeType="1"/>
              <a:stCxn id="85047" idx="3"/>
              <a:endCxn id="85040" idx="0"/>
            </p:cNvCxnSpPr>
            <p:nvPr/>
          </p:nvCxnSpPr>
          <p:spPr bwMode="auto">
            <a:xfrm flipH="1">
              <a:off x="3672" y="2633"/>
              <a:ext cx="127" cy="199"/>
            </a:xfrm>
            <a:prstGeom prst="straightConnector1">
              <a:avLst/>
            </a:prstGeom>
            <a:noFill/>
            <a:ln w="9525">
              <a:solidFill>
                <a:srgbClr val="000000"/>
              </a:solidFill>
              <a:round/>
              <a:headEnd/>
              <a:tailEnd/>
            </a:ln>
            <a:effectLst/>
          </p:spPr>
        </p:cxnSp>
        <p:cxnSp>
          <p:nvCxnSpPr>
            <p:cNvPr id="85056" name="AutoShape 64"/>
            <p:cNvCxnSpPr>
              <a:cxnSpLocks noChangeShapeType="1"/>
              <a:stCxn id="85051" idx="4"/>
              <a:endCxn id="85043" idx="7"/>
            </p:cNvCxnSpPr>
            <p:nvPr/>
          </p:nvCxnSpPr>
          <p:spPr bwMode="auto">
            <a:xfrm flipH="1">
              <a:off x="3689" y="3168"/>
              <a:ext cx="127" cy="199"/>
            </a:xfrm>
            <a:prstGeom prst="straightConnector1">
              <a:avLst/>
            </a:prstGeom>
            <a:noFill/>
            <a:ln w="9525">
              <a:solidFill>
                <a:srgbClr val="000000"/>
              </a:solidFill>
              <a:round/>
              <a:headEnd/>
              <a:tailEnd/>
            </a:ln>
            <a:effectLst/>
          </p:spPr>
        </p:cxnSp>
        <p:cxnSp>
          <p:nvCxnSpPr>
            <p:cNvPr id="85057" name="AutoShape 65"/>
            <p:cNvCxnSpPr>
              <a:cxnSpLocks noChangeShapeType="1"/>
              <a:stCxn id="85048" idx="3"/>
            </p:cNvCxnSpPr>
            <p:nvPr/>
          </p:nvCxnSpPr>
          <p:spPr bwMode="auto">
            <a:xfrm flipH="1">
              <a:off x="3072" y="3161"/>
              <a:ext cx="151" cy="223"/>
            </a:xfrm>
            <a:prstGeom prst="straightConnector1">
              <a:avLst/>
            </a:prstGeom>
            <a:noFill/>
            <a:ln w="9525">
              <a:solidFill>
                <a:srgbClr val="000000"/>
              </a:solidFill>
              <a:round/>
              <a:headEnd/>
              <a:tailEnd/>
            </a:ln>
            <a:effectLst/>
          </p:spPr>
        </p:cxnSp>
        <p:sp>
          <p:nvSpPr>
            <p:cNvPr id="85058" name="Oval 66"/>
            <p:cNvSpPr>
              <a:spLocks noChangeArrowheads="1"/>
            </p:cNvSpPr>
            <p:nvPr/>
          </p:nvSpPr>
          <p:spPr bwMode="auto">
            <a:xfrm>
              <a:off x="3072" y="3360"/>
              <a:ext cx="48" cy="48"/>
            </a:xfrm>
            <a:prstGeom prst="ellipse">
              <a:avLst/>
            </a:prstGeom>
            <a:solidFill>
              <a:schemeClr val="accent1"/>
            </a:solidFill>
            <a:ln w="9525">
              <a:solidFill>
                <a:schemeClr val="tx1"/>
              </a:solidFill>
              <a:round/>
              <a:headEnd/>
              <a:tailEnd/>
            </a:ln>
            <a:effectLst/>
          </p:spPr>
          <p:txBody>
            <a:bodyPr wrap="none" anchor="ctr"/>
            <a:lstStyle/>
            <a:p>
              <a:endParaRPr lang="en-US" b="0"/>
            </a:p>
          </p:txBody>
        </p:sp>
      </p:grpSp>
      <p:sp>
        <p:nvSpPr>
          <p:cNvPr id="85059" name="Oval 67"/>
          <p:cNvSpPr>
            <a:spLocks noChangeArrowheads="1"/>
          </p:cNvSpPr>
          <p:nvPr/>
        </p:nvSpPr>
        <p:spPr bwMode="auto">
          <a:xfrm>
            <a:off x="990600" y="2684463"/>
            <a:ext cx="128588" cy="125412"/>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60" name="Oval 68"/>
          <p:cNvSpPr>
            <a:spLocks noChangeArrowheads="1"/>
          </p:cNvSpPr>
          <p:nvPr/>
        </p:nvSpPr>
        <p:spPr bwMode="auto">
          <a:xfrm>
            <a:off x="2533650" y="2684463"/>
            <a:ext cx="128588" cy="125412"/>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61" name="AutoShape 69"/>
          <p:cNvCxnSpPr>
            <a:cxnSpLocks noChangeShapeType="1"/>
            <a:stCxn id="85059" idx="6"/>
            <a:endCxn id="85060" idx="2"/>
          </p:cNvCxnSpPr>
          <p:nvPr/>
        </p:nvCxnSpPr>
        <p:spPr bwMode="auto">
          <a:xfrm>
            <a:off x="1119188" y="2747963"/>
            <a:ext cx="1414462" cy="0"/>
          </a:xfrm>
          <a:prstGeom prst="straightConnector1">
            <a:avLst/>
          </a:prstGeom>
          <a:noFill/>
          <a:ln w="9525">
            <a:solidFill>
              <a:srgbClr val="000000"/>
            </a:solidFill>
            <a:round/>
            <a:headEnd/>
            <a:tailEnd/>
          </a:ln>
          <a:effectLst/>
        </p:spPr>
      </p:cxnSp>
      <p:cxnSp>
        <p:nvCxnSpPr>
          <p:cNvPr id="85062" name="AutoShape 70"/>
          <p:cNvCxnSpPr>
            <a:cxnSpLocks noChangeShapeType="1"/>
            <a:stCxn id="85059" idx="4"/>
          </p:cNvCxnSpPr>
          <p:nvPr/>
        </p:nvCxnSpPr>
        <p:spPr bwMode="auto">
          <a:xfrm>
            <a:off x="1055688" y="2809875"/>
            <a:ext cx="0" cy="1255713"/>
          </a:xfrm>
          <a:prstGeom prst="straightConnector1">
            <a:avLst/>
          </a:prstGeom>
          <a:noFill/>
          <a:ln w="9525">
            <a:solidFill>
              <a:srgbClr val="000000"/>
            </a:solidFill>
            <a:round/>
            <a:headEnd/>
            <a:tailEnd/>
          </a:ln>
          <a:effectLst/>
        </p:spPr>
      </p:cxnSp>
      <p:sp>
        <p:nvSpPr>
          <p:cNvPr id="85063" name="Oval 71"/>
          <p:cNvSpPr>
            <a:spLocks noChangeArrowheads="1"/>
          </p:cNvSpPr>
          <p:nvPr/>
        </p:nvSpPr>
        <p:spPr bwMode="auto">
          <a:xfrm>
            <a:off x="2533650" y="4065588"/>
            <a:ext cx="128588" cy="125412"/>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64" name="AutoShape 72"/>
          <p:cNvCxnSpPr>
            <a:cxnSpLocks noChangeShapeType="1"/>
            <a:endCxn id="85063" idx="2"/>
          </p:cNvCxnSpPr>
          <p:nvPr/>
        </p:nvCxnSpPr>
        <p:spPr bwMode="auto">
          <a:xfrm>
            <a:off x="1119188" y="4129088"/>
            <a:ext cx="1414462" cy="0"/>
          </a:xfrm>
          <a:prstGeom prst="straightConnector1">
            <a:avLst/>
          </a:prstGeom>
          <a:noFill/>
          <a:ln w="9525">
            <a:solidFill>
              <a:srgbClr val="000000"/>
            </a:solidFill>
            <a:round/>
            <a:headEnd/>
            <a:tailEnd/>
          </a:ln>
          <a:effectLst/>
        </p:spPr>
      </p:cxnSp>
      <p:cxnSp>
        <p:nvCxnSpPr>
          <p:cNvPr id="85065" name="AutoShape 73"/>
          <p:cNvCxnSpPr>
            <a:cxnSpLocks noChangeShapeType="1"/>
            <a:stCxn id="85060" idx="4"/>
            <a:endCxn id="85063" idx="0"/>
          </p:cNvCxnSpPr>
          <p:nvPr/>
        </p:nvCxnSpPr>
        <p:spPr bwMode="auto">
          <a:xfrm>
            <a:off x="2598738" y="2809875"/>
            <a:ext cx="0" cy="1255713"/>
          </a:xfrm>
          <a:prstGeom prst="straightConnector1">
            <a:avLst/>
          </a:prstGeom>
          <a:noFill/>
          <a:ln w="9525">
            <a:solidFill>
              <a:srgbClr val="000000"/>
            </a:solidFill>
            <a:round/>
            <a:headEnd/>
            <a:tailEnd/>
          </a:ln>
          <a:effectLst/>
        </p:spPr>
      </p:cxnSp>
      <p:sp>
        <p:nvSpPr>
          <p:cNvPr id="85066" name="Oval 74"/>
          <p:cNvSpPr>
            <a:spLocks noChangeArrowheads="1"/>
          </p:cNvSpPr>
          <p:nvPr/>
        </p:nvSpPr>
        <p:spPr bwMode="auto">
          <a:xfrm>
            <a:off x="1376363" y="2057400"/>
            <a:ext cx="128587" cy="125413"/>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67" name="Oval 75"/>
          <p:cNvSpPr>
            <a:spLocks noChangeArrowheads="1"/>
          </p:cNvSpPr>
          <p:nvPr/>
        </p:nvSpPr>
        <p:spPr bwMode="auto">
          <a:xfrm>
            <a:off x="2919413" y="2057400"/>
            <a:ext cx="128587" cy="125413"/>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68" name="Oval 76"/>
          <p:cNvSpPr>
            <a:spLocks noChangeArrowheads="1"/>
          </p:cNvSpPr>
          <p:nvPr/>
        </p:nvSpPr>
        <p:spPr bwMode="auto">
          <a:xfrm>
            <a:off x="1376363" y="3438525"/>
            <a:ext cx="128587" cy="125413"/>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69" name="AutoShape 77"/>
          <p:cNvCxnSpPr>
            <a:cxnSpLocks noChangeShapeType="1"/>
            <a:stCxn id="85066" idx="6"/>
            <a:endCxn id="85067" idx="2"/>
          </p:cNvCxnSpPr>
          <p:nvPr/>
        </p:nvCxnSpPr>
        <p:spPr bwMode="auto">
          <a:xfrm>
            <a:off x="1504950" y="2120900"/>
            <a:ext cx="1414463" cy="0"/>
          </a:xfrm>
          <a:prstGeom prst="straightConnector1">
            <a:avLst/>
          </a:prstGeom>
          <a:noFill/>
          <a:ln w="9525">
            <a:solidFill>
              <a:srgbClr val="000000"/>
            </a:solidFill>
            <a:round/>
            <a:headEnd/>
            <a:tailEnd/>
          </a:ln>
          <a:effectLst/>
        </p:spPr>
      </p:cxnSp>
      <p:cxnSp>
        <p:nvCxnSpPr>
          <p:cNvPr id="85070" name="AutoShape 78"/>
          <p:cNvCxnSpPr>
            <a:cxnSpLocks noChangeShapeType="1"/>
            <a:stCxn id="85066" idx="4"/>
            <a:endCxn id="85068" idx="0"/>
          </p:cNvCxnSpPr>
          <p:nvPr/>
        </p:nvCxnSpPr>
        <p:spPr bwMode="auto">
          <a:xfrm>
            <a:off x="1441450" y="2182813"/>
            <a:ext cx="0" cy="1255712"/>
          </a:xfrm>
          <a:prstGeom prst="straightConnector1">
            <a:avLst/>
          </a:prstGeom>
          <a:noFill/>
          <a:ln w="9525">
            <a:solidFill>
              <a:srgbClr val="000000"/>
            </a:solidFill>
            <a:round/>
            <a:headEnd/>
            <a:tailEnd/>
          </a:ln>
          <a:effectLst/>
        </p:spPr>
      </p:cxnSp>
      <p:sp>
        <p:nvSpPr>
          <p:cNvPr id="85071" name="Oval 79"/>
          <p:cNvSpPr>
            <a:spLocks noChangeArrowheads="1"/>
          </p:cNvSpPr>
          <p:nvPr/>
        </p:nvSpPr>
        <p:spPr bwMode="auto">
          <a:xfrm>
            <a:off x="2919413" y="3438525"/>
            <a:ext cx="128587" cy="125413"/>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72" name="AutoShape 80"/>
          <p:cNvCxnSpPr>
            <a:cxnSpLocks noChangeShapeType="1"/>
            <a:stCxn id="85068" idx="6"/>
            <a:endCxn id="85071" idx="2"/>
          </p:cNvCxnSpPr>
          <p:nvPr/>
        </p:nvCxnSpPr>
        <p:spPr bwMode="auto">
          <a:xfrm>
            <a:off x="1504950" y="3500438"/>
            <a:ext cx="1414463" cy="0"/>
          </a:xfrm>
          <a:prstGeom prst="straightConnector1">
            <a:avLst/>
          </a:prstGeom>
          <a:noFill/>
          <a:ln w="9525">
            <a:solidFill>
              <a:srgbClr val="000000"/>
            </a:solidFill>
            <a:round/>
            <a:headEnd/>
            <a:tailEnd/>
          </a:ln>
          <a:effectLst/>
        </p:spPr>
      </p:cxnSp>
      <p:cxnSp>
        <p:nvCxnSpPr>
          <p:cNvPr id="85073" name="AutoShape 81"/>
          <p:cNvCxnSpPr>
            <a:cxnSpLocks noChangeShapeType="1"/>
            <a:stCxn id="85067" idx="4"/>
            <a:endCxn id="85071" idx="0"/>
          </p:cNvCxnSpPr>
          <p:nvPr/>
        </p:nvCxnSpPr>
        <p:spPr bwMode="auto">
          <a:xfrm>
            <a:off x="2984500" y="2182813"/>
            <a:ext cx="0" cy="1255712"/>
          </a:xfrm>
          <a:prstGeom prst="straightConnector1">
            <a:avLst/>
          </a:prstGeom>
          <a:noFill/>
          <a:ln w="9525">
            <a:solidFill>
              <a:srgbClr val="000000"/>
            </a:solidFill>
            <a:round/>
            <a:headEnd/>
            <a:tailEnd/>
          </a:ln>
          <a:effectLst/>
        </p:spPr>
      </p:cxnSp>
      <p:cxnSp>
        <p:nvCxnSpPr>
          <p:cNvPr id="85074" name="AutoShape 82"/>
          <p:cNvCxnSpPr>
            <a:cxnSpLocks noChangeShapeType="1"/>
            <a:stCxn id="85066" idx="3"/>
            <a:endCxn id="85059" idx="0"/>
          </p:cNvCxnSpPr>
          <p:nvPr/>
        </p:nvCxnSpPr>
        <p:spPr bwMode="auto">
          <a:xfrm flipH="1">
            <a:off x="1055688" y="2165350"/>
            <a:ext cx="339725" cy="519113"/>
          </a:xfrm>
          <a:prstGeom prst="straightConnector1">
            <a:avLst/>
          </a:prstGeom>
          <a:noFill/>
          <a:ln w="9525">
            <a:solidFill>
              <a:srgbClr val="000000"/>
            </a:solidFill>
            <a:round/>
            <a:headEnd/>
            <a:tailEnd/>
          </a:ln>
          <a:effectLst/>
        </p:spPr>
      </p:cxnSp>
      <p:cxnSp>
        <p:nvCxnSpPr>
          <p:cNvPr id="85075" name="AutoShape 83"/>
          <p:cNvCxnSpPr>
            <a:cxnSpLocks noChangeShapeType="1"/>
            <a:stCxn id="85067" idx="3"/>
            <a:endCxn id="85060" idx="0"/>
          </p:cNvCxnSpPr>
          <p:nvPr/>
        </p:nvCxnSpPr>
        <p:spPr bwMode="auto">
          <a:xfrm flipH="1">
            <a:off x="2598738" y="2163763"/>
            <a:ext cx="339725" cy="520700"/>
          </a:xfrm>
          <a:prstGeom prst="straightConnector1">
            <a:avLst/>
          </a:prstGeom>
          <a:noFill/>
          <a:ln w="9525">
            <a:solidFill>
              <a:srgbClr val="000000"/>
            </a:solidFill>
            <a:round/>
            <a:headEnd/>
            <a:tailEnd/>
          </a:ln>
          <a:effectLst/>
        </p:spPr>
      </p:cxnSp>
      <p:cxnSp>
        <p:nvCxnSpPr>
          <p:cNvPr id="85076" name="AutoShape 84"/>
          <p:cNvCxnSpPr>
            <a:cxnSpLocks noChangeShapeType="1"/>
            <a:stCxn id="85071" idx="4"/>
            <a:endCxn id="85063" idx="7"/>
          </p:cNvCxnSpPr>
          <p:nvPr/>
        </p:nvCxnSpPr>
        <p:spPr bwMode="auto">
          <a:xfrm flipH="1">
            <a:off x="2643188" y="3563938"/>
            <a:ext cx="341312" cy="519112"/>
          </a:xfrm>
          <a:prstGeom prst="straightConnector1">
            <a:avLst/>
          </a:prstGeom>
          <a:noFill/>
          <a:ln w="9525">
            <a:solidFill>
              <a:srgbClr val="000000"/>
            </a:solidFill>
            <a:round/>
            <a:headEnd/>
            <a:tailEnd/>
          </a:ln>
          <a:effectLst/>
        </p:spPr>
      </p:cxnSp>
      <p:cxnSp>
        <p:nvCxnSpPr>
          <p:cNvPr id="85077" name="AutoShape 85"/>
          <p:cNvCxnSpPr>
            <a:cxnSpLocks noChangeShapeType="1"/>
            <a:stCxn id="85068" idx="3"/>
          </p:cNvCxnSpPr>
          <p:nvPr/>
        </p:nvCxnSpPr>
        <p:spPr bwMode="auto">
          <a:xfrm flipH="1">
            <a:off x="990600" y="3544888"/>
            <a:ext cx="404813" cy="582612"/>
          </a:xfrm>
          <a:prstGeom prst="straightConnector1">
            <a:avLst/>
          </a:prstGeom>
          <a:noFill/>
          <a:ln w="9525">
            <a:solidFill>
              <a:srgbClr val="000000"/>
            </a:solidFill>
            <a:round/>
            <a:headEnd/>
            <a:tailEnd/>
          </a:ln>
          <a:effectLst/>
        </p:spPr>
      </p:cxnSp>
      <p:sp>
        <p:nvSpPr>
          <p:cNvPr id="85078" name="Oval 86"/>
          <p:cNvSpPr>
            <a:spLocks noChangeArrowheads="1"/>
          </p:cNvSpPr>
          <p:nvPr/>
        </p:nvSpPr>
        <p:spPr bwMode="auto">
          <a:xfrm>
            <a:off x="990600" y="4065588"/>
            <a:ext cx="128588" cy="125412"/>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79" name="AutoShape 87"/>
          <p:cNvCxnSpPr>
            <a:cxnSpLocks noChangeShapeType="1"/>
            <a:stCxn id="85058" idx="3"/>
            <a:endCxn id="85078" idx="7"/>
          </p:cNvCxnSpPr>
          <p:nvPr/>
        </p:nvCxnSpPr>
        <p:spPr bwMode="auto">
          <a:xfrm flipH="1">
            <a:off x="1100138" y="3646488"/>
            <a:ext cx="434975" cy="438150"/>
          </a:xfrm>
          <a:prstGeom prst="straightConnector1">
            <a:avLst/>
          </a:prstGeom>
          <a:noFill/>
          <a:ln w="9525">
            <a:solidFill>
              <a:srgbClr val="000000"/>
            </a:solidFill>
            <a:round/>
            <a:headEnd/>
            <a:tailEnd/>
          </a:ln>
          <a:effectLst/>
        </p:spPr>
      </p:cxnSp>
      <p:cxnSp>
        <p:nvCxnSpPr>
          <p:cNvPr id="85080" name="AutoShape 88"/>
          <p:cNvCxnSpPr>
            <a:cxnSpLocks noChangeShapeType="1"/>
            <a:stCxn id="85043" idx="4"/>
            <a:endCxn id="85063" idx="1"/>
          </p:cNvCxnSpPr>
          <p:nvPr/>
        </p:nvCxnSpPr>
        <p:spPr bwMode="auto">
          <a:xfrm>
            <a:off x="2476500" y="3657600"/>
            <a:ext cx="76200" cy="427038"/>
          </a:xfrm>
          <a:prstGeom prst="straightConnector1">
            <a:avLst/>
          </a:prstGeom>
          <a:noFill/>
          <a:ln w="9525">
            <a:solidFill>
              <a:srgbClr val="000000"/>
            </a:solidFill>
            <a:round/>
            <a:headEnd/>
            <a:tailEnd/>
          </a:ln>
          <a:effectLst/>
        </p:spPr>
      </p:cxnSp>
      <p:cxnSp>
        <p:nvCxnSpPr>
          <p:cNvPr id="85081" name="AutoShape 89"/>
          <p:cNvCxnSpPr>
            <a:cxnSpLocks noChangeShapeType="1"/>
            <a:stCxn id="85051" idx="5"/>
            <a:endCxn id="85071" idx="1"/>
          </p:cNvCxnSpPr>
          <p:nvPr/>
        </p:nvCxnSpPr>
        <p:spPr bwMode="auto">
          <a:xfrm>
            <a:off x="2732088" y="3265488"/>
            <a:ext cx="206375" cy="192087"/>
          </a:xfrm>
          <a:prstGeom prst="straightConnector1">
            <a:avLst/>
          </a:prstGeom>
          <a:noFill/>
          <a:ln w="9525">
            <a:solidFill>
              <a:srgbClr val="000000"/>
            </a:solidFill>
            <a:round/>
            <a:headEnd/>
            <a:tailEnd/>
          </a:ln>
          <a:effectLst/>
        </p:spPr>
      </p:cxnSp>
      <p:cxnSp>
        <p:nvCxnSpPr>
          <p:cNvPr id="85082" name="AutoShape 90"/>
          <p:cNvCxnSpPr>
            <a:cxnSpLocks noChangeShapeType="1"/>
            <a:stCxn id="85048" idx="2"/>
            <a:endCxn id="85068" idx="7"/>
          </p:cNvCxnSpPr>
          <p:nvPr/>
        </p:nvCxnSpPr>
        <p:spPr bwMode="auto">
          <a:xfrm flipH="1">
            <a:off x="1485900" y="3238500"/>
            <a:ext cx="266700" cy="219075"/>
          </a:xfrm>
          <a:prstGeom prst="straightConnector1">
            <a:avLst/>
          </a:prstGeom>
          <a:noFill/>
          <a:ln w="9525">
            <a:solidFill>
              <a:srgbClr val="000000"/>
            </a:solidFill>
            <a:round/>
            <a:headEnd/>
            <a:tailEnd/>
          </a:ln>
          <a:effectLst/>
        </p:spPr>
      </p:cxnSp>
      <p:cxnSp>
        <p:nvCxnSpPr>
          <p:cNvPr id="85083" name="AutoShape 91"/>
          <p:cNvCxnSpPr>
            <a:cxnSpLocks noChangeShapeType="1"/>
            <a:stCxn id="85039" idx="3"/>
            <a:endCxn id="85059" idx="5"/>
          </p:cNvCxnSpPr>
          <p:nvPr/>
        </p:nvCxnSpPr>
        <p:spPr bwMode="auto">
          <a:xfrm flipH="1" flipV="1">
            <a:off x="1100138" y="2790825"/>
            <a:ext cx="434975" cy="17463"/>
          </a:xfrm>
          <a:prstGeom prst="straightConnector1">
            <a:avLst/>
          </a:prstGeom>
          <a:noFill/>
          <a:ln w="9525">
            <a:solidFill>
              <a:srgbClr val="000000"/>
            </a:solidFill>
            <a:round/>
            <a:headEnd/>
            <a:tailEnd/>
          </a:ln>
          <a:effectLst/>
        </p:spPr>
      </p:cxnSp>
      <p:cxnSp>
        <p:nvCxnSpPr>
          <p:cNvPr id="85084" name="AutoShape 92"/>
          <p:cNvCxnSpPr>
            <a:cxnSpLocks noChangeShapeType="1"/>
            <a:stCxn id="85046" idx="1"/>
            <a:endCxn id="85066" idx="5"/>
          </p:cNvCxnSpPr>
          <p:nvPr/>
        </p:nvCxnSpPr>
        <p:spPr bwMode="auto">
          <a:xfrm flipH="1" flipV="1">
            <a:off x="1485900" y="2163763"/>
            <a:ext cx="277813" cy="209550"/>
          </a:xfrm>
          <a:prstGeom prst="straightConnector1">
            <a:avLst/>
          </a:prstGeom>
          <a:noFill/>
          <a:ln w="9525">
            <a:solidFill>
              <a:srgbClr val="000000"/>
            </a:solidFill>
            <a:round/>
            <a:headEnd/>
            <a:tailEnd/>
          </a:ln>
          <a:effectLst/>
        </p:spPr>
      </p:cxnSp>
      <p:cxnSp>
        <p:nvCxnSpPr>
          <p:cNvPr id="85085" name="AutoShape 93"/>
          <p:cNvCxnSpPr>
            <a:cxnSpLocks noChangeShapeType="1"/>
            <a:stCxn id="85047" idx="0"/>
            <a:endCxn id="85067" idx="3"/>
          </p:cNvCxnSpPr>
          <p:nvPr/>
        </p:nvCxnSpPr>
        <p:spPr bwMode="auto">
          <a:xfrm flipV="1">
            <a:off x="2705100" y="2163763"/>
            <a:ext cx="233363" cy="198437"/>
          </a:xfrm>
          <a:prstGeom prst="straightConnector1">
            <a:avLst/>
          </a:prstGeom>
          <a:noFill/>
          <a:ln w="9525">
            <a:solidFill>
              <a:srgbClr val="000000"/>
            </a:solidFill>
            <a:round/>
            <a:headEnd/>
            <a:tailEnd/>
          </a:ln>
          <a:effectLst/>
        </p:spPr>
      </p:cxnSp>
      <p:sp>
        <p:nvSpPr>
          <p:cNvPr id="85088" name="Oval 96"/>
          <p:cNvSpPr>
            <a:spLocks noChangeArrowheads="1"/>
          </p:cNvSpPr>
          <p:nvPr/>
        </p:nvSpPr>
        <p:spPr bwMode="auto">
          <a:xfrm>
            <a:off x="5105400" y="1600200"/>
            <a:ext cx="239713" cy="265113"/>
          </a:xfrm>
          <a:prstGeom prst="ellipse">
            <a:avLst/>
          </a:prstGeom>
          <a:solidFill>
            <a:schemeClr val="accent1"/>
          </a:solidFill>
          <a:ln w="9525">
            <a:solidFill>
              <a:schemeClr val="tx1"/>
            </a:solidFill>
            <a:round/>
            <a:headEnd/>
            <a:tailEnd/>
          </a:ln>
          <a:effectLst/>
        </p:spPr>
        <p:txBody>
          <a:bodyPr wrap="none" anchor="ctr"/>
          <a:lstStyle/>
          <a:p>
            <a:endParaRPr lang="en-US" b="0"/>
          </a:p>
        </p:txBody>
      </p:sp>
      <p:sp>
        <p:nvSpPr>
          <p:cNvPr id="85089" name="Oval 97"/>
          <p:cNvSpPr>
            <a:spLocks noChangeArrowheads="1"/>
          </p:cNvSpPr>
          <p:nvPr/>
        </p:nvSpPr>
        <p:spPr bwMode="auto">
          <a:xfrm>
            <a:off x="7989888" y="1600200"/>
            <a:ext cx="239712" cy="265113"/>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90" name="AutoShape 98"/>
          <p:cNvCxnSpPr>
            <a:cxnSpLocks noChangeShapeType="1"/>
            <a:stCxn id="85088" idx="6"/>
            <a:endCxn id="85089" idx="2"/>
          </p:cNvCxnSpPr>
          <p:nvPr/>
        </p:nvCxnSpPr>
        <p:spPr bwMode="auto">
          <a:xfrm>
            <a:off x="5345113" y="1733550"/>
            <a:ext cx="2644775" cy="0"/>
          </a:xfrm>
          <a:prstGeom prst="straightConnector1">
            <a:avLst/>
          </a:prstGeom>
          <a:noFill/>
          <a:ln w="9525">
            <a:solidFill>
              <a:srgbClr val="000000"/>
            </a:solidFill>
            <a:round/>
            <a:headEnd/>
            <a:tailEnd/>
          </a:ln>
          <a:effectLst/>
        </p:spPr>
      </p:cxnSp>
      <p:cxnSp>
        <p:nvCxnSpPr>
          <p:cNvPr id="85091" name="AutoShape 99"/>
          <p:cNvCxnSpPr>
            <a:cxnSpLocks noChangeShapeType="1"/>
            <a:stCxn id="85088" idx="4"/>
          </p:cNvCxnSpPr>
          <p:nvPr/>
        </p:nvCxnSpPr>
        <p:spPr bwMode="auto">
          <a:xfrm>
            <a:off x="5226050" y="1865313"/>
            <a:ext cx="0" cy="2670175"/>
          </a:xfrm>
          <a:prstGeom prst="straightConnector1">
            <a:avLst/>
          </a:prstGeom>
          <a:noFill/>
          <a:ln w="9525">
            <a:solidFill>
              <a:srgbClr val="000000"/>
            </a:solidFill>
            <a:round/>
            <a:headEnd/>
            <a:tailEnd/>
          </a:ln>
          <a:effectLst/>
        </p:spPr>
      </p:cxnSp>
      <p:sp>
        <p:nvSpPr>
          <p:cNvPr id="85092" name="Oval 100"/>
          <p:cNvSpPr>
            <a:spLocks noChangeArrowheads="1"/>
          </p:cNvSpPr>
          <p:nvPr/>
        </p:nvSpPr>
        <p:spPr bwMode="auto">
          <a:xfrm>
            <a:off x="7989888" y="4535488"/>
            <a:ext cx="239712" cy="265112"/>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093" name="AutoShape 101"/>
          <p:cNvCxnSpPr>
            <a:cxnSpLocks noChangeShapeType="1"/>
            <a:endCxn id="85092" idx="2"/>
          </p:cNvCxnSpPr>
          <p:nvPr/>
        </p:nvCxnSpPr>
        <p:spPr bwMode="auto">
          <a:xfrm>
            <a:off x="5345113" y="4668838"/>
            <a:ext cx="2644775" cy="0"/>
          </a:xfrm>
          <a:prstGeom prst="straightConnector1">
            <a:avLst/>
          </a:prstGeom>
          <a:noFill/>
          <a:ln w="9525">
            <a:solidFill>
              <a:srgbClr val="000000"/>
            </a:solidFill>
            <a:round/>
            <a:headEnd/>
            <a:tailEnd/>
          </a:ln>
          <a:effectLst/>
        </p:spPr>
      </p:cxnSp>
      <p:cxnSp>
        <p:nvCxnSpPr>
          <p:cNvPr id="85094" name="AutoShape 102"/>
          <p:cNvCxnSpPr>
            <a:cxnSpLocks noChangeShapeType="1"/>
            <a:stCxn id="85089" idx="4"/>
            <a:endCxn id="85092" idx="0"/>
          </p:cNvCxnSpPr>
          <p:nvPr/>
        </p:nvCxnSpPr>
        <p:spPr bwMode="auto">
          <a:xfrm>
            <a:off x="8108950" y="1865313"/>
            <a:ext cx="0" cy="2670175"/>
          </a:xfrm>
          <a:prstGeom prst="straightConnector1">
            <a:avLst/>
          </a:prstGeom>
          <a:noFill/>
          <a:ln w="9525">
            <a:solidFill>
              <a:srgbClr val="000000"/>
            </a:solidFill>
            <a:round/>
            <a:headEnd/>
            <a:tailEnd/>
          </a:ln>
          <a:effectLst/>
        </p:spPr>
      </p:cxnSp>
      <p:sp>
        <p:nvSpPr>
          <p:cNvPr id="85095" name="Oval 103"/>
          <p:cNvSpPr>
            <a:spLocks noChangeArrowheads="1"/>
          </p:cNvSpPr>
          <p:nvPr/>
        </p:nvSpPr>
        <p:spPr bwMode="auto">
          <a:xfrm>
            <a:off x="5762625" y="2249488"/>
            <a:ext cx="239713" cy="266700"/>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5096" name="Oval 104"/>
          <p:cNvSpPr>
            <a:spLocks noChangeArrowheads="1"/>
          </p:cNvSpPr>
          <p:nvPr/>
        </p:nvSpPr>
        <p:spPr bwMode="auto">
          <a:xfrm>
            <a:off x="7427913" y="2249488"/>
            <a:ext cx="241300" cy="266700"/>
          </a:xfrm>
          <a:prstGeom prst="ellipse">
            <a:avLst/>
          </a:prstGeom>
          <a:solidFill>
            <a:schemeClr val="tx2"/>
          </a:solidFill>
          <a:ln w="9525">
            <a:solidFill>
              <a:schemeClr val="tx1"/>
            </a:solidFill>
            <a:round/>
            <a:headEnd/>
            <a:tailEnd/>
          </a:ln>
          <a:effectLst/>
        </p:spPr>
        <p:txBody>
          <a:bodyPr wrap="none" anchor="ctr"/>
          <a:lstStyle/>
          <a:p>
            <a:endParaRPr lang="en-US" b="0"/>
          </a:p>
        </p:txBody>
      </p:sp>
      <p:sp>
        <p:nvSpPr>
          <p:cNvPr id="85097" name="Oval 105"/>
          <p:cNvSpPr>
            <a:spLocks noChangeArrowheads="1"/>
          </p:cNvSpPr>
          <p:nvPr/>
        </p:nvSpPr>
        <p:spPr bwMode="auto">
          <a:xfrm>
            <a:off x="5762625" y="3949700"/>
            <a:ext cx="239713" cy="266700"/>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5098" name="AutoShape 106"/>
          <p:cNvCxnSpPr>
            <a:cxnSpLocks noChangeShapeType="1"/>
            <a:stCxn id="85095" idx="6"/>
            <a:endCxn id="85096" idx="2"/>
          </p:cNvCxnSpPr>
          <p:nvPr/>
        </p:nvCxnSpPr>
        <p:spPr bwMode="auto">
          <a:xfrm>
            <a:off x="6002338" y="2382838"/>
            <a:ext cx="1425575" cy="0"/>
          </a:xfrm>
          <a:prstGeom prst="straightConnector1">
            <a:avLst/>
          </a:prstGeom>
          <a:noFill/>
          <a:ln w="9525">
            <a:solidFill>
              <a:srgbClr val="000000"/>
            </a:solidFill>
            <a:round/>
            <a:headEnd/>
            <a:tailEnd/>
          </a:ln>
          <a:effectLst/>
        </p:spPr>
      </p:cxnSp>
      <p:cxnSp>
        <p:nvCxnSpPr>
          <p:cNvPr id="85099" name="AutoShape 107"/>
          <p:cNvCxnSpPr>
            <a:cxnSpLocks noChangeShapeType="1"/>
            <a:stCxn id="85095" idx="4"/>
            <a:endCxn id="85097" idx="0"/>
          </p:cNvCxnSpPr>
          <p:nvPr/>
        </p:nvCxnSpPr>
        <p:spPr bwMode="auto">
          <a:xfrm>
            <a:off x="5881688" y="2516188"/>
            <a:ext cx="0" cy="1433512"/>
          </a:xfrm>
          <a:prstGeom prst="straightConnector1">
            <a:avLst/>
          </a:prstGeom>
          <a:noFill/>
          <a:ln w="9525">
            <a:solidFill>
              <a:srgbClr val="000000"/>
            </a:solidFill>
            <a:round/>
            <a:headEnd/>
            <a:tailEnd/>
          </a:ln>
          <a:effectLst/>
        </p:spPr>
      </p:cxnSp>
      <p:sp>
        <p:nvSpPr>
          <p:cNvPr id="85100" name="Oval 108"/>
          <p:cNvSpPr>
            <a:spLocks noChangeArrowheads="1"/>
          </p:cNvSpPr>
          <p:nvPr/>
        </p:nvSpPr>
        <p:spPr bwMode="auto">
          <a:xfrm>
            <a:off x="7427913" y="3949700"/>
            <a:ext cx="241300" cy="266700"/>
          </a:xfrm>
          <a:prstGeom prst="ellipse">
            <a:avLst/>
          </a:prstGeom>
          <a:solidFill>
            <a:schemeClr val="tx2"/>
          </a:solidFill>
          <a:ln w="9525">
            <a:solidFill>
              <a:schemeClr val="tx1"/>
            </a:solidFill>
            <a:round/>
            <a:headEnd/>
            <a:tailEnd/>
          </a:ln>
          <a:effectLst/>
        </p:spPr>
        <p:txBody>
          <a:bodyPr wrap="none" anchor="ctr"/>
          <a:lstStyle/>
          <a:p>
            <a:endParaRPr lang="en-US" b="0"/>
          </a:p>
        </p:txBody>
      </p:sp>
      <p:cxnSp>
        <p:nvCxnSpPr>
          <p:cNvPr id="85101" name="AutoShape 109"/>
          <p:cNvCxnSpPr>
            <a:cxnSpLocks noChangeShapeType="1"/>
            <a:stCxn id="85097" idx="6"/>
            <a:endCxn id="85100" idx="2"/>
          </p:cNvCxnSpPr>
          <p:nvPr/>
        </p:nvCxnSpPr>
        <p:spPr bwMode="auto">
          <a:xfrm>
            <a:off x="6002338" y="4083050"/>
            <a:ext cx="1425575" cy="0"/>
          </a:xfrm>
          <a:prstGeom prst="straightConnector1">
            <a:avLst/>
          </a:prstGeom>
          <a:noFill/>
          <a:ln w="9525">
            <a:solidFill>
              <a:srgbClr val="000000"/>
            </a:solidFill>
            <a:round/>
            <a:headEnd/>
            <a:tailEnd/>
          </a:ln>
          <a:effectLst/>
        </p:spPr>
      </p:cxnSp>
      <p:cxnSp>
        <p:nvCxnSpPr>
          <p:cNvPr id="85102" name="AutoShape 110"/>
          <p:cNvCxnSpPr>
            <a:cxnSpLocks noChangeShapeType="1"/>
            <a:stCxn id="85096" idx="4"/>
            <a:endCxn id="85100" idx="0"/>
          </p:cNvCxnSpPr>
          <p:nvPr/>
        </p:nvCxnSpPr>
        <p:spPr bwMode="auto">
          <a:xfrm>
            <a:off x="7548563" y="2516188"/>
            <a:ext cx="0" cy="1433512"/>
          </a:xfrm>
          <a:prstGeom prst="straightConnector1">
            <a:avLst/>
          </a:prstGeom>
          <a:noFill/>
          <a:ln w="9525">
            <a:solidFill>
              <a:srgbClr val="000000"/>
            </a:solidFill>
            <a:round/>
            <a:headEnd/>
            <a:tailEnd/>
          </a:ln>
          <a:effectLst/>
        </p:spPr>
      </p:cxnSp>
      <p:cxnSp>
        <p:nvCxnSpPr>
          <p:cNvPr id="85103" name="AutoShape 111"/>
          <p:cNvCxnSpPr>
            <a:cxnSpLocks noChangeShapeType="1"/>
            <a:stCxn id="85095" idx="1"/>
            <a:endCxn id="85088" idx="5"/>
          </p:cNvCxnSpPr>
          <p:nvPr/>
        </p:nvCxnSpPr>
        <p:spPr bwMode="auto">
          <a:xfrm flipH="1" flipV="1">
            <a:off x="5311775" y="1827213"/>
            <a:ext cx="485775" cy="460375"/>
          </a:xfrm>
          <a:prstGeom prst="straightConnector1">
            <a:avLst/>
          </a:prstGeom>
          <a:noFill/>
          <a:ln w="9525">
            <a:solidFill>
              <a:srgbClr val="000000"/>
            </a:solidFill>
            <a:round/>
            <a:headEnd/>
            <a:tailEnd/>
          </a:ln>
          <a:effectLst/>
        </p:spPr>
      </p:cxnSp>
      <p:cxnSp>
        <p:nvCxnSpPr>
          <p:cNvPr id="85104" name="AutoShape 112"/>
          <p:cNvCxnSpPr>
            <a:cxnSpLocks noChangeShapeType="1"/>
            <a:stCxn id="85096" idx="7"/>
            <a:endCxn id="85089" idx="3"/>
          </p:cNvCxnSpPr>
          <p:nvPr/>
        </p:nvCxnSpPr>
        <p:spPr bwMode="auto">
          <a:xfrm flipV="1">
            <a:off x="7634288" y="1827213"/>
            <a:ext cx="390525" cy="461962"/>
          </a:xfrm>
          <a:prstGeom prst="straightConnector1">
            <a:avLst/>
          </a:prstGeom>
          <a:noFill/>
          <a:ln w="9525">
            <a:solidFill>
              <a:srgbClr val="000000"/>
            </a:solidFill>
            <a:round/>
            <a:headEnd/>
            <a:tailEnd/>
          </a:ln>
          <a:effectLst/>
        </p:spPr>
      </p:cxnSp>
      <p:cxnSp>
        <p:nvCxnSpPr>
          <p:cNvPr id="85105" name="AutoShape 113"/>
          <p:cNvCxnSpPr>
            <a:cxnSpLocks noChangeShapeType="1"/>
            <a:stCxn id="85100" idx="5"/>
            <a:endCxn id="85092" idx="1"/>
          </p:cNvCxnSpPr>
          <p:nvPr/>
        </p:nvCxnSpPr>
        <p:spPr bwMode="auto">
          <a:xfrm>
            <a:off x="7634288" y="4178300"/>
            <a:ext cx="388937" cy="395288"/>
          </a:xfrm>
          <a:prstGeom prst="straightConnector1">
            <a:avLst/>
          </a:prstGeom>
          <a:noFill/>
          <a:ln w="9525">
            <a:solidFill>
              <a:srgbClr val="000000"/>
            </a:solidFill>
            <a:round/>
            <a:headEnd/>
            <a:tailEnd/>
          </a:ln>
          <a:effectLst/>
        </p:spPr>
      </p:cxnSp>
      <p:cxnSp>
        <p:nvCxnSpPr>
          <p:cNvPr id="85106" name="AutoShape 114"/>
          <p:cNvCxnSpPr>
            <a:cxnSpLocks noChangeShapeType="1"/>
            <a:stCxn id="85097" idx="3"/>
            <a:endCxn id="85107" idx="7"/>
          </p:cNvCxnSpPr>
          <p:nvPr/>
        </p:nvCxnSpPr>
        <p:spPr bwMode="auto">
          <a:xfrm flipH="1">
            <a:off x="5311775" y="4178300"/>
            <a:ext cx="485775" cy="395288"/>
          </a:xfrm>
          <a:prstGeom prst="straightConnector1">
            <a:avLst/>
          </a:prstGeom>
          <a:noFill/>
          <a:ln w="9525">
            <a:solidFill>
              <a:srgbClr val="000000"/>
            </a:solidFill>
            <a:round/>
            <a:headEnd/>
            <a:tailEnd/>
          </a:ln>
          <a:effectLst/>
        </p:spPr>
      </p:cxnSp>
      <p:sp>
        <p:nvSpPr>
          <p:cNvPr id="85107" name="Oval 115"/>
          <p:cNvSpPr>
            <a:spLocks noChangeArrowheads="1"/>
          </p:cNvSpPr>
          <p:nvPr/>
        </p:nvSpPr>
        <p:spPr bwMode="auto">
          <a:xfrm>
            <a:off x="5105400" y="4535488"/>
            <a:ext cx="239713" cy="265112"/>
          </a:xfrm>
          <a:prstGeom prst="ellipse">
            <a:avLst/>
          </a:prstGeom>
          <a:solidFill>
            <a:schemeClr val="accent1"/>
          </a:solidFill>
          <a:ln w="9525">
            <a:solidFill>
              <a:schemeClr val="tx1"/>
            </a:solidFill>
            <a:round/>
            <a:headEnd/>
            <a:tailEnd/>
          </a:ln>
          <a:effectLst/>
        </p:spPr>
        <p:txBody>
          <a:bodyPr wrap="none" anchor="ctr"/>
          <a:lstStyle/>
          <a:p>
            <a:endParaRPr lang="en-US" b="0"/>
          </a:p>
        </p:txBody>
      </p:sp>
      <p:cxnSp>
        <p:nvCxnSpPr>
          <p:cNvPr id="85108" name="AutoShape 116"/>
          <p:cNvCxnSpPr>
            <a:cxnSpLocks noChangeShapeType="1"/>
            <a:stCxn id="85016" idx="1"/>
            <a:endCxn id="85095" idx="5"/>
          </p:cNvCxnSpPr>
          <p:nvPr/>
        </p:nvCxnSpPr>
        <p:spPr bwMode="auto">
          <a:xfrm flipH="1" flipV="1">
            <a:off x="5967413" y="2476500"/>
            <a:ext cx="215900" cy="279400"/>
          </a:xfrm>
          <a:prstGeom prst="straightConnector1">
            <a:avLst/>
          </a:prstGeom>
          <a:noFill/>
          <a:ln w="9525">
            <a:solidFill>
              <a:srgbClr val="000000"/>
            </a:solidFill>
            <a:round/>
            <a:headEnd/>
            <a:tailEnd/>
          </a:ln>
          <a:effectLst/>
        </p:spPr>
      </p:cxnSp>
      <p:cxnSp>
        <p:nvCxnSpPr>
          <p:cNvPr id="85109" name="AutoShape 117"/>
          <p:cNvCxnSpPr>
            <a:cxnSpLocks noChangeShapeType="1"/>
            <a:stCxn id="85100" idx="1"/>
            <a:endCxn id="85020" idx="5"/>
          </p:cNvCxnSpPr>
          <p:nvPr/>
        </p:nvCxnSpPr>
        <p:spPr bwMode="auto">
          <a:xfrm flipH="1" flipV="1">
            <a:off x="7151688" y="3797300"/>
            <a:ext cx="311150" cy="192088"/>
          </a:xfrm>
          <a:prstGeom prst="straightConnector1">
            <a:avLst/>
          </a:prstGeom>
          <a:noFill/>
          <a:ln w="9525">
            <a:solidFill>
              <a:srgbClr val="000000"/>
            </a:solidFill>
            <a:round/>
            <a:headEnd/>
            <a:tailEnd/>
          </a:ln>
          <a:effectLst/>
        </p:spPr>
      </p:cxnSp>
      <p:cxnSp>
        <p:nvCxnSpPr>
          <p:cNvPr id="85110" name="AutoShape 118"/>
          <p:cNvCxnSpPr>
            <a:cxnSpLocks noChangeShapeType="1"/>
            <a:stCxn id="85096" idx="3"/>
            <a:endCxn id="85017" idx="7"/>
          </p:cNvCxnSpPr>
          <p:nvPr/>
        </p:nvCxnSpPr>
        <p:spPr bwMode="auto">
          <a:xfrm flipH="1">
            <a:off x="7151688" y="2476500"/>
            <a:ext cx="311150" cy="279400"/>
          </a:xfrm>
          <a:prstGeom prst="straightConnector1">
            <a:avLst/>
          </a:prstGeom>
          <a:noFill/>
          <a:ln w="9525">
            <a:solidFill>
              <a:srgbClr val="000000"/>
            </a:solidFill>
            <a:round/>
            <a:headEnd/>
            <a:tailEnd/>
          </a:ln>
          <a:effectLst/>
        </p:spPr>
      </p:cxnSp>
      <p:cxnSp>
        <p:nvCxnSpPr>
          <p:cNvPr id="85111" name="AutoShape 119"/>
          <p:cNvCxnSpPr>
            <a:cxnSpLocks noChangeShapeType="1"/>
            <a:stCxn id="85035" idx="3"/>
            <a:endCxn id="85097" idx="7"/>
          </p:cNvCxnSpPr>
          <p:nvPr/>
        </p:nvCxnSpPr>
        <p:spPr bwMode="auto">
          <a:xfrm flipH="1">
            <a:off x="5967413" y="3797300"/>
            <a:ext cx="215900" cy="192088"/>
          </a:xfrm>
          <a:prstGeom prst="straightConnector1">
            <a:avLst/>
          </a:prstGeom>
          <a:noFill/>
          <a:ln w="9525">
            <a:solidFill>
              <a:srgbClr val="000000"/>
            </a:solidFill>
            <a:round/>
            <a:headEnd/>
            <a:tailEnd/>
          </a:ln>
          <a:effectLst/>
        </p:spPr>
      </p:cxnSp>
      <p:cxnSp>
        <p:nvCxnSpPr>
          <p:cNvPr id="85112" name="AutoShape 120"/>
          <p:cNvCxnSpPr>
            <a:cxnSpLocks noChangeShapeType="1"/>
            <a:stCxn id="85088" idx="1"/>
            <a:endCxn id="85023" idx="0"/>
          </p:cNvCxnSpPr>
          <p:nvPr/>
        </p:nvCxnSpPr>
        <p:spPr bwMode="auto">
          <a:xfrm rot="5400000" flipV="1">
            <a:off x="5118894" y="1659731"/>
            <a:ext cx="1320800" cy="1277938"/>
          </a:xfrm>
          <a:prstGeom prst="curvedConnector3">
            <a:avLst>
              <a:gd name="adj1" fmla="val -20194"/>
            </a:avLst>
          </a:prstGeom>
          <a:noFill/>
          <a:ln w="25400">
            <a:solidFill>
              <a:schemeClr val="tx1"/>
            </a:solidFill>
            <a:round/>
            <a:headEnd/>
            <a:tailEnd/>
          </a:ln>
          <a:effectLst/>
        </p:spPr>
      </p:cxnSp>
      <p:cxnSp>
        <p:nvCxnSpPr>
          <p:cNvPr id="85113" name="AutoShape 121"/>
          <p:cNvCxnSpPr>
            <a:cxnSpLocks noChangeShapeType="1"/>
            <a:stCxn id="85089" idx="7"/>
            <a:endCxn id="85024" idx="0"/>
          </p:cNvCxnSpPr>
          <p:nvPr/>
        </p:nvCxnSpPr>
        <p:spPr bwMode="auto">
          <a:xfrm rot="16200000" flipH="1" flipV="1">
            <a:off x="6910388" y="1674812"/>
            <a:ext cx="1320800" cy="1247775"/>
          </a:xfrm>
          <a:prstGeom prst="curvedConnector3">
            <a:avLst>
              <a:gd name="adj1" fmla="val -20194"/>
            </a:avLst>
          </a:prstGeom>
          <a:noFill/>
          <a:ln w="25400">
            <a:solidFill>
              <a:schemeClr val="tx1"/>
            </a:solidFill>
            <a:round/>
            <a:headEnd/>
            <a:tailEnd/>
          </a:ln>
          <a:effectLst/>
        </p:spPr>
      </p:cxnSp>
      <p:cxnSp>
        <p:nvCxnSpPr>
          <p:cNvPr id="85114" name="AutoShape 122"/>
          <p:cNvCxnSpPr>
            <a:cxnSpLocks noChangeShapeType="1"/>
            <a:stCxn id="85092" idx="5"/>
            <a:endCxn id="85028" idx="4"/>
          </p:cNvCxnSpPr>
          <p:nvPr/>
        </p:nvCxnSpPr>
        <p:spPr bwMode="auto">
          <a:xfrm rot="16200000" flipV="1">
            <a:off x="6996907" y="3564731"/>
            <a:ext cx="1147762" cy="1247775"/>
          </a:xfrm>
          <a:prstGeom prst="curvedConnector3">
            <a:avLst>
              <a:gd name="adj1" fmla="val -23236"/>
            </a:avLst>
          </a:prstGeom>
          <a:noFill/>
          <a:ln w="25400">
            <a:solidFill>
              <a:schemeClr val="tx1"/>
            </a:solidFill>
            <a:round/>
            <a:headEnd/>
            <a:tailEnd/>
          </a:ln>
          <a:effectLst/>
        </p:spPr>
      </p:cxnSp>
      <p:cxnSp>
        <p:nvCxnSpPr>
          <p:cNvPr id="85115" name="AutoShape 123"/>
          <p:cNvCxnSpPr>
            <a:cxnSpLocks noChangeShapeType="1"/>
            <a:stCxn id="85107" idx="3"/>
            <a:endCxn id="85025" idx="4"/>
          </p:cNvCxnSpPr>
          <p:nvPr/>
        </p:nvCxnSpPr>
        <p:spPr bwMode="auto">
          <a:xfrm rot="5400000" flipH="1" flipV="1">
            <a:off x="5205413" y="3549650"/>
            <a:ext cx="1147762" cy="1277938"/>
          </a:xfrm>
          <a:prstGeom prst="curvedConnector3">
            <a:avLst>
              <a:gd name="adj1" fmla="val -23236"/>
            </a:avLst>
          </a:prstGeom>
          <a:noFill/>
          <a:ln w="25400">
            <a:solidFill>
              <a:schemeClr val="tx1"/>
            </a:solidFill>
            <a:round/>
            <a:headEnd/>
            <a:tailEnd/>
          </a:ln>
          <a:effectLst/>
        </p:spPr>
      </p:cxn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i="1" smtClean="0"/>
              <a:t>K</a:t>
            </a:r>
            <a:r>
              <a:rPr lang="en-US" sz="4000" b="1" baseline="-25000" smtClean="0"/>
              <a:t>3,3</a:t>
            </a:r>
            <a:r>
              <a:rPr lang="en-US" sz="4000" b="1" smtClean="0"/>
              <a:t> và </a:t>
            </a:r>
            <a:r>
              <a:rPr lang="en-US" sz="4000" b="1" i="1" smtClean="0"/>
              <a:t>K</a:t>
            </a:r>
            <a:r>
              <a:rPr lang="en-US" sz="4000" b="1" baseline="-25000" smtClean="0"/>
              <a:t>5</a:t>
            </a:r>
            <a:r>
              <a:rPr lang="en-US" sz="4000" b="1" smtClean="0"/>
              <a:t> không là đồ thị phẳng</a:t>
            </a:r>
            <a:endParaRPr lang="en-US" sz="4000" b="1"/>
          </a:p>
        </p:txBody>
      </p:sp>
      <p:sp>
        <p:nvSpPr>
          <p:cNvPr id="3" name="Content Placeholder 2"/>
          <p:cNvSpPr>
            <a:spLocks noGrp="1"/>
          </p:cNvSpPr>
          <p:nvPr>
            <p:ph idx="1"/>
          </p:nvPr>
        </p:nvSpPr>
        <p:spPr/>
        <p:txBody>
          <a:bodyPr/>
          <a:lstStyle/>
          <a:p>
            <a:r>
              <a:rPr lang="en-US" smtClean="0"/>
              <a:t>Đồ thị </a:t>
            </a:r>
            <a:r>
              <a:rPr lang="en-US" i="1" smtClean="0"/>
              <a:t>K</a:t>
            </a:r>
            <a:r>
              <a:rPr lang="en-US" baseline="-25000" smtClean="0"/>
              <a:t>3,3</a:t>
            </a:r>
            <a:r>
              <a:rPr lang="en-US" smtClean="0"/>
              <a:t> và </a:t>
            </a:r>
            <a:r>
              <a:rPr lang="en-US" i="1" smtClean="0"/>
              <a:t>K</a:t>
            </a:r>
            <a:r>
              <a:rPr lang="en-US" baseline="-25000" smtClean="0"/>
              <a:t>5</a:t>
            </a:r>
            <a:r>
              <a:rPr lang="en-US" smtClean="0"/>
              <a:t> không là đồ thị phẳng</a:t>
            </a:r>
          </a:p>
          <a:p>
            <a:endParaRPr lang="en-US" smtClean="0"/>
          </a:p>
          <a:p>
            <a:endParaRPr lang="en-US" smtClean="0"/>
          </a:p>
          <a:p>
            <a:endParaRPr lang="en-US" smtClean="0"/>
          </a:p>
          <a:p>
            <a:endParaRPr lang="en-US" smtClean="0"/>
          </a:p>
          <a:p>
            <a:endParaRPr lang="en-US" smtClean="0"/>
          </a:p>
          <a:p>
            <a:endParaRPr lang="en-US" smtClean="0"/>
          </a:p>
          <a:p>
            <a:r>
              <a:rPr lang="en-US" smtClean="0"/>
              <a:t>Mọi cách vẽ </a:t>
            </a:r>
            <a:r>
              <a:rPr lang="en-US" i="1" smtClean="0"/>
              <a:t>K</a:t>
            </a:r>
            <a:r>
              <a:rPr lang="en-US" baseline="-25000" smtClean="0"/>
              <a:t>3,3</a:t>
            </a:r>
            <a:r>
              <a:rPr lang="en-US" smtClean="0"/>
              <a:t> đều phải có ít nhất một giao điểm ngoài đỉnh (gọi là vết cắt).</a:t>
            </a:r>
            <a:endParaRPr lang="en-US" sz="3200"/>
          </a:p>
        </p:txBody>
      </p:sp>
      <p:sp>
        <p:nvSpPr>
          <p:cNvPr id="4" name="Footer Placeholder 3"/>
          <p:cNvSpPr>
            <a:spLocks noGrp="1"/>
          </p:cNvSpPr>
          <p:nvPr>
            <p:ph type="ftr" sz="quarter" idx="10"/>
          </p:nvPr>
        </p:nvSpPr>
        <p:spPr>
          <a:xfrm>
            <a:off x="107950" y="6416675"/>
            <a:ext cx="3733790"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104</a:t>
            </a:fld>
            <a:endParaRPr lang="en-US"/>
          </a:p>
        </p:txBody>
      </p:sp>
      <p:sp>
        <p:nvSpPr>
          <p:cNvPr id="9" name="Oval 8"/>
          <p:cNvSpPr/>
          <p:nvPr/>
        </p:nvSpPr>
        <p:spPr bwMode="auto">
          <a:xfrm>
            <a:off x="6799293" y="4341825"/>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0" name="Straight Connector 9"/>
          <p:cNvCxnSpPr>
            <a:stCxn id="18" idx="0"/>
            <a:endCxn id="15" idx="3"/>
          </p:cNvCxnSpPr>
          <p:nvPr/>
        </p:nvCxnSpPr>
        <p:spPr bwMode="auto">
          <a:xfrm rot="5400000" flipH="1" flipV="1">
            <a:off x="4827591" y="3141326"/>
            <a:ext cx="1894246" cy="506752"/>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2" name="Straight Connector 11"/>
          <p:cNvCxnSpPr>
            <a:stCxn id="16" idx="3"/>
            <a:endCxn id="18" idx="7"/>
          </p:cNvCxnSpPr>
          <p:nvPr/>
        </p:nvCxnSpPr>
        <p:spPr bwMode="auto">
          <a:xfrm rot="5400000">
            <a:off x="5909155" y="2940504"/>
            <a:ext cx="1123043" cy="1743764"/>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3" name="Straight Connector 12"/>
          <p:cNvCxnSpPr>
            <a:stCxn id="16" idx="2"/>
            <a:endCxn id="17" idx="6"/>
          </p:cNvCxnSpPr>
          <p:nvPr/>
        </p:nvCxnSpPr>
        <p:spPr bwMode="auto">
          <a:xfrm rot="10800000" flipV="1">
            <a:off x="4937131" y="3173408"/>
            <a:ext cx="2373345" cy="36513"/>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4" name="Straight Connector 13"/>
          <p:cNvCxnSpPr>
            <a:stCxn id="15" idx="5"/>
            <a:endCxn id="9" idx="0"/>
          </p:cNvCxnSpPr>
          <p:nvPr/>
        </p:nvCxnSpPr>
        <p:spPr bwMode="auto">
          <a:xfrm rot="16200000" flipH="1">
            <a:off x="5598794" y="3031787"/>
            <a:ext cx="1894246" cy="725830"/>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15" name="Oval 14"/>
          <p:cNvSpPr/>
          <p:nvPr/>
        </p:nvSpPr>
        <p:spPr bwMode="auto">
          <a:xfrm>
            <a:off x="5996007" y="2260584"/>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6" name="Oval 15"/>
          <p:cNvSpPr/>
          <p:nvPr/>
        </p:nvSpPr>
        <p:spPr bwMode="auto">
          <a:xfrm>
            <a:off x="7310475" y="3063870"/>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7" name="Oval 16"/>
          <p:cNvSpPr/>
          <p:nvPr/>
        </p:nvSpPr>
        <p:spPr bwMode="auto">
          <a:xfrm>
            <a:off x="4718052" y="3100383"/>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8" name="Oval 17"/>
          <p:cNvSpPr/>
          <p:nvPr/>
        </p:nvSpPr>
        <p:spPr bwMode="auto">
          <a:xfrm>
            <a:off x="5411799" y="4341825"/>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9" name="Straight Connector 18"/>
          <p:cNvCxnSpPr>
            <a:stCxn id="17" idx="7"/>
            <a:endCxn id="15" idx="2"/>
          </p:cNvCxnSpPr>
          <p:nvPr/>
        </p:nvCxnSpPr>
        <p:spPr bwMode="auto">
          <a:xfrm rot="5400000" flipH="1" flipV="1">
            <a:off x="5069356" y="2205815"/>
            <a:ext cx="762343" cy="1090960"/>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20" name="Straight Connector 19"/>
          <p:cNvCxnSpPr>
            <a:stCxn id="15" idx="6"/>
            <a:endCxn id="16" idx="1"/>
          </p:cNvCxnSpPr>
          <p:nvPr/>
        </p:nvCxnSpPr>
        <p:spPr bwMode="auto">
          <a:xfrm>
            <a:off x="6215085" y="2370123"/>
            <a:ext cx="1127473" cy="725830"/>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21" name="Straight Connector 20"/>
          <p:cNvCxnSpPr>
            <a:stCxn id="9" idx="2"/>
            <a:endCxn id="18" idx="6"/>
          </p:cNvCxnSpPr>
          <p:nvPr/>
        </p:nvCxnSpPr>
        <p:spPr bwMode="auto">
          <a:xfrm rot="10800000">
            <a:off x="5630877" y="4451364"/>
            <a:ext cx="1168416" cy="1588"/>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22" name="Straight Connector 21"/>
          <p:cNvCxnSpPr>
            <a:stCxn id="18" idx="1"/>
            <a:endCxn id="17" idx="4"/>
          </p:cNvCxnSpPr>
          <p:nvPr/>
        </p:nvCxnSpPr>
        <p:spPr bwMode="auto">
          <a:xfrm rot="16200000" flipV="1">
            <a:off x="4608514" y="3538539"/>
            <a:ext cx="1054447" cy="616291"/>
          </a:xfrm>
          <a:prstGeom prst="line">
            <a:avLst/>
          </a:prstGeom>
          <a:solidFill>
            <a:schemeClr val="accent1"/>
          </a:solidFill>
          <a:ln w="28575" cap="flat" cmpd="sng" algn="ctr">
            <a:solidFill>
              <a:srgbClr val="000099"/>
            </a:solidFill>
            <a:prstDash val="solid"/>
            <a:round/>
            <a:headEnd type="none" w="med" len="med"/>
            <a:tailEnd type="none" w="med" len="med"/>
          </a:ln>
          <a:effectLst/>
        </p:spPr>
      </p:cxnSp>
      <p:sp>
        <p:nvSpPr>
          <p:cNvPr id="26" name="Oval 25"/>
          <p:cNvSpPr/>
          <p:nvPr/>
        </p:nvSpPr>
        <p:spPr bwMode="auto">
          <a:xfrm>
            <a:off x="1797012" y="2406636"/>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28" name="Oval 27"/>
          <p:cNvSpPr/>
          <p:nvPr/>
        </p:nvSpPr>
        <p:spPr bwMode="auto">
          <a:xfrm>
            <a:off x="1797012" y="3355974"/>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29" name="Oval 28"/>
          <p:cNvSpPr/>
          <p:nvPr/>
        </p:nvSpPr>
        <p:spPr bwMode="auto">
          <a:xfrm>
            <a:off x="1797012" y="4378338"/>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30" name="Straight Connector 29"/>
          <p:cNvCxnSpPr>
            <a:stCxn id="28" idx="6"/>
            <a:endCxn id="35" idx="2"/>
          </p:cNvCxnSpPr>
          <p:nvPr/>
        </p:nvCxnSpPr>
        <p:spPr bwMode="auto">
          <a:xfrm>
            <a:off x="2016090" y="3465513"/>
            <a:ext cx="1095390"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1" name="Straight Connector 30"/>
          <p:cNvCxnSpPr>
            <a:stCxn id="26" idx="6"/>
            <a:endCxn id="36" idx="2"/>
          </p:cNvCxnSpPr>
          <p:nvPr/>
        </p:nvCxnSpPr>
        <p:spPr bwMode="auto">
          <a:xfrm>
            <a:off x="2016090" y="2516175"/>
            <a:ext cx="1131903"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2" name="Straight Connector 31"/>
          <p:cNvCxnSpPr>
            <a:stCxn id="36" idx="4"/>
            <a:endCxn id="29" idx="0"/>
          </p:cNvCxnSpPr>
          <p:nvPr/>
        </p:nvCxnSpPr>
        <p:spPr bwMode="auto">
          <a:xfrm rot="5400000">
            <a:off x="1705730" y="2826536"/>
            <a:ext cx="1752624" cy="1350981"/>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3" name="Straight Connector 32"/>
          <p:cNvCxnSpPr>
            <a:stCxn id="36" idx="3"/>
            <a:endCxn id="28" idx="7"/>
          </p:cNvCxnSpPr>
          <p:nvPr/>
        </p:nvCxnSpPr>
        <p:spPr bwMode="auto">
          <a:xfrm rot="5400000">
            <a:off x="2184829" y="2392810"/>
            <a:ext cx="794426" cy="1196069"/>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34" name="Straight Connector 33"/>
          <p:cNvCxnSpPr>
            <a:stCxn id="26" idx="4"/>
            <a:endCxn id="37" idx="0"/>
          </p:cNvCxnSpPr>
          <p:nvPr/>
        </p:nvCxnSpPr>
        <p:spPr bwMode="auto">
          <a:xfrm rot="16200000" flipH="1">
            <a:off x="1687473" y="2844792"/>
            <a:ext cx="1752624" cy="1314468"/>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35" name="Oval 34"/>
          <p:cNvSpPr/>
          <p:nvPr/>
        </p:nvSpPr>
        <p:spPr bwMode="auto">
          <a:xfrm>
            <a:off x="3111480" y="3355974"/>
            <a:ext cx="219078" cy="219078"/>
          </a:xfrm>
          <a:prstGeom prst="ellipse">
            <a:avLst/>
          </a:prstGeom>
          <a:solidFill>
            <a:schemeClr val="accent6"/>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6" name="Oval 35"/>
          <p:cNvSpPr/>
          <p:nvPr/>
        </p:nvSpPr>
        <p:spPr bwMode="auto">
          <a:xfrm>
            <a:off x="3147993" y="2406636"/>
            <a:ext cx="219078" cy="219078"/>
          </a:xfrm>
          <a:prstGeom prst="ellipse">
            <a:avLst/>
          </a:prstGeom>
          <a:solidFill>
            <a:schemeClr val="accent6"/>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7" name="Oval 36"/>
          <p:cNvSpPr/>
          <p:nvPr/>
        </p:nvSpPr>
        <p:spPr bwMode="auto">
          <a:xfrm>
            <a:off x="3111480" y="4378338"/>
            <a:ext cx="219078" cy="219078"/>
          </a:xfrm>
          <a:prstGeom prst="ellipse">
            <a:avLst/>
          </a:prstGeom>
          <a:solidFill>
            <a:schemeClr val="accent6"/>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40" name="Straight Connector 39"/>
          <p:cNvCxnSpPr>
            <a:stCxn id="9" idx="7"/>
            <a:endCxn id="16" idx="4"/>
          </p:cNvCxnSpPr>
          <p:nvPr/>
        </p:nvCxnSpPr>
        <p:spPr bwMode="auto">
          <a:xfrm rot="5400000" flipH="1" flipV="1">
            <a:off x="6657671" y="3611565"/>
            <a:ext cx="1090960" cy="433726"/>
          </a:xfrm>
          <a:prstGeom prst="line">
            <a:avLst/>
          </a:prstGeom>
          <a:solidFill>
            <a:schemeClr val="accent1"/>
          </a:solidFill>
          <a:ln w="28575" cap="flat" cmpd="sng" algn="ctr">
            <a:solidFill>
              <a:srgbClr val="000099"/>
            </a:solidFill>
            <a:prstDash val="solid"/>
            <a:round/>
            <a:headEnd type="none" w="med" len="med"/>
            <a:tailEnd type="none" w="med" len="med"/>
          </a:ln>
          <a:effectLst/>
        </p:spPr>
      </p:cxnSp>
      <p:cxnSp>
        <p:nvCxnSpPr>
          <p:cNvPr id="43" name="Straight Connector 42"/>
          <p:cNvCxnSpPr>
            <a:stCxn id="26" idx="5"/>
            <a:endCxn id="35" idx="1"/>
          </p:cNvCxnSpPr>
          <p:nvPr/>
        </p:nvCxnSpPr>
        <p:spPr bwMode="auto">
          <a:xfrm rot="16200000" flipH="1">
            <a:off x="2166572" y="2411066"/>
            <a:ext cx="794426" cy="1159556"/>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44" name="Straight Connector 43"/>
          <p:cNvCxnSpPr>
            <a:stCxn id="29" idx="6"/>
            <a:endCxn id="37" idx="2"/>
          </p:cNvCxnSpPr>
          <p:nvPr/>
        </p:nvCxnSpPr>
        <p:spPr bwMode="auto">
          <a:xfrm>
            <a:off x="2016090" y="4487877"/>
            <a:ext cx="1095390"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45" name="Straight Connector 44"/>
          <p:cNvCxnSpPr>
            <a:stCxn id="17" idx="5"/>
            <a:endCxn id="9" idx="1"/>
          </p:cNvCxnSpPr>
          <p:nvPr/>
        </p:nvCxnSpPr>
        <p:spPr bwMode="auto">
          <a:xfrm rot="16200000" flipH="1">
            <a:off x="5324946" y="2867478"/>
            <a:ext cx="1086530" cy="1926329"/>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6" name="Straight Connector 65"/>
          <p:cNvCxnSpPr>
            <a:stCxn id="29" idx="7"/>
            <a:endCxn id="35" idx="3"/>
          </p:cNvCxnSpPr>
          <p:nvPr/>
        </p:nvCxnSpPr>
        <p:spPr bwMode="auto">
          <a:xfrm rot="5400000" flipH="1" flipV="1">
            <a:off x="2130059" y="3396917"/>
            <a:ext cx="867452" cy="1159556"/>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67" name="Straight Connector 66"/>
          <p:cNvCxnSpPr>
            <a:stCxn id="28" idx="5"/>
            <a:endCxn id="37" idx="1"/>
          </p:cNvCxnSpPr>
          <p:nvPr/>
        </p:nvCxnSpPr>
        <p:spPr bwMode="auto">
          <a:xfrm rot="16200000" flipH="1">
            <a:off x="2130059" y="3396917"/>
            <a:ext cx="867452" cy="1159556"/>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Khảo sát đồ thị phẳng</a:t>
            </a:r>
            <a:endParaRPr lang="en-US"/>
          </a:p>
        </p:txBody>
      </p:sp>
      <p:sp>
        <p:nvSpPr>
          <p:cNvPr id="3" name="Content Placeholder 2"/>
          <p:cNvSpPr>
            <a:spLocks noGrp="1"/>
          </p:cNvSpPr>
          <p:nvPr>
            <p:ph idx="1"/>
          </p:nvPr>
        </p:nvSpPr>
        <p:spPr/>
        <p:txBody>
          <a:bodyPr/>
          <a:lstStyle/>
          <a:p>
            <a:pPr algn="just"/>
            <a:r>
              <a:rPr lang="en-US" smtClean="0"/>
              <a:t>Để khảo sát đồ thị phẳng ta có thể chỉ hạn chế ở đơn đồ thị. Bởi vì:</a:t>
            </a:r>
          </a:p>
          <a:p>
            <a:pPr lvl="0" algn="just"/>
            <a:r>
              <a:rPr lang="en-US" smtClean="0"/>
              <a:t>Nếu đồ thị phẳng có cạnh lặp hay là khuyên (loop)</a:t>
            </a:r>
          </a:p>
          <a:p>
            <a:pPr lvl="1" algn="just"/>
            <a:r>
              <a:rPr lang="en-US" sz="2800" smtClean="0"/>
              <a:t>Chập các cạnh lặp lại thành một cạnh đơn. </a:t>
            </a:r>
          </a:p>
          <a:p>
            <a:pPr lvl="1" algn="just"/>
            <a:r>
              <a:rPr lang="en-US" sz="2800" smtClean="0"/>
              <a:t>Loại bỏ tất cả các khuyên. </a:t>
            </a:r>
          </a:p>
          <a:p>
            <a:pPr lvl="0" algn="just"/>
            <a:r>
              <a:rPr lang="en-US" smtClean="0"/>
              <a:t>Vẽ đơn đồ thị thu được sao cho không có vết cắt. </a:t>
            </a:r>
          </a:p>
          <a:p>
            <a:pPr lvl="0" algn="just"/>
            <a:r>
              <a:rPr lang="en-US" smtClean="0"/>
              <a:t>Sau đó chèn vào các khuyên và cạnh lặp. </a:t>
            </a:r>
          </a:p>
          <a:p>
            <a:endParaRPr lang="en-US"/>
          </a:p>
        </p:txBody>
      </p:sp>
      <p:sp>
        <p:nvSpPr>
          <p:cNvPr id="4" name="Footer Placeholder 3"/>
          <p:cNvSpPr>
            <a:spLocks noGrp="1"/>
          </p:cNvSpPr>
          <p:nvPr>
            <p:ph type="ftr" sz="quarter" idx="10"/>
          </p:nvPr>
        </p:nvSpPr>
        <p:spPr>
          <a:xfrm>
            <a:off x="107950" y="6416675"/>
            <a:ext cx="4025894"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105</a:t>
            </a:fld>
            <a:endParaRPr lang="en-US"/>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Khảo sát đồ thị phẳng</a:t>
            </a:r>
            <a:endParaRPr lang="en-US"/>
          </a:p>
        </p:txBody>
      </p:sp>
      <p:sp>
        <p:nvSpPr>
          <p:cNvPr id="3" name="Content Placeholder 2"/>
          <p:cNvSpPr>
            <a:spLocks noGrp="1"/>
          </p:cNvSpPr>
          <p:nvPr>
            <p:ph idx="1"/>
          </p:nvPr>
        </p:nvSpPr>
        <p:spPr>
          <a:xfrm>
            <a:off x="179389" y="1484313"/>
            <a:ext cx="3808404" cy="2747973"/>
          </a:xfrm>
        </p:spPr>
        <p:txBody>
          <a:bodyPr/>
          <a:lstStyle/>
          <a:p>
            <a:r>
              <a:rPr lang="en-US" sz="2400" b="1" smtClean="0"/>
              <a:t>Ví dụ: </a:t>
            </a:r>
            <a:r>
              <a:rPr lang="en-US" sz="2400" smtClean="0"/>
              <a:t>Xét đồ thị phẳng</a:t>
            </a:r>
            <a:endParaRPr lang="en-US" sz="2400"/>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106</a:t>
            </a:fld>
            <a:endParaRPr lang="en-US"/>
          </a:p>
        </p:txBody>
      </p:sp>
      <p:pic>
        <p:nvPicPr>
          <p:cNvPr id="7" name="Picture 6" descr="http://www.personal.kent.edu/~rmuhamma/GraphTheory/MyGraphTheory/Diagrams/g75.gif"/>
          <p:cNvPicPr/>
          <p:nvPr/>
        </p:nvPicPr>
        <p:blipFill>
          <a:blip r:embed="rId2"/>
          <a:srcRect/>
          <a:stretch>
            <a:fillRect/>
          </a:stretch>
        </p:blipFill>
        <p:spPr bwMode="auto">
          <a:xfrm>
            <a:off x="976290" y="2004993"/>
            <a:ext cx="1952625" cy="1905000"/>
          </a:xfrm>
          <a:prstGeom prst="rect">
            <a:avLst/>
          </a:prstGeom>
          <a:noFill/>
          <a:ln w="9525">
            <a:noFill/>
            <a:miter lim="800000"/>
            <a:headEnd/>
            <a:tailEnd/>
          </a:ln>
        </p:spPr>
      </p:pic>
      <p:sp>
        <p:nvSpPr>
          <p:cNvPr id="8" name="Content Placeholder 2"/>
          <p:cNvSpPr txBox="1">
            <a:spLocks/>
          </p:cNvSpPr>
          <p:nvPr/>
        </p:nvSpPr>
        <p:spPr bwMode="auto">
          <a:xfrm>
            <a:off x="4597460" y="1457298"/>
            <a:ext cx="4063995" cy="274797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eaLnBrk="0" hangingPunct="0">
              <a:spcBef>
                <a:spcPct val="20000"/>
              </a:spcBef>
              <a:buFontTx/>
              <a:buChar char="•"/>
            </a:pPr>
            <a:r>
              <a:rPr kumimoji="0" lang="en-US" sz="2400" b="0" i="0" u="none" strike="noStrike" kern="0" cap="none" spc="0" normalizeH="0" baseline="0" noProof="0" smtClean="0">
                <a:ln>
                  <a:noFill/>
                </a:ln>
                <a:solidFill>
                  <a:srgbClr val="000066"/>
                </a:solidFill>
                <a:effectLst/>
                <a:uLnTx/>
                <a:uFillTx/>
                <a:latin typeface="+mn-lt"/>
                <a:ea typeface="+mn-ea"/>
                <a:cs typeface="+mn-cs"/>
              </a:rPr>
              <a:t>Loại</a:t>
            </a:r>
            <a:r>
              <a:rPr kumimoji="0" lang="en-US" sz="2400" b="0" i="0" u="none" strike="noStrike" kern="0" cap="none" spc="0" normalizeH="0" noProof="0" smtClean="0">
                <a:ln>
                  <a:noFill/>
                </a:ln>
                <a:solidFill>
                  <a:srgbClr val="000066"/>
                </a:solidFill>
                <a:effectLst/>
                <a:uLnTx/>
                <a:uFillTx/>
                <a:latin typeface="+mn-lt"/>
                <a:ea typeface="+mn-ea"/>
                <a:cs typeface="+mn-cs"/>
              </a:rPr>
              <a:t> bỏ </a:t>
            </a:r>
            <a:r>
              <a:rPr lang="en-US" sz="2400" u="none" kern="0" smtClean="0">
                <a:solidFill>
                  <a:srgbClr val="000066"/>
                </a:solidFill>
              </a:rPr>
              <a:t>khuyên và cạnh lặp:</a:t>
            </a:r>
            <a:endParaRPr kumimoji="0" lang="en-US" sz="2400" b="0" i="0" u="none" strike="noStrike" kern="0" cap="none" spc="0" normalizeH="0" baseline="0" noProof="0">
              <a:ln>
                <a:noFill/>
              </a:ln>
              <a:solidFill>
                <a:srgbClr val="000066"/>
              </a:solidFill>
              <a:effectLst/>
              <a:uLnTx/>
              <a:uFillTx/>
              <a:latin typeface="+mn-lt"/>
              <a:ea typeface="+mn-ea"/>
              <a:cs typeface="+mn-cs"/>
            </a:endParaRPr>
          </a:p>
        </p:txBody>
      </p:sp>
      <p:pic>
        <p:nvPicPr>
          <p:cNvPr id="9" name="Picture 8" descr="http://www.personal.kent.edu/~rmuhamma/GraphTheory/MyGraphTheory/Diagrams/g76.gif"/>
          <p:cNvPicPr/>
          <p:nvPr/>
        </p:nvPicPr>
        <p:blipFill>
          <a:blip r:embed="rId3"/>
          <a:srcRect/>
          <a:stretch>
            <a:fillRect/>
          </a:stretch>
        </p:blipFill>
        <p:spPr bwMode="auto">
          <a:xfrm>
            <a:off x="5540415" y="1962156"/>
            <a:ext cx="1952625" cy="1905000"/>
          </a:xfrm>
          <a:prstGeom prst="rect">
            <a:avLst/>
          </a:prstGeom>
          <a:noFill/>
          <a:ln w="9525">
            <a:noFill/>
            <a:miter lim="800000"/>
            <a:headEnd/>
            <a:tailEnd/>
          </a:ln>
        </p:spPr>
      </p:pic>
      <p:sp>
        <p:nvSpPr>
          <p:cNvPr id="10" name="Content Placeholder 2"/>
          <p:cNvSpPr txBox="1">
            <a:spLocks/>
          </p:cNvSpPr>
          <p:nvPr/>
        </p:nvSpPr>
        <p:spPr bwMode="auto">
          <a:xfrm>
            <a:off x="299979" y="4049721"/>
            <a:ext cx="3808404" cy="23368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eaLnBrk="0" hangingPunct="0">
              <a:spcBef>
                <a:spcPct val="20000"/>
              </a:spcBef>
              <a:buFontTx/>
              <a:buChar char="•"/>
            </a:pPr>
            <a:r>
              <a:rPr kumimoji="0" lang="en-US" sz="2400" b="0" i="0" u="none" strike="noStrike" kern="0" cap="none" spc="0" normalizeH="0" baseline="0" noProof="0" smtClean="0">
                <a:ln>
                  <a:noFill/>
                </a:ln>
                <a:solidFill>
                  <a:srgbClr val="000066"/>
                </a:solidFill>
                <a:effectLst/>
                <a:uLnTx/>
                <a:uFillTx/>
                <a:latin typeface="+mn-lt"/>
                <a:ea typeface="+mn-ea"/>
                <a:cs typeface="+mn-cs"/>
              </a:rPr>
              <a:t>Vẽ</a:t>
            </a:r>
            <a:r>
              <a:rPr kumimoji="0" lang="en-US" sz="2400" b="0" i="0" u="none" strike="noStrike" kern="0" cap="none" spc="0" normalizeH="0" noProof="0" smtClean="0">
                <a:ln>
                  <a:noFill/>
                </a:ln>
                <a:solidFill>
                  <a:srgbClr val="000066"/>
                </a:solidFill>
                <a:effectLst/>
                <a:uLnTx/>
                <a:uFillTx/>
                <a:latin typeface="+mn-lt"/>
                <a:ea typeface="+mn-ea"/>
                <a:cs typeface="+mn-cs"/>
              </a:rPr>
              <a:t> đơn đồ thị thu được</a:t>
            </a:r>
            <a:r>
              <a:rPr lang="en-US" sz="2400" u="none" kern="0" smtClean="0">
                <a:solidFill>
                  <a:srgbClr val="000066"/>
                </a:solidFill>
              </a:rPr>
              <a:t>:</a:t>
            </a:r>
            <a:endParaRPr kumimoji="0" lang="en-US" sz="2400" b="0" i="0" u="none" strike="noStrike" kern="0" cap="none" spc="0" normalizeH="0" baseline="0" noProof="0">
              <a:ln>
                <a:noFill/>
              </a:ln>
              <a:solidFill>
                <a:srgbClr val="000066"/>
              </a:solidFill>
              <a:effectLst/>
              <a:uLnTx/>
              <a:uFillTx/>
              <a:latin typeface="+mn-lt"/>
              <a:ea typeface="+mn-ea"/>
              <a:cs typeface="+mn-cs"/>
            </a:endParaRPr>
          </a:p>
        </p:txBody>
      </p:sp>
      <p:pic>
        <p:nvPicPr>
          <p:cNvPr id="11" name="Picture 10" descr="http://www.personal.kent.edu/~rmuhamma/GraphTheory/MyGraphTheory/Diagrams/g77.gif"/>
          <p:cNvPicPr/>
          <p:nvPr/>
        </p:nvPicPr>
        <p:blipFill>
          <a:blip r:embed="rId4"/>
          <a:srcRect/>
          <a:stretch>
            <a:fillRect/>
          </a:stretch>
        </p:blipFill>
        <p:spPr bwMode="auto">
          <a:xfrm>
            <a:off x="920700" y="4487877"/>
            <a:ext cx="1790700" cy="1962150"/>
          </a:xfrm>
          <a:prstGeom prst="rect">
            <a:avLst/>
          </a:prstGeom>
          <a:noFill/>
          <a:ln w="9525">
            <a:noFill/>
            <a:miter lim="800000"/>
            <a:headEnd/>
            <a:tailEnd/>
          </a:ln>
        </p:spPr>
      </p:pic>
      <p:sp>
        <p:nvSpPr>
          <p:cNvPr id="12" name="Content Placeholder 2"/>
          <p:cNvSpPr txBox="1">
            <a:spLocks/>
          </p:cNvSpPr>
          <p:nvPr/>
        </p:nvSpPr>
        <p:spPr bwMode="auto">
          <a:xfrm>
            <a:off x="4681539" y="4049721"/>
            <a:ext cx="4162482" cy="23368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eaLnBrk="0" hangingPunct="0">
              <a:spcBef>
                <a:spcPct val="20000"/>
              </a:spcBef>
              <a:buFontTx/>
              <a:buChar char="•"/>
            </a:pPr>
            <a:r>
              <a:rPr kumimoji="0" lang="en-US" sz="2400" b="0" i="0" u="none" strike="noStrike" kern="0" cap="none" spc="0" normalizeH="0" baseline="0" noProof="0" smtClean="0">
                <a:ln>
                  <a:noFill/>
                </a:ln>
                <a:solidFill>
                  <a:srgbClr val="000066"/>
                </a:solidFill>
                <a:effectLst/>
                <a:uLnTx/>
                <a:uFillTx/>
                <a:latin typeface="+mn-lt"/>
                <a:ea typeface="+mn-ea"/>
                <a:cs typeface="+mn-cs"/>
              </a:rPr>
              <a:t>Bổ</a:t>
            </a:r>
            <a:r>
              <a:rPr kumimoji="0" lang="en-US" sz="2400" b="0" i="0" u="none" strike="noStrike" kern="0" cap="none" spc="0" normalizeH="0" noProof="0" smtClean="0">
                <a:ln>
                  <a:noFill/>
                </a:ln>
                <a:solidFill>
                  <a:srgbClr val="000066"/>
                </a:solidFill>
                <a:effectLst/>
                <a:uLnTx/>
                <a:uFillTx/>
                <a:latin typeface="+mn-lt"/>
                <a:ea typeface="+mn-ea"/>
                <a:cs typeface="+mn-cs"/>
              </a:rPr>
              <a:t> sung khuyên và cạnh lặp</a:t>
            </a:r>
            <a:r>
              <a:rPr lang="en-US" sz="2400" u="none" kern="0" smtClean="0">
                <a:solidFill>
                  <a:srgbClr val="000066"/>
                </a:solidFill>
              </a:rPr>
              <a:t>:</a:t>
            </a:r>
            <a:endParaRPr kumimoji="0" lang="en-US" sz="2400" b="0" i="0" u="none" strike="noStrike" kern="0" cap="none" spc="0" normalizeH="0" baseline="0" noProof="0">
              <a:ln>
                <a:noFill/>
              </a:ln>
              <a:solidFill>
                <a:srgbClr val="000066"/>
              </a:solidFill>
              <a:effectLst/>
              <a:uLnTx/>
              <a:uFillTx/>
              <a:latin typeface="+mn-lt"/>
              <a:ea typeface="+mn-ea"/>
              <a:cs typeface="+mn-cs"/>
            </a:endParaRPr>
          </a:p>
        </p:txBody>
      </p:sp>
      <p:pic>
        <p:nvPicPr>
          <p:cNvPr id="13" name="Picture 12" descr="http://www.personal.kent.edu/~rmuhamma/GraphTheory/MyGraphTheory/Diagrams/g78.gif"/>
          <p:cNvPicPr/>
          <p:nvPr/>
        </p:nvPicPr>
        <p:blipFill>
          <a:blip r:embed="rId5"/>
          <a:srcRect/>
          <a:stretch>
            <a:fillRect/>
          </a:stretch>
        </p:blipFill>
        <p:spPr bwMode="auto">
          <a:xfrm>
            <a:off x="5592801" y="4487877"/>
            <a:ext cx="1790700" cy="19621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checkerboard(across)">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ox(in)">
                                      <p:cBhvr>
                                        <p:cTn id="15" dur="500"/>
                                        <p:tgtEl>
                                          <p:spTgt spid="9"/>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ox(i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linds(horizontal)">
                                      <p:cBhvr>
                                        <p:cTn id="33" dur="500"/>
                                        <p:tgtEl>
                                          <p:spTgt spid="12"/>
                                        </p:tgtEl>
                                      </p:cBhvr>
                                    </p:animEffect>
                                  </p:childTnLst>
                                </p:cTn>
                              </p:par>
                              <p:par>
                                <p:cTn id="34" presetID="3" presetClass="entr" presetSubtype="10"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linds(horizontal)">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10" grpId="0"/>
      <p:bldP spid="12"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smtClean="0"/>
              <a:t>Công thức Euler</a:t>
            </a:r>
            <a:br>
              <a:rPr lang="en-US" sz="4000" b="1" smtClean="0"/>
            </a:br>
            <a:r>
              <a:rPr lang="en-US" sz="2400" b="1" smtClean="0"/>
              <a:t>Euler's Formula</a:t>
            </a:r>
            <a:endParaRPr lang="en-US" sz="2400"/>
          </a:p>
        </p:txBody>
      </p:sp>
      <p:sp>
        <p:nvSpPr>
          <p:cNvPr id="3" name="Content Placeholder 2"/>
          <p:cNvSpPr>
            <a:spLocks noGrp="1"/>
          </p:cNvSpPr>
          <p:nvPr>
            <p:ph idx="1"/>
          </p:nvPr>
        </p:nvSpPr>
        <p:spPr/>
        <p:txBody>
          <a:bodyPr/>
          <a:lstStyle/>
          <a:p>
            <a:pPr algn="just"/>
            <a:r>
              <a:rPr lang="en-US" smtClean="0"/>
              <a:t>Nếu </a:t>
            </a:r>
            <a:r>
              <a:rPr lang="en-US" i="1" smtClean="0"/>
              <a:t>G</a:t>
            </a:r>
            <a:r>
              <a:rPr lang="en-US" smtClean="0"/>
              <a:t> là đồ thị phẳng, thì mọi cách vẽ phẳng </a:t>
            </a:r>
            <a:r>
              <a:rPr lang="en-US" i="1" smtClean="0"/>
              <a:t>G</a:t>
            </a:r>
            <a:r>
              <a:rPr lang="en-US" smtClean="0"/>
              <a:t> đều chia mặt phẳng ra thành các vùng mà ta sẽ gọi là các </a:t>
            </a:r>
            <a:r>
              <a:rPr lang="en-US" b="1" smtClean="0"/>
              <a:t>diện </a:t>
            </a:r>
            <a:r>
              <a:rPr lang="en-US" smtClean="0"/>
              <a:t>(faces). </a:t>
            </a:r>
          </a:p>
          <a:p>
            <a:pPr algn="just"/>
            <a:r>
              <a:rPr lang="en-US" smtClean="0"/>
              <a:t>Một trong các diện này là không bị chặn và nó được gọi là </a:t>
            </a:r>
            <a:r>
              <a:rPr lang="en-US" b="1" smtClean="0"/>
              <a:t>diện vô hạn. </a:t>
            </a:r>
          </a:p>
          <a:p>
            <a:pPr algn="just"/>
            <a:r>
              <a:rPr lang="en-US" smtClean="0"/>
              <a:t>Giả sử </a:t>
            </a:r>
            <a:r>
              <a:rPr lang="en-US" i="1" smtClean="0"/>
              <a:t>f</a:t>
            </a:r>
            <a:r>
              <a:rPr lang="en-US" smtClean="0"/>
              <a:t> là một diện nào đó, ta gọi </a:t>
            </a:r>
            <a:r>
              <a:rPr lang="en-US" b="1" smtClean="0"/>
              <a:t>bậc </a:t>
            </a:r>
            <a:r>
              <a:rPr lang="en-US" smtClean="0"/>
              <a:t>của </a:t>
            </a:r>
            <a:r>
              <a:rPr lang="en-US" i="1" smtClean="0"/>
              <a:t>f</a:t>
            </a:r>
            <a:r>
              <a:rPr lang="en-US" smtClean="0"/>
              <a:t> , ký hiệu bởi deg(</a:t>
            </a:r>
            <a:r>
              <a:rPr lang="en-US" i="1" smtClean="0"/>
              <a:t>f </a:t>
            </a:r>
            <a:r>
              <a:rPr lang="en-US" smtClean="0"/>
              <a:t>), là số cạnh trên đường đi vòng quanh biên của diện </a:t>
            </a:r>
            <a:r>
              <a:rPr lang="en-US" i="1" smtClean="0"/>
              <a:t>f</a:t>
            </a:r>
            <a:r>
              <a:rPr lang="en-US" smtClean="0"/>
              <a:t>.  </a:t>
            </a:r>
          </a:p>
          <a:p>
            <a:pPr algn="just"/>
            <a:r>
              <a:rPr lang="en-US" smtClean="0"/>
              <a:t>Nếu tất cả các diện đều có cùng bậc (chẳng hạn, </a:t>
            </a:r>
            <a:r>
              <a:rPr lang="en-US" i="1" smtClean="0"/>
              <a:t>g</a:t>
            </a:r>
            <a:r>
              <a:rPr lang="en-US" smtClean="0"/>
              <a:t>), thì </a:t>
            </a:r>
            <a:r>
              <a:rPr lang="en-US" i="1" smtClean="0"/>
              <a:t>G</a:t>
            </a:r>
            <a:r>
              <a:rPr lang="en-US" smtClean="0"/>
              <a:t> được gọi là </a:t>
            </a:r>
            <a:r>
              <a:rPr lang="en-US" b="1" smtClean="0"/>
              <a:t>diện chính quy bậc </a:t>
            </a:r>
            <a:r>
              <a:rPr lang="en-US" b="1" i="1" smtClean="0"/>
              <a:t>g</a:t>
            </a:r>
            <a:r>
              <a:rPr lang="en-US" b="1" smtClean="0"/>
              <a:t>.</a:t>
            </a:r>
          </a:p>
          <a:p>
            <a:endParaRPr lang="en-US"/>
          </a:p>
        </p:txBody>
      </p:sp>
      <p:sp>
        <p:nvSpPr>
          <p:cNvPr id="4" name="Footer Placeholder 3"/>
          <p:cNvSpPr>
            <a:spLocks noGrp="1"/>
          </p:cNvSpPr>
          <p:nvPr>
            <p:ph type="ftr" sz="quarter" idx="10"/>
          </p:nvPr>
        </p:nvSpPr>
        <p:spPr>
          <a:xfrm>
            <a:off x="107949" y="6416675"/>
            <a:ext cx="4208459"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107</a:t>
            </a:fld>
            <a:endParaRPr lang="en-US"/>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smtClean="0"/>
              <a:t>Công thức Euler</a:t>
            </a:r>
            <a:br>
              <a:rPr lang="en-US" sz="4000" b="1" smtClean="0"/>
            </a:br>
            <a:r>
              <a:rPr lang="en-US" sz="2400" b="1" smtClean="0"/>
              <a:t>Euler's Formula</a:t>
            </a:r>
            <a:endParaRPr lang="en-US" sz="2400"/>
          </a:p>
        </p:txBody>
      </p:sp>
      <p:sp>
        <p:nvSpPr>
          <p:cNvPr id="3" name="Content Placeholder 2"/>
          <p:cNvSpPr>
            <a:spLocks noGrp="1"/>
          </p:cNvSpPr>
          <p:nvPr>
            <p:ph idx="1"/>
          </p:nvPr>
        </p:nvSpPr>
        <p:spPr/>
        <p:txBody>
          <a:bodyPr/>
          <a:lstStyle/>
          <a:p>
            <a:r>
              <a:rPr lang="en-US" sz="2400" b="1" dirty="0" err="1" smtClean="0"/>
              <a:t>Ví</a:t>
            </a:r>
            <a:r>
              <a:rPr lang="en-US" sz="2400" b="1" dirty="0" smtClean="0"/>
              <a:t> </a:t>
            </a:r>
            <a:r>
              <a:rPr lang="en-US" sz="2400" b="1" dirty="0" err="1" smtClean="0"/>
              <a:t>dụ</a:t>
            </a:r>
            <a:r>
              <a:rPr lang="en-US" sz="2400" b="1" dirty="0" smtClean="0"/>
              <a:t>:</a:t>
            </a:r>
            <a:r>
              <a:rPr lang="en-US" sz="2400" dirty="0" smtClean="0"/>
              <a:t> </a:t>
            </a:r>
            <a:r>
              <a:rPr lang="en-US" sz="2400" dirty="0" err="1" smtClean="0"/>
              <a:t>Đồ</a:t>
            </a:r>
            <a:r>
              <a:rPr lang="en-US" sz="2400" dirty="0" smtClean="0"/>
              <a:t> </a:t>
            </a:r>
            <a:r>
              <a:rPr lang="en-US" sz="2400" dirty="0" err="1" smtClean="0"/>
              <a:t>thị</a:t>
            </a:r>
            <a:r>
              <a:rPr lang="en-US" sz="2400" dirty="0" smtClean="0"/>
              <a:t> </a:t>
            </a:r>
            <a:r>
              <a:rPr lang="en-US" sz="2400" i="1" dirty="0" smtClean="0"/>
              <a:t>G</a:t>
            </a:r>
            <a:r>
              <a:rPr lang="en-US" sz="2400" dirty="0" smtClean="0"/>
              <a:t> </a:t>
            </a:r>
            <a:r>
              <a:rPr lang="en-US" sz="2400" dirty="0" err="1" smtClean="0"/>
              <a:t>sau</a:t>
            </a:r>
            <a:r>
              <a:rPr lang="en-US" sz="2400" dirty="0" smtClean="0"/>
              <a:t> </a:t>
            </a:r>
            <a:r>
              <a:rPr lang="en-US" sz="2400" dirty="0" err="1" smtClean="0"/>
              <a:t>đây</a:t>
            </a:r>
            <a:r>
              <a:rPr lang="en-US" sz="2400" dirty="0" smtClean="0"/>
              <a:t> </a:t>
            </a:r>
            <a:r>
              <a:rPr lang="en-US" sz="2400" dirty="0" err="1" smtClean="0"/>
              <a:t>có</a:t>
            </a:r>
            <a:r>
              <a:rPr lang="en-US" sz="2400" dirty="0" smtClean="0"/>
              <a:t> 4 </a:t>
            </a:r>
            <a:r>
              <a:rPr lang="en-US" sz="2400" dirty="0" err="1" smtClean="0"/>
              <a:t>diện</a:t>
            </a:r>
            <a:r>
              <a:rPr lang="en-US" sz="2400" dirty="0" smtClean="0"/>
              <a:t>, </a:t>
            </a:r>
            <a:r>
              <a:rPr lang="en-US" sz="2400" dirty="0" err="1" smtClean="0"/>
              <a:t>trong</a:t>
            </a:r>
            <a:r>
              <a:rPr lang="en-US" sz="2400" dirty="0" smtClean="0"/>
              <a:t> </a:t>
            </a:r>
            <a:r>
              <a:rPr lang="en-US" sz="2400" dirty="0" err="1" smtClean="0"/>
              <a:t>đó</a:t>
            </a:r>
            <a:r>
              <a:rPr lang="en-US" sz="2400" dirty="0" smtClean="0"/>
              <a:t> </a:t>
            </a:r>
            <a:r>
              <a:rPr lang="en-US" sz="2400" i="1" dirty="0" err="1" smtClean="0"/>
              <a:t>f</a:t>
            </a:r>
            <a:r>
              <a:rPr lang="en-US" sz="2400" baseline="-25000" dirty="0" err="1" smtClean="0"/>
              <a:t>4</a:t>
            </a:r>
            <a:r>
              <a:rPr lang="en-US" sz="2400" dirty="0" smtClean="0"/>
              <a:t> </a:t>
            </a:r>
            <a:r>
              <a:rPr lang="en-US" sz="2400" dirty="0" err="1" smtClean="0"/>
              <a:t>là</a:t>
            </a:r>
            <a:r>
              <a:rPr lang="en-US" sz="2400" dirty="0" smtClean="0"/>
              <a:t> </a:t>
            </a:r>
            <a:r>
              <a:rPr lang="en-US" sz="2400" dirty="0" err="1" smtClean="0"/>
              <a:t>diện</a:t>
            </a:r>
            <a:r>
              <a:rPr lang="en-US" sz="2400" dirty="0" smtClean="0"/>
              <a:t> </a:t>
            </a:r>
            <a:r>
              <a:rPr lang="en-US" sz="2400" dirty="0" err="1" smtClean="0"/>
              <a:t>vô</a:t>
            </a:r>
            <a:r>
              <a:rPr lang="en-US" sz="2400" dirty="0" smtClean="0"/>
              <a:t> </a:t>
            </a:r>
            <a:r>
              <a:rPr lang="en-US" sz="2400" dirty="0" err="1" smtClean="0"/>
              <a:t>hạn</a:t>
            </a:r>
            <a:r>
              <a:rPr lang="en-US" sz="2400" dirty="0" smtClean="0"/>
              <a:t>.</a:t>
            </a:r>
          </a:p>
          <a:p>
            <a:endParaRPr lang="en-US" sz="2400" dirty="0" smtClean="0"/>
          </a:p>
          <a:p>
            <a:endParaRPr lang="en-US" sz="2400" dirty="0" smtClean="0"/>
          </a:p>
          <a:p>
            <a:endParaRPr lang="en-US" sz="2400" dirty="0" smtClean="0"/>
          </a:p>
          <a:p>
            <a:endParaRPr lang="en-US" sz="2400" dirty="0" smtClean="0"/>
          </a:p>
          <a:p>
            <a:pPr algn="just"/>
            <a:r>
              <a:rPr lang="en-US" sz="2400" dirty="0" err="1" smtClean="0"/>
              <a:t>Dễ</a:t>
            </a:r>
            <a:r>
              <a:rPr lang="en-US" sz="2400" dirty="0" smtClean="0"/>
              <a:t> </a:t>
            </a:r>
            <a:r>
              <a:rPr lang="en-US" sz="2400" dirty="0" err="1" smtClean="0"/>
              <a:t>thấy</a:t>
            </a:r>
            <a:r>
              <a:rPr lang="en-US" sz="2400" dirty="0" smtClean="0"/>
              <a:t> </a:t>
            </a:r>
            <a:r>
              <a:rPr lang="en-US" sz="2400" dirty="0" err="1" smtClean="0"/>
              <a:t>là</a:t>
            </a:r>
            <a:r>
              <a:rPr lang="en-US" sz="2400" dirty="0" smtClean="0"/>
              <a:t> </a:t>
            </a:r>
            <a:r>
              <a:rPr lang="en-US" sz="2400" dirty="0" err="1" smtClean="0"/>
              <a:t>trong</a:t>
            </a:r>
            <a:r>
              <a:rPr lang="en-US" sz="2400" dirty="0" smtClean="0"/>
              <a:t> </a:t>
            </a:r>
            <a:r>
              <a:rPr lang="en-US" sz="2400" dirty="0" err="1" smtClean="0"/>
              <a:t>đồ</a:t>
            </a:r>
            <a:r>
              <a:rPr lang="en-US" sz="2400" dirty="0" smtClean="0"/>
              <a:t> </a:t>
            </a:r>
            <a:r>
              <a:rPr lang="en-US" sz="2400" dirty="0" err="1" smtClean="0"/>
              <a:t>thị</a:t>
            </a:r>
            <a:r>
              <a:rPr lang="en-US" sz="2400" dirty="0" smtClean="0"/>
              <a:t> </a:t>
            </a:r>
            <a:r>
              <a:rPr lang="en-US" sz="2400" dirty="0" err="1" smtClean="0"/>
              <a:t>trên</a:t>
            </a:r>
            <a:r>
              <a:rPr lang="en-US" sz="2400" dirty="0" smtClean="0"/>
              <a:t>: </a:t>
            </a:r>
          </a:p>
          <a:p>
            <a:pPr algn="just">
              <a:buNone/>
            </a:pPr>
            <a:r>
              <a:rPr lang="en-US" sz="2400" dirty="0" smtClean="0"/>
              <a:t>                     deg(</a:t>
            </a:r>
            <a:r>
              <a:rPr lang="en-US" sz="2400" dirty="0" err="1" smtClean="0"/>
              <a:t>f</a:t>
            </a:r>
            <a:r>
              <a:rPr lang="en-US" sz="2400" baseline="-25000" dirty="0" err="1" smtClean="0"/>
              <a:t>1</a:t>
            </a:r>
            <a:r>
              <a:rPr lang="en-US" sz="2400" dirty="0" smtClean="0"/>
              <a:t>)=3, deg(</a:t>
            </a:r>
            <a:r>
              <a:rPr lang="en-US" sz="2400" dirty="0" err="1" smtClean="0"/>
              <a:t>f</a:t>
            </a:r>
            <a:r>
              <a:rPr lang="en-US" sz="2400" baseline="-25000" dirty="0" err="1" smtClean="0"/>
              <a:t>2</a:t>
            </a:r>
            <a:r>
              <a:rPr lang="en-US" sz="2400" dirty="0" smtClean="0"/>
              <a:t>)=4, deg(</a:t>
            </a:r>
            <a:r>
              <a:rPr lang="en-US" sz="2400" dirty="0" err="1" smtClean="0"/>
              <a:t>f</a:t>
            </a:r>
            <a:r>
              <a:rPr lang="en-US" sz="2400" baseline="-25000" dirty="0" err="1" smtClean="0"/>
              <a:t>3</a:t>
            </a:r>
            <a:r>
              <a:rPr lang="en-US" sz="2400" dirty="0" smtClean="0"/>
              <a:t>)=9, deg(</a:t>
            </a:r>
            <a:r>
              <a:rPr lang="en-US" sz="2400" dirty="0" err="1" smtClean="0"/>
              <a:t>f</a:t>
            </a:r>
            <a:r>
              <a:rPr lang="en-US" sz="2400" baseline="-25000" dirty="0" err="1" smtClean="0"/>
              <a:t>4</a:t>
            </a:r>
            <a:r>
              <a:rPr lang="en-US" sz="2400" dirty="0" smtClean="0"/>
              <a:t>)=8. </a:t>
            </a:r>
          </a:p>
          <a:p>
            <a:pPr algn="just"/>
            <a:r>
              <a:rPr lang="en-US" sz="2400" dirty="0" err="1" smtClean="0"/>
              <a:t>Nhận</a:t>
            </a:r>
            <a:r>
              <a:rPr lang="en-US" sz="2400" dirty="0" smtClean="0"/>
              <a:t> </a:t>
            </a:r>
            <a:r>
              <a:rPr lang="en-US" sz="2400" dirty="0" err="1" smtClean="0"/>
              <a:t>thấy</a:t>
            </a:r>
            <a:r>
              <a:rPr lang="en-US" sz="2400" dirty="0" smtClean="0"/>
              <a:t> </a:t>
            </a:r>
            <a:r>
              <a:rPr lang="en-US" sz="2400" dirty="0" err="1" smtClean="0"/>
              <a:t>là</a:t>
            </a:r>
            <a:r>
              <a:rPr lang="en-US" sz="2400" dirty="0" smtClean="0"/>
              <a:t> </a:t>
            </a:r>
            <a:r>
              <a:rPr lang="en-US" sz="2400" b="1" i="1" dirty="0" err="1" smtClean="0"/>
              <a:t>tổng</a:t>
            </a:r>
            <a:r>
              <a:rPr lang="en-US" sz="2400" b="1" i="1" dirty="0" smtClean="0"/>
              <a:t> </a:t>
            </a:r>
            <a:r>
              <a:rPr lang="en-US" sz="2400" b="1" i="1" dirty="0" err="1" smtClean="0"/>
              <a:t>bậc</a:t>
            </a:r>
            <a:r>
              <a:rPr lang="en-US" sz="2400" b="1" i="1" dirty="0" smtClean="0"/>
              <a:t> </a:t>
            </a:r>
            <a:r>
              <a:rPr lang="en-US" sz="2400" b="1" i="1" dirty="0" err="1" smtClean="0"/>
              <a:t>của</a:t>
            </a:r>
            <a:r>
              <a:rPr lang="en-US" sz="2400" b="1" i="1" dirty="0" smtClean="0"/>
              <a:t> </a:t>
            </a:r>
            <a:r>
              <a:rPr lang="en-US" sz="2400" b="1" i="1" dirty="0" err="1" smtClean="0"/>
              <a:t>các</a:t>
            </a:r>
            <a:r>
              <a:rPr lang="en-US" sz="2400" b="1" i="1" dirty="0" smtClean="0"/>
              <a:t> </a:t>
            </a:r>
            <a:r>
              <a:rPr lang="en-US" sz="2400" b="1" i="1" dirty="0" err="1" smtClean="0"/>
              <a:t>diện</a:t>
            </a:r>
            <a:r>
              <a:rPr lang="en-US" sz="2400" b="1" i="1" dirty="0" smtClean="0"/>
              <a:t> </a:t>
            </a:r>
            <a:r>
              <a:rPr lang="en-US" sz="2400" b="1" i="1" dirty="0" err="1" smtClean="0"/>
              <a:t>là</a:t>
            </a:r>
            <a:r>
              <a:rPr lang="en-US" sz="2400" b="1" i="1" dirty="0" smtClean="0"/>
              <a:t> </a:t>
            </a:r>
            <a:r>
              <a:rPr lang="en-US" sz="2400" b="1" i="1" dirty="0" err="1" smtClean="0"/>
              <a:t>bằng</a:t>
            </a:r>
            <a:r>
              <a:rPr lang="en-US" sz="2400" b="1" i="1" dirty="0" smtClean="0"/>
              <a:t> 2 </a:t>
            </a:r>
            <a:r>
              <a:rPr lang="en-US" sz="2400" b="1" i="1" dirty="0" err="1" smtClean="0"/>
              <a:t>lần</a:t>
            </a:r>
            <a:r>
              <a:rPr lang="en-US" sz="2400" b="1" i="1" dirty="0" smtClean="0"/>
              <a:t> </a:t>
            </a:r>
            <a:r>
              <a:rPr lang="en-US" sz="2400" b="1" i="1" dirty="0" err="1" smtClean="0"/>
              <a:t>số</a:t>
            </a:r>
            <a:r>
              <a:rPr lang="en-US" sz="2400" b="1" i="1" dirty="0" smtClean="0"/>
              <a:t> </a:t>
            </a:r>
            <a:r>
              <a:rPr lang="en-US" sz="2400" b="1" i="1" dirty="0" err="1" smtClean="0"/>
              <a:t>cạnh</a:t>
            </a:r>
            <a:r>
              <a:rPr lang="en-US" sz="2400" b="1" i="1" dirty="0" smtClean="0"/>
              <a:t> </a:t>
            </a:r>
            <a:r>
              <a:rPr lang="en-US" sz="2400" dirty="0" err="1" smtClean="0"/>
              <a:t>của</a:t>
            </a:r>
            <a:r>
              <a:rPr lang="en-US" sz="2400" dirty="0" smtClean="0"/>
              <a:t> </a:t>
            </a:r>
            <a:r>
              <a:rPr lang="en-US" sz="2400" dirty="0" err="1" smtClean="0"/>
              <a:t>đồ</a:t>
            </a:r>
            <a:r>
              <a:rPr lang="en-US" sz="2400" dirty="0" smtClean="0"/>
              <a:t> </a:t>
            </a:r>
            <a:r>
              <a:rPr lang="en-US" sz="2400" dirty="0" err="1" smtClean="0"/>
              <a:t>thị</a:t>
            </a:r>
            <a:r>
              <a:rPr lang="en-US" sz="2400" dirty="0" smtClean="0"/>
              <a:t>, </a:t>
            </a:r>
            <a:r>
              <a:rPr lang="en-US" sz="2400" dirty="0" err="1" smtClean="0"/>
              <a:t>bởi</a:t>
            </a:r>
            <a:r>
              <a:rPr lang="en-US" sz="2400" dirty="0" smtClean="0"/>
              <a:t> </a:t>
            </a:r>
            <a:r>
              <a:rPr lang="en-US" sz="2400" dirty="0" err="1" smtClean="0"/>
              <a:t>vì</a:t>
            </a:r>
            <a:r>
              <a:rPr lang="en-US" sz="2400" dirty="0" smtClean="0"/>
              <a:t> </a:t>
            </a:r>
            <a:r>
              <a:rPr lang="en-US" sz="2400" dirty="0" err="1" smtClean="0"/>
              <a:t>mỗi</a:t>
            </a:r>
            <a:r>
              <a:rPr lang="en-US" sz="2400" dirty="0" smtClean="0"/>
              <a:t> </a:t>
            </a:r>
            <a:r>
              <a:rPr lang="en-US" sz="2400" dirty="0" err="1" smtClean="0"/>
              <a:t>cạnh</a:t>
            </a:r>
            <a:r>
              <a:rPr lang="en-US" sz="2400" dirty="0" smtClean="0"/>
              <a:t> </a:t>
            </a:r>
            <a:r>
              <a:rPr lang="en-US" sz="2400" dirty="0" err="1" smtClean="0"/>
              <a:t>là</a:t>
            </a:r>
            <a:r>
              <a:rPr lang="en-US" sz="2400" dirty="0" smtClean="0"/>
              <a:t> </a:t>
            </a:r>
            <a:r>
              <a:rPr lang="en-US" sz="2400" dirty="0" err="1" smtClean="0"/>
              <a:t>biên</a:t>
            </a:r>
            <a:r>
              <a:rPr lang="en-US" sz="2400" dirty="0" smtClean="0"/>
              <a:t> </a:t>
            </a:r>
            <a:r>
              <a:rPr lang="en-US" sz="2400" dirty="0" err="1" smtClean="0"/>
              <a:t>chung</a:t>
            </a:r>
            <a:r>
              <a:rPr lang="en-US" sz="2400" dirty="0" smtClean="0"/>
              <a:t> </a:t>
            </a:r>
            <a:r>
              <a:rPr lang="en-US" sz="2400" dirty="0" err="1" smtClean="0"/>
              <a:t>của</a:t>
            </a:r>
            <a:r>
              <a:rPr lang="en-US" sz="2400" dirty="0" smtClean="0"/>
              <a:t> </a:t>
            </a:r>
            <a:r>
              <a:rPr lang="en-US" sz="2400" dirty="0" err="1" smtClean="0"/>
              <a:t>hai</a:t>
            </a:r>
            <a:r>
              <a:rPr lang="en-US" sz="2400" dirty="0" smtClean="0"/>
              <a:t> </a:t>
            </a:r>
            <a:r>
              <a:rPr lang="en-US" sz="2400" dirty="0" err="1" smtClean="0"/>
              <a:t>diện</a:t>
            </a:r>
            <a:r>
              <a:rPr lang="en-US" sz="2400" dirty="0" smtClean="0"/>
              <a:t> (</a:t>
            </a:r>
            <a:r>
              <a:rPr lang="en-US" sz="2400" dirty="0" err="1" smtClean="0"/>
              <a:t>ví</a:t>
            </a:r>
            <a:r>
              <a:rPr lang="en-US" sz="2400" dirty="0" smtClean="0"/>
              <a:t> </a:t>
            </a:r>
            <a:r>
              <a:rPr lang="en-US" sz="2400" dirty="0" err="1" smtClean="0"/>
              <a:t>dụ</a:t>
            </a:r>
            <a:r>
              <a:rPr lang="en-US" sz="2400" dirty="0" smtClean="0"/>
              <a:t>, </a:t>
            </a:r>
            <a:r>
              <a:rPr lang="en-US" sz="2400" dirty="0" err="1" smtClean="0"/>
              <a:t>bg</a:t>
            </a:r>
            <a:r>
              <a:rPr lang="en-US" sz="2400" dirty="0" smtClean="0"/>
              <a:t>, </a:t>
            </a:r>
            <a:r>
              <a:rPr lang="en-US" sz="2400" dirty="0" err="1" smtClean="0"/>
              <a:t>cd</a:t>
            </a:r>
            <a:r>
              <a:rPr lang="en-US" sz="2400" dirty="0" smtClean="0"/>
              <a:t>, </a:t>
            </a:r>
            <a:r>
              <a:rPr lang="en-US" sz="2400" dirty="0" err="1" smtClean="0"/>
              <a:t>và</a:t>
            </a:r>
            <a:r>
              <a:rPr lang="en-US" sz="2400" dirty="0" smtClean="0"/>
              <a:t> </a:t>
            </a:r>
            <a:r>
              <a:rPr lang="en-US" sz="2400" dirty="0" err="1" smtClean="0"/>
              <a:t>cf</a:t>
            </a:r>
            <a:r>
              <a:rPr lang="en-US" sz="2400" dirty="0" smtClean="0"/>
              <a:t>) </a:t>
            </a:r>
            <a:r>
              <a:rPr lang="en-US" sz="2400" dirty="0" err="1" smtClean="0"/>
              <a:t>hoặc</a:t>
            </a:r>
            <a:r>
              <a:rPr lang="en-US" sz="2400" dirty="0" smtClean="0"/>
              <a:t> </a:t>
            </a:r>
            <a:r>
              <a:rPr lang="en-US" sz="2400" dirty="0" err="1" smtClean="0"/>
              <a:t>xuất</a:t>
            </a:r>
            <a:r>
              <a:rPr lang="en-US" sz="2400" dirty="0" smtClean="0"/>
              <a:t> </a:t>
            </a:r>
            <a:r>
              <a:rPr lang="en-US" sz="2400" dirty="0" err="1" smtClean="0"/>
              <a:t>hiện</a:t>
            </a:r>
            <a:r>
              <a:rPr lang="en-US" sz="2400" dirty="0" smtClean="0"/>
              <a:t> </a:t>
            </a:r>
            <a:r>
              <a:rPr lang="en-US" sz="2400" dirty="0" err="1" smtClean="0"/>
              <a:t>hai</a:t>
            </a:r>
            <a:r>
              <a:rPr lang="en-US" sz="2400" dirty="0" smtClean="0"/>
              <a:t> </a:t>
            </a:r>
            <a:r>
              <a:rPr lang="en-US" sz="2400" dirty="0" err="1" smtClean="0"/>
              <a:t>lần</a:t>
            </a:r>
            <a:r>
              <a:rPr lang="en-US" sz="2400" dirty="0" smtClean="0"/>
              <a:t> </a:t>
            </a:r>
            <a:r>
              <a:rPr lang="en-US" sz="2400" dirty="0" err="1" smtClean="0"/>
              <a:t>khi</a:t>
            </a:r>
            <a:r>
              <a:rPr lang="en-US" sz="2400" dirty="0" smtClean="0"/>
              <a:t> </a:t>
            </a:r>
            <a:r>
              <a:rPr lang="en-US" sz="2400" dirty="0" err="1" smtClean="0"/>
              <a:t>đi</a:t>
            </a:r>
            <a:r>
              <a:rPr lang="en-US" sz="2400" dirty="0" smtClean="0"/>
              <a:t> </a:t>
            </a:r>
            <a:r>
              <a:rPr lang="en-US" sz="2400" dirty="0" err="1" smtClean="0"/>
              <a:t>vòng</a:t>
            </a:r>
            <a:r>
              <a:rPr lang="en-US" sz="2400" dirty="0" smtClean="0"/>
              <a:t> </a:t>
            </a:r>
            <a:r>
              <a:rPr lang="en-US" sz="2400" dirty="0" err="1" smtClean="0"/>
              <a:t>quanh</a:t>
            </a:r>
            <a:r>
              <a:rPr lang="en-US" sz="2400" dirty="0" smtClean="0"/>
              <a:t> </a:t>
            </a:r>
            <a:r>
              <a:rPr lang="en-US" sz="2400" dirty="0" err="1" smtClean="0"/>
              <a:t>một</a:t>
            </a:r>
            <a:r>
              <a:rPr lang="en-US" sz="2400" dirty="0" smtClean="0"/>
              <a:t> </a:t>
            </a:r>
            <a:r>
              <a:rPr lang="en-US" sz="2400" dirty="0" err="1" smtClean="0"/>
              <a:t>diện</a:t>
            </a:r>
            <a:r>
              <a:rPr lang="en-US" sz="2400" dirty="0" smtClean="0"/>
              <a:t> (</a:t>
            </a:r>
            <a:r>
              <a:rPr lang="en-US" sz="2400" dirty="0" err="1" smtClean="0"/>
              <a:t>ví</a:t>
            </a:r>
            <a:r>
              <a:rPr lang="en-US" sz="2400" dirty="0" smtClean="0"/>
              <a:t> </a:t>
            </a:r>
            <a:r>
              <a:rPr lang="en-US" sz="2400" dirty="0" err="1" smtClean="0"/>
              <a:t>dụ</a:t>
            </a:r>
            <a:r>
              <a:rPr lang="en-US" sz="2400" dirty="0" smtClean="0"/>
              <a:t>, </a:t>
            </a:r>
            <a:r>
              <a:rPr lang="en-US" sz="2400" dirty="0" err="1" smtClean="0"/>
              <a:t>các</a:t>
            </a:r>
            <a:r>
              <a:rPr lang="en-US" sz="2400" dirty="0" smtClean="0"/>
              <a:t> </a:t>
            </a:r>
            <a:r>
              <a:rPr lang="en-US" sz="2400" dirty="0" err="1" smtClean="0"/>
              <a:t>cạnh</a:t>
            </a:r>
            <a:r>
              <a:rPr lang="en-US" sz="2400" dirty="0" smtClean="0"/>
              <a:t> </a:t>
            </a:r>
            <a:r>
              <a:rPr lang="en-US" sz="2400" dirty="0" err="1" smtClean="0"/>
              <a:t>ab</a:t>
            </a:r>
            <a:r>
              <a:rPr lang="en-US" sz="2400" dirty="0" smtClean="0"/>
              <a:t> </a:t>
            </a:r>
            <a:r>
              <a:rPr lang="en-US" sz="2400" dirty="0" err="1" smtClean="0"/>
              <a:t>và</a:t>
            </a:r>
            <a:r>
              <a:rPr lang="en-US" sz="2400" dirty="0" smtClean="0"/>
              <a:t> </a:t>
            </a:r>
            <a:r>
              <a:rPr lang="en-US" sz="2400" dirty="0" err="1" smtClean="0"/>
              <a:t>gh</a:t>
            </a:r>
            <a:r>
              <a:rPr lang="en-US" sz="2400" dirty="0" smtClean="0"/>
              <a:t>). </a:t>
            </a:r>
          </a:p>
          <a:p>
            <a:endParaRPr lang="en-US" sz="2400" dirty="0" smtClean="0"/>
          </a:p>
          <a:p>
            <a:endParaRPr lang="en-US" dirty="0"/>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108</a:t>
            </a:fld>
            <a:endParaRPr lang="en-US"/>
          </a:p>
        </p:txBody>
      </p:sp>
      <p:pic>
        <p:nvPicPr>
          <p:cNvPr id="6" name="Picture 5" descr="http://www.personal.kent.edu/~rmuhamma/GraphTheory/MyGraphTheory/Diagrams/g79.gif"/>
          <p:cNvPicPr/>
          <p:nvPr/>
        </p:nvPicPr>
        <p:blipFill>
          <a:blip r:embed="rId2"/>
          <a:srcRect/>
          <a:stretch>
            <a:fillRect/>
          </a:stretch>
        </p:blipFill>
        <p:spPr bwMode="auto">
          <a:xfrm>
            <a:off x="2782863" y="1931967"/>
            <a:ext cx="3448050" cy="1800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Công thức Euler</a:t>
            </a:r>
            <a:endParaRPr lang="en-US"/>
          </a:p>
        </p:txBody>
      </p:sp>
      <p:sp>
        <p:nvSpPr>
          <p:cNvPr id="3" name="Content Placeholder 2"/>
          <p:cNvSpPr>
            <a:spLocks noGrp="1"/>
          </p:cNvSpPr>
          <p:nvPr>
            <p:ph idx="1"/>
          </p:nvPr>
        </p:nvSpPr>
        <p:spPr/>
        <p:txBody>
          <a:bodyPr/>
          <a:lstStyle/>
          <a:p>
            <a:pPr algn="just">
              <a:spcBef>
                <a:spcPts val="1200"/>
              </a:spcBef>
            </a:pPr>
            <a:r>
              <a:rPr lang="en-US" sz="2400" smtClean="0"/>
              <a:t>Công thức Euler cho biết mối liên hệ giữa số đỉnh, số cạnh và số diện của đồ thị phẳng. Nếu </a:t>
            </a:r>
            <a:r>
              <a:rPr lang="en-US" sz="2400" i="1" smtClean="0"/>
              <a:t>n, m,</a:t>
            </a:r>
            <a:r>
              <a:rPr lang="en-US" sz="2400" smtClean="0"/>
              <a:t> và</a:t>
            </a:r>
            <a:r>
              <a:rPr lang="en-US" sz="2400" i="1" smtClean="0"/>
              <a:t> f</a:t>
            </a:r>
            <a:r>
              <a:rPr lang="en-US" sz="2400" smtClean="0"/>
              <a:t>  theo thứ tự là số đỉnh, cạnh và diện của đồ thị phẳng liên thông thì ta có </a:t>
            </a:r>
            <a:r>
              <a:rPr lang="en-US" sz="2400" i="1" smtClean="0"/>
              <a:t>n</a:t>
            </a:r>
            <a:r>
              <a:rPr lang="en-US" sz="2400" smtClean="0"/>
              <a:t> – </a:t>
            </a:r>
            <a:r>
              <a:rPr lang="en-US" sz="2400" i="1" smtClean="0"/>
              <a:t>m</a:t>
            </a:r>
            <a:r>
              <a:rPr lang="en-US" sz="2400" smtClean="0"/>
              <a:t>+</a:t>
            </a:r>
            <a:r>
              <a:rPr lang="en-US" sz="2400" i="1" smtClean="0"/>
              <a:t>f</a:t>
            </a:r>
            <a:r>
              <a:rPr lang="en-US" sz="2400" smtClean="0"/>
              <a:t> = 2. </a:t>
            </a:r>
          </a:p>
          <a:p>
            <a:pPr algn="just">
              <a:spcBef>
                <a:spcPts val="1200"/>
              </a:spcBef>
            </a:pPr>
            <a:r>
              <a:rPr lang="en-US" sz="2400" smtClean="0"/>
              <a:t>Công thức Euler khẳng định rằng mọi cách vẽ phẳng của đồ thị phẳng liên thông đều cho cùng một số diện như nhau là 2 – </a:t>
            </a:r>
            <a:r>
              <a:rPr lang="en-US" sz="2400" i="1" smtClean="0"/>
              <a:t>n + m.</a:t>
            </a:r>
          </a:p>
          <a:p>
            <a:pPr algn="just">
              <a:spcBef>
                <a:spcPts val="1200"/>
              </a:spcBef>
            </a:pPr>
            <a:endParaRPr lang="en-US" sz="2400" b="1" smtClean="0"/>
          </a:p>
          <a:p>
            <a:pPr algn="just">
              <a:spcBef>
                <a:spcPts val="1200"/>
              </a:spcBef>
            </a:pPr>
            <a:r>
              <a:rPr lang="en-US" sz="2400" b="1" smtClean="0"/>
              <a:t>Theorem (Euler's Formula)    </a:t>
            </a:r>
            <a:r>
              <a:rPr lang="en-US" sz="2400" i="1" smtClean="0"/>
              <a:t>Let G be a connected planar graph, and let </a:t>
            </a:r>
            <a:r>
              <a:rPr lang="en-US" sz="2400" b="1" i="1" smtClean="0"/>
              <a:t>n</a:t>
            </a:r>
            <a:r>
              <a:rPr lang="en-US" sz="2400" i="1" smtClean="0"/>
              <a:t>, </a:t>
            </a:r>
            <a:r>
              <a:rPr lang="en-US" sz="2400" b="1" i="1" smtClean="0"/>
              <a:t>m</a:t>
            </a:r>
            <a:r>
              <a:rPr lang="en-US" sz="2400" i="1" smtClean="0"/>
              <a:t> and </a:t>
            </a:r>
            <a:r>
              <a:rPr lang="en-US" sz="2400" b="1" i="1" smtClean="0"/>
              <a:t>f</a:t>
            </a:r>
            <a:r>
              <a:rPr lang="en-US" sz="2400" i="1" smtClean="0"/>
              <a:t>  denote, respectively, the numbers of vertices, edges, and faces in a plane drawing of G. Then </a:t>
            </a:r>
            <a:r>
              <a:rPr lang="en-US" sz="2400" b="1" i="1" smtClean="0"/>
              <a:t>n </a:t>
            </a:r>
            <a:r>
              <a:rPr lang="en-US" sz="2400" smtClean="0"/>
              <a:t>–  </a:t>
            </a:r>
            <a:r>
              <a:rPr lang="en-US" sz="2400" b="1" i="1" smtClean="0"/>
              <a:t>m + f = </a:t>
            </a:r>
            <a:r>
              <a:rPr lang="en-US" sz="2400" b="1" smtClean="0"/>
              <a:t>2</a:t>
            </a:r>
            <a:r>
              <a:rPr lang="en-US" sz="2400" i="1" smtClean="0"/>
              <a:t>.</a:t>
            </a:r>
            <a:endParaRPr lang="en-US" sz="2400" smtClean="0"/>
          </a:p>
          <a:p>
            <a:endParaRPr lang="en-US" i="1"/>
          </a:p>
        </p:txBody>
      </p:sp>
      <p:sp>
        <p:nvSpPr>
          <p:cNvPr id="4" name="Footer Placeholder 3"/>
          <p:cNvSpPr>
            <a:spLocks noGrp="1"/>
          </p:cNvSpPr>
          <p:nvPr>
            <p:ph type="ftr" sz="quarter" idx="10"/>
          </p:nvPr>
        </p:nvSpPr>
        <p:spPr>
          <a:xfrm>
            <a:off x="107950" y="6416675"/>
            <a:ext cx="4098920"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109</a:t>
            </a:fld>
            <a:endParaRPr lang="en-US"/>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smtClean="0"/>
              <a:t>Chứng minh công thức Euler</a:t>
            </a:r>
            <a:endParaRPr lang="en-US" sz="4000" b="1"/>
          </a:p>
        </p:txBody>
      </p:sp>
      <p:sp>
        <p:nvSpPr>
          <p:cNvPr id="3" name="Content Placeholder 2"/>
          <p:cNvSpPr>
            <a:spLocks noGrp="1"/>
          </p:cNvSpPr>
          <p:nvPr>
            <p:ph idx="1"/>
          </p:nvPr>
        </p:nvSpPr>
        <p:spPr/>
        <p:txBody>
          <a:bodyPr/>
          <a:lstStyle/>
          <a:p>
            <a:r>
              <a:rPr lang="en-US" sz="2400" b="1" smtClean="0"/>
              <a:t>Chứng minh.</a:t>
            </a:r>
            <a:r>
              <a:rPr lang="en-US" sz="2400" smtClean="0"/>
              <a:t>  Qui nạp theo số cạnh </a:t>
            </a:r>
            <a:r>
              <a:rPr lang="en-US" sz="2400" i="1" smtClean="0"/>
              <a:t>m</a:t>
            </a:r>
            <a:r>
              <a:rPr lang="en-US" sz="2400" smtClean="0"/>
              <a:t>. </a:t>
            </a:r>
          </a:p>
          <a:p>
            <a:r>
              <a:rPr lang="en-US" sz="2400" b="1" i="1" smtClean="0"/>
              <a:t>Cơ sở qui nạp:</a:t>
            </a:r>
            <a:r>
              <a:rPr lang="en-US" sz="2400" smtClean="0"/>
              <a:t> Khi </a:t>
            </a:r>
            <a:r>
              <a:rPr lang="en-US" sz="2400" i="1" smtClean="0"/>
              <a:t>m</a:t>
            </a:r>
            <a:r>
              <a:rPr lang="en-US" sz="2400" smtClean="0"/>
              <a:t>=0, ta có </a:t>
            </a:r>
            <a:r>
              <a:rPr lang="en-US" sz="2400" i="1" smtClean="0"/>
              <a:t>n</a:t>
            </a:r>
            <a:r>
              <a:rPr lang="en-US" sz="2400" smtClean="0"/>
              <a:t>=1 và </a:t>
            </a:r>
            <a:r>
              <a:rPr lang="en-US" sz="2400" i="1" smtClean="0"/>
              <a:t>f</a:t>
            </a:r>
            <a:r>
              <a:rPr lang="en-US" sz="2400" smtClean="0"/>
              <a:t>=1. Do đó </a:t>
            </a:r>
            <a:r>
              <a:rPr lang="en-US" sz="2400" i="1" smtClean="0"/>
              <a:t>n</a:t>
            </a:r>
            <a:r>
              <a:rPr lang="en-US" sz="2400" smtClean="0"/>
              <a:t>–</a:t>
            </a:r>
            <a:r>
              <a:rPr lang="en-US" sz="2400" i="1" smtClean="0"/>
              <a:t>m+f </a:t>
            </a:r>
            <a:r>
              <a:rPr lang="en-US" sz="2400" smtClean="0"/>
              <a:t>= 2.</a:t>
            </a:r>
          </a:p>
          <a:p>
            <a:pPr algn="just"/>
            <a:r>
              <a:rPr lang="en-US" sz="2400" b="1" i="1" smtClean="0"/>
              <a:t>Bước qui nạp: </a:t>
            </a:r>
            <a:r>
              <a:rPr lang="en-US" sz="2400" smtClean="0"/>
              <a:t>Giả sử khẳng định đúng cho mọi đồ thị phẳng liên thông có ít hơn </a:t>
            </a:r>
            <a:r>
              <a:rPr lang="en-US" sz="2400" i="1" smtClean="0"/>
              <a:t>m </a:t>
            </a:r>
            <a:r>
              <a:rPr lang="en-US" sz="2400" smtClean="0"/>
              <a:t>cạnh, trong đó </a:t>
            </a:r>
            <a:r>
              <a:rPr lang="en-US" sz="2400" i="1" smtClean="0"/>
              <a:t>m</a:t>
            </a:r>
            <a:r>
              <a:rPr lang="en-US" sz="2400" smtClean="0"/>
              <a:t> </a:t>
            </a:r>
            <a:r>
              <a:rPr lang="en-US" sz="2400" smtClean="0">
                <a:sym typeface="Symbol"/>
              </a:rPr>
              <a:t></a:t>
            </a:r>
            <a:r>
              <a:rPr lang="en-US" sz="2400" smtClean="0"/>
              <a:t> 1, và giả sử rằng </a:t>
            </a:r>
            <a:r>
              <a:rPr lang="en-US" sz="2400" i="1" smtClean="0"/>
              <a:t>G</a:t>
            </a:r>
            <a:r>
              <a:rPr lang="en-US" sz="2400" smtClean="0"/>
              <a:t> có </a:t>
            </a:r>
            <a:r>
              <a:rPr lang="en-US" sz="2400" i="1" smtClean="0"/>
              <a:t>m</a:t>
            </a:r>
            <a:r>
              <a:rPr lang="en-US" sz="2400" smtClean="0"/>
              <a:t> cạnh. Nếu </a:t>
            </a:r>
            <a:r>
              <a:rPr lang="en-US" sz="2400" i="1" smtClean="0"/>
              <a:t>G</a:t>
            </a:r>
            <a:r>
              <a:rPr lang="en-US" sz="2400" smtClean="0"/>
              <a:t> là cây, thì </a:t>
            </a:r>
            <a:r>
              <a:rPr lang="en-US" sz="2400" i="1" smtClean="0"/>
              <a:t>n=m+</a:t>
            </a:r>
            <a:r>
              <a:rPr lang="en-US" sz="2400" smtClean="0"/>
              <a:t>1 và </a:t>
            </a:r>
            <a:r>
              <a:rPr lang="en-US" sz="2400" i="1" smtClean="0"/>
              <a:t>f</a:t>
            </a:r>
            <a:r>
              <a:rPr lang="en-US" sz="2400" smtClean="0"/>
              <a:t>=1 và do đó công thức là đúng. Mặt khác, nếu </a:t>
            </a:r>
            <a:r>
              <a:rPr lang="en-US" sz="2400" i="1" smtClean="0"/>
              <a:t>G</a:t>
            </a:r>
            <a:r>
              <a:rPr lang="en-US" sz="2400" smtClean="0"/>
              <a:t> không là cây thì gọi </a:t>
            </a:r>
            <a:r>
              <a:rPr lang="en-US" sz="2400" i="1" smtClean="0"/>
              <a:t>e</a:t>
            </a:r>
            <a:r>
              <a:rPr lang="en-US" sz="2400" smtClean="0"/>
              <a:t> là một </a:t>
            </a:r>
            <a:r>
              <a:rPr lang="en-US" sz="2400" b="1" i="1" smtClean="0"/>
              <a:t>cạnh trên chu trình</a:t>
            </a:r>
            <a:r>
              <a:rPr lang="en-US" sz="2400" smtClean="0"/>
              <a:t> của </a:t>
            </a:r>
            <a:r>
              <a:rPr lang="en-US" sz="2400" i="1" smtClean="0"/>
              <a:t>G</a:t>
            </a:r>
            <a:r>
              <a:rPr lang="en-US" sz="2400" smtClean="0"/>
              <a:t> và xét </a:t>
            </a:r>
            <a:r>
              <a:rPr lang="en-US" sz="2400" i="1" smtClean="0"/>
              <a:t>G\e</a:t>
            </a:r>
            <a:r>
              <a:rPr lang="en-US" sz="2400" smtClean="0"/>
              <a:t>. Đồ thị  phẳng liên thông </a:t>
            </a:r>
            <a:r>
              <a:rPr lang="en-US" sz="2400" i="1" smtClean="0"/>
              <a:t>G\e</a:t>
            </a:r>
            <a:r>
              <a:rPr lang="en-US" sz="2400" smtClean="0"/>
              <a:t> có </a:t>
            </a:r>
            <a:r>
              <a:rPr lang="en-US" sz="2400" i="1" smtClean="0"/>
              <a:t>n</a:t>
            </a:r>
            <a:r>
              <a:rPr lang="en-US" sz="2400" smtClean="0"/>
              <a:t> đỉnh, </a:t>
            </a:r>
            <a:r>
              <a:rPr lang="en-US" sz="2400" i="1" smtClean="0"/>
              <a:t>m</a:t>
            </a:r>
            <a:r>
              <a:rPr lang="en-US" sz="2400" smtClean="0"/>
              <a:t>-1 cạnh, và </a:t>
            </a:r>
            <a:r>
              <a:rPr lang="en-US" sz="2400" i="1" smtClean="0"/>
              <a:t>f </a:t>
            </a:r>
            <a:r>
              <a:rPr lang="en-US" sz="2400" smtClean="0"/>
              <a:t>– 1 diện, do đó theo giả thiết qui nạp</a:t>
            </a:r>
          </a:p>
          <a:p>
            <a:pPr algn="ctr">
              <a:buNone/>
            </a:pPr>
            <a:r>
              <a:rPr lang="en-US" sz="2400" b="1" i="1" smtClean="0"/>
              <a:t>n</a:t>
            </a:r>
            <a:r>
              <a:rPr lang="en-US" sz="2400" b="1" smtClean="0"/>
              <a:t> </a:t>
            </a:r>
            <a:r>
              <a:rPr lang="en-US" sz="2400" smtClean="0"/>
              <a:t>– </a:t>
            </a:r>
            <a:r>
              <a:rPr lang="en-US" sz="2400" b="1" smtClean="0"/>
              <a:t>(</a:t>
            </a:r>
            <a:r>
              <a:rPr lang="en-US" sz="2400" b="1" i="1" smtClean="0"/>
              <a:t>m</a:t>
            </a:r>
            <a:r>
              <a:rPr lang="en-US" sz="2400" b="1" smtClean="0"/>
              <a:t> </a:t>
            </a:r>
            <a:r>
              <a:rPr lang="en-US" sz="2400" smtClean="0"/>
              <a:t>– </a:t>
            </a:r>
            <a:r>
              <a:rPr lang="en-US" sz="2400" b="1" smtClean="0"/>
              <a:t>1) + (</a:t>
            </a:r>
            <a:r>
              <a:rPr lang="en-US" sz="2400" b="1" i="1" smtClean="0"/>
              <a:t>f</a:t>
            </a:r>
            <a:r>
              <a:rPr lang="en-US" sz="2400" b="1" smtClean="0"/>
              <a:t> </a:t>
            </a:r>
            <a:r>
              <a:rPr lang="en-US" sz="2400" smtClean="0"/>
              <a:t>– </a:t>
            </a:r>
            <a:r>
              <a:rPr lang="en-US" sz="2400" b="1" smtClean="0"/>
              <a:t>1) = 2</a:t>
            </a:r>
          </a:p>
          <a:p>
            <a:pPr>
              <a:buNone/>
            </a:pPr>
            <a:r>
              <a:rPr lang="en-US" sz="2400" smtClean="0"/>
              <a:t>      từ đó suy ra</a:t>
            </a:r>
          </a:p>
          <a:p>
            <a:pPr algn="ctr">
              <a:buNone/>
            </a:pPr>
            <a:r>
              <a:rPr lang="en-US" sz="2400" b="1" i="1" smtClean="0"/>
              <a:t>n </a:t>
            </a:r>
            <a:r>
              <a:rPr lang="en-US" sz="2400" smtClean="0"/>
              <a:t>– </a:t>
            </a:r>
            <a:r>
              <a:rPr lang="en-US" sz="2400" b="1" i="1" smtClean="0"/>
              <a:t>m + f</a:t>
            </a:r>
            <a:r>
              <a:rPr lang="en-US" sz="2400" b="1" smtClean="0"/>
              <a:t> = 2.</a:t>
            </a:r>
            <a:endParaRPr lang="en-US" sz="2400" smtClean="0"/>
          </a:p>
          <a:p>
            <a:r>
              <a:rPr lang="en-US" sz="2400" smtClean="0"/>
              <a:t>Ta sẽ phát biểu một loạt hệ quả thú vị suy ra từ công thức Euler.</a:t>
            </a:r>
          </a:p>
          <a:p>
            <a:endParaRPr lang="en-US" sz="2000"/>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110</a:t>
            </a:fld>
            <a:endParaRPr lang="en-US"/>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Hệ quả</a:t>
            </a:r>
            <a:endParaRPr lang="en-US"/>
          </a:p>
        </p:txBody>
      </p:sp>
      <p:sp>
        <p:nvSpPr>
          <p:cNvPr id="3" name="Content Placeholder 2"/>
          <p:cNvSpPr>
            <a:spLocks noGrp="1"/>
          </p:cNvSpPr>
          <p:nvPr>
            <p:ph idx="1"/>
          </p:nvPr>
        </p:nvSpPr>
        <p:spPr/>
        <p:txBody>
          <a:bodyPr/>
          <a:lstStyle/>
          <a:p>
            <a:r>
              <a:rPr lang="en-US" sz="2400" b="1" smtClean="0"/>
              <a:t>Hệ quả 1.</a:t>
            </a:r>
            <a:r>
              <a:rPr lang="en-US" sz="2400" smtClean="0"/>
              <a:t>  Giả sử</a:t>
            </a:r>
            <a:r>
              <a:rPr lang="en-US" sz="2400" i="1" smtClean="0"/>
              <a:t> G là đơn đồ thị phẳng liên thông với n đỉnh, trong đó n ≥ </a:t>
            </a:r>
            <a:r>
              <a:rPr lang="en-US" sz="2400" smtClean="0"/>
              <a:t>3</a:t>
            </a:r>
            <a:r>
              <a:rPr lang="en-US" sz="2400" i="1" smtClean="0"/>
              <a:t> và m cạnh. Khi đó m ≤ </a:t>
            </a:r>
            <a:r>
              <a:rPr lang="en-US" sz="2400" smtClean="0"/>
              <a:t>3</a:t>
            </a:r>
            <a:r>
              <a:rPr lang="en-US" sz="2400" i="1" smtClean="0"/>
              <a:t>n </a:t>
            </a:r>
            <a:r>
              <a:rPr lang="en-US" sz="2400" smtClean="0"/>
              <a:t>– </a:t>
            </a:r>
            <a:r>
              <a:rPr lang="en-US" sz="2400" i="1" smtClean="0"/>
              <a:t> </a:t>
            </a:r>
            <a:r>
              <a:rPr lang="en-US" sz="2400" smtClean="0"/>
              <a:t>6.</a:t>
            </a:r>
          </a:p>
          <a:p>
            <a:pPr algn="just"/>
            <a:r>
              <a:rPr lang="en-US" sz="2400" b="1" i="1" smtClean="0"/>
              <a:t>Chứng minh.</a:t>
            </a:r>
            <a:r>
              <a:rPr lang="en-US" sz="2400" smtClean="0"/>
              <a:t>  Đối với đồ thị </a:t>
            </a:r>
            <a:r>
              <a:rPr lang="en-US" sz="2400" i="1" smtClean="0"/>
              <a:t>G</a:t>
            </a:r>
            <a:r>
              <a:rPr lang="en-US" sz="2400" smtClean="0"/>
              <a:t> có </a:t>
            </a:r>
            <a:r>
              <a:rPr lang="en-US" sz="2400" i="1" smtClean="0"/>
              <a:t>f</a:t>
            </a:r>
            <a:r>
              <a:rPr lang="en-US" sz="2400" smtClean="0"/>
              <a:t> diện, từ bổ đề về các cái bắt tay, suy ra 2</a:t>
            </a:r>
            <a:r>
              <a:rPr lang="en-US" sz="2400" i="1" smtClean="0"/>
              <a:t>m</a:t>
            </a:r>
            <a:r>
              <a:rPr lang="en-US" sz="2400" smtClean="0"/>
              <a:t> = (tổng bậc của các diện) ≥ 3</a:t>
            </a:r>
            <a:r>
              <a:rPr lang="en-US" sz="2400" i="1" smtClean="0"/>
              <a:t>f</a:t>
            </a:r>
            <a:r>
              <a:rPr lang="en-US" sz="2400" smtClean="0"/>
              <a:t>  (bởi vì bậc của mỗi diện của đơn đồ thị ít nhất là 3), do đó  </a:t>
            </a:r>
            <a:r>
              <a:rPr lang="en-US" sz="2400" i="1" smtClean="0"/>
              <a:t>f</a:t>
            </a:r>
            <a:r>
              <a:rPr lang="en-US" sz="2400" smtClean="0"/>
              <a:t> ≤ 2/3 </a:t>
            </a:r>
            <a:r>
              <a:rPr lang="en-US" sz="2400" i="1" smtClean="0"/>
              <a:t>m</a:t>
            </a:r>
            <a:r>
              <a:rPr lang="en-US" sz="2400" smtClean="0"/>
              <a:t>.</a:t>
            </a:r>
          </a:p>
          <a:p>
            <a:r>
              <a:rPr lang="en-US" sz="2400" smtClean="0"/>
              <a:t>Kết hợp với công thức Euler</a:t>
            </a:r>
          </a:p>
          <a:p>
            <a:pPr>
              <a:buNone/>
            </a:pPr>
            <a:r>
              <a:rPr lang="en-US" sz="2400" smtClean="0"/>
              <a:t>               </a:t>
            </a:r>
            <a:r>
              <a:rPr lang="en-US" sz="2400" i="1" smtClean="0"/>
              <a:t>n </a:t>
            </a:r>
            <a:r>
              <a:rPr lang="en-US" sz="2400" smtClean="0"/>
              <a:t>– </a:t>
            </a:r>
            <a:r>
              <a:rPr lang="en-US" sz="2400" i="1" smtClean="0"/>
              <a:t> m + f </a:t>
            </a:r>
            <a:r>
              <a:rPr lang="en-US" sz="2400" smtClean="0"/>
              <a:t> = 2</a:t>
            </a:r>
            <a:br>
              <a:rPr lang="en-US" sz="2400" smtClean="0"/>
            </a:br>
            <a:r>
              <a:rPr lang="en-US" sz="2400" smtClean="0"/>
              <a:t>ta thu được</a:t>
            </a:r>
          </a:p>
          <a:p>
            <a:pPr>
              <a:buNone/>
            </a:pPr>
            <a:r>
              <a:rPr lang="en-US" sz="2400" smtClean="0"/>
              <a:t>               </a:t>
            </a:r>
            <a:r>
              <a:rPr lang="en-US" sz="2400" i="1" smtClean="0"/>
              <a:t>m </a:t>
            </a:r>
            <a:r>
              <a:rPr lang="en-US" sz="2400" smtClean="0"/>
              <a:t>–  </a:t>
            </a:r>
            <a:r>
              <a:rPr lang="en-US" sz="2400" i="1" smtClean="0"/>
              <a:t>n</a:t>
            </a:r>
            <a:r>
              <a:rPr lang="en-US" sz="2400" smtClean="0"/>
              <a:t> + 2 ≤ 2/3 </a:t>
            </a:r>
            <a:r>
              <a:rPr lang="en-US" sz="2400" i="1" smtClean="0"/>
              <a:t>m.</a:t>
            </a:r>
            <a:r>
              <a:rPr lang="en-US" sz="2400" smtClean="0"/>
              <a:t/>
            </a:r>
            <a:br>
              <a:rPr lang="en-US" sz="2400" smtClean="0"/>
            </a:br>
            <a:r>
              <a:rPr lang="en-US" sz="2400" smtClean="0"/>
              <a:t>Từ đó suy ra</a:t>
            </a:r>
          </a:p>
          <a:p>
            <a:pPr>
              <a:buNone/>
            </a:pPr>
            <a:r>
              <a:rPr lang="en-US" sz="2400" smtClean="0"/>
              <a:t>                </a:t>
            </a:r>
            <a:r>
              <a:rPr lang="en-US" sz="2400" i="1" smtClean="0"/>
              <a:t>m</a:t>
            </a:r>
            <a:r>
              <a:rPr lang="en-US" sz="2400" smtClean="0"/>
              <a:t> ≤ 3</a:t>
            </a:r>
            <a:r>
              <a:rPr lang="en-US" sz="2400" i="1" smtClean="0"/>
              <a:t>n</a:t>
            </a:r>
            <a:r>
              <a:rPr lang="en-US" sz="2400" smtClean="0"/>
              <a:t> – 6.</a:t>
            </a:r>
            <a:endParaRPr lang="en-US" sz="2400"/>
          </a:p>
        </p:txBody>
      </p:sp>
      <p:sp>
        <p:nvSpPr>
          <p:cNvPr id="4" name="Footer Placeholder 3"/>
          <p:cNvSpPr>
            <a:spLocks noGrp="1"/>
          </p:cNvSpPr>
          <p:nvPr>
            <p:ph type="ftr" sz="quarter" idx="10"/>
          </p:nvPr>
        </p:nvSpPr>
        <p:spPr>
          <a:xfrm>
            <a:off x="107950" y="6416675"/>
            <a:ext cx="4171946"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111</a:t>
            </a:fld>
            <a:endParaRPr lang="en-US"/>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i="1" smtClean="0"/>
              <a:t>K</a:t>
            </a:r>
            <a:r>
              <a:rPr lang="en-US" sz="4000" baseline="-25000" smtClean="0"/>
              <a:t>5</a:t>
            </a:r>
            <a:r>
              <a:rPr lang="en-US" sz="4000" smtClean="0"/>
              <a:t> không là đồ thị phẳng</a:t>
            </a:r>
            <a:endParaRPr lang="en-US" sz="4000"/>
          </a:p>
        </p:txBody>
      </p:sp>
      <p:sp>
        <p:nvSpPr>
          <p:cNvPr id="3" name="Content Placeholder 2"/>
          <p:cNvSpPr>
            <a:spLocks noGrp="1"/>
          </p:cNvSpPr>
          <p:nvPr>
            <p:ph idx="1"/>
          </p:nvPr>
        </p:nvSpPr>
        <p:spPr/>
        <p:txBody>
          <a:bodyPr/>
          <a:lstStyle/>
          <a:p>
            <a:pPr algn="just">
              <a:spcBef>
                <a:spcPts val="1200"/>
              </a:spcBef>
            </a:pPr>
            <a:r>
              <a:rPr lang="en-US" b="1" smtClean="0"/>
              <a:t>Hệ quả 2. K</a:t>
            </a:r>
            <a:r>
              <a:rPr lang="en-US" b="1" baseline="-25000" smtClean="0"/>
              <a:t>5</a:t>
            </a:r>
            <a:r>
              <a:rPr lang="en-US" b="1" smtClean="0"/>
              <a:t> không là đồ thị phẳng.</a:t>
            </a:r>
            <a:endParaRPr lang="en-US" smtClean="0"/>
          </a:p>
          <a:p>
            <a:pPr algn="just">
              <a:spcBef>
                <a:spcPts val="1200"/>
              </a:spcBef>
            </a:pPr>
            <a:r>
              <a:rPr lang="en-US" b="1" i="1" smtClean="0"/>
              <a:t>Chứng minh. </a:t>
            </a:r>
            <a:r>
              <a:rPr lang="en-US" smtClean="0"/>
              <a:t>Giả sử  </a:t>
            </a:r>
            <a:r>
              <a:rPr lang="en-US" i="1" smtClean="0"/>
              <a:t>K</a:t>
            </a:r>
            <a:r>
              <a:rPr lang="en-US" baseline="-25000" smtClean="0"/>
              <a:t>5 </a:t>
            </a:r>
            <a:r>
              <a:rPr lang="en-US" smtClean="0"/>
              <a:t>là đồ thị phẳng. Do</a:t>
            </a:r>
            <a:r>
              <a:rPr lang="en-US" i="1" smtClean="0"/>
              <a:t> K</a:t>
            </a:r>
            <a:r>
              <a:rPr lang="en-US" baseline="-25000" smtClean="0"/>
              <a:t>5 </a:t>
            </a:r>
            <a:r>
              <a:rPr lang="en-US" smtClean="0"/>
              <a:t> có 5 đỉnh và 10 cạnh, nên từ bổ đề 1 suy ra </a:t>
            </a:r>
          </a:p>
          <a:p>
            <a:pPr algn="just">
              <a:spcBef>
                <a:spcPts val="1200"/>
              </a:spcBef>
              <a:buNone/>
            </a:pPr>
            <a:r>
              <a:rPr lang="en-US" smtClean="0"/>
              <a:t>                                 10 (3 × 5) – 6 = 9. </a:t>
            </a:r>
          </a:p>
          <a:p>
            <a:pPr algn="just">
              <a:spcBef>
                <a:spcPts val="1200"/>
              </a:spcBef>
              <a:buNone/>
            </a:pPr>
            <a:r>
              <a:rPr lang="en-US" smtClean="0"/>
              <a:t>    Điều phi lý này đã chứng minh </a:t>
            </a:r>
            <a:r>
              <a:rPr lang="en-US" i="1" smtClean="0"/>
              <a:t>K</a:t>
            </a:r>
            <a:r>
              <a:rPr lang="en-US" baseline="-25000" smtClean="0"/>
              <a:t>5 </a:t>
            </a:r>
            <a:r>
              <a:rPr lang="en-US" smtClean="0"/>
              <a:t>không là đồ thị phẳng.</a:t>
            </a:r>
          </a:p>
          <a:p>
            <a:pPr algn="just">
              <a:spcBef>
                <a:spcPts val="1200"/>
              </a:spcBef>
            </a:pPr>
            <a:r>
              <a:rPr lang="en-US" b="1" smtClean="0"/>
              <a:t>Chú ý: </a:t>
            </a:r>
            <a:r>
              <a:rPr lang="en-US" i="1" smtClean="0"/>
              <a:t>K</a:t>
            </a:r>
            <a:r>
              <a:rPr lang="en-US" baseline="-25000" smtClean="0"/>
              <a:t>3,3 </a:t>
            </a:r>
            <a:r>
              <a:rPr lang="en-US" smtClean="0"/>
              <a:t> có 6 đỉnh và 9 cạnh, và bất đẳng thức 9 ≤ (3 × 6) – 6 = 12 là đúng. Sự kiện này cho thấy là ta không thể sử dụng hệ quả 1 để chỉ ra </a:t>
            </a:r>
            <a:r>
              <a:rPr lang="en-US" i="1" smtClean="0"/>
              <a:t>K</a:t>
            </a:r>
            <a:r>
              <a:rPr lang="en-US" baseline="-25000" smtClean="0"/>
              <a:t>3,3 </a:t>
            </a:r>
            <a:r>
              <a:rPr lang="en-US" smtClean="0"/>
              <a:t> không là phẳng.</a:t>
            </a:r>
          </a:p>
          <a:p>
            <a:pPr algn="just">
              <a:spcBef>
                <a:spcPts val="1200"/>
              </a:spcBef>
            </a:pPr>
            <a:r>
              <a:rPr lang="en-US" smtClean="0"/>
              <a:t>Ta sẽ phải sử dụng hệ quả khác.</a:t>
            </a:r>
          </a:p>
          <a:p>
            <a:pPr algn="just">
              <a:spcBef>
                <a:spcPts val="1200"/>
              </a:spcBef>
            </a:pPr>
            <a:endParaRPr lang="en-US"/>
          </a:p>
        </p:txBody>
      </p:sp>
      <p:sp>
        <p:nvSpPr>
          <p:cNvPr id="4" name="Footer Placeholder 3"/>
          <p:cNvSpPr>
            <a:spLocks noGrp="1"/>
          </p:cNvSpPr>
          <p:nvPr>
            <p:ph type="ftr" sz="quarter" idx="10"/>
          </p:nvPr>
        </p:nvSpPr>
        <p:spPr>
          <a:xfrm>
            <a:off x="107950" y="6416675"/>
            <a:ext cx="4098920"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112</a:t>
            </a:fld>
            <a:endParaRPr lang="en-US"/>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Hệ quả 3</a:t>
            </a:r>
            <a:endParaRPr lang="en-US"/>
          </a:p>
        </p:txBody>
      </p:sp>
      <p:sp>
        <p:nvSpPr>
          <p:cNvPr id="3" name="Content Placeholder 2"/>
          <p:cNvSpPr>
            <a:spLocks noGrp="1"/>
          </p:cNvSpPr>
          <p:nvPr>
            <p:ph idx="1"/>
          </p:nvPr>
        </p:nvSpPr>
        <p:spPr/>
        <p:txBody>
          <a:bodyPr/>
          <a:lstStyle/>
          <a:p>
            <a:pPr>
              <a:spcBef>
                <a:spcPts val="1200"/>
              </a:spcBef>
            </a:pPr>
            <a:r>
              <a:rPr lang="en-US" sz="2400" b="1" smtClean="0"/>
              <a:t>Hệ quả 3. </a:t>
            </a:r>
            <a:r>
              <a:rPr lang="en-US" sz="2400" i="1" smtClean="0"/>
              <a:t>Giả sử G là đơn đồ thị phẳng liên thông với n đỉnh và m cạnh và không chứa tam giác. Khi đó m ≤ </a:t>
            </a:r>
            <a:r>
              <a:rPr lang="en-US" sz="2400" smtClean="0"/>
              <a:t>2</a:t>
            </a:r>
            <a:r>
              <a:rPr lang="en-US" sz="2400" i="1" smtClean="0"/>
              <a:t>n </a:t>
            </a:r>
            <a:r>
              <a:rPr lang="en-US" sz="2400" smtClean="0"/>
              <a:t>– 4.</a:t>
            </a:r>
          </a:p>
          <a:p>
            <a:pPr algn="just">
              <a:spcBef>
                <a:spcPts val="1200"/>
              </a:spcBef>
            </a:pPr>
            <a:r>
              <a:rPr lang="en-US" sz="2400" b="1" i="1" smtClean="0"/>
              <a:t>Chứng minh.</a:t>
            </a:r>
            <a:r>
              <a:rPr lang="en-US" sz="2400" smtClean="0"/>
              <a:t> Giả sử G có </a:t>
            </a:r>
            <a:r>
              <a:rPr lang="en-US" sz="2400" i="1" smtClean="0"/>
              <a:t>f</a:t>
            </a:r>
            <a:r>
              <a:rPr lang="en-US" sz="2400" smtClean="0"/>
              <a:t>  diện, khi đó từ bổ đề về các cái bắt tay đối với đồ thị phẳng ta có 2</a:t>
            </a:r>
            <a:r>
              <a:rPr lang="en-US" sz="2400" i="1" smtClean="0"/>
              <a:t>m</a:t>
            </a:r>
            <a:r>
              <a:rPr lang="en-US" sz="2400" smtClean="0"/>
              <a:t> </a:t>
            </a:r>
            <a:r>
              <a:rPr lang="en-US" sz="2400" i="1" smtClean="0"/>
              <a:t>≥ </a:t>
            </a:r>
            <a:r>
              <a:rPr lang="en-US" sz="2400" smtClean="0"/>
              <a:t>4 </a:t>
            </a:r>
            <a:r>
              <a:rPr lang="en-US" sz="2400" i="1" smtClean="0"/>
              <a:t>f </a:t>
            </a:r>
            <a:r>
              <a:rPr lang="en-US" sz="2400" smtClean="0"/>
              <a:t>(bởi vì bậc của diện của đơn đồ thị không chứa tam giác ít nhất là 4), vì thế </a:t>
            </a:r>
            <a:r>
              <a:rPr lang="en-US" sz="2400" i="1" smtClean="0"/>
              <a:t>f</a:t>
            </a:r>
            <a:r>
              <a:rPr lang="en-US" sz="2400" smtClean="0"/>
              <a:t> ≤ 1/2 </a:t>
            </a:r>
            <a:r>
              <a:rPr lang="en-US" sz="2400" i="1" smtClean="0"/>
              <a:t>m</a:t>
            </a:r>
            <a:r>
              <a:rPr lang="en-US" sz="2400" smtClean="0"/>
              <a:t>. </a:t>
            </a:r>
          </a:p>
          <a:p>
            <a:pPr>
              <a:spcBef>
                <a:spcPts val="1200"/>
              </a:spcBef>
            </a:pPr>
            <a:r>
              <a:rPr lang="en-US" sz="2400" smtClean="0"/>
              <a:t>Theo công thức Euler ta có</a:t>
            </a:r>
          </a:p>
          <a:p>
            <a:pPr>
              <a:spcBef>
                <a:spcPts val="1200"/>
              </a:spcBef>
              <a:buNone/>
            </a:pPr>
            <a:r>
              <a:rPr lang="en-US" sz="2400" smtClean="0"/>
              <a:t>                     </a:t>
            </a:r>
            <a:r>
              <a:rPr lang="en-US" sz="2400" i="1" smtClean="0"/>
              <a:t>     n </a:t>
            </a:r>
            <a:r>
              <a:rPr lang="en-US" sz="2400" smtClean="0"/>
              <a:t>– </a:t>
            </a:r>
            <a:r>
              <a:rPr lang="en-US" sz="2400" i="1" smtClean="0"/>
              <a:t> m + f</a:t>
            </a:r>
            <a:r>
              <a:rPr lang="en-US" sz="2400" smtClean="0"/>
              <a:t> = 2   hay   </a:t>
            </a:r>
            <a:r>
              <a:rPr lang="en-US" sz="2400" i="1" smtClean="0"/>
              <a:t>m </a:t>
            </a:r>
            <a:r>
              <a:rPr lang="en-US" sz="2400" smtClean="0"/>
              <a:t>– </a:t>
            </a:r>
            <a:r>
              <a:rPr lang="en-US" sz="2400" i="1" smtClean="0"/>
              <a:t>n</a:t>
            </a:r>
            <a:r>
              <a:rPr lang="en-US" sz="2400" smtClean="0"/>
              <a:t> + 2 = </a:t>
            </a:r>
            <a:r>
              <a:rPr lang="en-US" sz="2400" i="1" smtClean="0"/>
              <a:t>f.</a:t>
            </a:r>
            <a:r>
              <a:rPr lang="en-US" sz="2400" smtClean="0"/>
              <a:t/>
            </a:r>
            <a:br>
              <a:rPr lang="en-US" sz="2400" smtClean="0"/>
            </a:br>
            <a:r>
              <a:rPr lang="en-US" sz="2400" smtClean="0"/>
              <a:t>Từ đó ta thu được</a:t>
            </a:r>
          </a:p>
          <a:p>
            <a:pPr>
              <a:spcBef>
                <a:spcPts val="1200"/>
              </a:spcBef>
              <a:buNone/>
            </a:pPr>
            <a:r>
              <a:rPr lang="en-US" sz="2400" smtClean="0"/>
              <a:t>                          </a:t>
            </a:r>
            <a:r>
              <a:rPr lang="en-US" sz="2400" i="1" smtClean="0"/>
              <a:t>m </a:t>
            </a:r>
            <a:r>
              <a:rPr lang="en-US" sz="2400" smtClean="0"/>
              <a:t>– </a:t>
            </a:r>
            <a:r>
              <a:rPr lang="en-US" sz="2400" i="1" smtClean="0"/>
              <a:t>n</a:t>
            </a:r>
            <a:r>
              <a:rPr lang="en-US" sz="2400" smtClean="0"/>
              <a:t> + 2 ≤ </a:t>
            </a:r>
            <a:r>
              <a:rPr lang="en-US" sz="2400" i="1" smtClean="0"/>
              <a:t>m</a:t>
            </a:r>
            <a:r>
              <a:rPr lang="en-US" sz="2400" smtClean="0"/>
              <a:t>/2.</a:t>
            </a:r>
            <a:br>
              <a:rPr lang="en-US" sz="2400" smtClean="0"/>
            </a:br>
            <a:r>
              <a:rPr lang="en-US" sz="2400" smtClean="0"/>
              <a:t>Từ đó suy ra</a:t>
            </a:r>
          </a:p>
          <a:p>
            <a:pPr>
              <a:spcBef>
                <a:spcPts val="1200"/>
              </a:spcBef>
              <a:buNone/>
            </a:pPr>
            <a:r>
              <a:rPr lang="en-US" sz="2400" smtClean="0"/>
              <a:t>                          </a:t>
            </a:r>
            <a:r>
              <a:rPr lang="en-US" sz="2400" i="1" smtClean="0"/>
              <a:t>m</a:t>
            </a:r>
            <a:r>
              <a:rPr lang="en-US" sz="2400" smtClean="0"/>
              <a:t> ≤ 2</a:t>
            </a:r>
            <a:r>
              <a:rPr lang="en-US" sz="2400" i="1" smtClean="0"/>
              <a:t>n</a:t>
            </a:r>
            <a:r>
              <a:rPr lang="en-US" sz="2400" smtClean="0"/>
              <a:t> – 4.</a:t>
            </a:r>
          </a:p>
          <a:p>
            <a:endParaRPr lang="en-US"/>
          </a:p>
        </p:txBody>
      </p:sp>
      <p:sp>
        <p:nvSpPr>
          <p:cNvPr id="4" name="Footer Placeholder 3"/>
          <p:cNvSpPr>
            <a:spLocks noGrp="1"/>
          </p:cNvSpPr>
          <p:nvPr>
            <p:ph type="ftr" sz="quarter" idx="10"/>
          </p:nvPr>
        </p:nvSpPr>
        <p:spPr>
          <a:xfrm>
            <a:off x="107949" y="6416675"/>
            <a:ext cx="4062407"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113</a:t>
            </a:fld>
            <a:endParaRPr lang="en-US"/>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smtClean="0"/>
              <a:t>K</a:t>
            </a:r>
            <a:r>
              <a:rPr lang="en-US" baseline="-25000" smtClean="0"/>
              <a:t>3,3</a:t>
            </a:r>
            <a:r>
              <a:rPr lang="en-US" smtClean="0"/>
              <a:t> không là đồ thị phẳng</a:t>
            </a:r>
            <a:endParaRPr lang="en-US"/>
          </a:p>
        </p:txBody>
      </p:sp>
      <p:sp>
        <p:nvSpPr>
          <p:cNvPr id="3" name="Content Placeholder 2"/>
          <p:cNvSpPr>
            <a:spLocks noGrp="1"/>
          </p:cNvSpPr>
          <p:nvPr>
            <p:ph idx="1"/>
          </p:nvPr>
        </p:nvSpPr>
        <p:spPr/>
        <p:txBody>
          <a:bodyPr/>
          <a:lstStyle/>
          <a:p>
            <a:pPr algn="just">
              <a:spcBef>
                <a:spcPts val="1200"/>
              </a:spcBef>
            </a:pPr>
            <a:r>
              <a:rPr lang="en-US" b="1" smtClean="0"/>
              <a:t>Hệ quả 4.</a:t>
            </a:r>
            <a:r>
              <a:rPr lang="en-US" smtClean="0"/>
              <a:t> </a:t>
            </a:r>
            <a:r>
              <a:rPr lang="en-US" i="1" smtClean="0"/>
              <a:t>K</a:t>
            </a:r>
            <a:r>
              <a:rPr lang="en-US" baseline="-25000" smtClean="0"/>
              <a:t>3,3</a:t>
            </a:r>
            <a:r>
              <a:rPr lang="en-US" smtClean="0"/>
              <a:t> không là đồ thị phẳng.</a:t>
            </a:r>
          </a:p>
          <a:p>
            <a:pPr algn="just">
              <a:spcBef>
                <a:spcPts val="1200"/>
              </a:spcBef>
            </a:pPr>
            <a:r>
              <a:rPr lang="en-US" b="1" smtClean="0"/>
              <a:t>Chứng minh. </a:t>
            </a:r>
            <a:r>
              <a:rPr lang="en-US" smtClean="0"/>
              <a:t>Giả sử </a:t>
            </a:r>
            <a:r>
              <a:rPr lang="en-US" i="1" smtClean="0"/>
              <a:t>K</a:t>
            </a:r>
            <a:r>
              <a:rPr lang="en-US" baseline="-25000" smtClean="0"/>
              <a:t>3,3</a:t>
            </a:r>
            <a:r>
              <a:rPr lang="en-US" smtClean="0"/>
              <a:t> là phẳng. Do </a:t>
            </a:r>
            <a:r>
              <a:rPr lang="en-US" i="1" smtClean="0"/>
              <a:t>K</a:t>
            </a:r>
            <a:r>
              <a:rPr lang="en-US" baseline="-25000" smtClean="0"/>
              <a:t>3,3</a:t>
            </a:r>
            <a:r>
              <a:rPr lang="en-US" smtClean="0"/>
              <a:t> có 6 đỉnh, 9 cạnh và không chứa tam giác, nên từ hệ quả 3 suy ra</a:t>
            </a:r>
          </a:p>
          <a:p>
            <a:pPr algn="just">
              <a:spcBef>
                <a:spcPts val="1200"/>
              </a:spcBef>
              <a:buNone/>
            </a:pPr>
            <a:r>
              <a:rPr lang="en-US" smtClean="0"/>
              <a:t>                      9 ≤ (2×6) –  4 = 8. </a:t>
            </a:r>
          </a:p>
          <a:p>
            <a:pPr algn="just">
              <a:spcBef>
                <a:spcPts val="1200"/>
              </a:spcBef>
              <a:buNone/>
            </a:pPr>
            <a:r>
              <a:rPr lang="en-US" smtClean="0"/>
              <a:t>    Điều phi lý này đã chứng tỏ </a:t>
            </a:r>
            <a:r>
              <a:rPr lang="en-US" i="1" smtClean="0"/>
              <a:t>K</a:t>
            </a:r>
            <a:r>
              <a:rPr lang="en-US" baseline="-25000" smtClean="0"/>
              <a:t>3,3</a:t>
            </a:r>
            <a:r>
              <a:rPr lang="en-US" smtClean="0"/>
              <a:t> không là đồ thị phẳng.</a:t>
            </a:r>
          </a:p>
          <a:p>
            <a:pPr algn="just">
              <a:spcBef>
                <a:spcPts val="1200"/>
              </a:spcBef>
            </a:pPr>
            <a:endParaRPr lang="en-US" smtClean="0"/>
          </a:p>
          <a:p>
            <a:pPr algn="just">
              <a:spcBef>
                <a:spcPts val="1200"/>
              </a:spcBef>
            </a:pPr>
            <a:r>
              <a:rPr lang="en-US" smtClean="0"/>
              <a:t>Kết quả trên đã giải quyết bài toán đố hóc búa về: ba căn nhà và 3 nguồn cung cấp năng lượng</a:t>
            </a:r>
            <a:endParaRPr lang="en-US"/>
          </a:p>
        </p:txBody>
      </p:sp>
      <p:sp>
        <p:nvSpPr>
          <p:cNvPr id="4" name="Footer Placeholder 3"/>
          <p:cNvSpPr>
            <a:spLocks noGrp="1"/>
          </p:cNvSpPr>
          <p:nvPr>
            <p:ph type="ftr" sz="quarter" idx="10"/>
          </p:nvPr>
        </p:nvSpPr>
        <p:spPr>
          <a:xfrm>
            <a:off x="107949" y="6416675"/>
            <a:ext cx="4719641"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114</a:t>
            </a:fld>
            <a:endParaRPr lang="en-US"/>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smtClean="0"/>
              <a:t>Bài toán xây dựng hệ thống </a:t>
            </a:r>
            <a:br>
              <a:rPr lang="en-US" sz="3200" b="1" smtClean="0"/>
            </a:br>
            <a:r>
              <a:rPr lang="en-US" sz="3200" b="1" smtClean="0"/>
              <a:t>cung cấp năng lượng</a:t>
            </a:r>
            <a:endParaRPr lang="en-US" sz="3200" b="1"/>
          </a:p>
        </p:txBody>
      </p:sp>
      <p:sp>
        <p:nvSpPr>
          <p:cNvPr id="3" name="Content Placeholder 2"/>
          <p:cNvSpPr>
            <a:spLocks noGrp="1"/>
          </p:cNvSpPr>
          <p:nvPr>
            <p:ph idx="1"/>
          </p:nvPr>
        </p:nvSpPr>
        <p:spPr/>
        <p:txBody>
          <a:bodyPr/>
          <a:lstStyle/>
          <a:p>
            <a:pPr algn="just"/>
            <a:r>
              <a:rPr lang="en-US" sz="2400" smtClean="0"/>
              <a:t>Tìm cách xây dựng hệ thống đường ống nối 3 nguồn cung cấp khí ga, nước và điện cho 3 ngôi nhà sao cho chúng không cắt nhau:</a:t>
            </a:r>
            <a:endParaRPr lang="en-US" sz="2400"/>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115</a:t>
            </a:fld>
            <a:endParaRPr lang="en-US"/>
          </a:p>
        </p:txBody>
      </p:sp>
      <p:pic>
        <p:nvPicPr>
          <p:cNvPr id="804866" name="Picture 2" descr="Image1"/>
          <p:cNvPicPr>
            <a:picLocks noChangeAspect="1" noChangeArrowheads="1"/>
          </p:cNvPicPr>
          <p:nvPr/>
        </p:nvPicPr>
        <p:blipFill>
          <a:blip r:embed="rId2"/>
          <a:srcRect/>
          <a:stretch>
            <a:fillRect/>
          </a:stretch>
        </p:blipFill>
        <p:spPr bwMode="auto">
          <a:xfrm>
            <a:off x="847674" y="2695575"/>
            <a:ext cx="3952875" cy="3438525"/>
          </a:xfrm>
          <a:prstGeom prst="rect">
            <a:avLst/>
          </a:prstGeom>
          <a:noFill/>
          <a:ln w="9525">
            <a:noFill/>
            <a:miter lim="800000"/>
            <a:headEnd/>
            <a:tailEnd/>
          </a:ln>
        </p:spPr>
      </p:pic>
      <p:sp>
        <p:nvSpPr>
          <p:cNvPr id="7" name="Oval 6"/>
          <p:cNvSpPr/>
          <p:nvPr/>
        </p:nvSpPr>
        <p:spPr bwMode="auto">
          <a:xfrm>
            <a:off x="6324624" y="3136896"/>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8" name="Oval 7"/>
          <p:cNvSpPr/>
          <p:nvPr/>
        </p:nvSpPr>
        <p:spPr bwMode="auto">
          <a:xfrm>
            <a:off x="6324624" y="4086234"/>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9" name="Oval 8"/>
          <p:cNvSpPr/>
          <p:nvPr/>
        </p:nvSpPr>
        <p:spPr bwMode="auto">
          <a:xfrm>
            <a:off x="6324624" y="5108598"/>
            <a:ext cx="219078" cy="219078"/>
          </a:xfrm>
          <a:prstGeom prst="ellipse">
            <a:avLst/>
          </a:prstGeom>
          <a:solidFill>
            <a:srgbClr val="C00000"/>
          </a:solidFill>
          <a:ln w="28575" cap="flat" cmpd="sng" algn="ctr">
            <a:solidFill>
              <a:srgbClr val="0000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0" name="Straight Connector 9"/>
          <p:cNvCxnSpPr>
            <a:stCxn id="8" idx="6"/>
            <a:endCxn id="15" idx="2"/>
          </p:cNvCxnSpPr>
          <p:nvPr/>
        </p:nvCxnSpPr>
        <p:spPr bwMode="auto">
          <a:xfrm>
            <a:off x="6543702" y="4195773"/>
            <a:ext cx="1095390"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1" name="Straight Connector 10"/>
          <p:cNvCxnSpPr>
            <a:stCxn id="7" idx="6"/>
            <a:endCxn id="16" idx="2"/>
          </p:cNvCxnSpPr>
          <p:nvPr/>
        </p:nvCxnSpPr>
        <p:spPr bwMode="auto">
          <a:xfrm>
            <a:off x="6543702" y="3246435"/>
            <a:ext cx="1131903"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2" name="Straight Connector 11"/>
          <p:cNvCxnSpPr>
            <a:stCxn id="16" idx="4"/>
            <a:endCxn id="9" idx="0"/>
          </p:cNvCxnSpPr>
          <p:nvPr/>
        </p:nvCxnSpPr>
        <p:spPr bwMode="auto">
          <a:xfrm rot="5400000">
            <a:off x="6233342" y="3556796"/>
            <a:ext cx="1752624" cy="1350981"/>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3" name="Straight Connector 12"/>
          <p:cNvCxnSpPr>
            <a:stCxn id="16" idx="3"/>
            <a:endCxn id="8" idx="7"/>
          </p:cNvCxnSpPr>
          <p:nvPr/>
        </p:nvCxnSpPr>
        <p:spPr bwMode="auto">
          <a:xfrm rot="5400000">
            <a:off x="6712441" y="3123070"/>
            <a:ext cx="794426" cy="1196069"/>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4" name="Straight Connector 13"/>
          <p:cNvCxnSpPr>
            <a:stCxn id="7" idx="4"/>
            <a:endCxn id="17" idx="0"/>
          </p:cNvCxnSpPr>
          <p:nvPr/>
        </p:nvCxnSpPr>
        <p:spPr bwMode="auto">
          <a:xfrm rot="16200000" flipH="1">
            <a:off x="6215085" y="3575052"/>
            <a:ext cx="1752624" cy="1314468"/>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
        <p:nvSpPr>
          <p:cNvPr id="15" name="Oval 14"/>
          <p:cNvSpPr/>
          <p:nvPr/>
        </p:nvSpPr>
        <p:spPr bwMode="auto">
          <a:xfrm>
            <a:off x="7639092" y="4086234"/>
            <a:ext cx="219078" cy="219078"/>
          </a:xfrm>
          <a:prstGeom prst="ellipse">
            <a:avLst/>
          </a:prstGeom>
          <a:solidFill>
            <a:schemeClr val="accent6"/>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6" name="Oval 15"/>
          <p:cNvSpPr/>
          <p:nvPr/>
        </p:nvSpPr>
        <p:spPr bwMode="auto">
          <a:xfrm>
            <a:off x="7675605" y="3136896"/>
            <a:ext cx="219078" cy="219078"/>
          </a:xfrm>
          <a:prstGeom prst="ellipse">
            <a:avLst/>
          </a:prstGeom>
          <a:solidFill>
            <a:schemeClr val="accent6"/>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7" name="Oval 16"/>
          <p:cNvSpPr/>
          <p:nvPr/>
        </p:nvSpPr>
        <p:spPr bwMode="auto">
          <a:xfrm>
            <a:off x="7639092" y="5108598"/>
            <a:ext cx="219078" cy="219078"/>
          </a:xfrm>
          <a:prstGeom prst="ellipse">
            <a:avLst/>
          </a:prstGeom>
          <a:solidFill>
            <a:schemeClr val="accent6"/>
          </a:solidFill>
          <a:ln w="2857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8" name="Straight Connector 17"/>
          <p:cNvCxnSpPr>
            <a:stCxn id="7" idx="5"/>
            <a:endCxn id="15" idx="1"/>
          </p:cNvCxnSpPr>
          <p:nvPr/>
        </p:nvCxnSpPr>
        <p:spPr bwMode="auto">
          <a:xfrm rot="16200000" flipH="1">
            <a:off x="6694184" y="3141326"/>
            <a:ext cx="794426" cy="1159556"/>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19" name="Straight Connector 18"/>
          <p:cNvCxnSpPr>
            <a:stCxn id="9" idx="6"/>
            <a:endCxn id="17" idx="2"/>
          </p:cNvCxnSpPr>
          <p:nvPr/>
        </p:nvCxnSpPr>
        <p:spPr bwMode="auto">
          <a:xfrm>
            <a:off x="6543702" y="5218137"/>
            <a:ext cx="1095390" cy="1588"/>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20" name="Straight Connector 19"/>
          <p:cNvCxnSpPr>
            <a:stCxn id="9" idx="7"/>
            <a:endCxn id="15" idx="3"/>
          </p:cNvCxnSpPr>
          <p:nvPr/>
        </p:nvCxnSpPr>
        <p:spPr bwMode="auto">
          <a:xfrm rot="5400000" flipH="1" flipV="1">
            <a:off x="6657671" y="4127177"/>
            <a:ext cx="867452" cy="1159556"/>
          </a:xfrm>
          <a:prstGeom prst="line">
            <a:avLst/>
          </a:prstGeom>
          <a:solidFill>
            <a:schemeClr val="accent1"/>
          </a:solidFill>
          <a:ln w="28575" cap="flat" cmpd="sng" algn="ctr">
            <a:solidFill>
              <a:srgbClr val="C00000"/>
            </a:solidFill>
            <a:prstDash val="solid"/>
            <a:round/>
            <a:headEnd type="none" w="med" len="med"/>
            <a:tailEnd type="none" w="med" len="med"/>
          </a:ln>
          <a:effectLst/>
        </p:spPr>
      </p:cxnSp>
      <p:cxnSp>
        <p:nvCxnSpPr>
          <p:cNvPr id="21" name="Straight Connector 20"/>
          <p:cNvCxnSpPr>
            <a:stCxn id="8" idx="5"/>
            <a:endCxn id="17" idx="1"/>
          </p:cNvCxnSpPr>
          <p:nvPr/>
        </p:nvCxnSpPr>
        <p:spPr bwMode="auto">
          <a:xfrm rot="16200000" flipH="1">
            <a:off x="6657671" y="4127177"/>
            <a:ext cx="867452" cy="1159556"/>
          </a:xfrm>
          <a:prstGeom prst="line">
            <a:avLst/>
          </a:prstGeom>
          <a:solidFill>
            <a:schemeClr val="accent1"/>
          </a:solidFill>
          <a:ln w="28575" cap="flat" cmpd="sng" algn="ctr">
            <a:solidFill>
              <a:srgbClr val="C00000"/>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6553200" y="6248400"/>
            <a:ext cx="1905000" cy="457200"/>
          </a:xfrm>
          <a:prstGeom prst="rect">
            <a:avLst/>
          </a:prstGeom>
        </p:spPr>
        <p:txBody>
          <a:bodyPr/>
          <a:lstStyle/>
          <a:p>
            <a:pPr algn="r"/>
            <a:fld id="{B4CE7AA0-B5CC-4C06-B29E-1A130040AE0A}" type="slidenum">
              <a:rPr lang="en-US" u="none"/>
              <a:pPr algn="r"/>
              <a:t>116</a:t>
            </a:fld>
            <a:endParaRPr lang="en-US" u="none"/>
          </a:p>
        </p:txBody>
      </p:sp>
      <p:sp>
        <p:nvSpPr>
          <p:cNvPr id="103426" name="Rectangle 2"/>
          <p:cNvSpPr>
            <a:spLocks noGrp="1" noChangeArrowheads="1"/>
          </p:cNvSpPr>
          <p:nvPr>
            <p:ph type="title"/>
          </p:nvPr>
        </p:nvSpPr>
        <p:spPr/>
        <p:txBody>
          <a:bodyPr/>
          <a:lstStyle/>
          <a:p>
            <a:pPr algn="ctr"/>
            <a:r>
              <a:rPr lang="en-US" smtClean="0"/>
              <a:t>Chứng minh </a:t>
            </a:r>
            <a:r>
              <a:rPr lang="en-US" i="1"/>
              <a:t>Q</a:t>
            </a:r>
            <a:r>
              <a:rPr lang="en-US" baseline="-25000"/>
              <a:t>4</a:t>
            </a:r>
            <a:r>
              <a:rPr lang="en-US"/>
              <a:t> </a:t>
            </a:r>
            <a:r>
              <a:rPr lang="en-US" smtClean="0"/>
              <a:t>không phẳng</a:t>
            </a:r>
            <a:endParaRPr lang="en-US"/>
          </a:p>
        </p:txBody>
      </p:sp>
      <p:sp>
        <p:nvSpPr>
          <p:cNvPr id="103427" name="Rectangle 3" descr="Rectangle: Click to edit Master text styles&#10;Second level&#10;Third level&#10;Fourth level&#10;Fifth level"/>
          <p:cNvSpPr>
            <a:spLocks noGrp="1" noChangeArrowheads="1"/>
          </p:cNvSpPr>
          <p:nvPr>
            <p:ph type="body" idx="1"/>
          </p:nvPr>
        </p:nvSpPr>
        <p:spPr>
          <a:xfrm>
            <a:off x="179388" y="1484313"/>
            <a:ext cx="8736012" cy="4756188"/>
          </a:xfrm>
        </p:spPr>
        <p:txBody>
          <a:bodyPr/>
          <a:lstStyle/>
          <a:p>
            <a:pPr marL="609600" indent="-609600">
              <a:lnSpc>
                <a:spcPct val="90000"/>
              </a:lnSpc>
              <a:buNone/>
            </a:pPr>
            <a:r>
              <a:rPr lang="en-US" sz="2800" dirty="0" smtClean="0"/>
              <a:t>Ta </a:t>
            </a:r>
            <a:r>
              <a:rPr lang="en-US" sz="2800" dirty="0" err="1" smtClean="0"/>
              <a:t>chứng</a:t>
            </a:r>
            <a:r>
              <a:rPr lang="en-US" sz="2800" dirty="0" smtClean="0"/>
              <a:t> minh </a:t>
            </a:r>
            <a:r>
              <a:rPr lang="en-US" sz="2800" i="1" dirty="0" err="1" smtClean="0"/>
              <a:t>Q</a:t>
            </a:r>
            <a:r>
              <a:rPr lang="en-US" sz="2800" baseline="-25000" dirty="0" err="1" smtClean="0"/>
              <a:t>4</a:t>
            </a:r>
            <a:r>
              <a:rPr lang="en-US" sz="2800" dirty="0" smtClean="0"/>
              <a:t> </a:t>
            </a:r>
            <a:r>
              <a:rPr lang="en-US" sz="2800" dirty="0" err="1" smtClean="0"/>
              <a:t>không</a:t>
            </a:r>
            <a:r>
              <a:rPr lang="en-US" sz="2800" dirty="0" smtClean="0"/>
              <a:t> </a:t>
            </a:r>
            <a:r>
              <a:rPr lang="en-US" sz="2800" dirty="0" err="1" smtClean="0"/>
              <a:t>là</a:t>
            </a:r>
            <a:r>
              <a:rPr lang="en-US" sz="2800" dirty="0" smtClean="0"/>
              <a:t> </a:t>
            </a:r>
            <a:r>
              <a:rPr lang="en-US" sz="2800" dirty="0" err="1" smtClean="0"/>
              <a:t>đồ</a:t>
            </a:r>
            <a:r>
              <a:rPr lang="en-US" sz="2800" dirty="0" smtClean="0"/>
              <a:t> </a:t>
            </a:r>
            <a:r>
              <a:rPr lang="en-US" sz="2800" dirty="0" err="1" smtClean="0"/>
              <a:t>thị</a:t>
            </a:r>
            <a:r>
              <a:rPr lang="en-US" sz="2800" dirty="0" smtClean="0"/>
              <a:t> </a:t>
            </a:r>
            <a:r>
              <a:rPr lang="en-US" sz="2800" dirty="0" err="1" smtClean="0"/>
              <a:t>phẳng</a:t>
            </a:r>
            <a:r>
              <a:rPr lang="en-US" sz="2800" dirty="0" smtClean="0"/>
              <a:t>.</a:t>
            </a:r>
            <a:endParaRPr lang="en-US" sz="2800" dirty="0"/>
          </a:p>
          <a:p>
            <a:pPr marL="609600" indent="-609600">
              <a:lnSpc>
                <a:spcPct val="90000"/>
              </a:lnSpc>
            </a:pPr>
            <a:r>
              <a:rPr lang="en-US" dirty="0" err="1" smtClean="0"/>
              <a:t>Trước</a:t>
            </a:r>
            <a:r>
              <a:rPr lang="en-US" dirty="0" smtClean="0"/>
              <a:t> </a:t>
            </a:r>
            <a:r>
              <a:rPr lang="en-US" dirty="0" err="1" smtClean="0"/>
              <a:t>hết</a:t>
            </a:r>
            <a:r>
              <a:rPr lang="en-US" dirty="0" smtClean="0"/>
              <a:t> </a:t>
            </a:r>
            <a:r>
              <a:rPr lang="en-US" dirty="0" err="1" smtClean="0"/>
              <a:t>ta</a:t>
            </a:r>
            <a:r>
              <a:rPr lang="en-US" dirty="0" smtClean="0"/>
              <a:t> </a:t>
            </a:r>
            <a:r>
              <a:rPr lang="en-US" dirty="0" err="1" smtClean="0"/>
              <a:t>tính</a:t>
            </a:r>
            <a:r>
              <a:rPr lang="en-US" dirty="0" smtClean="0"/>
              <a:t> </a:t>
            </a:r>
            <a:r>
              <a:rPr lang="en-US" dirty="0" err="1" smtClean="0"/>
              <a:t>số</a:t>
            </a:r>
            <a:r>
              <a:rPr lang="en-US" dirty="0" smtClean="0"/>
              <a:t> </a:t>
            </a:r>
            <a:r>
              <a:rPr lang="en-US" dirty="0" err="1" smtClean="0"/>
              <a:t>đỉnh</a:t>
            </a:r>
            <a:r>
              <a:rPr lang="en-US" dirty="0" smtClean="0"/>
              <a:t> </a:t>
            </a:r>
            <a:r>
              <a:rPr lang="en-US" dirty="0" err="1" smtClean="0"/>
              <a:t>và</a:t>
            </a:r>
            <a:r>
              <a:rPr lang="en-US" dirty="0" smtClean="0"/>
              <a:t> </a:t>
            </a:r>
            <a:r>
              <a:rPr lang="en-US" dirty="0" err="1" smtClean="0"/>
              <a:t>cạnh</a:t>
            </a:r>
            <a:r>
              <a:rPr lang="en-US" sz="2800" dirty="0" smtClean="0"/>
              <a:t>:</a:t>
            </a:r>
            <a:endParaRPr lang="en-US" sz="2800" dirty="0"/>
          </a:p>
          <a:p>
            <a:pPr marL="609600" indent="-609600">
              <a:lnSpc>
                <a:spcPct val="90000"/>
              </a:lnSpc>
              <a:buFont typeface="Wingdings" pitchFamily="2" charset="2"/>
              <a:buNone/>
            </a:pPr>
            <a:r>
              <a:rPr lang="en-US" sz="2800" dirty="0" smtClean="0"/>
              <a:t>	|</a:t>
            </a:r>
            <a:r>
              <a:rPr lang="en-US" sz="2800" i="1" dirty="0"/>
              <a:t>V</a:t>
            </a:r>
            <a:r>
              <a:rPr lang="en-US" sz="2800" dirty="0"/>
              <a:t> | = 16 </a:t>
            </a:r>
            <a:r>
              <a:rPr lang="en-US" sz="2800" dirty="0" smtClean="0"/>
              <a:t>(</a:t>
            </a:r>
            <a:r>
              <a:rPr lang="en-US" sz="2800" dirty="0" err="1" smtClean="0"/>
              <a:t>gấp</a:t>
            </a:r>
            <a:r>
              <a:rPr lang="en-US" sz="2800" dirty="0" smtClean="0"/>
              <a:t> </a:t>
            </a:r>
            <a:r>
              <a:rPr lang="en-US" sz="2800" dirty="0" err="1" smtClean="0"/>
              <a:t>đôi</a:t>
            </a:r>
            <a:r>
              <a:rPr lang="en-US" sz="2800" dirty="0" smtClean="0"/>
              <a:t> </a:t>
            </a:r>
            <a:r>
              <a:rPr lang="en-US" sz="2800" dirty="0" err="1" smtClean="0"/>
              <a:t>số</a:t>
            </a:r>
            <a:r>
              <a:rPr lang="en-US" sz="2800" dirty="0" smtClean="0"/>
              <a:t> </a:t>
            </a:r>
            <a:r>
              <a:rPr lang="en-US" sz="2800" dirty="0" err="1" smtClean="0"/>
              <a:t>đỉnh</a:t>
            </a:r>
            <a:r>
              <a:rPr lang="en-US" sz="2800" dirty="0" smtClean="0"/>
              <a:t> </a:t>
            </a:r>
            <a:r>
              <a:rPr lang="en-US" sz="2800" dirty="0" err="1" smtClean="0"/>
              <a:t>của</a:t>
            </a:r>
            <a:r>
              <a:rPr lang="en-US" sz="2800" dirty="0" smtClean="0"/>
              <a:t> 3-cube</a:t>
            </a:r>
            <a:r>
              <a:rPr lang="en-US" sz="2800" dirty="0"/>
              <a:t>)</a:t>
            </a:r>
          </a:p>
          <a:p>
            <a:pPr marL="609600" indent="-609600">
              <a:lnSpc>
                <a:spcPct val="90000"/>
              </a:lnSpc>
              <a:buFont typeface="Wingdings" pitchFamily="2" charset="2"/>
              <a:buNone/>
            </a:pPr>
            <a:r>
              <a:rPr lang="en-US" sz="2800" dirty="0" smtClean="0"/>
              <a:t>	|</a:t>
            </a:r>
            <a:r>
              <a:rPr lang="en-US" sz="2800" i="1" dirty="0"/>
              <a:t>E</a:t>
            </a:r>
            <a:r>
              <a:rPr lang="en-US" sz="2800" dirty="0"/>
              <a:t> | = 32 </a:t>
            </a:r>
            <a:r>
              <a:rPr lang="en-US" sz="2800" dirty="0" smtClean="0"/>
              <a:t>(</a:t>
            </a:r>
            <a:r>
              <a:rPr lang="en-US" sz="2800" dirty="0" err="1" smtClean="0"/>
              <a:t>hai</a:t>
            </a:r>
            <a:r>
              <a:rPr lang="en-US" sz="2800" dirty="0" smtClean="0"/>
              <a:t> </a:t>
            </a:r>
            <a:r>
              <a:rPr lang="en-US" sz="2800" dirty="0" err="1" smtClean="0"/>
              <a:t>lần</a:t>
            </a:r>
            <a:r>
              <a:rPr lang="en-US" sz="2800" dirty="0" smtClean="0"/>
              <a:t> </a:t>
            </a:r>
            <a:r>
              <a:rPr lang="en-US" sz="2800" dirty="0" err="1" smtClean="0"/>
              <a:t>số</a:t>
            </a:r>
            <a:r>
              <a:rPr lang="en-US" sz="2800" dirty="0" smtClean="0"/>
              <a:t> </a:t>
            </a:r>
            <a:r>
              <a:rPr lang="en-US" sz="2800" dirty="0" err="1" smtClean="0"/>
              <a:t>cạnh</a:t>
            </a:r>
            <a:r>
              <a:rPr lang="en-US" sz="2800" dirty="0" smtClean="0"/>
              <a:t> </a:t>
            </a:r>
            <a:r>
              <a:rPr lang="en-US" sz="2800" dirty="0" err="1" smtClean="0"/>
              <a:t>của</a:t>
            </a:r>
            <a:r>
              <a:rPr lang="en-US" sz="2800" dirty="0" smtClean="0"/>
              <a:t> 3-cube </a:t>
            </a:r>
            <a:r>
              <a:rPr lang="en-US" sz="2800" dirty="0" err="1" smtClean="0"/>
              <a:t>cộng</a:t>
            </a:r>
            <a:r>
              <a:rPr lang="en-US" sz="2800" dirty="0" smtClean="0"/>
              <a:t> </a:t>
            </a:r>
            <a:r>
              <a:rPr lang="en-US" sz="2800" dirty="0" err="1" smtClean="0"/>
              <a:t>với</a:t>
            </a:r>
            <a:r>
              <a:rPr lang="en-US" sz="2800" dirty="0" smtClean="0"/>
              <a:t> </a:t>
            </a:r>
            <a:r>
              <a:rPr lang="en-US" sz="2800" dirty="0" err="1" smtClean="0"/>
              <a:t>số</a:t>
            </a:r>
            <a:r>
              <a:rPr lang="en-US" sz="2800" dirty="0" smtClean="0"/>
              <a:t> </a:t>
            </a:r>
            <a:r>
              <a:rPr lang="en-US" sz="2800" dirty="0" err="1" smtClean="0"/>
              <a:t>đỉnh</a:t>
            </a:r>
            <a:r>
              <a:rPr lang="en-US" sz="2800" dirty="0" smtClean="0"/>
              <a:t> </a:t>
            </a:r>
            <a:r>
              <a:rPr lang="en-US" sz="2800" dirty="0" err="1" smtClean="0"/>
              <a:t>của</a:t>
            </a:r>
            <a:r>
              <a:rPr lang="en-US" sz="2800" dirty="0" smtClean="0"/>
              <a:t> </a:t>
            </a:r>
            <a:r>
              <a:rPr lang="en-US" sz="2800" dirty="0"/>
              <a:t>3-cube)</a:t>
            </a:r>
          </a:p>
          <a:p>
            <a:pPr marL="609600" indent="-609600">
              <a:lnSpc>
                <a:spcPct val="90000"/>
              </a:lnSpc>
            </a:pPr>
            <a:r>
              <a:rPr lang="en-US" sz="2800" dirty="0" err="1" smtClean="0"/>
              <a:t>Bây</a:t>
            </a:r>
            <a:r>
              <a:rPr lang="en-US" sz="2800" dirty="0" smtClean="0"/>
              <a:t> </a:t>
            </a:r>
            <a:r>
              <a:rPr lang="en-US" sz="2800" dirty="0" err="1" smtClean="0"/>
              <a:t>giờ</a:t>
            </a:r>
            <a:r>
              <a:rPr lang="en-US" sz="2800" dirty="0" smtClean="0"/>
              <a:t>, </a:t>
            </a:r>
            <a:r>
              <a:rPr lang="en-US" sz="2800" dirty="0" err="1" smtClean="0"/>
              <a:t>giả</a:t>
            </a:r>
            <a:r>
              <a:rPr lang="en-US" sz="2800" dirty="0" smtClean="0"/>
              <a:t> </a:t>
            </a:r>
            <a:r>
              <a:rPr lang="en-US" sz="2800" dirty="0" err="1" smtClean="0"/>
              <a:t>sử</a:t>
            </a:r>
            <a:r>
              <a:rPr lang="en-US" sz="2800" dirty="0" smtClean="0"/>
              <a:t> </a:t>
            </a:r>
            <a:r>
              <a:rPr lang="en-US" sz="2800" dirty="0"/>
              <a:t>4-cube </a:t>
            </a:r>
            <a:r>
              <a:rPr lang="en-US" sz="2800" dirty="0" err="1" smtClean="0"/>
              <a:t>là</a:t>
            </a:r>
            <a:r>
              <a:rPr lang="en-US" sz="2800" dirty="0" smtClean="0"/>
              <a:t> </a:t>
            </a:r>
            <a:r>
              <a:rPr lang="en-US" sz="2800" dirty="0" err="1" smtClean="0"/>
              <a:t>đồ</a:t>
            </a:r>
            <a:r>
              <a:rPr lang="en-US" sz="2800" dirty="0" smtClean="0"/>
              <a:t> </a:t>
            </a:r>
            <a:r>
              <a:rPr lang="en-US" sz="2800" dirty="0" err="1" smtClean="0"/>
              <a:t>thị</a:t>
            </a:r>
            <a:r>
              <a:rPr lang="en-US" sz="2800" dirty="0" smtClean="0"/>
              <a:t> </a:t>
            </a:r>
            <a:r>
              <a:rPr lang="en-US" sz="2800" dirty="0" err="1" smtClean="0"/>
              <a:t>phẳng</a:t>
            </a:r>
            <a:r>
              <a:rPr lang="en-US" sz="2800" dirty="0" smtClean="0"/>
              <a:t>, </a:t>
            </a:r>
            <a:r>
              <a:rPr lang="en-US" sz="2800" dirty="0" err="1" smtClean="0"/>
              <a:t>khi</a:t>
            </a:r>
            <a:r>
              <a:rPr lang="en-US" sz="2800" dirty="0" smtClean="0"/>
              <a:t> </a:t>
            </a:r>
            <a:r>
              <a:rPr lang="en-US" sz="2800" dirty="0" err="1" smtClean="0"/>
              <a:t>đó</a:t>
            </a:r>
            <a:r>
              <a:rPr lang="en-US" sz="2800" dirty="0" smtClean="0"/>
              <a:t> </a:t>
            </a:r>
            <a:r>
              <a:rPr lang="en-US" sz="2800" dirty="0" err="1" smtClean="0"/>
              <a:t>theo</a:t>
            </a:r>
            <a:r>
              <a:rPr lang="en-US" sz="2800" dirty="0" smtClean="0"/>
              <a:t> </a:t>
            </a:r>
            <a:r>
              <a:rPr lang="en-US" sz="2800" dirty="0" err="1" smtClean="0"/>
              <a:t>hệ</a:t>
            </a:r>
            <a:r>
              <a:rPr lang="en-US" sz="2800" dirty="0" smtClean="0"/>
              <a:t> </a:t>
            </a:r>
            <a:r>
              <a:rPr lang="en-US" sz="2800" dirty="0" err="1" smtClean="0"/>
              <a:t>quả</a:t>
            </a:r>
            <a:r>
              <a:rPr lang="en-US" sz="2800" dirty="0" smtClean="0"/>
              <a:t> 3 </a:t>
            </a:r>
            <a:r>
              <a:rPr lang="en-US" sz="2800" dirty="0" err="1" smtClean="0"/>
              <a:t>ta</a:t>
            </a:r>
            <a:r>
              <a:rPr lang="en-US" sz="2800" dirty="0" smtClean="0"/>
              <a:t> </a:t>
            </a:r>
            <a:r>
              <a:rPr lang="en-US" sz="2800" dirty="0" err="1" smtClean="0"/>
              <a:t>phải</a:t>
            </a:r>
            <a:r>
              <a:rPr lang="en-US" sz="2800" dirty="0" smtClean="0"/>
              <a:t> </a:t>
            </a:r>
            <a:r>
              <a:rPr lang="en-US" sz="2800" dirty="0" err="1" smtClean="0"/>
              <a:t>có</a:t>
            </a:r>
            <a:r>
              <a:rPr lang="en-US" sz="2800" dirty="0" smtClean="0"/>
              <a:t>:</a:t>
            </a:r>
            <a:endParaRPr lang="en-US" sz="2800" dirty="0"/>
          </a:p>
          <a:p>
            <a:pPr marL="609600" indent="-609600" algn="ctr">
              <a:lnSpc>
                <a:spcPct val="90000"/>
              </a:lnSpc>
              <a:buFont typeface="Wingdings" pitchFamily="2" charset="2"/>
              <a:buNone/>
            </a:pPr>
            <a:r>
              <a:rPr lang="en-US" sz="2800" dirty="0" smtClean="0"/>
              <a:t>32</a:t>
            </a:r>
            <a:r>
              <a:rPr lang="en-US" sz="2800" i="1" dirty="0" smtClean="0"/>
              <a:t> = m </a:t>
            </a:r>
            <a:r>
              <a:rPr lang="en-US" sz="2800" dirty="0" smtClean="0">
                <a:sym typeface="Symbol"/>
              </a:rPr>
              <a:t> </a:t>
            </a:r>
            <a:r>
              <a:rPr lang="en-US" sz="2800" dirty="0" err="1" smtClean="0">
                <a:sym typeface="Symbol"/>
              </a:rPr>
              <a:t>2</a:t>
            </a:r>
            <a:r>
              <a:rPr lang="en-US" sz="2800" i="1" dirty="0" err="1" smtClean="0">
                <a:sym typeface="Symbol"/>
              </a:rPr>
              <a:t>n</a:t>
            </a:r>
            <a:r>
              <a:rPr lang="en-US" dirty="0" smtClean="0"/>
              <a:t> – </a:t>
            </a:r>
            <a:r>
              <a:rPr lang="en-US" sz="2800" dirty="0" smtClean="0">
                <a:sym typeface="Symbol"/>
              </a:rPr>
              <a:t>4</a:t>
            </a:r>
            <a:r>
              <a:rPr lang="en-US" sz="2800" i="1" dirty="0" smtClean="0"/>
              <a:t> </a:t>
            </a:r>
            <a:r>
              <a:rPr lang="en-US" sz="2800" dirty="0"/>
              <a:t>= </a:t>
            </a:r>
            <a:r>
              <a:rPr lang="en-US" sz="2800" dirty="0" smtClean="0"/>
              <a:t>2*16 – 4 = 28 ?!</a:t>
            </a:r>
          </a:p>
          <a:p>
            <a:pPr marL="609600" indent="-609600">
              <a:lnSpc>
                <a:spcPct val="90000"/>
              </a:lnSpc>
              <a:buFont typeface="Wingdings" pitchFamily="2" charset="2"/>
              <a:buNone/>
            </a:pPr>
            <a:endParaRPr lang="en-US" b="1" dirty="0" smtClean="0"/>
          </a:p>
          <a:p>
            <a:pPr marL="609600" indent="-609600">
              <a:lnSpc>
                <a:spcPct val="90000"/>
              </a:lnSpc>
              <a:buFont typeface="Wingdings" pitchFamily="2" charset="2"/>
              <a:buNone/>
            </a:pPr>
            <a:r>
              <a:rPr lang="en-US" b="1" dirty="0" err="1" smtClean="0">
                <a:solidFill>
                  <a:srgbClr val="C00000"/>
                </a:solidFill>
              </a:rPr>
              <a:t>Tổng</a:t>
            </a:r>
            <a:r>
              <a:rPr lang="en-US" b="1" dirty="0" smtClean="0">
                <a:solidFill>
                  <a:srgbClr val="C00000"/>
                </a:solidFill>
              </a:rPr>
              <a:t> </a:t>
            </a:r>
            <a:r>
              <a:rPr lang="en-US" b="1" dirty="0" err="1" smtClean="0">
                <a:solidFill>
                  <a:srgbClr val="C00000"/>
                </a:solidFill>
              </a:rPr>
              <a:t>quát</a:t>
            </a:r>
            <a:r>
              <a:rPr lang="en-US" b="1" dirty="0" smtClean="0">
                <a:solidFill>
                  <a:srgbClr val="C00000"/>
                </a:solidFill>
              </a:rPr>
              <a:t>: </a:t>
            </a:r>
            <a:r>
              <a:rPr lang="en-US" i="1" dirty="0" smtClean="0">
                <a:solidFill>
                  <a:srgbClr val="C00000"/>
                </a:solidFill>
              </a:rPr>
              <a:t> </a:t>
            </a:r>
            <a:r>
              <a:rPr lang="en-US" i="1" dirty="0" err="1" smtClean="0">
                <a:solidFill>
                  <a:srgbClr val="C00000"/>
                </a:solidFill>
              </a:rPr>
              <a:t>Q</a:t>
            </a:r>
            <a:r>
              <a:rPr lang="en-US" i="1" baseline="-25000" dirty="0" err="1" smtClean="0">
                <a:solidFill>
                  <a:srgbClr val="C00000"/>
                </a:solidFill>
              </a:rPr>
              <a:t>n</a:t>
            </a:r>
            <a:r>
              <a:rPr lang="en-US" i="1" dirty="0" smtClean="0">
                <a:solidFill>
                  <a:srgbClr val="C00000"/>
                </a:solidFill>
              </a:rPr>
              <a:t> </a:t>
            </a:r>
            <a:r>
              <a:rPr lang="en-US" i="1" dirty="0" err="1" smtClean="0">
                <a:solidFill>
                  <a:srgbClr val="C00000"/>
                </a:solidFill>
              </a:rPr>
              <a:t>không</a:t>
            </a:r>
            <a:r>
              <a:rPr lang="en-US" i="1" dirty="0" smtClean="0">
                <a:solidFill>
                  <a:srgbClr val="C00000"/>
                </a:solidFill>
              </a:rPr>
              <a:t> </a:t>
            </a:r>
            <a:r>
              <a:rPr lang="en-US" i="1" dirty="0" err="1" smtClean="0">
                <a:solidFill>
                  <a:srgbClr val="C00000"/>
                </a:solidFill>
              </a:rPr>
              <a:t>là</a:t>
            </a:r>
            <a:r>
              <a:rPr lang="en-US" i="1" dirty="0" smtClean="0">
                <a:solidFill>
                  <a:srgbClr val="C00000"/>
                </a:solidFill>
              </a:rPr>
              <a:t> </a:t>
            </a:r>
            <a:r>
              <a:rPr lang="en-US" i="1" dirty="0" err="1" smtClean="0">
                <a:solidFill>
                  <a:srgbClr val="C00000"/>
                </a:solidFill>
              </a:rPr>
              <a:t>đồ</a:t>
            </a:r>
            <a:r>
              <a:rPr lang="en-US" i="1" dirty="0" smtClean="0">
                <a:solidFill>
                  <a:srgbClr val="C00000"/>
                </a:solidFill>
              </a:rPr>
              <a:t> </a:t>
            </a:r>
            <a:r>
              <a:rPr lang="en-US" i="1" dirty="0" err="1" smtClean="0">
                <a:solidFill>
                  <a:srgbClr val="C00000"/>
                </a:solidFill>
              </a:rPr>
              <a:t>thị</a:t>
            </a:r>
            <a:r>
              <a:rPr lang="en-US" i="1" dirty="0" smtClean="0">
                <a:solidFill>
                  <a:srgbClr val="C00000"/>
                </a:solidFill>
              </a:rPr>
              <a:t> </a:t>
            </a:r>
            <a:r>
              <a:rPr lang="en-US" i="1" dirty="0" err="1" smtClean="0">
                <a:solidFill>
                  <a:srgbClr val="C00000"/>
                </a:solidFill>
              </a:rPr>
              <a:t>phẳng</a:t>
            </a:r>
            <a:r>
              <a:rPr lang="en-US" i="1" dirty="0" smtClean="0">
                <a:solidFill>
                  <a:srgbClr val="C00000"/>
                </a:solidFill>
              </a:rPr>
              <a:t> </a:t>
            </a:r>
            <a:r>
              <a:rPr lang="en-US" i="1" dirty="0" err="1" smtClean="0">
                <a:solidFill>
                  <a:srgbClr val="C00000"/>
                </a:solidFill>
              </a:rPr>
              <a:t>khi</a:t>
            </a:r>
            <a:r>
              <a:rPr lang="en-US" i="1" dirty="0" smtClean="0">
                <a:solidFill>
                  <a:srgbClr val="C00000"/>
                </a:solidFill>
              </a:rPr>
              <a:t> n </a:t>
            </a:r>
            <a:r>
              <a:rPr lang="en-US" dirty="0" smtClean="0">
                <a:solidFill>
                  <a:srgbClr val="C00000"/>
                </a:solidFill>
                <a:sym typeface="Symbol"/>
              </a:rPr>
              <a:t> 4.</a:t>
            </a:r>
            <a:endParaRPr lang="en-US" sz="2800" dirty="0">
              <a:solidFill>
                <a:srgbClr val="C00000"/>
              </a:solidFill>
            </a:endParaRP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Nhận biết đồ thị phẳng</a:t>
            </a:r>
            <a:endParaRPr lang="en-US"/>
          </a:p>
        </p:txBody>
      </p:sp>
      <p:sp>
        <p:nvSpPr>
          <p:cNvPr id="3" name="Content Placeholder 2"/>
          <p:cNvSpPr>
            <a:spLocks noGrp="1"/>
          </p:cNvSpPr>
          <p:nvPr>
            <p:ph idx="1"/>
          </p:nvPr>
        </p:nvSpPr>
        <p:spPr/>
        <p:txBody>
          <a:bodyPr/>
          <a:lstStyle/>
          <a:p>
            <a:pPr algn="just">
              <a:lnSpc>
                <a:spcPct val="90000"/>
              </a:lnSpc>
            </a:pPr>
            <a:r>
              <a:rPr lang="en-US" sz="2400" smtClean="0"/>
              <a:t>Các hệ quả 1 và 3 là các điều kiện cần để đồ thị là phẳng và vì thế chỉ có thể sử dụng để chỉ ra một đồ thị không phải là phẳng. Có nhiều đồ thị thoả mãn các hệ quả này nhưng không phải là phẳng. Vì thế ta cần đưa ra tiêu chuẩn nhận biết đồ thị phẳng. Ta bắt đầu bằng một số nhận xét</a:t>
            </a:r>
          </a:p>
          <a:p>
            <a:r>
              <a:rPr lang="en-US" sz="2400" b="1" smtClean="0"/>
              <a:t>Nhận xét 1</a:t>
            </a:r>
            <a:r>
              <a:rPr lang="en-US" sz="2400" smtClean="0"/>
              <a:t> </a:t>
            </a:r>
          </a:p>
          <a:p>
            <a:pPr lvl="1"/>
            <a:r>
              <a:rPr lang="en-US" sz="2000" smtClean="0"/>
              <a:t>Không phải mọi đồ thị là phẳng. </a:t>
            </a:r>
          </a:p>
          <a:p>
            <a:pPr lvl="1"/>
            <a:r>
              <a:rPr lang="en-US" sz="2000" smtClean="0"/>
              <a:t>Ví dụ, ta đã chứng minh </a:t>
            </a:r>
            <a:r>
              <a:rPr lang="en-US" sz="2000" i="1" smtClean="0"/>
              <a:t>K</a:t>
            </a:r>
            <a:r>
              <a:rPr lang="en-US" sz="2000" baseline="-25000" smtClean="0"/>
              <a:t>5</a:t>
            </a:r>
            <a:r>
              <a:rPr lang="en-US" sz="2000" smtClean="0"/>
              <a:t> và </a:t>
            </a:r>
            <a:r>
              <a:rPr lang="en-US" sz="2000" i="1" smtClean="0"/>
              <a:t>K</a:t>
            </a:r>
            <a:r>
              <a:rPr lang="en-US" sz="2000" baseline="-25000" smtClean="0"/>
              <a:t>3,3</a:t>
            </a:r>
            <a:r>
              <a:rPr lang="en-US" sz="2000" smtClean="0"/>
              <a:t> không phẳng. </a:t>
            </a:r>
          </a:p>
          <a:p>
            <a:r>
              <a:rPr lang="en-US" sz="2400" b="1" smtClean="0"/>
              <a:t>Nhận xét 2</a:t>
            </a:r>
            <a:r>
              <a:rPr lang="en-US" sz="2400" smtClean="0"/>
              <a:t> </a:t>
            </a:r>
          </a:p>
          <a:p>
            <a:pPr lvl="1"/>
            <a:r>
              <a:rPr lang="en-US" sz="2000" smtClean="0"/>
              <a:t>Nếu </a:t>
            </a:r>
            <a:r>
              <a:rPr lang="en-US" sz="2000" i="1" smtClean="0"/>
              <a:t>G</a:t>
            </a:r>
            <a:r>
              <a:rPr lang="en-US" sz="2000" smtClean="0"/>
              <a:t> là đồ thị phẳng thì mọi đồ thị con của nó cũng là phẳng; </a:t>
            </a:r>
          </a:p>
          <a:p>
            <a:pPr lvl="1"/>
            <a:r>
              <a:rPr lang="en-US" sz="2000" smtClean="0"/>
              <a:t>Ta thường sử dụng dạng phủ định</a:t>
            </a:r>
          </a:p>
          <a:p>
            <a:pPr lvl="1"/>
            <a:r>
              <a:rPr lang="en-US" sz="2000" b="1" smtClean="0"/>
              <a:t>Nhận xét 2a:</a:t>
            </a:r>
            <a:r>
              <a:rPr lang="en-US" sz="2000" smtClean="0"/>
              <a:t> Nếu </a:t>
            </a:r>
            <a:r>
              <a:rPr lang="en-US" sz="2000" i="1" smtClean="0"/>
              <a:t>G</a:t>
            </a:r>
            <a:r>
              <a:rPr lang="en-US" sz="2000" smtClean="0"/>
              <a:t> chứa đồ thị không phẳng như đồ thị con thì </a:t>
            </a:r>
            <a:r>
              <a:rPr lang="en-US" sz="2000" i="1" smtClean="0"/>
              <a:t>G</a:t>
            </a:r>
            <a:r>
              <a:rPr lang="en-US" sz="2000" smtClean="0"/>
              <a:t> không là đồ thị phẳng</a:t>
            </a:r>
          </a:p>
          <a:p>
            <a:endParaRPr lang="en-US" sz="1800"/>
          </a:p>
        </p:txBody>
      </p:sp>
      <p:sp>
        <p:nvSpPr>
          <p:cNvPr id="4" name="Footer Placeholder 3"/>
          <p:cNvSpPr>
            <a:spLocks noGrp="1"/>
          </p:cNvSpPr>
          <p:nvPr>
            <p:ph type="ftr" sz="quarter" idx="10"/>
          </p:nvPr>
        </p:nvSpPr>
        <p:spPr>
          <a:xfrm>
            <a:off x="107950" y="6416675"/>
            <a:ext cx="4391024"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117</a:t>
            </a:fld>
            <a:endParaRPr lang="en-US"/>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79388" y="1484313"/>
            <a:ext cx="8591607" cy="5068887"/>
          </a:xfrm>
        </p:spPr>
        <p:txBody>
          <a:bodyPr/>
          <a:lstStyle/>
          <a:p>
            <a:pPr algn="just"/>
            <a:r>
              <a:rPr lang="en-US" b="1" smtClean="0"/>
              <a:t>Ví dụ:</a:t>
            </a:r>
            <a:r>
              <a:rPr lang="en-US" smtClean="0"/>
              <a:t> Đồ thị </a:t>
            </a:r>
            <a:r>
              <a:rPr lang="en-US" i="1" smtClean="0"/>
              <a:t>G</a:t>
            </a:r>
            <a:r>
              <a:rPr lang="en-US" baseline="-25000" smtClean="0"/>
              <a:t>1</a:t>
            </a:r>
            <a:r>
              <a:rPr lang="en-US" smtClean="0"/>
              <a:t> chứa </a:t>
            </a:r>
            <a:r>
              <a:rPr lang="en-US" i="1" smtClean="0"/>
              <a:t>K</a:t>
            </a:r>
            <a:r>
              <a:rPr lang="en-US" baseline="-25000" smtClean="0"/>
              <a:t>5</a:t>
            </a:r>
            <a:r>
              <a:rPr lang="en-US" smtClean="0"/>
              <a:t> như là đồ thị con, còn đồ thị </a:t>
            </a:r>
            <a:r>
              <a:rPr lang="en-US" i="1" smtClean="0"/>
              <a:t>G</a:t>
            </a:r>
            <a:r>
              <a:rPr lang="en-US" baseline="-25000" smtClean="0"/>
              <a:t>2</a:t>
            </a:r>
            <a:r>
              <a:rPr lang="en-US" smtClean="0"/>
              <a:t> chứa </a:t>
            </a:r>
            <a:r>
              <a:rPr lang="en-US" i="1" smtClean="0"/>
              <a:t>K</a:t>
            </a:r>
            <a:r>
              <a:rPr lang="en-US" baseline="-25000" smtClean="0"/>
              <a:t>3,3</a:t>
            </a:r>
            <a:r>
              <a:rPr lang="en-US" smtClean="0"/>
              <a:t> như là đồ thị con, nên </a:t>
            </a:r>
            <a:r>
              <a:rPr lang="en-US" i="1" smtClean="0"/>
              <a:t>G</a:t>
            </a:r>
            <a:r>
              <a:rPr lang="en-US" baseline="-25000" smtClean="0"/>
              <a:t>1</a:t>
            </a:r>
            <a:r>
              <a:rPr lang="en-US" smtClean="0"/>
              <a:t> và </a:t>
            </a:r>
            <a:r>
              <a:rPr lang="en-US" i="1" smtClean="0"/>
              <a:t>G</a:t>
            </a:r>
            <a:r>
              <a:rPr lang="en-US" baseline="-25000" smtClean="0"/>
              <a:t>2</a:t>
            </a:r>
            <a:r>
              <a:rPr lang="en-US" smtClean="0"/>
              <a:t> không là đồ thị phẳng:</a:t>
            </a:r>
          </a:p>
          <a:p>
            <a:endParaRPr lang="en-US" smtClean="0"/>
          </a:p>
          <a:p>
            <a:endParaRPr lang="en-US" smtClean="0"/>
          </a:p>
          <a:p>
            <a:endParaRPr lang="en-US" smtClean="0"/>
          </a:p>
          <a:p>
            <a:endParaRPr lang="en-US" smtClean="0"/>
          </a:p>
          <a:p>
            <a:pPr>
              <a:buNone/>
            </a:pPr>
            <a:r>
              <a:rPr lang="en-US" smtClean="0"/>
              <a:t>                      </a:t>
            </a:r>
          </a:p>
          <a:p>
            <a:pPr>
              <a:buNone/>
            </a:pPr>
            <a:r>
              <a:rPr lang="en-US" i="1" smtClean="0"/>
              <a:t>                   G</a:t>
            </a:r>
            <a:r>
              <a:rPr lang="en-US" baseline="-25000" smtClean="0"/>
              <a:t>1</a:t>
            </a:r>
            <a:r>
              <a:rPr lang="en-US" smtClean="0"/>
              <a:t>                                             </a:t>
            </a:r>
            <a:r>
              <a:rPr lang="en-US" i="1" smtClean="0"/>
              <a:t>G</a:t>
            </a:r>
            <a:r>
              <a:rPr lang="en-US" baseline="-25000" smtClean="0"/>
              <a:t>2</a:t>
            </a:r>
          </a:p>
          <a:p>
            <a:endParaRPr lang="en-US" smtClean="0"/>
          </a:p>
          <a:p>
            <a:endParaRPr lang="en-US"/>
          </a:p>
        </p:txBody>
      </p:sp>
      <p:sp>
        <p:nvSpPr>
          <p:cNvPr id="4" name="Footer Placeholder 3"/>
          <p:cNvSpPr>
            <a:spLocks noGrp="1"/>
          </p:cNvSpPr>
          <p:nvPr>
            <p:ph type="ftr" sz="quarter" idx="10"/>
          </p:nvPr>
        </p:nvSpPr>
        <p:spPr>
          <a:xfrm>
            <a:off x="107949" y="6416675"/>
            <a:ext cx="3770303"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118</a:t>
            </a:fld>
            <a:endParaRPr lang="en-US"/>
          </a:p>
        </p:txBody>
      </p:sp>
      <p:pic>
        <p:nvPicPr>
          <p:cNvPr id="6" name="Picture 5" descr="http://www.personal.kent.edu/~rmuhamma/GraphTheory/MyGraphTheory/Diagrams/g80.gif"/>
          <p:cNvPicPr/>
          <p:nvPr/>
        </p:nvPicPr>
        <p:blipFill>
          <a:blip r:embed="rId2"/>
          <a:srcRect/>
          <a:stretch>
            <a:fillRect/>
          </a:stretch>
        </p:blipFill>
        <p:spPr bwMode="auto">
          <a:xfrm>
            <a:off x="519058" y="3136896"/>
            <a:ext cx="3213144" cy="2044728"/>
          </a:xfrm>
          <a:prstGeom prst="rect">
            <a:avLst/>
          </a:prstGeom>
          <a:noFill/>
          <a:ln w="9525">
            <a:noFill/>
            <a:miter lim="800000"/>
            <a:headEnd/>
            <a:tailEnd/>
          </a:ln>
        </p:spPr>
      </p:pic>
      <p:pic>
        <p:nvPicPr>
          <p:cNvPr id="7" name="Picture 6" descr="http://www.personal.kent.edu/~rmuhamma/GraphTheory/MyGraphTheory/Diagrams/g81.gif"/>
          <p:cNvPicPr/>
          <p:nvPr/>
        </p:nvPicPr>
        <p:blipFill>
          <a:blip r:embed="rId3"/>
          <a:srcRect/>
          <a:stretch>
            <a:fillRect/>
          </a:stretch>
        </p:blipFill>
        <p:spPr bwMode="auto">
          <a:xfrm>
            <a:off x="4673640" y="3392487"/>
            <a:ext cx="3768738" cy="19240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Nhận xét</a:t>
            </a:r>
            <a:endParaRPr lang="en-US"/>
          </a:p>
        </p:txBody>
      </p:sp>
      <p:sp>
        <p:nvSpPr>
          <p:cNvPr id="3" name="Content Placeholder 2"/>
          <p:cNvSpPr>
            <a:spLocks noGrp="1"/>
          </p:cNvSpPr>
          <p:nvPr>
            <p:ph idx="1"/>
          </p:nvPr>
        </p:nvSpPr>
        <p:spPr/>
        <p:txBody>
          <a:bodyPr/>
          <a:lstStyle/>
          <a:p>
            <a:r>
              <a:rPr lang="en-US" sz="2400" dirty="0" smtClean="0"/>
              <a:t> </a:t>
            </a:r>
            <a:r>
              <a:rPr lang="en-US" sz="2400" b="1" dirty="0" err="1" smtClean="0"/>
              <a:t>Nhận</a:t>
            </a:r>
            <a:r>
              <a:rPr lang="en-US" sz="2400" b="1" dirty="0" smtClean="0"/>
              <a:t> </a:t>
            </a:r>
            <a:r>
              <a:rPr lang="en-US" sz="2400" b="1" dirty="0" err="1" smtClean="0"/>
              <a:t>xét</a:t>
            </a:r>
            <a:r>
              <a:rPr lang="en-US" sz="2400" b="1" dirty="0" smtClean="0"/>
              <a:t> 3.</a:t>
            </a:r>
          </a:p>
          <a:p>
            <a:pPr lvl="1"/>
            <a:r>
              <a:rPr lang="en-US" sz="2000" dirty="0" err="1" smtClean="0"/>
              <a:t>Nếu</a:t>
            </a:r>
            <a:r>
              <a:rPr lang="en-US" sz="2000" dirty="0" smtClean="0"/>
              <a:t> </a:t>
            </a:r>
            <a:r>
              <a:rPr lang="en-US" sz="2000" i="1" dirty="0" smtClean="0"/>
              <a:t>G</a:t>
            </a:r>
            <a:r>
              <a:rPr lang="en-US" sz="2000" dirty="0" smtClean="0"/>
              <a:t> </a:t>
            </a:r>
            <a:r>
              <a:rPr lang="en-US" sz="2000" dirty="0" err="1" smtClean="0"/>
              <a:t>là</a:t>
            </a:r>
            <a:r>
              <a:rPr lang="en-US" sz="2000" dirty="0" smtClean="0"/>
              <a:t> </a:t>
            </a:r>
            <a:r>
              <a:rPr lang="en-US" sz="2000" dirty="0" err="1" smtClean="0"/>
              <a:t>phẳng</a:t>
            </a:r>
            <a:r>
              <a:rPr lang="en-US" sz="2000" dirty="0" smtClean="0"/>
              <a:t>  </a:t>
            </a:r>
            <a:r>
              <a:rPr lang="en-US" sz="2000" dirty="0" err="1" smtClean="0"/>
              <a:t>thì</a:t>
            </a:r>
            <a:r>
              <a:rPr lang="en-US" sz="2000" dirty="0" smtClean="0"/>
              <a:t> </a:t>
            </a:r>
            <a:r>
              <a:rPr lang="en-US" sz="2000" dirty="0" err="1" smtClean="0"/>
              <a:t>mọi</a:t>
            </a:r>
            <a:r>
              <a:rPr lang="en-US" sz="2000" dirty="0" smtClean="0"/>
              <a:t> </a:t>
            </a:r>
            <a:r>
              <a:rPr lang="en-US" sz="2000" dirty="0" err="1" smtClean="0"/>
              <a:t>cách</a:t>
            </a:r>
            <a:r>
              <a:rPr lang="en-US" sz="2000" dirty="0" smtClean="0"/>
              <a:t> </a:t>
            </a:r>
            <a:r>
              <a:rPr lang="en-US" sz="2000" dirty="0" err="1" smtClean="0"/>
              <a:t>chia</a:t>
            </a:r>
            <a:r>
              <a:rPr lang="en-US" sz="2000" dirty="0" smtClean="0"/>
              <a:t> </a:t>
            </a:r>
            <a:r>
              <a:rPr lang="en-US" sz="2000" dirty="0" err="1" smtClean="0"/>
              <a:t>cạnh</a:t>
            </a:r>
            <a:r>
              <a:rPr lang="en-US" sz="2000" dirty="0" smtClean="0"/>
              <a:t> </a:t>
            </a:r>
            <a:r>
              <a:rPr lang="en-US" sz="2000" dirty="0" err="1" smtClean="0"/>
              <a:t>của</a:t>
            </a:r>
            <a:r>
              <a:rPr lang="en-US" sz="2000" dirty="0" smtClean="0"/>
              <a:t> </a:t>
            </a:r>
            <a:r>
              <a:rPr lang="en-US" sz="2000" i="1" dirty="0" smtClean="0"/>
              <a:t>G</a:t>
            </a:r>
            <a:r>
              <a:rPr lang="en-US" sz="2000" dirty="0" smtClean="0"/>
              <a:t> </a:t>
            </a:r>
            <a:r>
              <a:rPr lang="en-US" sz="2000" dirty="0" err="1" smtClean="0"/>
              <a:t>đều</a:t>
            </a:r>
            <a:r>
              <a:rPr lang="en-US" sz="2000" dirty="0" smtClean="0"/>
              <a:t> </a:t>
            </a:r>
            <a:r>
              <a:rPr lang="en-US" sz="2000" dirty="0" err="1" smtClean="0"/>
              <a:t>là</a:t>
            </a:r>
            <a:r>
              <a:rPr lang="en-US" sz="2000" dirty="0" smtClean="0"/>
              <a:t> </a:t>
            </a:r>
            <a:r>
              <a:rPr lang="en-US" sz="2000" dirty="0" err="1" smtClean="0"/>
              <a:t>đồ</a:t>
            </a:r>
            <a:r>
              <a:rPr lang="en-US" sz="2000" dirty="0" smtClean="0"/>
              <a:t> </a:t>
            </a:r>
            <a:r>
              <a:rPr lang="en-US" sz="2000" dirty="0" err="1" smtClean="0"/>
              <a:t>thị</a:t>
            </a:r>
            <a:r>
              <a:rPr lang="en-US" sz="2000" dirty="0" smtClean="0"/>
              <a:t> </a:t>
            </a:r>
            <a:r>
              <a:rPr lang="en-US" sz="2000" dirty="0" err="1" smtClean="0"/>
              <a:t>phẳng</a:t>
            </a:r>
            <a:r>
              <a:rPr lang="en-US" sz="2000" dirty="0" smtClean="0"/>
              <a:t>. </a:t>
            </a:r>
          </a:p>
          <a:p>
            <a:pPr lvl="1" algn="just"/>
            <a:r>
              <a:rPr lang="en-US" sz="2000" b="1" dirty="0" err="1" smtClean="0"/>
              <a:t>Nhận</a:t>
            </a:r>
            <a:r>
              <a:rPr lang="en-US" sz="2000" b="1" dirty="0" smtClean="0"/>
              <a:t> </a:t>
            </a:r>
            <a:r>
              <a:rPr lang="en-US" sz="2000" b="1" dirty="0" err="1" smtClean="0"/>
              <a:t>xét</a:t>
            </a:r>
            <a:r>
              <a:rPr lang="en-US" sz="2000" b="1" dirty="0" smtClean="0"/>
              <a:t> </a:t>
            </a:r>
            <a:r>
              <a:rPr lang="en-US" sz="2000" b="1" dirty="0" err="1" smtClean="0"/>
              <a:t>3a</a:t>
            </a:r>
            <a:r>
              <a:rPr lang="en-US" sz="2000" b="1" dirty="0" smtClean="0"/>
              <a:t>: </a:t>
            </a:r>
            <a:r>
              <a:rPr lang="en-US" sz="2000" dirty="0" err="1" smtClean="0"/>
              <a:t>Nếu</a:t>
            </a:r>
            <a:r>
              <a:rPr lang="en-US" sz="2000" dirty="0" smtClean="0"/>
              <a:t> </a:t>
            </a:r>
            <a:r>
              <a:rPr lang="en-US" sz="2000" i="1" dirty="0" smtClean="0"/>
              <a:t>G</a:t>
            </a:r>
            <a:r>
              <a:rPr lang="en-US" sz="2000" dirty="0" smtClean="0"/>
              <a:t> </a:t>
            </a:r>
            <a:r>
              <a:rPr lang="en-US" sz="2000" dirty="0" err="1" smtClean="0"/>
              <a:t>thu</a:t>
            </a:r>
            <a:r>
              <a:rPr lang="en-US" sz="2000" dirty="0" smtClean="0"/>
              <a:t> </a:t>
            </a:r>
            <a:r>
              <a:rPr lang="en-US" sz="2000" dirty="0" err="1" smtClean="0"/>
              <a:t>được</a:t>
            </a:r>
            <a:r>
              <a:rPr lang="en-US" sz="2000" dirty="0" smtClean="0"/>
              <a:t> </a:t>
            </a:r>
            <a:r>
              <a:rPr lang="en-US" sz="2000" dirty="0" err="1" smtClean="0"/>
              <a:t>bằng</a:t>
            </a:r>
            <a:r>
              <a:rPr lang="en-US" sz="2000" dirty="0" smtClean="0"/>
              <a:t> </a:t>
            </a:r>
            <a:r>
              <a:rPr lang="en-US" sz="2000" dirty="0" err="1" smtClean="0"/>
              <a:t>cách</a:t>
            </a:r>
            <a:r>
              <a:rPr lang="en-US" sz="2000" dirty="0" smtClean="0"/>
              <a:t> </a:t>
            </a:r>
            <a:r>
              <a:rPr lang="en-US" sz="2000" dirty="0" err="1" smtClean="0"/>
              <a:t>chia</a:t>
            </a:r>
            <a:r>
              <a:rPr lang="en-US" sz="2000" dirty="0" smtClean="0"/>
              <a:t> </a:t>
            </a:r>
            <a:r>
              <a:rPr lang="en-US" sz="2000" dirty="0" err="1" smtClean="0"/>
              <a:t>cạnh</a:t>
            </a:r>
            <a:r>
              <a:rPr lang="en-US" sz="2000" dirty="0" smtClean="0"/>
              <a:t> </a:t>
            </a:r>
            <a:r>
              <a:rPr lang="en-US" sz="2000" dirty="0" err="1" smtClean="0"/>
              <a:t>của</a:t>
            </a:r>
            <a:r>
              <a:rPr lang="en-US" sz="2000" dirty="0" smtClean="0"/>
              <a:t> </a:t>
            </a:r>
            <a:r>
              <a:rPr lang="en-US" sz="2000" dirty="0" err="1" smtClean="0"/>
              <a:t>một</a:t>
            </a:r>
            <a:r>
              <a:rPr lang="en-US" sz="2000" dirty="0" smtClean="0"/>
              <a:t> </a:t>
            </a:r>
            <a:r>
              <a:rPr lang="en-US" sz="2000" dirty="0" err="1" smtClean="0"/>
              <a:t>đồ</a:t>
            </a:r>
            <a:r>
              <a:rPr lang="en-US" sz="2000" dirty="0" smtClean="0"/>
              <a:t> </a:t>
            </a:r>
            <a:r>
              <a:rPr lang="en-US" sz="2000" dirty="0" err="1" smtClean="0"/>
              <a:t>thị</a:t>
            </a:r>
            <a:r>
              <a:rPr lang="en-US" sz="2000" dirty="0" smtClean="0"/>
              <a:t> </a:t>
            </a:r>
            <a:r>
              <a:rPr lang="en-US" sz="2000" dirty="0" err="1" smtClean="0"/>
              <a:t>không</a:t>
            </a:r>
            <a:r>
              <a:rPr lang="en-US" sz="2000" dirty="0" smtClean="0"/>
              <a:t> </a:t>
            </a:r>
            <a:r>
              <a:rPr lang="en-US" sz="2000" dirty="0" err="1" smtClean="0"/>
              <a:t>phẳng</a:t>
            </a:r>
            <a:r>
              <a:rPr lang="en-US" sz="2000" dirty="0" smtClean="0"/>
              <a:t> </a:t>
            </a:r>
            <a:r>
              <a:rPr lang="en-US" sz="2000" dirty="0" err="1" smtClean="0"/>
              <a:t>thì</a:t>
            </a:r>
            <a:r>
              <a:rPr lang="en-US" sz="2000" dirty="0" smtClean="0"/>
              <a:t> </a:t>
            </a:r>
            <a:r>
              <a:rPr lang="en-US" sz="2000" dirty="0" err="1" smtClean="0"/>
              <a:t>nó</a:t>
            </a:r>
            <a:r>
              <a:rPr lang="en-US" sz="2000" dirty="0" smtClean="0"/>
              <a:t> </a:t>
            </a:r>
            <a:r>
              <a:rPr lang="en-US" sz="2000" dirty="0" err="1" smtClean="0"/>
              <a:t>không</a:t>
            </a:r>
            <a:r>
              <a:rPr lang="en-US" sz="2000" dirty="0" smtClean="0"/>
              <a:t> </a:t>
            </a:r>
            <a:r>
              <a:rPr lang="en-US" sz="2000" dirty="0" err="1" smtClean="0"/>
              <a:t>là</a:t>
            </a:r>
            <a:r>
              <a:rPr lang="en-US" sz="2000" dirty="0" smtClean="0"/>
              <a:t> </a:t>
            </a:r>
            <a:r>
              <a:rPr lang="en-US" sz="2000" dirty="0" err="1" smtClean="0"/>
              <a:t>đồ</a:t>
            </a:r>
            <a:r>
              <a:rPr lang="en-US" sz="2000" dirty="0" smtClean="0"/>
              <a:t> </a:t>
            </a:r>
            <a:r>
              <a:rPr lang="en-US" sz="2000" dirty="0" err="1" smtClean="0"/>
              <a:t>thị</a:t>
            </a:r>
            <a:r>
              <a:rPr lang="en-US" sz="2000" dirty="0" smtClean="0"/>
              <a:t> </a:t>
            </a:r>
            <a:r>
              <a:rPr lang="en-US" sz="2000" dirty="0" err="1" smtClean="0"/>
              <a:t>phẳng</a:t>
            </a:r>
            <a:endParaRPr lang="en-US" sz="2000" dirty="0" smtClean="0"/>
          </a:p>
          <a:p>
            <a:r>
              <a:rPr lang="en-US" sz="2400" b="1" dirty="0" err="1" smtClean="0"/>
              <a:t>Ví</a:t>
            </a:r>
            <a:r>
              <a:rPr lang="en-US" sz="2400" b="1" dirty="0" smtClean="0"/>
              <a:t> </a:t>
            </a:r>
            <a:r>
              <a:rPr lang="en-US" sz="2400" b="1" dirty="0" err="1" smtClean="0"/>
              <a:t>dụ</a:t>
            </a:r>
            <a:r>
              <a:rPr lang="en-US" sz="2400" b="1" dirty="0" smtClean="0"/>
              <a:t>:</a:t>
            </a:r>
            <a:r>
              <a:rPr lang="en-US" sz="2400" dirty="0" smtClean="0"/>
              <a:t>  </a:t>
            </a:r>
            <a:r>
              <a:rPr lang="en-US" sz="2400" dirty="0" err="1" smtClean="0"/>
              <a:t>Đồ</a:t>
            </a:r>
            <a:r>
              <a:rPr lang="en-US" sz="2400" dirty="0" smtClean="0"/>
              <a:t> </a:t>
            </a:r>
            <a:r>
              <a:rPr lang="en-US" sz="2400" dirty="0" err="1" smtClean="0"/>
              <a:t>thị</a:t>
            </a:r>
            <a:r>
              <a:rPr lang="en-US" sz="2400" dirty="0" smtClean="0"/>
              <a:t> </a:t>
            </a:r>
            <a:r>
              <a:rPr lang="en-US" sz="2400" i="1" dirty="0" err="1" smtClean="0"/>
              <a:t>G</a:t>
            </a:r>
            <a:r>
              <a:rPr lang="en-US" sz="2400" baseline="-25000" dirty="0" err="1" smtClean="0"/>
              <a:t>3</a:t>
            </a:r>
            <a:r>
              <a:rPr lang="en-US" sz="2400" dirty="0" smtClean="0"/>
              <a:t> </a:t>
            </a:r>
            <a:r>
              <a:rPr lang="en-US" sz="2400" dirty="0" err="1" smtClean="0"/>
              <a:t>thu</a:t>
            </a:r>
            <a:r>
              <a:rPr lang="en-US" sz="2400" dirty="0" smtClean="0"/>
              <a:t> </a:t>
            </a:r>
            <a:r>
              <a:rPr lang="en-US" sz="2400" dirty="0" err="1" smtClean="0"/>
              <a:t>được</a:t>
            </a:r>
            <a:r>
              <a:rPr lang="en-US" sz="2400" dirty="0" smtClean="0"/>
              <a:t> </a:t>
            </a:r>
            <a:r>
              <a:rPr lang="en-US" sz="2400" dirty="0" err="1" smtClean="0"/>
              <a:t>từ</a:t>
            </a:r>
            <a:r>
              <a:rPr lang="en-US" sz="2400" dirty="0" smtClean="0"/>
              <a:t> </a:t>
            </a:r>
            <a:r>
              <a:rPr lang="en-US" sz="2400" i="1" dirty="0" err="1" smtClean="0"/>
              <a:t>K</a:t>
            </a:r>
            <a:r>
              <a:rPr lang="en-US" sz="2400" baseline="-25000" dirty="0" err="1" smtClean="0"/>
              <a:t>5</a:t>
            </a:r>
            <a:r>
              <a:rPr lang="en-US" sz="2400" dirty="0" smtClean="0"/>
              <a:t> </a:t>
            </a:r>
            <a:r>
              <a:rPr lang="en-US" sz="2400" dirty="0" err="1" smtClean="0"/>
              <a:t>còn</a:t>
            </a:r>
            <a:r>
              <a:rPr lang="en-US" sz="2400" dirty="0" smtClean="0"/>
              <a:t> </a:t>
            </a:r>
            <a:r>
              <a:rPr lang="en-US" sz="2400" i="1" dirty="0" err="1" smtClean="0"/>
              <a:t>G</a:t>
            </a:r>
            <a:r>
              <a:rPr lang="en-US" sz="2400" baseline="-25000" dirty="0" err="1" smtClean="0"/>
              <a:t>4</a:t>
            </a:r>
            <a:r>
              <a:rPr lang="en-US" sz="2400" dirty="0" smtClean="0"/>
              <a:t> </a:t>
            </a:r>
            <a:r>
              <a:rPr lang="en-US" sz="2400" dirty="0" err="1" smtClean="0"/>
              <a:t>thu</a:t>
            </a:r>
            <a:r>
              <a:rPr lang="en-US" sz="2400" dirty="0" smtClean="0"/>
              <a:t> </a:t>
            </a:r>
            <a:r>
              <a:rPr lang="en-US" sz="2400" dirty="0" err="1" smtClean="0"/>
              <a:t>được</a:t>
            </a:r>
            <a:r>
              <a:rPr lang="en-US" sz="2400" dirty="0" smtClean="0"/>
              <a:t> </a:t>
            </a:r>
            <a:r>
              <a:rPr lang="en-US" sz="2400" dirty="0" err="1" smtClean="0"/>
              <a:t>từ</a:t>
            </a:r>
            <a:r>
              <a:rPr lang="en-US" sz="2400" dirty="0" smtClean="0"/>
              <a:t> </a:t>
            </a:r>
            <a:r>
              <a:rPr lang="en-US" sz="2400" i="1" dirty="0" err="1" smtClean="0"/>
              <a:t>K</a:t>
            </a:r>
            <a:r>
              <a:rPr lang="en-US" sz="2400" baseline="-25000" dirty="0" err="1" smtClean="0"/>
              <a:t>3,3</a:t>
            </a:r>
            <a:r>
              <a:rPr lang="en-US" sz="2400" i="1" dirty="0" smtClean="0"/>
              <a:t> </a:t>
            </a:r>
          </a:p>
          <a:p>
            <a:endParaRPr lang="en-US" sz="2400" i="1" dirty="0" smtClean="0"/>
          </a:p>
          <a:p>
            <a:endParaRPr lang="en-US" sz="2400" i="1" dirty="0" smtClean="0"/>
          </a:p>
          <a:p>
            <a:endParaRPr lang="en-US" sz="2400" i="1" dirty="0" smtClean="0"/>
          </a:p>
          <a:p>
            <a:pPr>
              <a:buNone/>
            </a:pPr>
            <a:r>
              <a:rPr lang="en-US" sz="2400" i="1" dirty="0" smtClean="0"/>
              <a:t>                   </a:t>
            </a:r>
            <a:r>
              <a:rPr lang="en-US" sz="2400" b="1" i="1" dirty="0" err="1" smtClean="0"/>
              <a:t>G</a:t>
            </a:r>
            <a:r>
              <a:rPr lang="en-US" sz="2400" b="1" baseline="-25000" dirty="0" err="1" smtClean="0"/>
              <a:t>3</a:t>
            </a:r>
            <a:r>
              <a:rPr lang="en-US" sz="2400" b="1" baseline="-25000" dirty="0" smtClean="0"/>
              <a:t> </a:t>
            </a:r>
            <a:r>
              <a:rPr lang="en-US" sz="2400" b="1" dirty="0" smtClean="0"/>
              <a:t>:</a:t>
            </a:r>
            <a:r>
              <a:rPr lang="en-US" sz="2400" i="1" dirty="0" smtClean="0"/>
              <a:t>                             </a:t>
            </a:r>
            <a:r>
              <a:rPr lang="en-US" sz="2400" b="1" i="1" dirty="0" err="1" smtClean="0"/>
              <a:t>G</a:t>
            </a:r>
            <a:r>
              <a:rPr lang="en-US" sz="2400" b="1" baseline="-25000" dirty="0" err="1" smtClean="0"/>
              <a:t>4</a:t>
            </a:r>
            <a:r>
              <a:rPr lang="en-US" sz="2400" b="1" dirty="0" smtClean="0"/>
              <a:t>:</a:t>
            </a:r>
            <a:r>
              <a:rPr lang="en-US" sz="2400" i="1" dirty="0" smtClean="0"/>
              <a:t>                          </a:t>
            </a:r>
            <a:endParaRPr lang="en-US" sz="2400" baseline="-25000" dirty="0" smtClean="0"/>
          </a:p>
          <a:p>
            <a:pPr>
              <a:spcBef>
                <a:spcPts val="1200"/>
              </a:spcBef>
            </a:pPr>
            <a:r>
              <a:rPr lang="en-US" sz="2400" dirty="0" err="1" smtClean="0"/>
              <a:t>Từ</a:t>
            </a:r>
            <a:r>
              <a:rPr lang="en-US" sz="2400" dirty="0" smtClean="0"/>
              <a:t> </a:t>
            </a:r>
            <a:r>
              <a:rPr lang="en-US" sz="2400" dirty="0" err="1" smtClean="0"/>
              <a:t>nhận</a:t>
            </a:r>
            <a:r>
              <a:rPr lang="en-US" sz="2400" dirty="0" smtClean="0"/>
              <a:t> </a:t>
            </a:r>
            <a:r>
              <a:rPr lang="en-US" sz="2400" dirty="0" err="1" smtClean="0"/>
              <a:t>xét</a:t>
            </a:r>
            <a:r>
              <a:rPr lang="en-US" sz="2400" dirty="0" smtClean="0"/>
              <a:t> (</a:t>
            </a:r>
            <a:r>
              <a:rPr lang="en-US" sz="2400" dirty="0" err="1" smtClean="0"/>
              <a:t>2a</a:t>
            </a:r>
            <a:r>
              <a:rPr lang="en-US" sz="2400" dirty="0" smtClean="0"/>
              <a:t>) </a:t>
            </a:r>
            <a:r>
              <a:rPr lang="en-US" sz="2400" dirty="0" err="1" smtClean="0"/>
              <a:t>và</a:t>
            </a:r>
            <a:r>
              <a:rPr lang="en-US" sz="2400" dirty="0" smtClean="0"/>
              <a:t> (</a:t>
            </a:r>
            <a:r>
              <a:rPr lang="en-US" sz="2400" dirty="0" err="1" smtClean="0"/>
              <a:t>3a</a:t>
            </a:r>
            <a:r>
              <a:rPr lang="en-US" sz="2400" dirty="0" smtClean="0"/>
              <a:t>) </a:t>
            </a:r>
            <a:r>
              <a:rPr lang="en-US" sz="2400" dirty="0" err="1" smtClean="0"/>
              <a:t>ta</a:t>
            </a:r>
            <a:r>
              <a:rPr lang="en-US" sz="2400" dirty="0" smtClean="0"/>
              <a:t> </a:t>
            </a:r>
            <a:r>
              <a:rPr lang="en-US" sz="2400" dirty="0" err="1" smtClean="0"/>
              <a:t>suy</a:t>
            </a:r>
            <a:r>
              <a:rPr lang="en-US" sz="2400" dirty="0" smtClean="0"/>
              <a:t> </a:t>
            </a:r>
            <a:r>
              <a:rPr lang="en-US" sz="2400" dirty="0" err="1" smtClean="0"/>
              <a:t>ra</a:t>
            </a:r>
            <a:r>
              <a:rPr lang="en-US" sz="2400" dirty="0" smtClean="0"/>
              <a:t> </a:t>
            </a:r>
            <a:r>
              <a:rPr lang="en-US" sz="2400" dirty="0" err="1" smtClean="0"/>
              <a:t>nếu</a:t>
            </a:r>
            <a:r>
              <a:rPr lang="en-US" sz="2400" dirty="0" smtClean="0"/>
              <a:t> </a:t>
            </a:r>
            <a:r>
              <a:rPr lang="en-US" sz="2400" dirty="0" err="1" smtClean="0"/>
              <a:t>đồ</a:t>
            </a:r>
            <a:r>
              <a:rPr lang="en-US" sz="2400" dirty="0" smtClean="0"/>
              <a:t> </a:t>
            </a:r>
            <a:r>
              <a:rPr lang="en-US" sz="2400" dirty="0" err="1" smtClean="0"/>
              <a:t>thị</a:t>
            </a:r>
            <a:r>
              <a:rPr lang="en-US" sz="2400" dirty="0" smtClean="0"/>
              <a:t> </a:t>
            </a:r>
            <a:r>
              <a:rPr lang="en-US" sz="2400" i="1" dirty="0" smtClean="0"/>
              <a:t>G</a:t>
            </a:r>
            <a:r>
              <a:rPr lang="en-US" sz="2400" dirty="0" smtClean="0"/>
              <a:t> </a:t>
            </a:r>
            <a:r>
              <a:rPr lang="en-US" sz="2400" dirty="0" err="1" smtClean="0"/>
              <a:t>chứa</a:t>
            </a:r>
            <a:r>
              <a:rPr lang="en-US" sz="2400" dirty="0" smtClean="0"/>
              <a:t> </a:t>
            </a:r>
            <a:r>
              <a:rPr lang="en-US" sz="2400" dirty="0" err="1" smtClean="0"/>
              <a:t>đồ</a:t>
            </a:r>
            <a:r>
              <a:rPr lang="en-US" sz="2400" dirty="0" smtClean="0"/>
              <a:t> </a:t>
            </a:r>
            <a:r>
              <a:rPr lang="en-US" sz="2400" dirty="0" err="1" smtClean="0"/>
              <a:t>thị</a:t>
            </a:r>
            <a:r>
              <a:rPr lang="en-US" sz="2400" dirty="0" smtClean="0"/>
              <a:t> con </a:t>
            </a:r>
            <a:r>
              <a:rPr lang="en-US" sz="2400" dirty="0" err="1" smtClean="0"/>
              <a:t>thu</a:t>
            </a:r>
            <a:r>
              <a:rPr lang="en-US" sz="2400" dirty="0" smtClean="0"/>
              <a:t> </a:t>
            </a:r>
            <a:r>
              <a:rPr lang="en-US" sz="2400" dirty="0" err="1" smtClean="0"/>
              <a:t>được</a:t>
            </a:r>
            <a:r>
              <a:rPr lang="en-US" sz="2400" dirty="0" smtClean="0"/>
              <a:t> </a:t>
            </a:r>
            <a:r>
              <a:rPr lang="en-US" sz="2400" dirty="0" err="1" smtClean="0"/>
              <a:t>bằng</a:t>
            </a:r>
            <a:r>
              <a:rPr lang="en-US" sz="2400" dirty="0" smtClean="0"/>
              <a:t> </a:t>
            </a:r>
            <a:r>
              <a:rPr lang="en-US" sz="2400" dirty="0" err="1" smtClean="0"/>
              <a:t>phép</a:t>
            </a:r>
            <a:r>
              <a:rPr lang="en-US" sz="2400" dirty="0" smtClean="0"/>
              <a:t> </a:t>
            </a:r>
            <a:r>
              <a:rPr lang="en-US" sz="2400" dirty="0" err="1" smtClean="0"/>
              <a:t>chia</a:t>
            </a:r>
            <a:r>
              <a:rPr lang="en-US" sz="2400" dirty="0" smtClean="0"/>
              <a:t> </a:t>
            </a:r>
            <a:r>
              <a:rPr lang="en-US" sz="2400" dirty="0" err="1" smtClean="0"/>
              <a:t>cạnh</a:t>
            </a:r>
            <a:r>
              <a:rPr lang="en-US" sz="2400" dirty="0" smtClean="0"/>
              <a:t> </a:t>
            </a:r>
            <a:r>
              <a:rPr lang="en-US" sz="2400" dirty="0" err="1" smtClean="0"/>
              <a:t>của</a:t>
            </a:r>
            <a:r>
              <a:rPr lang="en-US" sz="2400" dirty="0" smtClean="0"/>
              <a:t> </a:t>
            </a:r>
            <a:r>
              <a:rPr lang="en-US" sz="2400" i="1" dirty="0" err="1" smtClean="0"/>
              <a:t>K</a:t>
            </a:r>
            <a:r>
              <a:rPr lang="en-US" sz="2400" baseline="-25000" dirty="0" err="1" smtClean="0"/>
              <a:t>5</a:t>
            </a:r>
            <a:r>
              <a:rPr lang="en-US" sz="2400" baseline="-25000" dirty="0" smtClean="0"/>
              <a:t> </a:t>
            </a:r>
            <a:r>
              <a:rPr lang="en-US" sz="2400" dirty="0" err="1" smtClean="0"/>
              <a:t>hoặc</a:t>
            </a:r>
            <a:r>
              <a:rPr lang="en-US" sz="2400" dirty="0" smtClean="0"/>
              <a:t> </a:t>
            </a:r>
            <a:r>
              <a:rPr lang="en-US" sz="2400" i="1" dirty="0" err="1" smtClean="0"/>
              <a:t>K</a:t>
            </a:r>
            <a:r>
              <a:rPr lang="en-US" sz="2400" baseline="-25000" dirty="0" err="1" smtClean="0"/>
              <a:t>3,3</a:t>
            </a:r>
            <a:r>
              <a:rPr lang="en-US" sz="2400" dirty="0" smtClean="0"/>
              <a:t> </a:t>
            </a:r>
            <a:r>
              <a:rPr lang="en-US" sz="2400" dirty="0" err="1" smtClean="0"/>
              <a:t>thì</a:t>
            </a:r>
            <a:r>
              <a:rPr lang="en-US" sz="2400" dirty="0" smtClean="0"/>
              <a:t> </a:t>
            </a:r>
            <a:r>
              <a:rPr lang="en-US" sz="2400" i="1" dirty="0" smtClean="0"/>
              <a:t>G</a:t>
            </a:r>
            <a:r>
              <a:rPr lang="en-US" sz="2400" dirty="0" smtClean="0"/>
              <a:t> </a:t>
            </a:r>
            <a:r>
              <a:rPr lang="en-US" sz="2400" dirty="0" err="1" smtClean="0"/>
              <a:t>không</a:t>
            </a:r>
            <a:r>
              <a:rPr lang="en-US" sz="2400" dirty="0" smtClean="0"/>
              <a:t> </a:t>
            </a:r>
            <a:r>
              <a:rPr lang="en-US" sz="2400" dirty="0" err="1" smtClean="0"/>
              <a:t>phẳng</a:t>
            </a:r>
            <a:r>
              <a:rPr lang="en-US" sz="2400" dirty="0" smtClean="0"/>
              <a:t>.</a:t>
            </a:r>
            <a:r>
              <a:rPr lang="en-US" sz="2400" i="1" dirty="0" smtClean="0"/>
              <a:t>.</a:t>
            </a:r>
          </a:p>
          <a:p>
            <a:endParaRPr lang="en-US" sz="2400" i="1" baseline="-25000" dirty="0" smtClean="0"/>
          </a:p>
          <a:p>
            <a:endParaRPr lang="en-US" sz="2400" i="1" baseline="-25000" dirty="0" smtClean="0"/>
          </a:p>
          <a:p>
            <a:endParaRPr lang="en-US" sz="2400" baseline="-25000" dirty="0"/>
          </a:p>
        </p:txBody>
      </p:sp>
      <p:sp>
        <p:nvSpPr>
          <p:cNvPr id="4" name="Footer Placeholder 3"/>
          <p:cNvSpPr>
            <a:spLocks noGrp="1"/>
          </p:cNvSpPr>
          <p:nvPr>
            <p:ph type="ftr" sz="quarter" idx="10"/>
          </p:nvPr>
        </p:nvSpPr>
        <p:spPr>
          <a:xfrm>
            <a:off x="107949" y="6416675"/>
            <a:ext cx="4208459"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119</a:t>
            </a:fld>
            <a:endParaRPr lang="en-US"/>
          </a:p>
        </p:txBody>
      </p:sp>
      <p:pic>
        <p:nvPicPr>
          <p:cNvPr id="6" name="Picture 5" descr="http://www.personal.kent.edu/~rmuhamma/GraphTheory/MyGraphTheory/Diagrams/g82.gif"/>
          <p:cNvPicPr/>
          <p:nvPr/>
        </p:nvPicPr>
        <p:blipFill>
          <a:blip r:embed="rId2"/>
          <a:srcRect/>
          <a:stretch>
            <a:fillRect/>
          </a:stretch>
        </p:blipFill>
        <p:spPr bwMode="auto">
          <a:xfrm>
            <a:off x="2054223" y="3648105"/>
            <a:ext cx="1751004" cy="1533519"/>
          </a:xfrm>
          <a:prstGeom prst="rect">
            <a:avLst/>
          </a:prstGeom>
          <a:noFill/>
          <a:ln w="9525">
            <a:noFill/>
            <a:miter lim="800000"/>
            <a:headEnd/>
            <a:tailEnd/>
          </a:ln>
        </p:spPr>
      </p:pic>
      <p:pic>
        <p:nvPicPr>
          <p:cNvPr id="7" name="Picture 6" descr="http://www.personal.kent.edu/~rmuhamma/GraphTheory/MyGraphTheory/Diagrams/g83.gif"/>
          <p:cNvPicPr/>
          <p:nvPr/>
        </p:nvPicPr>
        <p:blipFill>
          <a:blip r:embed="rId3"/>
          <a:srcRect/>
          <a:stretch>
            <a:fillRect/>
          </a:stretch>
        </p:blipFill>
        <p:spPr bwMode="auto">
          <a:xfrm>
            <a:off x="4991139" y="3859236"/>
            <a:ext cx="2428875" cy="1285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Nhận biết đồ thị phẳng</a:t>
            </a:r>
            <a:endParaRPr lang="en-US"/>
          </a:p>
        </p:txBody>
      </p:sp>
      <p:sp>
        <p:nvSpPr>
          <p:cNvPr id="3" name="Content Placeholder 2"/>
          <p:cNvSpPr>
            <a:spLocks noGrp="1"/>
          </p:cNvSpPr>
          <p:nvPr>
            <p:ph idx="1"/>
          </p:nvPr>
        </p:nvSpPr>
        <p:spPr/>
        <p:txBody>
          <a:bodyPr/>
          <a:lstStyle/>
          <a:p>
            <a:pPr algn="just"/>
            <a:r>
              <a:rPr lang="en-US" sz="2400" b="1" i="1" smtClean="0"/>
              <a:t>Định nghĩa. </a:t>
            </a:r>
            <a:r>
              <a:rPr lang="en-US" sz="2400" smtClean="0"/>
              <a:t>Ta gọi </a:t>
            </a:r>
            <a:r>
              <a:rPr lang="en-US" sz="2400" b="1" smtClean="0"/>
              <a:t>phép chia cạnh </a:t>
            </a:r>
            <a:r>
              <a:rPr lang="en-US" sz="2400" smtClean="0"/>
              <a:t>(</a:t>
            </a:r>
            <a:r>
              <a:rPr lang="en-US" sz="2400" i="1" smtClean="0"/>
              <a:t>u,v</a:t>
            </a:r>
            <a:r>
              <a:rPr lang="en-US" sz="2400" smtClean="0"/>
              <a:t>) của đồ thị </a:t>
            </a:r>
            <a:r>
              <a:rPr lang="en-US" sz="2400" i="1" smtClean="0"/>
              <a:t>G</a:t>
            </a:r>
            <a:r>
              <a:rPr lang="en-US" sz="2400" smtClean="0"/>
              <a:t> là việc thêm vào </a:t>
            </a:r>
            <a:r>
              <a:rPr lang="en-US" sz="2400" i="1" smtClean="0"/>
              <a:t>G</a:t>
            </a:r>
            <a:r>
              <a:rPr lang="en-US" sz="2400" smtClean="0"/>
              <a:t> một đỉnh </a:t>
            </a:r>
            <a:r>
              <a:rPr lang="en-US" sz="2400" i="1" smtClean="0"/>
              <a:t>w</a:t>
            </a:r>
            <a:r>
              <a:rPr lang="en-US" sz="2400" smtClean="0"/>
              <a:t>, loại bỏ cạnh (</a:t>
            </a:r>
            <a:r>
              <a:rPr lang="en-US" sz="2400" i="1" smtClean="0"/>
              <a:t>u,v</a:t>
            </a:r>
            <a:r>
              <a:rPr lang="en-US" sz="2400" smtClean="0"/>
              <a:t>) và thêm vào hai cạnh (</a:t>
            </a:r>
            <a:r>
              <a:rPr lang="en-US" sz="2400" i="1" smtClean="0"/>
              <a:t>u,w</a:t>
            </a:r>
            <a:r>
              <a:rPr lang="en-US" sz="2400" smtClean="0"/>
              <a:t>) và (</a:t>
            </a:r>
            <a:r>
              <a:rPr lang="en-US" sz="2400" i="1" smtClean="0"/>
              <a:t>w,v</a:t>
            </a:r>
            <a:r>
              <a:rPr lang="en-US" sz="2400" smtClean="0"/>
              <a:t>).</a:t>
            </a:r>
          </a:p>
          <a:p>
            <a:pPr algn="just"/>
            <a:r>
              <a:rPr lang="en-US" sz="2400" b="1" i="1" smtClean="0"/>
              <a:t>Định nghĩa.</a:t>
            </a:r>
            <a:r>
              <a:rPr lang="en-US" sz="2400" smtClean="0"/>
              <a:t> Hai đồ thị </a:t>
            </a:r>
            <a:r>
              <a:rPr lang="en-US" sz="2400" i="1" smtClean="0"/>
              <a:t>G</a:t>
            </a:r>
            <a:r>
              <a:rPr lang="en-US" sz="2400" smtClean="0"/>
              <a:t> và </a:t>
            </a:r>
            <a:r>
              <a:rPr lang="en-US" sz="2400" i="1" smtClean="0"/>
              <a:t>H</a:t>
            </a:r>
            <a:r>
              <a:rPr lang="en-US" sz="2400" smtClean="0"/>
              <a:t> được gọi là đồng phôi (homeomorphic) nếu ta có thể thu được chúng từ đồ thị nào đó bởi các phép chia cạnh.</a:t>
            </a:r>
          </a:p>
          <a:p>
            <a:pPr algn="just"/>
            <a:r>
              <a:rPr lang="en-US" sz="2400" b="1" smtClean="0"/>
              <a:t>Ví dụ:</a:t>
            </a:r>
          </a:p>
          <a:p>
            <a:pPr algn="just"/>
            <a:r>
              <a:rPr lang="en-US" smtClean="0"/>
              <a:t/>
            </a:r>
            <a:br>
              <a:rPr lang="en-US" smtClean="0"/>
            </a:br>
            <a:endParaRPr lang="en-US" smtClean="0"/>
          </a:p>
          <a:p>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120</a:t>
            </a:fld>
            <a:endParaRPr lang="en-US"/>
          </a:p>
        </p:txBody>
      </p:sp>
      <p:pic>
        <p:nvPicPr>
          <p:cNvPr id="805890" name="Picture 2" descr="Image4"/>
          <p:cNvPicPr>
            <a:picLocks noChangeAspect="1" noChangeArrowheads="1"/>
          </p:cNvPicPr>
          <p:nvPr/>
        </p:nvPicPr>
        <p:blipFill>
          <a:blip r:embed="rId2"/>
          <a:srcRect/>
          <a:stretch>
            <a:fillRect/>
          </a:stretch>
        </p:blipFill>
        <p:spPr bwMode="auto">
          <a:xfrm>
            <a:off x="685800" y="4581525"/>
            <a:ext cx="1371600" cy="1285875"/>
          </a:xfrm>
          <a:prstGeom prst="rect">
            <a:avLst/>
          </a:prstGeom>
          <a:noFill/>
          <a:ln w="9525">
            <a:noFill/>
            <a:miter lim="800000"/>
            <a:headEnd/>
            <a:tailEnd/>
          </a:ln>
        </p:spPr>
      </p:pic>
      <p:pic>
        <p:nvPicPr>
          <p:cNvPr id="805891" name="Picture 3" descr="Image5"/>
          <p:cNvPicPr>
            <a:picLocks noChangeAspect="1" noChangeArrowheads="1"/>
          </p:cNvPicPr>
          <p:nvPr/>
        </p:nvPicPr>
        <p:blipFill>
          <a:blip r:embed="rId3"/>
          <a:srcRect/>
          <a:stretch>
            <a:fillRect/>
          </a:stretch>
        </p:blipFill>
        <p:spPr bwMode="auto">
          <a:xfrm>
            <a:off x="3505200" y="4495800"/>
            <a:ext cx="1371600" cy="1285875"/>
          </a:xfrm>
          <a:prstGeom prst="rect">
            <a:avLst/>
          </a:prstGeom>
          <a:noFill/>
          <a:ln w="9525">
            <a:noFill/>
            <a:miter lim="800000"/>
            <a:headEnd/>
            <a:tailEnd/>
          </a:ln>
        </p:spPr>
      </p:pic>
      <p:sp>
        <p:nvSpPr>
          <p:cNvPr id="8" name="TextBox 7"/>
          <p:cNvSpPr txBox="1"/>
          <p:nvPr/>
        </p:nvSpPr>
        <p:spPr>
          <a:xfrm>
            <a:off x="1905000" y="4971990"/>
            <a:ext cx="1752600" cy="400110"/>
          </a:xfrm>
          <a:prstGeom prst="rect">
            <a:avLst/>
          </a:prstGeom>
          <a:noFill/>
        </p:spPr>
        <p:txBody>
          <a:bodyPr wrap="square" rtlCol="0">
            <a:spAutoFit/>
          </a:bodyPr>
          <a:lstStyle/>
          <a:p>
            <a:r>
              <a:rPr lang="en-US" u="none" smtClean="0"/>
              <a:t>đồng phôi với</a:t>
            </a:r>
            <a:endParaRPr lang="en-US" u="none"/>
          </a:p>
        </p:txBody>
      </p:sp>
      <p:sp>
        <p:nvSpPr>
          <p:cNvPr id="9" name="Oval 8"/>
          <p:cNvSpPr/>
          <p:nvPr/>
        </p:nvSpPr>
        <p:spPr bwMode="auto">
          <a:xfrm>
            <a:off x="7277100" y="4191000"/>
            <a:ext cx="152400" cy="1524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3" name="Oval 12"/>
          <p:cNvSpPr/>
          <p:nvPr/>
        </p:nvSpPr>
        <p:spPr bwMode="auto">
          <a:xfrm>
            <a:off x="6210300" y="5219700"/>
            <a:ext cx="152400" cy="1524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4" name="Oval 13"/>
          <p:cNvSpPr/>
          <p:nvPr/>
        </p:nvSpPr>
        <p:spPr bwMode="auto">
          <a:xfrm>
            <a:off x="7277100" y="5219700"/>
            <a:ext cx="152400" cy="1524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5" name="Oval 14"/>
          <p:cNvSpPr/>
          <p:nvPr/>
        </p:nvSpPr>
        <p:spPr bwMode="auto">
          <a:xfrm>
            <a:off x="7962900" y="5791200"/>
            <a:ext cx="152400" cy="1524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6" name="Oval 15"/>
          <p:cNvSpPr/>
          <p:nvPr/>
        </p:nvSpPr>
        <p:spPr bwMode="auto">
          <a:xfrm>
            <a:off x="6667500" y="5791200"/>
            <a:ext cx="152400" cy="1524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8" name="Straight Connector 17"/>
          <p:cNvCxnSpPr>
            <a:stCxn id="9" idx="3"/>
            <a:endCxn id="16" idx="0"/>
          </p:cNvCxnSpPr>
          <p:nvPr/>
        </p:nvCxnSpPr>
        <p:spPr bwMode="auto">
          <a:xfrm rot="5400000">
            <a:off x="6286500" y="4778282"/>
            <a:ext cx="1470118" cy="555718"/>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20" name="Straight Connector 19"/>
          <p:cNvCxnSpPr>
            <a:stCxn id="9" idx="5"/>
            <a:endCxn id="15" idx="0"/>
          </p:cNvCxnSpPr>
          <p:nvPr/>
        </p:nvCxnSpPr>
        <p:spPr bwMode="auto">
          <a:xfrm rot="16200000" flipH="1">
            <a:off x="6988082" y="4740182"/>
            <a:ext cx="1470118" cy="631918"/>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22" name="Straight Connector 21"/>
          <p:cNvCxnSpPr>
            <a:stCxn id="9" idx="4"/>
            <a:endCxn id="14" idx="0"/>
          </p:cNvCxnSpPr>
          <p:nvPr/>
        </p:nvCxnSpPr>
        <p:spPr bwMode="auto">
          <a:xfrm rot="5400000">
            <a:off x="6915150" y="4781550"/>
            <a:ext cx="876300" cy="1588"/>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25" name="Straight Connector 24"/>
          <p:cNvCxnSpPr>
            <a:stCxn id="14" idx="3"/>
            <a:endCxn id="16" idx="7"/>
          </p:cNvCxnSpPr>
          <p:nvPr/>
        </p:nvCxnSpPr>
        <p:spPr bwMode="auto">
          <a:xfrm rot="5400000">
            <a:off x="6816632" y="5330732"/>
            <a:ext cx="463736" cy="501836"/>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27" name="Straight Connector 26"/>
          <p:cNvCxnSpPr>
            <a:stCxn id="14" idx="5"/>
            <a:endCxn id="15" idx="1"/>
          </p:cNvCxnSpPr>
          <p:nvPr/>
        </p:nvCxnSpPr>
        <p:spPr bwMode="auto">
          <a:xfrm rot="16200000" flipH="1">
            <a:off x="7464332" y="5292632"/>
            <a:ext cx="463736" cy="578036"/>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29" name="Straight Connector 28"/>
          <p:cNvCxnSpPr>
            <a:stCxn id="16" idx="6"/>
            <a:endCxn id="15" idx="2"/>
          </p:cNvCxnSpPr>
          <p:nvPr/>
        </p:nvCxnSpPr>
        <p:spPr bwMode="auto">
          <a:xfrm>
            <a:off x="6819900" y="5867400"/>
            <a:ext cx="1143000" cy="1588"/>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31" name="Straight Connector 30"/>
          <p:cNvCxnSpPr>
            <a:stCxn id="16" idx="1"/>
            <a:endCxn id="13" idx="5"/>
          </p:cNvCxnSpPr>
          <p:nvPr/>
        </p:nvCxnSpPr>
        <p:spPr bwMode="auto">
          <a:xfrm rot="16200000" flipV="1">
            <a:off x="6283232" y="5406932"/>
            <a:ext cx="463736" cy="349436"/>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12" name="Oval 11"/>
          <p:cNvSpPr/>
          <p:nvPr/>
        </p:nvSpPr>
        <p:spPr bwMode="auto">
          <a:xfrm>
            <a:off x="7315200" y="5791200"/>
            <a:ext cx="152400" cy="152400"/>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1" name="Oval 10"/>
          <p:cNvSpPr/>
          <p:nvPr/>
        </p:nvSpPr>
        <p:spPr bwMode="auto">
          <a:xfrm>
            <a:off x="7277100" y="4762500"/>
            <a:ext cx="152400" cy="152400"/>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0" name="Oval 9"/>
          <p:cNvSpPr/>
          <p:nvPr/>
        </p:nvSpPr>
        <p:spPr bwMode="auto">
          <a:xfrm>
            <a:off x="7696200" y="5105400"/>
            <a:ext cx="152400" cy="152400"/>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2" name="Oval 31"/>
          <p:cNvSpPr/>
          <p:nvPr/>
        </p:nvSpPr>
        <p:spPr bwMode="auto">
          <a:xfrm>
            <a:off x="6438900" y="5486400"/>
            <a:ext cx="152400" cy="152400"/>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3" name="Oval 32"/>
          <p:cNvSpPr/>
          <p:nvPr/>
        </p:nvSpPr>
        <p:spPr bwMode="auto">
          <a:xfrm>
            <a:off x="6858000" y="5257800"/>
            <a:ext cx="152400" cy="152400"/>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4" name="Oval 33"/>
          <p:cNvSpPr/>
          <p:nvPr/>
        </p:nvSpPr>
        <p:spPr bwMode="auto">
          <a:xfrm>
            <a:off x="7048500" y="4724400"/>
            <a:ext cx="152400" cy="152400"/>
          </a:xfrm>
          <a:prstGeom prst="ellipse">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5" name="TextBox 34"/>
          <p:cNvSpPr txBox="1"/>
          <p:nvPr/>
        </p:nvSpPr>
        <p:spPr>
          <a:xfrm>
            <a:off x="4762500" y="4743390"/>
            <a:ext cx="1752600" cy="400110"/>
          </a:xfrm>
          <a:prstGeom prst="rect">
            <a:avLst/>
          </a:prstGeom>
          <a:noFill/>
        </p:spPr>
        <p:txBody>
          <a:bodyPr wrap="square" rtlCol="0">
            <a:spAutoFit/>
          </a:bodyPr>
          <a:lstStyle/>
          <a:p>
            <a:r>
              <a:rPr lang="en-US" u="none" smtClean="0"/>
              <a:t>đồng phôi với</a:t>
            </a:r>
            <a:endParaRPr lang="en-US" u="non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ox(in)">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ppt_x"/>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ppt_x"/>
                                          </p:val>
                                        </p:tav>
                                        <p:tav tm="100000">
                                          <p:val>
                                            <p:strVal val="#ppt_x"/>
                                          </p:val>
                                        </p:tav>
                                      </p:tavLst>
                                    </p:anim>
                                    <p:anim calcmode="lin" valueType="num">
                                      <p:cBhvr additive="base">
                                        <p:cTn id="2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diamond(in)">
                                      <p:cBhvr>
                                        <p:cTn id="35" dur="2000"/>
                                        <p:tgtEl>
                                          <p:spTgt spid="12"/>
                                        </p:tgtEl>
                                      </p:cBhvr>
                                    </p:animEffect>
                                  </p:childTnLst>
                                </p:cTn>
                              </p:par>
                              <p:par>
                                <p:cTn id="36" presetID="8"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10" grpId="0" animBg="1"/>
      <p:bldP spid="32" grpId="0" animBg="1"/>
      <p:bldP spid="33" grpId="0" animBg="1"/>
      <p:bldP spid="34" grpId="0" animBg="1"/>
      <p:bldP spid="35"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Định lý Kuratowski</a:t>
            </a:r>
            <a:endParaRPr lang="en-US"/>
          </a:p>
        </p:txBody>
      </p:sp>
      <p:sp>
        <p:nvSpPr>
          <p:cNvPr id="3" name="Content Placeholder 2"/>
          <p:cNvSpPr>
            <a:spLocks noGrp="1"/>
          </p:cNvSpPr>
          <p:nvPr>
            <p:ph idx="1"/>
          </p:nvPr>
        </p:nvSpPr>
        <p:spPr>
          <a:xfrm>
            <a:off x="217488" y="1384272"/>
            <a:ext cx="8697912" cy="1881183"/>
          </a:xfrm>
        </p:spPr>
        <p:txBody>
          <a:bodyPr/>
          <a:lstStyle/>
          <a:p>
            <a:pPr algn="just"/>
            <a:r>
              <a:rPr lang="en-US" sz="2400" b="1" i="1" smtClean="0">
                <a:solidFill>
                  <a:srgbClr val="C00000"/>
                </a:solidFill>
              </a:rPr>
              <a:t>Định lý</a:t>
            </a:r>
            <a:r>
              <a:rPr lang="en-US" sz="2400" smtClean="0">
                <a:solidFill>
                  <a:srgbClr val="C00000"/>
                </a:solidFill>
              </a:rPr>
              <a:t> </a:t>
            </a:r>
            <a:r>
              <a:rPr lang="en-US" sz="2400" b="1" i="1" smtClean="0">
                <a:solidFill>
                  <a:srgbClr val="C00000"/>
                </a:solidFill>
              </a:rPr>
              <a:t>Kuratowski </a:t>
            </a:r>
            <a:r>
              <a:rPr lang="en-US" sz="2400" b="1" smtClean="0">
                <a:solidFill>
                  <a:srgbClr val="C00000"/>
                </a:solidFill>
              </a:rPr>
              <a:t>(1930)</a:t>
            </a:r>
            <a:r>
              <a:rPr lang="en-US" sz="2400" b="1" i="1" smtClean="0">
                <a:solidFill>
                  <a:srgbClr val="C00000"/>
                </a:solidFill>
              </a:rPr>
              <a:t>. </a:t>
            </a:r>
            <a:r>
              <a:rPr lang="en-US" sz="2400" smtClean="0">
                <a:solidFill>
                  <a:srgbClr val="C00000"/>
                </a:solidFill>
              </a:rPr>
              <a:t>Đồ thị </a:t>
            </a:r>
            <a:r>
              <a:rPr lang="en-US" sz="2400" i="1" smtClean="0">
                <a:solidFill>
                  <a:srgbClr val="C00000"/>
                </a:solidFill>
              </a:rPr>
              <a:t>G</a:t>
            </a:r>
            <a:r>
              <a:rPr lang="en-US" sz="2400" smtClean="0">
                <a:solidFill>
                  <a:srgbClr val="C00000"/>
                </a:solidFill>
              </a:rPr>
              <a:t> là đồ thị phẳng khi và chỉ khi nó không chứa đồ thị con đồng phôi với </a:t>
            </a:r>
            <a:r>
              <a:rPr lang="en-US" sz="2400" i="1" smtClean="0">
                <a:solidFill>
                  <a:srgbClr val="C00000"/>
                </a:solidFill>
              </a:rPr>
              <a:t>K</a:t>
            </a:r>
            <a:r>
              <a:rPr lang="en-US" sz="2400" baseline="-25000" smtClean="0">
                <a:solidFill>
                  <a:srgbClr val="C00000"/>
                </a:solidFill>
              </a:rPr>
              <a:t>5</a:t>
            </a:r>
            <a:r>
              <a:rPr lang="en-US" sz="2400" smtClean="0">
                <a:solidFill>
                  <a:srgbClr val="C00000"/>
                </a:solidFill>
              </a:rPr>
              <a:t> hoặc </a:t>
            </a:r>
            <a:r>
              <a:rPr lang="en-US" sz="2400" i="1" smtClean="0">
                <a:solidFill>
                  <a:srgbClr val="C00000"/>
                </a:solidFill>
              </a:rPr>
              <a:t>K</a:t>
            </a:r>
            <a:r>
              <a:rPr lang="en-US" sz="2400" baseline="-25000" smtClean="0">
                <a:solidFill>
                  <a:srgbClr val="C00000"/>
                </a:solidFill>
              </a:rPr>
              <a:t>3, 3</a:t>
            </a:r>
            <a:r>
              <a:rPr lang="en-US" sz="2400" smtClean="0">
                <a:solidFill>
                  <a:srgbClr val="C00000"/>
                </a:solidFill>
              </a:rPr>
              <a:t>.</a:t>
            </a:r>
          </a:p>
          <a:p>
            <a:pPr algn="just"/>
            <a:r>
              <a:rPr lang="en-US" sz="2400" b="1" smtClean="0"/>
              <a:t>Ví dụ:</a:t>
            </a:r>
            <a:r>
              <a:rPr lang="en-US" sz="2400" smtClean="0"/>
              <a:t> Đồ thị Petersen không là đồ thị phẳng bởi vì nó là đồng phôi với đồ thị </a:t>
            </a:r>
            <a:r>
              <a:rPr lang="en-US" sz="2400" i="1" smtClean="0"/>
              <a:t>K</a:t>
            </a:r>
            <a:r>
              <a:rPr lang="en-US" sz="2400" baseline="-25000" smtClean="0"/>
              <a:t>5</a:t>
            </a:r>
            <a:endParaRPr lang="en-US" sz="2400" smtClean="0"/>
          </a:p>
          <a:p>
            <a:pPr>
              <a:buNone/>
            </a:pPr>
            <a:r>
              <a:rPr lang="en-US" smtClean="0"/>
              <a:t/>
            </a:r>
            <a:br>
              <a:rPr lang="en-US" smtClean="0"/>
            </a:b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121</a:t>
            </a:fld>
            <a:endParaRPr lang="en-US"/>
          </a:p>
        </p:txBody>
      </p:sp>
      <p:grpSp>
        <p:nvGrpSpPr>
          <p:cNvPr id="6" name="Group 89"/>
          <p:cNvGrpSpPr/>
          <p:nvPr/>
        </p:nvGrpSpPr>
        <p:grpSpPr>
          <a:xfrm>
            <a:off x="609600" y="3538539"/>
            <a:ext cx="5257800" cy="1752600"/>
            <a:chOff x="1676400" y="3086100"/>
            <a:chExt cx="5257800" cy="1752600"/>
          </a:xfrm>
        </p:grpSpPr>
        <p:sp>
          <p:nvSpPr>
            <p:cNvPr id="7" name="Oval 6"/>
            <p:cNvSpPr/>
            <p:nvPr/>
          </p:nvSpPr>
          <p:spPr bwMode="auto">
            <a:xfrm>
              <a:off x="2590800" y="3086100"/>
              <a:ext cx="190500" cy="190500"/>
            </a:xfrm>
            <a:prstGeom prst="ellipse">
              <a:avLst/>
            </a:prstGeom>
            <a:solidFill>
              <a:srgbClr val="FF00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8" name="Oval 7"/>
            <p:cNvSpPr/>
            <p:nvPr/>
          </p:nvSpPr>
          <p:spPr bwMode="auto">
            <a:xfrm>
              <a:off x="1676400" y="3848100"/>
              <a:ext cx="190500" cy="190500"/>
            </a:xfrm>
            <a:prstGeom prst="ellipse">
              <a:avLst/>
            </a:prstGeom>
            <a:solidFill>
              <a:srgbClr val="FF00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9" name="Oval 8"/>
            <p:cNvSpPr/>
            <p:nvPr/>
          </p:nvSpPr>
          <p:spPr bwMode="auto">
            <a:xfrm>
              <a:off x="2095500" y="4648200"/>
              <a:ext cx="190500" cy="190500"/>
            </a:xfrm>
            <a:prstGeom prst="ellipse">
              <a:avLst/>
            </a:prstGeom>
            <a:solidFill>
              <a:srgbClr val="FF00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0" name="Oval 9"/>
            <p:cNvSpPr/>
            <p:nvPr/>
          </p:nvSpPr>
          <p:spPr bwMode="auto">
            <a:xfrm>
              <a:off x="3086100" y="4648200"/>
              <a:ext cx="190500" cy="190500"/>
            </a:xfrm>
            <a:prstGeom prst="ellipse">
              <a:avLst/>
            </a:prstGeom>
            <a:solidFill>
              <a:srgbClr val="FF00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1" name="Oval 10"/>
            <p:cNvSpPr/>
            <p:nvPr/>
          </p:nvSpPr>
          <p:spPr bwMode="auto">
            <a:xfrm>
              <a:off x="3467100" y="3848100"/>
              <a:ext cx="190500" cy="190500"/>
            </a:xfrm>
            <a:prstGeom prst="ellipse">
              <a:avLst/>
            </a:prstGeom>
            <a:solidFill>
              <a:srgbClr val="FF00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2" name="Oval 11"/>
            <p:cNvSpPr/>
            <p:nvPr/>
          </p:nvSpPr>
          <p:spPr bwMode="auto">
            <a:xfrm>
              <a:off x="2590800" y="3505200"/>
              <a:ext cx="190500" cy="190500"/>
            </a:xfrm>
            <a:prstGeom prst="ellipse">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3" name="Oval 12"/>
            <p:cNvSpPr/>
            <p:nvPr/>
          </p:nvSpPr>
          <p:spPr bwMode="auto">
            <a:xfrm>
              <a:off x="2057400" y="3848100"/>
              <a:ext cx="190500" cy="190500"/>
            </a:xfrm>
            <a:prstGeom prst="ellipse">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4" name="Oval 13"/>
            <p:cNvSpPr/>
            <p:nvPr/>
          </p:nvSpPr>
          <p:spPr bwMode="auto">
            <a:xfrm>
              <a:off x="2324100" y="4343400"/>
              <a:ext cx="190500" cy="190500"/>
            </a:xfrm>
            <a:prstGeom prst="ellipse">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5" name="Oval 14"/>
            <p:cNvSpPr/>
            <p:nvPr/>
          </p:nvSpPr>
          <p:spPr bwMode="auto">
            <a:xfrm>
              <a:off x="2895600" y="4343400"/>
              <a:ext cx="190500" cy="190500"/>
            </a:xfrm>
            <a:prstGeom prst="ellipse">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6" name="Oval 15"/>
            <p:cNvSpPr/>
            <p:nvPr/>
          </p:nvSpPr>
          <p:spPr bwMode="auto">
            <a:xfrm>
              <a:off x="3048000" y="3848100"/>
              <a:ext cx="190500" cy="190500"/>
            </a:xfrm>
            <a:prstGeom prst="ellipse">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18" name="Straight Connector 17"/>
            <p:cNvCxnSpPr>
              <a:stCxn id="7" idx="2"/>
              <a:endCxn id="8" idx="7"/>
            </p:cNvCxnSpPr>
            <p:nvPr/>
          </p:nvCxnSpPr>
          <p:spPr bwMode="auto">
            <a:xfrm rot="10800000" flipV="1">
              <a:off x="1839002" y="3181350"/>
              <a:ext cx="751798" cy="694648"/>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20" name="Straight Connector 19"/>
            <p:cNvCxnSpPr>
              <a:stCxn id="8" idx="4"/>
              <a:endCxn id="9" idx="1"/>
            </p:cNvCxnSpPr>
            <p:nvPr/>
          </p:nvCxnSpPr>
          <p:spPr bwMode="auto">
            <a:xfrm rot="16200000" flipH="1">
              <a:off x="1628775" y="4181475"/>
              <a:ext cx="637498" cy="351748"/>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22" name="Straight Connector 21"/>
            <p:cNvCxnSpPr>
              <a:stCxn id="7" idx="6"/>
              <a:endCxn id="11" idx="0"/>
            </p:cNvCxnSpPr>
            <p:nvPr/>
          </p:nvCxnSpPr>
          <p:spPr bwMode="auto">
            <a:xfrm>
              <a:off x="2781300" y="3181350"/>
              <a:ext cx="781050" cy="666750"/>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24" name="Straight Connector 23"/>
            <p:cNvCxnSpPr>
              <a:stCxn id="11" idx="4"/>
              <a:endCxn id="10" idx="7"/>
            </p:cNvCxnSpPr>
            <p:nvPr/>
          </p:nvCxnSpPr>
          <p:spPr bwMode="auto">
            <a:xfrm rot="5400000">
              <a:off x="3086777" y="4200525"/>
              <a:ext cx="637498" cy="313648"/>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26" name="Straight Connector 25"/>
            <p:cNvCxnSpPr>
              <a:stCxn id="9" idx="6"/>
              <a:endCxn id="10" idx="2"/>
            </p:cNvCxnSpPr>
            <p:nvPr/>
          </p:nvCxnSpPr>
          <p:spPr bwMode="auto">
            <a:xfrm>
              <a:off x="2286000" y="4743450"/>
              <a:ext cx="800100" cy="1588"/>
            </a:xfrm>
            <a:prstGeom prst="line">
              <a:avLst/>
            </a:prstGeom>
            <a:solidFill>
              <a:schemeClr val="accent1"/>
            </a:solidFill>
            <a:ln w="38100" cap="flat" cmpd="sng" algn="ctr">
              <a:solidFill>
                <a:schemeClr val="tx1"/>
              </a:solidFill>
              <a:prstDash val="solid"/>
              <a:round/>
              <a:headEnd type="none" w="med" len="med"/>
              <a:tailEnd type="none" w="med" len="med"/>
            </a:ln>
            <a:effectLst/>
          </p:spPr>
        </p:cxnSp>
        <p:cxnSp>
          <p:nvCxnSpPr>
            <p:cNvPr id="28" name="Straight Connector 27"/>
            <p:cNvCxnSpPr>
              <a:stCxn id="9" idx="7"/>
              <a:endCxn id="14" idx="3"/>
            </p:cNvCxnSpPr>
            <p:nvPr/>
          </p:nvCxnSpPr>
          <p:spPr bwMode="auto">
            <a:xfrm rot="5400000" flipH="1" flipV="1">
              <a:off x="2220002" y="4544102"/>
              <a:ext cx="170096" cy="93896"/>
            </a:xfrm>
            <a:prstGeom prst="line">
              <a:avLst/>
            </a:prstGeom>
            <a:solidFill>
              <a:schemeClr val="accent1"/>
            </a:solidFill>
            <a:ln w="38100" cap="flat" cmpd="sng" algn="ctr">
              <a:solidFill>
                <a:srgbClr val="00B050"/>
              </a:solidFill>
              <a:prstDash val="solid"/>
              <a:round/>
              <a:headEnd type="none" w="med" len="med"/>
              <a:tailEnd type="none" w="med" len="med"/>
            </a:ln>
            <a:effectLst/>
          </p:spPr>
        </p:cxnSp>
        <p:cxnSp>
          <p:nvCxnSpPr>
            <p:cNvPr id="30" name="Straight Connector 29"/>
            <p:cNvCxnSpPr>
              <a:stCxn id="10" idx="1"/>
              <a:endCxn id="15" idx="5"/>
            </p:cNvCxnSpPr>
            <p:nvPr/>
          </p:nvCxnSpPr>
          <p:spPr bwMode="auto">
            <a:xfrm rot="16200000" flipV="1">
              <a:off x="3001052" y="4563152"/>
              <a:ext cx="170096" cy="55796"/>
            </a:xfrm>
            <a:prstGeom prst="line">
              <a:avLst/>
            </a:prstGeom>
            <a:solidFill>
              <a:schemeClr val="accent1"/>
            </a:solidFill>
            <a:ln w="38100" cap="flat" cmpd="sng" algn="ctr">
              <a:solidFill>
                <a:srgbClr val="00B050"/>
              </a:solidFill>
              <a:prstDash val="solid"/>
              <a:round/>
              <a:headEnd type="none" w="med" len="med"/>
              <a:tailEnd type="none" w="med" len="med"/>
            </a:ln>
            <a:effectLst/>
          </p:spPr>
        </p:cxnSp>
        <p:cxnSp>
          <p:nvCxnSpPr>
            <p:cNvPr id="33" name="Straight Connector 32"/>
            <p:cNvCxnSpPr>
              <a:stCxn id="11" idx="2"/>
              <a:endCxn id="16" idx="6"/>
            </p:cNvCxnSpPr>
            <p:nvPr/>
          </p:nvCxnSpPr>
          <p:spPr bwMode="auto">
            <a:xfrm rot="10800000">
              <a:off x="3238500" y="3943350"/>
              <a:ext cx="228600" cy="1588"/>
            </a:xfrm>
            <a:prstGeom prst="line">
              <a:avLst/>
            </a:prstGeom>
            <a:solidFill>
              <a:schemeClr val="accent1"/>
            </a:solidFill>
            <a:ln w="38100" cap="flat" cmpd="sng" algn="ctr">
              <a:solidFill>
                <a:srgbClr val="00B050"/>
              </a:solidFill>
              <a:prstDash val="solid"/>
              <a:round/>
              <a:headEnd type="none" w="med" len="med"/>
              <a:tailEnd type="none" w="med" len="med"/>
            </a:ln>
            <a:effectLst/>
          </p:spPr>
        </p:cxnSp>
        <p:cxnSp>
          <p:nvCxnSpPr>
            <p:cNvPr id="35" name="Straight Connector 34"/>
            <p:cNvCxnSpPr>
              <a:stCxn id="7" idx="4"/>
              <a:endCxn id="12" idx="0"/>
            </p:cNvCxnSpPr>
            <p:nvPr/>
          </p:nvCxnSpPr>
          <p:spPr bwMode="auto">
            <a:xfrm rot="5400000">
              <a:off x="2571750" y="3390900"/>
              <a:ext cx="228600" cy="1588"/>
            </a:xfrm>
            <a:prstGeom prst="line">
              <a:avLst/>
            </a:prstGeom>
            <a:solidFill>
              <a:schemeClr val="accent1"/>
            </a:solidFill>
            <a:ln w="38100" cap="flat" cmpd="sng" algn="ctr">
              <a:solidFill>
                <a:srgbClr val="00B050"/>
              </a:solidFill>
              <a:prstDash val="solid"/>
              <a:round/>
              <a:headEnd type="none" w="med" len="med"/>
              <a:tailEnd type="none" w="med" len="med"/>
            </a:ln>
            <a:effectLst/>
          </p:spPr>
        </p:cxnSp>
        <p:cxnSp>
          <p:nvCxnSpPr>
            <p:cNvPr id="37" name="Straight Connector 36"/>
            <p:cNvCxnSpPr>
              <a:stCxn id="8" idx="6"/>
              <a:endCxn id="13" idx="2"/>
            </p:cNvCxnSpPr>
            <p:nvPr/>
          </p:nvCxnSpPr>
          <p:spPr bwMode="auto">
            <a:xfrm>
              <a:off x="1866900" y="3943350"/>
              <a:ext cx="190500" cy="1588"/>
            </a:xfrm>
            <a:prstGeom prst="line">
              <a:avLst/>
            </a:prstGeom>
            <a:solidFill>
              <a:schemeClr val="accent1"/>
            </a:solidFill>
            <a:ln w="38100" cap="flat" cmpd="sng" algn="ctr">
              <a:solidFill>
                <a:srgbClr val="00B050"/>
              </a:solidFill>
              <a:prstDash val="solid"/>
              <a:round/>
              <a:headEnd type="none" w="med" len="med"/>
              <a:tailEnd type="none" w="med" len="med"/>
            </a:ln>
            <a:effectLst/>
          </p:spPr>
        </p:cxnSp>
        <p:cxnSp>
          <p:nvCxnSpPr>
            <p:cNvPr id="40" name="Straight Connector 39"/>
            <p:cNvCxnSpPr>
              <a:stCxn id="13" idx="6"/>
              <a:endCxn id="16" idx="2"/>
            </p:cNvCxnSpPr>
            <p:nvPr/>
          </p:nvCxnSpPr>
          <p:spPr bwMode="auto">
            <a:xfrm>
              <a:off x="2247900" y="3943350"/>
              <a:ext cx="800100" cy="1588"/>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42" name="Straight Connector 41"/>
            <p:cNvCxnSpPr>
              <a:stCxn id="13" idx="5"/>
              <a:endCxn id="15" idx="2"/>
            </p:cNvCxnSpPr>
            <p:nvPr/>
          </p:nvCxnSpPr>
          <p:spPr bwMode="auto">
            <a:xfrm rot="16200000" flipH="1">
              <a:off x="2343827" y="3886877"/>
              <a:ext cx="427948" cy="675598"/>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44" name="Straight Connector 43"/>
            <p:cNvCxnSpPr>
              <a:stCxn id="12" idx="4"/>
              <a:endCxn id="14" idx="0"/>
            </p:cNvCxnSpPr>
            <p:nvPr/>
          </p:nvCxnSpPr>
          <p:spPr bwMode="auto">
            <a:xfrm rot="5400000">
              <a:off x="2228850" y="3886200"/>
              <a:ext cx="647700" cy="266700"/>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48" name="Straight Connector 47"/>
            <p:cNvCxnSpPr>
              <a:stCxn id="12" idx="5"/>
              <a:endCxn id="15" idx="0"/>
            </p:cNvCxnSpPr>
            <p:nvPr/>
          </p:nvCxnSpPr>
          <p:spPr bwMode="auto">
            <a:xfrm rot="16200000" flipH="1">
              <a:off x="2534327" y="3886877"/>
              <a:ext cx="675598" cy="237448"/>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53" name="Straight Connector 52"/>
            <p:cNvCxnSpPr>
              <a:stCxn id="14" idx="7"/>
              <a:endCxn id="16" idx="3"/>
            </p:cNvCxnSpPr>
            <p:nvPr/>
          </p:nvCxnSpPr>
          <p:spPr bwMode="auto">
            <a:xfrm rot="5400000" flipH="1" flipV="1">
              <a:off x="2601002" y="3896402"/>
              <a:ext cx="360596" cy="589196"/>
            </a:xfrm>
            <a:prstGeom prst="line">
              <a:avLst/>
            </a:prstGeom>
            <a:solidFill>
              <a:schemeClr val="accent1"/>
            </a:solidFill>
            <a:ln w="38100" cap="flat" cmpd="sng" algn="ctr">
              <a:solidFill>
                <a:srgbClr val="FF0000"/>
              </a:solidFill>
              <a:prstDash val="solid"/>
              <a:round/>
              <a:headEnd type="none" w="med" len="med"/>
              <a:tailEnd type="none" w="med" len="med"/>
            </a:ln>
            <a:effectLst/>
          </p:spPr>
        </p:cxnSp>
        <p:sp>
          <p:nvSpPr>
            <p:cNvPr id="59" name="Oval 58"/>
            <p:cNvSpPr/>
            <p:nvPr/>
          </p:nvSpPr>
          <p:spPr bwMode="auto">
            <a:xfrm>
              <a:off x="5867400" y="3124200"/>
              <a:ext cx="190500" cy="1905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60" name="Oval 59"/>
            <p:cNvSpPr/>
            <p:nvPr/>
          </p:nvSpPr>
          <p:spPr bwMode="auto">
            <a:xfrm>
              <a:off x="5372100" y="4648200"/>
              <a:ext cx="190500" cy="1905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61" name="Oval 60"/>
            <p:cNvSpPr/>
            <p:nvPr/>
          </p:nvSpPr>
          <p:spPr bwMode="auto">
            <a:xfrm>
              <a:off x="6362700" y="4648200"/>
              <a:ext cx="190500" cy="1905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62" name="Oval 61"/>
            <p:cNvSpPr/>
            <p:nvPr/>
          </p:nvSpPr>
          <p:spPr bwMode="auto">
            <a:xfrm>
              <a:off x="4991100" y="3771900"/>
              <a:ext cx="190500" cy="1905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63" name="Oval 62"/>
            <p:cNvSpPr/>
            <p:nvPr/>
          </p:nvSpPr>
          <p:spPr bwMode="auto">
            <a:xfrm>
              <a:off x="6743700" y="3771900"/>
              <a:ext cx="190500" cy="1905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65" name="Straight Connector 64"/>
            <p:cNvCxnSpPr>
              <a:stCxn id="59" idx="2"/>
              <a:endCxn id="62" idx="7"/>
            </p:cNvCxnSpPr>
            <p:nvPr/>
          </p:nvCxnSpPr>
          <p:spPr bwMode="auto">
            <a:xfrm rot="10800000" flipV="1">
              <a:off x="5153702" y="3219450"/>
              <a:ext cx="713698" cy="580348"/>
            </a:xfrm>
            <a:prstGeom prst="line">
              <a:avLst/>
            </a:prstGeom>
            <a:solidFill>
              <a:schemeClr val="accent1"/>
            </a:solidFill>
            <a:ln w="38100" cap="flat" cmpd="sng" algn="ctr">
              <a:solidFill>
                <a:schemeClr val="accent2">
                  <a:lumMod val="75000"/>
                </a:schemeClr>
              </a:solidFill>
              <a:prstDash val="solid"/>
              <a:round/>
              <a:headEnd type="none" w="med" len="med"/>
              <a:tailEnd type="none" w="med" len="med"/>
            </a:ln>
            <a:effectLst/>
          </p:spPr>
        </p:cxnSp>
        <p:cxnSp>
          <p:nvCxnSpPr>
            <p:cNvPr id="67" name="Straight Connector 66"/>
            <p:cNvCxnSpPr>
              <a:stCxn id="62" idx="4"/>
              <a:endCxn id="60" idx="1"/>
            </p:cNvCxnSpPr>
            <p:nvPr/>
          </p:nvCxnSpPr>
          <p:spPr bwMode="auto">
            <a:xfrm rot="16200000" flipH="1">
              <a:off x="4886325" y="4162425"/>
              <a:ext cx="713698" cy="313648"/>
            </a:xfrm>
            <a:prstGeom prst="line">
              <a:avLst/>
            </a:prstGeom>
            <a:solidFill>
              <a:schemeClr val="accent1"/>
            </a:solidFill>
            <a:ln w="38100" cap="flat" cmpd="sng" algn="ctr">
              <a:solidFill>
                <a:schemeClr val="accent2">
                  <a:lumMod val="75000"/>
                </a:schemeClr>
              </a:solidFill>
              <a:prstDash val="solid"/>
              <a:round/>
              <a:headEnd type="none" w="med" len="med"/>
              <a:tailEnd type="none" w="med" len="med"/>
            </a:ln>
            <a:effectLst/>
          </p:spPr>
        </p:cxnSp>
        <p:cxnSp>
          <p:nvCxnSpPr>
            <p:cNvPr id="69" name="Straight Connector 68"/>
            <p:cNvCxnSpPr>
              <a:stCxn id="60" idx="6"/>
              <a:endCxn id="61" idx="2"/>
            </p:cNvCxnSpPr>
            <p:nvPr/>
          </p:nvCxnSpPr>
          <p:spPr bwMode="auto">
            <a:xfrm>
              <a:off x="5562600" y="4743450"/>
              <a:ext cx="800100" cy="1588"/>
            </a:xfrm>
            <a:prstGeom prst="line">
              <a:avLst/>
            </a:prstGeom>
            <a:solidFill>
              <a:schemeClr val="accent1"/>
            </a:solidFill>
            <a:ln w="38100" cap="flat" cmpd="sng" algn="ctr">
              <a:solidFill>
                <a:schemeClr val="accent2">
                  <a:lumMod val="75000"/>
                </a:schemeClr>
              </a:solidFill>
              <a:prstDash val="solid"/>
              <a:round/>
              <a:headEnd type="none" w="med" len="med"/>
              <a:tailEnd type="none" w="med" len="med"/>
            </a:ln>
            <a:effectLst/>
          </p:spPr>
        </p:cxnSp>
        <p:cxnSp>
          <p:nvCxnSpPr>
            <p:cNvPr id="71" name="Straight Connector 70"/>
            <p:cNvCxnSpPr>
              <a:stCxn id="61" idx="7"/>
              <a:endCxn id="63" idx="4"/>
            </p:cNvCxnSpPr>
            <p:nvPr/>
          </p:nvCxnSpPr>
          <p:spPr bwMode="auto">
            <a:xfrm rot="5400000" flipH="1" flipV="1">
              <a:off x="6325277" y="4162425"/>
              <a:ext cx="713698" cy="313648"/>
            </a:xfrm>
            <a:prstGeom prst="line">
              <a:avLst/>
            </a:prstGeom>
            <a:solidFill>
              <a:schemeClr val="accent1"/>
            </a:solidFill>
            <a:ln w="38100" cap="flat" cmpd="sng" algn="ctr">
              <a:solidFill>
                <a:schemeClr val="accent2">
                  <a:lumMod val="75000"/>
                </a:schemeClr>
              </a:solidFill>
              <a:prstDash val="solid"/>
              <a:round/>
              <a:headEnd type="none" w="med" len="med"/>
              <a:tailEnd type="none" w="med" len="med"/>
            </a:ln>
            <a:effectLst/>
          </p:spPr>
        </p:cxnSp>
        <p:cxnSp>
          <p:nvCxnSpPr>
            <p:cNvPr id="73" name="Straight Connector 72"/>
            <p:cNvCxnSpPr>
              <a:stCxn id="59" idx="6"/>
              <a:endCxn id="63" idx="0"/>
            </p:cNvCxnSpPr>
            <p:nvPr/>
          </p:nvCxnSpPr>
          <p:spPr bwMode="auto">
            <a:xfrm>
              <a:off x="6057900" y="3219450"/>
              <a:ext cx="781050" cy="552450"/>
            </a:xfrm>
            <a:prstGeom prst="line">
              <a:avLst/>
            </a:prstGeom>
            <a:solidFill>
              <a:schemeClr val="accent1"/>
            </a:solidFill>
            <a:ln w="38100" cap="flat" cmpd="sng" algn="ctr">
              <a:solidFill>
                <a:schemeClr val="accent2">
                  <a:lumMod val="75000"/>
                </a:schemeClr>
              </a:solidFill>
              <a:prstDash val="solid"/>
              <a:round/>
              <a:headEnd type="none" w="med" len="med"/>
              <a:tailEnd type="none" w="med" len="med"/>
            </a:ln>
            <a:effectLst/>
          </p:spPr>
        </p:cxnSp>
        <p:cxnSp>
          <p:nvCxnSpPr>
            <p:cNvPr id="75" name="Straight Connector 74"/>
            <p:cNvCxnSpPr>
              <a:stCxn id="59" idx="4"/>
              <a:endCxn id="60" idx="0"/>
            </p:cNvCxnSpPr>
            <p:nvPr/>
          </p:nvCxnSpPr>
          <p:spPr bwMode="auto">
            <a:xfrm rot="5400000">
              <a:off x="5048250" y="3733800"/>
              <a:ext cx="1333500" cy="495300"/>
            </a:xfrm>
            <a:prstGeom prst="line">
              <a:avLst/>
            </a:prstGeom>
            <a:solidFill>
              <a:schemeClr val="accent1"/>
            </a:solidFill>
            <a:ln w="38100" cap="flat" cmpd="sng" algn="ctr">
              <a:solidFill>
                <a:schemeClr val="accent5">
                  <a:lumMod val="75000"/>
                </a:schemeClr>
              </a:solidFill>
              <a:prstDash val="solid"/>
              <a:round/>
              <a:headEnd type="none" w="med" len="med"/>
              <a:tailEnd type="none" w="med" len="med"/>
            </a:ln>
            <a:effectLst/>
          </p:spPr>
        </p:cxnSp>
        <p:cxnSp>
          <p:nvCxnSpPr>
            <p:cNvPr id="77" name="Straight Connector 76"/>
            <p:cNvCxnSpPr>
              <a:stCxn id="59" idx="4"/>
              <a:endCxn id="61" idx="1"/>
            </p:cNvCxnSpPr>
            <p:nvPr/>
          </p:nvCxnSpPr>
          <p:spPr bwMode="auto">
            <a:xfrm rot="16200000" flipH="1">
              <a:off x="5495925" y="3781425"/>
              <a:ext cx="1361398" cy="427948"/>
            </a:xfrm>
            <a:prstGeom prst="line">
              <a:avLst/>
            </a:prstGeom>
            <a:solidFill>
              <a:schemeClr val="accent1"/>
            </a:solidFill>
            <a:ln w="38100" cap="flat" cmpd="sng" algn="ctr">
              <a:solidFill>
                <a:schemeClr val="accent5">
                  <a:lumMod val="75000"/>
                </a:schemeClr>
              </a:solidFill>
              <a:prstDash val="solid"/>
              <a:round/>
              <a:headEnd type="none" w="med" len="med"/>
              <a:tailEnd type="none" w="med" len="med"/>
            </a:ln>
            <a:effectLst/>
          </p:spPr>
        </p:cxnSp>
        <p:cxnSp>
          <p:nvCxnSpPr>
            <p:cNvPr id="79" name="Straight Connector 78"/>
            <p:cNvCxnSpPr>
              <a:stCxn id="62" idx="6"/>
              <a:endCxn id="63" idx="2"/>
            </p:cNvCxnSpPr>
            <p:nvPr/>
          </p:nvCxnSpPr>
          <p:spPr bwMode="auto">
            <a:xfrm>
              <a:off x="5181600" y="3867150"/>
              <a:ext cx="1562100" cy="1588"/>
            </a:xfrm>
            <a:prstGeom prst="line">
              <a:avLst/>
            </a:prstGeom>
            <a:solidFill>
              <a:schemeClr val="accent1"/>
            </a:solidFill>
            <a:ln w="38100" cap="flat" cmpd="sng" algn="ctr">
              <a:solidFill>
                <a:schemeClr val="accent5">
                  <a:lumMod val="75000"/>
                </a:schemeClr>
              </a:solidFill>
              <a:prstDash val="solid"/>
              <a:round/>
              <a:headEnd type="none" w="med" len="med"/>
              <a:tailEnd type="none" w="med" len="med"/>
            </a:ln>
            <a:effectLst/>
          </p:spPr>
        </p:cxnSp>
        <p:cxnSp>
          <p:nvCxnSpPr>
            <p:cNvPr id="81" name="Straight Connector 80"/>
            <p:cNvCxnSpPr>
              <a:stCxn id="62" idx="5"/>
              <a:endCxn id="61" idx="2"/>
            </p:cNvCxnSpPr>
            <p:nvPr/>
          </p:nvCxnSpPr>
          <p:spPr bwMode="auto">
            <a:xfrm rot="16200000" flipH="1">
              <a:off x="5353727" y="3734477"/>
              <a:ext cx="808948" cy="1208998"/>
            </a:xfrm>
            <a:prstGeom prst="line">
              <a:avLst/>
            </a:prstGeom>
            <a:solidFill>
              <a:schemeClr val="accent1"/>
            </a:solidFill>
            <a:ln w="38100" cap="flat" cmpd="sng" algn="ctr">
              <a:solidFill>
                <a:schemeClr val="accent5">
                  <a:lumMod val="75000"/>
                </a:schemeClr>
              </a:solidFill>
              <a:prstDash val="solid"/>
              <a:round/>
              <a:headEnd type="none" w="med" len="med"/>
              <a:tailEnd type="none" w="med" len="med"/>
            </a:ln>
            <a:effectLst/>
          </p:spPr>
        </p:cxnSp>
        <p:cxnSp>
          <p:nvCxnSpPr>
            <p:cNvPr id="83" name="Straight Connector 82"/>
            <p:cNvCxnSpPr>
              <a:stCxn id="60" idx="6"/>
              <a:endCxn id="63" idx="3"/>
            </p:cNvCxnSpPr>
            <p:nvPr/>
          </p:nvCxnSpPr>
          <p:spPr bwMode="auto">
            <a:xfrm flipV="1">
              <a:off x="5562600" y="3934502"/>
              <a:ext cx="1208998" cy="808948"/>
            </a:xfrm>
            <a:prstGeom prst="line">
              <a:avLst/>
            </a:prstGeom>
            <a:solidFill>
              <a:schemeClr val="accent1"/>
            </a:solidFill>
            <a:ln w="38100" cap="flat" cmpd="sng" algn="ctr">
              <a:solidFill>
                <a:schemeClr val="accent5">
                  <a:lumMod val="75000"/>
                </a:schemeClr>
              </a:solidFill>
              <a:prstDash val="solid"/>
              <a:round/>
              <a:headEnd type="none" w="med" len="med"/>
              <a:tailEnd type="none" w="med" len="med"/>
            </a:ln>
            <a:effectLst/>
          </p:spPr>
        </p:cxnSp>
      </p:grpSp>
      <p:sp>
        <p:nvSpPr>
          <p:cNvPr id="92" name="TextBox 91"/>
          <p:cNvSpPr txBox="1"/>
          <p:nvPr/>
        </p:nvSpPr>
        <p:spPr>
          <a:xfrm>
            <a:off x="571500" y="5462529"/>
            <a:ext cx="2133600" cy="461665"/>
          </a:xfrm>
          <a:prstGeom prst="rect">
            <a:avLst/>
          </a:prstGeom>
          <a:noFill/>
        </p:spPr>
        <p:txBody>
          <a:bodyPr wrap="square" rtlCol="0">
            <a:spAutoFit/>
          </a:bodyPr>
          <a:lstStyle/>
          <a:p>
            <a:r>
              <a:rPr lang="en-US" sz="2400" u="none" smtClean="0"/>
              <a:t>Đồ thị Petersen </a:t>
            </a:r>
            <a:endParaRPr lang="en-US" sz="2400" u="none"/>
          </a:p>
        </p:txBody>
      </p:sp>
      <p:sp>
        <p:nvSpPr>
          <p:cNvPr id="93" name="TextBox 92"/>
          <p:cNvSpPr txBox="1"/>
          <p:nvPr/>
        </p:nvSpPr>
        <p:spPr>
          <a:xfrm>
            <a:off x="4457700" y="5405439"/>
            <a:ext cx="685800" cy="523220"/>
          </a:xfrm>
          <a:prstGeom prst="rect">
            <a:avLst/>
          </a:prstGeom>
          <a:noFill/>
        </p:spPr>
        <p:txBody>
          <a:bodyPr wrap="square" rtlCol="0">
            <a:spAutoFit/>
          </a:bodyPr>
          <a:lstStyle/>
          <a:p>
            <a:r>
              <a:rPr lang="en-US" sz="2800" i="1" u="none" smtClean="0"/>
              <a:t>K</a:t>
            </a:r>
            <a:r>
              <a:rPr lang="en-US" sz="2800" u="none" baseline="-25000" smtClean="0"/>
              <a:t>5</a:t>
            </a:r>
            <a:endParaRPr lang="en-US" sz="2800" u="none"/>
          </a:p>
        </p:txBody>
      </p:sp>
      <p:pic>
        <p:nvPicPr>
          <p:cNvPr id="806915" name="Picture 3"/>
          <p:cNvPicPr>
            <a:picLocks noChangeAspect="1" noChangeArrowheads="1"/>
          </p:cNvPicPr>
          <p:nvPr/>
        </p:nvPicPr>
        <p:blipFill>
          <a:blip r:embed="rId2"/>
          <a:srcRect/>
          <a:stretch>
            <a:fillRect/>
          </a:stretch>
        </p:blipFill>
        <p:spPr bwMode="auto">
          <a:xfrm>
            <a:off x="7162800" y="3515032"/>
            <a:ext cx="1257300" cy="1514168"/>
          </a:xfrm>
          <a:prstGeom prst="rect">
            <a:avLst/>
          </a:prstGeom>
          <a:noFill/>
          <a:ln w="9525">
            <a:noFill/>
            <a:miter lim="800000"/>
            <a:headEnd/>
            <a:tailEnd/>
          </a:ln>
          <a:effectLst/>
        </p:spPr>
      </p:pic>
      <p:sp>
        <p:nvSpPr>
          <p:cNvPr id="95" name="TextBox 94"/>
          <p:cNvSpPr txBox="1"/>
          <p:nvPr/>
        </p:nvSpPr>
        <p:spPr>
          <a:xfrm>
            <a:off x="6858000" y="5080337"/>
            <a:ext cx="1866900" cy="1015663"/>
          </a:xfrm>
          <a:prstGeom prst="rect">
            <a:avLst/>
          </a:prstGeom>
          <a:noFill/>
        </p:spPr>
        <p:txBody>
          <a:bodyPr wrap="square" rtlCol="0">
            <a:spAutoFit/>
          </a:bodyPr>
          <a:lstStyle/>
          <a:p>
            <a:pPr algn="ctr"/>
            <a:r>
              <a:rPr lang="en-US" b="1" u="none" smtClean="0">
                <a:solidFill>
                  <a:srgbClr val="C00000"/>
                </a:solidFill>
              </a:rPr>
              <a:t>K. Kuratowski</a:t>
            </a:r>
          </a:p>
          <a:p>
            <a:pPr algn="ctr"/>
            <a:r>
              <a:rPr lang="en-US" b="1" u="none" smtClean="0">
                <a:solidFill>
                  <a:srgbClr val="C00000"/>
                </a:solidFill>
              </a:rPr>
              <a:t>1896-1980</a:t>
            </a:r>
          </a:p>
          <a:p>
            <a:pPr algn="ctr"/>
            <a:r>
              <a:rPr lang="en-US" b="1" u="none" smtClean="0">
                <a:solidFill>
                  <a:srgbClr val="C00000"/>
                </a:solidFill>
              </a:rPr>
              <a:t>Poland</a:t>
            </a:r>
            <a:endParaRPr lang="en-US" u="none">
              <a:solidFill>
                <a:srgbClr val="C00000"/>
              </a:solidFill>
            </a:endParaRP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Euler</a:t>
            </a:r>
            <a:endParaRPr lang="en-US"/>
          </a:p>
        </p:txBody>
      </p:sp>
      <p:sp>
        <p:nvSpPr>
          <p:cNvPr id="3" name="Content Placeholder 2"/>
          <p:cNvSpPr>
            <a:spLocks noGrp="1"/>
          </p:cNvSpPr>
          <p:nvPr>
            <p:ph idx="1"/>
          </p:nvPr>
        </p:nvSpPr>
        <p:spPr/>
        <p:txBody>
          <a:bodyPr/>
          <a:lstStyle/>
          <a:p>
            <a:r>
              <a:rPr lang="en-US" smtClean="0"/>
              <a:t>Định nghĩa</a:t>
            </a:r>
          </a:p>
          <a:p>
            <a:r>
              <a:rPr lang="en-US" smtClean="0"/>
              <a:t>Nhận biết đồ thị Euler</a:t>
            </a: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122</a:t>
            </a:fld>
            <a:endParaRPr lang="en-US"/>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7874" name="Rectangle 2"/>
          <p:cNvSpPr>
            <a:spLocks noGrp="1" noChangeArrowheads="1"/>
          </p:cNvSpPr>
          <p:nvPr>
            <p:ph type="title"/>
          </p:nvPr>
        </p:nvSpPr>
        <p:spPr/>
        <p:txBody>
          <a:bodyPr/>
          <a:lstStyle/>
          <a:p>
            <a:r>
              <a:rPr lang="en-US"/>
              <a:t>Đồ thị </a:t>
            </a:r>
            <a:r>
              <a:rPr lang="en-US" smtClean="0"/>
              <a:t>Euler</a:t>
            </a:r>
            <a:endParaRPr lang="en-US"/>
          </a:p>
        </p:txBody>
      </p:sp>
      <p:sp>
        <p:nvSpPr>
          <p:cNvPr id="847875" name="Rectangle 3"/>
          <p:cNvSpPr>
            <a:spLocks noGrp="1" noChangeArrowheads="1"/>
          </p:cNvSpPr>
          <p:nvPr>
            <p:ph idx="1"/>
          </p:nvPr>
        </p:nvSpPr>
        <p:spPr>
          <a:xfrm>
            <a:off x="685800" y="1700213"/>
            <a:ext cx="7772400" cy="4332287"/>
          </a:xfrm>
        </p:spPr>
        <p:txBody>
          <a:bodyPr/>
          <a:lstStyle/>
          <a:p>
            <a:pPr algn="just"/>
            <a:r>
              <a:rPr lang="en-US" b="1" i="1"/>
              <a:t>Chu trình Euler </a:t>
            </a:r>
            <a:r>
              <a:rPr lang="en-US"/>
              <a:t>trong đồ thị </a:t>
            </a:r>
            <a:r>
              <a:rPr lang="en-US" i="1"/>
              <a:t>G</a:t>
            </a:r>
            <a:r>
              <a:rPr lang="en-US"/>
              <a:t> là chu trình đi qua mỗi cạnh của </a:t>
            </a:r>
            <a:r>
              <a:rPr lang="en-US" i="1"/>
              <a:t>G</a:t>
            </a:r>
            <a:r>
              <a:rPr lang="en-US"/>
              <a:t> đúng một lần. </a:t>
            </a:r>
          </a:p>
          <a:p>
            <a:pPr algn="just"/>
            <a:r>
              <a:rPr lang="en-US" b="1" i="1"/>
              <a:t>Đường đi Euler</a:t>
            </a:r>
            <a:r>
              <a:rPr lang="en-US"/>
              <a:t> trong đồ thị </a:t>
            </a:r>
            <a:r>
              <a:rPr lang="en-US" i="1"/>
              <a:t>G</a:t>
            </a:r>
            <a:r>
              <a:rPr lang="en-US"/>
              <a:t> là đường đi qua mỗi cạnh của </a:t>
            </a:r>
            <a:r>
              <a:rPr lang="en-US" i="1"/>
              <a:t>G</a:t>
            </a:r>
            <a:r>
              <a:rPr lang="en-US"/>
              <a:t> đúng một lần. </a:t>
            </a:r>
            <a:endParaRPr lang="en-US" smtClean="0"/>
          </a:p>
          <a:p>
            <a:pPr algn="just"/>
            <a:r>
              <a:rPr lang="en-US" smtClean="0"/>
              <a:t>Đồ thị có chu trình Euler được gọi là</a:t>
            </a:r>
            <a:r>
              <a:rPr lang="en-US" b="1" i="1" smtClean="0"/>
              <a:t> đồ thị Euler</a:t>
            </a:r>
            <a:r>
              <a:rPr lang="en-US" smtClean="0"/>
              <a:t>. </a:t>
            </a:r>
          </a:p>
          <a:p>
            <a:pPr algn="just"/>
            <a:r>
              <a:rPr lang="en-US" smtClean="0"/>
              <a:t>Đồ thị có đường đi Euler được gọi là </a:t>
            </a:r>
            <a:r>
              <a:rPr lang="en-US" b="1" i="1" smtClean="0"/>
              <a:t>đồ thị nửa Euler. </a:t>
            </a:r>
          </a:p>
          <a:p>
            <a:pPr algn="just"/>
            <a:r>
              <a:rPr lang="en-US" smtClean="0"/>
              <a:t>Rõ ràng mọi đồ thị Euler đều là nửa Euler.</a:t>
            </a:r>
          </a:p>
          <a:p>
            <a:pPr>
              <a:buNone/>
            </a:pPr>
            <a:endParaRPr lang="en-US"/>
          </a:p>
        </p:txBody>
      </p:sp>
      <p:sp>
        <p:nvSpPr>
          <p:cNvPr id="5" name="Slide Number Placeholder 4"/>
          <p:cNvSpPr>
            <a:spLocks noGrp="1"/>
          </p:cNvSpPr>
          <p:nvPr>
            <p:ph type="sldNum" sz="quarter" idx="11"/>
          </p:nvPr>
        </p:nvSpPr>
        <p:spPr/>
        <p:txBody>
          <a:bodyPr/>
          <a:lstStyle/>
          <a:p>
            <a:fld id="{55029CB8-3C15-4A54-9F50-750D81CE65A9}" type="slidenum">
              <a:rPr lang="en-US"/>
              <a:pPr/>
              <a:t>123</a:t>
            </a:fld>
            <a:endParaRPr lang="en-US"/>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a:xfrm>
            <a:off x="152400" y="3771900"/>
            <a:ext cx="8736012" cy="1943100"/>
          </a:xfrm>
        </p:spPr>
        <p:txBody>
          <a:bodyPr/>
          <a:lstStyle/>
          <a:p>
            <a:pPr>
              <a:buNone/>
            </a:pPr>
            <a:r>
              <a:rPr lang="en-US" smtClean="0"/>
              <a:t>          Đồ thị nửa Euler                       Đồ thị Euler</a:t>
            </a:r>
          </a:p>
          <a:p>
            <a:pPr>
              <a:buNone/>
            </a:pPr>
            <a:r>
              <a:rPr lang="en-US" smtClean="0"/>
              <a:t>   </a:t>
            </a:r>
            <a:r>
              <a:rPr lang="en-US" smtClean="0">
                <a:solidFill>
                  <a:srgbClr val="C00000"/>
                </a:solidFill>
              </a:rPr>
              <a:t>      a, c, d, b, e, d, a, b                     a, c, d, e, b, d, f, b, a </a:t>
            </a:r>
            <a:endParaRPr lang="en-US">
              <a:solidFill>
                <a:srgbClr val="C00000"/>
              </a:solidFill>
            </a:endParaRPr>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124</a:t>
            </a:fld>
            <a:endParaRPr lang="en-US"/>
          </a:p>
        </p:txBody>
      </p:sp>
      <p:grpSp>
        <p:nvGrpSpPr>
          <p:cNvPr id="18" name="Group 17"/>
          <p:cNvGrpSpPr/>
          <p:nvPr/>
        </p:nvGrpSpPr>
        <p:grpSpPr>
          <a:xfrm>
            <a:off x="876300" y="1981200"/>
            <a:ext cx="3124200" cy="1447800"/>
            <a:chOff x="2895600" y="4876800"/>
            <a:chExt cx="3124200" cy="1447800"/>
          </a:xfrm>
        </p:grpSpPr>
        <p:sp>
          <p:nvSpPr>
            <p:cNvPr id="6" name="Oval 47"/>
            <p:cNvSpPr>
              <a:spLocks noChangeArrowheads="1"/>
            </p:cNvSpPr>
            <p:nvPr/>
          </p:nvSpPr>
          <p:spPr bwMode="auto">
            <a:xfrm>
              <a:off x="2895600" y="4876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a</a:t>
              </a:r>
              <a:endParaRPr lang="en-US" sz="1200" i="1" u="none" baseline="-25000"/>
            </a:p>
          </p:txBody>
        </p:sp>
        <p:sp>
          <p:nvSpPr>
            <p:cNvPr id="7" name="Oval 48"/>
            <p:cNvSpPr>
              <a:spLocks noChangeArrowheads="1"/>
            </p:cNvSpPr>
            <p:nvPr/>
          </p:nvSpPr>
          <p:spPr bwMode="auto">
            <a:xfrm>
              <a:off x="4267200" y="4876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b</a:t>
              </a:r>
              <a:endParaRPr lang="en-US" sz="1200" i="1" u="none" baseline="-25000"/>
            </a:p>
          </p:txBody>
        </p:sp>
        <p:sp>
          <p:nvSpPr>
            <p:cNvPr id="8" name="Oval 49"/>
            <p:cNvSpPr>
              <a:spLocks noChangeArrowheads="1"/>
            </p:cNvSpPr>
            <p:nvPr/>
          </p:nvSpPr>
          <p:spPr bwMode="auto">
            <a:xfrm>
              <a:off x="2895600" y="6019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c</a:t>
              </a:r>
            </a:p>
          </p:txBody>
        </p:sp>
        <p:sp>
          <p:nvSpPr>
            <p:cNvPr id="9" name="Oval 50"/>
            <p:cNvSpPr>
              <a:spLocks noChangeArrowheads="1"/>
            </p:cNvSpPr>
            <p:nvPr/>
          </p:nvSpPr>
          <p:spPr bwMode="auto">
            <a:xfrm>
              <a:off x="4343400" y="6019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d</a:t>
              </a:r>
            </a:p>
          </p:txBody>
        </p:sp>
        <p:sp>
          <p:nvSpPr>
            <p:cNvPr id="10" name="Oval 51"/>
            <p:cNvSpPr>
              <a:spLocks noChangeArrowheads="1"/>
            </p:cNvSpPr>
            <p:nvPr/>
          </p:nvSpPr>
          <p:spPr bwMode="auto">
            <a:xfrm>
              <a:off x="5715000" y="6019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e</a:t>
              </a:r>
              <a:endParaRPr lang="en-US" sz="1200" i="1" u="none" baseline="-25000"/>
            </a:p>
          </p:txBody>
        </p:sp>
        <p:sp>
          <p:nvSpPr>
            <p:cNvPr id="11" name="Line 52"/>
            <p:cNvSpPr>
              <a:spLocks noChangeShapeType="1"/>
            </p:cNvSpPr>
            <p:nvPr/>
          </p:nvSpPr>
          <p:spPr bwMode="auto">
            <a:xfrm>
              <a:off x="3200400" y="5029200"/>
              <a:ext cx="1066800" cy="1588"/>
            </a:xfrm>
            <a:prstGeom prst="line">
              <a:avLst/>
            </a:prstGeom>
            <a:noFill/>
            <a:ln w="9525">
              <a:solidFill>
                <a:schemeClr val="tx1"/>
              </a:solidFill>
              <a:round/>
              <a:headEnd/>
              <a:tailEnd/>
            </a:ln>
          </p:spPr>
          <p:txBody>
            <a:bodyPr wrap="none" anchor="ctr"/>
            <a:lstStyle/>
            <a:p>
              <a:endParaRPr lang="en-US"/>
            </a:p>
          </p:txBody>
        </p:sp>
        <p:sp>
          <p:nvSpPr>
            <p:cNvPr id="12" name="Line 53"/>
            <p:cNvSpPr>
              <a:spLocks noChangeShapeType="1"/>
            </p:cNvSpPr>
            <p:nvPr/>
          </p:nvSpPr>
          <p:spPr bwMode="auto">
            <a:xfrm>
              <a:off x="3200400" y="5105400"/>
              <a:ext cx="1143000" cy="990600"/>
            </a:xfrm>
            <a:prstGeom prst="line">
              <a:avLst/>
            </a:prstGeom>
            <a:noFill/>
            <a:ln w="9525">
              <a:solidFill>
                <a:schemeClr val="tx1"/>
              </a:solidFill>
              <a:round/>
              <a:headEnd/>
              <a:tailEnd/>
            </a:ln>
          </p:spPr>
          <p:txBody>
            <a:bodyPr wrap="none" anchor="ctr"/>
            <a:lstStyle/>
            <a:p>
              <a:endParaRPr lang="en-US"/>
            </a:p>
          </p:txBody>
        </p:sp>
        <p:sp>
          <p:nvSpPr>
            <p:cNvPr id="13" name="Line 54"/>
            <p:cNvSpPr>
              <a:spLocks noChangeShapeType="1"/>
            </p:cNvSpPr>
            <p:nvPr/>
          </p:nvSpPr>
          <p:spPr bwMode="auto">
            <a:xfrm>
              <a:off x="3048000" y="5181600"/>
              <a:ext cx="0" cy="838200"/>
            </a:xfrm>
            <a:prstGeom prst="line">
              <a:avLst/>
            </a:prstGeom>
            <a:noFill/>
            <a:ln w="9525">
              <a:solidFill>
                <a:schemeClr val="tx1"/>
              </a:solidFill>
              <a:round/>
              <a:headEnd/>
              <a:tailEnd/>
            </a:ln>
          </p:spPr>
          <p:txBody>
            <a:bodyPr wrap="none" anchor="ctr"/>
            <a:lstStyle/>
            <a:p>
              <a:endParaRPr lang="en-US"/>
            </a:p>
          </p:txBody>
        </p:sp>
        <p:sp>
          <p:nvSpPr>
            <p:cNvPr id="14" name="Line 55"/>
            <p:cNvSpPr>
              <a:spLocks noChangeShapeType="1"/>
            </p:cNvSpPr>
            <p:nvPr/>
          </p:nvSpPr>
          <p:spPr bwMode="auto">
            <a:xfrm>
              <a:off x="3200400" y="6172200"/>
              <a:ext cx="1143000" cy="1588"/>
            </a:xfrm>
            <a:prstGeom prst="line">
              <a:avLst/>
            </a:prstGeom>
            <a:noFill/>
            <a:ln w="9525">
              <a:solidFill>
                <a:schemeClr val="tx1"/>
              </a:solidFill>
              <a:round/>
              <a:headEnd/>
              <a:tailEnd/>
            </a:ln>
          </p:spPr>
          <p:txBody>
            <a:bodyPr wrap="none" anchor="ctr"/>
            <a:lstStyle/>
            <a:p>
              <a:endParaRPr lang="en-US"/>
            </a:p>
          </p:txBody>
        </p:sp>
        <p:sp>
          <p:nvSpPr>
            <p:cNvPr id="15" name="Line 56"/>
            <p:cNvSpPr>
              <a:spLocks noChangeShapeType="1"/>
            </p:cNvSpPr>
            <p:nvPr/>
          </p:nvSpPr>
          <p:spPr bwMode="auto">
            <a:xfrm>
              <a:off x="4419600" y="5181600"/>
              <a:ext cx="0" cy="838200"/>
            </a:xfrm>
            <a:prstGeom prst="line">
              <a:avLst/>
            </a:prstGeom>
            <a:noFill/>
            <a:ln w="9525">
              <a:solidFill>
                <a:schemeClr val="tx1"/>
              </a:solidFill>
              <a:round/>
              <a:headEnd/>
              <a:tailEnd/>
            </a:ln>
          </p:spPr>
          <p:txBody>
            <a:bodyPr wrap="none" anchor="ctr"/>
            <a:lstStyle/>
            <a:p>
              <a:endParaRPr lang="en-US"/>
            </a:p>
          </p:txBody>
        </p:sp>
        <p:sp>
          <p:nvSpPr>
            <p:cNvPr id="16" name="Line 57"/>
            <p:cNvSpPr>
              <a:spLocks noChangeShapeType="1"/>
            </p:cNvSpPr>
            <p:nvPr/>
          </p:nvSpPr>
          <p:spPr bwMode="auto">
            <a:xfrm>
              <a:off x="4648200" y="6172200"/>
              <a:ext cx="1066800" cy="1588"/>
            </a:xfrm>
            <a:prstGeom prst="line">
              <a:avLst/>
            </a:prstGeom>
            <a:noFill/>
            <a:ln w="9525">
              <a:solidFill>
                <a:schemeClr val="tx1"/>
              </a:solidFill>
              <a:round/>
              <a:headEnd/>
              <a:tailEnd/>
            </a:ln>
          </p:spPr>
          <p:txBody>
            <a:bodyPr wrap="none" anchor="ctr"/>
            <a:lstStyle/>
            <a:p>
              <a:endParaRPr lang="en-US"/>
            </a:p>
          </p:txBody>
        </p:sp>
        <p:sp>
          <p:nvSpPr>
            <p:cNvPr id="17" name="Line 58"/>
            <p:cNvSpPr>
              <a:spLocks noChangeShapeType="1"/>
            </p:cNvSpPr>
            <p:nvPr/>
          </p:nvSpPr>
          <p:spPr bwMode="auto">
            <a:xfrm>
              <a:off x="4572000" y="5105400"/>
              <a:ext cx="1143000" cy="990600"/>
            </a:xfrm>
            <a:prstGeom prst="line">
              <a:avLst/>
            </a:prstGeom>
            <a:noFill/>
            <a:ln w="9525">
              <a:solidFill>
                <a:schemeClr val="tx1"/>
              </a:solidFill>
              <a:round/>
              <a:headEnd/>
              <a:tailEnd/>
            </a:ln>
          </p:spPr>
          <p:txBody>
            <a:bodyPr wrap="none" anchor="ctr"/>
            <a:lstStyle/>
            <a:p>
              <a:endParaRPr lang="en-US"/>
            </a:p>
          </p:txBody>
        </p:sp>
      </p:grpSp>
      <p:sp>
        <p:nvSpPr>
          <p:cNvPr id="20" name="Oval 47"/>
          <p:cNvSpPr>
            <a:spLocks noChangeArrowheads="1"/>
          </p:cNvSpPr>
          <p:nvPr/>
        </p:nvSpPr>
        <p:spPr bwMode="auto">
          <a:xfrm>
            <a:off x="5029200" y="1943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a</a:t>
            </a:r>
            <a:endParaRPr lang="en-US" sz="1200" i="1" u="none" baseline="-25000"/>
          </a:p>
        </p:txBody>
      </p:sp>
      <p:sp>
        <p:nvSpPr>
          <p:cNvPr id="21" name="Oval 48"/>
          <p:cNvSpPr>
            <a:spLocks noChangeArrowheads="1"/>
          </p:cNvSpPr>
          <p:nvPr/>
        </p:nvSpPr>
        <p:spPr bwMode="auto">
          <a:xfrm>
            <a:off x="6400800" y="1943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b</a:t>
            </a:r>
            <a:endParaRPr lang="en-US" sz="1200" i="1" u="none" baseline="-25000"/>
          </a:p>
        </p:txBody>
      </p:sp>
      <p:sp>
        <p:nvSpPr>
          <p:cNvPr id="22" name="Oval 49"/>
          <p:cNvSpPr>
            <a:spLocks noChangeArrowheads="1"/>
          </p:cNvSpPr>
          <p:nvPr/>
        </p:nvSpPr>
        <p:spPr bwMode="auto">
          <a:xfrm>
            <a:off x="5029200" y="3086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c</a:t>
            </a:r>
          </a:p>
        </p:txBody>
      </p:sp>
      <p:sp>
        <p:nvSpPr>
          <p:cNvPr id="23" name="Oval 50"/>
          <p:cNvSpPr>
            <a:spLocks noChangeArrowheads="1"/>
          </p:cNvSpPr>
          <p:nvPr/>
        </p:nvSpPr>
        <p:spPr bwMode="auto">
          <a:xfrm>
            <a:off x="6477000" y="3086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d</a:t>
            </a:r>
          </a:p>
        </p:txBody>
      </p:sp>
      <p:sp>
        <p:nvSpPr>
          <p:cNvPr id="24" name="Oval 51"/>
          <p:cNvSpPr>
            <a:spLocks noChangeArrowheads="1"/>
          </p:cNvSpPr>
          <p:nvPr/>
        </p:nvSpPr>
        <p:spPr bwMode="auto">
          <a:xfrm>
            <a:off x="7848600" y="3086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e</a:t>
            </a:r>
            <a:endParaRPr lang="en-US" sz="1200" i="1" u="none" baseline="-25000"/>
          </a:p>
        </p:txBody>
      </p:sp>
      <p:sp>
        <p:nvSpPr>
          <p:cNvPr id="25" name="Line 52"/>
          <p:cNvSpPr>
            <a:spLocks noChangeShapeType="1"/>
          </p:cNvSpPr>
          <p:nvPr/>
        </p:nvSpPr>
        <p:spPr bwMode="auto">
          <a:xfrm>
            <a:off x="5334000" y="2095500"/>
            <a:ext cx="1066800" cy="1588"/>
          </a:xfrm>
          <a:prstGeom prst="line">
            <a:avLst/>
          </a:prstGeom>
          <a:noFill/>
          <a:ln w="9525">
            <a:solidFill>
              <a:schemeClr val="tx1"/>
            </a:solidFill>
            <a:round/>
            <a:headEnd/>
            <a:tailEnd/>
          </a:ln>
        </p:spPr>
        <p:txBody>
          <a:bodyPr wrap="none" anchor="ctr"/>
          <a:lstStyle/>
          <a:p>
            <a:endParaRPr lang="en-US"/>
          </a:p>
        </p:txBody>
      </p:sp>
      <p:sp>
        <p:nvSpPr>
          <p:cNvPr id="26" name="Line 53"/>
          <p:cNvSpPr>
            <a:spLocks noChangeShapeType="1"/>
          </p:cNvSpPr>
          <p:nvPr/>
        </p:nvSpPr>
        <p:spPr bwMode="auto">
          <a:xfrm>
            <a:off x="5943600" y="2705100"/>
            <a:ext cx="533400" cy="457200"/>
          </a:xfrm>
          <a:prstGeom prst="line">
            <a:avLst/>
          </a:prstGeom>
          <a:noFill/>
          <a:ln w="9525">
            <a:solidFill>
              <a:schemeClr val="tx1"/>
            </a:solidFill>
            <a:round/>
            <a:headEnd/>
            <a:tailEnd/>
          </a:ln>
        </p:spPr>
        <p:txBody>
          <a:bodyPr wrap="none" anchor="ctr"/>
          <a:lstStyle/>
          <a:p>
            <a:endParaRPr lang="en-US"/>
          </a:p>
        </p:txBody>
      </p:sp>
      <p:sp>
        <p:nvSpPr>
          <p:cNvPr id="27" name="Line 54"/>
          <p:cNvSpPr>
            <a:spLocks noChangeShapeType="1"/>
          </p:cNvSpPr>
          <p:nvPr/>
        </p:nvSpPr>
        <p:spPr bwMode="auto">
          <a:xfrm>
            <a:off x="5181600" y="2247900"/>
            <a:ext cx="0" cy="838200"/>
          </a:xfrm>
          <a:prstGeom prst="line">
            <a:avLst/>
          </a:prstGeom>
          <a:noFill/>
          <a:ln w="9525">
            <a:solidFill>
              <a:schemeClr val="tx1"/>
            </a:solidFill>
            <a:round/>
            <a:headEnd/>
            <a:tailEnd/>
          </a:ln>
        </p:spPr>
        <p:txBody>
          <a:bodyPr wrap="none" anchor="ctr"/>
          <a:lstStyle/>
          <a:p>
            <a:endParaRPr lang="en-US"/>
          </a:p>
        </p:txBody>
      </p:sp>
      <p:sp>
        <p:nvSpPr>
          <p:cNvPr id="28" name="Line 55"/>
          <p:cNvSpPr>
            <a:spLocks noChangeShapeType="1"/>
          </p:cNvSpPr>
          <p:nvPr/>
        </p:nvSpPr>
        <p:spPr bwMode="auto">
          <a:xfrm>
            <a:off x="5334000" y="3238500"/>
            <a:ext cx="1143000" cy="1588"/>
          </a:xfrm>
          <a:prstGeom prst="line">
            <a:avLst/>
          </a:prstGeom>
          <a:noFill/>
          <a:ln w="9525">
            <a:solidFill>
              <a:schemeClr val="tx1"/>
            </a:solidFill>
            <a:round/>
            <a:headEnd/>
            <a:tailEnd/>
          </a:ln>
        </p:spPr>
        <p:txBody>
          <a:bodyPr wrap="none" anchor="ctr"/>
          <a:lstStyle/>
          <a:p>
            <a:endParaRPr lang="en-US"/>
          </a:p>
        </p:txBody>
      </p:sp>
      <p:sp>
        <p:nvSpPr>
          <p:cNvPr id="29" name="Line 56"/>
          <p:cNvSpPr>
            <a:spLocks noChangeShapeType="1"/>
          </p:cNvSpPr>
          <p:nvPr/>
        </p:nvSpPr>
        <p:spPr bwMode="auto">
          <a:xfrm>
            <a:off x="6553200" y="2247900"/>
            <a:ext cx="0" cy="838200"/>
          </a:xfrm>
          <a:prstGeom prst="line">
            <a:avLst/>
          </a:prstGeom>
          <a:noFill/>
          <a:ln w="9525">
            <a:solidFill>
              <a:schemeClr val="tx1"/>
            </a:solidFill>
            <a:round/>
            <a:headEnd/>
            <a:tailEnd/>
          </a:ln>
        </p:spPr>
        <p:txBody>
          <a:bodyPr wrap="none" anchor="ctr"/>
          <a:lstStyle/>
          <a:p>
            <a:endParaRPr lang="en-US"/>
          </a:p>
        </p:txBody>
      </p:sp>
      <p:sp>
        <p:nvSpPr>
          <p:cNvPr id="30" name="Line 57"/>
          <p:cNvSpPr>
            <a:spLocks noChangeShapeType="1"/>
          </p:cNvSpPr>
          <p:nvPr/>
        </p:nvSpPr>
        <p:spPr bwMode="auto">
          <a:xfrm>
            <a:off x="6781800" y="3238500"/>
            <a:ext cx="1066800" cy="1588"/>
          </a:xfrm>
          <a:prstGeom prst="line">
            <a:avLst/>
          </a:prstGeom>
          <a:noFill/>
          <a:ln w="9525">
            <a:solidFill>
              <a:schemeClr val="tx1"/>
            </a:solidFill>
            <a:round/>
            <a:headEnd/>
            <a:tailEnd/>
          </a:ln>
        </p:spPr>
        <p:txBody>
          <a:bodyPr wrap="none" anchor="ctr"/>
          <a:lstStyle/>
          <a:p>
            <a:endParaRPr lang="en-US"/>
          </a:p>
        </p:txBody>
      </p:sp>
      <p:sp>
        <p:nvSpPr>
          <p:cNvPr id="31" name="Line 58"/>
          <p:cNvSpPr>
            <a:spLocks noChangeShapeType="1"/>
          </p:cNvSpPr>
          <p:nvPr/>
        </p:nvSpPr>
        <p:spPr bwMode="auto">
          <a:xfrm flipH="1">
            <a:off x="5981700" y="2209800"/>
            <a:ext cx="457200" cy="342900"/>
          </a:xfrm>
          <a:prstGeom prst="line">
            <a:avLst/>
          </a:prstGeom>
          <a:noFill/>
          <a:ln w="9525">
            <a:solidFill>
              <a:schemeClr val="tx1"/>
            </a:solidFill>
            <a:round/>
            <a:headEnd/>
            <a:tailEnd/>
          </a:ln>
        </p:spPr>
        <p:txBody>
          <a:bodyPr wrap="none" anchor="ctr"/>
          <a:lstStyle/>
          <a:p>
            <a:endParaRPr lang="en-US"/>
          </a:p>
        </p:txBody>
      </p:sp>
      <p:sp>
        <p:nvSpPr>
          <p:cNvPr id="34" name="Oval 48"/>
          <p:cNvSpPr>
            <a:spLocks noChangeArrowheads="1"/>
          </p:cNvSpPr>
          <p:nvPr/>
        </p:nvSpPr>
        <p:spPr bwMode="auto">
          <a:xfrm>
            <a:off x="5676900" y="2476500"/>
            <a:ext cx="304800" cy="304800"/>
          </a:xfrm>
          <a:prstGeom prst="ellipse">
            <a:avLst/>
          </a:prstGeom>
          <a:solidFill>
            <a:schemeClr val="accent1"/>
          </a:solidFill>
          <a:ln w="9525" algn="ctr">
            <a:solidFill>
              <a:schemeClr val="tx1"/>
            </a:solidFill>
            <a:round/>
            <a:headEnd/>
            <a:tailEnd/>
          </a:ln>
        </p:spPr>
        <p:txBody>
          <a:bodyPr wrap="none" anchor="ctr"/>
          <a:lstStyle/>
          <a:p>
            <a:r>
              <a:rPr lang="en-US" sz="1600" i="1" u="none" baseline="-25000"/>
              <a:t>f</a:t>
            </a:r>
          </a:p>
        </p:txBody>
      </p:sp>
      <p:sp>
        <p:nvSpPr>
          <p:cNvPr id="35" name="Line 58"/>
          <p:cNvSpPr>
            <a:spLocks noChangeShapeType="1"/>
          </p:cNvSpPr>
          <p:nvPr/>
        </p:nvSpPr>
        <p:spPr bwMode="auto">
          <a:xfrm>
            <a:off x="6705600" y="2171700"/>
            <a:ext cx="1219200" cy="914400"/>
          </a:xfrm>
          <a:prstGeom prst="line">
            <a:avLst/>
          </a:prstGeom>
          <a:noFill/>
          <a:ln w="9525">
            <a:solidFill>
              <a:schemeClr val="tx1"/>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4082" name="Rectangle 2"/>
          <p:cNvSpPr>
            <a:spLocks noGrp="1" noChangeArrowheads="1"/>
          </p:cNvSpPr>
          <p:nvPr>
            <p:ph type="title"/>
          </p:nvPr>
        </p:nvSpPr>
        <p:spPr/>
        <p:txBody>
          <a:bodyPr/>
          <a:lstStyle/>
          <a:p>
            <a:r>
              <a:rPr lang="en-US"/>
              <a:t>Bài toán về 7 cái cầu ở K</a:t>
            </a:r>
            <a:r>
              <a:rPr lang="en-US">
                <a:cs typeface="Times New Roman" pitchFamily="18" charset="0"/>
              </a:rPr>
              <a:t>önigsberg</a:t>
            </a:r>
          </a:p>
        </p:txBody>
      </p:sp>
      <p:sp>
        <p:nvSpPr>
          <p:cNvPr id="15" name="Slide Number Placeholder 4"/>
          <p:cNvSpPr>
            <a:spLocks noGrp="1"/>
          </p:cNvSpPr>
          <p:nvPr>
            <p:ph type="sldNum" sz="quarter" idx="11"/>
          </p:nvPr>
        </p:nvSpPr>
        <p:spPr/>
        <p:txBody>
          <a:bodyPr/>
          <a:lstStyle/>
          <a:p>
            <a:fld id="{0EFF762B-3043-414C-A916-12C1123B4D36}" type="slidenum">
              <a:rPr lang="en-US"/>
              <a:pPr/>
              <a:t>125</a:t>
            </a:fld>
            <a:endParaRPr lang="en-US"/>
          </a:p>
        </p:txBody>
      </p:sp>
      <p:sp>
        <p:nvSpPr>
          <p:cNvPr id="814083" name="Rectangle 3"/>
          <p:cNvSpPr>
            <a:spLocks noGrp="1" noChangeArrowheads="1"/>
          </p:cNvSpPr>
          <p:nvPr>
            <p:ph type="body" idx="4294967295"/>
          </p:nvPr>
        </p:nvSpPr>
        <p:spPr>
          <a:xfrm>
            <a:off x="647700" y="1484313"/>
            <a:ext cx="6318250" cy="5068887"/>
          </a:xfrm>
        </p:spPr>
        <p:txBody>
          <a:bodyPr/>
          <a:lstStyle/>
          <a:p>
            <a:r>
              <a:rPr lang="en-US" smtClean="0"/>
              <a:t>Hiện nay là Kaliningrad (thuộc Nga)</a:t>
            </a:r>
          </a:p>
          <a:p>
            <a:r>
              <a:rPr lang="en-US" smtClean="0"/>
              <a:t>Sông Pregel</a:t>
            </a:r>
            <a:endParaRPr lang="en-US"/>
          </a:p>
        </p:txBody>
      </p:sp>
      <p:sp>
        <p:nvSpPr>
          <p:cNvPr id="814086" name="Text Box 6"/>
          <p:cNvSpPr txBox="1">
            <a:spLocks noChangeArrowheads="1"/>
          </p:cNvSpPr>
          <p:nvPr/>
        </p:nvSpPr>
        <p:spPr bwMode="auto">
          <a:xfrm>
            <a:off x="3429000" y="3159125"/>
            <a:ext cx="404813" cy="457200"/>
          </a:xfrm>
          <a:prstGeom prst="rect">
            <a:avLst/>
          </a:prstGeom>
          <a:noFill/>
          <a:ln w="9525">
            <a:noFill/>
            <a:miter lim="800000"/>
            <a:headEnd/>
            <a:tailEnd/>
          </a:ln>
          <a:effectLst/>
        </p:spPr>
        <p:txBody>
          <a:bodyPr wrap="none">
            <a:spAutoFit/>
          </a:bodyPr>
          <a:lstStyle/>
          <a:p>
            <a:pPr eaLnBrk="0" hangingPunct="0"/>
            <a:r>
              <a:rPr lang="en-US" sz="2400" u="none"/>
              <a:t>A</a:t>
            </a:r>
          </a:p>
        </p:txBody>
      </p:sp>
      <p:sp>
        <p:nvSpPr>
          <p:cNvPr id="814087" name="Text Box 7"/>
          <p:cNvSpPr txBox="1">
            <a:spLocks noChangeArrowheads="1"/>
          </p:cNvSpPr>
          <p:nvPr/>
        </p:nvSpPr>
        <p:spPr bwMode="auto">
          <a:xfrm>
            <a:off x="2362200" y="4073525"/>
            <a:ext cx="387350" cy="457200"/>
          </a:xfrm>
          <a:prstGeom prst="rect">
            <a:avLst/>
          </a:prstGeom>
          <a:noFill/>
          <a:ln w="9525">
            <a:noFill/>
            <a:miter lim="800000"/>
            <a:headEnd/>
            <a:tailEnd/>
          </a:ln>
          <a:effectLst/>
        </p:spPr>
        <p:txBody>
          <a:bodyPr wrap="none">
            <a:spAutoFit/>
          </a:bodyPr>
          <a:lstStyle/>
          <a:p>
            <a:pPr eaLnBrk="0" hangingPunct="0"/>
            <a:r>
              <a:rPr lang="en-US" sz="2400" u="none"/>
              <a:t>B</a:t>
            </a:r>
          </a:p>
        </p:txBody>
      </p:sp>
      <p:sp>
        <p:nvSpPr>
          <p:cNvPr id="814088" name="Text Box 8"/>
          <p:cNvSpPr txBox="1">
            <a:spLocks noChangeArrowheads="1"/>
          </p:cNvSpPr>
          <p:nvPr/>
        </p:nvSpPr>
        <p:spPr bwMode="auto">
          <a:xfrm>
            <a:off x="3489325" y="4911725"/>
            <a:ext cx="387350" cy="457200"/>
          </a:xfrm>
          <a:prstGeom prst="rect">
            <a:avLst/>
          </a:prstGeom>
          <a:noFill/>
          <a:ln w="9525">
            <a:noFill/>
            <a:miter lim="800000"/>
            <a:headEnd/>
            <a:tailEnd/>
          </a:ln>
          <a:effectLst/>
        </p:spPr>
        <p:txBody>
          <a:bodyPr wrap="none">
            <a:spAutoFit/>
          </a:bodyPr>
          <a:lstStyle/>
          <a:p>
            <a:pPr eaLnBrk="0" hangingPunct="0"/>
            <a:r>
              <a:rPr lang="en-US" sz="2400" u="none"/>
              <a:t>C</a:t>
            </a:r>
          </a:p>
        </p:txBody>
      </p:sp>
      <p:sp>
        <p:nvSpPr>
          <p:cNvPr id="814089" name="Text Box 9"/>
          <p:cNvSpPr txBox="1">
            <a:spLocks noChangeArrowheads="1"/>
          </p:cNvSpPr>
          <p:nvPr/>
        </p:nvSpPr>
        <p:spPr bwMode="auto">
          <a:xfrm>
            <a:off x="4860925" y="3962400"/>
            <a:ext cx="404813" cy="457200"/>
          </a:xfrm>
          <a:prstGeom prst="rect">
            <a:avLst/>
          </a:prstGeom>
          <a:noFill/>
          <a:ln w="9525">
            <a:noFill/>
            <a:miter lim="800000"/>
            <a:headEnd/>
            <a:tailEnd/>
          </a:ln>
          <a:effectLst/>
        </p:spPr>
        <p:txBody>
          <a:bodyPr wrap="none">
            <a:spAutoFit/>
          </a:bodyPr>
          <a:lstStyle/>
          <a:p>
            <a:pPr eaLnBrk="0" hangingPunct="0"/>
            <a:r>
              <a:rPr lang="en-US" sz="2400" u="none"/>
              <a:t>D</a:t>
            </a:r>
          </a:p>
        </p:txBody>
      </p:sp>
      <p:pic>
        <p:nvPicPr>
          <p:cNvPr id="814092" name="Picture 12" descr="Euler"/>
          <p:cNvPicPr>
            <a:picLocks noChangeAspect="1" noChangeArrowheads="1"/>
          </p:cNvPicPr>
          <p:nvPr/>
        </p:nvPicPr>
        <p:blipFill>
          <a:blip r:embed="rId2"/>
          <a:srcRect/>
          <a:stretch>
            <a:fillRect/>
          </a:stretch>
        </p:blipFill>
        <p:spPr bwMode="auto">
          <a:xfrm>
            <a:off x="6711950" y="3414712"/>
            <a:ext cx="1365250" cy="1652588"/>
          </a:xfrm>
          <a:prstGeom prst="rect">
            <a:avLst/>
          </a:prstGeom>
          <a:noFill/>
        </p:spPr>
      </p:pic>
      <p:sp>
        <p:nvSpPr>
          <p:cNvPr id="814093" name="Text Box 13"/>
          <p:cNvSpPr txBox="1">
            <a:spLocks noChangeArrowheads="1"/>
          </p:cNvSpPr>
          <p:nvPr/>
        </p:nvSpPr>
        <p:spPr bwMode="auto">
          <a:xfrm>
            <a:off x="6400800" y="5257800"/>
            <a:ext cx="1957388" cy="763587"/>
          </a:xfrm>
          <a:prstGeom prst="rect">
            <a:avLst/>
          </a:prstGeom>
          <a:noFill/>
          <a:ln w="9525">
            <a:noFill/>
            <a:miter lim="800000"/>
            <a:headEnd/>
            <a:tailEnd/>
          </a:ln>
          <a:effectLst/>
        </p:spPr>
        <p:txBody>
          <a:bodyPr>
            <a:spAutoFit/>
          </a:bodyPr>
          <a:lstStyle/>
          <a:p>
            <a:pPr algn="ctr">
              <a:spcBef>
                <a:spcPct val="50000"/>
              </a:spcBef>
            </a:pPr>
            <a:r>
              <a:rPr lang="en-US" b="1" u="none"/>
              <a:t>Leonhard Euler</a:t>
            </a:r>
            <a:r>
              <a:rPr lang="en-US" sz="1600" u="none"/>
              <a:t> </a:t>
            </a:r>
          </a:p>
          <a:p>
            <a:pPr algn="ctr">
              <a:spcBef>
                <a:spcPct val="50000"/>
              </a:spcBef>
            </a:pPr>
            <a:r>
              <a:rPr lang="en-US" sz="1600" u="none"/>
              <a:t>1707-1783</a:t>
            </a:r>
          </a:p>
        </p:txBody>
      </p:sp>
      <p:pic>
        <p:nvPicPr>
          <p:cNvPr id="803842" name="Picture 2" descr="g_1"/>
          <p:cNvPicPr>
            <a:picLocks noChangeAspect="1" noChangeArrowheads="1"/>
          </p:cNvPicPr>
          <p:nvPr/>
        </p:nvPicPr>
        <p:blipFill>
          <a:blip r:embed="rId3"/>
          <a:srcRect/>
          <a:stretch>
            <a:fillRect/>
          </a:stretch>
        </p:blipFill>
        <p:spPr bwMode="auto">
          <a:xfrm>
            <a:off x="1323975" y="2971800"/>
            <a:ext cx="4048125" cy="2905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rc 32"/>
          <p:cNvSpPr/>
          <p:nvPr/>
        </p:nvSpPr>
        <p:spPr bwMode="auto">
          <a:xfrm>
            <a:off x="6781800" y="3924300"/>
            <a:ext cx="457200" cy="990600"/>
          </a:xfrm>
          <a:prstGeom prst="arc">
            <a:avLst>
              <a:gd name="adj1" fmla="val 15888341"/>
              <a:gd name="adj2" fmla="val 5835114"/>
            </a:avLst>
          </a:prstGeom>
          <a:solidFill>
            <a:schemeClr val="bg1"/>
          </a:solidFill>
          <a:ln w="254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2" name="Arc 31"/>
          <p:cNvSpPr/>
          <p:nvPr/>
        </p:nvSpPr>
        <p:spPr bwMode="auto">
          <a:xfrm flipH="1">
            <a:off x="6667500" y="3962400"/>
            <a:ext cx="495300" cy="952500"/>
          </a:xfrm>
          <a:prstGeom prst="arc">
            <a:avLst>
              <a:gd name="adj1" fmla="val 15764815"/>
              <a:gd name="adj2" fmla="val 5471609"/>
            </a:avLst>
          </a:prstGeom>
          <a:solidFill>
            <a:schemeClr val="bg1"/>
          </a:solidFill>
          <a:ln w="254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814082" name="Rectangle 2"/>
          <p:cNvSpPr>
            <a:spLocks noGrp="1" noChangeArrowheads="1"/>
          </p:cNvSpPr>
          <p:nvPr>
            <p:ph type="title"/>
          </p:nvPr>
        </p:nvSpPr>
        <p:spPr/>
        <p:txBody>
          <a:bodyPr/>
          <a:lstStyle/>
          <a:p>
            <a:r>
              <a:rPr lang="en-US"/>
              <a:t>Bài toán về 7 cái cầu ở K</a:t>
            </a:r>
            <a:r>
              <a:rPr lang="en-US">
                <a:cs typeface="Times New Roman" pitchFamily="18" charset="0"/>
              </a:rPr>
              <a:t>önigsberg</a:t>
            </a:r>
          </a:p>
        </p:txBody>
      </p:sp>
      <p:pic>
        <p:nvPicPr>
          <p:cNvPr id="814084" name="Picture 4" descr="konigsberg"/>
          <p:cNvPicPr>
            <a:picLocks noGrp="1" noChangeAspect="1" noChangeArrowheads="1"/>
          </p:cNvPicPr>
          <p:nvPr>
            <p:ph idx="1"/>
          </p:nvPr>
        </p:nvPicPr>
        <p:blipFill>
          <a:blip r:embed="rId2"/>
          <a:srcRect/>
          <a:stretch>
            <a:fillRect/>
          </a:stretch>
        </p:blipFill>
        <p:spPr>
          <a:xfrm>
            <a:off x="350838" y="2514600"/>
            <a:ext cx="5153025" cy="2925762"/>
          </a:xfrm>
          <a:noFill/>
          <a:ln/>
        </p:spPr>
      </p:pic>
      <p:sp>
        <p:nvSpPr>
          <p:cNvPr id="15" name="Slide Number Placeholder 4"/>
          <p:cNvSpPr>
            <a:spLocks noGrp="1"/>
          </p:cNvSpPr>
          <p:nvPr>
            <p:ph type="sldNum" sz="quarter" idx="11"/>
          </p:nvPr>
        </p:nvSpPr>
        <p:spPr/>
        <p:txBody>
          <a:bodyPr/>
          <a:lstStyle/>
          <a:p>
            <a:fld id="{0EFF762B-3043-414C-A916-12C1123B4D36}" type="slidenum">
              <a:rPr lang="en-US"/>
              <a:pPr/>
              <a:t>126</a:t>
            </a:fld>
            <a:endParaRPr lang="en-US"/>
          </a:p>
        </p:txBody>
      </p:sp>
      <p:sp>
        <p:nvSpPr>
          <p:cNvPr id="814083" name="Rectangle 3"/>
          <p:cNvSpPr>
            <a:spLocks noGrp="1" noChangeArrowheads="1"/>
          </p:cNvSpPr>
          <p:nvPr>
            <p:ph type="body" idx="4294967295"/>
          </p:nvPr>
        </p:nvSpPr>
        <p:spPr>
          <a:xfrm>
            <a:off x="419100" y="1257301"/>
            <a:ext cx="8534400" cy="5295900"/>
          </a:xfrm>
        </p:spPr>
        <p:txBody>
          <a:bodyPr/>
          <a:lstStyle/>
          <a:p>
            <a:r>
              <a:rPr lang="en-US"/>
              <a:t>Tồn tại hay chăng cách đi qua tất cả 7 cái cầu mỗi cái đúng một lần rồi lại quay về vị trí xuất phát?</a:t>
            </a:r>
          </a:p>
        </p:txBody>
      </p:sp>
      <p:sp>
        <p:nvSpPr>
          <p:cNvPr id="814086" name="Text Box 6"/>
          <p:cNvSpPr txBox="1">
            <a:spLocks noChangeArrowheads="1"/>
          </p:cNvSpPr>
          <p:nvPr/>
        </p:nvSpPr>
        <p:spPr bwMode="auto">
          <a:xfrm>
            <a:off x="3390900" y="2438400"/>
            <a:ext cx="404813" cy="457200"/>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a:solidFill>
                  <a:srgbClr val="000099"/>
                </a:solidFill>
              </a:rPr>
              <a:t>A</a:t>
            </a:r>
          </a:p>
        </p:txBody>
      </p:sp>
      <p:sp>
        <p:nvSpPr>
          <p:cNvPr id="814087" name="Text Box 7"/>
          <p:cNvSpPr txBox="1">
            <a:spLocks noChangeArrowheads="1"/>
          </p:cNvSpPr>
          <p:nvPr/>
        </p:nvSpPr>
        <p:spPr bwMode="auto">
          <a:xfrm>
            <a:off x="2171700" y="3771900"/>
            <a:ext cx="387350" cy="457200"/>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a:solidFill>
                  <a:srgbClr val="000099"/>
                </a:solidFill>
              </a:rPr>
              <a:t>B</a:t>
            </a:r>
          </a:p>
        </p:txBody>
      </p:sp>
      <p:sp>
        <p:nvSpPr>
          <p:cNvPr id="814088" name="Text Box 8"/>
          <p:cNvSpPr txBox="1">
            <a:spLocks noChangeArrowheads="1"/>
          </p:cNvSpPr>
          <p:nvPr/>
        </p:nvSpPr>
        <p:spPr bwMode="auto">
          <a:xfrm>
            <a:off x="3352800" y="4991100"/>
            <a:ext cx="407484" cy="461665"/>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a:solidFill>
                  <a:srgbClr val="000099"/>
                </a:solidFill>
              </a:rPr>
              <a:t>C</a:t>
            </a:r>
          </a:p>
        </p:txBody>
      </p:sp>
      <p:sp>
        <p:nvSpPr>
          <p:cNvPr id="814089" name="Text Box 9"/>
          <p:cNvSpPr txBox="1">
            <a:spLocks noChangeArrowheads="1"/>
          </p:cNvSpPr>
          <p:nvPr/>
        </p:nvSpPr>
        <p:spPr bwMode="auto">
          <a:xfrm>
            <a:off x="4762500" y="3581400"/>
            <a:ext cx="404813" cy="457200"/>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a:solidFill>
                  <a:srgbClr val="000099"/>
                </a:solidFill>
              </a:rPr>
              <a:t>D</a:t>
            </a:r>
          </a:p>
        </p:txBody>
      </p:sp>
      <p:sp>
        <p:nvSpPr>
          <p:cNvPr id="814090" name="Text Box 10"/>
          <p:cNvSpPr txBox="1">
            <a:spLocks noChangeArrowheads="1"/>
          </p:cNvSpPr>
          <p:nvPr/>
        </p:nvSpPr>
        <p:spPr bwMode="auto">
          <a:xfrm>
            <a:off x="1660525" y="5791200"/>
            <a:ext cx="2054225" cy="457200"/>
          </a:xfrm>
          <a:prstGeom prst="rect">
            <a:avLst/>
          </a:prstGeom>
          <a:noFill/>
          <a:ln w="9525">
            <a:noFill/>
            <a:miter lim="800000"/>
            <a:headEnd/>
            <a:tailEnd/>
          </a:ln>
          <a:effectLst/>
        </p:spPr>
        <p:txBody>
          <a:bodyPr wrap="none">
            <a:spAutoFit/>
          </a:bodyPr>
          <a:lstStyle/>
          <a:p>
            <a:pPr eaLnBrk="0" hangingPunct="0"/>
            <a:r>
              <a:rPr lang="en-US" sz="2400" u="none"/>
              <a:t>Sơ đồ 7 cái cầu</a:t>
            </a:r>
          </a:p>
        </p:txBody>
      </p:sp>
      <p:sp>
        <p:nvSpPr>
          <p:cNvPr id="814091" name="Text Box 11"/>
          <p:cNvSpPr txBox="1">
            <a:spLocks noChangeArrowheads="1"/>
          </p:cNvSpPr>
          <p:nvPr/>
        </p:nvSpPr>
        <p:spPr bwMode="auto">
          <a:xfrm>
            <a:off x="6362700" y="5410200"/>
            <a:ext cx="2543175" cy="822325"/>
          </a:xfrm>
          <a:prstGeom prst="rect">
            <a:avLst/>
          </a:prstGeom>
          <a:noFill/>
          <a:ln w="9525">
            <a:noFill/>
            <a:miter lim="800000"/>
            <a:headEnd/>
            <a:tailEnd/>
          </a:ln>
          <a:effectLst/>
        </p:spPr>
        <p:txBody>
          <a:bodyPr>
            <a:spAutoFit/>
          </a:bodyPr>
          <a:lstStyle/>
          <a:p>
            <a:pPr eaLnBrk="0" hangingPunct="0"/>
            <a:r>
              <a:rPr lang="en-US" sz="2400" u="none"/>
              <a:t>Đa đồ thị vô hướng tương ứng</a:t>
            </a:r>
          </a:p>
        </p:txBody>
      </p:sp>
      <p:sp>
        <p:nvSpPr>
          <p:cNvPr id="18" name="Oval 17"/>
          <p:cNvSpPr/>
          <p:nvPr/>
        </p:nvSpPr>
        <p:spPr bwMode="auto">
          <a:xfrm>
            <a:off x="6858000" y="4800600"/>
            <a:ext cx="228600" cy="2286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9" name="Oval 18"/>
          <p:cNvSpPr/>
          <p:nvPr/>
        </p:nvSpPr>
        <p:spPr bwMode="auto">
          <a:xfrm>
            <a:off x="8458200" y="3771900"/>
            <a:ext cx="228600" cy="2286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0" name="Arc 29"/>
          <p:cNvSpPr/>
          <p:nvPr/>
        </p:nvSpPr>
        <p:spPr bwMode="auto">
          <a:xfrm flipH="1">
            <a:off x="6629400" y="2857500"/>
            <a:ext cx="495300" cy="1028700"/>
          </a:xfrm>
          <a:prstGeom prst="arc">
            <a:avLst>
              <a:gd name="adj1" fmla="val 15764815"/>
              <a:gd name="adj2" fmla="val 5471609"/>
            </a:avLst>
          </a:prstGeom>
          <a:solidFill>
            <a:schemeClr val="bg1"/>
          </a:solidFill>
          <a:ln w="254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31" name="Arc 30"/>
          <p:cNvSpPr/>
          <p:nvPr/>
        </p:nvSpPr>
        <p:spPr bwMode="auto">
          <a:xfrm>
            <a:off x="6819900" y="2857500"/>
            <a:ext cx="419100" cy="990600"/>
          </a:xfrm>
          <a:prstGeom prst="arc">
            <a:avLst>
              <a:gd name="adj1" fmla="val 15888341"/>
              <a:gd name="adj2" fmla="val 5835114"/>
            </a:avLst>
          </a:prstGeom>
          <a:solidFill>
            <a:schemeClr val="bg1"/>
          </a:solidFill>
          <a:ln w="254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7" name="Oval 16"/>
          <p:cNvSpPr/>
          <p:nvPr/>
        </p:nvSpPr>
        <p:spPr bwMode="auto">
          <a:xfrm>
            <a:off x="6819900" y="3771900"/>
            <a:ext cx="228600" cy="2286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16" name="Oval 15"/>
          <p:cNvSpPr/>
          <p:nvPr/>
        </p:nvSpPr>
        <p:spPr bwMode="auto">
          <a:xfrm>
            <a:off x="6858000" y="2743200"/>
            <a:ext cx="228600" cy="2286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cxnSp>
        <p:nvCxnSpPr>
          <p:cNvPr id="35" name="Straight Connector 34"/>
          <p:cNvCxnSpPr>
            <a:stCxn id="16" idx="6"/>
            <a:endCxn id="19" idx="1"/>
          </p:cNvCxnSpPr>
          <p:nvPr/>
        </p:nvCxnSpPr>
        <p:spPr bwMode="auto">
          <a:xfrm>
            <a:off x="7086600" y="2857500"/>
            <a:ext cx="1405078" cy="947878"/>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37" name="Straight Connector 36"/>
          <p:cNvCxnSpPr>
            <a:stCxn id="17" idx="6"/>
            <a:endCxn id="19" idx="2"/>
          </p:cNvCxnSpPr>
          <p:nvPr/>
        </p:nvCxnSpPr>
        <p:spPr bwMode="auto">
          <a:xfrm>
            <a:off x="7048500" y="3886200"/>
            <a:ext cx="1409700" cy="1588"/>
          </a:xfrm>
          <a:prstGeom prst="line">
            <a:avLst/>
          </a:prstGeom>
          <a:solidFill>
            <a:schemeClr val="accent1"/>
          </a:solidFill>
          <a:ln w="25400" cap="flat" cmpd="sng" algn="ctr">
            <a:solidFill>
              <a:schemeClr val="tx1"/>
            </a:solidFill>
            <a:prstDash val="solid"/>
            <a:round/>
            <a:headEnd type="none" w="med" len="med"/>
            <a:tailEnd type="none" w="med" len="med"/>
          </a:ln>
          <a:effectLst/>
        </p:spPr>
      </p:cxnSp>
      <p:cxnSp>
        <p:nvCxnSpPr>
          <p:cNvPr id="39" name="Straight Connector 38"/>
          <p:cNvCxnSpPr>
            <a:stCxn id="18" idx="6"/>
            <a:endCxn id="19" idx="3"/>
          </p:cNvCxnSpPr>
          <p:nvPr/>
        </p:nvCxnSpPr>
        <p:spPr bwMode="auto">
          <a:xfrm flipV="1">
            <a:off x="7086600" y="3967022"/>
            <a:ext cx="1405078" cy="947878"/>
          </a:xfrm>
          <a:prstGeom prst="line">
            <a:avLst/>
          </a:prstGeom>
          <a:solidFill>
            <a:schemeClr val="accent1"/>
          </a:solidFill>
          <a:ln w="25400" cap="flat" cmpd="sng" algn="ctr">
            <a:solidFill>
              <a:schemeClr val="tx1"/>
            </a:solidFill>
            <a:prstDash val="solid"/>
            <a:round/>
            <a:headEnd type="none" w="med" len="med"/>
            <a:tailEnd type="none" w="med" len="med"/>
          </a:ln>
          <a:effectLst/>
        </p:spPr>
      </p:cxnSp>
      <p:sp>
        <p:nvSpPr>
          <p:cNvPr id="41" name="Text Box 6"/>
          <p:cNvSpPr txBox="1">
            <a:spLocks noChangeArrowheads="1"/>
          </p:cNvSpPr>
          <p:nvPr/>
        </p:nvSpPr>
        <p:spPr bwMode="auto">
          <a:xfrm>
            <a:off x="6781800" y="2247900"/>
            <a:ext cx="404813" cy="457200"/>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a:solidFill>
                  <a:srgbClr val="000099"/>
                </a:solidFill>
              </a:rPr>
              <a:t>A</a:t>
            </a:r>
          </a:p>
        </p:txBody>
      </p:sp>
      <p:sp>
        <p:nvSpPr>
          <p:cNvPr id="42" name="Text Box 6"/>
          <p:cNvSpPr txBox="1">
            <a:spLocks noChangeArrowheads="1"/>
          </p:cNvSpPr>
          <p:nvPr/>
        </p:nvSpPr>
        <p:spPr bwMode="auto">
          <a:xfrm>
            <a:off x="6134100" y="3657600"/>
            <a:ext cx="389850" cy="461665"/>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smtClean="0">
                <a:solidFill>
                  <a:srgbClr val="000099"/>
                </a:solidFill>
              </a:rPr>
              <a:t>B</a:t>
            </a:r>
            <a:endParaRPr lang="en-US" sz="2400" b="1" u="none">
              <a:solidFill>
                <a:srgbClr val="000099"/>
              </a:solidFill>
            </a:endParaRPr>
          </a:p>
        </p:txBody>
      </p:sp>
      <p:sp>
        <p:nvSpPr>
          <p:cNvPr id="43" name="Text Box 6"/>
          <p:cNvSpPr txBox="1">
            <a:spLocks noChangeArrowheads="1"/>
          </p:cNvSpPr>
          <p:nvPr/>
        </p:nvSpPr>
        <p:spPr bwMode="auto">
          <a:xfrm>
            <a:off x="8420100" y="3200400"/>
            <a:ext cx="407484" cy="461665"/>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smtClean="0">
                <a:solidFill>
                  <a:srgbClr val="000099"/>
                </a:solidFill>
              </a:rPr>
              <a:t>D</a:t>
            </a:r>
            <a:endParaRPr lang="en-US" sz="2400" b="1" u="none">
              <a:solidFill>
                <a:srgbClr val="000099"/>
              </a:solidFill>
            </a:endParaRPr>
          </a:p>
        </p:txBody>
      </p:sp>
      <p:sp>
        <p:nvSpPr>
          <p:cNvPr id="44" name="Text Box 6"/>
          <p:cNvSpPr txBox="1">
            <a:spLocks noChangeArrowheads="1"/>
          </p:cNvSpPr>
          <p:nvPr/>
        </p:nvSpPr>
        <p:spPr bwMode="auto">
          <a:xfrm>
            <a:off x="7353300" y="4800600"/>
            <a:ext cx="407484" cy="461665"/>
          </a:xfrm>
          <a:prstGeom prst="rect">
            <a:avLst/>
          </a:prstGeom>
          <a:noFill/>
          <a:ln w="28575">
            <a:solidFill>
              <a:srgbClr val="000099"/>
            </a:solidFill>
            <a:miter lim="800000"/>
            <a:headEnd/>
            <a:tailEnd/>
          </a:ln>
          <a:effectLst>
            <a:glow rad="63500">
              <a:schemeClr val="accent6">
                <a:satMod val="175000"/>
                <a:alpha val="40000"/>
              </a:schemeClr>
            </a:glow>
          </a:effectLst>
        </p:spPr>
        <p:txBody>
          <a:bodyPr wrap="none">
            <a:spAutoFit/>
          </a:bodyPr>
          <a:lstStyle/>
          <a:p>
            <a:pPr eaLnBrk="0" hangingPunct="0"/>
            <a:r>
              <a:rPr lang="en-US" sz="2400" b="1" u="none" smtClean="0">
                <a:solidFill>
                  <a:srgbClr val="000099"/>
                </a:solidFill>
              </a:rPr>
              <a:t>C</a:t>
            </a:r>
            <a:endParaRPr lang="en-US" sz="2400" b="1" u="none">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checkerboard(across)">
                                      <p:cBhvr>
                                        <p:cTn id="7" dur="500"/>
                                        <p:tgtEl>
                                          <p:spTgt spid="4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across)">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checkerboard(across)">
                                      <p:cBhvr>
                                        <p:cTn id="15" dur="500"/>
                                        <p:tgtEl>
                                          <p:spTgt spid="42"/>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heckerboard(across)">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checkerboard(across)">
                                      <p:cBhvr>
                                        <p:cTn id="23" dur="500"/>
                                        <p:tgtEl>
                                          <p:spTgt spid="18"/>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checkerboard(across)">
                                      <p:cBhvr>
                                        <p:cTn id="26" dur="500"/>
                                        <p:tgtEl>
                                          <p:spTgt spid="44"/>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checkerboard(across)">
                                      <p:cBhvr>
                                        <p:cTn id="31" dur="500"/>
                                        <p:tgtEl>
                                          <p:spTgt spid="43"/>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checkerboard(across)">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blinds(horizontal)">
                                      <p:cBhvr>
                                        <p:cTn id="39" dur="500"/>
                                        <p:tgtEl>
                                          <p:spTgt spid="30"/>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blinds(horizontal)">
                                      <p:cBhvr>
                                        <p:cTn id="42" dur="500"/>
                                        <p:tgtEl>
                                          <p:spTgt spid="31"/>
                                        </p:tgtEl>
                                      </p:cBhvr>
                                    </p:animEffect>
                                  </p:childTnLst>
                                </p:cTn>
                              </p:par>
                              <p:par>
                                <p:cTn id="43" presetID="3" presetClass="entr" presetSubtype="10" fill="hold"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blinds(horizontal)">
                                      <p:cBhvr>
                                        <p:cTn id="45" dur="500"/>
                                        <p:tgtEl>
                                          <p:spTgt spid="35"/>
                                        </p:tgtEl>
                                      </p:cBhvr>
                                    </p:animEffect>
                                  </p:childTnLst>
                                </p:cTn>
                              </p:par>
                              <p:par>
                                <p:cTn id="46" presetID="3" presetClass="entr" presetSubtype="10"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linds(horizontal)">
                                      <p:cBhvr>
                                        <p:cTn id="48" dur="500"/>
                                        <p:tgtEl>
                                          <p:spTgt spid="37"/>
                                        </p:tgtEl>
                                      </p:cBhvr>
                                    </p:animEffect>
                                  </p:childTnLst>
                                </p:cTn>
                              </p:par>
                              <p:par>
                                <p:cTn id="49" presetID="3" presetClass="entr" presetSubtype="1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blinds(horizontal)">
                                      <p:cBhvr>
                                        <p:cTn id="51" dur="500"/>
                                        <p:tgtEl>
                                          <p:spTgt spid="39"/>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linds(horizontal)">
                                      <p:cBhvr>
                                        <p:cTn id="54" dur="500"/>
                                        <p:tgtEl>
                                          <p:spTgt spid="33"/>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blinds(horizontal)">
                                      <p:cBhvr>
                                        <p:cTn id="5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18" grpId="0" animBg="1"/>
      <p:bldP spid="19" grpId="0" animBg="1"/>
      <p:bldP spid="30" grpId="0" animBg="1"/>
      <p:bldP spid="31" grpId="0" animBg="1"/>
      <p:bldP spid="17" grpId="0" animBg="1"/>
      <p:bldP spid="16" grpId="0" animBg="1"/>
      <p:bldP spid="41" grpId="0" animBg="1"/>
      <p:bldP spid="42" grpId="0" animBg="1"/>
      <p:bldP spid="43" grpId="0" animBg="1"/>
      <p:bldP spid="44"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5106" name="Rectangle 2"/>
          <p:cNvSpPr>
            <a:spLocks noGrp="1" noChangeArrowheads="1"/>
          </p:cNvSpPr>
          <p:nvPr>
            <p:ph type="title"/>
          </p:nvPr>
        </p:nvSpPr>
        <p:spPr/>
        <p:txBody>
          <a:bodyPr/>
          <a:lstStyle/>
          <a:p>
            <a:r>
              <a:rPr lang="en-US"/>
              <a:t>Định lý Euler</a:t>
            </a:r>
          </a:p>
        </p:txBody>
      </p:sp>
      <p:sp>
        <p:nvSpPr>
          <p:cNvPr id="815107" name="Rectangle 3"/>
          <p:cNvSpPr>
            <a:spLocks noGrp="1" noChangeArrowheads="1"/>
          </p:cNvSpPr>
          <p:nvPr>
            <p:ph idx="1"/>
          </p:nvPr>
        </p:nvSpPr>
        <p:spPr>
          <a:xfrm>
            <a:off x="457200" y="1371600"/>
            <a:ext cx="8305800" cy="4953000"/>
          </a:xfrm>
        </p:spPr>
        <p:txBody>
          <a:bodyPr/>
          <a:lstStyle/>
          <a:p>
            <a:r>
              <a:rPr lang="en-US" b="1"/>
              <a:t>Định lý:</a:t>
            </a:r>
            <a:r>
              <a:rPr lang="en-US"/>
              <a:t> Đa đồ thị vô hướng liên thông có chu trình Euler khi và chỉ khi nó không có đỉnh bậc lẻ. </a:t>
            </a:r>
          </a:p>
          <a:p>
            <a:r>
              <a:rPr lang="en-US" b="1"/>
              <a:t>Proof:</a:t>
            </a:r>
            <a:r>
              <a:rPr lang="en-US"/>
              <a:t> </a:t>
            </a:r>
          </a:p>
          <a:p>
            <a:pPr lvl="2"/>
            <a:r>
              <a:rPr lang="en-US">
                <a:latin typeface=""/>
              </a:rPr>
              <a:t>(→) </a:t>
            </a:r>
            <a:r>
              <a:rPr lang="en-US"/>
              <a:t>Đi vòng quanh chu trình Euler để tính bậc của các đỉnh, mỗi lần đi qua một đỉnh bậc của nó tăng lên 2.</a:t>
            </a:r>
          </a:p>
          <a:p>
            <a:pPr lvl="2"/>
            <a:r>
              <a:rPr lang="en-US">
                <a:cs typeface="Times New Roman" pitchFamily="18" charset="0"/>
              </a:rPr>
              <a:t>(←) Xem trong giáo trình.</a:t>
            </a:r>
            <a:endParaRPr lang="en-US" b="1"/>
          </a:p>
          <a:p>
            <a:r>
              <a:rPr lang="en-US" b="1"/>
              <a:t>Định lý: </a:t>
            </a:r>
            <a:r>
              <a:rPr lang="en-US"/>
              <a:t>Đa đồ thị vô hướng liên thông có đường đi Euler khi và chỉ khi nó có không quá 2 đỉnh bậc lẻ. </a:t>
            </a:r>
          </a:p>
          <a:p>
            <a:pPr lvl="1"/>
            <a:r>
              <a:rPr lang="en-US"/>
              <a:t>Một đỉnh sẽ là đỉnh xuất phát, còn đỉnh kia sẽ là đỉnh kết thúc của đường đi Euler.</a:t>
            </a:r>
          </a:p>
        </p:txBody>
      </p:sp>
      <p:sp>
        <p:nvSpPr>
          <p:cNvPr id="5" name="Slide Number Placeholder 4"/>
          <p:cNvSpPr>
            <a:spLocks noGrp="1"/>
          </p:cNvSpPr>
          <p:nvPr>
            <p:ph type="sldNum" sz="quarter" idx="11"/>
          </p:nvPr>
        </p:nvSpPr>
        <p:spPr/>
        <p:txBody>
          <a:bodyPr/>
          <a:lstStyle/>
          <a:p>
            <a:fld id="{EAE2E59B-F99D-4BD1-B2F8-44BF3BF8EF96}" type="slidenum">
              <a:rPr lang="en-US"/>
              <a:pPr/>
              <a:t>127</a:t>
            </a:fld>
            <a:endParaRPr lang="en-US"/>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a:xfrm>
            <a:off x="152400" y="4229100"/>
            <a:ext cx="8736012" cy="876300"/>
          </a:xfrm>
        </p:spPr>
        <p:txBody>
          <a:bodyPr/>
          <a:lstStyle/>
          <a:p>
            <a:pPr>
              <a:buNone/>
            </a:pPr>
            <a:r>
              <a:rPr lang="en-US" smtClean="0"/>
              <a:t>          Đồ thị nửa Euler                       Đồ thị Euler</a:t>
            </a:r>
          </a:p>
          <a:p>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128</a:t>
            </a:fld>
            <a:endParaRPr lang="en-US"/>
          </a:p>
        </p:txBody>
      </p:sp>
      <p:grpSp>
        <p:nvGrpSpPr>
          <p:cNvPr id="18" name="Group 17"/>
          <p:cNvGrpSpPr/>
          <p:nvPr/>
        </p:nvGrpSpPr>
        <p:grpSpPr>
          <a:xfrm>
            <a:off x="876300" y="2362200"/>
            <a:ext cx="3124200" cy="1447800"/>
            <a:chOff x="2895600" y="4876800"/>
            <a:chExt cx="3124200" cy="1447800"/>
          </a:xfrm>
        </p:grpSpPr>
        <p:sp>
          <p:nvSpPr>
            <p:cNvPr id="6" name="Oval 47"/>
            <p:cNvSpPr>
              <a:spLocks noChangeArrowheads="1"/>
            </p:cNvSpPr>
            <p:nvPr/>
          </p:nvSpPr>
          <p:spPr bwMode="auto">
            <a:xfrm>
              <a:off x="2895600" y="4876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a</a:t>
              </a:r>
              <a:endParaRPr lang="en-US" sz="1200" i="1" u="none" baseline="-25000"/>
            </a:p>
          </p:txBody>
        </p:sp>
        <p:sp>
          <p:nvSpPr>
            <p:cNvPr id="7" name="Oval 48"/>
            <p:cNvSpPr>
              <a:spLocks noChangeArrowheads="1"/>
            </p:cNvSpPr>
            <p:nvPr/>
          </p:nvSpPr>
          <p:spPr bwMode="auto">
            <a:xfrm>
              <a:off x="4267200" y="4876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b</a:t>
              </a:r>
              <a:endParaRPr lang="en-US" sz="1200" i="1" u="none" baseline="-25000"/>
            </a:p>
          </p:txBody>
        </p:sp>
        <p:sp>
          <p:nvSpPr>
            <p:cNvPr id="8" name="Oval 49"/>
            <p:cNvSpPr>
              <a:spLocks noChangeArrowheads="1"/>
            </p:cNvSpPr>
            <p:nvPr/>
          </p:nvSpPr>
          <p:spPr bwMode="auto">
            <a:xfrm>
              <a:off x="2895600" y="6019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c</a:t>
              </a:r>
            </a:p>
          </p:txBody>
        </p:sp>
        <p:sp>
          <p:nvSpPr>
            <p:cNvPr id="9" name="Oval 50"/>
            <p:cNvSpPr>
              <a:spLocks noChangeArrowheads="1"/>
            </p:cNvSpPr>
            <p:nvPr/>
          </p:nvSpPr>
          <p:spPr bwMode="auto">
            <a:xfrm>
              <a:off x="4343400" y="6019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d</a:t>
              </a:r>
            </a:p>
          </p:txBody>
        </p:sp>
        <p:sp>
          <p:nvSpPr>
            <p:cNvPr id="10" name="Oval 51"/>
            <p:cNvSpPr>
              <a:spLocks noChangeArrowheads="1"/>
            </p:cNvSpPr>
            <p:nvPr/>
          </p:nvSpPr>
          <p:spPr bwMode="auto">
            <a:xfrm>
              <a:off x="5715000" y="60198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e</a:t>
              </a:r>
              <a:endParaRPr lang="en-US" sz="1200" i="1" u="none" baseline="-25000"/>
            </a:p>
          </p:txBody>
        </p:sp>
        <p:sp>
          <p:nvSpPr>
            <p:cNvPr id="11" name="Line 52"/>
            <p:cNvSpPr>
              <a:spLocks noChangeShapeType="1"/>
            </p:cNvSpPr>
            <p:nvPr/>
          </p:nvSpPr>
          <p:spPr bwMode="auto">
            <a:xfrm>
              <a:off x="3200400" y="5029200"/>
              <a:ext cx="1066800" cy="1588"/>
            </a:xfrm>
            <a:prstGeom prst="line">
              <a:avLst/>
            </a:prstGeom>
            <a:noFill/>
            <a:ln w="9525">
              <a:solidFill>
                <a:schemeClr val="tx1"/>
              </a:solidFill>
              <a:round/>
              <a:headEnd/>
              <a:tailEnd/>
            </a:ln>
          </p:spPr>
          <p:txBody>
            <a:bodyPr wrap="none" anchor="ctr"/>
            <a:lstStyle/>
            <a:p>
              <a:endParaRPr lang="en-US"/>
            </a:p>
          </p:txBody>
        </p:sp>
        <p:sp>
          <p:nvSpPr>
            <p:cNvPr id="12" name="Line 53"/>
            <p:cNvSpPr>
              <a:spLocks noChangeShapeType="1"/>
            </p:cNvSpPr>
            <p:nvPr/>
          </p:nvSpPr>
          <p:spPr bwMode="auto">
            <a:xfrm>
              <a:off x="3200400" y="5105400"/>
              <a:ext cx="1143000" cy="990600"/>
            </a:xfrm>
            <a:prstGeom prst="line">
              <a:avLst/>
            </a:prstGeom>
            <a:noFill/>
            <a:ln w="9525">
              <a:solidFill>
                <a:schemeClr val="tx1"/>
              </a:solidFill>
              <a:round/>
              <a:headEnd/>
              <a:tailEnd/>
            </a:ln>
          </p:spPr>
          <p:txBody>
            <a:bodyPr wrap="none" anchor="ctr"/>
            <a:lstStyle/>
            <a:p>
              <a:endParaRPr lang="en-US"/>
            </a:p>
          </p:txBody>
        </p:sp>
        <p:sp>
          <p:nvSpPr>
            <p:cNvPr id="13" name="Line 54"/>
            <p:cNvSpPr>
              <a:spLocks noChangeShapeType="1"/>
            </p:cNvSpPr>
            <p:nvPr/>
          </p:nvSpPr>
          <p:spPr bwMode="auto">
            <a:xfrm>
              <a:off x="3048000" y="5181600"/>
              <a:ext cx="0" cy="838200"/>
            </a:xfrm>
            <a:prstGeom prst="line">
              <a:avLst/>
            </a:prstGeom>
            <a:noFill/>
            <a:ln w="9525">
              <a:solidFill>
                <a:schemeClr val="tx1"/>
              </a:solidFill>
              <a:round/>
              <a:headEnd/>
              <a:tailEnd/>
            </a:ln>
          </p:spPr>
          <p:txBody>
            <a:bodyPr wrap="none" anchor="ctr"/>
            <a:lstStyle/>
            <a:p>
              <a:endParaRPr lang="en-US"/>
            </a:p>
          </p:txBody>
        </p:sp>
        <p:sp>
          <p:nvSpPr>
            <p:cNvPr id="14" name="Line 55"/>
            <p:cNvSpPr>
              <a:spLocks noChangeShapeType="1"/>
            </p:cNvSpPr>
            <p:nvPr/>
          </p:nvSpPr>
          <p:spPr bwMode="auto">
            <a:xfrm>
              <a:off x="3200400" y="6172200"/>
              <a:ext cx="1143000" cy="1588"/>
            </a:xfrm>
            <a:prstGeom prst="line">
              <a:avLst/>
            </a:prstGeom>
            <a:noFill/>
            <a:ln w="9525">
              <a:solidFill>
                <a:schemeClr val="tx1"/>
              </a:solidFill>
              <a:round/>
              <a:headEnd/>
              <a:tailEnd/>
            </a:ln>
          </p:spPr>
          <p:txBody>
            <a:bodyPr wrap="none" anchor="ctr"/>
            <a:lstStyle/>
            <a:p>
              <a:endParaRPr lang="en-US"/>
            </a:p>
          </p:txBody>
        </p:sp>
        <p:sp>
          <p:nvSpPr>
            <p:cNvPr id="15" name="Line 56"/>
            <p:cNvSpPr>
              <a:spLocks noChangeShapeType="1"/>
            </p:cNvSpPr>
            <p:nvPr/>
          </p:nvSpPr>
          <p:spPr bwMode="auto">
            <a:xfrm>
              <a:off x="4419600" y="5181600"/>
              <a:ext cx="0" cy="838200"/>
            </a:xfrm>
            <a:prstGeom prst="line">
              <a:avLst/>
            </a:prstGeom>
            <a:noFill/>
            <a:ln w="9525">
              <a:solidFill>
                <a:schemeClr val="tx1"/>
              </a:solidFill>
              <a:round/>
              <a:headEnd/>
              <a:tailEnd/>
            </a:ln>
          </p:spPr>
          <p:txBody>
            <a:bodyPr wrap="none" anchor="ctr"/>
            <a:lstStyle/>
            <a:p>
              <a:endParaRPr lang="en-US"/>
            </a:p>
          </p:txBody>
        </p:sp>
        <p:sp>
          <p:nvSpPr>
            <p:cNvPr id="16" name="Line 57"/>
            <p:cNvSpPr>
              <a:spLocks noChangeShapeType="1"/>
            </p:cNvSpPr>
            <p:nvPr/>
          </p:nvSpPr>
          <p:spPr bwMode="auto">
            <a:xfrm>
              <a:off x="4648200" y="6172200"/>
              <a:ext cx="1066800" cy="1588"/>
            </a:xfrm>
            <a:prstGeom prst="line">
              <a:avLst/>
            </a:prstGeom>
            <a:noFill/>
            <a:ln w="9525">
              <a:solidFill>
                <a:schemeClr val="tx1"/>
              </a:solidFill>
              <a:round/>
              <a:headEnd/>
              <a:tailEnd/>
            </a:ln>
          </p:spPr>
          <p:txBody>
            <a:bodyPr wrap="none" anchor="ctr"/>
            <a:lstStyle/>
            <a:p>
              <a:endParaRPr lang="en-US"/>
            </a:p>
          </p:txBody>
        </p:sp>
        <p:sp>
          <p:nvSpPr>
            <p:cNvPr id="17" name="Line 58"/>
            <p:cNvSpPr>
              <a:spLocks noChangeShapeType="1"/>
            </p:cNvSpPr>
            <p:nvPr/>
          </p:nvSpPr>
          <p:spPr bwMode="auto">
            <a:xfrm>
              <a:off x="4572000" y="5105400"/>
              <a:ext cx="1143000" cy="990600"/>
            </a:xfrm>
            <a:prstGeom prst="line">
              <a:avLst/>
            </a:prstGeom>
            <a:noFill/>
            <a:ln w="9525">
              <a:solidFill>
                <a:schemeClr val="tx1"/>
              </a:solidFill>
              <a:round/>
              <a:headEnd/>
              <a:tailEnd/>
            </a:ln>
          </p:spPr>
          <p:txBody>
            <a:bodyPr wrap="none" anchor="ctr"/>
            <a:lstStyle/>
            <a:p>
              <a:endParaRPr lang="en-US"/>
            </a:p>
          </p:txBody>
        </p:sp>
      </p:grpSp>
      <p:sp>
        <p:nvSpPr>
          <p:cNvPr id="20" name="Oval 47"/>
          <p:cNvSpPr>
            <a:spLocks noChangeArrowheads="1"/>
          </p:cNvSpPr>
          <p:nvPr/>
        </p:nvSpPr>
        <p:spPr bwMode="auto">
          <a:xfrm>
            <a:off x="5029200" y="2324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a</a:t>
            </a:r>
            <a:endParaRPr lang="en-US" sz="1200" i="1" u="none" baseline="-25000"/>
          </a:p>
        </p:txBody>
      </p:sp>
      <p:sp>
        <p:nvSpPr>
          <p:cNvPr id="21" name="Oval 48"/>
          <p:cNvSpPr>
            <a:spLocks noChangeArrowheads="1"/>
          </p:cNvSpPr>
          <p:nvPr/>
        </p:nvSpPr>
        <p:spPr bwMode="auto">
          <a:xfrm>
            <a:off x="6400800" y="2324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b</a:t>
            </a:r>
            <a:endParaRPr lang="en-US" sz="1200" i="1" u="none" baseline="-25000"/>
          </a:p>
        </p:txBody>
      </p:sp>
      <p:sp>
        <p:nvSpPr>
          <p:cNvPr id="22" name="Oval 49"/>
          <p:cNvSpPr>
            <a:spLocks noChangeArrowheads="1"/>
          </p:cNvSpPr>
          <p:nvPr/>
        </p:nvSpPr>
        <p:spPr bwMode="auto">
          <a:xfrm>
            <a:off x="5029200" y="3467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c</a:t>
            </a:r>
          </a:p>
        </p:txBody>
      </p:sp>
      <p:sp>
        <p:nvSpPr>
          <p:cNvPr id="23" name="Oval 50"/>
          <p:cNvSpPr>
            <a:spLocks noChangeArrowheads="1"/>
          </p:cNvSpPr>
          <p:nvPr/>
        </p:nvSpPr>
        <p:spPr bwMode="auto">
          <a:xfrm>
            <a:off x="6477000" y="3467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d</a:t>
            </a:r>
          </a:p>
        </p:txBody>
      </p:sp>
      <p:sp>
        <p:nvSpPr>
          <p:cNvPr id="24" name="Oval 51"/>
          <p:cNvSpPr>
            <a:spLocks noChangeArrowheads="1"/>
          </p:cNvSpPr>
          <p:nvPr/>
        </p:nvSpPr>
        <p:spPr bwMode="auto">
          <a:xfrm>
            <a:off x="7848600" y="3467100"/>
            <a:ext cx="304800" cy="304800"/>
          </a:xfrm>
          <a:prstGeom prst="ellipse">
            <a:avLst/>
          </a:prstGeom>
          <a:solidFill>
            <a:schemeClr val="accent1"/>
          </a:solidFill>
          <a:ln w="9525" algn="ctr">
            <a:solidFill>
              <a:schemeClr val="tx1"/>
            </a:solidFill>
            <a:round/>
            <a:headEnd/>
            <a:tailEnd/>
          </a:ln>
        </p:spPr>
        <p:txBody>
          <a:bodyPr wrap="none" anchor="ctr"/>
          <a:lstStyle/>
          <a:p>
            <a:r>
              <a:rPr lang="en-US" sz="1200" i="1" u="none"/>
              <a:t>e</a:t>
            </a:r>
            <a:endParaRPr lang="en-US" sz="1200" i="1" u="none" baseline="-25000"/>
          </a:p>
        </p:txBody>
      </p:sp>
      <p:sp>
        <p:nvSpPr>
          <p:cNvPr id="25" name="Line 52"/>
          <p:cNvSpPr>
            <a:spLocks noChangeShapeType="1"/>
          </p:cNvSpPr>
          <p:nvPr/>
        </p:nvSpPr>
        <p:spPr bwMode="auto">
          <a:xfrm>
            <a:off x="5334000" y="2476500"/>
            <a:ext cx="1066800" cy="1588"/>
          </a:xfrm>
          <a:prstGeom prst="line">
            <a:avLst/>
          </a:prstGeom>
          <a:noFill/>
          <a:ln w="9525">
            <a:solidFill>
              <a:schemeClr val="tx1"/>
            </a:solidFill>
            <a:round/>
            <a:headEnd/>
            <a:tailEnd/>
          </a:ln>
        </p:spPr>
        <p:txBody>
          <a:bodyPr wrap="none" anchor="ctr"/>
          <a:lstStyle/>
          <a:p>
            <a:endParaRPr lang="en-US"/>
          </a:p>
        </p:txBody>
      </p:sp>
      <p:sp>
        <p:nvSpPr>
          <p:cNvPr id="26" name="Line 53"/>
          <p:cNvSpPr>
            <a:spLocks noChangeShapeType="1"/>
          </p:cNvSpPr>
          <p:nvPr/>
        </p:nvSpPr>
        <p:spPr bwMode="auto">
          <a:xfrm>
            <a:off x="5943600" y="3086100"/>
            <a:ext cx="533400" cy="457200"/>
          </a:xfrm>
          <a:prstGeom prst="line">
            <a:avLst/>
          </a:prstGeom>
          <a:noFill/>
          <a:ln w="9525">
            <a:solidFill>
              <a:schemeClr val="tx1"/>
            </a:solidFill>
            <a:round/>
            <a:headEnd/>
            <a:tailEnd/>
          </a:ln>
        </p:spPr>
        <p:txBody>
          <a:bodyPr wrap="none" anchor="ctr"/>
          <a:lstStyle/>
          <a:p>
            <a:endParaRPr lang="en-US"/>
          </a:p>
        </p:txBody>
      </p:sp>
      <p:sp>
        <p:nvSpPr>
          <p:cNvPr id="27" name="Line 54"/>
          <p:cNvSpPr>
            <a:spLocks noChangeShapeType="1"/>
          </p:cNvSpPr>
          <p:nvPr/>
        </p:nvSpPr>
        <p:spPr bwMode="auto">
          <a:xfrm>
            <a:off x="5181600" y="2628900"/>
            <a:ext cx="0" cy="838200"/>
          </a:xfrm>
          <a:prstGeom prst="line">
            <a:avLst/>
          </a:prstGeom>
          <a:noFill/>
          <a:ln w="9525">
            <a:solidFill>
              <a:schemeClr val="tx1"/>
            </a:solidFill>
            <a:round/>
            <a:headEnd/>
            <a:tailEnd/>
          </a:ln>
        </p:spPr>
        <p:txBody>
          <a:bodyPr wrap="none" anchor="ctr"/>
          <a:lstStyle/>
          <a:p>
            <a:endParaRPr lang="en-US"/>
          </a:p>
        </p:txBody>
      </p:sp>
      <p:sp>
        <p:nvSpPr>
          <p:cNvPr id="28" name="Line 55"/>
          <p:cNvSpPr>
            <a:spLocks noChangeShapeType="1"/>
          </p:cNvSpPr>
          <p:nvPr/>
        </p:nvSpPr>
        <p:spPr bwMode="auto">
          <a:xfrm>
            <a:off x="5334000" y="3619500"/>
            <a:ext cx="1143000" cy="1588"/>
          </a:xfrm>
          <a:prstGeom prst="line">
            <a:avLst/>
          </a:prstGeom>
          <a:noFill/>
          <a:ln w="9525">
            <a:solidFill>
              <a:schemeClr val="tx1"/>
            </a:solidFill>
            <a:round/>
            <a:headEnd/>
            <a:tailEnd/>
          </a:ln>
        </p:spPr>
        <p:txBody>
          <a:bodyPr wrap="none" anchor="ctr"/>
          <a:lstStyle/>
          <a:p>
            <a:endParaRPr lang="en-US"/>
          </a:p>
        </p:txBody>
      </p:sp>
      <p:sp>
        <p:nvSpPr>
          <p:cNvPr id="29" name="Line 56"/>
          <p:cNvSpPr>
            <a:spLocks noChangeShapeType="1"/>
          </p:cNvSpPr>
          <p:nvPr/>
        </p:nvSpPr>
        <p:spPr bwMode="auto">
          <a:xfrm>
            <a:off x="6553200" y="2628900"/>
            <a:ext cx="0" cy="838200"/>
          </a:xfrm>
          <a:prstGeom prst="line">
            <a:avLst/>
          </a:prstGeom>
          <a:noFill/>
          <a:ln w="9525">
            <a:solidFill>
              <a:schemeClr val="tx1"/>
            </a:solidFill>
            <a:round/>
            <a:headEnd/>
            <a:tailEnd/>
          </a:ln>
        </p:spPr>
        <p:txBody>
          <a:bodyPr wrap="none" anchor="ctr"/>
          <a:lstStyle/>
          <a:p>
            <a:endParaRPr lang="en-US"/>
          </a:p>
        </p:txBody>
      </p:sp>
      <p:sp>
        <p:nvSpPr>
          <p:cNvPr id="30" name="Line 57"/>
          <p:cNvSpPr>
            <a:spLocks noChangeShapeType="1"/>
          </p:cNvSpPr>
          <p:nvPr/>
        </p:nvSpPr>
        <p:spPr bwMode="auto">
          <a:xfrm>
            <a:off x="6781800" y="3619500"/>
            <a:ext cx="1066800" cy="1588"/>
          </a:xfrm>
          <a:prstGeom prst="line">
            <a:avLst/>
          </a:prstGeom>
          <a:noFill/>
          <a:ln w="9525">
            <a:solidFill>
              <a:schemeClr val="tx1"/>
            </a:solidFill>
            <a:round/>
            <a:headEnd/>
            <a:tailEnd/>
          </a:ln>
        </p:spPr>
        <p:txBody>
          <a:bodyPr wrap="none" anchor="ctr"/>
          <a:lstStyle/>
          <a:p>
            <a:endParaRPr lang="en-US"/>
          </a:p>
        </p:txBody>
      </p:sp>
      <p:sp>
        <p:nvSpPr>
          <p:cNvPr id="31" name="Line 58"/>
          <p:cNvSpPr>
            <a:spLocks noChangeShapeType="1"/>
          </p:cNvSpPr>
          <p:nvPr/>
        </p:nvSpPr>
        <p:spPr bwMode="auto">
          <a:xfrm flipH="1">
            <a:off x="5981700" y="2590800"/>
            <a:ext cx="457200" cy="342900"/>
          </a:xfrm>
          <a:prstGeom prst="line">
            <a:avLst/>
          </a:prstGeom>
          <a:noFill/>
          <a:ln w="9525">
            <a:solidFill>
              <a:schemeClr val="tx1"/>
            </a:solidFill>
            <a:round/>
            <a:headEnd/>
            <a:tailEnd/>
          </a:ln>
        </p:spPr>
        <p:txBody>
          <a:bodyPr wrap="none" anchor="ctr"/>
          <a:lstStyle/>
          <a:p>
            <a:endParaRPr lang="en-US"/>
          </a:p>
        </p:txBody>
      </p:sp>
      <p:sp>
        <p:nvSpPr>
          <p:cNvPr id="34" name="Oval 48"/>
          <p:cNvSpPr>
            <a:spLocks noChangeArrowheads="1"/>
          </p:cNvSpPr>
          <p:nvPr/>
        </p:nvSpPr>
        <p:spPr bwMode="auto">
          <a:xfrm>
            <a:off x="5676900" y="2857500"/>
            <a:ext cx="304800" cy="304800"/>
          </a:xfrm>
          <a:prstGeom prst="ellipse">
            <a:avLst/>
          </a:prstGeom>
          <a:solidFill>
            <a:schemeClr val="accent1"/>
          </a:solidFill>
          <a:ln w="9525" algn="ctr">
            <a:solidFill>
              <a:schemeClr val="tx1"/>
            </a:solidFill>
            <a:round/>
            <a:headEnd/>
            <a:tailEnd/>
          </a:ln>
        </p:spPr>
        <p:txBody>
          <a:bodyPr wrap="none" anchor="ctr"/>
          <a:lstStyle/>
          <a:p>
            <a:r>
              <a:rPr lang="en-US" sz="1600" i="1" u="none" baseline="-25000"/>
              <a:t>f</a:t>
            </a:r>
          </a:p>
        </p:txBody>
      </p:sp>
      <p:sp>
        <p:nvSpPr>
          <p:cNvPr id="35" name="Line 58"/>
          <p:cNvSpPr>
            <a:spLocks noChangeShapeType="1"/>
          </p:cNvSpPr>
          <p:nvPr/>
        </p:nvSpPr>
        <p:spPr bwMode="auto">
          <a:xfrm>
            <a:off x="6705600" y="2552700"/>
            <a:ext cx="1219200" cy="914400"/>
          </a:xfrm>
          <a:prstGeom prst="line">
            <a:avLst/>
          </a:prstGeom>
          <a:noFill/>
          <a:ln w="9525">
            <a:solidFill>
              <a:schemeClr val="tx1"/>
            </a:solidFill>
            <a:round/>
            <a:headEnd/>
            <a:tailEnd/>
          </a:ln>
        </p:spPr>
        <p:txBody>
          <a:bodyPr wrap="none" anchor="ctr"/>
          <a:lstStyle/>
          <a:p>
            <a:endParaRPr lang="en-US"/>
          </a:p>
        </p:txBody>
      </p:sp>
      <p:sp>
        <p:nvSpPr>
          <p:cNvPr id="39" name="Rounded Rectangular Callout 38"/>
          <p:cNvSpPr/>
          <p:nvPr/>
        </p:nvSpPr>
        <p:spPr bwMode="auto">
          <a:xfrm>
            <a:off x="304800" y="1524000"/>
            <a:ext cx="1447800" cy="609600"/>
          </a:xfrm>
          <a:prstGeom prst="wedgeRoundRectCallout">
            <a:avLst>
              <a:gd name="adj1" fmla="val -119"/>
              <a:gd name="adj2" fmla="val 81250"/>
              <a:gd name="adj3" fmla="val 16667"/>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u="none" smtClean="0"/>
              <a:t>Đỉnh bậc lẻ</a:t>
            </a:r>
            <a:endParaRPr kumimoji="0" lang="en-US" sz="2000" b="0" i="0" u="none" strike="noStrike" cap="none" normalizeH="0" baseline="0" smtClean="0">
              <a:ln>
                <a:noFill/>
              </a:ln>
              <a:solidFill>
                <a:schemeClr val="tx1"/>
              </a:solidFill>
              <a:effectLst/>
              <a:latin typeface="Times New Roman" pitchFamily="18" charset="0"/>
            </a:endParaRPr>
          </a:p>
        </p:txBody>
      </p:sp>
      <p:sp>
        <p:nvSpPr>
          <p:cNvPr id="40" name="Rounded Rectangular Callout 39"/>
          <p:cNvSpPr/>
          <p:nvPr/>
        </p:nvSpPr>
        <p:spPr bwMode="auto">
          <a:xfrm>
            <a:off x="2362200" y="1524000"/>
            <a:ext cx="1447800" cy="609600"/>
          </a:xfrm>
          <a:prstGeom prst="wedgeRoundRectCallout">
            <a:avLst>
              <a:gd name="adj1" fmla="val -42224"/>
              <a:gd name="adj2" fmla="val 85938"/>
              <a:gd name="adj3" fmla="val 16667"/>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u="none" smtClean="0"/>
              <a:t>Đỉnh bậc lẻ</a:t>
            </a:r>
            <a:endParaRPr kumimoji="0" lang="en-US" sz="2000" b="0" i="0" u="none" strike="noStrike" cap="none" normalizeH="0" baseline="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4294967295"/>
          </p:nvPr>
        </p:nvSpPr>
        <p:spPr>
          <a:xfrm>
            <a:off x="6553200" y="6248400"/>
            <a:ext cx="1905000" cy="457200"/>
          </a:xfrm>
          <a:prstGeom prst="rect">
            <a:avLst/>
          </a:prstGeom>
        </p:spPr>
        <p:txBody>
          <a:bodyPr/>
          <a:lstStyle/>
          <a:p>
            <a:pPr algn="r"/>
            <a:fld id="{73BC7A3A-7211-4361-9972-79C056166A0C}" type="slidenum">
              <a:rPr lang="en-US" u="none"/>
              <a:pPr algn="r"/>
              <a:t>129</a:t>
            </a:fld>
            <a:endParaRPr lang="en-US" u="none"/>
          </a:p>
        </p:txBody>
      </p:sp>
      <p:sp>
        <p:nvSpPr>
          <p:cNvPr id="37890" name="Rectangle 2"/>
          <p:cNvSpPr>
            <a:spLocks noGrp="1" noChangeArrowheads="1"/>
          </p:cNvSpPr>
          <p:nvPr>
            <p:ph type="title"/>
          </p:nvPr>
        </p:nvSpPr>
        <p:spPr/>
        <p:txBody>
          <a:bodyPr/>
          <a:lstStyle/>
          <a:p>
            <a:pPr algn="ctr"/>
            <a:r>
              <a:rPr lang="en-US" smtClean="0"/>
              <a:t>Vẽ một nét</a:t>
            </a:r>
            <a:endParaRPr lang="en-US"/>
          </a:p>
        </p:txBody>
      </p:sp>
      <p:sp>
        <p:nvSpPr>
          <p:cNvPr id="37891" name="Rectangle 3" descr="Rectangle: Click to edit Master text styles&#10;Second level&#10;Third level&#10;Fourth level&#10;Fifth level"/>
          <p:cNvSpPr>
            <a:spLocks noGrp="1" noChangeArrowheads="1"/>
          </p:cNvSpPr>
          <p:nvPr>
            <p:ph type="body" idx="1"/>
          </p:nvPr>
        </p:nvSpPr>
        <p:spPr>
          <a:xfrm>
            <a:off x="336493" y="1447800"/>
            <a:ext cx="8507528" cy="4114800"/>
          </a:xfrm>
        </p:spPr>
        <p:txBody>
          <a:bodyPr/>
          <a:lstStyle/>
          <a:p>
            <a:pPr algn="just">
              <a:buFont typeface="Wingdings" pitchFamily="2" charset="2"/>
              <a:buNone/>
            </a:pPr>
            <a:r>
              <a:rPr lang="en-US" smtClean="0"/>
              <a:t>Hình nào trong các hình sau đây có thể tô bởi bút chì mà không được nhấc bút khỏi mặt giấy cũng như không được tô lại bất cứ đoạn nào (vẽ bởi một nét)?</a:t>
            </a:r>
            <a:endParaRPr lang="en-US"/>
          </a:p>
        </p:txBody>
      </p:sp>
      <p:sp>
        <p:nvSpPr>
          <p:cNvPr id="37892" name="Rectangle 4"/>
          <p:cNvSpPr>
            <a:spLocks noChangeArrowheads="1"/>
          </p:cNvSpPr>
          <p:nvPr/>
        </p:nvSpPr>
        <p:spPr bwMode="auto">
          <a:xfrm>
            <a:off x="1447800" y="4243383"/>
            <a:ext cx="1828800" cy="1828800"/>
          </a:xfrm>
          <a:prstGeom prst="rect">
            <a:avLst/>
          </a:prstGeom>
          <a:noFill/>
          <a:ln w="9525">
            <a:solidFill>
              <a:schemeClr val="tx1"/>
            </a:solidFill>
            <a:miter lim="800000"/>
            <a:headEnd/>
            <a:tailEnd/>
          </a:ln>
          <a:effectLst/>
        </p:spPr>
        <p:txBody>
          <a:bodyPr wrap="none" anchor="ctr"/>
          <a:lstStyle/>
          <a:p>
            <a:endParaRPr lang="en-US"/>
          </a:p>
        </p:txBody>
      </p:sp>
      <p:sp>
        <p:nvSpPr>
          <p:cNvPr id="37893" name="AutoShape 5"/>
          <p:cNvSpPr>
            <a:spLocks noChangeArrowheads="1"/>
          </p:cNvSpPr>
          <p:nvPr/>
        </p:nvSpPr>
        <p:spPr bwMode="auto">
          <a:xfrm>
            <a:off x="1447800" y="3100383"/>
            <a:ext cx="1828800" cy="1143000"/>
          </a:xfrm>
          <a:prstGeom prst="triangle">
            <a:avLst>
              <a:gd name="adj" fmla="val 50000"/>
            </a:avLst>
          </a:prstGeom>
          <a:noFill/>
          <a:ln w="9525">
            <a:solidFill>
              <a:schemeClr val="tx1"/>
            </a:solidFill>
            <a:miter lim="800000"/>
            <a:headEnd/>
            <a:tailEnd/>
          </a:ln>
          <a:effectLst/>
        </p:spPr>
        <p:txBody>
          <a:bodyPr wrap="none" anchor="ctr"/>
          <a:lstStyle/>
          <a:p>
            <a:endParaRPr lang="en-US"/>
          </a:p>
        </p:txBody>
      </p:sp>
      <p:sp>
        <p:nvSpPr>
          <p:cNvPr id="37899" name="Freeform 11"/>
          <p:cNvSpPr>
            <a:spLocks/>
          </p:cNvSpPr>
          <p:nvPr/>
        </p:nvSpPr>
        <p:spPr bwMode="auto">
          <a:xfrm>
            <a:off x="3822700" y="3760783"/>
            <a:ext cx="4432300" cy="2349500"/>
          </a:xfrm>
          <a:custGeom>
            <a:avLst/>
            <a:gdLst/>
            <a:ahLst/>
            <a:cxnLst>
              <a:cxn ang="0">
                <a:pos x="520" y="1360"/>
              </a:cxn>
              <a:cxn ang="0">
                <a:pos x="40" y="1312"/>
              </a:cxn>
              <a:cxn ang="0">
                <a:pos x="280" y="928"/>
              </a:cxn>
              <a:cxn ang="0">
                <a:pos x="1096" y="784"/>
              </a:cxn>
              <a:cxn ang="0">
                <a:pos x="1864" y="16"/>
              </a:cxn>
              <a:cxn ang="0">
                <a:pos x="2680" y="688"/>
              </a:cxn>
              <a:cxn ang="0">
                <a:pos x="2536" y="1360"/>
              </a:cxn>
              <a:cxn ang="0">
                <a:pos x="2152" y="1408"/>
              </a:cxn>
            </a:cxnLst>
            <a:rect l="0" t="0" r="r" b="b"/>
            <a:pathLst>
              <a:path w="2792" h="1480">
                <a:moveTo>
                  <a:pt x="520" y="1360"/>
                </a:moveTo>
                <a:cubicBezTo>
                  <a:pt x="300" y="1372"/>
                  <a:pt x="80" y="1384"/>
                  <a:pt x="40" y="1312"/>
                </a:cubicBezTo>
                <a:cubicBezTo>
                  <a:pt x="0" y="1240"/>
                  <a:pt x="104" y="1016"/>
                  <a:pt x="280" y="928"/>
                </a:cubicBezTo>
                <a:cubicBezTo>
                  <a:pt x="456" y="840"/>
                  <a:pt x="832" y="936"/>
                  <a:pt x="1096" y="784"/>
                </a:cubicBezTo>
                <a:cubicBezTo>
                  <a:pt x="1360" y="632"/>
                  <a:pt x="1600" y="32"/>
                  <a:pt x="1864" y="16"/>
                </a:cubicBezTo>
                <a:cubicBezTo>
                  <a:pt x="2128" y="0"/>
                  <a:pt x="2568" y="464"/>
                  <a:pt x="2680" y="688"/>
                </a:cubicBezTo>
                <a:cubicBezTo>
                  <a:pt x="2792" y="912"/>
                  <a:pt x="2624" y="1240"/>
                  <a:pt x="2536" y="1360"/>
                </a:cubicBezTo>
                <a:cubicBezTo>
                  <a:pt x="2448" y="1480"/>
                  <a:pt x="2408" y="1288"/>
                  <a:pt x="2152" y="1408"/>
                </a:cubicBezTo>
              </a:path>
            </a:pathLst>
          </a:custGeom>
          <a:noFill/>
          <a:ln w="9525">
            <a:solidFill>
              <a:schemeClr val="tx1"/>
            </a:solidFill>
            <a:round/>
            <a:headEnd/>
            <a:tailEnd/>
          </a:ln>
          <a:effectLst/>
        </p:spPr>
        <p:txBody>
          <a:bodyPr wrap="none"/>
          <a:lstStyle/>
          <a:p>
            <a:endParaRPr lang="en-US"/>
          </a:p>
        </p:txBody>
      </p:sp>
      <p:sp>
        <p:nvSpPr>
          <p:cNvPr id="37901" name="Line 13"/>
          <p:cNvSpPr>
            <a:spLocks noChangeShapeType="1"/>
          </p:cNvSpPr>
          <p:nvPr/>
        </p:nvSpPr>
        <p:spPr bwMode="auto">
          <a:xfrm>
            <a:off x="5105400" y="5919783"/>
            <a:ext cx="1676400" cy="0"/>
          </a:xfrm>
          <a:prstGeom prst="line">
            <a:avLst/>
          </a:prstGeom>
          <a:noFill/>
          <a:ln w="9525">
            <a:solidFill>
              <a:schemeClr val="tx1"/>
            </a:solidFill>
            <a:round/>
            <a:headEnd/>
            <a:tailEnd/>
          </a:ln>
          <a:effectLst/>
        </p:spPr>
        <p:txBody>
          <a:bodyPr wrap="none"/>
          <a:lstStyle/>
          <a:p>
            <a:endParaRPr lang="en-US"/>
          </a:p>
        </p:txBody>
      </p:sp>
      <p:sp>
        <p:nvSpPr>
          <p:cNvPr id="37902" name="Oval 14"/>
          <p:cNvSpPr>
            <a:spLocks noChangeArrowheads="1"/>
          </p:cNvSpPr>
          <p:nvPr/>
        </p:nvSpPr>
        <p:spPr bwMode="auto">
          <a:xfrm>
            <a:off x="6705600" y="5538783"/>
            <a:ext cx="762000" cy="7620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7903" name="Oval 15"/>
          <p:cNvSpPr>
            <a:spLocks noChangeArrowheads="1"/>
          </p:cNvSpPr>
          <p:nvPr/>
        </p:nvSpPr>
        <p:spPr bwMode="auto">
          <a:xfrm>
            <a:off x="4495800" y="5538783"/>
            <a:ext cx="762000" cy="762000"/>
          </a:xfrm>
          <a:prstGeom prst="ellipse">
            <a:avLst/>
          </a:prstGeom>
          <a:solidFill>
            <a:schemeClr val="bg1"/>
          </a:solid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lide Number Placeholder 5"/>
          <p:cNvSpPr>
            <a:spLocks noGrp="1"/>
          </p:cNvSpPr>
          <p:nvPr>
            <p:ph type="sldNum" sz="quarter" idx="4294967295"/>
          </p:nvPr>
        </p:nvSpPr>
        <p:spPr>
          <a:xfrm>
            <a:off x="6553200" y="6248400"/>
            <a:ext cx="1905000" cy="457200"/>
          </a:xfrm>
          <a:prstGeom prst="rect">
            <a:avLst/>
          </a:prstGeom>
        </p:spPr>
        <p:txBody>
          <a:bodyPr/>
          <a:lstStyle/>
          <a:p>
            <a:pPr algn="r"/>
            <a:fld id="{51D3E1DB-B6AA-4AE4-A5C4-F2D4FA9DA112}" type="slidenum">
              <a:rPr lang="en-US" u="none"/>
              <a:pPr algn="r"/>
              <a:t>130</a:t>
            </a:fld>
            <a:endParaRPr lang="en-US" u="none"/>
          </a:p>
        </p:txBody>
      </p:sp>
      <p:sp>
        <p:nvSpPr>
          <p:cNvPr id="38914" name="Rectangle 2"/>
          <p:cNvSpPr>
            <a:spLocks noGrp="1" noChangeArrowheads="1"/>
          </p:cNvSpPr>
          <p:nvPr>
            <p:ph type="title"/>
          </p:nvPr>
        </p:nvSpPr>
        <p:spPr/>
        <p:txBody>
          <a:bodyPr/>
          <a:lstStyle/>
          <a:p>
            <a:r>
              <a:rPr lang="en-US" smtClean="0"/>
              <a:t>Vẽ một nét</a:t>
            </a:r>
            <a:endParaRPr lang="en-US"/>
          </a:p>
        </p:txBody>
      </p:sp>
      <p:sp>
        <p:nvSpPr>
          <p:cNvPr id="38915" name="Rectangle 3" descr="Rectangle: Click to edit Master text styles&#10;Second level&#10;Third level&#10;Fourth level&#10;Fifth level"/>
          <p:cNvSpPr>
            <a:spLocks noGrp="1" noChangeArrowheads="1"/>
          </p:cNvSpPr>
          <p:nvPr>
            <p:ph type="body" idx="1"/>
          </p:nvPr>
        </p:nvSpPr>
        <p:spPr>
          <a:xfrm>
            <a:off x="609600" y="1447800"/>
            <a:ext cx="7772400" cy="4114800"/>
          </a:xfrm>
        </p:spPr>
        <p:txBody>
          <a:bodyPr/>
          <a:lstStyle/>
          <a:p>
            <a:pPr>
              <a:buFont typeface="Wingdings" pitchFamily="2" charset="2"/>
              <a:buNone/>
            </a:pPr>
            <a:r>
              <a:rPr lang="en-US" smtClean="0"/>
              <a:t>Trong ngôn ngữ đồ thị: Đồ thị nào trong hai đồ thị sau đây có đường đi Euler?</a:t>
            </a:r>
            <a:endParaRPr lang="en-US"/>
          </a:p>
        </p:txBody>
      </p:sp>
      <p:sp>
        <p:nvSpPr>
          <p:cNvPr id="38916" name="Rectangle 4"/>
          <p:cNvSpPr>
            <a:spLocks noChangeArrowheads="1"/>
          </p:cNvSpPr>
          <p:nvPr/>
        </p:nvSpPr>
        <p:spPr bwMode="auto">
          <a:xfrm>
            <a:off x="1447800" y="3940166"/>
            <a:ext cx="1828800" cy="1828800"/>
          </a:xfrm>
          <a:prstGeom prst="rect">
            <a:avLst/>
          </a:prstGeom>
          <a:noFill/>
          <a:ln w="9525">
            <a:solidFill>
              <a:schemeClr val="tx1"/>
            </a:solidFill>
            <a:miter lim="800000"/>
            <a:headEnd/>
            <a:tailEnd/>
          </a:ln>
          <a:effectLst/>
        </p:spPr>
        <p:txBody>
          <a:bodyPr wrap="none" anchor="ctr"/>
          <a:lstStyle/>
          <a:p>
            <a:endParaRPr lang="en-US"/>
          </a:p>
        </p:txBody>
      </p:sp>
      <p:sp>
        <p:nvSpPr>
          <p:cNvPr id="38917" name="AutoShape 5"/>
          <p:cNvSpPr>
            <a:spLocks noChangeArrowheads="1"/>
          </p:cNvSpPr>
          <p:nvPr/>
        </p:nvSpPr>
        <p:spPr bwMode="auto">
          <a:xfrm>
            <a:off x="1447800" y="2797166"/>
            <a:ext cx="1828800" cy="1143000"/>
          </a:xfrm>
          <a:prstGeom prst="triangle">
            <a:avLst>
              <a:gd name="adj" fmla="val 50000"/>
            </a:avLst>
          </a:prstGeom>
          <a:noFill/>
          <a:ln w="9525">
            <a:solidFill>
              <a:schemeClr val="tx1"/>
            </a:solidFill>
            <a:miter lim="800000"/>
            <a:headEnd/>
            <a:tailEnd/>
          </a:ln>
          <a:effectLst/>
        </p:spPr>
        <p:txBody>
          <a:bodyPr wrap="none" anchor="ctr"/>
          <a:lstStyle/>
          <a:p>
            <a:endParaRPr lang="en-US"/>
          </a:p>
        </p:txBody>
      </p:sp>
      <p:sp>
        <p:nvSpPr>
          <p:cNvPr id="38918" name="Freeform 6"/>
          <p:cNvSpPr>
            <a:spLocks/>
          </p:cNvSpPr>
          <p:nvPr/>
        </p:nvSpPr>
        <p:spPr bwMode="auto">
          <a:xfrm>
            <a:off x="3822700" y="3457566"/>
            <a:ext cx="4432300" cy="2349500"/>
          </a:xfrm>
          <a:custGeom>
            <a:avLst/>
            <a:gdLst/>
            <a:ahLst/>
            <a:cxnLst>
              <a:cxn ang="0">
                <a:pos x="520" y="1360"/>
              </a:cxn>
              <a:cxn ang="0">
                <a:pos x="40" y="1312"/>
              </a:cxn>
              <a:cxn ang="0">
                <a:pos x="280" y="928"/>
              </a:cxn>
              <a:cxn ang="0">
                <a:pos x="1096" y="784"/>
              </a:cxn>
              <a:cxn ang="0">
                <a:pos x="1864" y="16"/>
              </a:cxn>
              <a:cxn ang="0">
                <a:pos x="2680" y="688"/>
              </a:cxn>
              <a:cxn ang="0">
                <a:pos x="2536" y="1360"/>
              </a:cxn>
              <a:cxn ang="0">
                <a:pos x="2152" y="1408"/>
              </a:cxn>
            </a:cxnLst>
            <a:rect l="0" t="0" r="r" b="b"/>
            <a:pathLst>
              <a:path w="2792" h="1480">
                <a:moveTo>
                  <a:pt x="520" y="1360"/>
                </a:moveTo>
                <a:cubicBezTo>
                  <a:pt x="300" y="1372"/>
                  <a:pt x="80" y="1384"/>
                  <a:pt x="40" y="1312"/>
                </a:cubicBezTo>
                <a:cubicBezTo>
                  <a:pt x="0" y="1240"/>
                  <a:pt x="104" y="1016"/>
                  <a:pt x="280" y="928"/>
                </a:cubicBezTo>
                <a:cubicBezTo>
                  <a:pt x="456" y="840"/>
                  <a:pt x="832" y="936"/>
                  <a:pt x="1096" y="784"/>
                </a:cubicBezTo>
                <a:cubicBezTo>
                  <a:pt x="1360" y="632"/>
                  <a:pt x="1600" y="32"/>
                  <a:pt x="1864" y="16"/>
                </a:cubicBezTo>
                <a:cubicBezTo>
                  <a:pt x="2128" y="0"/>
                  <a:pt x="2568" y="464"/>
                  <a:pt x="2680" y="688"/>
                </a:cubicBezTo>
                <a:cubicBezTo>
                  <a:pt x="2792" y="912"/>
                  <a:pt x="2624" y="1240"/>
                  <a:pt x="2536" y="1360"/>
                </a:cubicBezTo>
                <a:cubicBezTo>
                  <a:pt x="2448" y="1480"/>
                  <a:pt x="2408" y="1288"/>
                  <a:pt x="2152" y="1408"/>
                </a:cubicBezTo>
              </a:path>
            </a:pathLst>
          </a:custGeom>
          <a:noFill/>
          <a:ln w="9525">
            <a:solidFill>
              <a:schemeClr val="tx1"/>
            </a:solidFill>
            <a:round/>
            <a:headEnd/>
            <a:tailEnd/>
          </a:ln>
          <a:effectLst/>
        </p:spPr>
        <p:txBody>
          <a:bodyPr wrap="none"/>
          <a:lstStyle/>
          <a:p>
            <a:endParaRPr lang="en-US"/>
          </a:p>
        </p:txBody>
      </p:sp>
      <p:sp>
        <p:nvSpPr>
          <p:cNvPr id="38919" name="Line 7"/>
          <p:cNvSpPr>
            <a:spLocks noChangeShapeType="1"/>
          </p:cNvSpPr>
          <p:nvPr/>
        </p:nvSpPr>
        <p:spPr bwMode="auto">
          <a:xfrm>
            <a:off x="5105400" y="5616566"/>
            <a:ext cx="1676400" cy="0"/>
          </a:xfrm>
          <a:prstGeom prst="line">
            <a:avLst/>
          </a:prstGeom>
          <a:noFill/>
          <a:ln w="9525">
            <a:solidFill>
              <a:schemeClr val="tx1"/>
            </a:solidFill>
            <a:round/>
            <a:headEnd/>
            <a:tailEnd/>
          </a:ln>
          <a:effectLst/>
        </p:spPr>
        <p:txBody>
          <a:bodyPr wrap="none"/>
          <a:lstStyle/>
          <a:p>
            <a:endParaRPr lang="en-US"/>
          </a:p>
        </p:txBody>
      </p:sp>
      <p:sp>
        <p:nvSpPr>
          <p:cNvPr id="38920" name="Oval 8"/>
          <p:cNvSpPr>
            <a:spLocks noChangeArrowheads="1"/>
          </p:cNvSpPr>
          <p:nvPr/>
        </p:nvSpPr>
        <p:spPr bwMode="auto">
          <a:xfrm>
            <a:off x="6705600" y="5235566"/>
            <a:ext cx="762000" cy="7620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8921" name="Oval 9"/>
          <p:cNvSpPr>
            <a:spLocks noChangeArrowheads="1"/>
          </p:cNvSpPr>
          <p:nvPr/>
        </p:nvSpPr>
        <p:spPr bwMode="auto">
          <a:xfrm>
            <a:off x="4495800" y="5235566"/>
            <a:ext cx="762000" cy="7620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8922" name="Oval 10"/>
          <p:cNvSpPr>
            <a:spLocks noChangeArrowheads="1"/>
          </p:cNvSpPr>
          <p:nvPr/>
        </p:nvSpPr>
        <p:spPr bwMode="auto">
          <a:xfrm>
            <a:off x="2317750" y="277176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3" name="Oval 11"/>
          <p:cNvSpPr>
            <a:spLocks noChangeArrowheads="1"/>
          </p:cNvSpPr>
          <p:nvPr/>
        </p:nvSpPr>
        <p:spPr bwMode="auto">
          <a:xfrm>
            <a:off x="3238500" y="390841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4" name="Oval 12"/>
          <p:cNvSpPr>
            <a:spLocks noChangeArrowheads="1"/>
          </p:cNvSpPr>
          <p:nvPr/>
        </p:nvSpPr>
        <p:spPr bwMode="auto">
          <a:xfrm>
            <a:off x="1422400" y="391476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5" name="Oval 13"/>
          <p:cNvSpPr>
            <a:spLocks noChangeArrowheads="1"/>
          </p:cNvSpPr>
          <p:nvPr/>
        </p:nvSpPr>
        <p:spPr bwMode="auto">
          <a:xfrm>
            <a:off x="3238500" y="571816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6" name="Oval 14"/>
          <p:cNvSpPr>
            <a:spLocks noChangeArrowheads="1"/>
          </p:cNvSpPr>
          <p:nvPr/>
        </p:nvSpPr>
        <p:spPr bwMode="auto">
          <a:xfrm>
            <a:off x="1422400" y="572451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7" name="Oval 15"/>
          <p:cNvSpPr>
            <a:spLocks noChangeArrowheads="1"/>
          </p:cNvSpPr>
          <p:nvPr/>
        </p:nvSpPr>
        <p:spPr bwMode="auto">
          <a:xfrm>
            <a:off x="6661150" y="557846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8" name="Oval 16"/>
          <p:cNvSpPr>
            <a:spLocks noChangeArrowheads="1"/>
          </p:cNvSpPr>
          <p:nvPr/>
        </p:nvSpPr>
        <p:spPr bwMode="auto">
          <a:xfrm>
            <a:off x="5219700" y="557211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29" name="Oval 17"/>
          <p:cNvSpPr>
            <a:spLocks noChangeArrowheads="1"/>
          </p:cNvSpPr>
          <p:nvPr/>
        </p:nvSpPr>
        <p:spPr bwMode="auto">
          <a:xfrm>
            <a:off x="7442200" y="559116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930" name="Oval 18"/>
          <p:cNvSpPr>
            <a:spLocks noChangeArrowheads="1"/>
          </p:cNvSpPr>
          <p:nvPr/>
        </p:nvSpPr>
        <p:spPr bwMode="auto">
          <a:xfrm>
            <a:off x="4457700" y="5597516"/>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5"/>
          <p:cNvSpPr>
            <a:spLocks noGrp="1"/>
          </p:cNvSpPr>
          <p:nvPr>
            <p:ph type="sldNum" sz="quarter" idx="4294967295"/>
          </p:nvPr>
        </p:nvSpPr>
        <p:spPr>
          <a:xfrm>
            <a:off x="6553200" y="6248400"/>
            <a:ext cx="1905000" cy="457200"/>
          </a:xfrm>
          <a:prstGeom prst="rect">
            <a:avLst/>
          </a:prstGeom>
        </p:spPr>
        <p:txBody>
          <a:bodyPr/>
          <a:lstStyle/>
          <a:p>
            <a:pPr algn="r"/>
            <a:fld id="{E619B664-C0A6-4C74-8C1F-D50C656142DC}" type="slidenum">
              <a:rPr lang="en-US" u="none"/>
              <a:pPr algn="r"/>
              <a:t>131</a:t>
            </a:fld>
            <a:endParaRPr lang="en-US" u="none"/>
          </a:p>
        </p:txBody>
      </p:sp>
      <p:sp>
        <p:nvSpPr>
          <p:cNvPr id="39938" name="Rectangle 2"/>
          <p:cNvSpPr>
            <a:spLocks noGrp="1" noChangeArrowheads="1"/>
          </p:cNvSpPr>
          <p:nvPr>
            <p:ph type="title"/>
          </p:nvPr>
        </p:nvSpPr>
        <p:spPr/>
        <p:txBody>
          <a:bodyPr/>
          <a:lstStyle/>
          <a:p>
            <a:pPr algn="ctr"/>
            <a:r>
              <a:rPr lang="en-US" smtClean="0"/>
              <a:t>Vẽ một nét – Đường đi Euler</a:t>
            </a:r>
            <a:endParaRPr lang="en-US"/>
          </a:p>
        </p:txBody>
      </p:sp>
      <p:sp>
        <p:nvSpPr>
          <p:cNvPr id="39939" name="Rectangle 3" descr="Rectangle: Click to edit Master text styles&#10;Second level&#10;Third level&#10;Fourth level&#10;Fifth level"/>
          <p:cNvSpPr>
            <a:spLocks noGrp="1" noChangeArrowheads="1"/>
          </p:cNvSpPr>
          <p:nvPr>
            <p:ph type="body" idx="1"/>
          </p:nvPr>
        </p:nvSpPr>
        <p:spPr>
          <a:xfrm>
            <a:off x="609600" y="1447800"/>
            <a:ext cx="7772400" cy="4114800"/>
          </a:xfrm>
        </p:spPr>
        <p:txBody>
          <a:bodyPr/>
          <a:lstStyle/>
          <a:p>
            <a:pPr>
              <a:buFont typeface="Wingdings" pitchFamily="2" charset="2"/>
              <a:buNone/>
            </a:pPr>
            <a:r>
              <a:rPr lang="en-US" b="1" smtClean="0"/>
              <a:t>Trả lời: </a:t>
            </a:r>
            <a:r>
              <a:rPr lang="en-US" smtClean="0"/>
              <a:t>Ngôi nhà vẽ được bởi một nét, còn ôtô thì không thể.</a:t>
            </a:r>
            <a:endParaRPr lang="en-US"/>
          </a:p>
        </p:txBody>
      </p:sp>
      <p:sp>
        <p:nvSpPr>
          <p:cNvPr id="39940" name="Rectangle 4"/>
          <p:cNvSpPr>
            <a:spLocks noChangeArrowheads="1"/>
          </p:cNvSpPr>
          <p:nvPr/>
        </p:nvSpPr>
        <p:spPr bwMode="auto">
          <a:xfrm>
            <a:off x="1447800" y="3903653"/>
            <a:ext cx="1828800" cy="1828800"/>
          </a:xfrm>
          <a:prstGeom prst="rect">
            <a:avLst/>
          </a:prstGeom>
          <a:noFill/>
          <a:ln w="9525">
            <a:solidFill>
              <a:schemeClr val="tx1"/>
            </a:solidFill>
            <a:miter lim="800000"/>
            <a:headEnd/>
            <a:tailEnd/>
          </a:ln>
          <a:effectLst/>
        </p:spPr>
        <p:txBody>
          <a:bodyPr wrap="none" anchor="ctr"/>
          <a:lstStyle/>
          <a:p>
            <a:endParaRPr lang="en-US"/>
          </a:p>
        </p:txBody>
      </p:sp>
      <p:sp>
        <p:nvSpPr>
          <p:cNvPr id="39941" name="AutoShape 5"/>
          <p:cNvSpPr>
            <a:spLocks noChangeArrowheads="1"/>
          </p:cNvSpPr>
          <p:nvPr/>
        </p:nvSpPr>
        <p:spPr bwMode="auto">
          <a:xfrm>
            <a:off x="1447800" y="2760653"/>
            <a:ext cx="1828800" cy="1143000"/>
          </a:xfrm>
          <a:prstGeom prst="triangle">
            <a:avLst>
              <a:gd name="adj" fmla="val 50000"/>
            </a:avLst>
          </a:prstGeom>
          <a:noFill/>
          <a:ln w="9525">
            <a:solidFill>
              <a:schemeClr val="tx1"/>
            </a:solidFill>
            <a:miter lim="800000"/>
            <a:headEnd/>
            <a:tailEnd/>
          </a:ln>
          <a:effectLst/>
        </p:spPr>
        <p:txBody>
          <a:bodyPr wrap="none" anchor="ctr"/>
          <a:lstStyle/>
          <a:p>
            <a:endParaRPr lang="en-US"/>
          </a:p>
        </p:txBody>
      </p:sp>
      <p:sp>
        <p:nvSpPr>
          <p:cNvPr id="39942" name="Freeform 6"/>
          <p:cNvSpPr>
            <a:spLocks/>
          </p:cNvSpPr>
          <p:nvPr/>
        </p:nvSpPr>
        <p:spPr bwMode="auto">
          <a:xfrm>
            <a:off x="3822700" y="3421053"/>
            <a:ext cx="4432300" cy="2349500"/>
          </a:xfrm>
          <a:custGeom>
            <a:avLst/>
            <a:gdLst/>
            <a:ahLst/>
            <a:cxnLst>
              <a:cxn ang="0">
                <a:pos x="520" y="1360"/>
              </a:cxn>
              <a:cxn ang="0">
                <a:pos x="40" y="1312"/>
              </a:cxn>
              <a:cxn ang="0">
                <a:pos x="280" y="928"/>
              </a:cxn>
              <a:cxn ang="0">
                <a:pos x="1096" y="784"/>
              </a:cxn>
              <a:cxn ang="0">
                <a:pos x="1864" y="16"/>
              </a:cxn>
              <a:cxn ang="0">
                <a:pos x="2680" y="688"/>
              </a:cxn>
              <a:cxn ang="0">
                <a:pos x="2536" y="1360"/>
              </a:cxn>
              <a:cxn ang="0">
                <a:pos x="2152" y="1408"/>
              </a:cxn>
            </a:cxnLst>
            <a:rect l="0" t="0" r="r" b="b"/>
            <a:pathLst>
              <a:path w="2792" h="1480">
                <a:moveTo>
                  <a:pt x="520" y="1360"/>
                </a:moveTo>
                <a:cubicBezTo>
                  <a:pt x="300" y="1372"/>
                  <a:pt x="80" y="1384"/>
                  <a:pt x="40" y="1312"/>
                </a:cubicBezTo>
                <a:cubicBezTo>
                  <a:pt x="0" y="1240"/>
                  <a:pt x="104" y="1016"/>
                  <a:pt x="280" y="928"/>
                </a:cubicBezTo>
                <a:cubicBezTo>
                  <a:pt x="456" y="840"/>
                  <a:pt x="832" y="936"/>
                  <a:pt x="1096" y="784"/>
                </a:cubicBezTo>
                <a:cubicBezTo>
                  <a:pt x="1360" y="632"/>
                  <a:pt x="1600" y="32"/>
                  <a:pt x="1864" y="16"/>
                </a:cubicBezTo>
                <a:cubicBezTo>
                  <a:pt x="2128" y="0"/>
                  <a:pt x="2568" y="464"/>
                  <a:pt x="2680" y="688"/>
                </a:cubicBezTo>
                <a:cubicBezTo>
                  <a:pt x="2792" y="912"/>
                  <a:pt x="2624" y="1240"/>
                  <a:pt x="2536" y="1360"/>
                </a:cubicBezTo>
                <a:cubicBezTo>
                  <a:pt x="2448" y="1480"/>
                  <a:pt x="2408" y="1288"/>
                  <a:pt x="2152" y="1408"/>
                </a:cubicBezTo>
              </a:path>
            </a:pathLst>
          </a:custGeom>
          <a:noFill/>
          <a:ln w="9525">
            <a:solidFill>
              <a:schemeClr val="tx1"/>
            </a:solidFill>
            <a:round/>
            <a:headEnd/>
            <a:tailEnd/>
          </a:ln>
          <a:effectLst/>
        </p:spPr>
        <p:txBody>
          <a:bodyPr wrap="none"/>
          <a:lstStyle/>
          <a:p>
            <a:endParaRPr lang="en-US"/>
          </a:p>
        </p:txBody>
      </p:sp>
      <p:sp>
        <p:nvSpPr>
          <p:cNvPr id="39943" name="Line 7"/>
          <p:cNvSpPr>
            <a:spLocks noChangeShapeType="1"/>
          </p:cNvSpPr>
          <p:nvPr/>
        </p:nvSpPr>
        <p:spPr bwMode="auto">
          <a:xfrm>
            <a:off x="5105400" y="5580053"/>
            <a:ext cx="1676400" cy="0"/>
          </a:xfrm>
          <a:prstGeom prst="line">
            <a:avLst/>
          </a:prstGeom>
          <a:noFill/>
          <a:ln w="9525">
            <a:solidFill>
              <a:schemeClr val="tx1"/>
            </a:solidFill>
            <a:round/>
            <a:headEnd/>
            <a:tailEnd/>
          </a:ln>
          <a:effectLst/>
        </p:spPr>
        <p:txBody>
          <a:bodyPr wrap="none"/>
          <a:lstStyle/>
          <a:p>
            <a:endParaRPr lang="en-US"/>
          </a:p>
        </p:txBody>
      </p:sp>
      <p:sp>
        <p:nvSpPr>
          <p:cNvPr id="39944" name="Oval 8"/>
          <p:cNvSpPr>
            <a:spLocks noChangeArrowheads="1"/>
          </p:cNvSpPr>
          <p:nvPr/>
        </p:nvSpPr>
        <p:spPr bwMode="auto">
          <a:xfrm>
            <a:off x="6705600" y="5199053"/>
            <a:ext cx="762000" cy="7620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9945" name="Oval 9"/>
          <p:cNvSpPr>
            <a:spLocks noChangeArrowheads="1"/>
          </p:cNvSpPr>
          <p:nvPr/>
        </p:nvSpPr>
        <p:spPr bwMode="auto">
          <a:xfrm>
            <a:off x="4495800" y="5199053"/>
            <a:ext cx="762000" cy="7620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9946" name="Oval 10"/>
          <p:cNvSpPr>
            <a:spLocks noChangeArrowheads="1"/>
          </p:cNvSpPr>
          <p:nvPr/>
        </p:nvSpPr>
        <p:spPr bwMode="auto">
          <a:xfrm>
            <a:off x="2317750" y="273525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47" name="Oval 11"/>
          <p:cNvSpPr>
            <a:spLocks noChangeArrowheads="1"/>
          </p:cNvSpPr>
          <p:nvPr/>
        </p:nvSpPr>
        <p:spPr bwMode="auto">
          <a:xfrm>
            <a:off x="3238500" y="387190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48" name="Oval 12"/>
          <p:cNvSpPr>
            <a:spLocks noChangeArrowheads="1"/>
          </p:cNvSpPr>
          <p:nvPr/>
        </p:nvSpPr>
        <p:spPr bwMode="auto">
          <a:xfrm>
            <a:off x="1422400" y="387825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49" name="Oval 13"/>
          <p:cNvSpPr>
            <a:spLocks noChangeArrowheads="1"/>
          </p:cNvSpPr>
          <p:nvPr/>
        </p:nvSpPr>
        <p:spPr bwMode="auto">
          <a:xfrm>
            <a:off x="3238500" y="568165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50" name="Oval 14"/>
          <p:cNvSpPr>
            <a:spLocks noChangeArrowheads="1"/>
          </p:cNvSpPr>
          <p:nvPr/>
        </p:nvSpPr>
        <p:spPr bwMode="auto">
          <a:xfrm>
            <a:off x="1422400" y="568800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51" name="Oval 15"/>
          <p:cNvSpPr>
            <a:spLocks noChangeArrowheads="1"/>
          </p:cNvSpPr>
          <p:nvPr/>
        </p:nvSpPr>
        <p:spPr bwMode="auto">
          <a:xfrm>
            <a:off x="6661150" y="554195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52" name="Oval 16"/>
          <p:cNvSpPr>
            <a:spLocks noChangeArrowheads="1"/>
          </p:cNvSpPr>
          <p:nvPr/>
        </p:nvSpPr>
        <p:spPr bwMode="auto">
          <a:xfrm>
            <a:off x="5219700" y="553560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53" name="Oval 17"/>
          <p:cNvSpPr>
            <a:spLocks noChangeArrowheads="1"/>
          </p:cNvSpPr>
          <p:nvPr/>
        </p:nvSpPr>
        <p:spPr bwMode="auto">
          <a:xfrm>
            <a:off x="7442200" y="555465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54" name="Oval 18"/>
          <p:cNvSpPr>
            <a:spLocks noChangeArrowheads="1"/>
          </p:cNvSpPr>
          <p:nvPr/>
        </p:nvSpPr>
        <p:spPr bwMode="auto">
          <a:xfrm>
            <a:off x="4457700" y="5561003"/>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955" name="Text Box 19"/>
          <p:cNvSpPr txBox="1">
            <a:spLocks noChangeArrowheads="1"/>
          </p:cNvSpPr>
          <p:nvPr/>
        </p:nvSpPr>
        <p:spPr bwMode="auto">
          <a:xfrm>
            <a:off x="609600" y="3675053"/>
            <a:ext cx="623889" cy="400110"/>
          </a:xfrm>
          <a:prstGeom prst="rect">
            <a:avLst/>
          </a:prstGeom>
          <a:noFill/>
          <a:ln w="9525">
            <a:noFill/>
            <a:miter lim="800000"/>
            <a:headEnd/>
            <a:tailEnd/>
          </a:ln>
          <a:effectLst/>
        </p:spPr>
        <p:txBody>
          <a:bodyPr wrap="none">
            <a:spAutoFit/>
          </a:bodyPr>
          <a:lstStyle/>
          <a:p>
            <a:pPr algn="l"/>
            <a:r>
              <a:rPr lang="en-US" b="0" u="none"/>
              <a:t>start</a:t>
            </a:r>
          </a:p>
        </p:txBody>
      </p:sp>
      <p:sp>
        <p:nvSpPr>
          <p:cNvPr id="39956" name="Text Box 20"/>
          <p:cNvSpPr txBox="1">
            <a:spLocks noChangeArrowheads="1"/>
          </p:cNvSpPr>
          <p:nvPr/>
        </p:nvSpPr>
        <p:spPr bwMode="auto">
          <a:xfrm>
            <a:off x="3321050" y="3675053"/>
            <a:ext cx="766557" cy="400110"/>
          </a:xfrm>
          <a:prstGeom prst="rect">
            <a:avLst/>
          </a:prstGeom>
          <a:noFill/>
          <a:ln w="9525">
            <a:noFill/>
            <a:miter lim="800000"/>
            <a:headEnd/>
            <a:tailEnd/>
          </a:ln>
          <a:effectLst/>
        </p:spPr>
        <p:txBody>
          <a:bodyPr wrap="none">
            <a:spAutoFit/>
          </a:bodyPr>
          <a:lstStyle/>
          <a:p>
            <a:pPr algn="l"/>
            <a:r>
              <a:rPr lang="en-US" b="0" u="none"/>
              <a:t>finish</a:t>
            </a:r>
          </a:p>
        </p:txBody>
      </p:sp>
      <p:cxnSp>
        <p:nvCxnSpPr>
          <p:cNvPr id="39957" name="AutoShape 21"/>
          <p:cNvCxnSpPr>
            <a:cxnSpLocks noChangeShapeType="1"/>
            <a:stCxn id="39948" idx="0"/>
            <a:endCxn id="39946" idx="3"/>
          </p:cNvCxnSpPr>
          <p:nvPr/>
        </p:nvCxnSpPr>
        <p:spPr bwMode="auto">
          <a:xfrm flipV="1">
            <a:off x="1460500" y="2800341"/>
            <a:ext cx="868363" cy="1077912"/>
          </a:xfrm>
          <a:prstGeom prst="straightConnector1">
            <a:avLst/>
          </a:prstGeom>
          <a:noFill/>
          <a:ln w="25400">
            <a:solidFill>
              <a:schemeClr val="tx1"/>
            </a:solidFill>
            <a:round/>
            <a:headEnd/>
            <a:tailEnd type="triangle" w="med" len="med"/>
          </a:ln>
          <a:effectLst/>
        </p:spPr>
      </p:cxnSp>
      <p:cxnSp>
        <p:nvCxnSpPr>
          <p:cNvPr id="39958" name="AutoShape 22"/>
          <p:cNvCxnSpPr>
            <a:cxnSpLocks noChangeShapeType="1"/>
            <a:stCxn id="39946" idx="6"/>
            <a:endCxn id="39947" idx="1"/>
          </p:cNvCxnSpPr>
          <p:nvPr/>
        </p:nvCxnSpPr>
        <p:spPr bwMode="auto">
          <a:xfrm>
            <a:off x="2393950" y="2773353"/>
            <a:ext cx="855663" cy="1109663"/>
          </a:xfrm>
          <a:prstGeom prst="straightConnector1">
            <a:avLst/>
          </a:prstGeom>
          <a:noFill/>
          <a:ln w="25400">
            <a:solidFill>
              <a:schemeClr val="tx1"/>
            </a:solidFill>
            <a:round/>
            <a:headEnd/>
            <a:tailEnd type="triangle" w="med" len="med"/>
          </a:ln>
          <a:effectLst/>
        </p:spPr>
      </p:cxnSp>
      <p:cxnSp>
        <p:nvCxnSpPr>
          <p:cNvPr id="39959" name="AutoShape 23"/>
          <p:cNvCxnSpPr>
            <a:cxnSpLocks noChangeShapeType="1"/>
            <a:stCxn id="39947" idx="2"/>
            <a:endCxn id="39948" idx="6"/>
          </p:cNvCxnSpPr>
          <p:nvPr/>
        </p:nvCxnSpPr>
        <p:spPr bwMode="auto">
          <a:xfrm flipH="1">
            <a:off x="1498600" y="3910003"/>
            <a:ext cx="1739900" cy="6350"/>
          </a:xfrm>
          <a:prstGeom prst="straightConnector1">
            <a:avLst/>
          </a:prstGeom>
          <a:noFill/>
          <a:ln w="25400">
            <a:solidFill>
              <a:schemeClr val="tx1"/>
            </a:solidFill>
            <a:round/>
            <a:headEnd/>
            <a:tailEnd type="triangle" w="med" len="med"/>
          </a:ln>
          <a:effectLst/>
        </p:spPr>
      </p:cxnSp>
      <p:cxnSp>
        <p:nvCxnSpPr>
          <p:cNvPr id="39960" name="AutoShape 24"/>
          <p:cNvCxnSpPr>
            <a:cxnSpLocks noChangeShapeType="1"/>
            <a:stCxn id="39948" idx="4"/>
            <a:endCxn id="39950" idx="0"/>
          </p:cNvCxnSpPr>
          <p:nvPr/>
        </p:nvCxnSpPr>
        <p:spPr bwMode="auto">
          <a:xfrm>
            <a:off x="1460500" y="3954453"/>
            <a:ext cx="0" cy="1733550"/>
          </a:xfrm>
          <a:prstGeom prst="straightConnector1">
            <a:avLst/>
          </a:prstGeom>
          <a:noFill/>
          <a:ln w="25400">
            <a:solidFill>
              <a:schemeClr val="tx1"/>
            </a:solidFill>
            <a:round/>
            <a:headEnd/>
            <a:tailEnd type="triangle" w="med" len="med"/>
          </a:ln>
          <a:effectLst/>
        </p:spPr>
      </p:cxnSp>
      <p:cxnSp>
        <p:nvCxnSpPr>
          <p:cNvPr id="39961" name="AutoShape 25"/>
          <p:cNvCxnSpPr>
            <a:cxnSpLocks noChangeShapeType="1"/>
            <a:stCxn id="39950" idx="6"/>
            <a:endCxn id="39949" idx="2"/>
          </p:cNvCxnSpPr>
          <p:nvPr/>
        </p:nvCxnSpPr>
        <p:spPr bwMode="auto">
          <a:xfrm flipV="1">
            <a:off x="1498600" y="5719753"/>
            <a:ext cx="1739900" cy="6350"/>
          </a:xfrm>
          <a:prstGeom prst="straightConnector1">
            <a:avLst/>
          </a:prstGeom>
          <a:noFill/>
          <a:ln w="25400">
            <a:solidFill>
              <a:schemeClr val="tx1"/>
            </a:solidFill>
            <a:round/>
            <a:headEnd/>
            <a:tailEnd type="triangle" w="med" len="med"/>
          </a:ln>
          <a:effectLst/>
        </p:spPr>
      </p:cxnSp>
      <p:cxnSp>
        <p:nvCxnSpPr>
          <p:cNvPr id="39962" name="AutoShape 26"/>
          <p:cNvCxnSpPr>
            <a:cxnSpLocks noChangeShapeType="1"/>
            <a:stCxn id="39949" idx="0"/>
            <a:endCxn id="39947" idx="4"/>
          </p:cNvCxnSpPr>
          <p:nvPr/>
        </p:nvCxnSpPr>
        <p:spPr bwMode="auto">
          <a:xfrm flipV="1">
            <a:off x="3276600" y="3948103"/>
            <a:ext cx="0" cy="1733550"/>
          </a:xfrm>
          <a:prstGeom prst="straightConnector1">
            <a:avLst/>
          </a:prstGeom>
          <a:noFill/>
          <a:ln w="25400">
            <a:solidFill>
              <a:schemeClr val="tx1"/>
            </a:solidFill>
            <a:round/>
            <a:headEnd/>
            <a:tailEnd type="triangle" w="med" len="med"/>
          </a:ln>
          <a:effectLst/>
        </p:spPr>
      </p:cxnSp>
      <p:sp>
        <p:nvSpPr>
          <p:cNvPr id="39963" name="Text Box 27"/>
          <p:cNvSpPr txBox="1">
            <a:spLocks noChangeArrowheads="1"/>
          </p:cNvSpPr>
          <p:nvPr/>
        </p:nvSpPr>
        <p:spPr bwMode="auto">
          <a:xfrm>
            <a:off x="1600200" y="2989253"/>
            <a:ext cx="312906" cy="400110"/>
          </a:xfrm>
          <a:prstGeom prst="rect">
            <a:avLst/>
          </a:prstGeom>
          <a:noFill/>
          <a:ln w="9525">
            <a:noFill/>
            <a:miter lim="800000"/>
            <a:headEnd/>
            <a:tailEnd/>
          </a:ln>
          <a:effectLst/>
        </p:spPr>
        <p:txBody>
          <a:bodyPr wrap="none">
            <a:spAutoFit/>
          </a:bodyPr>
          <a:lstStyle/>
          <a:p>
            <a:pPr algn="l"/>
            <a:r>
              <a:rPr lang="en-US" b="0" u="none"/>
              <a:t>1</a:t>
            </a:r>
          </a:p>
        </p:txBody>
      </p:sp>
      <p:sp>
        <p:nvSpPr>
          <p:cNvPr id="39964" name="Text Box 28"/>
          <p:cNvSpPr txBox="1">
            <a:spLocks noChangeArrowheads="1"/>
          </p:cNvSpPr>
          <p:nvPr/>
        </p:nvSpPr>
        <p:spPr bwMode="auto">
          <a:xfrm>
            <a:off x="2819400" y="2989253"/>
            <a:ext cx="312906" cy="400110"/>
          </a:xfrm>
          <a:prstGeom prst="rect">
            <a:avLst/>
          </a:prstGeom>
          <a:noFill/>
          <a:ln w="9525">
            <a:noFill/>
            <a:miter lim="800000"/>
            <a:headEnd/>
            <a:tailEnd/>
          </a:ln>
          <a:effectLst/>
        </p:spPr>
        <p:txBody>
          <a:bodyPr wrap="none">
            <a:spAutoFit/>
          </a:bodyPr>
          <a:lstStyle/>
          <a:p>
            <a:pPr algn="l"/>
            <a:r>
              <a:rPr lang="en-US" b="0" u="none"/>
              <a:t>2</a:t>
            </a:r>
          </a:p>
        </p:txBody>
      </p:sp>
      <p:sp>
        <p:nvSpPr>
          <p:cNvPr id="39965" name="Text Box 29"/>
          <p:cNvSpPr txBox="1">
            <a:spLocks noChangeArrowheads="1"/>
          </p:cNvSpPr>
          <p:nvPr/>
        </p:nvSpPr>
        <p:spPr bwMode="auto">
          <a:xfrm>
            <a:off x="2239963" y="3522653"/>
            <a:ext cx="312906" cy="400110"/>
          </a:xfrm>
          <a:prstGeom prst="rect">
            <a:avLst/>
          </a:prstGeom>
          <a:noFill/>
          <a:ln w="9525">
            <a:noFill/>
            <a:miter lim="800000"/>
            <a:headEnd/>
            <a:tailEnd/>
          </a:ln>
          <a:effectLst/>
        </p:spPr>
        <p:txBody>
          <a:bodyPr wrap="none">
            <a:spAutoFit/>
          </a:bodyPr>
          <a:lstStyle/>
          <a:p>
            <a:pPr algn="l"/>
            <a:r>
              <a:rPr lang="en-US" b="0" u="none"/>
              <a:t>3</a:t>
            </a:r>
          </a:p>
        </p:txBody>
      </p:sp>
      <p:sp>
        <p:nvSpPr>
          <p:cNvPr id="39966" name="Text Box 30"/>
          <p:cNvSpPr txBox="1">
            <a:spLocks noChangeArrowheads="1"/>
          </p:cNvSpPr>
          <p:nvPr/>
        </p:nvSpPr>
        <p:spPr bwMode="auto">
          <a:xfrm>
            <a:off x="1447800" y="4437053"/>
            <a:ext cx="312906" cy="400110"/>
          </a:xfrm>
          <a:prstGeom prst="rect">
            <a:avLst/>
          </a:prstGeom>
          <a:noFill/>
          <a:ln w="9525">
            <a:noFill/>
            <a:miter lim="800000"/>
            <a:headEnd/>
            <a:tailEnd/>
          </a:ln>
          <a:effectLst/>
        </p:spPr>
        <p:txBody>
          <a:bodyPr wrap="none">
            <a:spAutoFit/>
          </a:bodyPr>
          <a:lstStyle/>
          <a:p>
            <a:pPr algn="l"/>
            <a:r>
              <a:rPr lang="en-US" b="0" u="none"/>
              <a:t>4</a:t>
            </a:r>
          </a:p>
        </p:txBody>
      </p:sp>
      <p:sp>
        <p:nvSpPr>
          <p:cNvPr id="39967" name="Text Box 31"/>
          <p:cNvSpPr txBox="1">
            <a:spLocks noChangeArrowheads="1"/>
          </p:cNvSpPr>
          <p:nvPr/>
        </p:nvSpPr>
        <p:spPr bwMode="auto">
          <a:xfrm>
            <a:off x="2239963" y="5275253"/>
            <a:ext cx="312906" cy="400110"/>
          </a:xfrm>
          <a:prstGeom prst="rect">
            <a:avLst/>
          </a:prstGeom>
          <a:noFill/>
          <a:ln w="9525">
            <a:noFill/>
            <a:miter lim="800000"/>
            <a:headEnd/>
            <a:tailEnd/>
          </a:ln>
          <a:effectLst/>
        </p:spPr>
        <p:txBody>
          <a:bodyPr wrap="none">
            <a:spAutoFit/>
          </a:bodyPr>
          <a:lstStyle/>
          <a:p>
            <a:pPr algn="l"/>
            <a:r>
              <a:rPr lang="en-US" b="0" u="none"/>
              <a:t>5</a:t>
            </a:r>
          </a:p>
        </p:txBody>
      </p:sp>
      <p:sp>
        <p:nvSpPr>
          <p:cNvPr id="39968" name="Text Box 32"/>
          <p:cNvSpPr txBox="1">
            <a:spLocks noChangeArrowheads="1"/>
          </p:cNvSpPr>
          <p:nvPr/>
        </p:nvSpPr>
        <p:spPr bwMode="auto">
          <a:xfrm>
            <a:off x="2925763" y="4437053"/>
            <a:ext cx="312906" cy="400110"/>
          </a:xfrm>
          <a:prstGeom prst="rect">
            <a:avLst/>
          </a:prstGeom>
          <a:noFill/>
          <a:ln w="9525">
            <a:noFill/>
            <a:miter lim="800000"/>
            <a:headEnd/>
            <a:tailEnd/>
          </a:ln>
          <a:effectLst/>
        </p:spPr>
        <p:txBody>
          <a:bodyPr wrap="none">
            <a:spAutoFit/>
          </a:bodyPr>
          <a:lstStyle/>
          <a:p>
            <a:pPr algn="l"/>
            <a:r>
              <a:rPr lang="en-US" b="0" u="none"/>
              <a:t>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9957"/>
                                        </p:tgtEl>
                                        <p:attrNameLst>
                                          <p:attrName>style.visibility</p:attrName>
                                        </p:attrNameLst>
                                      </p:cBhvr>
                                      <p:to>
                                        <p:strVal val="visible"/>
                                      </p:to>
                                    </p:set>
                                    <p:animEffect transition="in" filter="blinds(horizontal)">
                                      <p:cBhvr>
                                        <p:cTn id="7" dur="500"/>
                                        <p:tgtEl>
                                          <p:spTgt spid="3995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963"/>
                                        </p:tgtEl>
                                        <p:attrNameLst>
                                          <p:attrName>style.visibility</p:attrName>
                                        </p:attrNameLst>
                                      </p:cBhvr>
                                      <p:to>
                                        <p:strVal val="visible"/>
                                      </p:to>
                                    </p:set>
                                    <p:animEffect transition="in" filter="blinds(horizontal)">
                                      <p:cBhvr>
                                        <p:cTn id="10" dur="500"/>
                                        <p:tgtEl>
                                          <p:spTgt spid="3996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9958"/>
                                        </p:tgtEl>
                                        <p:attrNameLst>
                                          <p:attrName>style.visibility</p:attrName>
                                        </p:attrNameLst>
                                      </p:cBhvr>
                                      <p:to>
                                        <p:strVal val="visible"/>
                                      </p:to>
                                    </p:set>
                                    <p:animEffect transition="in" filter="blinds(horizontal)">
                                      <p:cBhvr>
                                        <p:cTn id="15" dur="500"/>
                                        <p:tgtEl>
                                          <p:spTgt spid="3995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9964"/>
                                        </p:tgtEl>
                                        <p:attrNameLst>
                                          <p:attrName>style.visibility</p:attrName>
                                        </p:attrNameLst>
                                      </p:cBhvr>
                                      <p:to>
                                        <p:strVal val="visible"/>
                                      </p:to>
                                    </p:set>
                                    <p:animEffect transition="in" filter="blinds(horizontal)">
                                      <p:cBhvr>
                                        <p:cTn id="18" dur="500"/>
                                        <p:tgtEl>
                                          <p:spTgt spid="3996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9965"/>
                                        </p:tgtEl>
                                        <p:attrNameLst>
                                          <p:attrName>style.visibility</p:attrName>
                                        </p:attrNameLst>
                                      </p:cBhvr>
                                      <p:to>
                                        <p:strVal val="visible"/>
                                      </p:to>
                                    </p:set>
                                    <p:animEffect transition="in" filter="blinds(horizontal)">
                                      <p:cBhvr>
                                        <p:cTn id="23" dur="500"/>
                                        <p:tgtEl>
                                          <p:spTgt spid="39965"/>
                                        </p:tgtEl>
                                      </p:cBhvr>
                                    </p:animEffect>
                                  </p:childTnLst>
                                </p:cTn>
                              </p:par>
                              <p:par>
                                <p:cTn id="24" presetID="3" presetClass="entr" presetSubtype="10" fill="hold" nodeType="withEffect">
                                  <p:stCondLst>
                                    <p:cond delay="0"/>
                                  </p:stCondLst>
                                  <p:childTnLst>
                                    <p:set>
                                      <p:cBhvr>
                                        <p:cTn id="25" dur="1" fill="hold">
                                          <p:stCondLst>
                                            <p:cond delay="0"/>
                                          </p:stCondLst>
                                        </p:cTn>
                                        <p:tgtEl>
                                          <p:spTgt spid="39959"/>
                                        </p:tgtEl>
                                        <p:attrNameLst>
                                          <p:attrName>style.visibility</p:attrName>
                                        </p:attrNameLst>
                                      </p:cBhvr>
                                      <p:to>
                                        <p:strVal val="visible"/>
                                      </p:to>
                                    </p:set>
                                    <p:animEffect transition="in" filter="blinds(horizontal)">
                                      <p:cBhvr>
                                        <p:cTn id="26" dur="500"/>
                                        <p:tgtEl>
                                          <p:spTgt spid="39959"/>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9960"/>
                                        </p:tgtEl>
                                        <p:attrNameLst>
                                          <p:attrName>style.visibility</p:attrName>
                                        </p:attrNameLst>
                                      </p:cBhvr>
                                      <p:to>
                                        <p:strVal val="visible"/>
                                      </p:to>
                                    </p:set>
                                    <p:animEffect transition="in" filter="blinds(horizontal)">
                                      <p:cBhvr>
                                        <p:cTn id="31" dur="500"/>
                                        <p:tgtEl>
                                          <p:spTgt spid="39960"/>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39966"/>
                                        </p:tgtEl>
                                        <p:attrNameLst>
                                          <p:attrName>style.visibility</p:attrName>
                                        </p:attrNameLst>
                                      </p:cBhvr>
                                      <p:to>
                                        <p:strVal val="visible"/>
                                      </p:to>
                                    </p:set>
                                    <p:animEffect transition="in" filter="blinds(horizontal)">
                                      <p:cBhvr>
                                        <p:cTn id="34" dur="500"/>
                                        <p:tgtEl>
                                          <p:spTgt spid="39966"/>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39961"/>
                                        </p:tgtEl>
                                        <p:attrNameLst>
                                          <p:attrName>style.visibility</p:attrName>
                                        </p:attrNameLst>
                                      </p:cBhvr>
                                      <p:to>
                                        <p:strVal val="visible"/>
                                      </p:to>
                                    </p:set>
                                    <p:animEffect transition="in" filter="blinds(horizontal)">
                                      <p:cBhvr>
                                        <p:cTn id="39" dur="500"/>
                                        <p:tgtEl>
                                          <p:spTgt spid="39961"/>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9967"/>
                                        </p:tgtEl>
                                        <p:attrNameLst>
                                          <p:attrName>style.visibility</p:attrName>
                                        </p:attrNameLst>
                                      </p:cBhvr>
                                      <p:to>
                                        <p:strVal val="visible"/>
                                      </p:to>
                                    </p:set>
                                    <p:animEffect transition="in" filter="blinds(horizontal)">
                                      <p:cBhvr>
                                        <p:cTn id="42" dur="500"/>
                                        <p:tgtEl>
                                          <p:spTgt spid="3996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39962"/>
                                        </p:tgtEl>
                                        <p:attrNameLst>
                                          <p:attrName>style.visibility</p:attrName>
                                        </p:attrNameLst>
                                      </p:cBhvr>
                                      <p:to>
                                        <p:strVal val="visible"/>
                                      </p:to>
                                    </p:set>
                                    <p:animEffect transition="in" filter="blinds(horizontal)">
                                      <p:cBhvr>
                                        <p:cTn id="47" dur="500"/>
                                        <p:tgtEl>
                                          <p:spTgt spid="39962"/>
                                        </p:tgtEl>
                                      </p:cBhvr>
                                    </p:animEffect>
                                  </p:childTnLst>
                                </p:cTn>
                              </p:par>
                              <p:par>
                                <p:cTn id="48" presetID="3" presetClass="entr" presetSubtype="10" fill="hold" grpId="0" nodeType="withEffect">
                                  <p:stCondLst>
                                    <p:cond delay="0"/>
                                  </p:stCondLst>
                                  <p:childTnLst>
                                    <p:set>
                                      <p:cBhvr>
                                        <p:cTn id="49" dur="1" fill="hold">
                                          <p:stCondLst>
                                            <p:cond delay="0"/>
                                          </p:stCondLst>
                                        </p:cTn>
                                        <p:tgtEl>
                                          <p:spTgt spid="39968"/>
                                        </p:tgtEl>
                                        <p:attrNameLst>
                                          <p:attrName>style.visibility</p:attrName>
                                        </p:attrNameLst>
                                      </p:cBhvr>
                                      <p:to>
                                        <p:strVal val="visible"/>
                                      </p:to>
                                    </p:set>
                                    <p:animEffect transition="in" filter="blinds(horizontal)">
                                      <p:cBhvr>
                                        <p:cTn id="50" dur="500"/>
                                        <p:tgtEl>
                                          <p:spTgt spid="399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3" grpId="0"/>
      <p:bldP spid="39964" grpId="0"/>
      <p:bldP spid="39965" grpId="0"/>
      <p:bldP spid="39966" grpId="0"/>
      <p:bldP spid="39967" grpId="0"/>
      <p:bldP spid="39968"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Hamilton</a:t>
            </a:r>
            <a:endParaRPr lang="en-US"/>
          </a:p>
        </p:txBody>
      </p:sp>
      <p:sp>
        <p:nvSpPr>
          <p:cNvPr id="3" name="Content Placeholder 2"/>
          <p:cNvSpPr>
            <a:spLocks noGrp="1"/>
          </p:cNvSpPr>
          <p:nvPr>
            <p:ph idx="1"/>
          </p:nvPr>
        </p:nvSpPr>
        <p:spPr/>
        <p:txBody>
          <a:bodyPr/>
          <a:lstStyle/>
          <a:p>
            <a:r>
              <a:rPr lang="en-US" smtClean="0"/>
              <a:t>Định nghĩa</a:t>
            </a:r>
          </a:p>
          <a:p>
            <a:r>
              <a:rPr lang="en-US" smtClean="0"/>
              <a:t>Nhận biết đồ thị Hamilton</a:t>
            </a: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132</a:t>
            </a:fld>
            <a:endParaRPr lang="en-US"/>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7874" name="Rectangle 2"/>
          <p:cNvSpPr>
            <a:spLocks noGrp="1" noChangeArrowheads="1"/>
          </p:cNvSpPr>
          <p:nvPr>
            <p:ph type="title"/>
          </p:nvPr>
        </p:nvSpPr>
        <p:spPr/>
        <p:txBody>
          <a:bodyPr/>
          <a:lstStyle/>
          <a:p>
            <a:r>
              <a:rPr lang="en-US" smtClean="0"/>
              <a:t>Đồ </a:t>
            </a:r>
            <a:r>
              <a:rPr lang="en-US"/>
              <a:t>thị Hamilton </a:t>
            </a:r>
          </a:p>
        </p:txBody>
      </p:sp>
      <p:sp>
        <p:nvSpPr>
          <p:cNvPr id="847875" name="Rectangle 3"/>
          <p:cNvSpPr>
            <a:spLocks noGrp="1" noChangeArrowheads="1"/>
          </p:cNvSpPr>
          <p:nvPr>
            <p:ph idx="1"/>
          </p:nvPr>
        </p:nvSpPr>
        <p:spPr>
          <a:xfrm>
            <a:off x="685800" y="1700213"/>
            <a:ext cx="7772400" cy="4332287"/>
          </a:xfrm>
        </p:spPr>
        <p:txBody>
          <a:bodyPr/>
          <a:lstStyle/>
          <a:p>
            <a:pPr algn="just"/>
            <a:r>
              <a:rPr lang="en-US" b="1" i="1" smtClean="0"/>
              <a:t>Chu </a:t>
            </a:r>
            <a:r>
              <a:rPr lang="en-US" b="1" i="1"/>
              <a:t>trình</a:t>
            </a:r>
            <a:r>
              <a:rPr lang="en-US"/>
              <a:t> </a:t>
            </a:r>
            <a:r>
              <a:rPr lang="en-US" b="1" i="1"/>
              <a:t>Hamilton </a:t>
            </a:r>
            <a:r>
              <a:rPr lang="en-US"/>
              <a:t>trong đồ thị </a:t>
            </a:r>
            <a:r>
              <a:rPr lang="en-US" i="1"/>
              <a:t>G</a:t>
            </a:r>
            <a:r>
              <a:rPr lang="en-US"/>
              <a:t> là chu trình đi qua mỗi đỉnh của </a:t>
            </a:r>
            <a:r>
              <a:rPr lang="en-US" i="1"/>
              <a:t>G</a:t>
            </a:r>
            <a:r>
              <a:rPr lang="en-US"/>
              <a:t> đúng một lần. </a:t>
            </a:r>
          </a:p>
          <a:p>
            <a:pPr algn="just"/>
            <a:r>
              <a:rPr lang="en-US" b="1" i="1"/>
              <a:t>Đường đi Hamilton </a:t>
            </a:r>
            <a:r>
              <a:rPr lang="en-US"/>
              <a:t>trong đồ thị G là đường đi qua mỗi đỉnh của </a:t>
            </a:r>
            <a:r>
              <a:rPr lang="en-US" i="1"/>
              <a:t>G</a:t>
            </a:r>
            <a:r>
              <a:rPr lang="en-US"/>
              <a:t> đúng một lần. </a:t>
            </a:r>
            <a:endParaRPr lang="en-US" smtClean="0"/>
          </a:p>
          <a:p>
            <a:pPr algn="just"/>
            <a:r>
              <a:rPr lang="en-US" smtClean="0"/>
              <a:t>Đồ thị có chu trình Hamilton được gọi là</a:t>
            </a:r>
            <a:r>
              <a:rPr lang="en-US" b="1" i="1" smtClean="0"/>
              <a:t> đồ thị Hamilton</a:t>
            </a:r>
            <a:r>
              <a:rPr lang="en-US" smtClean="0"/>
              <a:t>. </a:t>
            </a:r>
          </a:p>
          <a:p>
            <a:pPr algn="just"/>
            <a:r>
              <a:rPr lang="en-US" smtClean="0"/>
              <a:t>Đồ thị có đường đi Hamilton được gọi là </a:t>
            </a:r>
            <a:r>
              <a:rPr lang="en-US" b="1" i="1" smtClean="0"/>
              <a:t>đồ thị nửa</a:t>
            </a:r>
            <a:r>
              <a:rPr lang="en-US" smtClean="0"/>
              <a:t> </a:t>
            </a:r>
            <a:r>
              <a:rPr lang="en-US" b="1" i="1" smtClean="0"/>
              <a:t>Hamilton. </a:t>
            </a:r>
          </a:p>
          <a:p>
            <a:pPr algn="just"/>
            <a:r>
              <a:rPr lang="en-US" smtClean="0"/>
              <a:t>Rõ ràng mọi đồ thị Hamilton đều là nửa Hamilton</a:t>
            </a:r>
          </a:p>
        </p:txBody>
      </p:sp>
      <p:sp>
        <p:nvSpPr>
          <p:cNvPr id="5" name="Slide Number Placeholder 4"/>
          <p:cNvSpPr>
            <a:spLocks noGrp="1"/>
          </p:cNvSpPr>
          <p:nvPr>
            <p:ph type="sldNum" sz="quarter" idx="11"/>
          </p:nvPr>
        </p:nvSpPr>
        <p:spPr/>
        <p:txBody>
          <a:bodyPr/>
          <a:lstStyle/>
          <a:p>
            <a:fld id="{55029CB8-3C15-4A54-9F50-750D81CE65A9}" type="slidenum">
              <a:rPr lang="en-US"/>
              <a:pPr/>
              <a:t>133</a:t>
            </a:fld>
            <a:endParaRPr lang="en-US"/>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7154" name="Rectangle 2"/>
          <p:cNvSpPr>
            <a:spLocks noGrp="1" noChangeArrowheads="1"/>
          </p:cNvSpPr>
          <p:nvPr>
            <p:ph type="title"/>
          </p:nvPr>
        </p:nvSpPr>
        <p:spPr>
          <a:xfrm>
            <a:off x="179388" y="0"/>
            <a:ext cx="6351587" cy="1125538"/>
          </a:xfrm>
        </p:spPr>
        <p:txBody>
          <a:bodyPr/>
          <a:lstStyle/>
          <a:p>
            <a:r>
              <a:rPr lang="en-US" sz="4000"/>
              <a:t>Trò chơi vòng quanh thế giới</a:t>
            </a:r>
            <a:br>
              <a:rPr lang="en-US" sz="4000"/>
            </a:br>
            <a:r>
              <a:rPr lang="en-US" sz="1800"/>
              <a:t>(Round-the-World Puzzle)</a:t>
            </a:r>
            <a:endParaRPr lang="en-US"/>
          </a:p>
        </p:txBody>
      </p:sp>
      <p:pic>
        <p:nvPicPr>
          <p:cNvPr id="817157" name="Picture 5"/>
          <p:cNvPicPr>
            <a:picLocks noGrp="1" noChangeAspect="1" noChangeArrowheads="1"/>
          </p:cNvPicPr>
          <p:nvPr>
            <p:ph idx="1"/>
          </p:nvPr>
        </p:nvPicPr>
        <p:blipFill>
          <a:blip r:embed="rId2"/>
          <a:srcRect l="43056" t="25926" r="31944" b="57407"/>
          <a:stretch>
            <a:fillRect/>
          </a:stretch>
        </p:blipFill>
        <p:spPr>
          <a:xfrm>
            <a:off x="522288" y="2746375"/>
            <a:ext cx="5138737" cy="2816225"/>
          </a:xfrm>
          <a:noFill/>
          <a:ln/>
        </p:spPr>
      </p:pic>
      <p:sp>
        <p:nvSpPr>
          <p:cNvPr id="12" name="Slide Number Placeholder 4"/>
          <p:cNvSpPr>
            <a:spLocks noGrp="1"/>
          </p:cNvSpPr>
          <p:nvPr>
            <p:ph type="sldNum" sz="quarter" idx="11"/>
          </p:nvPr>
        </p:nvSpPr>
        <p:spPr/>
        <p:txBody>
          <a:bodyPr/>
          <a:lstStyle/>
          <a:p>
            <a:fld id="{4F83049F-45C1-4347-8612-4FA9A8AB4017}" type="slidenum">
              <a:rPr lang="en-US"/>
              <a:pPr/>
              <a:t>134</a:t>
            </a:fld>
            <a:endParaRPr lang="en-US"/>
          </a:p>
        </p:txBody>
      </p:sp>
      <p:sp>
        <p:nvSpPr>
          <p:cNvPr id="817155" name="Rectangle 3"/>
          <p:cNvSpPr>
            <a:spLocks noGrp="1" noChangeArrowheads="1"/>
          </p:cNvSpPr>
          <p:nvPr>
            <p:ph type="body" idx="4294967295"/>
          </p:nvPr>
        </p:nvSpPr>
        <p:spPr>
          <a:xfrm>
            <a:off x="0" y="1484313"/>
            <a:ext cx="7004050" cy="5068887"/>
          </a:xfrm>
        </p:spPr>
        <p:txBody>
          <a:bodyPr/>
          <a:lstStyle/>
          <a:p>
            <a:r>
              <a:rPr lang="en-US"/>
              <a:t>Bạn có thể chỉ ra cách đi qua tất cả các đỉnh của dodecahedron (thập nhị diện) mỗi đỉnh đúng một lần?`</a:t>
            </a:r>
          </a:p>
        </p:txBody>
      </p:sp>
      <p:pic>
        <p:nvPicPr>
          <p:cNvPr id="817156" name="Picture 4" descr="Icosian_game"/>
          <p:cNvPicPr>
            <a:picLocks noChangeAspect="1" noChangeArrowheads="1"/>
          </p:cNvPicPr>
          <p:nvPr/>
        </p:nvPicPr>
        <p:blipFill>
          <a:blip r:embed="rId3"/>
          <a:srcRect/>
          <a:stretch>
            <a:fillRect/>
          </a:stretch>
        </p:blipFill>
        <p:spPr bwMode="auto">
          <a:xfrm>
            <a:off x="6334125" y="3124200"/>
            <a:ext cx="1895475" cy="2362200"/>
          </a:xfrm>
          <a:prstGeom prst="rect">
            <a:avLst/>
          </a:prstGeom>
          <a:noFill/>
        </p:spPr>
      </p:pic>
      <p:sp>
        <p:nvSpPr>
          <p:cNvPr id="817158" name="Text Box 6"/>
          <p:cNvSpPr txBox="1">
            <a:spLocks noChangeArrowheads="1"/>
          </p:cNvSpPr>
          <p:nvPr/>
        </p:nvSpPr>
        <p:spPr bwMode="auto">
          <a:xfrm>
            <a:off x="560387" y="5715000"/>
            <a:ext cx="2830513" cy="457200"/>
          </a:xfrm>
          <a:prstGeom prst="rect">
            <a:avLst/>
          </a:prstGeom>
          <a:noFill/>
          <a:ln w="9525">
            <a:noFill/>
            <a:miter lim="800000"/>
            <a:headEnd/>
            <a:tailEnd/>
          </a:ln>
          <a:effectLst/>
        </p:spPr>
        <p:txBody>
          <a:bodyPr wrap="none">
            <a:spAutoFit/>
          </a:bodyPr>
          <a:lstStyle/>
          <a:p>
            <a:pPr eaLnBrk="0" hangingPunct="0"/>
            <a:r>
              <a:rPr lang="en-US" sz="2400" u="none"/>
              <a:t>Dodecahedron puzzle</a:t>
            </a:r>
          </a:p>
        </p:txBody>
      </p:sp>
      <p:sp>
        <p:nvSpPr>
          <p:cNvPr id="817159" name="Text Box 7"/>
          <p:cNvSpPr txBox="1">
            <a:spLocks noChangeArrowheads="1"/>
          </p:cNvSpPr>
          <p:nvPr/>
        </p:nvSpPr>
        <p:spPr bwMode="auto">
          <a:xfrm>
            <a:off x="3695700" y="5715000"/>
            <a:ext cx="1446213" cy="822325"/>
          </a:xfrm>
          <a:prstGeom prst="rect">
            <a:avLst/>
          </a:prstGeom>
          <a:noFill/>
          <a:ln w="9525">
            <a:noFill/>
            <a:miter lim="800000"/>
            <a:headEnd/>
            <a:tailEnd/>
          </a:ln>
          <a:effectLst/>
        </p:spPr>
        <p:txBody>
          <a:bodyPr wrap="none">
            <a:spAutoFit/>
          </a:bodyPr>
          <a:lstStyle/>
          <a:p>
            <a:pPr eaLnBrk="0" hangingPunct="0"/>
            <a:r>
              <a:rPr lang="en-US" sz="2400" u="none"/>
              <a:t>Đồ thị</a:t>
            </a:r>
            <a:br>
              <a:rPr lang="en-US" sz="2400" u="none"/>
            </a:br>
            <a:r>
              <a:rPr lang="en-US" sz="2400" u="none"/>
              <a:t>tương ứng</a:t>
            </a:r>
          </a:p>
        </p:txBody>
      </p:sp>
      <p:sp>
        <p:nvSpPr>
          <p:cNvPr id="817160" name="Text Box 8"/>
          <p:cNvSpPr txBox="1">
            <a:spLocks noChangeArrowheads="1"/>
          </p:cNvSpPr>
          <p:nvPr/>
        </p:nvSpPr>
        <p:spPr bwMode="auto">
          <a:xfrm>
            <a:off x="6457950" y="5600700"/>
            <a:ext cx="1733550" cy="457200"/>
          </a:xfrm>
          <a:prstGeom prst="rect">
            <a:avLst/>
          </a:prstGeom>
          <a:noFill/>
          <a:ln w="9525">
            <a:noFill/>
            <a:miter lim="800000"/>
            <a:headEnd/>
            <a:tailEnd/>
          </a:ln>
          <a:effectLst/>
        </p:spPr>
        <p:txBody>
          <a:bodyPr wrap="none">
            <a:spAutoFit/>
          </a:bodyPr>
          <a:lstStyle/>
          <a:p>
            <a:pPr eaLnBrk="0" hangingPunct="0"/>
            <a:r>
              <a:rPr lang="en-US" sz="2400" u="none"/>
              <a:t>Hộp trò chơi</a:t>
            </a:r>
          </a:p>
        </p:txBody>
      </p:sp>
      <p:pic>
        <p:nvPicPr>
          <p:cNvPr id="817161" name="Picture 9" descr="Hamilton"/>
          <p:cNvPicPr>
            <a:picLocks noChangeAspect="1" noChangeArrowheads="1"/>
          </p:cNvPicPr>
          <p:nvPr/>
        </p:nvPicPr>
        <p:blipFill>
          <a:blip r:embed="rId4"/>
          <a:srcRect/>
          <a:stretch>
            <a:fillRect/>
          </a:stretch>
        </p:blipFill>
        <p:spPr bwMode="auto">
          <a:xfrm>
            <a:off x="7451725" y="125413"/>
            <a:ext cx="1143000" cy="1384300"/>
          </a:xfrm>
          <a:prstGeom prst="rect">
            <a:avLst/>
          </a:prstGeom>
          <a:noFill/>
        </p:spPr>
      </p:pic>
      <p:sp>
        <p:nvSpPr>
          <p:cNvPr id="817162" name="Text Box 10"/>
          <p:cNvSpPr txBox="1">
            <a:spLocks noChangeArrowheads="1"/>
          </p:cNvSpPr>
          <p:nvPr/>
        </p:nvSpPr>
        <p:spPr bwMode="auto">
          <a:xfrm>
            <a:off x="6991350" y="1579563"/>
            <a:ext cx="2114550" cy="1022350"/>
          </a:xfrm>
          <a:prstGeom prst="rect">
            <a:avLst/>
          </a:prstGeom>
          <a:noFill/>
          <a:ln w="9525">
            <a:noFill/>
            <a:miter lim="800000"/>
            <a:headEnd/>
            <a:tailEnd/>
          </a:ln>
          <a:effectLst/>
        </p:spPr>
        <p:txBody>
          <a:bodyPr>
            <a:spAutoFit/>
          </a:bodyPr>
          <a:lstStyle/>
          <a:p>
            <a:pPr algn="ctr">
              <a:spcBef>
                <a:spcPct val="5000"/>
              </a:spcBef>
            </a:pPr>
            <a:r>
              <a:rPr lang="en-US" b="1" u="none">
                <a:solidFill>
                  <a:srgbClr val="660066"/>
                </a:solidFill>
              </a:rPr>
              <a:t>Sir William Rowan Hamilton </a:t>
            </a:r>
          </a:p>
          <a:p>
            <a:pPr algn="ctr">
              <a:spcBef>
                <a:spcPct val="5000"/>
              </a:spcBef>
            </a:pPr>
            <a:r>
              <a:rPr lang="en-US" b="1" u="none">
                <a:solidFill>
                  <a:srgbClr val="660066"/>
                </a:solidFill>
              </a:rPr>
              <a:t>1805-1865</a:t>
            </a: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138"/>
          <p:cNvGrpSpPr/>
          <p:nvPr/>
        </p:nvGrpSpPr>
        <p:grpSpPr>
          <a:xfrm>
            <a:off x="4283130" y="1443037"/>
            <a:ext cx="4305300" cy="4386263"/>
            <a:chOff x="2209800" y="2133600"/>
            <a:chExt cx="4267200" cy="4386263"/>
          </a:xfrm>
        </p:grpSpPr>
        <p:sp>
          <p:nvSpPr>
            <p:cNvPr id="140" name="Oval 215"/>
            <p:cNvSpPr>
              <a:spLocks noChangeArrowheads="1"/>
            </p:cNvSpPr>
            <p:nvPr/>
          </p:nvSpPr>
          <p:spPr bwMode="auto">
            <a:xfrm>
              <a:off x="4201510" y="2133600"/>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1" name="Oval 216"/>
            <p:cNvSpPr>
              <a:spLocks noChangeArrowheads="1"/>
            </p:cNvSpPr>
            <p:nvPr/>
          </p:nvSpPr>
          <p:spPr bwMode="auto">
            <a:xfrm>
              <a:off x="2209800" y="3589750"/>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2" name="Oval 217"/>
            <p:cNvSpPr>
              <a:spLocks noChangeArrowheads="1"/>
            </p:cNvSpPr>
            <p:nvPr/>
          </p:nvSpPr>
          <p:spPr bwMode="auto">
            <a:xfrm>
              <a:off x="6266793" y="3506626"/>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3" name="Oval 218"/>
            <p:cNvSpPr>
              <a:spLocks noChangeArrowheads="1"/>
            </p:cNvSpPr>
            <p:nvPr/>
          </p:nvSpPr>
          <p:spPr bwMode="auto">
            <a:xfrm>
              <a:off x="4181803" y="2788200"/>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4" name="Oval 219"/>
            <p:cNvSpPr>
              <a:spLocks noChangeArrowheads="1"/>
            </p:cNvSpPr>
            <p:nvPr/>
          </p:nvSpPr>
          <p:spPr bwMode="auto">
            <a:xfrm>
              <a:off x="5489028" y="3839122"/>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5" name="Oval 220"/>
            <p:cNvSpPr>
              <a:spLocks noChangeArrowheads="1"/>
            </p:cNvSpPr>
            <p:nvPr/>
          </p:nvSpPr>
          <p:spPr bwMode="auto">
            <a:xfrm>
              <a:off x="2911366" y="3850996"/>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6" name="Oval 221"/>
            <p:cNvSpPr>
              <a:spLocks noChangeArrowheads="1"/>
            </p:cNvSpPr>
            <p:nvPr/>
          </p:nvSpPr>
          <p:spPr bwMode="auto">
            <a:xfrm>
              <a:off x="4762500" y="3462096"/>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7" name="Oval 222"/>
            <p:cNvSpPr>
              <a:spLocks noChangeArrowheads="1"/>
            </p:cNvSpPr>
            <p:nvPr/>
          </p:nvSpPr>
          <p:spPr bwMode="auto">
            <a:xfrm>
              <a:off x="3573517" y="3445768"/>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8" name="Oval 223"/>
            <p:cNvSpPr>
              <a:spLocks noChangeArrowheads="1"/>
            </p:cNvSpPr>
            <p:nvPr/>
          </p:nvSpPr>
          <p:spPr bwMode="auto">
            <a:xfrm>
              <a:off x="2829910" y="6282367"/>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49" name="Oval 224"/>
            <p:cNvSpPr>
              <a:spLocks noChangeArrowheads="1"/>
            </p:cNvSpPr>
            <p:nvPr/>
          </p:nvSpPr>
          <p:spPr bwMode="auto">
            <a:xfrm>
              <a:off x="5858203" y="6270492"/>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0" name="Oval 225"/>
            <p:cNvSpPr>
              <a:spLocks noChangeArrowheads="1"/>
            </p:cNvSpPr>
            <p:nvPr/>
          </p:nvSpPr>
          <p:spPr bwMode="auto">
            <a:xfrm>
              <a:off x="3321269" y="4737155"/>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1" name="Oval 226"/>
            <p:cNvSpPr>
              <a:spLocks noChangeArrowheads="1"/>
            </p:cNvSpPr>
            <p:nvPr/>
          </p:nvSpPr>
          <p:spPr bwMode="auto">
            <a:xfrm>
              <a:off x="5134303" y="4619891"/>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2" name="Oval 227"/>
            <p:cNvSpPr>
              <a:spLocks noChangeArrowheads="1"/>
            </p:cNvSpPr>
            <p:nvPr/>
          </p:nvSpPr>
          <p:spPr bwMode="auto">
            <a:xfrm>
              <a:off x="4550979" y="4337864"/>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3" name="Oval 228"/>
            <p:cNvSpPr>
              <a:spLocks noChangeArrowheads="1"/>
            </p:cNvSpPr>
            <p:nvPr/>
          </p:nvSpPr>
          <p:spPr bwMode="auto">
            <a:xfrm>
              <a:off x="5290645" y="5627767"/>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4" name="Oval 229"/>
            <p:cNvSpPr>
              <a:spLocks noChangeArrowheads="1"/>
            </p:cNvSpPr>
            <p:nvPr/>
          </p:nvSpPr>
          <p:spPr bwMode="auto">
            <a:xfrm>
              <a:off x="3204341" y="5589174"/>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5" name="Oval 230"/>
            <p:cNvSpPr>
              <a:spLocks noChangeArrowheads="1"/>
            </p:cNvSpPr>
            <p:nvPr/>
          </p:nvSpPr>
          <p:spPr bwMode="auto">
            <a:xfrm>
              <a:off x="4003128" y="3830215"/>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6" name="Oval 231"/>
            <p:cNvSpPr>
              <a:spLocks noChangeArrowheads="1"/>
            </p:cNvSpPr>
            <p:nvPr/>
          </p:nvSpPr>
          <p:spPr bwMode="auto">
            <a:xfrm>
              <a:off x="4436679" y="3840606"/>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7" name="Oval 232"/>
            <p:cNvSpPr>
              <a:spLocks noChangeArrowheads="1"/>
            </p:cNvSpPr>
            <p:nvPr/>
          </p:nvSpPr>
          <p:spPr bwMode="auto">
            <a:xfrm>
              <a:off x="4206766" y="4665906"/>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8" name="Oval 233"/>
            <p:cNvSpPr>
              <a:spLocks noChangeArrowheads="1"/>
            </p:cNvSpPr>
            <p:nvPr/>
          </p:nvSpPr>
          <p:spPr bwMode="auto">
            <a:xfrm>
              <a:off x="4210707" y="5252226"/>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sp>
          <p:nvSpPr>
            <p:cNvPr id="159" name="Oval 234"/>
            <p:cNvSpPr>
              <a:spLocks noChangeArrowheads="1"/>
            </p:cNvSpPr>
            <p:nvPr/>
          </p:nvSpPr>
          <p:spPr bwMode="auto">
            <a:xfrm>
              <a:off x="3895397" y="4346770"/>
              <a:ext cx="210207" cy="237496"/>
            </a:xfrm>
            <a:prstGeom prst="ellipse">
              <a:avLst/>
            </a:prstGeom>
            <a:solidFill>
              <a:srgbClr val="FC2708"/>
            </a:solidFill>
            <a:ln w="28575" cap="sq">
              <a:solidFill>
                <a:schemeClr val="tx1"/>
              </a:solidFill>
              <a:round/>
              <a:headEnd/>
              <a:tailEnd/>
            </a:ln>
          </p:spPr>
          <p:txBody>
            <a:bodyPr wrap="none" lIns="274320" rIns="274320" anchor="ctr">
              <a:spAutoFit/>
            </a:bodyPr>
            <a:lstStyle/>
            <a:p>
              <a:endParaRPr lang="en-US"/>
            </a:p>
          </p:txBody>
        </p:sp>
        <p:cxnSp>
          <p:nvCxnSpPr>
            <p:cNvPr id="160" name="AutoShape 253"/>
            <p:cNvCxnSpPr>
              <a:cxnSpLocks noChangeShapeType="1"/>
              <a:stCxn id="157" idx="4"/>
              <a:endCxn id="158" idx="0"/>
            </p:cNvCxnSpPr>
            <p:nvPr/>
          </p:nvCxnSpPr>
          <p:spPr bwMode="auto">
            <a:xfrm>
              <a:off x="4311869" y="4916762"/>
              <a:ext cx="3941" cy="322105"/>
            </a:xfrm>
            <a:prstGeom prst="straightConnector1">
              <a:avLst/>
            </a:prstGeom>
            <a:noFill/>
            <a:ln w="28575" cap="sq">
              <a:solidFill>
                <a:srgbClr val="00B0F0"/>
              </a:solidFill>
              <a:round/>
              <a:headEnd/>
              <a:tailEnd/>
            </a:ln>
          </p:spPr>
        </p:cxnSp>
        <p:cxnSp>
          <p:nvCxnSpPr>
            <p:cNvPr id="161" name="AutoShape 260"/>
            <p:cNvCxnSpPr>
              <a:cxnSpLocks noChangeShapeType="1"/>
              <a:stCxn id="148" idx="7"/>
              <a:endCxn id="154" idx="3"/>
            </p:cNvCxnSpPr>
            <p:nvPr/>
          </p:nvCxnSpPr>
          <p:spPr bwMode="auto">
            <a:xfrm flipV="1">
              <a:off x="3009900" y="5805889"/>
              <a:ext cx="224659" cy="497258"/>
            </a:xfrm>
            <a:prstGeom prst="straightConnector1">
              <a:avLst/>
            </a:prstGeom>
            <a:noFill/>
            <a:ln w="28575" cap="sq">
              <a:solidFill>
                <a:srgbClr val="00B0F0"/>
              </a:solidFill>
              <a:round/>
              <a:headEnd/>
              <a:tailEnd/>
            </a:ln>
          </p:spPr>
        </p:cxnSp>
        <p:cxnSp>
          <p:nvCxnSpPr>
            <p:cNvPr id="162" name="AutoShape 262"/>
            <p:cNvCxnSpPr>
              <a:cxnSpLocks noChangeShapeType="1"/>
              <a:stCxn id="140" idx="4"/>
              <a:endCxn id="143" idx="0"/>
            </p:cNvCxnSpPr>
            <p:nvPr/>
          </p:nvCxnSpPr>
          <p:spPr bwMode="auto">
            <a:xfrm flipH="1">
              <a:off x="4286907" y="2384456"/>
              <a:ext cx="19707" cy="390385"/>
            </a:xfrm>
            <a:prstGeom prst="straightConnector1">
              <a:avLst/>
            </a:prstGeom>
            <a:noFill/>
            <a:ln w="28575" cap="sq">
              <a:solidFill>
                <a:srgbClr val="00B0F0"/>
              </a:solidFill>
              <a:round/>
              <a:headEnd/>
              <a:tailEnd/>
            </a:ln>
          </p:spPr>
        </p:cxnSp>
        <p:cxnSp>
          <p:nvCxnSpPr>
            <p:cNvPr id="163" name="AutoShape 263"/>
            <p:cNvCxnSpPr>
              <a:cxnSpLocks noChangeShapeType="1"/>
              <a:stCxn id="149" idx="1"/>
              <a:endCxn id="153" idx="5"/>
            </p:cNvCxnSpPr>
            <p:nvPr/>
          </p:nvCxnSpPr>
          <p:spPr bwMode="auto">
            <a:xfrm flipH="1" flipV="1">
              <a:off x="5470634" y="5844482"/>
              <a:ext cx="417786" cy="446790"/>
            </a:xfrm>
            <a:prstGeom prst="straightConnector1">
              <a:avLst/>
            </a:prstGeom>
            <a:noFill/>
            <a:ln w="28575" cap="sq">
              <a:solidFill>
                <a:srgbClr val="00B0F0"/>
              </a:solidFill>
              <a:round/>
              <a:headEnd/>
              <a:tailEnd/>
            </a:ln>
          </p:spPr>
        </p:cxnSp>
        <p:grpSp>
          <p:nvGrpSpPr>
            <p:cNvPr id="7" name="Group 53"/>
            <p:cNvGrpSpPr/>
            <p:nvPr/>
          </p:nvGrpSpPr>
          <p:grpSpPr>
            <a:xfrm>
              <a:off x="2371396" y="2252348"/>
              <a:ext cx="4000501" cy="4148767"/>
              <a:chOff x="2371396" y="2252348"/>
              <a:chExt cx="4000501" cy="4148767"/>
            </a:xfrm>
          </p:grpSpPr>
          <p:cxnSp>
            <p:nvCxnSpPr>
              <p:cNvPr id="165" name="AutoShape 235"/>
              <p:cNvCxnSpPr>
                <a:cxnSpLocks noChangeShapeType="1"/>
              </p:cNvCxnSpPr>
              <p:nvPr/>
            </p:nvCxnSpPr>
            <p:spPr bwMode="auto">
              <a:xfrm flipV="1">
                <a:off x="2446283" y="2252348"/>
                <a:ext cx="1799897" cy="1358183"/>
              </a:xfrm>
              <a:prstGeom prst="straightConnector1">
                <a:avLst/>
              </a:prstGeom>
              <a:noFill/>
              <a:ln w="28575" cap="sq">
                <a:solidFill>
                  <a:srgbClr val="00B0F0"/>
                </a:solidFill>
                <a:round/>
                <a:headEnd/>
                <a:tailEnd/>
              </a:ln>
            </p:spPr>
          </p:cxnSp>
          <p:cxnSp>
            <p:nvCxnSpPr>
              <p:cNvPr id="166" name="AutoShape 236"/>
              <p:cNvCxnSpPr>
                <a:cxnSpLocks noChangeShapeType="1"/>
                <a:stCxn id="142" idx="1"/>
                <a:endCxn id="140" idx="6"/>
              </p:cNvCxnSpPr>
              <p:nvPr/>
            </p:nvCxnSpPr>
            <p:spPr bwMode="auto">
              <a:xfrm flipH="1" flipV="1">
                <a:off x="4423541" y="2252348"/>
                <a:ext cx="1873469" cy="1275059"/>
              </a:xfrm>
              <a:prstGeom prst="straightConnector1">
                <a:avLst/>
              </a:prstGeom>
              <a:noFill/>
              <a:ln w="28575" cap="sq">
                <a:solidFill>
                  <a:srgbClr val="00B0F0"/>
                </a:solidFill>
                <a:round/>
                <a:headEnd/>
                <a:tailEnd/>
              </a:ln>
            </p:spPr>
          </p:cxnSp>
          <p:cxnSp>
            <p:nvCxnSpPr>
              <p:cNvPr id="167" name="AutoShape 237"/>
              <p:cNvCxnSpPr>
                <a:cxnSpLocks noChangeShapeType="1"/>
              </p:cNvCxnSpPr>
              <p:nvPr/>
            </p:nvCxnSpPr>
            <p:spPr bwMode="auto">
              <a:xfrm flipV="1">
                <a:off x="3810000" y="3004915"/>
                <a:ext cx="458514" cy="461634"/>
              </a:xfrm>
              <a:prstGeom prst="straightConnector1">
                <a:avLst/>
              </a:prstGeom>
              <a:noFill/>
              <a:ln w="28575" cap="sq">
                <a:solidFill>
                  <a:srgbClr val="00B0F0"/>
                </a:solidFill>
                <a:round/>
                <a:headEnd/>
                <a:tailEnd/>
              </a:ln>
            </p:spPr>
          </p:cxnSp>
          <p:cxnSp>
            <p:nvCxnSpPr>
              <p:cNvPr id="168" name="AutoShape 238"/>
              <p:cNvCxnSpPr>
                <a:cxnSpLocks noChangeShapeType="1"/>
                <a:stCxn id="146" idx="1"/>
                <a:endCxn id="143" idx="5"/>
              </p:cNvCxnSpPr>
              <p:nvPr/>
            </p:nvCxnSpPr>
            <p:spPr bwMode="auto">
              <a:xfrm flipH="1" flipV="1">
                <a:off x="4361793" y="3004915"/>
                <a:ext cx="430924" cy="477962"/>
              </a:xfrm>
              <a:prstGeom prst="straightConnector1">
                <a:avLst/>
              </a:prstGeom>
              <a:noFill/>
              <a:ln w="28575" cap="sq">
                <a:solidFill>
                  <a:srgbClr val="00B0F0"/>
                </a:solidFill>
                <a:round/>
                <a:headEnd/>
                <a:tailEnd/>
              </a:ln>
            </p:spPr>
          </p:cxnSp>
          <p:cxnSp>
            <p:nvCxnSpPr>
              <p:cNvPr id="169" name="AutoShape 239"/>
              <p:cNvCxnSpPr>
                <a:cxnSpLocks noChangeShapeType="1"/>
              </p:cNvCxnSpPr>
              <p:nvPr/>
            </p:nvCxnSpPr>
            <p:spPr bwMode="auto">
              <a:xfrm flipV="1">
                <a:off x="3147848" y="3564516"/>
                <a:ext cx="470338" cy="307261"/>
              </a:xfrm>
              <a:prstGeom prst="straightConnector1">
                <a:avLst/>
              </a:prstGeom>
              <a:noFill/>
              <a:ln w="28575" cap="sq">
                <a:solidFill>
                  <a:srgbClr val="00B0F0"/>
                </a:solidFill>
                <a:round/>
                <a:headEnd/>
                <a:tailEnd/>
              </a:ln>
            </p:spPr>
          </p:cxnSp>
          <p:cxnSp>
            <p:nvCxnSpPr>
              <p:cNvPr id="170" name="AutoShape 240"/>
              <p:cNvCxnSpPr>
                <a:cxnSpLocks noChangeShapeType="1"/>
                <a:stCxn id="144" idx="1"/>
                <a:endCxn id="146" idx="6"/>
              </p:cNvCxnSpPr>
              <p:nvPr/>
            </p:nvCxnSpPr>
            <p:spPr bwMode="auto">
              <a:xfrm flipH="1" flipV="1">
                <a:off x="4984531" y="3580844"/>
                <a:ext cx="534714" cy="279058"/>
              </a:xfrm>
              <a:prstGeom prst="straightConnector1">
                <a:avLst/>
              </a:prstGeom>
              <a:noFill/>
              <a:ln w="28575" cap="sq">
                <a:solidFill>
                  <a:srgbClr val="00B0F0"/>
                </a:solidFill>
                <a:round/>
                <a:headEnd/>
                <a:tailEnd/>
              </a:ln>
            </p:spPr>
          </p:cxnSp>
          <p:cxnSp>
            <p:nvCxnSpPr>
              <p:cNvPr id="171" name="AutoShape 241"/>
              <p:cNvCxnSpPr>
                <a:cxnSpLocks noChangeShapeType="1"/>
              </p:cNvCxnSpPr>
              <p:nvPr/>
            </p:nvCxnSpPr>
            <p:spPr bwMode="auto">
              <a:xfrm flipH="1" flipV="1">
                <a:off x="3072962" y="4101852"/>
                <a:ext cx="335017" cy="656084"/>
              </a:xfrm>
              <a:prstGeom prst="straightConnector1">
                <a:avLst/>
              </a:prstGeom>
              <a:noFill/>
              <a:ln w="28575" cap="sq">
                <a:solidFill>
                  <a:srgbClr val="00B0F0"/>
                </a:solidFill>
                <a:round/>
                <a:headEnd/>
                <a:tailEnd/>
              </a:ln>
            </p:spPr>
          </p:cxnSp>
          <p:cxnSp>
            <p:nvCxnSpPr>
              <p:cNvPr id="172" name="AutoShape 242"/>
              <p:cNvCxnSpPr>
                <a:cxnSpLocks noChangeShapeType="1"/>
                <a:stCxn id="151" idx="7"/>
                <a:endCxn id="144" idx="4"/>
              </p:cNvCxnSpPr>
              <p:nvPr/>
            </p:nvCxnSpPr>
            <p:spPr bwMode="auto">
              <a:xfrm flipV="1">
                <a:off x="5314293" y="4089977"/>
                <a:ext cx="279838" cy="550695"/>
              </a:xfrm>
              <a:prstGeom prst="straightConnector1">
                <a:avLst/>
              </a:prstGeom>
              <a:noFill/>
              <a:ln w="28575" cap="sq">
                <a:solidFill>
                  <a:srgbClr val="00B0F0"/>
                </a:solidFill>
                <a:round/>
                <a:headEnd/>
                <a:tailEnd/>
              </a:ln>
            </p:spPr>
          </p:cxnSp>
          <p:cxnSp>
            <p:nvCxnSpPr>
              <p:cNvPr id="173" name="AutoShape 243"/>
              <p:cNvCxnSpPr>
                <a:cxnSpLocks noChangeShapeType="1"/>
                <a:stCxn id="153" idx="0"/>
                <a:endCxn id="151" idx="4"/>
              </p:cNvCxnSpPr>
              <p:nvPr/>
            </p:nvCxnSpPr>
            <p:spPr bwMode="auto">
              <a:xfrm flipH="1" flipV="1">
                <a:off x="5239407" y="4870747"/>
                <a:ext cx="156341" cy="743661"/>
              </a:xfrm>
              <a:prstGeom prst="straightConnector1">
                <a:avLst/>
              </a:prstGeom>
              <a:noFill/>
              <a:ln w="28575" cap="sq">
                <a:solidFill>
                  <a:srgbClr val="00B0F0"/>
                </a:solidFill>
                <a:round/>
                <a:headEnd/>
                <a:tailEnd/>
              </a:ln>
            </p:spPr>
          </p:cxnSp>
          <p:cxnSp>
            <p:nvCxnSpPr>
              <p:cNvPr id="174" name="AutoShape 244"/>
              <p:cNvCxnSpPr>
                <a:cxnSpLocks noChangeShapeType="1"/>
                <a:stCxn id="154" idx="0"/>
                <a:endCxn id="150" idx="4"/>
              </p:cNvCxnSpPr>
              <p:nvPr/>
            </p:nvCxnSpPr>
            <p:spPr bwMode="auto">
              <a:xfrm flipV="1">
                <a:off x="3309445" y="4988011"/>
                <a:ext cx="116928" cy="587804"/>
              </a:xfrm>
              <a:prstGeom prst="straightConnector1">
                <a:avLst/>
              </a:prstGeom>
              <a:noFill/>
              <a:ln w="28575" cap="sq">
                <a:solidFill>
                  <a:srgbClr val="00B0F0"/>
                </a:solidFill>
                <a:round/>
                <a:headEnd/>
                <a:tailEnd/>
              </a:ln>
            </p:spPr>
          </p:cxnSp>
          <p:cxnSp>
            <p:nvCxnSpPr>
              <p:cNvPr id="175" name="AutoShape 245"/>
              <p:cNvCxnSpPr>
                <a:cxnSpLocks noChangeShapeType="1"/>
                <a:stCxn id="154" idx="6"/>
                <a:endCxn id="158" idx="3"/>
              </p:cNvCxnSpPr>
              <p:nvPr/>
            </p:nvCxnSpPr>
            <p:spPr bwMode="auto">
              <a:xfrm flipV="1">
                <a:off x="3426372" y="5468941"/>
                <a:ext cx="814552" cy="238981"/>
              </a:xfrm>
              <a:prstGeom prst="straightConnector1">
                <a:avLst/>
              </a:prstGeom>
              <a:noFill/>
              <a:ln w="28575" cap="sq">
                <a:solidFill>
                  <a:srgbClr val="00B0F0"/>
                </a:solidFill>
                <a:round/>
                <a:headEnd/>
                <a:tailEnd/>
              </a:ln>
            </p:spPr>
          </p:cxnSp>
          <p:cxnSp>
            <p:nvCxnSpPr>
              <p:cNvPr id="176" name="AutoShape 246"/>
              <p:cNvCxnSpPr>
                <a:cxnSpLocks noChangeShapeType="1"/>
                <a:stCxn id="153" idx="2"/>
                <a:endCxn id="158" idx="5"/>
              </p:cNvCxnSpPr>
              <p:nvPr/>
            </p:nvCxnSpPr>
            <p:spPr bwMode="auto">
              <a:xfrm flipH="1" flipV="1">
                <a:off x="4390697" y="5468941"/>
                <a:ext cx="888124" cy="277574"/>
              </a:xfrm>
              <a:prstGeom prst="straightConnector1">
                <a:avLst/>
              </a:prstGeom>
              <a:noFill/>
              <a:ln w="28575" cap="sq">
                <a:solidFill>
                  <a:srgbClr val="00B0F0"/>
                </a:solidFill>
                <a:round/>
                <a:headEnd/>
                <a:tailEnd/>
              </a:ln>
            </p:spPr>
          </p:cxnSp>
          <p:cxnSp>
            <p:nvCxnSpPr>
              <p:cNvPr id="177" name="AutoShape 247"/>
              <p:cNvCxnSpPr>
                <a:cxnSpLocks noChangeShapeType="1"/>
              </p:cNvCxnSpPr>
              <p:nvPr/>
            </p:nvCxnSpPr>
            <p:spPr bwMode="auto">
              <a:xfrm>
                <a:off x="2371396" y="3840606"/>
                <a:ext cx="620110" cy="2428401"/>
              </a:xfrm>
              <a:prstGeom prst="straightConnector1">
                <a:avLst/>
              </a:prstGeom>
              <a:noFill/>
              <a:ln w="28575" cap="sq">
                <a:solidFill>
                  <a:srgbClr val="00B0F0"/>
                </a:solidFill>
                <a:round/>
                <a:headEnd/>
                <a:tailEnd/>
              </a:ln>
            </p:spPr>
          </p:cxnSp>
          <p:cxnSp>
            <p:nvCxnSpPr>
              <p:cNvPr id="178" name="AutoShape 248"/>
              <p:cNvCxnSpPr>
                <a:cxnSpLocks noChangeShapeType="1"/>
                <a:stCxn id="149" idx="0"/>
                <a:endCxn id="142" idx="4"/>
              </p:cNvCxnSpPr>
              <p:nvPr/>
            </p:nvCxnSpPr>
            <p:spPr bwMode="auto">
              <a:xfrm flipV="1">
                <a:off x="5963307" y="3757482"/>
                <a:ext cx="408590" cy="2499650"/>
              </a:xfrm>
              <a:prstGeom prst="straightConnector1">
                <a:avLst/>
              </a:prstGeom>
              <a:noFill/>
              <a:ln w="28575" cap="sq">
                <a:solidFill>
                  <a:srgbClr val="00B0F0"/>
                </a:solidFill>
                <a:round/>
                <a:headEnd/>
                <a:tailEnd/>
              </a:ln>
            </p:spPr>
          </p:cxnSp>
          <p:cxnSp>
            <p:nvCxnSpPr>
              <p:cNvPr id="179" name="AutoShape 249"/>
              <p:cNvCxnSpPr>
                <a:cxnSpLocks noChangeShapeType="1"/>
                <a:stCxn id="148" idx="6"/>
                <a:endCxn id="149" idx="2"/>
              </p:cNvCxnSpPr>
              <p:nvPr/>
            </p:nvCxnSpPr>
            <p:spPr bwMode="auto">
              <a:xfrm flipV="1">
                <a:off x="3051941" y="6389240"/>
                <a:ext cx="2794438" cy="11875"/>
              </a:xfrm>
              <a:prstGeom prst="straightConnector1">
                <a:avLst/>
              </a:prstGeom>
              <a:noFill/>
              <a:ln w="28575" cap="sq">
                <a:solidFill>
                  <a:srgbClr val="00B0F0"/>
                </a:solidFill>
                <a:round/>
                <a:headEnd/>
                <a:tailEnd/>
              </a:ln>
            </p:spPr>
          </p:cxnSp>
          <p:cxnSp>
            <p:nvCxnSpPr>
              <p:cNvPr id="180" name="AutoShape 250"/>
              <p:cNvCxnSpPr>
                <a:cxnSpLocks noChangeShapeType="1"/>
                <a:stCxn id="147" idx="5"/>
                <a:endCxn id="155" idx="1"/>
              </p:cNvCxnSpPr>
              <p:nvPr/>
            </p:nvCxnSpPr>
            <p:spPr bwMode="auto">
              <a:xfrm>
                <a:off x="3753507" y="3662484"/>
                <a:ext cx="279838" cy="188513"/>
              </a:xfrm>
              <a:prstGeom prst="straightConnector1">
                <a:avLst/>
              </a:prstGeom>
              <a:noFill/>
              <a:ln w="28575" cap="sq">
                <a:solidFill>
                  <a:srgbClr val="00B0F0"/>
                </a:solidFill>
                <a:round/>
                <a:headEnd/>
                <a:tailEnd/>
              </a:ln>
            </p:spPr>
          </p:cxnSp>
          <p:cxnSp>
            <p:nvCxnSpPr>
              <p:cNvPr id="181" name="AutoShape 251"/>
              <p:cNvCxnSpPr>
                <a:cxnSpLocks noChangeShapeType="1"/>
                <a:stCxn id="146" idx="3"/>
                <a:endCxn id="156" idx="7"/>
              </p:cNvCxnSpPr>
              <p:nvPr/>
            </p:nvCxnSpPr>
            <p:spPr bwMode="auto">
              <a:xfrm flipH="1">
                <a:off x="4616669" y="3678811"/>
                <a:ext cx="176048" cy="182575"/>
              </a:xfrm>
              <a:prstGeom prst="straightConnector1">
                <a:avLst/>
              </a:prstGeom>
              <a:noFill/>
              <a:ln w="28575" cap="sq">
                <a:solidFill>
                  <a:srgbClr val="00B0F0"/>
                </a:solidFill>
                <a:round/>
                <a:headEnd/>
                <a:tailEnd/>
              </a:ln>
            </p:spPr>
          </p:cxnSp>
          <p:cxnSp>
            <p:nvCxnSpPr>
              <p:cNvPr id="182" name="AutoShape 252"/>
              <p:cNvCxnSpPr>
                <a:cxnSpLocks noChangeShapeType="1"/>
                <a:stCxn id="150" idx="7"/>
                <a:endCxn id="159" idx="2"/>
              </p:cNvCxnSpPr>
              <p:nvPr/>
            </p:nvCxnSpPr>
            <p:spPr bwMode="auto">
              <a:xfrm flipV="1">
                <a:off x="3501259" y="4465519"/>
                <a:ext cx="382314" cy="292418"/>
              </a:xfrm>
              <a:prstGeom prst="straightConnector1">
                <a:avLst/>
              </a:prstGeom>
              <a:noFill/>
              <a:ln w="28575" cap="sq">
                <a:solidFill>
                  <a:srgbClr val="00B0F0"/>
                </a:solidFill>
                <a:round/>
                <a:headEnd/>
                <a:tailEnd/>
              </a:ln>
            </p:spPr>
          </p:cxnSp>
          <p:cxnSp>
            <p:nvCxnSpPr>
              <p:cNvPr id="183" name="AutoShape 254"/>
              <p:cNvCxnSpPr>
                <a:cxnSpLocks noChangeShapeType="1"/>
                <a:stCxn id="152" idx="6"/>
                <a:endCxn id="151" idx="1"/>
              </p:cNvCxnSpPr>
              <p:nvPr/>
            </p:nvCxnSpPr>
            <p:spPr bwMode="auto">
              <a:xfrm>
                <a:off x="4773010" y="4456612"/>
                <a:ext cx="391510" cy="184060"/>
              </a:xfrm>
              <a:prstGeom prst="straightConnector1">
                <a:avLst/>
              </a:prstGeom>
              <a:noFill/>
              <a:ln w="28575" cap="sq">
                <a:solidFill>
                  <a:srgbClr val="00B0F0"/>
                </a:solidFill>
                <a:round/>
                <a:headEnd/>
                <a:tailEnd/>
              </a:ln>
            </p:spPr>
          </p:cxnSp>
          <p:cxnSp>
            <p:nvCxnSpPr>
              <p:cNvPr id="184" name="AutoShape 255"/>
              <p:cNvCxnSpPr>
                <a:cxnSpLocks noChangeShapeType="1"/>
                <a:stCxn id="159" idx="0"/>
                <a:endCxn id="155" idx="4"/>
              </p:cNvCxnSpPr>
              <p:nvPr/>
            </p:nvCxnSpPr>
            <p:spPr bwMode="auto">
              <a:xfrm flipV="1">
                <a:off x="4000500" y="4081071"/>
                <a:ext cx="107731" cy="252340"/>
              </a:xfrm>
              <a:prstGeom prst="straightConnector1">
                <a:avLst/>
              </a:prstGeom>
              <a:noFill/>
              <a:ln w="28575" cap="sq">
                <a:solidFill>
                  <a:srgbClr val="00B0F0"/>
                </a:solidFill>
                <a:round/>
                <a:headEnd/>
                <a:tailEnd/>
              </a:ln>
            </p:spPr>
          </p:cxnSp>
          <p:cxnSp>
            <p:nvCxnSpPr>
              <p:cNvPr id="185" name="AutoShape 256"/>
              <p:cNvCxnSpPr>
                <a:cxnSpLocks noChangeShapeType="1"/>
                <a:stCxn id="152" idx="0"/>
                <a:endCxn id="156" idx="4"/>
              </p:cNvCxnSpPr>
              <p:nvPr/>
            </p:nvCxnSpPr>
            <p:spPr bwMode="auto">
              <a:xfrm flipH="1" flipV="1">
                <a:off x="4541783" y="4091462"/>
                <a:ext cx="114300" cy="233043"/>
              </a:xfrm>
              <a:prstGeom prst="straightConnector1">
                <a:avLst/>
              </a:prstGeom>
              <a:noFill/>
              <a:ln w="28575" cap="sq">
                <a:solidFill>
                  <a:srgbClr val="00B0F0"/>
                </a:solidFill>
                <a:round/>
                <a:headEnd/>
                <a:tailEnd/>
              </a:ln>
            </p:spPr>
          </p:cxnSp>
          <p:cxnSp>
            <p:nvCxnSpPr>
              <p:cNvPr id="186" name="AutoShape 257"/>
              <p:cNvCxnSpPr>
                <a:cxnSpLocks noChangeShapeType="1"/>
                <a:stCxn id="159" idx="5"/>
                <a:endCxn id="157" idx="1"/>
              </p:cNvCxnSpPr>
              <p:nvPr/>
            </p:nvCxnSpPr>
            <p:spPr bwMode="auto">
              <a:xfrm>
                <a:off x="4075386" y="4563486"/>
                <a:ext cx="161597" cy="123201"/>
              </a:xfrm>
              <a:prstGeom prst="straightConnector1">
                <a:avLst/>
              </a:prstGeom>
              <a:noFill/>
              <a:ln w="28575" cap="sq">
                <a:solidFill>
                  <a:srgbClr val="00B0F0"/>
                </a:solidFill>
                <a:round/>
                <a:headEnd/>
                <a:tailEnd/>
              </a:ln>
            </p:spPr>
          </p:cxnSp>
          <p:cxnSp>
            <p:nvCxnSpPr>
              <p:cNvPr id="187" name="AutoShape 258"/>
              <p:cNvCxnSpPr>
                <a:cxnSpLocks noChangeShapeType="1"/>
                <a:stCxn id="157" idx="7"/>
                <a:endCxn id="152" idx="3"/>
              </p:cNvCxnSpPr>
              <p:nvPr/>
            </p:nvCxnSpPr>
            <p:spPr bwMode="auto">
              <a:xfrm flipV="1">
                <a:off x="4386755" y="4554580"/>
                <a:ext cx="194441" cy="132107"/>
              </a:xfrm>
              <a:prstGeom prst="straightConnector1">
                <a:avLst/>
              </a:prstGeom>
              <a:noFill/>
              <a:ln w="28575" cap="sq">
                <a:solidFill>
                  <a:srgbClr val="00B0F0"/>
                </a:solidFill>
                <a:round/>
                <a:headEnd/>
                <a:tailEnd/>
              </a:ln>
            </p:spPr>
          </p:cxnSp>
          <p:cxnSp>
            <p:nvCxnSpPr>
              <p:cNvPr id="188" name="AutoShape 259"/>
              <p:cNvCxnSpPr>
                <a:cxnSpLocks noChangeShapeType="1"/>
                <a:stCxn id="155" idx="6"/>
                <a:endCxn id="156" idx="2"/>
              </p:cNvCxnSpPr>
              <p:nvPr/>
            </p:nvCxnSpPr>
            <p:spPr bwMode="auto">
              <a:xfrm>
                <a:off x="4225159" y="3948964"/>
                <a:ext cx="199697" cy="10390"/>
              </a:xfrm>
              <a:prstGeom prst="straightConnector1">
                <a:avLst/>
              </a:prstGeom>
              <a:noFill/>
              <a:ln w="28575" cap="sq">
                <a:solidFill>
                  <a:srgbClr val="00B0F0"/>
                </a:solidFill>
                <a:round/>
                <a:headEnd/>
                <a:tailEnd/>
              </a:ln>
            </p:spPr>
          </p:cxnSp>
          <p:cxnSp>
            <p:nvCxnSpPr>
              <p:cNvPr id="189" name="AutoShape 261"/>
              <p:cNvCxnSpPr>
                <a:cxnSpLocks noChangeShapeType="1"/>
              </p:cNvCxnSpPr>
              <p:nvPr/>
            </p:nvCxnSpPr>
            <p:spPr bwMode="auto">
              <a:xfrm>
                <a:off x="2488324" y="3708498"/>
                <a:ext cx="467710" cy="261246"/>
              </a:xfrm>
              <a:prstGeom prst="straightConnector1">
                <a:avLst/>
              </a:prstGeom>
              <a:noFill/>
              <a:ln w="28575" cap="sq">
                <a:solidFill>
                  <a:srgbClr val="00B0F0"/>
                </a:solidFill>
                <a:round/>
                <a:headEnd/>
                <a:tailEnd/>
              </a:ln>
            </p:spPr>
          </p:cxnSp>
          <p:cxnSp>
            <p:nvCxnSpPr>
              <p:cNvPr id="190" name="AutoShape 264"/>
              <p:cNvCxnSpPr>
                <a:cxnSpLocks noChangeShapeType="1"/>
                <a:stCxn id="144" idx="6"/>
                <a:endCxn id="142" idx="2"/>
              </p:cNvCxnSpPr>
              <p:nvPr/>
            </p:nvCxnSpPr>
            <p:spPr bwMode="auto">
              <a:xfrm flipV="1">
                <a:off x="5711059" y="3625375"/>
                <a:ext cx="543910" cy="332495"/>
              </a:xfrm>
              <a:prstGeom prst="straightConnector1">
                <a:avLst/>
              </a:prstGeom>
              <a:noFill/>
              <a:ln w="28575" cap="sq">
                <a:solidFill>
                  <a:srgbClr val="00B0F0"/>
                </a:solidFill>
                <a:round/>
                <a:headEnd/>
                <a:tailEnd/>
              </a:ln>
            </p:spPr>
          </p:cxnSp>
        </p:grpSp>
      </p:grpSp>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a:xfrm>
            <a:off x="217488" y="1295401"/>
            <a:ext cx="8697912" cy="495299"/>
          </a:xfrm>
        </p:spPr>
        <p:txBody>
          <a:bodyPr/>
          <a:lstStyle/>
          <a:p>
            <a:r>
              <a:rPr lang="en-US" smtClean="0"/>
              <a:t>Đồ thị Hamilton</a:t>
            </a: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135</a:t>
            </a:fld>
            <a:endParaRPr lang="en-US"/>
          </a:p>
        </p:txBody>
      </p:sp>
      <p:sp>
        <p:nvSpPr>
          <p:cNvPr id="9" name="Oval 215"/>
          <p:cNvSpPr>
            <a:spLocks noChangeArrowheads="1"/>
          </p:cNvSpPr>
          <p:nvPr/>
        </p:nvSpPr>
        <p:spPr bwMode="auto">
          <a:xfrm>
            <a:off x="6312940" y="1447800"/>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0" name="Oval 216"/>
          <p:cNvSpPr>
            <a:spLocks noChangeArrowheads="1"/>
          </p:cNvSpPr>
          <p:nvPr/>
        </p:nvSpPr>
        <p:spPr bwMode="auto">
          <a:xfrm>
            <a:off x="4321230" y="2903950"/>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1" name="Oval 217"/>
          <p:cNvSpPr>
            <a:spLocks noChangeArrowheads="1"/>
          </p:cNvSpPr>
          <p:nvPr/>
        </p:nvSpPr>
        <p:spPr bwMode="auto">
          <a:xfrm>
            <a:off x="8378223" y="2820826"/>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2" name="Oval 218"/>
          <p:cNvSpPr>
            <a:spLocks noChangeArrowheads="1"/>
          </p:cNvSpPr>
          <p:nvPr/>
        </p:nvSpPr>
        <p:spPr bwMode="auto">
          <a:xfrm>
            <a:off x="6293233" y="2102400"/>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3" name="Oval 219"/>
          <p:cNvSpPr>
            <a:spLocks noChangeArrowheads="1"/>
          </p:cNvSpPr>
          <p:nvPr/>
        </p:nvSpPr>
        <p:spPr bwMode="auto">
          <a:xfrm>
            <a:off x="7600458" y="3153322"/>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4" name="Oval 220"/>
          <p:cNvSpPr>
            <a:spLocks noChangeArrowheads="1"/>
          </p:cNvSpPr>
          <p:nvPr/>
        </p:nvSpPr>
        <p:spPr bwMode="auto">
          <a:xfrm>
            <a:off x="5022796" y="3165196"/>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5" name="Oval 221"/>
          <p:cNvSpPr>
            <a:spLocks noChangeArrowheads="1"/>
          </p:cNvSpPr>
          <p:nvPr/>
        </p:nvSpPr>
        <p:spPr bwMode="auto">
          <a:xfrm>
            <a:off x="6873930" y="2776296"/>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6" name="Oval 222"/>
          <p:cNvSpPr>
            <a:spLocks noChangeArrowheads="1"/>
          </p:cNvSpPr>
          <p:nvPr/>
        </p:nvSpPr>
        <p:spPr bwMode="auto">
          <a:xfrm>
            <a:off x="5684947" y="2759968"/>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7" name="Oval 223"/>
          <p:cNvSpPr>
            <a:spLocks noChangeArrowheads="1"/>
          </p:cNvSpPr>
          <p:nvPr/>
        </p:nvSpPr>
        <p:spPr bwMode="auto">
          <a:xfrm>
            <a:off x="4941340" y="5596567"/>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8" name="Oval 224"/>
          <p:cNvSpPr>
            <a:spLocks noChangeArrowheads="1"/>
          </p:cNvSpPr>
          <p:nvPr/>
        </p:nvSpPr>
        <p:spPr bwMode="auto">
          <a:xfrm>
            <a:off x="7969633" y="5584692"/>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19" name="Oval 225"/>
          <p:cNvSpPr>
            <a:spLocks noChangeArrowheads="1"/>
          </p:cNvSpPr>
          <p:nvPr/>
        </p:nvSpPr>
        <p:spPr bwMode="auto">
          <a:xfrm>
            <a:off x="5432699" y="4051355"/>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0" name="Oval 226"/>
          <p:cNvSpPr>
            <a:spLocks noChangeArrowheads="1"/>
          </p:cNvSpPr>
          <p:nvPr/>
        </p:nvSpPr>
        <p:spPr bwMode="auto">
          <a:xfrm>
            <a:off x="7245733" y="3934091"/>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1" name="Oval 227"/>
          <p:cNvSpPr>
            <a:spLocks noChangeArrowheads="1"/>
          </p:cNvSpPr>
          <p:nvPr/>
        </p:nvSpPr>
        <p:spPr bwMode="auto">
          <a:xfrm>
            <a:off x="6662409" y="3652064"/>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2" name="Oval 228"/>
          <p:cNvSpPr>
            <a:spLocks noChangeArrowheads="1"/>
          </p:cNvSpPr>
          <p:nvPr/>
        </p:nvSpPr>
        <p:spPr bwMode="auto">
          <a:xfrm>
            <a:off x="7402075" y="4941967"/>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3" name="Oval 229"/>
          <p:cNvSpPr>
            <a:spLocks noChangeArrowheads="1"/>
          </p:cNvSpPr>
          <p:nvPr/>
        </p:nvSpPr>
        <p:spPr bwMode="auto">
          <a:xfrm>
            <a:off x="5315771" y="4903374"/>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4" name="Oval 230"/>
          <p:cNvSpPr>
            <a:spLocks noChangeArrowheads="1"/>
          </p:cNvSpPr>
          <p:nvPr/>
        </p:nvSpPr>
        <p:spPr bwMode="auto">
          <a:xfrm>
            <a:off x="6114558" y="3144415"/>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5" name="Oval 231"/>
          <p:cNvSpPr>
            <a:spLocks noChangeArrowheads="1"/>
          </p:cNvSpPr>
          <p:nvPr/>
        </p:nvSpPr>
        <p:spPr bwMode="auto">
          <a:xfrm>
            <a:off x="6548109" y="3154806"/>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6" name="Oval 232"/>
          <p:cNvSpPr>
            <a:spLocks noChangeArrowheads="1"/>
          </p:cNvSpPr>
          <p:nvPr/>
        </p:nvSpPr>
        <p:spPr bwMode="auto">
          <a:xfrm>
            <a:off x="6318196" y="3980106"/>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7" name="Oval 233"/>
          <p:cNvSpPr>
            <a:spLocks noChangeArrowheads="1"/>
          </p:cNvSpPr>
          <p:nvPr/>
        </p:nvSpPr>
        <p:spPr bwMode="auto">
          <a:xfrm>
            <a:off x="6322137" y="4566426"/>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sp>
        <p:nvSpPr>
          <p:cNvPr id="28" name="Oval 234"/>
          <p:cNvSpPr>
            <a:spLocks noChangeArrowheads="1"/>
          </p:cNvSpPr>
          <p:nvPr/>
        </p:nvSpPr>
        <p:spPr bwMode="auto">
          <a:xfrm>
            <a:off x="6006827" y="3660970"/>
            <a:ext cx="210207" cy="237496"/>
          </a:xfrm>
          <a:prstGeom prst="ellipse">
            <a:avLst/>
          </a:prstGeom>
          <a:noFill/>
          <a:ln w="28575" cap="sq">
            <a:solidFill>
              <a:schemeClr val="tx1"/>
            </a:solidFill>
            <a:round/>
            <a:headEnd/>
            <a:tailEnd/>
          </a:ln>
        </p:spPr>
        <p:txBody>
          <a:bodyPr wrap="none" lIns="274320" rIns="274320" anchor="ctr">
            <a:spAutoFit/>
          </a:bodyPr>
          <a:lstStyle/>
          <a:p>
            <a:endParaRPr lang="en-US"/>
          </a:p>
        </p:txBody>
      </p:sp>
      <p:cxnSp>
        <p:nvCxnSpPr>
          <p:cNvPr id="29" name="AutoShape 235"/>
          <p:cNvCxnSpPr>
            <a:cxnSpLocks noChangeShapeType="1"/>
            <a:stCxn id="10" idx="7"/>
            <a:endCxn id="9" idx="2"/>
          </p:cNvCxnSpPr>
          <p:nvPr/>
        </p:nvCxnSpPr>
        <p:spPr bwMode="auto">
          <a:xfrm flipV="1">
            <a:off x="4501220" y="1566548"/>
            <a:ext cx="1799897" cy="1358183"/>
          </a:xfrm>
          <a:prstGeom prst="straightConnector1">
            <a:avLst/>
          </a:prstGeom>
          <a:noFill/>
          <a:ln w="57150" cap="sq">
            <a:solidFill>
              <a:srgbClr val="A50021"/>
            </a:solidFill>
            <a:round/>
            <a:headEnd/>
            <a:tailEnd/>
          </a:ln>
        </p:spPr>
      </p:cxnSp>
      <p:cxnSp>
        <p:nvCxnSpPr>
          <p:cNvPr id="30" name="AutoShape 236"/>
          <p:cNvCxnSpPr>
            <a:cxnSpLocks noChangeShapeType="1"/>
            <a:stCxn id="11" idx="1"/>
            <a:endCxn id="9" idx="6"/>
          </p:cNvCxnSpPr>
          <p:nvPr/>
        </p:nvCxnSpPr>
        <p:spPr bwMode="auto">
          <a:xfrm flipH="1" flipV="1">
            <a:off x="6534971" y="1566548"/>
            <a:ext cx="1873469" cy="1275059"/>
          </a:xfrm>
          <a:prstGeom prst="straightConnector1">
            <a:avLst/>
          </a:prstGeom>
          <a:noFill/>
          <a:ln w="57150" cap="sq">
            <a:solidFill>
              <a:srgbClr val="A50021"/>
            </a:solidFill>
            <a:round/>
            <a:headEnd/>
            <a:tailEnd/>
          </a:ln>
        </p:spPr>
      </p:cxnSp>
      <p:cxnSp>
        <p:nvCxnSpPr>
          <p:cNvPr id="31" name="AutoShape 237"/>
          <p:cNvCxnSpPr>
            <a:cxnSpLocks noChangeShapeType="1"/>
            <a:stCxn id="16" idx="7"/>
            <a:endCxn id="12" idx="3"/>
          </p:cNvCxnSpPr>
          <p:nvPr/>
        </p:nvCxnSpPr>
        <p:spPr bwMode="auto">
          <a:xfrm flipV="1">
            <a:off x="5864937" y="2319115"/>
            <a:ext cx="458514" cy="461634"/>
          </a:xfrm>
          <a:prstGeom prst="straightConnector1">
            <a:avLst/>
          </a:prstGeom>
          <a:noFill/>
          <a:ln w="57150" cap="sq">
            <a:solidFill>
              <a:srgbClr val="A50021"/>
            </a:solidFill>
            <a:round/>
            <a:headEnd/>
            <a:tailEnd/>
          </a:ln>
        </p:spPr>
      </p:cxnSp>
      <p:cxnSp>
        <p:nvCxnSpPr>
          <p:cNvPr id="32" name="AutoShape 238"/>
          <p:cNvCxnSpPr>
            <a:cxnSpLocks noChangeShapeType="1"/>
            <a:stCxn id="15" idx="1"/>
            <a:endCxn id="12" idx="5"/>
          </p:cNvCxnSpPr>
          <p:nvPr/>
        </p:nvCxnSpPr>
        <p:spPr bwMode="auto">
          <a:xfrm flipH="1" flipV="1">
            <a:off x="6473223" y="2319115"/>
            <a:ext cx="430924" cy="477962"/>
          </a:xfrm>
          <a:prstGeom prst="straightConnector1">
            <a:avLst/>
          </a:prstGeom>
          <a:noFill/>
          <a:ln w="57150" cap="sq">
            <a:solidFill>
              <a:srgbClr val="A50021"/>
            </a:solidFill>
            <a:round/>
            <a:headEnd/>
            <a:tailEnd/>
          </a:ln>
        </p:spPr>
      </p:cxnSp>
      <p:cxnSp>
        <p:nvCxnSpPr>
          <p:cNvPr id="33" name="AutoShape 239"/>
          <p:cNvCxnSpPr>
            <a:cxnSpLocks noChangeShapeType="1"/>
            <a:stCxn id="14" idx="7"/>
            <a:endCxn id="16" idx="2"/>
          </p:cNvCxnSpPr>
          <p:nvPr/>
        </p:nvCxnSpPr>
        <p:spPr bwMode="auto">
          <a:xfrm flipV="1">
            <a:off x="5202785" y="2878716"/>
            <a:ext cx="470338" cy="307261"/>
          </a:xfrm>
          <a:prstGeom prst="straightConnector1">
            <a:avLst/>
          </a:prstGeom>
          <a:noFill/>
          <a:ln w="57150" cap="sq">
            <a:solidFill>
              <a:srgbClr val="A50021"/>
            </a:solidFill>
            <a:round/>
            <a:headEnd/>
            <a:tailEnd/>
          </a:ln>
        </p:spPr>
      </p:cxnSp>
      <p:cxnSp>
        <p:nvCxnSpPr>
          <p:cNvPr id="34" name="AutoShape 240"/>
          <p:cNvCxnSpPr>
            <a:cxnSpLocks noChangeShapeType="1"/>
            <a:stCxn id="13" idx="1"/>
            <a:endCxn id="15" idx="6"/>
          </p:cNvCxnSpPr>
          <p:nvPr/>
        </p:nvCxnSpPr>
        <p:spPr bwMode="auto">
          <a:xfrm flipH="1" flipV="1">
            <a:off x="7095961" y="2895044"/>
            <a:ext cx="534714" cy="279058"/>
          </a:xfrm>
          <a:prstGeom prst="straightConnector1">
            <a:avLst/>
          </a:prstGeom>
          <a:noFill/>
          <a:ln w="57150" cap="sq">
            <a:solidFill>
              <a:srgbClr val="A50021"/>
            </a:solidFill>
            <a:round/>
            <a:headEnd/>
            <a:tailEnd/>
          </a:ln>
        </p:spPr>
      </p:cxnSp>
      <p:cxnSp>
        <p:nvCxnSpPr>
          <p:cNvPr id="35" name="AutoShape 241"/>
          <p:cNvCxnSpPr>
            <a:cxnSpLocks noChangeShapeType="1"/>
            <a:stCxn id="19" idx="1"/>
            <a:endCxn id="14" idx="4"/>
          </p:cNvCxnSpPr>
          <p:nvPr/>
        </p:nvCxnSpPr>
        <p:spPr bwMode="auto">
          <a:xfrm flipH="1" flipV="1">
            <a:off x="5127899" y="3416052"/>
            <a:ext cx="335017" cy="656084"/>
          </a:xfrm>
          <a:prstGeom prst="straightConnector1">
            <a:avLst/>
          </a:prstGeom>
          <a:noFill/>
          <a:ln w="57150" cap="sq">
            <a:solidFill>
              <a:srgbClr val="A50021"/>
            </a:solidFill>
            <a:round/>
            <a:headEnd/>
            <a:tailEnd/>
          </a:ln>
        </p:spPr>
      </p:cxnSp>
      <p:cxnSp>
        <p:nvCxnSpPr>
          <p:cNvPr id="36" name="AutoShape 242"/>
          <p:cNvCxnSpPr>
            <a:cxnSpLocks noChangeShapeType="1"/>
            <a:stCxn id="20" idx="7"/>
            <a:endCxn id="13" idx="4"/>
          </p:cNvCxnSpPr>
          <p:nvPr/>
        </p:nvCxnSpPr>
        <p:spPr bwMode="auto">
          <a:xfrm flipV="1">
            <a:off x="7425723" y="3404177"/>
            <a:ext cx="279838" cy="550695"/>
          </a:xfrm>
          <a:prstGeom prst="straightConnector1">
            <a:avLst/>
          </a:prstGeom>
          <a:noFill/>
          <a:ln w="57150" cap="sq">
            <a:solidFill>
              <a:srgbClr val="A50021"/>
            </a:solidFill>
            <a:round/>
            <a:headEnd/>
            <a:tailEnd/>
          </a:ln>
        </p:spPr>
      </p:cxnSp>
      <p:cxnSp>
        <p:nvCxnSpPr>
          <p:cNvPr id="37" name="AutoShape 243"/>
          <p:cNvCxnSpPr>
            <a:cxnSpLocks noChangeShapeType="1"/>
            <a:stCxn id="22" idx="0"/>
            <a:endCxn id="20" idx="4"/>
          </p:cNvCxnSpPr>
          <p:nvPr/>
        </p:nvCxnSpPr>
        <p:spPr bwMode="auto">
          <a:xfrm flipH="1" flipV="1">
            <a:off x="7350837" y="4184947"/>
            <a:ext cx="156341" cy="743661"/>
          </a:xfrm>
          <a:prstGeom prst="straightConnector1">
            <a:avLst/>
          </a:prstGeom>
          <a:noFill/>
          <a:ln w="57150" cap="sq">
            <a:solidFill>
              <a:srgbClr val="A50021"/>
            </a:solidFill>
            <a:round/>
            <a:headEnd/>
            <a:tailEnd/>
          </a:ln>
        </p:spPr>
      </p:cxnSp>
      <p:cxnSp>
        <p:nvCxnSpPr>
          <p:cNvPr id="39" name="AutoShape 245"/>
          <p:cNvCxnSpPr>
            <a:cxnSpLocks noChangeShapeType="1"/>
            <a:stCxn id="23" idx="6"/>
            <a:endCxn id="27" idx="3"/>
          </p:cNvCxnSpPr>
          <p:nvPr/>
        </p:nvCxnSpPr>
        <p:spPr bwMode="auto">
          <a:xfrm flipV="1">
            <a:off x="5537802" y="4783141"/>
            <a:ext cx="814552" cy="238981"/>
          </a:xfrm>
          <a:prstGeom prst="straightConnector1">
            <a:avLst/>
          </a:prstGeom>
          <a:noFill/>
          <a:ln w="57150" cap="sq">
            <a:solidFill>
              <a:srgbClr val="A50021"/>
            </a:solidFill>
            <a:round/>
            <a:headEnd/>
            <a:tailEnd/>
          </a:ln>
        </p:spPr>
      </p:cxnSp>
      <p:cxnSp>
        <p:nvCxnSpPr>
          <p:cNvPr id="41" name="AutoShape 247"/>
          <p:cNvCxnSpPr>
            <a:cxnSpLocks noChangeShapeType="1"/>
            <a:stCxn id="10" idx="4"/>
            <a:endCxn id="17" idx="0"/>
          </p:cNvCxnSpPr>
          <p:nvPr/>
        </p:nvCxnSpPr>
        <p:spPr bwMode="auto">
          <a:xfrm>
            <a:off x="4426333" y="3154806"/>
            <a:ext cx="620110" cy="2428401"/>
          </a:xfrm>
          <a:prstGeom prst="straightConnector1">
            <a:avLst/>
          </a:prstGeom>
          <a:noFill/>
          <a:ln w="57150" cap="sq">
            <a:solidFill>
              <a:srgbClr val="A50021"/>
            </a:solidFill>
            <a:round/>
            <a:headEnd/>
            <a:tailEnd/>
          </a:ln>
        </p:spPr>
      </p:cxnSp>
      <p:cxnSp>
        <p:nvCxnSpPr>
          <p:cNvPr id="42" name="AutoShape 248"/>
          <p:cNvCxnSpPr>
            <a:cxnSpLocks noChangeShapeType="1"/>
            <a:stCxn id="18" idx="0"/>
            <a:endCxn id="11" idx="4"/>
          </p:cNvCxnSpPr>
          <p:nvPr/>
        </p:nvCxnSpPr>
        <p:spPr bwMode="auto">
          <a:xfrm flipV="1">
            <a:off x="8074737" y="3071682"/>
            <a:ext cx="408590" cy="2499650"/>
          </a:xfrm>
          <a:prstGeom prst="straightConnector1">
            <a:avLst/>
          </a:prstGeom>
          <a:noFill/>
          <a:ln w="57150" cap="sq">
            <a:solidFill>
              <a:srgbClr val="C00000"/>
            </a:solidFill>
            <a:round/>
            <a:headEnd/>
            <a:tailEnd/>
          </a:ln>
        </p:spPr>
      </p:cxnSp>
      <p:cxnSp>
        <p:nvCxnSpPr>
          <p:cNvPr id="46" name="AutoShape 252"/>
          <p:cNvCxnSpPr>
            <a:cxnSpLocks noChangeShapeType="1"/>
            <a:stCxn id="19" idx="7"/>
            <a:endCxn id="28" idx="2"/>
          </p:cNvCxnSpPr>
          <p:nvPr/>
        </p:nvCxnSpPr>
        <p:spPr bwMode="auto">
          <a:xfrm flipV="1">
            <a:off x="5612689" y="3779719"/>
            <a:ext cx="382314" cy="292418"/>
          </a:xfrm>
          <a:prstGeom prst="straightConnector1">
            <a:avLst/>
          </a:prstGeom>
          <a:noFill/>
          <a:ln w="57150" cap="sq">
            <a:solidFill>
              <a:srgbClr val="A50021"/>
            </a:solidFill>
            <a:round/>
            <a:headEnd/>
            <a:tailEnd/>
          </a:ln>
        </p:spPr>
      </p:cxnSp>
      <p:cxnSp>
        <p:nvCxnSpPr>
          <p:cNvPr id="47" name="AutoShape 253"/>
          <p:cNvCxnSpPr>
            <a:cxnSpLocks noChangeShapeType="1"/>
            <a:stCxn id="26" idx="4"/>
            <a:endCxn id="27" idx="0"/>
          </p:cNvCxnSpPr>
          <p:nvPr/>
        </p:nvCxnSpPr>
        <p:spPr bwMode="auto">
          <a:xfrm>
            <a:off x="6423299" y="4230962"/>
            <a:ext cx="3941" cy="322105"/>
          </a:xfrm>
          <a:prstGeom prst="straightConnector1">
            <a:avLst/>
          </a:prstGeom>
          <a:noFill/>
          <a:ln w="57150" cap="sq">
            <a:solidFill>
              <a:srgbClr val="A50021"/>
            </a:solidFill>
            <a:round/>
            <a:headEnd/>
            <a:tailEnd/>
          </a:ln>
        </p:spPr>
      </p:cxnSp>
      <p:cxnSp>
        <p:nvCxnSpPr>
          <p:cNvPr id="49" name="AutoShape 255"/>
          <p:cNvCxnSpPr>
            <a:cxnSpLocks noChangeShapeType="1"/>
            <a:stCxn id="28" idx="0"/>
            <a:endCxn id="24" idx="4"/>
          </p:cNvCxnSpPr>
          <p:nvPr/>
        </p:nvCxnSpPr>
        <p:spPr bwMode="auto">
          <a:xfrm flipV="1">
            <a:off x="6111930" y="3395271"/>
            <a:ext cx="107731" cy="252340"/>
          </a:xfrm>
          <a:prstGeom prst="straightConnector1">
            <a:avLst/>
          </a:prstGeom>
          <a:noFill/>
          <a:ln w="57150" cap="sq">
            <a:solidFill>
              <a:srgbClr val="A50021"/>
            </a:solidFill>
            <a:round/>
            <a:headEnd/>
            <a:tailEnd/>
          </a:ln>
        </p:spPr>
      </p:cxnSp>
      <p:cxnSp>
        <p:nvCxnSpPr>
          <p:cNvPr id="50" name="AutoShape 256"/>
          <p:cNvCxnSpPr>
            <a:cxnSpLocks noChangeShapeType="1"/>
            <a:stCxn id="21" idx="0"/>
            <a:endCxn id="25" idx="4"/>
          </p:cNvCxnSpPr>
          <p:nvPr/>
        </p:nvCxnSpPr>
        <p:spPr bwMode="auto">
          <a:xfrm flipH="1" flipV="1">
            <a:off x="6653213" y="3405662"/>
            <a:ext cx="114300" cy="233043"/>
          </a:xfrm>
          <a:prstGeom prst="straightConnector1">
            <a:avLst/>
          </a:prstGeom>
          <a:noFill/>
          <a:ln w="57150" cap="sq">
            <a:solidFill>
              <a:srgbClr val="A50021"/>
            </a:solidFill>
            <a:round/>
            <a:headEnd/>
            <a:tailEnd/>
          </a:ln>
        </p:spPr>
      </p:cxnSp>
      <p:cxnSp>
        <p:nvCxnSpPr>
          <p:cNvPr id="52" name="AutoShape 258"/>
          <p:cNvCxnSpPr>
            <a:cxnSpLocks noChangeShapeType="1"/>
            <a:stCxn id="26" idx="7"/>
            <a:endCxn id="21" idx="3"/>
          </p:cNvCxnSpPr>
          <p:nvPr/>
        </p:nvCxnSpPr>
        <p:spPr bwMode="auto">
          <a:xfrm flipV="1">
            <a:off x="6498185" y="3868780"/>
            <a:ext cx="194441" cy="132107"/>
          </a:xfrm>
          <a:prstGeom prst="straightConnector1">
            <a:avLst/>
          </a:prstGeom>
          <a:noFill/>
          <a:ln w="57150" cap="sq">
            <a:solidFill>
              <a:srgbClr val="A50021"/>
            </a:solidFill>
            <a:round/>
            <a:headEnd/>
            <a:tailEnd/>
          </a:ln>
        </p:spPr>
      </p:cxnSp>
      <p:cxnSp>
        <p:nvCxnSpPr>
          <p:cNvPr id="53" name="AutoShape 259"/>
          <p:cNvCxnSpPr>
            <a:cxnSpLocks noChangeShapeType="1"/>
            <a:stCxn id="24" idx="6"/>
            <a:endCxn id="25" idx="2"/>
          </p:cNvCxnSpPr>
          <p:nvPr/>
        </p:nvCxnSpPr>
        <p:spPr bwMode="auto">
          <a:xfrm>
            <a:off x="6336589" y="3263164"/>
            <a:ext cx="199697" cy="10390"/>
          </a:xfrm>
          <a:prstGeom prst="straightConnector1">
            <a:avLst/>
          </a:prstGeom>
          <a:noFill/>
          <a:ln w="57150" cap="sq">
            <a:solidFill>
              <a:srgbClr val="A50021"/>
            </a:solidFill>
            <a:round/>
            <a:headEnd/>
            <a:tailEnd/>
          </a:ln>
        </p:spPr>
      </p:cxnSp>
      <p:cxnSp>
        <p:nvCxnSpPr>
          <p:cNvPr id="54" name="AutoShape 260"/>
          <p:cNvCxnSpPr>
            <a:cxnSpLocks noChangeShapeType="1"/>
            <a:stCxn id="17" idx="7"/>
            <a:endCxn id="23" idx="3"/>
          </p:cNvCxnSpPr>
          <p:nvPr/>
        </p:nvCxnSpPr>
        <p:spPr bwMode="auto">
          <a:xfrm flipV="1">
            <a:off x="5121330" y="5120089"/>
            <a:ext cx="224659" cy="497258"/>
          </a:xfrm>
          <a:prstGeom prst="straightConnector1">
            <a:avLst/>
          </a:prstGeom>
          <a:noFill/>
          <a:ln w="57150" cap="sq">
            <a:solidFill>
              <a:srgbClr val="A50021"/>
            </a:solidFill>
            <a:round/>
            <a:headEnd/>
            <a:tailEnd/>
          </a:ln>
        </p:spPr>
      </p:cxnSp>
      <p:cxnSp>
        <p:nvCxnSpPr>
          <p:cNvPr id="57" name="AutoShape 263"/>
          <p:cNvCxnSpPr>
            <a:cxnSpLocks noChangeShapeType="1"/>
            <a:stCxn id="18" idx="1"/>
            <a:endCxn id="22" idx="5"/>
          </p:cNvCxnSpPr>
          <p:nvPr/>
        </p:nvCxnSpPr>
        <p:spPr bwMode="auto">
          <a:xfrm flipH="1" flipV="1">
            <a:off x="7582064" y="5158682"/>
            <a:ext cx="417786" cy="446790"/>
          </a:xfrm>
          <a:prstGeom prst="straightConnector1">
            <a:avLst/>
          </a:prstGeom>
          <a:noFill/>
          <a:ln w="57150" cap="sq">
            <a:solidFill>
              <a:srgbClr val="A50021"/>
            </a:solidFill>
            <a:round/>
            <a:headEnd/>
            <a:tailEnd/>
          </a:ln>
        </p:spPr>
      </p:cxnSp>
      <p:grpSp>
        <p:nvGrpSpPr>
          <p:cNvPr id="98" name="Group 105"/>
          <p:cNvGrpSpPr>
            <a:grpSpLocks/>
          </p:cNvGrpSpPr>
          <p:nvPr/>
        </p:nvGrpSpPr>
        <p:grpSpPr bwMode="auto">
          <a:xfrm>
            <a:off x="628596" y="2567008"/>
            <a:ext cx="2933700" cy="2359025"/>
            <a:chOff x="521" y="2341"/>
            <a:chExt cx="1848" cy="1486"/>
          </a:xfrm>
        </p:grpSpPr>
        <p:sp>
          <p:nvSpPr>
            <p:cNvPr id="99" name="Oval 8"/>
            <p:cNvSpPr>
              <a:spLocks noChangeArrowheads="1"/>
            </p:cNvSpPr>
            <p:nvPr/>
          </p:nvSpPr>
          <p:spPr bwMode="auto">
            <a:xfrm>
              <a:off x="2290" y="2976"/>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0" name="Oval 9"/>
            <p:cNvSpPr>
              <a:spLocks noChangeArrowheads="1"/>
            </p:cNvSpPr>
            <p:nvPr/>
          </p:nvSpPr>
          <p:spPr bwMode="auto">
            <a:xfrm>
              <a:off x="1383" y="2341"/>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1" name="Oval 10"/>
            <p:cNvSpPr>
              <a:spLocks noChangeArrowheads="1"/>
            </p:cNvSpPr>
            <p:nvPr/>
          </p:nvSpPr>
          <p:spPr bwMode="auto">
            <a:xfrm>
              <a:off x="521" y="2931"/>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2" name="Oval 11"/>
            <p:cNvSpPr>
              <a:spLocks noChangeArrowheads="1"/>
            </p:cNvSpPr>
            <p:nvPr/>
          </p:nvSpPr>
          <p:spPr bwMode="auto">
            <a:xfrm>
              <a:off x="930" y="3748"/>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3" name="Oval 12"/>
            <p:cNvSpPr>
              <a:spLocks noChangeArrowheads="1"/>
            </p:cNvSpPr>
            <p:nvPr/>
          </p:nvSpPr>
          <p:spPr bwMode="auto">
            <a:xfrm>
              <a:off x="1882" y="3748"/>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4" name="Oval 13"/>
            <p:cNvSpPr>
              <a:spLocks noChangeArrowheads="1"/>
            </p:cNvSpPr>
            <p:nvPr/>
          </p:nvSpPr>
          <p:spPr bwMode="auto">
            <a:xfrm>
              <a:off x="1383" y="2659"/>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5" name="Oval 14"/>
            <p:cNvSpPr>
              <a:spLocks noChangeArrowheads="1"/>
            </p:cNvSpPr>
            <p:nvPr/>
          </p:nvSpPr>
          <p:spPr bwMode="auto">
            <a:xfrm>
              <a:off x="1110" y="2840"/>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6" name="Oval 15"/>
            <p:cNvSpPr>
              <a:spLocks noChangeArrowheads="1"/>
            </p:cNvSpPr>
            <p:nvPr/>
          </p:nvSpPr>
          <p:spPr bwMode="auto">
            <a:xfrm>
              <a:off x="839" y="3022"/>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7" name="Oval 16"/>
            <p:cNvSpPr>
              <a:spLocks noChangeArrowheads="1"/>
            </p:cNvSpPr>
            <p:nvPr/>
          </p:nvSpPr>
          <p:spPr bwMode="auto">
            <a:xfrm>
              <a:off x="975" y="3294"/>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8" name="Oval 17"/>
            <p:cNvSpPr>
              <a:spLocks noChangeArrowheads="1"/>
            </p:cNvSpPr>
            <p:nvPr/>
          </p:nvSpPr>
          <p:spPr bwMode="auto">
            <a:xfrm>
              <a:off x="1111" y="3521"/>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09" name="Oval 18"/>
            <p:cNvSpPr>
              <a:spLocks noChangeArrowheads="1"/>
            </p:cNvSpPr>
            <p:nvPr/>
          </p:nvSpPr>
          <p:spPr bwMode="auto">
            <a:xfrm>
              <a:off x="1383" y="3521"/>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0" name="Oval 19"/>
            <p:cNvSpPr>
              <a:spLocks noChangeArrowheads="1"/>
            </p:cNvSpPr>
            <p:nvPr/>
          </p:nvSpPr>
          <p:spPr bwMode="auto">
            <a:xfrm>
              <a:off x="1655" y="3521"/>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1" name="Oval 20"/>
            <p:cNvSpPr>
              <a:spLocks noChangeArrowheads="1"/>
            </p:cNvSpPr>
            <p:nvPr/>
          </p:nvSpPr>
          <p:spPr bwMode="auto">
            <a:xfrm>
              <a:off x="1790" y="3271"/>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2" name="Oval 21"/>
            <p:cNvSpPr>
              <a:spLocks noChangeArrowheads="1"/>
            </p:cNvSpPr>
            <p:nvPr/>
          </p:nvSpPr>
          <p:spPr bwMode="auto">
            <a:xfrm>
              <a:off x="1927" y="3022"/>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3" name="Oval 22"/>
            <p:cNvSpPr>
              <a:spLocks noChangeArrowheads="1"/>
            </p:cNvSpPr>
            <p:nvPr/>
          </p:nvSpPr>
          <p:spPr bwMode="auto">
            <a:xfrm>
              <a:off x="1632" y="2840"/>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4" name="Oval 23"/>
            <p:cNvSpPr>
              <a:spLocks noChangeArrowheads="1"/>
            </p:cNvSpPr>
            <p:nvPr/>
          </p:nvSpPr>
          <p:spPr bwMode="auto">
            <a:xfrm>
              <a:off x="1496" y="2976"/>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5" name="Oval 24"/>
            <p:cNvSpPr>
              <a:spLocks noChangeArrowheads="1"/>
            </p:cNvSpPr>
            <p:nvPr/>
          </p:nvSpPr>
          <p:spPr bwMode="auto">
            <a:xfrm>
              <a:off x="1247" y="2976"/>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6" name="Oval 25"/>
            <p:cNvSpPr>
              <a:spLocks noChangeArrowheads="1"/>
            </p:cNvSpPr>
            <p:nvPr/>
          </p:nvSpPr>
          <p:spPr bwMode="auto">
            <a:xfrm>
              <a:off x="1156" y="3158"/>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7" name="Oval 26"/>
            <p:cNvSpPr>
              <a:spLocks noChangeArrowheads="1"/>
            </p:cNvSpPr>
            <p:nvPr/>
          </p:nvSpPr>
          <p:spPr bwMode="auto">
            <a:xfrm>
              <a:off x="1382" y="3294"/>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8" name="Oval 27"/>
            <p:cNvSpPr>
              <a:spLocks noChangeArrowheads="1"/>
            </p:cNvSpPr>
            <p:nvPr/>
          </p:nvSpPr>
          <p:spPr bwMode="auto">
            <a:xfrm>
              <a:off x="1586" y="3157"/>
              <a:ext cx="79" cy="79"/>
            </a:xfrm>
            <a:prstGeom prst="ellipse">
              <a:avLst/>
            </a:prstGeom>
            <a:solidFill>
              <a:schemeClr val="tx1"/>
            </a:solidFill>
            <a:ln w="25400">
              <a:solidFill>
                <a:schemeClr val="accent6"/>
              </a:solidFill>
              <a:round/>
              <a:headEnd/>
              <a:tailEnd/>
            </a:ln>
            <a:effectLst/>
          </p:spPr>
          <p:txBody>
            <a:bodyPr lIns="90000" tIns="46800" rIns="90000" bIns="46800" anchor="ctr">
              <a:spAutoFit/>
            </a:bodyPr>
            <a:lstStyle/>
            <a:p>
              <a:endParaRPr lang="en-US"/>
            </a:p>
          </p:txBody>
        </p:sp>
        <p:sp>
          <p:nvSpPr>
            <p:cNvPr id="119" name="Line 28"/>
            <p:cNvSpPr>
              <a:spLocks noChangeShapeType="1"/>
            </p:cNvSpPr>
            <p:nvPr/>
          </p:nvSpPr>
          <p:spPr bwMode="auto">
            <a:xfrm flipV="1">
              <a:off x="567" y="2387"/>
              <a:ext cx="862" cy="589"/>
            </a:xfrm>
            <a:prstGeom prst="line">
              <a:avLst/>
            </a:prstGeom>
            <a:noFill/>
            <a:ln w="38100">
              <a:solidFill>
                <a:schemeClr val="accent6"/>
              </a:solidFill>
              <a:round/>
              <a:headEnd/>
              <a:tailEnd type="none" w="lg" len="lg"/>
            </a:ln>
            <a:effectLst/>
          </p:spPr>
          <p:txBody>
            <a:bodyPr lIns="90000" tIns="46800" rIns="90000" bIns="46800">
              <a:spAutoFit/>
            </a:bodyPr>
            <a:lstStyle/>
            <a:p>
              <a:endParaRPr lang="en-US"/>
            </a:p>
          </p:txBody>
        </p:sp>
        <p:sp>
          <p:nvSpPr>
            <p:cNvPr id="120" name="Line 29"/>
            <p:cNvSpPr>
              <a:spLocks noChangeShapeType="1"/>
            </p:cNvSpPr>
            <p:nvPr/>
          </p:nvSpPr>
          <p:spPr bwMode="auto">
            <a:xfrm>
              <a:off x="567" y="2976"/>
              <a:ext cx="408" cy="817"/>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1" name="Line 30"/>
            <p:cNvSpPr>
              <a:spLocks noChangeShapeType="1"/>
            </p:cNvSpPr>
            <p:nvPr/>
          </p:nvSpPr>
          <p:spPr bwMode="auto">
            <a:xfrm>
              <a:off x="975" y="3793"/>
              <a:ext cx="998" cy="0"/>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2" name="Line 31"/>
            <p:cNvSpPr>
              <a:spLocks noChangeShapeType="1"/>
            </p:cNvSpPr>
            <p:nvPr/>
          </p:nvSpPr>
          <p:spPr bwMode="auto">
            <a:xfrm flipV="1">
              <a:off x="1927" y="3022"/>
              <a:ext cx="409" cy="771"/>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3" name="Line 32"/>
            <p:cNvSpPr>
              <a:spLocks noChangeShapeType="1"/>
            </p:cNvSpPr>
            <p:nvPr/>
          </p:nvSpPr>
          <p:spPr bwMode="auto">
            <a:xfrm>
              <a:off x="1429" y="2387"/>
              <a:ext cx="907" cy="635"/>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4" name="Line 33"/>
            <p:cNvSpPr>
              <a:spLocks noChangeShapeType="1"/>
            </p:cNvSpPr>
            <p:nvPr/>
          </p:nvSpPr>
          <p:spPr bwMode="auto">
            <a:xfrm>
              <a:off x="1429" y="2387"/>
              <a:ext cx="0" cy="272"/>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5" name="Line 34"/>
            <p:cNvSpPr>
              <a:spLocks noChangeShapeType="1"/>
            </p:cNvSpPr>
            <p:nvPr/>
          </p:nvSpPr>
          <p:spPr bwMode="auto">
            <a:xfrm>
              <a:off x="1429" y="2704"/>
              <a:ext cx="544" cy="363"/>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6" name="Line 35"/>
            <p:cNvSpPr>
              <a:spLocks noChangeShapeType="1"/>
            </p:cNvSpPr>
            <p:nvPr/>
          </p:nvSpPr>
          <p:spPr bwMode="auto">
            <a:xfrm>
              <a:off x="884" y="3067"/>
              <a:ext cx="272" cy="499"/>
            </a:xfrm>
            <a:prstGeom prst="line">
              <a:avLst/>
            </a:prstGeom>
            <a:noFill/>
            <a:ln w="38100">
              <a:solidFill>
                <a:schemeClr val="accent6"/>
              </a:solidFill>
              <a:round/>
              <a:headEnd/>
              <a:tailEnd type="none" w="lg" len="lg"/>
            </a:ln>
            <a:effectLst/>
          </p:spPr>
          <p:txBody>
            <a:bodyPr lIns="90000" tIns="46800" rIns="90000" bIns="46800">
              <a:spAutoFit/>
            </a:bodyPr>
            <a:lstStyle/>
            <a:p>
              <a:endParaRPr lang="en-US"/>
            </a:p>
          </p:txBody>
        </p:sp>
        <p:sp>
          <p:nvSpPr>
            <p:cNvPr id="127" name="Line 36"/>
            <p:cNvSpPr>
              <a:spLocks noChangeShapeType="1"/>
            </p:cNvSpPr>
            <p:nvPr/>
          </p:nvSpPr>
          <p:spPr bwMode="auto">
            <a:xfrm>
              <a:off x="1156" y="3566"/>
              <a:ext cx="545" cy="0"/>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8" name="Line 37"/>
            <p:cNvSpPr>
              <a:spLocks noChangeShapeType="1"/>
            </p:cNvSpPr>
            <p:nvPr/>
          </p:nvSpPr>
          <p:spPr bwMode="auto">
            <a:xfrm flipH="1">
              <a:off x="1677" y="3089"/>
              <a:ext cx="272" cy="499"/>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29" name="Line 38"/>
            <p:cNvSpPr>
              <a:spLocks noChangeShapeType="1"/>
            </p:cNvSpPr>
            <p:nvPr/>
          </p:nvSpPr>
          <p:spPr bwMode="auto">
            <a:xfrm flipH="1">
              <a:off x="884" y="2704"/>
              <a:ext cx="545" cy="363"/>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0" name="Line 39"/>
            <p:cNvSpPr>
              <a:spLocks noChangeShapeType="1"/>
            </p:cNvSpPr>
            <p:nvPr/>
          </p:nvSpPr>
          <p:spPr bwMode="auto">
            <a:xfrm>
              <a:off x="567" y="2976"/>
              <a:ext cx="317" cy="91"/>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1" name="Line 40"/>
            <p:cNvSpPr>
              <a:spLocks noChangeShapeType="1"/>
            </p:cNvSpPr>
            <p:nvPr/>
          </p:nvSpPr>
          <p:spPr bwMode="auto">
            <a:xfrm flipH="1">
              <a:off x="975" y="3566"/>
              <a:ext cx="181" cy="227"/>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2" name="Line 41"/>
            <p:cNvSpPr>
              <a:spLocks noChangeShapeType="1"/>
            </p:cNvSpPr>
            <p:nvPr/>
          </p:nvSpPr>
          <p:spPr bwMode="auto">
            <a:xfrm>
              <a:off x="1701" y="3566"/>
              <a:ext cx="226" cy="227"/>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3" name="Line 42"/>
            <p:cNvSpPr>
              <a:spLocks noChangeShapeType="1"/>
            </p:cNvSpPr>
            <p:nvPr/>
          </p:nvSpPr>
          <p:spPr bwMode="auto">
            <a:xfrm>
              <a:off x="1156" y="2886"/>
              <a:ext cx="136"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4" name="Line 43"/>
            <p:cNvSpPr>
              <a:spLocks noChangeShapeType="1"/>
            </p:cNvSpPr>
            <p:nvPr/>
          </p:nvSpPr>
          <p:spPr bwMode="auto">
            <a:xfrm flipH="1">
              <a:off x="1202" y="3022"/>
              <a:ext cx="90"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5" name="Line 44"/>
            <p:cNvSpPr>
              <a:spLocks noChangeShapeType="1"/>
            </p:cNvSpPr>
            <p:nvPr/>
          </p:nvSpPr>
          <p:spPr bwMode="auto">
            <a:xfrm flipH="1">
              <a:off x="1020" y="3203"/>
              <a:ext cx="182"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6" name="Line 45"/>
            <p:cNvSpPr>
              <a:spLocks noChangeShapeType="1"/>
            </p:cNvSpPr>
            <p:nvPr/>
          </p:nvSpPr>
          <p:spPr bwMode="auto">
            <a:xfrm>
              <a:off x="1202" y="3203"/>
              <a:ext cx="227"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7" name="Line 46"/>
            <p:cNvSpPr>
              <a:spLocks noChangeShapeType="1"/>
            </p:cNvSpPr>
            <p:nvPr/>
          </p:nvSpPr>
          <p:spPr bwMode="auto">
            <a:xfrm>
              <a:off x="1429" y="3339"/>
              <a:ext cx="0" cy="227"/>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8" name="Line 47"/>
            <p:cNvSpPr>
              <a:spLocks noChangeShapeType="1"/>
            </p:cNvSpPr>
            <p:nvPr/>
          </p:nvSpPr>
          <p:spPr bwMode="auto">
            <a:xfrm flipH="1">
              <a:off x="1429" y="3203"/>
              <a:ext cx="181"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39" name="Line 48"/>
            <p:cNvSpPr>
              <a:spLocks noChangeShapeType="1"/>
            </p:cNvSpPr>
            <p:nvPr/>
          </p:nvSpPr>
          <p:spPr bwMode="auto">
            <a:xfrm>
              <a:off x="1655" y="3203"/>
              <a:ext cx="182" cy="91"/>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64" name="Line 49"/>
            <p:cNvSpPr>
              <a:spLocks noChangeShapeType="1"/>
            </p:cNvSpPr>
            <p:nvPr/>
          </p:nvSpPr>
          <p:spPr bwMode="auto">
            <a:xfrm flipH="1">
              <a:off x="1519" y="2886"/>
              <a:ext cx="182"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91" name="Line 50"/>
            <p:cNvSpPr>
              <a:spLocks noChangeShapeType="1"/>
            </p:cNvSpPr>
            <p:nvPr/>
          </p:nvSpPr>
          <p:spPr bwMode="auto">
            <a:xfrm>
              <a:off x="1292" y="3022"/>
              <a:ext cx="227" cy="0"/>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92" name="Line 51"/>
            <p:cNvSpPr>
              <a:spLocks noChangeShapeType="1"/>
            </p:cNvSpPr>
            <p:nvPr/>
          </p:nvSpPr>
          <p:spPr bwMode="auto">
            <a:xfrm>
              <a:off x="1519" y="3022"/>
              <a:ext cx="91" cy="136"/>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sp>
          <p:nvSpPr>
            <p:cNvPr id="193" name="Line 104"/>
            <p:cNvSpPr>
              <a:spLocks noChangeShapeType="1"/>
            </p:cNvSpPr>
            <p:nvPr/>
          </p:nvSpPr>
          <p:spPr bwMode="auto">
            <a:xfrm flipV="1">
              <a:off x="1973" y="3022"/>
              <a:ext cx="363" cy="45"/>
            </a:xfrm>
            <a:prstGeom prst="line">
              <a:avLst/>
            </a:prstGeom>
            <a:noFill/>
            <a:ln w="38100">
              <a:solidFill>
                <a:schemeClr val="accent6"/>
              </a:solidFill>
              <a:round/>
              <a:headEnd/>
              <a:tailEnd type="none" w="lg" len="lg"/>
            </a:ln>
            <a:effectLst/>
          </p:spPr>
          <p:txBody>
            <a:bodyPr wrap="none" lIns="90000" tIns="46800" rIns="90000" bIns="46800">
              <a:spAutoFit/>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par>
                                <p:cTn id="8" presetID="3" presetClass="entr" presetSubtype="10" fill="hold"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blinds(horizontal)">
                                      <p:cBhvr>
                                        <p:cTn id="10" dur="500"/>
                                        <p:tgtEl>
                                          <p:spTgt spid="42"/>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1"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checkerboard(across)">
                                      <p:cBhvr>
                                        <p:cTn id="15" dur="500"/>
                                        <p:tgtEl>
                                          <p:spTgt spid="18"/>
                                        </p:tgtEl>
                                      </p:cBhvr>
                                    </p:animEffect>
                                  </p:childTnLst>
                                </p:cTn>
                              </p:par>
                              <p:par>
                                <p:cTn id="16" presetID="5" presetClass="entr" presetSubtype="10"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checkerboard(across)">
                                      <p:cBhvr>
                                        <p:cTn id="18" dur="500"/>
                                        <p:tgtEl>
                                          <p:spTgt spid="42"/>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heckerboard(across)">
                                      <p:cBhvr>
                                        <p:cTn id="21" dur="500"/>
                                        <p:tgtEl>
                                          <p:spTgt spid="11"/>
                                        </p:tgtEl>
                                      </p:cBhvr>
                                    </p:animEffect>
                                  </p:childTnLst>
                                </p:cTn>
                              </p:par>
                              <p:par>
                                <p:cTn id="22" presetID="5" presetClass="entr" presetSubtype="10"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checkerboard(across)">
                                      <p:cBhvr>
                                        <p:cTn id="24" dur="500"/>
                                        <p:tgtEl>
                                          <p:spTgt spid="30"/>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checkerboard(across)">
                                      <p:cBhvr>
                                        <p:cTn id="29" dur="500"/>
                                        <p:tgtEl>
                                          <p:spTgt spid="9"/>
                                        </p:tgtEl>
                                      </p:cBhvr>
                                    </p:animEffect>
                                  </p:childTnLst>
                                </p:cTn>
                              </p:par>
                              <p:par>
                                <p:cTn id="30" presetID="5" presetClass="entr" presetSubtype="1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checkerboard(across)">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checkerboard(across)">
                                      <p:cBhvr>
                                        <p:cTn id="37" dur="500"/>
                                        <p:tgtEl>
                                          <p:spTgt spid="10"/>
                                        </p:tgtEl>
                                      </p:cBhvr>
                                    </p:animEffect>
                                  </p:childTnLst>
                                </p:cTn>
                              </p:par>
                              <p:par>
                                <p:cTn id="38" presetID="5" presetClass="entr" presetSubtype="1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checkerboard(across)">
                                      <p:cBhvr>
                                        <p:cTn id="40" dur="500"/>
                                        <p:tgtEl>
                                          <p:spTgt spid="41"/>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checkerboard(across)">
                                      <p:cBhvr>
                                        <p:cTn id="45" dur="500"/>
                                        <p:tgtEl>
                                          <p:spTgt spid="17"/>
                                        </p:tgtEl>
                                      </p:cBhvr>
                                    </p:animEffect>
                                  </p:childTnLst>
                                </p:cTn>
                              </p:par>
                              <p:par>
                                <p:cTn id="46" presetID="5" presetClass="entr" presetSubtype="10" fill="hold" nodeType="with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checkerboard(across)">
                                      <p:cBhvr>
                                        <p:cTn id="48" dur="500"/>
                                        <p:tgtEl>
                                          <p:spTgt spid="54"/>
                                        </p:tgtEl>
                                      </p:cBhvr>
                                    </p:animEffect>
                                  </p:childTnLst>
                                </p:cTn>
                              </p:par>
                            </p:childTnLst>
                          </p:cTn>
                        </p:par>
                      </p:childTnLst>
                    </p:cTn>
                  </p:par>
                  <p:par>
                    <p:cTn id="49" fill="hold">
                      <p:stCondLst>
                        <p:cond delay="indefinite"/>
                      </p:stCondLst>
                      <p:childTnLst>
                        <p:par>
                          <p:cTn id="50" fill="hold">
                            <p:stCondLst>
                              <p:cond delay="0"/>
                            </p:stCondLst>
                            <p:childTnLst>
                              <p:par>
                                <p:cTn id="51" presetID="5" presetClass="entr" presetSubtype="10"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checkerboard(across)">
                                      <p:cBhvr>
                                        <p:cTn id="53" dur="500"/>
                                        <p:tgtEl>
                                          <p:spTgt spid="23"/>
                                        </p:tgtEl>
                                      </p:cBhvr>
                                    </p:animEffect>
                                  </p:childTnLst>
                                </p:cTn>
                              </p:par>
                              <p:par>
                                <p:cTn id="54" presetID="5" presetClass="entr" presetSubtype="10"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checkerboard(across)">
                                      <p:cBhvr>
                                        <p:cTn id="56" dur="500"/>
                                        <p:tgtEl>
                                          <p:spTgt spid="39"/>
                                        </p:tgtEl>
                                      </p:cBhvr>
                                    </p:animEffect>
                                  </p:childTnLst>
                                </p:cTn>
                              </p:par>
                            </p:childTnLst>
                          </p:cTn>
                        </p:par>
                      </p:childTnLst>
                    </p:cTn>
                  </p:par>
                  <p:par>
                    <p:cTn id="57" fill="hold">
                      <p:stCondLst>
                        <p:cond delay="indefinite"/>
                      </p:stCondLst>
                      <p:childTnLst>
                        <p:par>
                          <p:cTn id="58" fill="hold">
                            <p:stCondLst>
                              <p:cond delay="0"/>
                            </p:stCondLst>
                            <p:childTnLst>
                              <p:par>
                                <p:cTn id="59" presetID="5" presetClass="entr" presetSubtype="10"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5" presetClass="entr" presetSubtype="10" fill="hold" nodeType="with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checkerboard(across)">
                                      <p:cBhvr>
                                        <p:cTn id="64" dur="500"/>
                                        <p:tgtEl>
                                          <p:spTgt spid="47"/>
                                        </p:tgtEl>
                                      </p:cBhvr>
                                    </p:animEffect>
                                  </p:childTnLst>
                                </p:cTn>
                              </p:par>
                            </p:childTnLst>
                          </p:cTn>
                        </p:par>
                      </p:childTnLst>
                    </p:cTn>
                  </p:par>
                  <p:par>
                    <p:cTn id="65" fill="hold">
                      <p:stCondLst>
                        <p:cond delay="indefinite"/>
                      </p:stCondLst>
                      <p:childTnLst>
                        <p:par>
                          <p:cTn id="66" fill="hold">
                            <p:stCondLst>
                              <p:cond delay="0"/>
                            </p:stCondLst>
                            <p:childTnLst>
                              <p:par>
                                <p:cTn id="67" presetID="5" presetClass="entr" presetSubtype="10" fill="hold" grpId="0" nodeType="click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checkerboard(across)">
                                      <p:cBhvr>
                                        <p:cTn id="69" dur="500"/>
                                        <p:tgtEl>
                                          <p:spTgt spid="26"/>
                                        </p:tgtEl>
                                      </p:cBhvr>
                                    </p:animEffect>
                                  </p:childTnLst>
                                </p:cTn>
                              </p:par>
                              <p:par>
                                <p:cTn id="70" presetID="5" presetClass="entr" presetSubtype="10" fill="hold" nodeType="withEffect">
                                  <p:stCondLst>
                                    <p:cond delay="0"/>
                                  </p:stCondLst>
                                  <p:childTnLst>
                                    <p:set>
                                      <p:cBhvr>
                                        <p:cTn id="71" dur="1" fill="hold">
                                          <p:stCondLst>
                                            <p:cond delay="0"/>
                                          </p:stCondLst>
                                        </p:cTn>
                                        <p:tgtEl>
                                          <p:spTgt spid="52"/>
                                        </p:tgtEl>
                                        <p:attrNameLst>
                                          <p:attrName>style.visibility</p:attrName>
                                        </p:attrNameLst>
                                      </p:cBhvr>
                                      <p:to>
                                        <p:strVal val="visible"/>
                                      </p:to>
                                    </p:set>
                                    <p:animEffect transition="in" filter="checkerboard(across)">
                                      <p:cBhvr>
                                        <p:cTn id="72" dur="500"/>
                                        <p:tgtEl>
                                          <p:spTgt spid="52"/>
                                        </p:tgtEl>
                                      </p:cBhvr>
                                    </p:animEffect>
                                  </p:childTnLst>
                                </p:cTn>
                              </p:par>
                            </p:childTnLst>
                          </p:cTn>
                        </p:par>
                      </p:childTnLst>
                    </p:cTn>
                  </p:par>
                  <p:par>
                    <p:cTn id="73" fill="hold">
                      <p:stCondLst>
                        <p:cond delay="indefinite"/>
                      </p:stCondLst>
                      <p:childTnLst>
                        <p:par>
                          <p:cTn id="74" fill="hold">
                            <p:stCondLst>
                              <p:cond delay="0"/>
                            </p:stCondLst>
                            <p:childTnLst>
                              <p:par>
                                <p:cTn id="75" presetID="5" presetClass="entr" presetSubtype="10"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checkerboard(across)">
                                      <p:cBhvr>
                                        <p:cTn id="77" dur="500"/>
                                        <p:tgtEl>
                                          <p:spTgt spid="21"/>
                                        </p:tgtEl>
                                      </p:cBhvr>
                                    </p:animEffect>
                                  </p:childTnLst>
                                </p:cTn>
                              </p:par>
                              <p:par>
                                <p:cTn id="78" presetID="5" presetClass="entr" presetSubtype="10" fill="hold" nodeType="with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checkerboard(across)">
                                      <p:cBhvr>
                                        <p:cTn id="80" dur="500"/>
                                        <p:tgtEl>
                                          <p:spTgt spid="50"/>
                                        </p:tgtEl>
                                      </p:cBhvr>
                                    </p:animEffect>
                                  </p:childTnLst>
                                </p:cTn>
                              </p:par>
                            </p:childTnLst>
                          </p:cTn>
                        </p:par>
                      </p:childTnLst>
                    </p:cTn>
                  </p:par>
                  <p:par>
                    <p:cTn id="81" fill="hold">
                      <p:stCondLst>
                        <p:cond delay="indefinite"/>
                      </p:stCondLst>
                      <p:childTnLst>
                        <p:par>
                          <p:cTn id="82" fill="hold">
                            <p:stCondLst>
                              <p:cond delay="0"/>
                            </p:stCondLst>
                            <p:childTnLst>
                              <p:par>
                                <p:cTn id="83" presetID="5" presetClass="entr" presetSubtype="10" fill="hold" grpId="0" nodeType="click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checkerboard(across)">
                                      <p:cBhvr>
                                        <p:cTn id="85" dur="500"/>
                                        <p:tgtEl>
                                          <p:spTgt spid="25"/>
                                        </p:tgtEl>
                                      </p:cBhvr>
                                    </p:animEffect>
                                  </p:childTnLst>
                                </p:cTn>
                              </p:par>
                              <p:par>
                                <p:cTn id="86" presetID="5" presetClass="entr" presetSubtype="10" fill="hold" nodeType="withEffect">
                                  <p:stCondLst>
                                    <p:cond delay="0"/>
                                  </p:stCondLst>
                                  <p:childTnLst>
                                    <p:set>
                                      <p:cBhvr>
                                        <p:cTn id="87" dur="1" fill="hold">
                                          <p:stCondLst>
                                            <p:cond delay="0"/>
                                          </p:stCondLst>
                                        </p:cTn>
                                        <p:tgtEl>
                                          <p:spTgt spid="53"/>
                                        </p:tgtEl>
                                        <p:attrNameLst>
                                          <p:attrName>style.visibility</p:attrName>
                                        </p:attrNameLst>
                                      </p:cBhvr>
                                      <p:to>
                                        <p:strVal val="visible"/>
                                      </p:to>
                                    </p:set>
                                    <p:animEffect transition="in" filter="checkerboard(across)">
                                      <p:cBhvr>
                                        <p:cTn id="88" dur="500"/>
                                        <p:tgtEl>
                                          <p:spTgt spid="53"/>
                                        </p:tgtEl>
                                      </p:cBhvr>
                                    </p:animEffect>
                                  </p:childTnLst>
                                </p:cTn>
                              </p:par>
                            </p:childTnLst>
                          </p:cTn>
                        </p:par>
                      </p:childTnLst>
                    </p:cTn>
                  </p:par>
                  <p:par>
                    <p:cTn id="89" fill="hold">
                      <p:stCondLst>
                        <p:cond delay="indefinite"/>
                      </p:stCondLst>
                      <p:childTnLst>
                        <p:par>
                          <p:cTn id="90" fill="hold">
                            <p:stCondLst>
                              <p:cond delay="0"/>
                            </p:stCondLst>
                            <p:childTnLst>
                              <p:par>
                                <p:cTn id="91" presetID="5" presetClass="entr" presetSubtype="10" fill="hold" grpId="0" nodeType="click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checkerboard(across)">
                                      <p:cBhvr>
                                        <p:cTn id="93" dur="500"/>
                                        <p:tgtEl>
                                          <p:spTgt spid="24"/>
                                        </p:tgtEl>
                                      </p:cBhvr>
                                    </p:animEffect>
                                  </p:childTnLst>
                                </p:cTn>
                              </p:par>
                              <p:par>
                                <p:cTn id="94" presetID="5" presetClass="entr" presetSubtype="10" fill="hold"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checkerboard(across)">
                                      <p:cBhvr>
                                        <p:cTn id="96" dur="500"/>
                                        <p:tgtEl>
                                          <p:spTgt spid="49"/>
                                        </p:tgtEl>
                                      </p:cBhvr>
                                    </p:animEffect>
                                  </p:childTnLst>
                                </p:cTn>
                              </p:par>
                            </p:childTnLst>
                          </p:cTn>
                        </p:par>
                      </p:childTnLst>
                    </p:cTn>
                  </p:par>
                  <p:par>
                    <p:cTn id="97" fill="hold">
                      <p:stCondLst>
                        <p:cond delay="indefinite"/>
                      </p:stCondLst>
                      <p:childTnLst>
                        <p:par>
                          <p:cTn id="98" fill="hold">
                            <p:stCondLst>
                              <p:cond delay="0"/>
                            </p:stCondLst>
                            <p:childTnLst>
                              <p:par>
                                <p:cTn id="99" presetID="5" presetClass="entr" presetSubtype="10" fill="hold" grpId="0" nodeType="click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checkerboard(across)">
                                      <p:cBhvr>
                                        <p:cTn id="101" dur="500"/>
                                        <p:tgtEl>
                                          <p:spTgt spid="28"/>
                                        </p:tgtEl>
                                      </p:cBhvr>
                                    </p:animEffect>
                                  </p:childTnLst>
                                </p:cTn>
                              </p:par>
                              <p:par>
                                <p:cTn id="102" presetID="5" presetClass="entr" presetSubtype="10" fill="hold" nodeType="with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checkerboard(across)">
                                      <p:cBhvr>
                                        <p:cTn id="104" dur="500"/>
                                        <p:tgtEl>
                                          <p:spTgt spid="46"/>
                                        </p:tgtEl>
                                      </p:cBhvr>
                                    </p:animEffect>
                                  </p:childTnLst>
                                </p:cTn>
                              </p:par>
                            </p:childTnLst>
                          </p:cTn>
                        </p:par>
                      </p:childTnLst>
                    </p:cTn>
                  </p:par>
                  <p:par>
                    <p:cTn id="105" fill="hold">
                      <p:stCondLst>
                        <p:cond delay="indefinite"/>
                      </p:stCondLst>
                      <p:childTnLst>
                        <p:par>
                          <p:cTn id="106" fill="hold">
                            <p:stCondLst>
                              <p:cond delay="0"/>
                            </p:stCondLst>
                            <p:childTnLst>
                              <p:par>
                                <p:cTn id="107" presetID="5" presetClass="entr" presetSubtype="10" fill="hold" grpId="0" nodeType="click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checkerboard(across)">
                                      <p:cBhvr>
                                        <p:cTn id="109" dur="500"/>
                                        <p:tgtEl>
                                          <p:spTgt spid="19"/>
                                        </p:tgtEl>
                                      </p:cBhvr>
                                    </p:animEffect>
                                  </p:childTnLst>
                                </p:cTn>
                              </p:par>
                              <p:par>
                                <p:cTn id="110" presetID="5" presetClass="entr" presetSubtype="10" fill="hold"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checkerboard(across)">
                                      <p:cBhvr>
                                        <p:cTn id="112" dur="500"/>
                                        <p:tgtEl>
                                          <p:spTgt spid="35"/>
                                        </p:tgtEl>
                                      </p:cBhvr>
                                    </p:animEffect>
                                  </p:childTnLst>
                                </p:cTn>
                              </p:par>
                            </p:childTnLst>
                          </p:cTn>
                        </p:par>
                      </p:childTnLst>
                    </p:cTn>
                  </p:par>
                  <p:par>
                    <p:cTn id="113" fill="hold">
                      <p:stCondLst>
                        <p:cond delay="indefinite"/>
                      </p:stCondLst>
                      <p:childTnLst>
                        <p:par>
                          <p:cTn id="114" fill="hold">
                            <p:stCondLst>
                              <p:cond delay="0"/>
                            </p:stCondLst>
                            <p:childTnLst>
                              <p:par>
                                <p:cTn id="115" presetID="5" presetClass="entr" presetSubtype="10" fill="hold" grpId="0" nodeType="clickEffect">
                                  <p:stCondLst>
                                    <p:cond delay="0"/>
                                  </p:stCondLst>
                                  <p:childTnLst>
                                    <p:set>
                                      <p:cBhvr>
                                        <p:cTn id="116" dur="1" fill="hold">
                                          <p:stCondLst>
                                            <p:cond delay="0"/>
                                          </p:stCondLst>
                                        </p:cTn>
                                        <p:tgtEl>
                                          <p:spTgt spid="14"/>
                                        </p:tgtEl>
                                        <p:attrNameLst>
                                          <p:attrName>style.visibility</p:attrName>
                                        </p:attrNameLst>
                                      </p:cBhvr>
                                      <p:to>
                                        <p:strVal val="visible"/>
                                      </p:to>
                                    </p:set>
                                    <p:animEffect transition="in" filter="checkerboard(across)">
                                      <p:cBhvr>
                                        <p:cTn id="117" dur="500"/>
                                        <p:tgtEl>
                                          <p:spTgt spid="14"/>
                                        </p:tgtEl>
                                      </p:cBhvr>
                                    </p:animEffect>
                                  </p:childTnLst>
                                </p:cTn>
                              </p:par>
                              <p:par>
                                <p:cTn id="118" presetID="5" presetClass="entr" presetSubtype="10" fill="hold" nodeType="withEffect">
                                  <p:stCondLst>
                                    <p:cond delay="0"/>
                                  </p:stCondLst>
                                  <p:childTnLst>
                                    <p:set>
                                      <p:cBhvr>
                                        <p:cTn id="119" dur="1" fill="hold">
                                          <p:stCondLst>
                                            <p:cond delay="0"/>
                                          </p:stCondLst>
                                        </p:cTn>
                                        <p:tgtEl>
                                          <p:spTgt spid="33"/>
                                        </p:tgtEl>
                                        <p:attrNameLst>
                                          <p:attrName>style.visibility</p:attrName>
                                        </p:attrNameLst>
                                      </p:cBhvr>
                                      <p:to>
                                        <p:strVal val="visible"/>
                                      </p:to>
                                    </p:set>
                                    <p:animEffect transition="in" filter="checkerboard(across)">
                                      <p:cBhvr>
                                        <p:cTn id="120" dur="500"/>
                                        <p:tgtEl>
                                          <p:spTgt spid="33"/>
                                        </p:tgtEl>
                                      </p:cBhvr>
                                    </p:animEffect>
                                  </p:childTnLst>
                                </p:cTn>
                              </p:par>
                            </p:childTnLst>
                          </p:cTn>
                        </p:par>
                      </p:childTnLst>
                    </p:cTn>
                  </p:par>
                  <p:par>
                    <p:cTn id="121" fill="hold">
                      <p:stCondLst>
                        <p:cond delay="indefinite"/>
                      </p:stCondLst>
                      <p:childTnLst>
                        <p:par>
                          <p:cTn id="122" fill="hold">
                            <p:stCondLst>
                              <p:cond delay="0"/>
                            </p:stCondLst>
                            <p:childTnLst>
                              <p:par>
                                <p:cTn id="123" presetID="5" presetClass="entr" presetSubtype="10" fill="hold" grpId="0" nodeType="click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checkerboard(across)">
                                      <p:cBhvr>
                                        <p:cTn id="125" dur="500"/>
                                        <p:tgtEl>
                                          <p:spTgt spid="16"/>
                                        </p:tgtEl>
                                      </p:cBhvr>
                                    </p:animEffect>
                                  </p:childTnLst>
                                </p:cTn>
                              </p:par>
                              <p:par>
                                <p:cTn id="126" presetID="5" presetClass="entr" presetSubtype="10" fill="hold" nodeType="with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checkerboard(across)">
                                      <p:cBhvr>
                                        <p:cTn id="128" dur="500"/>
                                        <p:tgtEl>
                                          <p:spTgt spid="31"/>
                                        </p:tgtEl>
                                      </p:cBhvr>
                                    </p:animEffect>
                                  </p:childTnLst>
                                </p:cTn>
                              </p:par>
                            </p:childTnLst>
                          </p:cTn>
                        </p:par>
                      </p:childTnLst>
                    </p:cTn>
                  </p:par>
                  <p:par>
                    <p:cTn id="129" fill="hold">
                      <p:stCondLst>
                        <p:cond delay="indefinite"/>
                      </p:stCondLst>
                      <p:childTnLst>
                        <p:par>
                          <p:cTn id="130" fill="hold">
                            <p:stCondLst>
                              <p:cond delay="0"/>
                            </p:stCondLst>
                            <p:childTnLst>
                              <p:par>
                                <p:cTn id="131" presetID="5" presetClass="entr" presetSubtype="10" fill="hold" grpId="0" nodeType="click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checkerboard(across)">
                                      <p:cBhvr>
                                        <p:cTn id="133" dur="500"/>
                                        <p:tgtEl>
                                          <p:spTgt spid="12"/>
                                        </p:tgtEl>
                                      </p:cBhvr>
                                    </p:animEffect>
                                  </p:childTnLst>
                                </p:cTn>
                              </p:par>
                              <p:par>
                                <p:cTn id="134" presetID="5" presetClass="entr" presetSubtype="10" fill="hold" nodeType="withEffect">
                                  <p:stCondLst>
                                    <p:cond delay="0"/>
                                  </p:stCondLst>
                                  <p:childTnLst>
                                    <p:set>
                                      <p:cBhvr>
                                        <p:cTn id="135" dur="1" fill="hold">
                                          <p:stCondLst>
                                            <p:cond delay="0"/>
                                          </p:stCondLst>
                                        </p:cTn>
                                        <p:tgtEl>
                                          <p:spTgt spid="32"/>
                                        </p:tgtEl>
                                        <p:attrNameLst>
                                          <p:attrName>style.visibility</p:attrName>
                                        </p:attrNameLst>
                                      </p:cBhvr>
                                      <p:to>
                                        <p:strVal val="visible"/>
                                      </p:to>
                                    </p:set>
                                    <p:animEffect transition="in" filter="checkerboard(across)">
                                      <p:cBhvr>
                                        <p:cTn id="136" dur="500"/>
                                        <p:tgtEl>
                                          <p:spTgt spid="32"/>
                                        </p:tgtEl>
                                      </p:cBhvr>
                                    </p:animEffect>
                                  </p:childTnLst>
                                </p:cTn>
                              </p:par>
                            </p:childTnLst>
                          </p:cTn>
                        </p:par>
                      </p:childTnLst>
                    </p:cTn>
                  </p:par>
                  <p:par>
                    <p:cTn id="137" fill="hold">
                      <p:stCondLst>
                        <p:cond delay="indefinite"/>
                      </p:stCondLst>
                      <p:childTnLst>
                        <p:par>
                          <p:cTn id="138" fill="hold">
                            <p:stCondLst>
                              <p:cond delay="0"/>
                            </p:stCondLst>
                            <p:childTnLst>
                              <p:par>
                                <p:cTn id="139" presetID="5" presetClass="entr" presetSubtype="10" fill="hold" grpId="0" nodeType="click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checkerboard(across)">
                                      <p:cBhvr>
                                        <p:cTn id="141" dur="500"/>
                                        <p:tgtEl>
                                          <p:spTgt spid="15"/>
                                        </p:tgtEl>
                                      </p:cBhvr>
                                    </p:animEffect>
                                  </p:childTnLst>
                                </p:cTn>
                              </p:par>
                              <p:par>
                                <p:cTn id="142" presetID="5" presetClass="entr" presetSubtype="10" fill="hold" nodeType="withEffect">
                                  <p:stCondLst>
                                    <p:cond delay="0"/>
                                  </p:stCondLst>
                                  <p:childTnLst>
                                    <p:set>
                                      <p:cBhvr>
                                        <p:cTn id="143" dur="1" fill="hold">
                                          <p:stCondLst>
                                            <p:cond delay="0"/>
                                          </p:stCondLst>
                                        </p:cTn>
                                        <p:tgtEl>
                                          <p:spTgt spid="34"/>
                                        </p:tgtEl>
                                        <p:attrNameLst>
                                          <p:attrName>style.visibility</p:attrName>
                                        </p:attrNameLst>
                                      </p:cBhvr>
                                      <p:to>
                                        <p:strVal val="visible"/>
                                      </p:to>
                                    </p:set>
                                    <p:animEffect transition="in" filter="checkerboard(across)">
                                      <p:cBhvr>
                                        <p:cTn id="144" dur="500"/>
                                        <p:tgtEl>
                                          <p:spTgt spid="34"/>
                                        </p:tgtEl>
                                      </p:cBhvr>
                                    </p:animEffect>
                                  </p:childTnLst>
                                </p:cTn>
                              </p:par>
                            </p:childTnLst>
                          </p:cTn>
                        </p:par>
                      </p:childTnLst>
                    </p:cTn>
                  </p:par>
                  <p:par>
                    <p:cTn id="145" fill="hold">
                      <p:stCondLst>
                        <p:cond delay="indefinite"/>
                      </p:stCondLst>
                      <p:childTnLst>
                        <p:par>
                          <p:cTn id="146" fill="hold">
                            <p:stCondLst>
                              <p:cond delay="0"/>
                            </p:stCondLst>
                            <p:childTnLst>
                              <p:par>
                                <p:cTn id="147" presetID="5" presetClass="entr" presetSubtype="10" fill="hold" grpId="0" nodeType="clickEffect">
                                  <p:stCondLst>
                                    <p:cond delay="0"/>
                                  </p:stCondLst>
                                  <p:childTnLst>
                                    <p:set>
                                      <p:cBhvr>
                                        <p:cTn id="148" dur="1" fill="hold">
                                          <p:stCondLst>
                                            <p:cond delay="0"/>
                                          </p:stCondLst>
                                        </p:cTn>
                                        <p:tgtEl>
                                          <p:spTgt spid="13"/>
                                        </p:tgtEl>
                                        <p:attrNameLst>
                                          <p:attrName>style.visibility</p:attrName>
                                        </p:attrNameLst>
                                      </p:cBhvr>
                                      <p:to>
                                        <p:strVal val="visible"/>
                                      </p:to>
                                    </p:set>
                                    <p:animEffect transition="in" filter="checkerboard(across)">
                                      <p:cBhvr>
                                        <p:cTn id="149" dur="500"/>
                                        <p:tgtEl>
                                          <p:spTgt spid="13"/>
                                        </p:tgtEl>
                                      </p:cBhvr>
                                    </p:animEffect>
                                  </p:childTnLst>
                                </p:cTn>
                              </p:par>
                              <p:par>
                                <p:cTn id="150" presetID="5" presetClass="entr" presetSubtype="10" fill="hold" nodeType="withEffect">
                                  <p:stCondLst>
                                    <p:cond delay="0"/>
                                  </p:stCondLst>
                                  <p:childTnLst>
                                    <p:set>
                                      <p:cBhvr>
                                        <p:cTn id="151" dur="1" fill="hold">
                                          <p:stCondLst>
                                            <p:cond delay="0"/>
                                          </p:stCondLst>
                                        </p:cTn>
                                        <p:tgtEl>
                                          <p:spTgt spid="36"/>
                                        </p:tgtEl>
                                        <p:attrNameLst>
                                          <p:attrName>style.visibility</p:attrName>
                                        </p:attrNameLst>
                                      </p:cBhvr>
                                      <p:to>
                                        <p:strVal val="visible"/>
                                      </p:to>
                                    </p:set>
                                    <p:animEffect transition="in" filter="checkerboard(across)">
                                      <p:cBhvr>
                                        <p:cTn id="152" dur="500"/>
                                        <p:tgtEl>
                                          <p:spTgt spid="36"/>
                                        </p:tgtEl>
                                      </p:cBhvr>
                                    </p:animEffect>
                                  </p:childTnLst>
                                </p:cTn>
                              </p:par>
                            </p:childTnLst>
                          </p:cTn>
                        </p:par>
                      </p:childTnLst>
                    </p:cTn>
                  </p:par>
                  <p:par>
                    <p:cTn id="153" fill="hold">
                      <p:stCondLst>
                        <p:cond delay="indefinite"/>
                      </p:stCondLst>
                      <p:childTnLst>
                        <p:par>
                          <p:cTn id="154" fill="hold">
                            <p:stCondLst>
                              <p:cond delay="0"/>
                            </p:stCondLst>
                            <p:childTnLst>
                              <p:par>
                                <p:cTn id="155" presetID="5" presetClass="entr" presetSubtype="10" fill="hold" grpId="0" nodeType="click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checkerboard(across)">
                                      <p:cBhvr>
                                        <p:cTn id="157" dur="500"/>
                                        <p:tgtEl>
                                          <p:spTgt spid="20"/>
                                        </p:tgtEl>
                                      </p:cBhvr>
                                    </p:animEffect>
                                  </p:childTnLst>
                                </p:cTn>
                              </p:par>
                              <p:par>
                                <p:cTn id="158" presetID="5" presetClass="entr" presetSubtype="10" fill="hold" nodeType="withEffect">
                                  <p:stCondLst>
                                    <p:cond delay="0"/>
                                  </p:stCondLst>
                                  <p:childTnLst>
                                    <p:set>
                                      <p:cBhvr>
                                        <p:cTn id="159" dur="1" fill="hold">
                                          <p:stCondLst>
                                            <p:cond delay="0"/>
                                          </p:stCondLst>
                                        </p:cTn>
                                        <p:tgtEl>
                                          <p:spTgt spid="37"/>
                                        </p:tgtEl>
                                        <p:attrNameLst>
                                          <p:attrName>style.visibility</p:attrName>
                                        </p:attrNameLst>
                                      </p:cBhvr>
                                      <p:to>
                                        <p:strVal val="visible"/>
                                      </p:to>
                                    </p:set>
                                    <p:animEffect transition="in" filter="checkerboard(across)">
                                      <p:cBhvr>
                                        <p:cTn id="160" dur="500"/>
                                        <p:tgtEl>
                                          <p:spTgt spid="37"/>
                                        </p:tgtEl>
                                      </p:cBhvr>
                                    </p:animEffect>
                                  </p:childTnLst>
                                </p:cTn>
                              </p:par>
                            </p:childTnLst>
                          </p:cTn>
                        </p:par>
                      </p:childTnLst>
                    </p:cTn>
                  </p:par>
                  <p:par>
                    <p:cTn id="161" fill="hold">
                      <p:stCondLst>
                        <p:cond delay="indefinite"/>
                      </p:stCondLst>
                      <p:childTnLst>
                        <p:par>
                          <p:cTn id="162" fill="hold">
                            <p:stCondLst>
                              <p:cond delay="0"/>
                            </p:stCondLst>
                            <p:childTnLst>
                              <p:par>
                                <p:cTn id="163" presetID="5" presetClass="entr" presetSubtype="10" fill="hold" grpId="0" nodeType="click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checkerboard(across)">
                                      <p:cBhvr>
                                        <p:cTn id="165" dur="500"/>
                                        <p:tgtEl>
                                          <p:spTgt spid="22"/>
                                        </p:tgtEl>
                                      </p:cBhvr>
                                    </p:animEffect>
                                  </p:childTnLst>
                                </p:cTn>
                              </p:par>
                              <p:par>
                                <p:cTn id="166" presetID="5" presetClass="entr" presetSubtype="10" fill="hold" nodeType="with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checkerboard(across)">
                                      <p:cBhvr>
                                        <p:cTn id="168" dur="500"/>
                                        <p:tgtEl>
                                          <p:spTgt spid="57"/>
                                        </p:tgtEl>
                                      </p:cBhvr>
                                    </p:animEffect>
                                  </p:childTnLst>
                                </p:cTn>
                              </p:par>
                            </p:childTnLst>
                          </p:cTn>
                        </p:par>
                      </p:childTnLst>
                    </p:cTn>
                  </p:par>
                  <p:par>
                    <p:cTn id="169" fill="hold">
                      <p:stCondLst>
                        <p:cond delay="indefinite"/>
                      </p:stCondLst>
                      <p:childTnLst>
                        <p:par>
                          <p:cTn id="170" fill="hold">
                            <p:stCondLst>
                              <p:cond delay="0"/>
                            </p:stCondLst>
                            <p:childTnLst>
                              <p:par>
                                <p:cTn id="171" presetID="2" presetClass="entr" presetSubtype="4" fill="hold" nodeType="clickEffect">
                                  <p:stCondLst>
                                    <p:cond delay="0"/>
                                  </p:stCondLst>
                                  <p:childTnLst>
                                    <p:set>
                                      <p:cBhvr>
                                        <p:cTn id="172" dur="1" fill="hold">
                                          <p:stCondLst>
                                            <p:cond delay="0"/>
                                          </p:stCondLst>
                                        </p:cTn>
                                        <p:tgtEl>
                                          <p:spTgt spid="98"/>
                                        </p:tgtEl>
                                        <p:attrNameLst>
                                          <p:attrName>style.visibility</p:attrName>
                                        </p:attrNameLst>
                                      </p:cBhvr>
                                      <p:to>
                                        <p:strVal val="visible"/>
                                      </p:to>
                                    </p:set>
                                    <p:anim calcmode="lin" valueType="num">
                                      <p:cBhvr additive="base">
                                        <p:cTn id="173" dur="500" fill="hold"/>
                                        <p:tgtEl>
                                          <p:spTgt spid="98"/>
                                        </p:tgtEl>
                                        <p:attrNameLst>
                                          <p:attrName>ppt_x</p:attrName>
                                        </p:attrNameLst>
                                      </p:cBhvr>
                                      <p:tavLst>
                                        <p:tav tm="0">
                                          <p:val>
                                            <p:strVal val="#ppt_x"/>
                                          </p:val>
                                        </p:tav>
                                        <p:tav tm="100000">
                                          <p:val>
                                            <p:strVal val="#ppt_x"/>
                                          </p:val>
                                        </p:tav>
                                      </p:tavLst>
                                    </p:anim>
                                    <p:anim calcmode="lin" valueType="num">
                                      <p:cBhvr additive="base">
                                        <p:cTn id="174"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8" grpId="1"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Group 99"/>
          <p:cNvGrpSpPr/>
          <p:nvPr/>
        </p:nvGrpSpPr>
        <p:grpSpPr>
          <a:xfrm>
            <a:off x="738135" y="4159260"/>
            <a:ext cx="1854201" cy="1493838"/>
            <a:chOff x="755650" y="-112761"/>
            <a:chExt cx="1854201" cy="1493838"/>
          </a:xfrm>
        </p:grpSpPr>
        <p:sp>
          <p:nvSpPr>
            <p:cNvPr id="79" name="Line 14"/>
            <p:cNvSpPr>
              <a:spLocks noChangeShapeType="1"/>
            </p:cNvSpPr>
            <p:nvPr/>
          </p:nvSpPr>
          <p:spPr bwMode="auto">
            <a:xfrm flipH="1">
              <a:off x="1979613" y="752427"/>
              <a:ext cx="576263" cy="576263"/>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80" name="Line 9"/>
            <p:cNvSpPr>
              <a:spLocks noChangeShapeType="1"/>
            </p:cNvSpPr>
            <p:nvPr/>
          </p:nvSpPr>
          <p:spPr bwMode="auto">
            <a:xfrm flipH="1">
              <a:off x="1979613" y="-41323"/>
              <a:ext cx="593725" cy="576263"/>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81" name="Line 21"/>
            <p:cNvSpPr>
              <a:spLocks noChangeShapeType="1"/>
            </p:cNvSpPr>
            <p:nvPr/>
          </p:nvSpPr>
          <p:spPr bwMode="auto">
            <a:xfrm flipH="1">
              <a:off x="827088" y="534939"/>
              <a:ext cx="1588" cy="792163"/>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82" name="Oval 6"/>
            <p:cNvSpPr>
              <a:spLocks noChangeArrowheads="1"/>
            </p:cNvSpPr>
            <p:nvPr/>
          </p:nvSpPr>
          <p:spPr bwMode="auto">
            <a:xfrm>
              <a:off x="2484438" y="-112761"/>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83" name="Oval 7"/>
            <p:cNvSpPr>
              <a:spLocks noChangeArrowheads="1"/>
            </p:cNvSpPr>
            <p:nvPr/>
          </p:nvSpPr>
          <p:spPr bwMode="auto">
            <a:xfrm>
              <a:off x="1908175" y="463502"/>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84" name="Line 8"/>
            <p:cNvSpPr>
              <a:spLocks noChangeShapeType="1"/>
            </p:cNvSpPr>
            <p:nvPr/>
          </p:nvSpPr>
          <p:spPr bwMode="auto">
            <a:xfrm>
              <a:off x="1349375" y="-41323"/>
              <a:ext cx="1150938" cy="0"/>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85" name="Line 10"/>
            <p:cNvSpPr>
              <a:spLocks noChangeShapeType="1"/>
            </p:cNvSpPr>
            <p:nvPr/>
          </p:nvSpPr>
          <p:spPr bwMode="auto">
            <a:xfrm>
              <a:off x="2555875" y="31702"/>
              <a:ext cx="0" cy="647700"/>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86" name="Oval 11"/>
            <p:cNvSpPr>
              <a:spLocks noChangeArrowheads="1"/>
            </p:cNvSpPr>
            <p:nvPr/>
          </p:nvSpPr>
          <p:spPr bwMode="auto">
            <a:xfrm>
              <a:off x="2484438" y="679402"/>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87" name="Oval 12"/>
            <p:cNvSpPr>
              <a:spLocks noChangeArrowheads="1"/>
            </p:cNvSpPr>
            <p:nvPr/>
          </p:nvSpPr>
          <p:spPr bwMode="auto">
            <a:xfrm>
              <a:off x="1908175" y="1255664"/>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88" name="Line 13"/>
            <p:cNvSpPr>
              <a:spLocks noChangeShapeType="1"/>
            </p:cNvSpPr>
            <p:nvPr/>
          </p:nvSpPr>
          <p:spPr bwMode="auto">
            <a:xfrm flipH="1">
              <a:off x="827088" y="534939"/>
              <a:ext cx="1082675" cy="0"/>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89" name="Line 15"/>
            <p:cNvSpPr>
              <a:spLocks noChangeShapeType="1"/>
            </p:cNvSpPr>
            <p:nvPr/>
          </p:nvSpPr>
          <p:spPr bwMode="auto">
            <a:xfrm flipH="1">
              <a:off x="827088" y="752427"/>
              <a:ext cx="577850" cy="576263"/>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90" name="Line 16"/>
            <p:cNvSpPr>
              <a:spLocks noChangeShapeType="1"/>
            </p:cNvSpPr>
            <p:nvPr/>
          </p:nvSpPr>
          <p:spPr bwMode="auto">
            <a:xfrm flipH="1">
              <a:off x="827088" y="-39736"/>
              <a:ext cx="577850" cy="574675"/>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91" name="Line 17"/>
            <p:cNvSpPr>
              <a:spLocks noChangeShapeType="1"/>
            </p:cNvSpPr>
            <p:nvPr/>
          </p:nvSpPr>
          <p:spPr bwMode="auto">
            <a:xfrm>
              <a:off x="1403350" y="31702"/>
              <a:ext cx="0" cy="647700"/>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92" name="Line 18"/>
            <p:cNvSpPr>
              <a:spLocks noChangeShapeType="1"/>
            </p:cNvSpPr>
            <p:nvPr/>
          </p:nvSpPr>
          <p:spPr bwMode="auto">
            <a:xfrm flipH="1">
              <a:off x="1404938" y="752427"/>
              <a:ext cx="1081088" cy="0"/>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93" name="Line 20"/>
            <p:cNvSpPr>
              <a:spLocks noChangeShapeType="1"/>
            </p:cNvSpPr>
            <p:nvPr/>
          </p:nvSpPr>
          <p:spPr bwMode="auto">
            <a:xfrm>
              <a:off x="1979613" y="534939"/>
              <a:ext cx="0" cy="720725"/>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95" name="Oval 44"/>
            <p:cNvSpPr>
              <a:spLocks noChangeArrowheads="1"/>
            </p:cNvSpPr>
            <p:nvPr/>
          </p:nvSpPr>
          <p:spPr bwMode="auto">
            <a:xfrm>
              <a:off x="755650" y="461914"/>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96" name="Oval 5"/>
            <p:cNvSpPr>
              <a:spLocks noChangeArrowheads="1"/>
            </p:cNvSpPr>
            <p:nvPr/>
          </p:nvSpPr>
          <p:spPr bwMode="auto">
            <a:xfrm>
              <a:off x="1349375" y="-112761"/>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97" name="Line 46"/>
            <p:cNvSpPr>
              <a:spLocks noChangeShapeType="1"/>
            </p:cNvSpPr>
            <p:nvPr/>
          </p:nvSpPr>
          <p:spPr bwMode="auto">
            <a:xfrm flipH="1">
              <a:off x="827088" y="1327102"/>
              <a:ext cx="1082675" cy="0"/>
            </a:xfrm>
            <a:prstGeom prst="line">
              <a:avLst/>
            </a:prstGeom>
            <a:noFill/>
            <a:ln w="19050">
              <a:solidFill>
                <a:srgbClr val="000099"/>
              </a:solidFill>
              <a:round/>
              <a:headEnd/>
              <a:tailEnd type="none" w="lg" len="lg"/>
            </a:ln>
            <a:effectLst/>
          </p:spPr>
          <p:txBody>
            <a:bodyPr lIns="90000" tIns="46800" rIns="90000" bIns="46800">
              <a:spAutoFit/>
            </a:bodyPr>
            <a:lstStyle/>
            <a:p>
              <a:endParaRPr lang="en-US"/>
            </a:p>
          </p:txBody>
        </p:sp>
        <p:sp>
          <p:nvSpPr>
            <p:cNvPr id="98" name="Oval 47"/>
            <p:cNvSpPr>
              <a:spLocks noChangeArrowheads="1"/>
            </p:cNvSpPr>
            <p:nvPr/>
          </p:nvSpPr>
          <p:spPr bwMode="auto">
            <a:xfrm>
              <a:off x="1331913" y="679402"/>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sp>
          <p:nvSpPr>
            <p:cNvPr id="99" name="Oval 45"/>
            <p:cNvSpPr>
              <a:spLocks noChangeArrowheads="1"/>
            </p:cNvSpPr>
            <p:nvPr/>
          </p:nvSpPr>
          <p:spPr bwMode="auto">
            <a:xfrm>
              <a:off x="755650" y="1254077"/>
              <a:ext cx="125413" cy="125413"/>
            </a:xfrm>
            <a:prstGeom prst="ellipse">
              <a:avLst/>
            </a:prstGeom>
            <a:solidFill>
              <a:schemeClr val="tx1"/>
            </a:solidFill>
            <a:ln w="19050">
              <a:solidFill>
                <a:srgbClr val="000099"/>
              </a:solidFill>
              <a:round/>
              <a:headEnd/>
              <a:tailEnd/>
            </a:ln>
            <a:effectLst/>
          </p:spPr>
          <p:txBody>
            <a:bodyPr wrap="none" lIns="90000" tIns="46800" rIns="90000" bIns="46800" anchor="ctr">
              <a:spAutoFit/>
            </a:bodyPr>
            <a:lstStyle/>
            <a:p>
              <a:endParaRPr lang="en-US"/>
            </a:p>
          </p:txBody>
        </p:sp>
      </p:grpSp>
      <p:sp>
        <p:nvSpPr>
          <p:cNvPr id="461826" name="Rectangle 2"/>
          <p:cNvSpPr>
            <a:spLocks noGrp="1" noChangeArrowheads="1"/>
          </p:cNvSpPr>
          <p:nvPr>
            <p:ph type="body" idx="1"/>
          </p:nvPr>
        </p:nvSpPr>
        <p:spPr>
          <a:xfrm>
            <a:off x="263466" y="1457298"/>
            <a:ext cx="8653581" cy="2511452"/>
          </a:xfrm>
        </p:spPr>
        <p:txBody>
          <a:bodyPr/>
          <a:lstStyle/>
          <a:p>
            <a:pPr>
              <a:lnSpc>
                <a:spcPct val="90000"/>
              </a:lnSpc>
              <a:buFont typeface="Wingdings" pitchFamily="2" charset="2"/>
              <a:buNone/>
            </a:pPr>
            <a:r>
              <a:rPr lang="en-US" altLang="zh-TW" b="1" smtClean="0">
                <a:solidFill>
                  <a:srgbClr val="000099"/>
                </a:solidFill>
                <a:effectLst/>
              </a:rPr>
              <a:t>Ví dụ: </a:t>
            </a:r>
            <a:r>
              <a:rPr lang="en-US" altLang="zh-TW" smtClean="0">
                <a:solidFill>
                  <a:srgbClr val="000099"/>
                </a:solidFill>
                <a:effectLst/>
              </a:rPr>
              <a:t>CM </a:t>
            </a:r>
            <a:r>
              <a:rPr lang="en-US" altLang="zh-TW" i="1" smtClean="0">
                <a:solidFill>
                  <a:srgbClr val="000099"/>
                </a:solidFill>
                <a:effectLst/>
              </a:rPr>
              <a:t>Q</a:t>
            </a:r>
            <a:r>
              <a:rPr lang="en-US" altLang="zh-TW" i="1" baseline="-25000" smtClean="0">
                <a:solidFill>
                  <a:srgbClr val="000099"/>
                </a:solidFill>
                <a:effectLst/>
              </a:rPr>
              <a:t>n</a:t>
            </a:r>
            <a:r>
              <a:rPr lang="en-US" altLang="zh-TW" smtClean="0">
                <a:solidFill>
                  <a:srgbClr val="000099"/>
                </a:solidFill>
                <a:effectLst/>
              </a:rPr>
              <a:t> (</a:t>
            </a:r>
            <a:r>
              <a:rPr lang="en-US" altLang="zh-TW" i="1" smtClean="0">
                <a:solidFill>
                  <a:srgbClr val="000099"/>
                </a:solidFill>
                <a:effectLst/>
              </a:rPr>
              <a:t>n</a:t>
            </a:r>
            <a:r>
              <a:rPr lang="en-US" altLang="zh-TW" smtClean="0">
                <a:solidFill>
                  <a:srgbClr val="000099"/>
                </a:solidFill>
                <a:effectLst/>
              </a:rPr>
              <a:t> </a:t>
            </a:r>
            <a:r>
              <a:rPr lang="en-US" altLang="zh-TW" smtClean="0">
                <a:solidFill>
                  <a:srgbClr val="000099"/>
                </a:solidFill>
                <a:effectLst/>
                <a:sym typeface="Symbol"/>
              </a:rPr>
              <a:t> 3) </a:t>
            </a:r>
            <a:r>
              <a:rPr lang="en-US" altLang="zh-TW" smtClean="0">
                <a:solidFill>
                  <a:srgbClr val="000099"/>
                </a:solidFill>
                <a:effectLst/>
              </a:rPr>
              <a:t>là đồ thị Hamilton.</a:t>
            </a:r>
          </a:p>
          <a:p>
            <a:pPr>
              <a:lnSpc>
                <a:spcPct val="90000"/>
              </a:lnSpc>
              <a:buFont typeface="Wingdings" pitchFamily="2" charset="2"/>
              <a:buNone/>
            </a:pPr>
            <a:r>
              <a:rPr lang="en-US" altLang="zh-TW" b="1" smtClean="0">
                <a:solidFill>
                  <a:srgbClr val="000099"/>
                </a:solidFill>
                <a:effectLst/>
              </a:rPr>
              <a:t>Chứng minh.</a:t>
            </a:r>
            <a:r>
              <a:rPr lang="en-US" altLang="zh-TW" smtClean="0">
                <a:solidFill>
                  <a:srgbClr val="000099"/>
                </a:solidFill>
                <a:effectLst/>
              </a:rPr>
              <a:t>  Qui nạp theo</a:t>
            </a:r>
            <a:r>
              <a:rPr lang="en-US" altLang="zh-TW" b="1" smtClean="0">
                <a:solidFill>
                  <a:srgbClr val="000099"/>
                </a:solidFill>
                <a:effectLst/>
                <a:latin typeface="Times New Roman" pitchFamily="18" charset="0"/>
              </a:rPr>
              <a:t> </a:t>
            </a:r>
            <a:r>
              <a:rPr lang="en-US" altLang="zh-TW" b="1" i="1" smtClean="0">
                <a:solidFill>
                  <a:srgbClr val="000099"/>
                </a:solidFill>
                <a:effectLst/>
                <a:latin typeface="Times New Roman" pitchFamily="18" charset="0"/>
              </a:rPr>
              <a:t>n.</a:t>
            </a:r>
            <a:endParaRPr lang="en-US" altLang="zh-TW" smtClean="0">
              <a:solidFill>
                <a:srgbClr val="000099"/>
              </a:solidFill>
              <a:effectLst/>
            </a:endParaRPr>
          </a:p>
          <a:p>
            <a:pPr>
              <a:lnSpc>
                <a:spcPct val="90000"/>
              </a:lnSpc>
              <a:buFont typeface="Wingdings" pitchFamily="2" charset="2"/>
              <a:buNone/>
            </a:pPr>
            <a:r>
              <a:rPr lang="en-US" altLang="zh-TW" b="1" smtClean="0">
                <a:solidFill>
                  <a:srgbClr val="000099"/>
                </a:solidFill>
                <a:effectLst/>
                <a:latin typeface="Times New Roman" pitchFamily="18" charset="0"/>
              </a:rPr>
              <a:t>     Cơ sở</a:t>
            </a:r>
            <a:r>
              <a:rPr lang="en-US" altLang="zh-TW" b="1" smtClean="0">
                <a:solidFill>
                  <a:srgbClr val="000099"/>
                </a:solidFill>
                <a:effectLst/>
                <a:sym typeface="Wingdings" pitchFamily="2" charset="2"/>
              </a:rPr>
              <a:t>:</a:t>
            </a:r>
            <a:r>
              <a:rPr lang="en-US" altLang="zh-TW" b="1" smtClean="0">
                <a:solidFill>
                  <a:srgbClr val="000099"/>
                </a:solidFill>
                <a:effectLst/>
                <a:latin typeface="Times New Roman" pitchFamily="18" charset="0"/>
                <a:sym typeface="Wingdings" pitchFamily="2" charset="2"/>
              </a:rPr>
              <a:t>  </a:t>
            </a:r>
            <a:r>
              <a:rPr lang="en-US" altLang="zh-TW" b="1" i="1" smtClean="0">
                <a:solidFill>
                  <a:srgbClr val="000099"/>
                </a:solidFill>
                <a:effectLst/>
                <a:latin typeface="Times New Roman" pitchFamily="18" charset="0"/>
                <a:sym typeface="Wingdings" pitchFamily="2" charset="2"/>
              </a:rPr>
              <a:t>n</a:t>
            </a:r>
            <a:r>
              <a:rPr lang="en-US" altLang="zh-TW" b="1" smtClean="0">
                <a:solidFill>
                  <a:srgbClr val="000099"/>
                </a:solidFill>
                <a:effectLst/>
                <a:latin typeface="Times New Roman" pitchFamily="18" charset="0"/>
                <a:sym typeface="Wingdings" pitchFamily="2" charset="2"/>
              </a:rPr>
              <a:t>=3     đúng</a:t>
            </a:r>
            <a:endParaRPr lang="en-US" altLang="zh-TW" smtClean="0">
              <a:solidFill>
                <a:srgbClr val="000099"/>
              </a:solidFill>
              <a:effectLst/>
              <a:sym typeface="Wingdings" pitchFamily="2" charset="2"/>
            </a:endParaRPr>
          </a:p>
          <a:p>
            <a:pPr>
              <a:lnSpc>
                <a:spcPct val="90000"/>
              </a:lnSpc>
              <a:buFont typeface="Wingdings" pitchFamily="2" charset="2"/>
              <a:buNone/>
            </a:pPr>
            <a:r>
              <a:rPr lang="en-US" altLang="zh-TW" b="1" smtClean="0">
                <a:solidFill>
                  <a:srgbClr val="000099"/>
                </a:solidFill>
                <a:effectLst/>
                <a:latin typeface="Times New Roman" pitchFamily="18" charset="0"/>
                <a:sym typeface="Wingdings" pitchFamily="2" charset="2"/>
              </a:rPr>
              <a:t>     Chuyển qui nạp</a:t>
            </a:r>
            <a:r>
              <a:rPr lang="en-US" altLang="zh-TW" b="1" smtClean="0">
                <a:solidFill>
                  <a:srgbClr val="000099"/>
                </a:solidFill>
                <a:effectLst/>
                <a:sym typeface="Wingdings" pitchFamily="2" charset="2"/>
              </a:rPr>
              <a:t>:</a:t>
            </a:r>
            <a:r>
              <a:rPr lang="en-US" altLang="zh-TW" b="1" smtClean="0">
                <a:solidFill>
                  <a:srgbClr val="000099"/>
                </a:solidFill>
                <a:effectLst/>
                <a:latin typeface="Times New Roman" pitchFamily="18" charset="0"/>
                <a:sym typeface="Wingdings" pitchFamily="2" charset="2"/>
              </a:rPr>
              <a:t> </a:t>
            </a:r>
            <a:r>
              <a:rPr lang="en-US" altLang="zh-TW" smtClean="0">
                <a:solidFill>
                  <a:srgbClr val="000099"/>
                </a:solidFill>
                <a:effectLst/>
                <a:latin typeface="Times New Roman" pitchFamily="18" charset="0"/>
                <a:sym typeface="Wingdings" pitchFamily="2" charset="2"/>
              </a:rPr>
              <a:t>Giả sử </a:t>
            </a:r>
            <a:r>
              <a:rPr lang="en-US" altLang="zh-TW" i="1" smtClean="0">
                <a:solidFill>
                  <a:srgbClr val="000099"/>
                </a:solidFill>
                <a:effectLst/>
                <a:latin typeface="Times New Roman" pitchFamily="18" charset="0"/>
                <a:sym typeface="Wingdings" pitchFamily="2" charset="2"/>
              </a:rPr>
              <a:t>Q</a:t>
            </a:r>
            <a:r>
              <a:rPr lang="en-US" altLang="zh-TW" i="1" baseline="-25000" smtClean="0">
                <a:solidFill>
                  <a:srgbClr val="000099"/>
                </a:solidFill>
                <a:effectLst/>
                <a:latin typeface="Times New Roman" pitchFamily="18" charset="0"/>
                <a:sym typeface="Wingdings" pitchFamily="2" charset="2"/>
              </a:rPr>
              <a:t>n</a:t>
            </a:r>
            <a:r>
              <a:rPr lang="en-US" altLang="zh-TW" baseline="-25000" smtClean="0">
                <a:solidFill>
                  <a:srgbClr val="000099"/>
                </a:solidFill>
                <a:effectLst/>
                <a:latin typeface="Symbol" pitchFamily="18" charset="2"/>
                <a:sym typeface="Wingdings" pitchFamily="2" charset="2"/>
              </a:rPr>
              <a:t>-</a:t>
            </a:r>
            <a:r>
              <a:rPr lang="en-US" altLang="zh-TW" baseline="-25000" smtClean="0">
                <a:solidFill>
                  <a:srgbClr val="000099"/>
                </a:solidFill>
                <a:effectLst/>
                <a:latin typeface="Times New Roman" pitchFamily="18" charset="0"/>
                <a:sym typeface="Wingdings" pitchFamily="2" charset="2"/>
              </a:rPr>
              <a:t>1</a:t>
            </a:r>
            <a:r>
              <a:rPr lang="en-US" altLang="zh-TW" smtClean="0">
                <a:solidFill>
                  <a:srgbClr val="000099"/>
                </a:solidFill>
                <a:effectLst/>
                <a:latin typeface="Times New Roman" pitchFamily="18" charset="0"/>
                <a:sym typeface="Wingdings" pitchFamily="2" charset="2"/>
              </a:rPr>
              <a:t> là hamilton.</a:t>
            </a:r>
            <a:r>
              <a:rPr lang="en-US" altLang="zh-TW" smtClean="0">
                <a:solidFill>
                  <a:srgbClr val="000099"/>
                </a:solidFill>
                <a:effectLst/>
                <a:sym typeface="Wingdings" pitchFamily="2" charset="2"/>
              </a:rPr>
              <a:t> Xét </a:t>
            </a:r>
            <a:r>
              <a:rPr lang="en-US" altLang="zh-TW" i="1" smtClean="0">
                <a:solidFill>
                  <a:srgbClr val="000099"/>
                </a:solidFill>
                <a:effectLst/>
                <a:sym typeface="Wingdings" pitchFamily="2" charset="2"/>
              </a:rPr>
              <a:t>Q</a:t>
            </a:r>
            <a:r>
              <a:rPr lang="en-US" altLang="zh-TW" i="1" baseline="-25000" smtClean="0">
                <a:solidFill>
                  <a:srgbClr val="000099"/>
                </a:solidFill>
                <a:effectLst/>
                <a:latin typeface="Times New Roman" pitchFamily="18" charset="0"/>
                <a:sym typeface="Wingdings" pitchFamily="2" charset="2"/>
              </a:rPr>
              <a:t>n</a:t>
            </a:r>
            <a:r>
              <a:rPr lang="en-US" altLang="zh-TW" smtClean="0">
                <a:solidFill>
                  <a:srgbClr val="000099"/>
                </a:solidFill>
                <a:effectLst/>
                <a:sym typeface="Wingdings" pitchFamily="2" charset="2"/>
              </a:rPr>
              <a:t>:</a:t>
            </a:r>
            <a:endParaRPr lang="en-US" altLang="zh-TW">
              <a:solidFill>
                <a:srgbClr val="000099"/>
              </a:solidFill>
              <a:effectLst/>
            </a:endParaRPr>
          </a:p>
        </p:txBody>
      </p:sp>
      <p:sp>
        <p:nvSpPr>
          <p:cNvPr id="461827" name="Text Box 3"/>
          <p:cNvSpPr txBox="1">
            <a:spLocks noChangeArrowheads="1"/>
          </p:cNvSpPr>
          <p:nvPr/>
        </p:nvSpPr>
        <p:spPr bwMode="auto">
          <a:xfrm>
            <a:off x="3419475" y="4087813"/>
            <a:ext cx="180975" cy="381000"/>
          </a:xfrm>
          <a:prstGeom prst="rect">
            <a:avLst/>
          </a:prstGeom>
          <a:noFill/>
          <a:ln w="38100">
            <a:noFill/>
            <a:miter lim="800000"/>
            <a:headEnd/>
            <a:tailEnd type="none" w="lg" len="lg"/>
          </a:ln>
          <a:effectLst/>
        </p:spPr>
        <p:txBody>
          <a:bodyPr wrap="none" lIns="90000" tIns="46800" rIns="90000" bIns="46800">
            <a:spAutoFit/>
          </a:bodyPr>
          <a:lstStyle/>
          <a:p>
            <a:endParaRPr lang="en-US" altLang="zh-TW" baseline="-25000">
              <a:latin typeface="Times New Roman" pitchFamily="18" charset="0"/>
            </a:endParaRPr>
          </a:p>
        </p:txBody>
      </p:sp>
      <p:grpSp>
        <p:nvGrpSpPr>
          <p:cNvPr id="3" name="Group 54"/>
          <p:cNvGrpSpPr>
            <a:grpSpLocks/>
          </p:cNvGrpSpPr>
          <p:nvPr/>
        </p:nvGrpSpPr>
        <p:grpSpPr bwMode="auto">
          <a:xfrm>
            <a:off x="3419475" y="4348164"/>
            <a:ext cx="4897438" cy="1900238"/>
            <a:chOff x="2154" y="2739"/>
            <a:chExt cx="3085" cy="1197"/>
          </a:xfrm>
        </p:grpSpPr>
        <p:sp>
          <p:nvSpPr>
            <p:cNvPr id="461848" name="Oval 24"/>
            <p:cNvSpPr>
              <a:spLocks noChangeArrowheads="1"/>
            </p:cNvSpPr>
            <p:nvPr/>
          </p:nvSpPr>
          <p:spPr bwMode="auto">
            <a:xfrm>
              <a:off x="2245" y="2739"/>
              <a:ext cx="816" cy="862"/>
            </a:xfrm>
            <a:prstGeom prst="ellipse">
              <a:avLst/>
            </a:prstGeom>
            <a:noFill/>
            <a:ln w="38100">
              <a:solidFill>
                <a:schemeClr val="tx1"/>
              </a:solidFill>
              <a:round/>
              <a:headEnd/>
              <a:tailEnd type="none" w="lg" len="lg"/>
            </a:ln>
            <a:effectLst/>
          </p:spPr>
          <p:txBody>
            <a:bodyPr lIns="90000" tIns="46800" rIns="90000" bIns="46800" anchor="ctr">
              <a:spAutoFit/>
            </a:bodyPr>
            <a:lstStyle/>
            <a:p>
              <a:endParaRPr lang="en-US"/>
            </a:p>
          </p:txBody>
        </p:sp>
        <p:sp>
          <p:nvSpPr>
            <p:cNvPr id="461849" name="Oval 25"/>
            <p:cNvSpPr>
              <a:spLocks noChangeArrowheads="1"/>
            </p:cNvSpPr>
            <p:nvPr/>
          </p:nvSpPr>
          <p:spPr bwMode="auto">
            <a:xfrm>
              <a:off x="4059" y="2784"/>
              <a:ext cx="908" cy="816"/>
            </a:xfrm>
            <a:prstGeom prst="ellipse">
              <a:avLst/>
            </a:prstGeom>
            <a:noFill/>
            <a:ln w="38100">
              <a:solidFill>
                <a:schemeClr val="tx1"/>
              </a:solidFill>
              <a:round/>
              <a:headEnd/>
              <a:tailEnd type="none" w="lg" len="lg"/>
            </a:ln>
            <a:effectLst/>
          </p:spPr>
          <p:txBody>
            <a:bodyPr wrap="none" lIns="90000" tIns="46800" rIns="90000" bIns="46800" anchor="ctr">
              <a:spAutoFit/>
            </a:bodyPr>
            <a:lstStyle/>
            <a:p>
              <a:endParaRPr lang="en-US"/>
            </a:p>
          </p:txBody>
        </p:sp>
        <p:sp>
          <p:nvSpPr>
            <p:cNvPr id="461850" name="Line 26"/>
            <p:cNvSpPr>
              <a:spLocks noChangeShapeType="1"/>
            </p:cNvSpPr>
            <p:nvPr/>
          </p:nvSpPr>
          <p:spPr bwMode="auto">
            <a:xfrm>
              <a:off x="2880" y="3510"/>
              <a:ext cx="1315" cy="0"/>
            </a:xfrm>
            <a:prstGeom prst="line">
              <a:avLst/>
            </a:prstGeom>
            <a:noFill/>
            <a:ln w="38100">
              <a:solidFill>
                <a:schemeClr val="tx1"/>
              </a:solidFill>
              <a:round/>
              <a:headEnd/>
              <a:tailEnd type="none" w="lg" len="lg"/>
            </a:ln>
            <a:effectLst/>
          </p:spPr>
          <p:txBody>
            <a:bodyPr wrap="none" lIns="90000" tIns="46800" rIns="90000" bIns="46800">
              <a:spAutoFit/>
            </a:bodyPr>
            <a:lstStyle/>
            <a:p>
              <a:endParaRPr lang="en-US"/>
            </a:p>
          </p:txBody>
        </p:sp>
        <p:sp>
          <p:nvSpPr>
            <p:cNvPr id="461851" name="Line 27"/>
            <p:cNvSpPr>
              <a:spLocks noChangeShapeType="1"/>
            </p:cNvSpPr>
            <p:nvPr/>
          </p:nvSpPr>
          <p:spPr bwMode="auto">
            <a:xfrm>
              <a:off x="2925" y="2830"/>
              <a:ext cx="1407" cy="0"/>
            </a:xfrm>
            <a:prstGeom prst="line">
              <a:avLst/>
            </a:prstGeom>
            <a:noFill/>
            <a:ln w="38100">
              <a:solidFill>
                <a:schemeClr val="tx1"/>
              </a:solidFill>
              <a:round/>
              <a:headEnd/>
              <a:tailEnd type="none" w="lg" len="lg"/>
            </a:ln>
            <a:effectLst/>
          </p:spPr>
          <p:txBody>
            <a:bodyPr lIns="90000" tIns="46800" rIns="90000" bIns="46800">
              <a:spAutoFit/>
            </a:bodyPr>
            <a:lstStyle/>
            <a:p>
              <a:endParaRPr lang="en-US"/>
            </a:p>
          </p:txBody>
        </p:sp>
        <p:sp>
          <p:nvSpPr>
            <p:cNvPr id="461856" name="Line 32"/>
            <p:cNvSpPr>
              <a:spLocks noChangeShapeType="1"/>
            </p:cNvSpPr>
            <p:nvPr/>
          </p:nvSpPr>
          <p:spPr bwMode="auto">
            <a:xfrm>
              <a:off x="3016" y="3374"/>
              <a:ext cx="1089" cy="0"/>
            </a:xfrm>
            <a:prstGeom prst="line">
              <a:avLst/>
            </a:prstGeom>
            <a:noFill/>
            <a:ln w="38100">
              <a:solidFill>
                <a:schemeClr val="tx1"/>
              </a:solidFill>
              <a:round/>
              <a:headEnd/>
              <a:tailEnd type="none" w="lg" len="lg"/>
            </a:ln>
            <a:effectLst/>
          </p:spPr>
          <p:txBody>
            <a:bodyPr lIns="90000" tIns="46800" rIns="90000" bIns="46800">
              <a:spAutoFit/>
            </a:bodyPr>
            <a:lstStyle/>
            <a:p>
              <a:endParaRPr lang="en-US"/>
            </a:p>
          </p:txBody>
        </p:sp>
        <p:sp>
          <p:nvSpPr>
            <p:cNvPr id="461857" name="Text Box 33"/>
            <p:cNvSpPr txBox="1">
              <a:spLocks noChangeArrowheads="1"/>
            </p:cNvSpPr>
            <p:nvPr/>
          </p:nvSpPr>
          <p:spPr bwMode="auto">
            <a:xfrm>
              <a:off x="2154" y="3702"/>
              <a:ext cx="1088" cy="234"/>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800" u="none"/>
                <a:t>(</a:t>
              </a:r>
              <a:r>
                <a:rPr lang="en-US" altLang="zh-TW" sz="1800" i="1" u="none">
                  <a:latin typeface="Times New Roman" pitchFamily="18" charset="0"/>
                </a:rPr>
                <a:t>n </a:t>
              </a:r>
              <a:r>
                <a:rPr lang="en-US" altLang="zh-TW" sz="1800" u="none">
                  <a:latin typeface="Symbol" pitchFamily="18" charset="2"/>
                </a:rPr>
                <a:t>-</a:t>
              </a:r>
              <a:r>
                <a:rPr lang="en-US" altLang="zh-TW" sz="1800" u="none"/>
                <a:t>1)-cube</a:t>
              </a:r>
            </a:p>
          </p:txBody>
        </p:sp>
        <p:sp>
          <p:nvSpPr>
            <p:cNvPr id="461863" name="Text Box 39"/>
            <p:cNvSpPr txBox="1">
              <a:spLocks noChangeArrowheads="1"/>
            </p:cNvSpPr>
            <p:nvPr/>
          </p:nvSpPr>
          <p:spPr bwMode="auto">
            <a:xfrm>
              <a:off x="4150" y="3702"/>
              <a:ext cx="1089" cy="234"/>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800" u="none"/>
                <a:t>(</a:t>
              </a:r>
              <a:r>
                <a:rPr lang="en-US" altLang="zh-TW" sz="1800" i="1" u="none">
                  <a:latin typeface="Times New Roman" pitchFamily="18" charset="0"/>
                </a:rPr>
                <a:t>n </a:t>
              </a:r>
              <a:r>
                <a:rPr lang="en-US" altLang="zh-TW" sz="1800" u="none">
                  <a:latin typeface="Symbol" pitchFamily="18" charset="2"/>
                </a:rPr>
                <a:t>-</a:t>
              </a:r>
              <a:r>
                <a:rPr lang="en-US" altLang="zh-TW" sz="1800" u="none"/>
                <a:t>1)-cube</a:t>
              </a:r>
            </a:p>
          </p:txBody>
        </p:sp>
        <p:sp>
          <p:nvSpPr>
            <p:cNvPr id="461876" name="Line 52"/>
            <p:cNvSpPr>
              <a:spLocks noChangeShapeType="1"/>
            </p:cNvSpPr>
            <p:nvPr/>
          </p:nvSpPr>
          <p:spPr bwMode="auto">
            <a:xfrm>
              <a:off x="3061" y="3022"/>
              <a:ext cx="1044" cy="0"/>
            </a:xfrm>
            <a:prstGeom prst="line">
              <a:avLst/>
            </a:prstGeom>
            <a:noFill/>
            <a:ln w="38100">
              <a:solidFill>
                <a:schemeClr val="tx1"/>
              </a:solidFill>
              <a:round/>
              <a:headEnd/>
              <a:tailEnd type="none" w="lg" len="lg"/>
            </a:ln>
            <a:effectLst/>
          </p:spPr>
          <p:txBody>
            <a:bodyPr wrap="none" lIns="90000" tIns="46800" rIns="90000" bIns="46800">
              <a:spAutoFit/>
            </a:bodyPr>
            <a:lstStyle/>
            <a:p>
              <a:endParaRPr lang="en-US"/>
            </a:p>
          </p:txBody>
        </p:sp>
        <p:sp>
          <p:nvSpPr>
            <p:cNvPr id="461877" name="Line 53"/>
            <p:cNvSpPr>
              <a:spLocks noChangeShapeType="1"/>
            </p:cNvSpPr>
            <p:nvPr/>
          </p:nvSpPr>
          <p:spPr bwMode="auto">
            <a:xfrm>
              <a:off x="3061" y="3158"/>
              <a:ext cx="998" cy="0"/>
            </a:xfrm>
            <a:prstGeom prst="line">
              <a:avLst/>
            </a:prstGeom>
            <a:noFill/>
            <a:ln w="38100">
              <a:solidFill>
                <a:schemeClr val="tx1"/>
              </a:solidFill>
              <a:round/>
              <a:headEnd/>
              <a:tailEnd type="none" w="lg" len="lg"/>
            </a:ln>
            <a:effectLst/>
          </p:spPr>
          <p:txBody>
            <a:bodyPr wrap="none" lIns="90000" tIns="46800" rIns="90000" bIns="46800">
              <a:spAutoFit/>
            </a:bodyPr>
            <a:lstStyle/>
            <a:p>
              <a:endParaRPr lang="en-US"/>
            </a:p>
          </p:txBody>
        </p:sp>
      </p:grpSp>
      <p:sp>
        <p:nvSpPr>
          <p:cNvPr id="461852" name="Freeform 28"/>
          <p:cNvSpPr>
            <a:spLocks/>
          </p:cNvSpPr>
          <p:nvPr/>
        </p:nvSpPr>
        <p:spPr bwMode="auto">
          <a:xfrm>
            <a:off x="3708400" y="4492625"/>
            <a:ext cx="935038" cy="1079500"/>
          </a:xfrm>
          <a:custGeom>
            <a:avLst/>
            <a:gdLst/>
            <a:ahLst/>
            <a:cxnLst>
              <a:cxn ang="0">
                <a:pos x="544" y="136"/>
              </a:cxn>
              <a:cxn ang="0">
                <a:pos x="317" y="0"/>
              </a:cxn>
              <a:cxn ang="0">
                <a:pos x="90" y="136"/>
              </a:cxn>
              <a:cxn ang="0">
                <a:pos x="0" y="363"/>
              </a:cxn>
              <a:cxn ang="0">
                <a:pos x="90" y="589"/>
              </a:cxn>
              <a:cxn ang="0">
                <a:pos x="317" y="680"/>
              </a:cxn>
              <a:cxn ang="0">
                <a:pos x="544" y="589"/>
              </a:cxn>
              <a:cxn ang="0">
                <a:pos x="589" y="408"/>
              </a:cxn>
            </a:cxnLst>
            <a:rect l="0" t="0" r="r" b="b"/>
            <a:pathLst>
              <a:path w="589" h="680">
                <a:moveTo>
                  <a:pt x="544" y="136"/>
                </a:moveTo>
                <a:cubicBezTo>
                  <a:pt x="468" y="68"/>
                  <a:pt x="393" y="0"/>
                  <a:pt x="317" y="0"/>
                </a:cubicBezTo>
                <a:cubicBezTo>
                  <a:pt x="241" y="0"/>
                  <a:pt x="143" y="75"/>
                  <a:pt x="90" y="136"/>
                </a:cubicBezTo>
                <a:cubicBezTo>
                  <a:pt x="37" y="197"/>
                  <a:pt x="0" y="288"/>
                  <a:pt x="0" y="363"/>
                </a:cubicBezTo>
                <a:cubicBezTo>
                  <a:pt x="0" y="438"/>
                  <a:pt x="37" y="536"/>
                  <a:pt x="90" y="589"/>
                </a:cubicBezTo>
                <a:cubicBezTo>
                  <a:pt x="143" y="642"/>
                  <a:pt x="241" y="680"/>
                  <a:pt x="317" y="680"/>
                </a:cubicBezTo>
                <a:cubicBezTo>
                  <a:pt x="393" y="680"/>
                  <a:pt x="499" y="634"/>
                  <a:pt x="544" y="589"/>
                </a:cubicBezTo>
                <a:cubicBezTo>
                  <a:pt x="589" y="544"/>
                  <a:pt x="582" y="446"/>
                  <a:pt x="589" y="408"/>
                </a:cubicBezTo>
              </a:path>
            </a:pathLst>
          </a:custGeom>
          <a:noFill/>
          <a:ln w="38100" cap="flat" cmpd="sng">
            <a:solidFill>
              <a:srgbClr val="00B050"/>
            </a:solidFill>
            <a:prstDash val="solid"/>
            <a:round/>
            <a:headEnd type="oval" w="sm" len="sm"/>
            <a:tailEnd type="oval" w="sm" len="sm"/>
          </a:ln>
          <a:effectLst/>
        </p:spPr>
        <p:txBody>
          <a:bodyPr wrap="none" lIns="90000" tIns="46800" rIns="90000" bIns="46800">
            <a:spAutoFit/>
          </a:bodyPr>
          <a:lstStyle/>
          <a:p>
            <a:endParaRPr lang="en-US"/>
          </a:p>
        </p:txBody>
      </p:sp>
      <p:sp>
        <p:nvSpPr>
          <p:cNvPr id="461853" name="Line 29"/>
          <p:cNvSpPr>
            <a:spLocks noChangeShapeType="1"/>
          </p:cNvSpPr>
          <p:nvPr/>
        </p:nvSpPr>
        <p:spPr bwMode="auto">
          <a:xfrm>
            <a:off x="4572000" y="4708525"/>
            <a:ext cx="2305050" cy="0"/>
          </a:xfrm>
          <a:prstGeom prst="line">
            <a:avLst/>
          </a:prstGeom>
          <a:noFill/>
          <a:ln w="38100">
            <a:solidFill>
              <a:srgbClr val="CC0000"/>
            </a:solidFill>
            <a:round/>
            <a:headEnd/>
            <a:tailEnd type="none" w="lg" len="lg"/>
          </a:ln>
          <a:effectLst/>
        </p:spPr>
        <p:txBody>
          <a:bodyPr lIns="90000" tIns="46800" rIns="90000" bIns="46800">
            <a:spAutoFit/>
          </a:bodyPr>
          <a:lstStyle/>
          <a:p>
            <a:endParaRPr lang="en-US"/>
          </a:p>
        </p:txBody>
      </p:sp>
      <p:sp>
        <p:nvSpPr>
          <p:cNvPr id="461855" name="Line 31"/>
          <p:cNvSpPr>
            <a:spLocks noChangeShapeType="1"/>
          </p:cNvSpPr>
          <p:nvPr/>
        </p:nvSpPr>
        <p:spPr bwMode="auto">
          <a:xfrm flipV="1">
            <a:off x="4643438" y="5157788"/>
            <a:ext cx="2016125" cy="0"/>
          </a:xfrm>
          <a:prstGeom prst="line">
            <a:avLst/>
          </a:prstGeom>
          <a:noFill/>
          <a:ln w="38100">
            <a:solidFill>
              <a:srgbClr val="00B050"/>
            </a:solidFill>
            <a:round/>
            <a:headEnd/>
            <a:tailEnd type="none" w="lg" len="lg"/>
          </a:ln>
          <a:effectLst/>
        </p:spPr>
        <p:txBody>
          <a:bodyPr lIns="90000" tIns="46800" rIns="90000" bIns="46800">
            <a:spAutoFit/>
          </a:bodyPr>
          <a:lstStyle/>
          <a:p>
            <a:endParaRPr lang="en-US"/>
          </a:p>
        </p:txBody>
      </p:sp>
      <p:sp>
        <p:nvSpPr>
          <p:cNvPr id="461859" name="Text Box 35"/>
          <p:cNvSpPr txBox="1">
            <a:spLocks noChangeArrowheads="1"/>
          </p:cNvSpPr>
          <p:nvPr/>
        </p:nvSpPr>
        <p:spPr bwMode="auto">
          <a:xfrm>
            <a:off x="4284663" y="4637088"/>
            <a:ext cx="288925"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b="1" i="1" u="none"/>
              <a:t>x</a:t>
            </a:r>
          </a:p>
        </p:txBody>
      </p:sp>
      <p:sp>
        <p:nvSpPr>
          <p:cNvPr id="461860" name="Text Box 36"/>
          <p:cNvSpPr txBox="1">
            <a:spLocks noChangeArrowheads="1"/>
          </p:cNvSpPr>
          <p:nvPr/>
        </p:nvSpPr>
        <p:spPr bwMode="auto">
          <a:xfrm>
            <a:off x="4356100" y="4924425"/>
            <a:ext cx="288925"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b="1" i="1" u="none"/>
              <a:t>y</a:t>
            </a:r>
          </a:p>
        </p:txBody>
      </p:sp>
      <p:sp>
        <p:nvSpPr>
          <p:cNvPr id="461861" name="Text Box 37"/>
          <p:cNvSpPr txBox="1">
            <a:spLocks noChangeArrowheads="1"/>
          </p:cNvSpPr>
          <p:nvPr/>
        </p:nvSpPr>
        <p:spPr bwMode="auto">
          <a:xfrm>
            <a:off x="6767547" y="4962546"/>
            <a:ext cx="360363"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b="1" i="1" u="none"/>
              <a:t>y</a:t>
            </a:r>
            <a:r>
              <a:rPr lang="en-US" altLang="zh-TW" sz="1400" b="1" i="1" u="none">
                <a:latin typeface="Arial"/>
              </a:rPr>
              <a:t>’</a:t>
            </a:r>
            <a:endParaRPr lang="en-US" altLang="zh-TW" sz="1400" b="1" i="1" u="none"/>
          </a:p>
        </p:txBody>
      </p:sp>
      <p:sp>
        <p:nvSpPr>
          <p:cNvPr id="461862" name="Text Box 38"/>
          <p:cNvSpPr txBox="1">
            <a:spLocks noChangeArrowheads="1"/>
          </p:cNvSpPr>
          <p:nvPr/>
        </p:nvSpPr>
        <p:spPr bwMode="auto">
          <a:xfrm>
            <a:off x="6875463" y="4619625"/>
            <a:ext cx="360363"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b="1" i="1" u="none" smtClean="0"/>
              <a:t>  x</a:t>
            </a:r>
            <a:r>
              <a:rPr lang="en-US" altLang="zh-TW" sz="1400" b="1" i="1" u="none">
                <a:latin typeface="Arial"/>
              </a:rPr>
              <a:t>’</a:t>
            </a:r>
            <a:endParaRPr lang="en-US" altLang="zh-TW" sz="1400" b="1" i="1" u="none"/>
          </a:p>
        </p:txBody>
      </p:sp>
      <p:sp>
        <p:nvSpPr>
          <p:cNvPr id="461879" name="Freeform 55"/>
          <p:cNvSpPr>
            <a:spLocks/>
          </p:cNvSpPr>
          <p:nvPr/>
        </p:nvSpPr>
        <p:spPr bwMode="auto">
          <a:xfrm rot="13200000">
            <a:off x="6659563" y="4581525"/>
            <a:ext cx="935038" cy="1079500"/>
          </a:xfrm>
          <a:custGeom>
            <a:avLst/>
            <a:gdLst/>
            <a:ahLst/>
            <a:cxnLst>
              <a:cxn ang="0">
                <a:pos x="544" y="136"/>
              </a:cxn>
              <a:cxn ang="0">
                <a:pos x="317" y="0"/>
              </a:cxn>
              <a:cxn ang="0">
                <a:pos x="90" y="136"/>
              </a:cxn>
              <a:cxn ang="0">
                <a:pos x="0" y="363"/>
              </a:cxn>
              <a:cxn ang="0">
                <a:pos x="90" y="589"/>
              </a:cxn>
              <a:cxn ang="0">
                <a:pos x="317" y="680"/>
              </a:cxn>
              <a:cxn ang="0">
                <a:pos x="544" y="589"/>
              </a:cxn>
              <a:cxn ang="0">
                <a:pos x="589" y="408"/>
              </a:cxn>
            </a:cxnLst>
            <a:rect l="0" t="0" r="r" b="b"/>
            <a:pathLst>
              <a:path w="589" h="680">
                <a:moveTo>
                  <a:pt x="544" y="136"/>
                </a:moveTo>
                <a:cubicBezTo>
                  <a:pt x="468" y="68"/>
                  <a:pt x="393" y="0"/>
                  <a:pt x="317" y="0"/>
                </a:cubicBezTo>
                <a:cubicBezTo>
                  <a:pt x="241" y="0"/>
                  <a:pt x="143" y="75"/>
                  <a:pt x="90" y="136"/>
                </a:cubicBezTo>
                <a:cubicBezTo>
                  <a:pt x="37" y="197"/>
                  <a:pt x="0" y="288"/>
                  <a:pt x="0" y="363"/>
                </a:cubicBezTo>
                <a:cubicBezTo>
                  <a:pt x="0" y="438"/>
                  <a:pt x="37" y="536"/>
                  <a:pt x="90" y="589"/>
                </a:cubicBezTo>
                <a:cubicBezTo>
                  <a:pt x="143" y="642"/>
                  <a:pt x="241" y="680"/>
                  <a:pt x="317" y="680"/>
                </a:cubicBezTo>
                <a:cubicBezTo>
                  <a:pt x="393" y="680"/>
                  <a:pt x="499" y="634"/>
                  <a:pt x="544" y="589"/>
                </a:cubicBezTo>
                <a:cubicBezTo>
                  <a:pt x="589" y="544"/>
                  <a:pt x="582" y="446"/>
                  <a:pt x="589" y="408"/>
                </a:cubicBezTo>
              </a:path>
            </a:pathLst>
          </a:custGeom>
          <a:noFill/>
          <a:ln w="38100" cap="flat" cmpd="sng">
            <a:solidFill>
              <a:srgbClr val="00B050"/>
            </a:solidFill>
            <a:prstDash val="solid"/>
            <a:round/>
            <a:headEnd type="oval" w="sm" len="sm"/>
            <a:tailEnd type="oval" w="sm" len="sm"/>
          </a:ln>
          <a:effectLst/>
        </p:spPr>
        <p:txBody>
          <a:bodyPr wrap="none" lIns="90000" tIns="46800" rIns="90000" bIns="46800">
            <a:spAutoFit/>
          </a:bodyPr>
          <a:lstStyle/>
          <a:p>
            <a:endParaRPr lang="en-US"/>
          </a:p>
        </p:txBody>
      </p:sp>
      <p:sp>
        <p:nvSpPr>
          <p:cNvPr id="47" name="Title 1"/>
          <p:cNvSpPr>
            <a:spLocks noGrp="1"/>
          </p:cNvSpPr>
          <p:nvPr>
            <p:ph type="title"/>
          </p:nvPr>
        </p:nvSpPr>
        <p:spPr>
          <a:xfrm>
            <a:off x="179388" y="0"/>
            <a:ext cx="8736012" cy="1125538"/>
          </a:xfrm>
        </p:spPr>
        <p:txBody>
          <a:bodyPr/>
          <a:lstStyle/>
          <a:p>
            <a:r>
              <a:rPr lang="en-US" smtClean="0"/>
              <a:t>Ví dụ</a:t>
            </a:r>
            <a:endParaRPr lang="en-US"/>
          </a:p>
        </p:txBody>
      </p:sp>
      <p:sp>
        <p:nvSpPr>
          <p:cNvPr id="49" name="Line 14"/>
          <p:cNvSpPr>
            <a:spLocks noChangeShapeType="1"/>
          </p:cNvSpPr>
          <p:nvPr/>
        </p:nvSpPr>
        <p:spPr bwMode="auto">
          <a:xfrm flipH="1">
            <a:off x="1979613" y="5014913"/>
            <a:ext cx="576263" cy="576263"/>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50" name="Line 9"/>
          <p:cNvSpPr>
            <a:spLocks noChangeShapeType="1"/>
          </p:cNvSpPr>
          <p:nvPr/>
        </p:nvSpPr>
        <p:spPr bwMode="auto">
          <a:xfrm flipH="1">
            <a:off x="1979613" y="4221163"/>
            <a:ext cx="593725" cy="576263"/>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52" name="Oval 6"/>
          <p:cNvSpPr>
            <a:spLocks noChangeArrowheads="1"/>
          </p:cNvSpPr>
          <p:nvPr/>
        </p:nvSpPr>
        <p:spPr bwMode="auto">
          <a:xfrm>
            <a:off x="2484438" y="4149725"/>
            <a:ext cx="125413" cy="125413"/>
          </a:xfrm>
          <a:prstGeom prst="ellipse">
            <a:avLst/>
          </a:prstGeom>
          <a:solidFill>
            <a:schemeClr val="tx1"/>
          </a:solidFill>
          <a:ln w="25400">
            <a:solidFill>
              <a:schemeClr val="tx1"/>
            </a:solidFill>
            <a:round/>
            <a:headEnd/>
            <a:tailEnd/>
          </a:ln>
          <a:effectLst/>
        </p:spPr>
        <p:txBody>
          <a:bodyPr wrap="none" lIns="90000" tIns="46800" rIns="90000" bIns="46800" anchor="ctr">
            <a:spAutoFit/>
          </a:bodyPr>
          <a:lstStyle/>
          <a:p>
            <a:endParaRPr lang="en-US"/>
          </a:p>
        </p:txBody>
      </p:sp>
      <p:sp>
        <p:nvSpPr>
          <p:cNvPr id="53" name="Oval 7"/>
          <p:cNvSpPr>
            <a:spLocks noChangeArrowheads="1"/>
          </p:cNvSpPr>
          <p:nvPr/>
        </p:nvSpPr>
        <p:spPr bwMode="auto">
          <a:xfrm>
            <a:off x="1908175" y="4725988"/>
            <a:ext cx="125413" cy="125413"/>
          </a:xfrm>
          <a:prstGeom prst="ellipse">
            <a:avLst/>
          </a:prstGeom>
          <a:solidFill>
            <a:schemeClr val="tx1"/>
          </a:solidFill>
          <a:ln w="25400">
            <a:solidFill>
              <a:schemeClr val="tx1"/>
            </a:solidFill>
            <a:round/>
            <a:headEnd/>
            <a:tailEnd/>
          </a:ln>
          <a:effectLst/>
        </p:spPr>
        <p:txBody>
          <a:bodyPr wrap="none" lIns="90000" tIns="46800" rIns="90000" bIns="46800" anchor="ctr">
            <a:spAutoFit/>
          </a:bodyPr>
          <a:lstStyle/>
          <a:p>
            <a:endParaRPr lang="en-US"/>
          </a:p>
        </p:txBody>
      </p:sp>
      <p:sp>
        <p:nvSpPr>
          <p:cNvPr id="55" name="Line 10"/>
          <p:cNvSpPr>
            <a:spLocks noChangeShapeType="1"/>
          </p:cNvSpPr>
          <p:nvPr/>
        </p:nvSpPr>
        <p:spPr bwMode="auto">
          <a:xfrm>
            <a:off x="2555875" y="4294188"/>
            <a:ext cx="0" cy="647700"/>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56" name="Oval 11"/>
          <p:cNvSpPr>
            <a:spLocks noChangeArrowheads="1"/>
          </p:cNvSpPr>
          <p:nvPr/>
        </p:nvSpPr>
        <p:spPr bwMode="auto">
          <a:xfrm>
            <a:off x="2484438" y="4941888"/>
            <a:ext cx="125413" cy="125413"/>
          </a:xfrm>
          <a:prstGeom prst="ellipse">
            <a:avLst/>
          </a:prstGeom>
          <a:solidFill>
            <a:schemeClr val="tx1"/>
          </a:solidFill>
          <a:ln w="25400">
            <a:solidFill>
              <a:schemeClr val="tx1"/>
            </a:solidFill>
            <a:round/>
            <a:headEnd/>
            <a:tailEnd/>
          </a:ln>
          <a:effectLst/>
        </p:spPr>
        <p:txBody>
          <a:bodyPr wrap="none" lIns="90000" tIns="46800" rIns="90000" bIns="46800" anchor="ctr">
            <a:spAutoFit/>
          </a:bodyPr>
          <a:lstStyle/>
          <a:p>
            <a:endParaRPr lang="en-US"/>
          </a:p>
        </p:txBody>
      </p:sp>
      <p:sp>
        <p:nvSpPr>
          <p:cNvPr id="57" name="Oval 12"/>
          <p:cNvSpPr>
            <a:spLocks noChangeArrowheads="1"/>
          </p:cNvSpPr>
          <p:nvPr/>
        </p:nvSpPr>
        <p:spPr bwMode="auto">
          <a:xfrm>
            <a:off x="1908175" y="5518150"/>
            <a:ext cx="125413" cy="125413"/>
          </a:xfrm>
          <a:prstGeom prst="ellipse">
            <a:avLst/>
          </a:prstGeom>
          <a:solidFill>
            <a:schemeClr val="tx1"/>
          </a:solidFill>
          <a:ln w="25400">
            <a:solidFill>
              <a:schemeClr val="tx1"/>
            </a:solidFill>
            <a:round/>
            <a:headEnd/>
            <a:tailEnd/>
          </a:ln>
          <a:effectLst/>
        </p:spPr>
        <p:txBody>
          <a:bodyPr wrap="none" lIns="90000" tIns="46800" rIns="90000" bIns="46800" anchor="ctr">
            <a:spAutoFit/>
          </a:bodyPr>
          <a:lstStyle/>
          <a:p>
            <a:endParaRPr lang="en-US"/>
          </a:p>
        </p:txBody>
      </p:sp>
      <p:sp>
        <p:nvSpPr>
          <p:cNvPr id="58" name="Line 13"/>
          <p:cNvSpPr>
            <a:spLocks noChangeShapeType="1"/>
          </p:cNvSpPr>
          <p:nvPr/>
        </p:nvSpPr>
        <p:spPr bwMode="auto">
          <a:xfrm flipH="1">
            <a:off x="827088" y="4797425"/>
            <a:ext cx="1082675" cy="0"/>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59" name="Line 15"/>
          <p:cNvSpPr>
            <a:spLocks noChangeShapeType="1"/>
          </p:cNvSpPr>
          <p:nvPr/>
        </p:nvSpPr>
        <p:spPr bwMode="auto">
          <a:xfrm flipH="1">
            <a:off x="827088" y="5014913"/>
            <a:ext cx="577850" cy="576263"/>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60" name="Line 16"/>
          <p:cNvSpPr>
            <a:spLocks noChangeShapeType="1"/>
          </p:cNvSpPr>
          <p:nvPr/>
        </p:nvSpPr>
        <p:spPr bwMode="auto">
          <a:xfrm flipH="1">
            <a:off x="827088" y="4222750"/>
            <a:ext cx="577850" cy="574675"/>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61" name="Line 17"/>
          <p:cNvSpPr>
            <a:spLocks noChangeShapeType="1"/>
          </p:cNvSpPr>
          <p:nvPr/>
        </p:nvSpPr>
        <p:spPr bwMode="auto">
          <a:xfrm>
            <a:off x="1403350" y="4294188"/>
            <a:ext cx="0" cy="647700"/>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64" name="Text Box 22"/>
          <p:cNvSpPr txBox="1">
            <a:spLocks noChangeArrowheads="1"/>
          </p:cNvSpPr>
          <p:nvPr/>
        </p:nvSpPr>
        <p:spPr bwMode="auto">
          <a:xfrm>
            <a:off x="863565" y="5875371"/>
            <a:ext cx="1152525" cy="371513"/>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800" u="none"/>
              <a:t>3 - cube</a:t>
            </a:r>
          </a:p>
        </p:txBody>
      </p:sp>
      <p:sp>
        <p:nvSpPr>
          <p:cNvPr id="65" name="Oval 44"/>
          <p:cNvSpPr>
            <a:spLocks noChangeArrowheads="1"/>
          </p:cNvSpPr>
          <p:nvPr/>
        </p:nvSpPr>
        <p:spPr bwMode="auto">
          <a:xfrm>
            <a:off x="755650" y="4724400"/>
            <a:ext cx="125413" cy="125413"/>
          </a:xfrm>
          <a:prstGeom prst="ellipse">
            <a:avLst/>
          </a:prstGeom>
          <a:solidFill>
            <a:srgbClr val="CC0000"/>
          </a:solidFill>
          <a:ln w="25400">
            <a:solidFill>
              <a:schemeClr val="tx1"/>
            </a:solidFill>
            <a:round/>
            <a:headEnd/>
            <a:tailEnd/>
          </a:ln>
          <a:effectLst/>
        </p:spPr>
        <p:txBody>
          <a:bodyPr wrap="none" lIns="90000" tIns="46800" rIns="90000" bIns="46800" anchor="ctr">
            <a:spAutoFit/>
          </a:bodyPr>
          <a:lstStyle/>
          <a:p>
            <a:endParaRPr lang="en-US"/>
          </a:p>
        </p:txBody>
      </p:sp>
      <p:sp>
        <p:nvSpPr>
          <p:cNvPr id="66" name="Oval 5"/>
          <p:cNvSpPr>
            <a:spLocks noChangeArrowheads="1"/>
          </p:cNvSpPr>
          <p:nvPr/>
        </p:nvSpPr>
        <p:spPr bwMode="auto">
          <a:xfrm>
            <a:off x="1349375" y="4149725"/>
            <a:ext cx="125413" cy="125413"/>
          </a:xfrm>
          <a:prstGeom prst="ellipse">
            <a:avLst/>
          </a:prstGeom>
          <a:solidFill>
            <a:schemeClr val="tx1"/>
          </a:solidFill>
          <a:ln w="25400">
            <a:solidFill>
              <a:schemeClr val="tx1"/>
            </a:solidFill>
            <a:round/>
            <a:headEnd/>
            <a:tailEnd/>
          </a:ln>
          <a:effectLst/>
        </p:spPr>
        <p:txBody>
          <a:bodyPr wrap="none" lIns="90000" tIns="46800" rIns="90000" bIns="46800" anchor="ctr">
            <a:spAutoFit/>
          </a:bodyPr>
          <a:lstStyle/>
          <a:p>
            <a:endParaRPr lang="en-US"/>
          </a:p>
        </p:txBody>
      </p:sp>
      <p:sp>
        <p:nvSpPr>
          <p:cNvPr id="67" name="Line 46"/>
          <p:cNvSpPr>
            <a:spLocks noChangeShapeType="1"/>
          </p:cNvSpPr>
          <p:nvPr/>
        </p:nvSpPr>
        <p:spPr bwMode="auto">
          <a:xfrm flipH="1">
            <a:off x="827088" y="5589588"/>
            <a:ext cx="1082675" cy="0"/>
          </a:xfrm>
          <a:prstGeom prst="line">
            <a:avLst/>
          </a:prstGeom>
          <a:noFill/>
          <a:ln w="38100">
            <a:solidFill>
              <a:srgbClr val="FF6600"/>
            </a:solidFill>
            <a:round/>
            <a:headEnd/>
            <a:tailEnd type="none" w="lg" len="lg"/>
          </a:ln>
          <a:effectLst/>
        </p:spPr>
        <p:txBody>
          <a:bodyPr lIns="90000" tIns="46800" rIns="90000" bIns="46800">
            <a:spAutoFit/>
          </a:bodyPr>
          <a:lstStyle/>
          <a:p>
            <a:endParaRPr lang="en-US"/>
          </a:p>
        </p:txBody>
      </p:sp>
      <p:sp>
        <p:nvSpPr>
          <p:cNvPr id="68" name="Oval 47"/>
          <p:cNvSpPr>
            <a:spLocks noChangeArrowheads="1"/>
          </p:cNvSpPr>
          <p:nvPr/>
        </p:nvSpPr>
        <p:spPr bwMode="auto">
          <a:xfrm>
            <a:off x="1331913" y="4941888"/>
            <a:ext cx="125413" cy="125413"/>
          </a:xfrm>
          <a:prstGeom prst="ellipse">
            <a:avLst/>
          </a:prstGeom>
          <a:solidFill>
            <a:schemeClr val="tx1"/>
          </a:solidFill>
          <a:ln w="25400">
            <a:solidFill>
              <a:schemeClr val="tx1"/>
            </a:solidFill>
            <a:round/>
            <a:headEnd/>
            <a:tailEnd/>
          </a:ln>
          <a:effectLst/>
        </p:spPr>
        <p:txBody>
          <a:bodyPr wrap="none" lIns="90000" tIns="46800" rIns="90000" bIns="46800" anchor="ctr">
            <a:spAutoFit/>
          </a:bodyPr>
          <a:lstStyle/>
          <a:p>
            <a:endParaRPr lang="en-US"/>
          </a:p>
        </p:txBody>
      </p:sp>
      <p:sp>
        <p:nvSpPr>
          <p:cNvPr id="69" name="Oval 45"/>
          <p:cNvSpPr>
            <a:spLocks noChangeArrowheads="1"/>
          </p:cNvSpPr>
          <p:nvPr/>
        </p:nvSpPr>
        <p:spPr bwMode="auto">
          <a:xfrm>
            <a:off x="755650" y="5516563"/>
            <a:ext cx="125413" cy="125413"/>
          </a:xfrm>
          <a:prstGeom prst="ellipse">
            <a:avLst/>
          </a:prstGeom>
          <a:solidFill>
            <a:srgbClr val="FFFF00"/>
          </a:solidFill>
          <a:ln w="25400">
            <a:solidFill>
              <a:schemeClr val="tx1"/>
            </a:solidFill>
            <a:round/>
            <a:headEnd/>
            <a:tailEnd/>
          </a:ln>
          <a:effectLst/>
        </p:spPr>
        <p:txBody>
          <a:bodyPr wrap="none" lIns="90000" tIns="46800" rIns="90000" bIns="46800" anchor="ctr">
            <a:spAutoFit/>
          </a:bodyPr>
          <a:lstStyle/>
          <a:p>
            <a:endParaRPr lang="en-US"/>
          </a:p>
        </p:txBody>
      </p:sp>
      <p:sp>
        <p:nvSpPr>
          <p:cNvPr id="70" name="Text Box 35"/>
          <p:cNvSpPr txBox="1">
            <a:spLocks noChangeArrowheads="1"/>
          </p:cNvSpPr>
          <p:nvPr/>
        </p:nvSpPr>
        <p:spPr bwMode="auto">
          <a:xfrm>
            <a:off x="376184" y="4597416"/>
            <a:ext cx="288925"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i="1" u="none"/>
              <a:t>x</a:t>
            </a:r>
          </a:p>
        </p:txBody>
      </p:sp>
      <p:sp>
        <p:nvSpPr>
          <p:cNvPr id="71" name="Text Box 35"/>
          <p:cNvSpPr txBox="1">
            <a:spLocks noChangeArrowheads="1"/>
          </p:cNvSpPr>
          <p:nvPr/>
        </p:nvSpPr>
        <p:spPr bwMode="auto">
          <a:xfrm>
            <a:off x="376184" y="5437215"/>
            <a:ext cx="288925"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i="1" u="none" smtClean="0"/>
              <a:t>y</a:t>
            </a:r>
            <a:endParaRPr lang="en-US" altLang="zh-TW" sz="1400" i="1" u="none"/>
          </a:p>
        </p:txBody>
      </p:sp>
      <p:sp>
        <p:nvSpPr>
          <p:cNvPr id="72" name="Text Box 35"/>
          <p:cNvSpPr txBox="1">
            <a:spLocks noChangeArrowheads="1"/>
          </p:cNvSpPr>
          <p:nvPr/>
        </p:nvSpPr>
        <p:spPr bwMode="auto">
          <a:xfrm>
            <a:off x="2052603" y="4633929"/>
            <a:ext cx="288925"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i="1" u="none" smtClean="0"/>
              <a:t>x’</a:t>
            </a:r>
            <a:endParaRPr lang="en-US" altLang="zh-TW" sz="1400" i="1" u="none"/>
          </a:p>
        </p:txBody>
      </p:sp>
      <p:sp>
        <p:nvSpPr>
          <p:cNvPr id="73" name="Text Box 35"/>
          <p:cNvSpPr txBox="1">
            <a:spLocks noChangeArrowheads="1"/>
          </p:cNvSpPr>
          <p:nvPr/>
        </p:nvSpPr>
        <p:spPr bwMode="auto">
          <a:xfrm>
            <a:off x="2052603" y="5455874"/>
            <a:ext cx="288925" cy="309958"/>
          </a:xfrm>
          <a:prstGeom prst="rect">
            <a:avLst/>
          </a:prstGeom>
          <a:noFill/>
          <a:ln w="38100">
            <a:noFill/>
            <a:miter lim="800000"/>
            <a:headEnd/>
            <a:tailEnd type="none" w="lg" len="lg"/>
          </a:ln>
          <a:effectLst/>
        </p:spPr>
        <p:txBody>
          <a:bodyPr lIns="90000" tIns="46800" rIns="90000" bIns="46800">
            <a:spAutoFit/>
          </a:bodyPr>
          <a:lstStyle/>
          <a:p>
            <a:pPr>
              <a:spcBef>
                <a:spcPct val="50000"/>
              </a:spcBef>
            </a:pPr>
            <a:r>
              <a:rPr lang="en-US" altLang="zh-TW" sz="1400" i="1" u="none" smtClean="0"/>
              <a:t>y’</a:t>
            </a:r>
            <a:endParaRPr lang="en-US" altLang="zh-TW" sz="1400" i="1" u="none"/>
          </a:p>
        </p:txBody>
      </p:sp>
      <p:sp>
        <p:nvSpPr>
          <p:cNvPr id="74" name="Oval 73"/>
          <p:cNvSpPr/>
          <p:nvPr/>
        </p:nvSpPr>
        <p:spPr bwMode="auto">
          <a:xfrm>
            <a:off x="4498974" y="4597416"/>
            <a:ext cx="182565" cy="182565"/>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5" name="Oval 74"/>
          <p:cNvSpPr/>
          <p:nvPr/>
        </p:nvSpPr>
        <p:spPr bwMode="auto">
          <a:xfrm>
            <a:off x="4572000" y="5035572"/>
            <a:ext cx="182565" cy="182565"/>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6" name="Oval 75"/>
          <p:cNvSpPr/>
          <p:nvPr/>
        </p:nvSpPr>
        <p:spPr bwMode="auto">
          <a:xfrm>
            <a:off x="6762780" y="4633929"/>
            <a:ext cx="182565" cy="182565"/>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
        <p:nvSpPr>
          <p:cNvPr id="77" name="Oval 76"/>
          <p:cNvSpPr/>
          <p:nvPr/>
        </p:nvSpPr>
        <p:spPr bwMode="auto">
          <a:xfrm>
            <a:off x="6543702" y="5072085"/>
            <a:ext cx="182565" cy="182565"/>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0" i="0" u="sng" strike="noStrike" cap="none" normalizeH="0" baseline="0" smtClean="0">
              <a:ln>
                <a:noFill/>
              </a:ln>
              <a:solidFill>
                <a:schemeClr val="tx1"/>
              </a:solidFill>
              <a:effectLst/>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61826">
                                            <p:txEl>
                                              <p:pRg st="0" end="0"/>
                                            </p:txEl>
                                          </p:spTgt>
                                        </p:tgtEl>
                                        <p:attrNameLst>
                                          <p:attrName>style.visibility</p:attrName>
                                        </p:attrNameLst>
                                      </p:cBhvr>
                                      <p:to>
                                        <p:strVal val="visible"/>
                                      </p:to>
                                    </p:set>
                                    <p:anim calcmode="lin" valueType="num">
                                      <p:cBhvr additive="base">
                                        <p:cTn id="7" dur="500" fill="hold"/>
                                        <p:tgtEl>
                                          <p:spTgt spid="4618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618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61826">
                                            <p:txEl>
                                              <p:pRg st="1" end="1"/>
                                            </p:txEl>
                                          </p:spTgt>
                                        </p:tgtEl>
                                        <p:attrNameLst>
                                          <p:attrName>style.visibility</p:attrName>
                                        </p:attrNameLst>
                                      </p:cBhvr>
                                      <p:to>
                                        <p:strVal val="visible"/>
                                      </p:to>
                                    </p:set>
                                    <p:anim calcmode="lin" valueType="num">
                                      <p:cBhvr additive="base">
                                        <p:cTn id="13" dur="500" fill="hold"/>
                                        <p:tgtEl>
                                          <p:spTgt spid="46182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6182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61826">
                                            <p:txEl>
                                              <p:pRg st="2" end="2"/>
                                            </p:txEl>
                                          </p:spTgt>
                                        </p:tgtEl>
                                        <p:attrNameLst>
                                          <p:attrName>style.visibility</p:attrName>
                                        </p:attrNameLst>
                                      </p:cBhvr>
                                      <p:to>
                                        <p:strVal val="visible"/>
                                      </p:to>
                                    </p:set>
                                    <p:anim calcmode="lin" valueType="num">
                                      <p:cBhvr additive="base">
                                        <p:cTn id="19" dur="500" fill="hold"/>
                                        <p:tgtEl>
                                          <p:spTgt spid="46182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618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100"/>
                                        </p:tgtEl>
                                        <p:attrNameLst>
                                          <p:attrName>style.visibility</p:attrName>
                                        </p:attrNameLst>
                                      </p:cBhvr>
                                      <p:to>
                                        <p:strVal val="visible"/>
                                      </p:to>
                                    </p:set>
                                    <p:animEffect transition="in" filter="box(in)">
                                      <p:cBhvr>
                                        <p:cTn id="25" dur="500"/>
                                        <p:tgtEl>
                                          <p:spTgt spid="100"/>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box(in)">
                                      <p:cBhvr>
                                        <p:cTn id="30" dur="500"/>
                                        <p:tgtEl>
                                          <p:spTgt spid="70"/>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box(in)">
                                      <p:cBhvr>
                                        <p:cTn id="33" dur="500"/>
                                        <p:tgtEl>
                                          <p:spTgt spid="71"/>
                                        </p:tgtEl>
                                      </p:cBhvr>
                                    </p:animEffect>
                                  </p:childTnLst>
                                </p:cTn>
                              </p:par>
                              <p:par>
                                <p:cTn id="34" presetID="4" presetClass="entr" presetSubtype="16" fill="hold" grpId="0" nodeType="with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box(in)">
                                      <p:cBhvr>
                                        <p:cTn id="36" dur="500"/>
                                        <p:tgtEl>
                                          <p:spTgt spid="64"/>
                                        </p:tgtEl>
                                      </p:cBhvr>
                                    </p:animEffect>
                                  </p:childTnLst>
                                </p:cTn>
                              </p:par>
                              <p:par>
                                <p:cTn id="37" presetID="4" presetClass="entr" presetSubtype="16"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box(in)">
                                      <p:cBhvr>
                                        <p:cTn id="39" dur="500"/>
                                        <p:tgtEl>
                                          <p:spTgt spid="72"/>
                                        </p:tgtEl>
                                      </p:cBhvr>
                                    </p:animEffect>
                                  </p:childTnLst>
                                </p:cTn>
                              </p:par>
                              <p:par>
                                <p:cTn id="40" presetID="4" presetClass="entr" presetSubtype="16" fill="hold" grpId="0" nodeType="withEffect">
                                  <p:stCondLst>
                                    <p:cond delay="0"/>
                                  </p:stCondLst>
                                  <p:childTnLst>
                                    <p:set>
                                      <p:cBhvr>
                                        <p:cTn id="41" dur="1" fill="hold">
                                          <p:stCondLst>
                                            <p:cond delay="0"/>
                                          </p:stCondLst>
                                        </p:cTn>
                                        <p:tgtEl>
                                          <p:spTgt spid="73"/>
                                        </p:tgtEl>
                                        <p:attrNameLst>
                                          <p:attrName>style.visibility</p:attrName>
                                        </p:attrNameLst>
                                      </p:cBhvr>
                                      <p:to>
                                        <p:strVal val="visible"/>
                                      </p:to>
                                    </p:set>
                                    <p:animEffect transition="in" filter="box(in)">
                                      <p:cBhvr>
                                        <p:cTn id="42" dur="500"/>
                                        <p:tgtEl>
                                          <p:spTgt spid="73"/>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checkerboard(across)">
                                      <p:cBhvr>
                                        <p:cTn id="47" dur="500"/>
                                        <p:tgtEl>
                                          <p:spTgt spid="65"/>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checkerboard(across)">
                                      <p:cBhvr>
                                        <p:cTn id="52" dur="500"/>
                                        <p:tgtEl>
                                          <p:spTgt spid="60"/>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checkerboard(across)">
                                      <p:cBhvr>
                                        <p:cTn id="55" dur="500"/>
                                        <p:tgtEl>
                                          <p:spTgt spid="66"/>
                                        </p:tgtEl>
                                      </p:cBhvr>
                                    </p:animEffect>
                                  </p:childTnLst>
                                </p:cTn>
                              </p:par>
                            </p:childTnLst>
                          </p:cTn>
                        </p:par>
                      </p:childTnLst>
                    </p:cTn>
                  </p:par>
                  <p:par>
                    <p:cTn id="56" fill="hold">
                      <p:stCondLst>
                        <p:cond delay="indefinite"/>
                      </p:stCondLst>
                      <p:childTnLst>
                        <p:par>
                          <p:cTn id="57" fill="hold">
                            <p:stCondLst>
                              <p:cond delay="0"/>
                            </p:stCondLst>
                            <p:childTnLst>
                              <p:par>
                                <p:cTn id="58" presetID="5" presetClass="entr" presetSubtype="10" fill="hold" grpId="0" nodeType="click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checkerboard(across)">
                                      <p:cBhvr>
                                        <p:cTn id="60" dur="500"/>
                                        <p:tgtEl>
                                          <p:spTgt spid="61"/>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68"/>
                                        </p:tgtEl>
                                        <p:attrNameLst>
                                          <p:attrName>style.visibility</p:attrName>
                                        </p:attrNameLst>
                                      </p:cBhvr>
                                      <p:to>
                                        <p:strVal val="visible"/>
                                      </p:to>
                                    </p:set>
                                    <p:animEffect transition="in" filter="checkerboard(across)">
                                      <p:cBhvr>
                                        <p:cTn id="63" dur="500"/>
                                        <p:tgtEl>
                                          <p:spTgt spid="68"/>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69"/>
                                        </p:tgtEl>
                                        <p:attrNameLst>
                                          <p:attrName>style.visibility</p:attrName>
                                        </p:attrNameLst>
                                      </p:cBhvr>
                                      <p:to>
                                        <p:strVal val="visible"/>
                                      </p:to>
                                    </p:set>
                                    <p:animEffect transition="in" filter="blinds(horizontal)">
                                      <p:cBhvr>
                                        <p:cTn id="68" dur="500"/>
                                        <p:tgtEl>
                                          <p:spTgt spid="69"/>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blinds(horizontal)">
                                      <p:cBhvr>
                                        <p:cTn id="71" dur="500"/>
                                        <p:tgtEl>
                                          <p:spTgt spid="59"/>
                                        </p:tgtEl>
                                      </p:cBhvr>
                                    </p:animEffect>
                                  </p:childTnLst>
                                </p:cTn>
                              </p:par>
                            </p:childTnLst>
                          </p:cTn>
                        </p:par>
                      </p:childTnLst>
                    </p:cTn>
                  </p:par>
                  <p:par>
                    <p:cTn id="72" fill="hold">
                      <p:stCondLst>
                        <p:cond delay="indefinite"/>
                      </p:stCondLst>
                      <p:childTnLst>
                        <p:par>
                          <p:cTn id="73" fill="hold">
                            <p:stCondLst>
                              <p:cond delay="0"/>
                            </p:stCondLst>
                            <p:childTnLst>
                              <p:par>
                                <p:cTn id="74" presetID="5" presetClass="entr" presetSubtype="10" fill="hold" grpId="0" nodeType="click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checkerboard(across)">
                                      <p:cBhvr>
                                        <p:cTn id="76" dur="500"/>
                                        <p:tgtEl>
                                          <p:spTgt spid="67"/>
                                        </p:tgtEl>
                                      </p:cBhvr>
                                    </p:animEffect>
                                  </p:childTnLst>
                                </p:cTn>
                              </p:par>
                              <p:par>
                                <p:cTn id="77" presetID="5" presetClass="entr" presetSubtype="10" fill="hold" grpId="0" nodeType="withEffect">
                                  <p:stCondLst>
                                    <p:cond delay="0"/>
                                  </p:stCondLst>
                                  <p:childTnLst>
                                    <p:set>
                                      <p:cBhvr>
                                        <p:cTn id="78" dur="1" fill="hold">
                                          <p:stCondLst>
                                            <p:cond delay="0"/>
                                          </p:stCondLst>
                                        </p:cTn>
                                        <p:tgtEl>
                                          <p:spTgt spid="57"/>
                                        </p:tgtEl>
                                        <p:attrNameLst>
                                          <p:attrName>style.visibility</p:attrName>
                                        </p:attrNameLst>
                                      </p:cBhvr>
                                      <p:to>
                                        <p:strVal val="visible"/>
                                      </p:to>
                                    </p:set>
                                    <p:animEffect transition="in" filter="checkerboard(across)">
                                      <p:cBhvr>
                                        <p:cTn id="79" dur="500"/>
                                        <p:tgtEl>
                                          <p:spTgt spid="57"/>
                                        </p:tgtEl>
                                      </p:cBhvr>
                                    </p:animEffect>
                                  </p:childTnLst>
                                </p:cTn>
                              </p:par>
                            </p:childTnLst>
                          </p:cTn>
                        </p:par>
                      </p:childTnLst>
                    </p:cTn>
                  </p:par>
                  <p:par>
                    <p:cTn id="80" fill="hold">
                      <p:stCondLst>
                        <p:cond delay="indefinite"/>
                      </p:stCondLst>
                      <p:childTnLst>
                        <p:par>
                          <p:cTn id="81" fill="hold">
                            <p:stCondLst>
                              <p:cond delay="0"/>
                            </p:stCondLst>
                            <p:childTnLst>
                              <p:par>
                                <p:cTn id="82" presetID="5" presetClass="entr" presetSubtype="10" fill="hold" grpId="0" nodeType="click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checkerboard(across)">
                                      <p:cBhvr>
                                        <p:cTn id="84" dur="500"/>
                                        <p:tgtEl>
                                          <p:spTgt spid="49"/>
                                        </p:tgtEl>
                                      </p:cBhvr>
                                    </p:animEffect>
                                  </p:childTnLst>
                                </p:cTn>
                              </p:par>
                              <p:par>
                                <p:cTn id="85" presetID="5" presetClass="entr" presetSubtype="10" fill="hold" grpId="0" nodeType="with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checkerboard(across)">
                                      <p:cBhvr>
                                        <p:cTn id="87" dur="500"/>
                                        <p:tgtEl>
                                          <p:spTgt spid="56"/>
                                        </p:tgtEl>
                                      </p:cBhvr>
                                    </p:animEffect>
                                  </p:childTnLst>
                                </p:cTn>
                              </p:par>
                            </p:childTnLst>
                          </p:cTn>
                        </p:par>
                      </p:childTnLst>
                    </p:cTn>
                  </p:par>
                  <p:par>
                    <p:cTn id="88" fill="hold">
                      <p:stCondLst>
                        <p:cond delay="indefinite"/>
                      </p:stCondLst>
                      <p:childTnLst>
                        <p:par>
                          <p:cTn id="89" fill="hold">
                            <p:stCondLst>
                              <p:cond delay="0"/>
                            </p:stCondLst>
                            <p:childTnLst>
                              <p:par>
                                <p:cTn id="90" presetID="5" presetClass="entr" presetSubtype="10" fill="hold" grpId="0" nodeType="clickEffect">
                                  <p:stCondLst>
                                    <p:cond delay="0"/>
                                  </p:stCondLst>
                                  <p:childTnLst>
                                    <p:set>
                                      <p:cBhvr>
                                        <p:cTn id="91" dur="1" fill="hold">
                                          <p:stCondLst>
                                            <p:cond delay="0"/>
                                          </p:stCondLst>
                                        </p:cTn>
                                        <p:tgtEl>
                                          <p:spTgt spid="55"/>
                                        </p:tgtEl>
                                        <p:attrNameLst>
                                          <p:attrName>style.visibility</p:attrName>
                                        </p:attrNameLst>
                                      </p:cBhvr>
                                      <p:to>
                                        <p:strVal val="visible"/>
                                      </p:to>
                                    </p:set>
                                    <p:animEffect transition="in" filter="checkerboard(across)">
                                      <p:cBhvr>
                                        <p:cTn id="92" dur="500"/>
                                        <p:tgtEl>
                                          <p:spTgt spid="55"/>
                                        </p:tgtEl>
                                      </p:cBhvr>
                                    </p:animEffect>
                                  </p:childTnLst>
                                </p:cTn>
                              </p:par>
                              <p:par>
                                <p:cTn id="93" presetID="5" presetClass="entr" presetSubtype="10" fill="hold" grpId="0" nodeType="with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checkerboard(across)">
                                      <p:cBhvr>
                                        <p:cTn id="95" dur="500"/>
                                        <p:tgtEl>
                                          <p:spTgt spid="52"/>
                                        </p:tgtEl>
                                      </p:cBhvr>
                                    </p:animEffect>
                                  </p:childTnLst>
                                </p:cTn>
                              </p:par>
                            </p:childTnLst>
                          </p:cTn>
                        </p:par>
                      </p:childTnLst>
                    </p:cTn>
                  </p:par>
                  <p:par>
                    <p:cTn id="96" fill="hold">
                      <p:stCondLst>
                        <p:cond delay="indefinite"/>
                      </p:stCondLst>
                      <p:childTnLst>
                        <p:par>
                          <p:cTn id="97" fill="hold">
                            <p:stCondLst>
                              <p:cond delay="0"/>
                            </p:stCondLst>
                            <p:childTnLst>
                              <p:par>
                                <p:cTn id="98" presetID="5" presetClass="entr" presetSubtype="10" fill="hold" grpId="0" nodeType="clickEffect">
                                  <p:stCondLst>
                                    <p:cond delay="0"/>
                                  </p:stCondLst>
                                  <p:childTnLst>
                                    <p:set>
                                      <p:cBhvr>
                                        <p:cTn id="99" dur="1" fill="hold">
                                          <p:stCondLst>
                                            <p:cond delay="0"/>
                                          </p:stCondLst>
                                        </p:cTn>
                                        <p:tgtEl>
                                          <p:spTgt spid="50"/>
                                        </p:tgtEl>
                                        <p:attrNameLst>
                                          <p:attrName>style.visibility</p:attrName>
                                        </p:attrNameLst>
                                      </p:cBhvr>
                                      <p:to>
                                        <p:strVal val="visible"/>
                                      </p:to>
                                    </p:set>
                                    <p:animEffect transition="in" filter="checkerboard(across)">
                                      <p:cBhvr>
                                        <p:cTn id="100" dur="500"/>
                                        <p:tgtEl>
                                          <p:spTgt spid="50"/>
                                        </p:tgtEl>
                                      </p:cBhvr>
                                    </p:animEffect>
                                  </p:childTnLst>
                                </p:cTn>
                              </p:par>
                              <p:par>
                                <p:cTn id="101" presetID="5" presetClass="entr" presetSubtype="10"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checkerboard(across)">
                                      <p:cBhvr>
                                        <p:cTn id="103" dur="500"/>
                                        <p:tgtEl>
                                          <p:spTgt spid="53"/>
                                        </p:tgtEl>
                                      </p:cBhvr>
                                    </p:animEffect>
                                  </p:childTnLst>
                                </p:cTn>
                              </p:par>
                            </p:childTnLst>
                          </p:cTn>
                        </p:par>
                      </p:childTnLst>
                    </p:cTn>
                  </p:par>
                  <p:par>
                    <p:cTn id="104" fill="hold">
                      <p:stCondLst>
                        <p:cond delay="indefinite"/>
                      </p:stCondLst>
                      <p:childTnLst>
                        <p:par>
                          <p:cTn id="105" fill="hold">
                            <p:stCondLst>
                              <p:cond delay="0"/>
                            </p:stCondLst>
                            <p:childTnLst>
                              <p:par>
                                <p:cTn id="106" presetID="5" presetClass="entr" presetSubtype="10" fill="hold" grpId="0" nodeType="click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checkerboard(across)">
                                      <p:cBhvr>
                                        <p:cTn id="108" dur="500"/>
                                        <p:tgtEl>
                                          <p:spTgt spid="58"/>
                                        </p:tgtEl>
                                      </p:cBhvr>
                                    </p:animEffect>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461826">
                                            <p:txEl>
                                              <p:pRg st="3" end="3"/>
                                            </p:txEl>
                                          </p:spTgt>
                                        </p:tgtEl>
                                        <p:attrNameLst>
                                          <p:attrName>style.visibility</p:attrName>
                                        </p:attrNameLst>
                                      </p:cBhvr>
                                      <p:to>
                                        <p:strVal val="visible"/>
                                      </p:to>
                                    </p:set>
                                    <p:anim calcmode="lin" valueType="num">
                                      <p:cBhvr additive="base">
                                        <p:cTn id="113" dur="500" fill="hold"/>
                                        <p:tgtEl>
                                          <p:spTgt spid="461826">
                                            <p:txEl>
                                              <p:pRg st="3" end="3"/>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46182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3" presetClass="entr" presetSubtype="10" fill="hold" nodeType="clickEffect">
                                  <p:stCondLst>
                                    <p:cond delay="0"/>
                                  </p:stCondLst>
                                  <p:childTnLst>
                                    <p:set>
                                      <p:cBhvr>
                                        <p:cTn id="118" dur="1" fill="hold">
                                          <p:stCondLst>
                                            <p:cond delay="0"/>
                                          </p:stCondLst>
                                        </p:cTn>
                                        <p:tgtEl>
                                          <p:spTgt spid="3"/>
                                        </p:tgtEl>
                                        <p:attrNameLst>
                                          <p:attrName>style.visibility</p:attrName>
                                        </p:attrNameLst>
                                      </p:cBhvr>
                                      <p:to>
                                        <p:strVal val="visible"/>
                                      </p:to>
                                    </p:set>
                                    <p:animEffect transition="in" filter="blinds(horizontal)">
                                      <p:cBhvr>
                                        <p:cTn id="119" dur="500"/>
                                        <p:tgtEl>
                                          <p:spTgt spid="3"/>
                                        </p:tgtEl>
                                      </p:cBhvr>
                                    </p:animEffect>
                                  </p:childTnLst>
                                </p:cTn>
                              </p:par>
                            </p:childTnLst>
                          </p:cTn>
                        </p:par>
                      </p:childTnLst>
                    </p:cTn>
                  </p:par>
                  <p:par>
                    <p:cTn id="120" fill="hold">
                      <p:stCondLst>
                        <p:cond delay="indefinite"/>
                      </p:stCondLst>
                      <p:childTnLst>
                        <p:par>
                          <p:cTn id="121" fill="hold">
                            <p:stCondLst>
                              <p:cond delay="0"/>
                            </p:stCondLst>
                            <p:childTnLst>
                              <p:par>
                                <p:cTn id="122" presetID="4" presetClass="entr" presetSubtype="16" fill="hold" grpId="0" nodeType="clickEffect">
                                  <p:stCondLst>
                                    <p:cond delay="0"/>
                                  </p:stCondLst>
                                  <p:childTnLst>
                                    <p:set>
                                      <p:cBhvr>
                                        <p:cTn id="123" dur="1" fill="hold">
                                          <p:stCondLst>
                                            <p:cond delay="0"/>
                                          </p:stCondLst>
                                        </p:cTn>
                                        <p:tgtEl>
                                          <p:spTgt spid="461859"/>
                                        </p:tgtEl>
                                        <p:attrNameLst>
                                          <p:attrName>style.visibility</p:attrName>
                                        </p:attrNameLst>
                                      </p:cBhvr>
                                      <p:to>
                                        <p:strVal val="visible"/>
                                      </p:to>
                                    </p:set>
                                    <p:animEffect transition="in" filter="box(in)">
                                      <p:cBhvr>
                                        <p:cTn id="124" dur="500"/>
                                        <p:tgtEl>
                                          <p:spTgt spid="461859"/>
                                        </p:tgtEl>
                                      </p:cBhvr>
                                    </p:animEffect>
                                  </p:childTnLst>
                                </p:cTn>
                              </p:par>
                              <p:par>
                                <p:cTn id="125" presetID="4" presetClass="entr" presetSubtype="16" fill="hold" grpId="0" nodeType="withEffect">
                                  <p:stCondLst>
                                    <p:cond delay="0"/>
                                  </p:stCondLst>
                                  <p:childTnLst>
                                    <p:set>
                                      <p:cBhvr>
                                        <p:cTn id="126" dur="1" fill="hold">
                                          <p:stCondLst>
                                            <p:cond delay="0"/>
                                          </p:stCondLst>
                                        </p:cTn>
                                        <p:tgtEl>
                                          <p:spTgt spid="74"/>
                                        </p:tgtEl>
                                        <p:attrNameLst>
                                          <p:attrName>style.visibility</p:attrName>
                                        </p:attrNameLst>
                                      </p:cBhvr>
                                      <p:to>
                                        <p:strVal val="visible"/>
                                      </p:to>
                                    </p:set>
                                    <p:animEffect transition="in" filter="box(in)">
                                      <p:cBhvr>
                                        <p:cTn id="127" dur="500"/>
                                        <p:tgtEl>
                                          <p:spTgt spid="74"/>
                                        </p:tgtEl>
                                      </p:cBhvr>
                                    </p:animEffect>
                                  </p:childTnLst>
                                </p:cTn>
                              </p:par>
                            </p:childTnLst>
                          </p:cTn>
                        </p:par>
                      </p:childTnLst>
                    </p:cTn>
                  </p:par>
                  <p:par>
                    <p:cTn id="128" fill="hold">
                      <p:stCondLst>
                        <p:cond delay="indefinite"/>
                      </p:stCondLst>
                      <p:childTnLst>
                        <p:par>
                          <p:cTn id="129" fill="hold">
                            <p:stCondLst>
                              <p:cond delay="0"/>
                            </p:stCondLst>
                            <p:childTnLst>
                              <p:par>
                                <p:cTn id="130" presetID="5" presetClass="entr" presetSubtype="10" fill="hold" grpId="0" nodeType="clickEffect">
                                  <p:stCondLst>
                                    <p:cond delay="0"/>
                                  </p:stCondLst>
                                  <p:childTnLst>
                                    <p:set>
                                      <p:cBhvr>
                                        <p:cTn id="131" dur="1" fill="hold">
                                          <p:stCondLst>
                                            <p:cond delay="0"/>
                                          </p:stCondLst>
                                        </p:cTn>
                                        <p:tgtEl>
                                          <p:spTgt spid="461852"/>
                                        </p:tgtEl>
                                        <p:attrNameLst>
                                          <p:attrName>style.visibility</p:attrName>
                                        </p:attrNameLst>
                                      </p:cBhvr>
                                      <p:to>
                                        <p:strVal val="visible"/>
                                      </p:to>
                                    </p:set>
                                    <p:animEffect transition="in" filter="checkerboard(across)">
                                      <p:cBhvr>
                                        <p:cTn id="132" dur="500"/>
                                        <p:tgtEl>
                                          <p:spTgt spid="461852"/>
                                        </p:tgtEl>
                                      </p:cBhvr>
                                    </p:animEffect>
                                  </p:childTnLst>
                                </p:cTn>
                              </p:par>
                              <p:par>
                                <p:cTn id="133" presetID="5" presetClass="entr" presetSubtype="10" fill="hold" grpId="0" nodeType="with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checkerboard(across)">
                                      <p:cBhvr>
                                        <p:cTn id="135" dur="500"/>
                                        <p:tgtEl>
                                          <p:spTgt spid="75"/>
                                        </p:tgtEl>
                                      </p:cBhvr>
                                    </p:animEffect>
                                  </p:childTnLst>
                                </p:cTn>
                              </p:par>
                              <p:par>
                                <p:cTn id="136" presetID="5" presetClass="entr" presetSubtype="10" fill="hold" grpId="0" nodeType="withEffect">
                                  <p:stCondLst>
                                    <p:cond delay="0"/>
                                  </p:stCondLst>
                                  <p:childTnLst>
                                    <p:set>
                                      <p:cBhvr>
                                        <p:cTn id="137" dur="1" fill="hold">
                                          <p:stCondLst>
                                            <p:cond delay="0"/>
                                          </p:stCondLst>
                                        </p:cTn>
                                        <p:tgtEl>
                                          <p:spTgt spid="461860"/>
                                        </p:tgtEl>
                                        <p:attrNameLst>
                                          <p:attrName>style.visibility</p:attrName>
                                        </p:attrNameLst>
                                      </p:cBhvr>
                                      <p:to>
                                        <p:strVal val="visible"/>
                                      </p:to>
                                    </p:set>
                                    <p:animEffect transition="in" filter="checkerboard(across)">
                                      <p:cBhvr>
                                        <p:cTn id="138" dur="500"/>
                                        <p:tgtEl>
                                          <p:spTgt spid="461860"/>
                                        </p:tgtEl>
                                      </p:cBhvr>
                                    </p:animEffect>
                                  </p:childTnLst>
                                </p:cTn>
                              </p:par>
                            </p:childTnLst>
                          </p:cTn>
                        </p:par>
                      </p:childTnLst>
                    </p:cTn>
                  </p:par>
                  <p:par>
                    <p:cTn id="139" fill="hold">
                      <p:stCondLst>
                        <p:cond delay="indefinite"/>
                      </p:stCondLst>
                      <p:childTnLst>
                        <p:par>
                          <p:cTn id="140" fill="hold">
                            <p:stCondLst>
                              <p:cond delay="0"/>
                            </p:stCondLst>
                            <p:childTnLst>
                              <p:par>
                                <p:cTn id="141" presetID="5" presetClass="entr" presetSubtype="10" fill="hold" grpId="0" nodeType="clickEffect">
                                  <p:stCondLst>
                                    <p:cond delay="0"/>
                                  </p:stCondLst>
                                  <p:childTnLst>
                                    <p:set>
                                      <p:cBhvr>
                                        <p:cTn id="142" dur="1" fill="hold">
                                          <p:stCondLst>
                                            <p:cond delay="0"/>
                                          </p:stCondLst>
                                        </p:cTn>
                                        <p:tgtEl>
                                          <p:spTgt spid="461855"/>
                                        </p:tgtEl>
                                        <p:attrNameLst>
                                          <p:attrName>style.visibility</p:attrName>
                                        </p:attrNameLst>
                                      </p:cBhvr>
                                      <p:to>
                                        <p:strVal val="visible"/>
                                      </p:to>
                                    </p:set>
                                    <p:animEffect transition="in" filter="checkerboard(across)">
                                      <p:cBhvr>
                                        <p:cTn id="143" dur="500"/>
                                        <p:tgtEl>
                                          <p:spTgt spid="461855"/>
                                        </p:tgtEl>
                                      </p:cBhvr>
                                    </p:animEffect>
                                  </p:childTnLst>
                                </p:cTn>
                              </p:par>
                              <p:par>
                                <p:cTn id="144" presetID="5" presetClass="entr" presetSubtype="10" fill="hold" grpId="0" nodeType="withEffect">
                                  <p:stCondLst>
                                    <p:cond delay="0"/>
                                  </p:stCondLst>
                                  <p:childTnLst>
                                    <p:set>
                                      <p:cBhvr>
                                        <p:cTn id="145" dur="1" fill="hold">
                                          <p:stCondLst>
                                            <p:cond delay="0"/>
                                          </p:stCondLst>
                                        </p:cTn>
                                        <p:tgtEl>
                                          <p:spTgt spid="77"/>
                                        </p:tgtEl>
                                        <p:attrNameLst>
                                          <p:attrName>style.visibility</p:attrName>
                                        </p:attrNameLst>
                                      </p:cBhvr>
                                      <p:to>
                                        <p:strVal val="visible"/>
                                      </p:to>
                                    </p:set>
                                    <p:animEffect transition="in" filter="checkerboard(across)">
                                      <p:cBhvr>
                                        <p:cTn id="146" dur="500"/>
                                        <p:tgtEl>
                                          <p:spTgt spid="77"/>
                                        </p:tgtEl>
                                      </p:cBhvr>
                                    </p:animEffect>
                                  </p:childTnLst>
                                </p:cTn>
                              </p:par>
                              <p:par>
                                <p:cTn id="147" presetID="5" presetClass="entr" presetSubtype="10" fill="hold" grpId="0" nodeType="withEffect">
                                  <p:stCondLst>
                                    <p:cond delay="0"/>
                                  </p:stCondLst>
                                  <p:childTnLst>
                                    <p:set>
                                      <p:cBhvr>
                                        <p:cTn id="148" dur="1" fill="hold">
                                          <p:stCondLst>
                                            <p:cond delay="0"/>
                                          </p:stCondLst>
                                        </p:cTn>
                                        <p:tgtEl>
                                          <p:spTgt spid="461861"/>
                                        </p:tgtEl>
                                        <p:attrNameLst>
                                          <p:attrName>style.visibility</p:attrName>
                                        </p:attrNameLst>
                                      </p:cBhvr>
                                      <p:to>
                                        <p:strVal val="visible"/>
                                      </p:to>
                                    </p:set>
                                    <p:animEffect transition="in" filter="checkerboard(across)">
                                      <p:cBhvr>
                                        <p:cTn id="149" dur="500"/>
                                        <p:tgtEl>
                                          <p:spTgt spid="461861"/>
                                        </p:tgtEl>
                                      </p:cBhvr>
                                    </p:animEffect>
                                  </p:childTnLst>
                                </p:cTn>
                              </p:par>
                            </p:childTnLst>
                          </p:cTn>
                        </p:par>
                      </p:childTnLst>
                    </p:cTn>
                  </p:par>
                  <p:par>
                    <p:cTn id="150" fill="hold">
                      <p:stCondLst>
                        <p:cond delay="indefinite"/>
                      </p:stCondLst>
                      <p:childTnLst>
                        <p:par>
                          <p:cTn id="151" fill="hold">
                            <p:stCondLst>
                              <p:cond delay="0"/>
                            </p:stCondLst>
                            <p:childTnLst>
                              <p:par>
                                <p:cTn id="152" presetID="5" presetClass="entr" presetSubtype="10" fill="hold" grpId="0" nodeType="clickEffect">
                                  <p:stCondLst>
                                    <p:cond delay="0"/>
                                  </p:stCondLst>
                                  <p:childTnLst>
                                    <p:set>
                                      <p:cBhvr>
                                        <p:cTn id="153" dur="1" fill="hold">
                                          <p:stCondLst>
                                            <p:cond delay="0"/>
                                          </p:stCondLst>
                                        </p:cTn>
                                        <p:tgtEl>
                                          <p:spTgt spid="461879"/>
                                        </p:tgtEl>
                                        <p:attrNameLst>
                                          <p:attrName>style.visibility</p:attrName>
                                        </p:attrNameLst>
                                      </p:cBhvr>
                                      <p:to>
                                        <p:strVal val="visible"/>
                                      </p:to>
                                    </p:set>
                                    <p:animEffect transition="in" filter="checkerboard(across)">
                                      <p:cBhvr>
                                        <p:cTn id="154" dur="500"/>
                                        <p:tgtEl>
                                          <p:spTgt spid="461879"/>
                                        </p:tgtEl>
                                      </p:cBhvr>
                                    </p:animEffect>
                                  </p:childTnLst>
                                </p:cTn>
                              </p:par>
                              <p:par>
                                <p:cTn id="155" presetID="5" presetClass="entr" presetSubtype="10" fill="hold" grpId="0" nodeType="withEffect">
                                  <p:stCondLst>
                                    <p:cond delay="0"/>
                                  </p:stCondLst>
                                  <p:childTnLst>
                                    <p:set>
                                      <p:cBhvr>
                                        <p:cTn id="156" dur="1" fill="hold">
                                          <p:stCondLst>
                                            <p:cond delay="0"/>
                                          </p:stCondLst>
                                        </p:cTn>
                                        <p:tgtEl>
                                          <p:spTgt spid="76"/>
                                        </p:tgtEl>
                                        <p:attrNameLst>
                                          <p:attrName>style.visibility</p:attrName>
                                        </p:attrNameLst>
                                      </p:cBhvr>
                                      <p:to>
                                        <p:strVal val="visible"/>
                                      </p:to>
                                    </p:set>
                                    <p:animEffect transition="in" filter="checkerboard(across)">
                                      <p:cBhvr>
                                        <p:cTn id="157" dur="500"/>
                                        <p:tgtEl>
                                          <p:spTgt spid="76"/>
                                        </p:tgtEl>
                                      </p:cBhvr>
                                    </p:animEffect>
                                  </p:childTnLst>
                                </p:cTn>
                              </p:par>
                              <p:par>
                                <p:cTn id="158" presetID="5" presetClass="entr" presetSubtype="10" fill="hold" grpId="0" nodeType="withEffect">
                                  <p:stCondLst>
                                    <p:cond delay="0"/>
                                  </p:stCondLst>
                                  <p:childTnLst>
                                    <p:set>
                                      <p:cBhvr>
                                        <p:cTn id="159" dur="1" fill="hold">
                                          <p:stCondLst>
                                            <p:cond delay="0"/>
                                          </p:stCondLst>
                                        </p:cTn>
                                        <p:tgtEl>
                                          <p:spTgt spid="461862"/>
                                        </p:tgtEl>
                                        <p:attrNameLst>
                                          <p:attrName>style.visibility</p:attrName>
                                        </p:attrNameLst>
                                      </p:cBhvr>
                                      <p:to>
                                        <p:strVal val="visible"/>
                                      </p:to>
                                    </p:set>
                                    <p:animEffect transition="in" filter="checkerboard(across)">
                                      <p:cBhvr>
                                        <p:cTn id="160" dur="500"/>
                                        <p:tgtEl>
                                          <p:spTgt spid="461862"/>
                                        </p:tgtEl>
                                      </p:cBhvr>
                                    </p:animEffect>
                                  </p:childTnLst>
                                </p:cTn>
                              </p:par>
                            </p:childTnLst>
                          </p:cTn>
                        </p:par>
                      </p:childTnLst>
                    </p:cTn>
                  </p:par>
                  <p:par>
                    <p:cTn id="161" fill="hold">
                      <p:stCondLst>
                        <p:cond delay="indefinite"/>
                      </p:stCondLst>
                      <p:childTnLst>
                        <p:par>
                          <p:cTn id="162" fill="hold">
                            <p:stCondLst>
                              <p:cond delay="0"/>
                            </p:stCondLst>
                            <p:childTnLst>
                              <p:par>
                                <p:cTn id="163" presetID="3" presetClass="entr" presetSubtype="10" fill="hold" grpId="0" nodeType="clickEffect">
                                  <p:stCondLst>
                                    <p:cond delay="0"/>
                                  </p:stCondLst>
                                  <p:childTnLst>
                                    <p:set>
                                      <p:cBhvr>
                                        <p:cTn id="164" dur="1" fill="hold">
                                          <p:stCondLst>
                                            <p:cond delay="0"/>
                                          </p:stCondLst>
                                        </p:cTn>
                                        <p:tgtEl>
                                          <p:spTgt spid="461853"/>
                                        </p:tgtEl>
                                        <p:attrNameLst>
                                          <p:attrName>style.visibility</p:attrName>
                                        </p:attrNameLst>
                                      </p:cBhvr>
                                      <p:to>
                                        <p:strVal val="visible"/>
                                      </p:to>
                                    </p:set>
                                    <p:animEffect transition="in" filter="blinds(horizontal)">
                                      <p:cBhvr>
                                        <p:cTn id="165" dur="500"/>
                                        <p:tgtEl>
                                          <p:spTgt spid="4618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852" grpId="0" animBg="1"/>
      <p:bldP spid="461853" grpId="0" animBg="1"/>
      <p:bldP spid="461855" grpId="0" animBg="1"/>
      <p:bldP spid="461859" grpId="0"/>
      <p:bldP spid="461860" grpId="0"/>
      <p:bldP spid="461861" grpId="0"/>
      <p:bldP spid="461862" grpId="0"/>
      <p:bldP spid="461879" grpId="0" animBg="1"/>
      <p:bldP spid="49" grpId="0" animBg="1"/>
      <p:bldP spid="50" grpId="0" animBg="1"/>
      <p:bldP spid="52" grpId="0" animBg="1"/>
      <p:bldP spid="53" grpId="0" animBg="1"/>
      <p:bldP spid="55" grpId="0" animBg="1"/>
      <p:bldP spid="56" grpId="0" animBg="1"/>
      <p:bldP spid="57" grpId="0" animBg="1"/>
      <p:bldP spid="58" grpId="0" animBg="1"/>
      <p:bldP spid="59" grpId="0" animBg="1"/>
      <p:bldP spid="60" grpId="0" animBg="1"/>
      <p:bldP spid="61" grpId="0" animBg="1"/>
      <p:bldP spid="64" grpId="0"/>
      <p:bldP spid="65" grpId="0" animBg="1"/>
      <p:bldP spid="66" grpId="0" animBg="1"/>
      <p:bldP spid="67" grpId="0" animBg="1"/>
      <p:bldP spid="68" grpId="0" animBg="1"/>
      <p:bldP spid="69" grpId="0" animBg="1"/>
      <p:bldP spid="70" grpId="0"/>
      <p:bldP spid="71" grpId="0"/>
      <p:bldP spid="72" grpId="0"/>
      <p:bldP spid="73" grpId="0"/>
      <p:bldP spid="74" grpId="0" animBg="1"/>
      <p:bldP spid="75" grpId="0" animBg="1"/>
      <p:bldP spid="76" grpId="0" animBg="1"/>
      <p:bldP spid="77"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Hamilton</a:t>
            </a:r>
            <a:endParaRPr lang="en-US"/>
          </a:p>
        </p:txBody>
      </p:sp>
      <p:sp>
        <p:nvSpPr>
          <p:cNvPr id="3" name="Content Placeholder 2"/>
          <p:cNvSpPr>
            <a:spLocks noGrp="1"/>
          </p:cNvSpPr>
          <p:nvPr>
            <p:ph idx="1"/>
          </p:nvPr>
        </p:nvSpPr>
        <p:spPr>
          <a:xfrm>
            <a:off x="217488" y="1295401"/>
            <a:ext cx="8736012" cy="723900"/>
          </a:xfrm>
        </p:spPr>
        <p:txBody>
          <a:bodyPr/>
          <a:lstStyle/>
          <a:p>
            <a:r>
              <a:rPr lang="en-US" smtClean="0"/>
              <a:t>Đồ thị có hai đỉnh bậc 1</a:t>
            </a:r>
            <a:r>
              <a:rPr lang="en-US" smtClean="0">
                <a:sym typeface="Symbol"/>
              </a:rPr>
              <a:t></a:t>
            </a:r>
            <a:r>
              <a:rPr lang="en-US" smtClean="0"/>
              <a:t> không là đồ thị Hamilton</a:t>
            </a: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137</a:t>
            </a:fld>
            <a:endParaRPr lang="en-US"/>
          </a:p>
        </p:txBody>
      </p:sp>
      <p:sp>
        <p:nvSpPr>
          <p:cNvPr id="7" name="Oval 5"/>
          <p:cNvSpPr>
            <a:spLocks noChangeArrowheads="1"/>
          </p:cNvSpPr>
          <p:nvPr/>
        </p:nvSpPr>
        <p:spPr bwMode="auto">
          <a:xfrm>
            <a:off x="5588000" y="2413000"/>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8" name="Oval 6"/>
          <p:cNvSpPr>
            <a:spLocks noChangeArrowheads="1"/>
          </p:cNvSpPr>
          <p:nvPr/>
        </p:nvSpPr>
        <p:spPr bwMode="auto">
          <a:xfrm>
            <a:off x="4192587" y="3290888"/>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9" name="Oval 7"/>
          <p:cNvSpPr>
            <a:spLocks noChangeArrowheads="1"/>
          </p:cNvSpPr>
          <p:nvPr/>
        </p:nvSpPr>
        <p:spPr bwMode="auto">
          <a:xfrm>
            <a:off x="6946900" y="3260725"/>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cxnSp>
        <p:nvCxnSpPr>
          <p:cNvPr id="10" name="AutoShape 8"/>
          <p:cNvCxnSpPr>
            <a:cxnSpLocks noChangeShapeType="1"/>
            <a:stCxn id="7" idx="3"/>
            <a:endCxn id="8" idx="7"/>
          </p:cNvCxnSpPr>
          <p:nvPr/>
        </p:nvCxnSpPr>
        <p:spPr bwMode="auto">
          <a:xfrm rot="5400000">
            <a:off x="4668153" y="2371041"/>
            <a:ext cx="698282" cy="1215807"/>
          </a:xfrm>
          <a:prstGeom prst="straightConnector1">
            <a:avLst/>
          </a:prstGeom>
          <a:noFill/>
          <a:ln w="28575" cap="sq">
            <a:solidFill>
              <a:schemeClr val="tx2"/>
            </a:solidFill>
            <a:round/>
            <a:headEnd/>
            <a:tailEnd/>
          </a:ln>
        </p:spPr>
      </p:cxnSp>
      <p:cxnSp>
        <p:nvCxnSpPr>
          <p:cNvPr id="11" name="AutoShape 9"/>
          <p:cNvCxnSpPr>
            <a:cxnSpLocks noChangeShapeType="1"/>
            <a:stCxn id="7" idx="5"/>
            <a:endCxn id="9" idx="1"/>
          </p:cNvCxnSpPr>
          <p:nvPr/>
        </p:nvCxnSpPr>
        <p:spPr bwMode="auto">
          <a:xfrm rot="16200000" flipH="1">
            <a:off x="6060391" y="2374215"/>
            <a:ext cx="668119" cy="1179294"/>
          </a:xfrm>
          <a:prstGeom prst="straightConnector1">
            <a:avLst/>
          </a:prstGeom>
          <a:noFill/>
          <a:ln w="28575" cap="sq">
            <a:solidFill>
              <a:schemeClr val="tx2"/>
            </a:solidFill>
            <a:round/>
            <a:headEnd/>
            <a:tailEnd/>
          </a:ln>
        </p:spPr>
      </p:cxnSp>
      <p:sp>
        <p:nvSpPr>
          <p:cNvPr id="12" name="Oval 10"/>
          <p:cNvSpPr>
            <a:spLocks noChangeArrowheads="1"/>
          </p:cNvSpPr>
          <p:nvPr/>
        </p:nvSpPr>
        <p:spPr bwMode="auto">
          <a:xfrm>
            <a:off x="5549900" y="3986213"/>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13" name="Oval 11"/>
          <p:cNvSpPr>
            <a:spLocks noChangeArrowheads="1"/>
          </p:cNvSpPr>
          <p:nvPr/>
        </p:nvSpPr>
        <p:spPr bwMode="auto">
          <a:xfrm>
            <a:off x="1587500" y="4737100"/>
            <a:ext cx="254000" cy="254000"/>
          </a:xfrm>
          <a:prstGeom prst="ellipse">
            <a:avLst/>
          </a:prstGeom>
          <a:solidFill>
            <a:srgbClr val="FC2708"/>
          </a:solidFill>
          <a:ln w="28575" cap="sq">
            <a:solidFill>
              <a:srgbClr val="A50021"/>
            </a:solidFill>
            <a:round/>
            <a:headEnd/>
            <a:tailEnd/>
          </a:ln>
        </p:spPr>
        <p:txBody>
          <a:bodyPr wrap="none" lIns="274320" rIns="274320" anchor="ctr">
            <a:spAutoFit/>
          </a:bodyPr>
          <a:lstStyle/>
          <a:p>
            <a:endParaRPr lang="en-US"/>
          </a:p>
        </p:txBody>
      </p:sp>
      <p:cxnSp>
        <p:nvCxnSpPr>
          <p:cNvPr id="14" name="AutoShape 12"/>
          <p:cNvCxnSpPr>
            <a:cxnSpLocks noChangeShapeType="1"/>
            <a:stCxn id="12" idx="2"/>
            <a:endCxn id="8" idx="5"/>
          </p:cNvCxnSpPr>
          <p:nvPr/>
        </p:nvCxnSpPr>
        <p:spPr bwMode="auto">
          <a:xfrm rot="10800000">
            <a:off x="4409390" y="3507691"/>
            <a:ext cx="1140510" cy="605522"/>
          </a:xfrm>
          <a:prstGeom prst="straightConnector1">
            <a:avLst/>
          </a:prstGeom>
          <a:noFill/>
          <a:ln w="28575" cap="sq">
            <a:solidFill>
              <a:schemeClr val="tx2"/>
            </a:solidFill>
            <a:round/>
            <a:headEnd/>
            <a:tailEnd/>
          </a:ln>
        </p:spPr>
      </p:cxnSp>
      <p:cxnSp>
        <p:nvCxnSpPr>
          <p:cNvPr id="15" name="AutoShape 13"/>
          <p:cNvCxnSpPr>
            <a:cxnSpLocks noChangeShapeType="1"/>
            <a:stCxn id="12" idx="6"/>
            <a:endCxn id="9" idx="3"/>
          </p:cNvCxnSpPr>
          <p:nvPr/>
        </p:nvCxnSpPr>
        <p:spPr bwMode="auto">
          <a:xfrm flipV="1">
            <a:off x="5803900" y="3477528"/>
            <a:ext cx="1180197" cy="635685"/>
          </a:xfrm>
          <a:prstGeom prst="straightConnector1">
            <a:avLst/>
          </a:prstGeom>
          <a:noFill/>
          <a:ln w="28575" cap="sq">
            <a:solidFill>
              <a:schemeClr val="tx2"/>
            </a:solidFill>
            <a:round/>
            <a:headEnd/>
            <a:tailEnd/>
          </a:ln>
        </p:spPr>
      </p:cxnSp>
      <p:cxnSp>
        <p:nvCxnSpPr>
          <p:cNvPr id="16" name="AutoShape 14"/>
          <p:cNvCxnSpPr>
            <a:cxnSpLocks noChangeShapeType="1"/>
            <a:stCxn id="34" idx="4"/>
            <a:endCxn id="13" idx="0"/>
          </p:cNvCxnSpPr>
          <p:nvPr/>
        </p:nvCxnSpPr>
        <p:spPr bwMode="auto">
          <a:xfrm rot="16200000" flipH="1">
            <a:off x="1155700" y="4178300"/>
            <a:ext cx="1104900" cy="12700"/>
          </a:xfrm>
          <a:prstGeom prst="straightConnector1">
            <a:avLst/>
          </a:prstGeom>
          <a:noFill/>
          <a:ln w="28575" cap="sq">
            <a:solidFill>
              <a:schemeClr val="tx2"/>
            </a:solidFill>
            <a:round/>
            <a:headEnd/>
            <a:tailEnd/>
          </a:ln>
        </p:spPr>
      </p:cxnSp>
      <p:sp>
        <p:nvSpPr>
          <p:cNvPr id="21" name="Oval 7"/>
          <p:cNvSpPr>
            <a:spLocks noChangeArrowheads="1"/>
          </p:cNvSpPr>
          <p:nvPr/>
        </p:nvSpPr>
        <p:spPr bwMode="auto">
          <a:xfrm>
            <a:off x="6946900" y="4775200"/>
            <a:ext cx="254000" cy="254000"/>
          </a:xfrm>
          <a:prstGeom prst="ellipse">
            <a:avLst/>
          </a:prstGeom>
          <a:solidFill>
            <a:srgbClr val="FC2708"/>
          </a:solidFill>
          <a:ln w="28575" cap="sq">
            <a:solidFill>
              <a:srgbClr val="A50021"/>
            </a:solidFill>
            <a:round/>
            <a:headEnd/>
            <a:tailEnd/>
          </a:ln>
        </p:spPr>
        <p:txBody>
          <a:bodyPr wrap="none" lIns="274320" rIns="274320" anchor="ctr">
            <a:spAutoFit/>
          </a:bodyPr>
          <a:lstStyle/>
          <a:p>
            <a:endParaRPr lang="en-US"/>
          </a:p>
        </p:txBody>
      </p:sp>
      <p:sp>
        <p:nvSpPr>
          <p:cNvPr id="22" name="Oval 7"/>
          <p:cNvSpPr>
            <a:spLocks noChangeArrowheads="1"/>
          </p:cNvSpPr>
          <p:nvPr/>
        </p:nvSpPr>
        <p:spPr bwMode="auto">
          <a:xfrm>
            <a:off x="2832100" y="3949700"/>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cxnSp>
        <p:nvCxnSpPr>
          <p:cNvPr id="23" name="AutoShape 9"/>
          <p:cNvCxnSpPr>
            <a:cxnSpLocks noChangeShapeType="1"/>
            <a:stCxn id="8" idx="3"/>
            <a:endCxn id="22" idx="6"/>
          </p:cNvCxnSpPr>
          <p:nvPr/>
        </p:nvCxnSpPr>
        <p:spPr bwMode="auto">
          <a:xfrm rot="5400000">
            <a:off x="3373438" y="3220353"/>
            <a:ext cx="569009" cy="1143684"/>
          </a:xfrm>
          <a:prstGeom prst="straightConnector1">
            <a:avLst/>
          </a:prstGeom>
          <a:noFill/>
          <a:ln w="28575" cap="sq">
            <a:solidFill>
              <a:schemeClr val="tx2"/>
            </a:solidFill>
            <a:round/>
            <a:headEnd/>
            <a:tailEnd/>
          </a:ln>
        </p:spPr>
      </p:cxnSp>
      <p:cxnSp>
        <p:nvCxnSpPr>
          <p:cNvPr id="28" name="AutoShape 9"/>
          <p:cNvCxnSpPr>
            <a:cxnSpLocks noChangeShapeType="1"/>
            <a:stCxn id="12" idx="5"/>
            <a:endCxn id="21" idx="1"/>
          </p:cNvCxnSpPr>
          <p:nvPr/>
        </p:nvCxnSpPr>
        <p:spPr bwMode="auto">
          <a:xfrm rot="16200000" flipH="1">
            <a:off x="6070710" y="3899009"/>
            <a:ext cx="609381" cy="1217394"/>
          </a:xfrm>
          <a:prstGeom prst="straightConnector1">
            <a:avLst/>
          </a:prstGeom>
          <a:noFill/>
          <a:ln w="28575" cap="sq">
            <a:solidFill>
              <a:schemeClr val="tx2"/>
            </a:solidFill>
            <a:round/>
            <a:headEnd/>
            <a:tailEnd/>
          </a:ln>
        </p:spPr>
      </p:cxnSp>
      <p:cxnSp>
        <p:nvCxnSpPr>
          <p:cNvPr id="31" name="AutoShape 14"/>
          <p:cNvCxnSpPr>
            <a:cxnSpLocks noChangeShapeType="1"/>
            <a:stCxn id="22" idx="2"/>
            <a:endCxn id="34" idx="5"/>
          </p:cNvCxnSpPr>
          <p:nvPr/>
        </p:nvCxnSpPr>
        <p:spPr bwMode="auto">
          <a:xfrm rot="10800000">
            <a:off x="1791604" y="3595004"/>
            <a:ext cx="1040497" cy="481697"/>
          </a:xfrm>
          <a:prstGeom prst="straightConnector1">
            <a:avLst/>
          </a:prstGeom>
          <a:noFill/>
          <a:ln w="28575" cap="sq">
            <a:solidFill>
              <a:schemeClr val="tx2"/>
            </a:solidFill>
            <a:round/>
            <a:headEnd/>
            <a:tailEnd/>
          </a:ln>
        </p:spPr>
      </p:cxnSp>
      <p:sp>
        <p:nvSpPr>
          <p:cNvPr id="34" name="Oval 7"/>
          <p:cNvSpPr>
            <a:spLocks noChangeArrowheads="1"/>
          </p:cNvSpPr>
          <p:nvPr/>
        </p:nvSpPr>
        <p:spPr bwMode="auto">
          <a:xfrm>
            <a:off x="1574800" y="3378200"/>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35" name="Oval 7"/>
          <p:cNvSpPr>
            <a:spLocks noChangeArrowheads="1"/>
          </p:cNvSpPr>
          <p:nvPr/>
        </p:nvSpPr>
        <p:spPr bwMode="auto">
          <a:xfrm>
            <a:off x="2794000" y="2425700"/>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cxnSp>
        <p:nvCxnSpPr>
          <p:cNvPr id="38" name="AutoShape 14"/>
          <p:cNvCxnSpPr>
            <a:cxnSpLocks noChangeShapeType="1"/>
            <a:stCxn id="34" idx="0"/>
            <a:endCxn id="35" idx="3"/>
          </p:cNvCxnSpPr>
          <p:nvPr/>
        </p:nvCxnSpPr>
        <p:spPr bwMode="auto">
          <a:xfrm rot="5400000" flipH="1" flipV="1">
            <a:off x="1898650" y="2445654"/>
            <a:ext cx="735697" cy="1129397"/>
          </a:xfrm>
          <a:prstGeom prst="straightConnector1">
            <a:avLst/>
          </a:prstGeom>
          <a:noFill/>
          <a:ln w="28575" cap="sq">
            <a:solidFill>
              <a:schemeClr val="tx2"/>
            </a:solidFill>
            <a:round/>
            <a:headEnd/>
            <a:tailEnd/>
          </a:ln>
        </p:spPr>
      </p:cxnSp>
      <p:cxnSp>
        <p:nvCxnSpPr>
          <p:cNvPr id="39" name="AutoShape 14"/>
          <p:cNvCxnSpPr>
            <a:cxnSpLocks noChangeShapeType="1"/>
            <a:stCxn id="8" idx="1"/>
            <a:endCxn id="35" idx="5"/>
          </p:cNvCxnSpPr>
          <p:nvPr/>
        </p:nvCxnSpPr>
        <p:spPr bwMode="auto">
          <a:xfrm rot="16200000" flipV="1">
            <a:off x="3277503" y="2375803"/>
            <a:ext cx="685582" cy="1218981"/>
          </a:xfrm>
          <a:prstGeom prst="straightConnector1">
            <a:avLst/>
          </a:prstGeom>
          <a:noFill/>
          <a:ln w="28575" cap="sq">
            <a:solidFill>
              <a:schemeClr val="tx2"/>
            </a:solidFill>
            <a:round/>
            <a:headEnd/>
            <a:tailEnd/>
          </a:ln>
        </p:spPr>
      </p:cxnSp>
      <p:cxnSp>
        <p:nvCxnSpPr>
          <p:cNvPr id="63" name="AutoShape 9"/>
          <p:cNvCxnSpPr>
            <a:cxnSpLocks noChangeShapeType="1"/>
            <a:stCxn id="7" idx="2"/>
            <a:endCxn id="35" idx="6"/>
          </p:cNvCxnSpPr>
          <p:nvPr/>
        </p:nvCxnSpPr>
        <p:spPr bwMode="auto">
          <a:xfrm rot="10800000" flipV="1">
            <a:off x="3048000" y="2540000"/>
            <a:ext cx="2540000" cy="12700"/>
          </a:xfrm>
          <a:prstGeom prst="straightConnector1">
            <a:avLst/>
          </a:prstGeom>
          <a:noFill/>
          <a:ln w="28575" cap="sq">
            <a:solidFill>
              <a:schemeClr val="tx2"/>
            </a:solidFill>
            <a:round/>
            <a:headEnd/>
            <a:tailEnd/>
          </a:ln>
        </p:spPr>
      </p:cxnSp>
      <p:sp>
        <p:nvSpPr>
          <p:cNvPr id="26" name="Content Placeholder 2"/>
          <p:cNvSpPr txBox="1">
            <a:spLocks/>
          </p:cNvSpPr>
          <p:nvPr/>
        </p:nvSpPr>
        <p:spPr bwMode="auto">
          <a:xfrm>
            <a:off x="299979" y="5297523"/>
            <a:ext cx="8736012" cy="723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2800" b="0" i="0" u="none" strike="noStrike" kern="0" cap="none" spc="0" normalizeH="0" baseline="0" noProof="0" smtClean="0">
                <a:ln>
                  <a:noFill/>
                </a:ln>
                <a:solidFill>
                  <a:srgbClr val="000066"/>
                </a:solidFill>
                <a:effectLst/>
                <a:uLnTx/>
                <a:uFillTx/>
                <a:latin typeface="+mn-lt"/>
                <a:ea typeface="+mn-ea"/>
                <a:cs typeface="+mn-cs"/>
              </a:rPr>
              <a:t>Dễ</a:t>
            </a:r>
            <a:r>
              <a:rPr kumimoji="0" lang="en-US" sz="2800" b="0" i="0" u="none" strike="noStrike" kern="0" cap="none" spc="0" normalizeH="0" noProof="0" smtClean="0">
                <a:ln>
                  <a:noFill/>
                </a:ln>
                <a:solidFill>
                  <a:srgbClr val="000066"/>
                </a:solidFill>
                <a:effectLst/>
                <a:uLnTx/>
                <a:uFillTx/>
                <a:latin typeface="+mn-lt"/>
                <a:ea typeface="+mn-ea"/>
                <a:cs typeface="+mn-cs"/>
              </a:rPr>
              <a:t> thấy đ</a:t>
            </a:r>
            <a:r>
              <a:rPr kumimoji="0" lang="en-US" sz="2800" b="0" i="0" u="none" strike="noStrike" kern="0" cap="none" spc="0" normalizeH="0" baseline="0" noProof="0" smtClean="0">
                <a:ln>
                  <a:noFill/>
                </a:ln>
                <a:solidFill>
                  <a:srgbClr val="000066"/>
                </a:solidFill>
                <a:effectLst/>
                <a:uLnTx/>
                <a:uFillTx/>
                <a:latin typeface="+mn-lt"/>
                <a:ea typeface="+mn-ea"/>
                <a:cs typeface="+mn-cs"/>
              </a:rPr>
              <a:t>ồ thị trên</a:t>
            </a:r>
            <a:r>
              <a:rPr kumimoji="0" lang="en-US" sz="2800" b="0" i="0" u="none" strike="noStrike" kern="0" cap="none" spc="0" normalizeH="0" noProof="0" smtClean="0">
                <a:ln>
                  <a:noFill/>
                </a:ln>
                <a:solidFill>
                  <a:srgbClr val="000066"/>
                </a:solidFill>
                <a:effectLst/>
                <a:uLnTx/>
                <a:uFillTx/>
                <a:latin typeface="+mn-lt"/>
                <a:ea typeface="+mn-ea"/>
                <a:cs typeface="+mn-cs"/>
              </a:rPr>
              <a:t> </a:t>
            </a:r>
            <a:r>
              <a:rPr kumimoji="0" lang="en-US" sz="2800" b="0" i="0" u="none" strike="noStrike" kern="0" cap="none" spc="0" normalizeH="0" baseline="0" noProof="0" smtClean="0">
                <a:ln>
                  <a:noFill/>
                </a:ln>
                <a:solidFill>
                  <a:srgbClr val="000066"/>
                </a:solidFill>
                <a:effectLst/>
                <a:uLnTx/>
                <a:uFillTx/>
                <a:latin typeface="+mn-lt"/>
                <a:ea typeface="+mn-ea"/>
                <a:cs typeface="+mn-cs"/>
              </a:rPr>
              <a:t>là đồ thị nửa Hamilton</a:t>
            </a:r>
            <a:endParaRPr kumimoji="0" lang="en-US" sz="2800" b="0" i="0" u="none" strike="noStrike" kern="0" cap="none" spc="0" normalizeH="0" baseline="0" noProof="0">
              <a:ln>
                <a:noFill/>
              </a:ln>
              <a:solidFill>
                <a:srgbClr val="000066"/>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Grp="1" noChangeArrowheads="1"/>
          </p:cNvSpPr>
          <p:nvPr>
            <p:ph type="title"/>
          </p:nvPr>
        </p:nvSpPr>
        <p:spPr/>
        <p:txBody>
          <a:bodyPr/>
          <a:lstStyle/>
          <a:p>
            <a:r>
              <a:rPr lang="en-US" altLang="zh-TW">
                <a:latin typeface="Times New Roman" pitchFamily="18" charset="0"/>
              </a:rPr>
              <a:t>Tutte Graph</a:t>
            </a:r>
          </a:p>
        </p:txBody>
      </p:sp>
      <p:grpSp>
        <p:nvGrpSpPr>
          <p:cNvPr id="2" name="Group 107"/>
          <p:cNvGrpSpPr>
            <a:grpSpLocks/>
          </p:cNvGrpSpPr>
          <p:nvPr/>
        </p:nvGrpSpPr>
        <p:grpSpPr bwMode="auto">
          <a:xfrm>
            <a:off x="2916238" y="1557338"/>
            <a:ext cx="3544887" cy="3017837"/>
            <a:chOff x="1547" y="1888"/>
            <a:chExt cx="2233" cy="1901"/>
          </a:xfrm>
        </p:grpSpPr>
        <p:grpSp>
          <p:nvGrpSpPr>
            <p:cNvPr id="3" name="Group 108"/>
            <p:cNvGrpSpPr>
              <a:grpSpLocks/>
            </p:cNvGrpSpPr>
            <p:nvPr/>
          </p:nvGrpSpPr>
          <p:grpSpPr bwMode="auto">
            <a:xfrm rot="18842543">
              <a:off x="2727" y="2915"/>
              <a:ext cx="1020" cy="646"/>
              <a:chOff x="1655" y="2296"/>
              <a:chExt cx="1360" cy="998"/>
            </a:xfrm>
          </p:grpSpPr>
          <p:sp>
            <p:nvSpPr>
              <p:cNvPr id="390253" name="Oval 109"/>
              <p:cNvSpPr>
                <a:spLocks noChangeArrowheads="1"/>
              </p:cNvSpPr>
              <p:nvPr/>
            </p:nvSpPr>
            <p:spPr bwMode="auto">
              <a:xfrm>
                <a:off x="2245" y="229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54" name="Oval 110"/>
              <p:cNvSpPr>
                <a:spLocks noChangeArrowheads="1"/>
              </p:cNvSpPr>
              <p:nvPr/>
            </p:nvSpPr>
            <p:spPr bwMode="auto">
              <a:xfrm>
                <a:off x="2064"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55" name="Oval 111"/>
              <p:cNvSpPr>
                <a:spLocks noChangeArrowheads="1"/>
              </p:cNvSpPr>
              <p:nvPr/>
            </p:nvSpPr>
            <p:spPr bwMode="auto">
              <a:xfrm>
                <a:off x="2245"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56" name="Oval 112"/>
              <p:cNvSpPr>
                <a:spLocks noChangeArrowheads="1"/>
              </p:cNvSpPr>
              <p:nvPr/>
            </p:nvSpPr>
            <p:spPr bwMode="auto">
              <a:xfrm>
                <a:off x="2426"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57" name="Oval 113"/>
              <p:cNvSpPr>
                <a:spLocks noChangeArrowheads="1"/>
              </p:cNvSpPr>
              <p:nvPr/>
            </p:nvSpPr>
            <p:spPr bwMode="auto">
              <a:xfrm>
                <a:off x="2245"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58" name="Oval 114"/>
              <p:cNvSpPr>
                <a:spLocks noChangeArrowheads="1"/>
              </p:cNvSpPr>
              <p:nvPr/>
            </p:nvSpPr>
            <p:spPr bwMode="auto">
              <a:xfrm>
                <a:off x="2609"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59" name="Oval 115"/>
              <p:cNvSpPr>
                <a:spLocks noChangeArrowheads="1"/>
              </p:cNvSpPr>
              <p:nvPr/>
            </p:nvSpPr>
            <p:spPr bwMode="auto">
              <a:xfrm>
                <a:off x="2427"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0" name="Oval 116"/>
              <p:cNvSpPr>
                <a:spLocks noChangeArrowheads="1"/>
              </p:cNvSpPr>
              <p:nvPr/>
            </p:nvSpPr>
            <p:spPr bwMode="auto">
              <a:xfrm>
                <a:off x="2246"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1" name="Oval 117"/>
              <p:cNvSpPr>
                <a:spLocks noChangeArrowheads="1"/>
              </p:cNvSpPr>
              <p:nvPr/>
            </p:nvSpPr>
            <p:spPr bwMode="auto">
              <a:xfrm>
                <a:off x="2472"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2" name="Oval 118"/>
              <p:cNvSpPr>
                <a:spLocks noChangeArrowheads="1"/>
              </p:cNvSpPr>
              <p:nvPr/>
            </p:nvSpPr>
            <p:spPr bwMode="auto">
              <a:xfrm>
                <a:off x="2064" y="2840"/>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3" name="Oval 119"/>
              <p:cNvSpPr>
                <a:spLocks noChangeArrowheads="1"/>
              </p:cNvSpPr>
              <p:nvPr/>
            </p:nvSpPr>
            <p:spPr bwMode="auto">
              <a:xfrm>
                <a:off x="2246"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4" name="Oval 120"/>
              <p:cNvSpPr>
                <a:spLocks noChangeArrowheads="1"/>
              </p:cNvSpPr>
              <p:nvPr/>
            </p:nvSpPr>
            <p:spPr bwMode="auto">
              <a:xfrm>
                <a:off x="2790"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5" name="Oval 121"/>
              <p:cNvSpPr>
                <a:spLocks noChangeArrowheads="1"/>
              </p:cNvSpPr>
              <p:nvPr/>
            </p:nvSpPr>
            <p:spPr bwMode="auto">
              <a:xfrm>
                <a:off x="2925"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66" name="Oval 122"/>
              <p:cNvSpPr>
                <a:spLocks noChangeArrowheads="1"/>
              </p:cNvSpPr>
              <p:nvPr/>
            </p:nvSpPr>
            <p:spPr bwMode="auto">
              <a:xfrm>
                <a:off x="1655"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267" name="AutoShape 123"/>
              <p:cNvCxnSpPr>
                <a:cxnSpLocks noChangeShapeType="1"/>
                <a:stCxn id="390253" idx="3"/>
                <a:endCxn id="390254" idx="7"/>
              </p:cNvCxnSpPr>
              <p:nvPr/>
            </p:nvCxnSpPr>
            <p:spPr bwMode="auto">
              <a:xfrm flipH="1">
                <a:off x="2141" y="2374"/>
                <a:ext cx="117" cy="162"/>
              </a:xfrm>
              <a:prstGeom prst="straightConnector1">
                <a:avLst/>
              </a:prstGeom>
              <a:noFill/>
              <a:ln w="9525">
                <a:solidFill>
                  <a:schemeClr val="tx1"/>
                </a:solidFill>
                <a:round/>
                <a:headEnd/>
                <a:tailEnd/>
              </a:ln>
              <a:effectLst/>
            </p:spPr>
          </p:cxnSp>
          <p:cxnSp>
            <p:nvCxnSpPr>
              <p:cNvPr id="390268" name="AutoShape 124"/>
              <p:cNvCxnSpPr>
                <a:cxnSpLocks noChangeShapeType="1"/>
                <a:stCxn id="390253" idx="5"/>
                <a:endCxn id="390256" idx="1"/>
              </p:cNvCxnSpPr>
              <p:nvPr/>
            </p:nvCxnSpPr>
            <p:spPr bwMode="auto">
              <a:xfrm>
                <a:off x="2322" y="2374"/>
                <a:ext cx="117" cy="162"/>
              </a:xfrm>
              <a:prstGeom prst="straightConnector1">
                <a:avLst/>
              </a:prstGeom>
              <a:noFill/>
              <a:ln w="9525">
                <a:solidFill>
                  <a:schemeClr val="tx1"/>
                </a:solidFill>
                <a:round/>
                <a:headEnd/>
                <a:tailEnd/>
              </a:ln>
              <a:effectLst/>
            </p:spPr>
          </p:cxnSp>
          <p:cxnSp>
            <p:nvCxnSpPr>
              <p:cNvPr id="390269" name="AutoShape 125"/>
              <p:cNvCxnSpPr>
                <a:cxnSpLocks noChangeShapeType="1"/>
                <a:stCxn id="390254" idx="6"/>
                <a:endCxn id="390255" idx="2"/>
              </p:cNvCxnSpPr>
              <p:nvPr/>
            </p:nvCxnSpPr>
            <p:spPr bwMode="auto">
              <a:xfrm>
                <a:off x="2154" y="2569"/>
                <a:ext cx="91" cy="0"/>
              </a:xfrm>
              <a:prstGeom prst="straightConnector1">
                <a:avLst/>
              </a:prstGeom>
              <a:noFill/>
              <a:ln w="9525">
                <a:solidFill>
                  <a:schemeClr val="tx1"/>
                </a:solidFill>
                <a:round/>
                <a:headEnd/>
                <a:tailEnd/>
              </a:ln>
              <a:effectLst/>
            </p:spPr>
          </p:cxnSp>
          <p:cxnSp>
            <p:nvCxnSpPr>
              <p:cNvPr id="390270" name="AutoShape 126"/>
              <p:cNvCxnSpPr>
                <a:cxnSpLocks noChangeShapeType="1"/>
                <a:stCxn id="390255" idx="6"/>
                <a:endCxn id="390256" idx="2"/>
              </p:cNvCxnSpPr>
              <p:nvPr/>
            </p:nvCxnSpPr>
            <p:spPr bwMode="auto">
              <a:xfrm>
                <a:off x="2335" y="2569"/>
                <a:ext cx="91" cy="0"/>
              </a:xfrm>
              <a:prstGeom prst="straightConnector1">
                <a:avLst/>
              </a:prstGeom>
              <a:noFill/>
              <a:ln w="9525">
                <a:solidFill>
                  <a:schemeClr val="tx1"/>
                </a:solidFill>
                <a:round/>
                <a:headEnd/>
                <a:tailEnd/>
              </a:ln>
              <a:effectLst/>
            </p:spPr>
          </p:cxnSp>
          <p:cxnSp>
            <p:nvCxnSpPr>
              <p:cNvPr id="390271" name="AutoShape 127"/>
              <p:cNvCxnSpPr>
                <a:cxnSpLocks noChangeShapeType="1"/>
                <a:stCxn id="390255" idx="4"/>
                <a:endCxn id="390257" idx="0"/>
              </p:cNvCxnSpPr>
              <p:nvPr/>
            </p:nvCxnSpPr>
            <p:spPr bwMode="auto">
              <a:xfrm>
                <a:off x="2290" y="2614"/>
                <a:ext cx="0" cy="135"/>
              </a:xfrm>
              <a:prstGeom prst="straightConnector1">
                <a:avLst/>
              </a:prstGeom>
              <a:noFill/>
              <a:ln w="9525">
                <a:solidFill>
                  <a:schemeClr val="tx1"/>
                </a:solidFill>
                <a:round/>
                <a:headEnd/>
                <a:tailEnd/>
              </a:ln>
              <a:effectLst/>
            </p:spPr>
          </p:cxnSp>
          <p:cxnSp>
            <p:nvCxnSpPr>
              <p:cNvPr id="390272" name="AutoShape 128"/>
              <p:cNvCxnSpPr>
                <a:cxnSpLocks noChangeShapeType="1"/>
                <a:stCxn id="390257" idx="6"/>
                <a:endCxn id="390259" idx="2"/>
              </p:cNvCxnSpPr>
              <p:nvPr/>
            </p:nvCxnSpPr>
            <p:spPr bwMode="auto">
              <a:xfrm>
                <a:off x="2335" y="2795"/>
                <a:ext cx="92" cy="0"/>
              </a:xfrm>
              <a:prstGeom prst="straightConnector1">
                <a:avLst/>
              </a:prstGeom>
              <a:noFill/>
              <a:ln w="9525">
                <a:solidFill>
                  <a:schemeClr val="tx1"/>
                </a:solidFill>
                <a:round/>
                <a:headEnd/>
                <a:tailEnd/>
              </a:ln>
              <a:effectLst/>
            </p:spPr>
          </p:cxnSp>
          <p:cxnSp>
            <p:nvCxnSpPr>
              <p:cNvPr id="390273" name="AutoShape 129"/>
              <p:cNvCxnSpPr>
                <a:cxnSpLocks noChangeShapeType="1"/>
                <a:stCxn id="390259" idx="6"/>
                <a:endCxn id="390258" idx="2"/>
              </p:cNvCxnSpPr>
              <p:nvPr/>
            </p:nvCxnSpPr>
            <p:spPr bwMode="auto">
              <a:xfrm>
                <a:off x="2517" y="2795"/>
                <a:ext cx="92" cy="0"/>
              </a:xfrm>
              <a:prstGeom prst="straightConnector1">
                <a:avLst/>
              </a:prstGeom>
              <a:noFill/>
              <a:ln w="9525">
                <a:solidFill>
                  <a:schemeClr val="tx1"/>
                </a:solidFill>
                <a:round/>
                <a:headEnd/>
                <a:tailEnd/>
              </a:ln>
              <a:effectLst/>
            </p:spPr>
          </p:cxnSp>
          <p:cxnSp>
            <p:nvCxnSpPr>
              <p:cNvPr id="390274" name="AutoShape 130"/>
              <p:cNvCxnSpPr>
                <a:cxnSpLocks noChangeShapeType="1"/>
                <a:stCxn id="390256" idx="5"/>
                <a:endCxn id="390258" idx="1"/>
              </p:cNvCxnSpPr>
              <p:nvPr/>
            </p:nvCxnSpPr>
            <p:spPr bwMode="auto">
              <a:xfrm>
                <a:off x="2503" y="2601"/>
                <a:ext cx="119" cy="161"/>
              </a:xfrm>
              <a:prstGeom prst="straightConnector1">
                <a:avLst/>
              </a:prstGeom>
              <a:noFill/>
              <a:ln w="9525">
                <a:solidFill>
                  <a:schemeClr val="tx1"/>
                </a:solidFill>
                <a:round/>
                <a:headEnd/>
                <a:tailEnd/>
              </a:ln>
              <a:effectLst/>
            </p:spPr>
          </p:cxnSp>
          <p:cxnSp>
            <p:nvCxnSpPr>
              <p:cNvPr id="390275" name="AutoShape 131"/>
              <p:cNvCxnSpPr>
                <a:cxnSpLocks noChangeShapeType="1"/>
                <a:stCxn id="390258" idx="5"/>
                <a:endCxn id="390264" idx="1"/>
              </p:cNvCxnSpPr>
              <p:nvPr/>
            </p:nvCxnSpPr>
            <p:spPr bwMode="auto">
              <a:xfrm>
                <a:off x="2686" y="2827"/>
                <a:ext cx="117" cy="162"/>
              </a:xfrm>
              <a:prstGeom prst="straightConnector1">
                <a:avLst/>
              </a:prstGeom>
              <a:noFill/>
              <a:ln w="9525">
                <a:solidFill>
                  <a:schemeClr val="tx1"/>
                </a:solidFill>
                <a:round/>
                <a:headEnd/>
                <a:tailEnd/>
              </a:ln>
              <a:effectLst/>
            </p:spPr>
          </p:cxnSp>
          <p:cxnSp>
            <p:nvCxnSpPr>
              <p:cNvPr id="390276" name="AutoShape 132"/>
              <p:cNvCxnSpPr>
                <a:cxnSpLocks noChangeShapeType="1"/>
                <a:stCxn id="390264" idx="4"/>
                <a:endCxn id="390265" idx="1"/>
              </p:cNvCxnSpPr>
              <p:nvPr/>
            </p:nvCxnSpPr>
            <p:spPr bwMode="auto">
              <a:xfrm>
                <a:off x="2835" y="3067"/>
                <a:ext cx="103" cy="149"/>
              </a:xfrm>
              <a:prstGeom prst="straightConnector1">
                <a:avLst/>
              </a:prstGeom>
              <a:noFill/>
              <a:ln w="9525">
                <a:solidFill>
                  <a:schemeClr val="tx1"/>
                </a:solidFill>
                <a:round/>
                <a:headEnd/>
                <a:tailEnd/>
              </a:ln>
              <a:effectLst/>
            </p:spPr>
          </p:cxnSp>
          <p:cxnSp>
            <p:nvCxnSpPr>
              <p:cNvPr id="390277" name="AutoShape 133"/>
              <p:cNvCxnSpPr>
                <a:cxnSpLocks noChangeShapeType="1"/>
                <a:stCxn id="390261" idx="6"/>
                <a:endCxn id="390264" idx="2"/>
              </p:cNvCxnSpPr>
              <p:nvPr/>
            </p:nvCxnSpPr>
            <p:spPr bwMode="auto">
              <a:xfrm>
                <a:off x="2562" y="3022"/>
                <a:ext cx="228" cy="0"/>
              </a:xfrm>
              <a:prstGeom prst="straightConnector1">
                <a:avLst/>
              </a:prstGeom>
              <a:noFill/>
              <a:ln w="9525">
                <a:solidFill>
                  <a:schemeClr val="tx1"/>
                </a:solidFill>
                <a:round/>
                <a:headEnd/>
                <a:tailEnd/>
              </a:ln>
              <a:effectLst/>
            </p:spPr>
          </p:cxnSp>
          <p:sp>
            <p:nvSpPr>
              <p:cNvPr id="390278" name="Oval 134"/>
              <p:cNvSpPr>
                <a:spLocks noChangeArrowheads="1"/>
              </p:cNvSpPr>
              <p:nvPr/>
            </p:nvSpPr>
            <p:spPr bwMode="auto">
              <a:xfrm>
                <a:off x="1791"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279" name="AutoShape 135"/>
              <p:cNvCxnSpPr>
                <a:cxnSpLocks noChangeShapeType="1"/>
                <a:stCxn id="390260" idx="6"/>
                <a:endCxn id="390261" idx="2"/>
              </p:cNvCxnSpPr>
              <p:nvPr/>
            </p:nvCxnSpPr>
            <p:spPr bwMode="auto">
              <a:xfrm>
                <a:off x="2336" y="3022"/>
                <a:ext cx="136" cy="0"/>
              </a:xfrm>
              <a:prstGeom prst="straightConnector1">
                <a:avLst/>
              </a:prstGeom>
              <a:noFill/>
              <a:ln w="9525">
                <a:solidFill>
                  <a:schemeClr val="tx1"/>
                </a:solidFill>
                <a:round/>
                <a:headEnd/>
                <a:tailEnd/>
              </a:ln>
              <a:effectLst/>
            </p:spPr>
          </p:cxnSp>
          <p:cxnSp>
            <p:nvCxnSpPr>
              <p:cNvPr id="390280" name="AutoShape 136"/>
              <p:cNvCxnSpPr>
                <a:cxnSpLocks noChangeShapeType="1"/>
                <a:stCxn id="390257" idx="2"/>
                <a:endCxn id="390262" idx="6"/>
              </p:cNvCxnSpPr>
              <p:nvPr/>
            </p:nvCxnSpPr>
            <p:spPr bwMode="auto">
              <a:xfrm flipH="1">
                <a:off x="2154" y="2795"/>
                <a:ext cx="91" cy="91"/>
              </a:xfrm>
              <a:prstGeom prst="straightConnector1">
                <a:avLst/>
              </a:prstGeom>
              <a:noFill/>
              <a:ln w="9525">
                <a:solidFill>
                  <a:schemeClr val="tx1"/>
                </a:solidFill>
                <a:round/>
                <a:headEnd/>
                <a:tailEnd/>
              </a:ln>
              <a:effectLst/>
            </p:spPr>
          </p:cxnSp>
          <p:cxnSp>
            <p:nvCxnSpPr>
              <p:cNvPr id="390281" name="AutoShape 137"/>
              <p:cNvCxnSpPr>
                <a:cxnSpLocks noChangeShapeType="1"/>
                <a:stCxn id="390262" idx="6"/>
                <a:endCxn id="390260" idx="1"/>
              </p:cNvCxnSpPr>
              <p:nvPr/>
            </p:nvCxnSpPr>
            <p:spPr bwMode="auto">
              <a:xfrm>
                <a:off x="2154" y="2886"/>
                <a:ext cx="105" cy="103"/>
              </a:xfrm>
              <a:prstGeom prst="straightConnector1">
                <a:avLst/>
              </a:prstGeom>
              <a:noFill/>
              <a:ln w="9525">
                <a:solidFill>
                  <a:schemeClr val="tx1"/>
                </a:solidFill>
                <a:round/>
                <a:headEnd/>
                <a:tailEnd/>
              </a:ln>
              <a:effectLst/>
            </p:spPr>
          </p:cxnSp>
          <p:cxnSp>
            <p:nvCxnSpPr>
              <p:cNvPr id="390282" name="AutoShape 138"/>
              <p:cNvCxnSpPr>
                <a:cxnSpLocks noChangeShapeType="1"/>
                <a:stCxn id="390259" idx="4"/>
                <a:endCxn id="390261" idx="0"/>
              </p:cNvCxnSpPr>
              <p:nvPr/>
            </p:nvCxnSpPr>
            <p:spPr bwMode="auto">
              <a:xfrm>
                <a:off x="2472" y="2840"/>
                <a:ext cx="45" cy="136"/>
              </a:xfrm>
              <a:prstGeom prst="straightConnector1">
                <a:avLst/>
              </a:prstGeom>
              <a:noFill/>
              <a:ln w="9525">
                <a:solidFill>
                  <a:schemeClr val="tx1"/>
                </a:solidFill>
                <a:round/>
                <a:headEnd/>
                <a:tailEnd/>
              </a:ln>
              <a:effectLst/>
            </p:spPr>
          </p:cxnSp>
          <p:cxnSp>
            <p:nvCxnSpPr>
              <p:cNvPr id="390283" name="AutoShape 139"/>
              <p:cNvCxnSpPr>
                <a:cxnSpLocks noChangeShapeType="1"/>
                <a:stCxn id="390260" idx="4"/>
                <a:endCxn id="390263" idx="0"/>
              </p:cNvCxnSpPr>
              <p:nvPr/>
            </p:nvCxnSpPr>
            <p:spPr bwMode="auto">
              <a:xfrm>
                <a:off x="2291" y="3067"/>
                <a:ext cx="0" cy="136"/>
              </a:xfrm>
              <a:prstGeom prst="straightConnector1">
                <a:avLst/>
              </a:prstGeom>
              <a:noFill/>
              <a:ln w="9525">
                <a:solidFill>
                  <a:schemeClr val="tx1"/>
                </a:solidFill>
                <a:round/>
                <a:headEnd/>
                <a:tailEnd/>
              </a:ln>
              <a:effectLst/>
            </p:spPr>
          </p:cxnSp>
          <p:cxnSp>
            <p:nvCxnSpPr>
              <p:cNvPr id="390284" name="AutoShape 140"/>
              <p:cNvCxnSpPr>
                <a:cxnSpLocks noChangeShapeType="1"/>
                <a:stCxn id="390263" idx="6"/>
                <a:endCxn id="390265" idx="2"/>
              </p:cNvCxnSpPr>
              <p:nvPr/>
            </p:nvCxnSpPr>
            <p:spPr bwMode="auto">
              <a:xfrm>
                <a:off x="2336" y="3249"/>
                <a:ext cx="589" cy="0"/>
              </a:xfrm>
              <a:prstGeom prst="straightConnector1">
                <a:avLst/>
              </a:prstGeom>
              <a:noFill/>
              <a:ln w="9525">
                <a:solidFill>
                  <a:schemeClr val="tx1"/>
                </a:solidFill>
                <a:round/>
                <a:headEnd/>
                <a:tailEnd/>
              </a:ln>
              <a:effectLst/>
            </p:spPr>
          </p:cxnSp>
          <p:cxnSp>
            <p:nvCxnSpPr>
              <p:cNvPr id="390285" name="AutoShape 141"/>
              <p:cNvCxnSpPr>
                <a:cxnSpLocks noChangeShapeType="1"/>
                <a:stCxn id="390263" idx="2"/>
                <a:endCxn id="390266" idx="6"/>
              </p:cNvCxnSpPr>
              <p:nvPr/>
            </p:nvCxnSpPr>
            <p:spPr bwMode="auto">
              <a:xfrm flipH="1">
                <a:off x="1745" y="3249"/>
                <a:ext cx="501" cy="0"/>
              </a:xfrm>
              <a:prstGeom prst="straightConnector1">
                <a:avLst/>
              </a:prstGeom>
              <a:noFill/>
              <a:ln w="9525">
                <a:solidFill>
                  <a:schemeClr val="tx1"/>
                </a:solidFill>
                <a:round/>
                <a:headEnd/>
                <a:tailEnd/>
              </a:ln>
              <a:effectLst/>
            </p:spPr>
          </p:cxnSp>
          <p:cxnSp>
            <p:nvCxnSpPr>
              <p:cNvPr id="390286" name="AutoShape 142"/>
              <p:cNvCxnSpPr>
                <a:cxnSpLocks noChangeShapeType="1"/>
                <a:stCxn id="390254" idx="3"/>
                <a:endCxn id="390278" idx="0"/>
              </p:cNvCxnSpPr>
              <p:nvPr/>
            </p:nvCxnSpPr>
            <p:spPr bwMode="auto">
              <a:xfrm flipH="1">
                <a:off x="1836" y="2601"/>
                <a:ext cx="241" cy="375"/>
              </a:xfrm>
              <a:prstGeom prst="straightConnector1">
                <a:avLst/>
              </a:prstGeom>
              <a:noFill/>
              <a:ln w="9525">
                <a:solidFill>
                  <a:schemeClr val="tx1"/>
                </a:solidFill>
                <a:round/>
                <a:headEnd/>
                <a:tailEnd/>
              </a:ln>
              <a:effectLst/>
            </p:spPr>
          </p:cxnSp>
          <p:cxnSp>
            <p:nvCxnSpPr>
              <p:cNvPr id="390287" name="AutoShape 143"/>
              <p:cNvCxnSpPr>
                <a:cxnSpLocks noChangeShapeType="1"/>
                <a:stCxn id="390278" idx="3"/>
                <a:endCxn id="390266" idx="0"/>
              </p:cNvCxnSpPr>
              <p:nvPr/>
            </p:nvCxnSpPr>
            <p:spPr bwMode="auto">
              <a:xfrm flipH="1">
                <a:off x="1700" y="3054"/>
                <a:ext cx="104" cy="149"/>
              </a:xfrm>
              <a:prstGeom prst="straightConnector1">
                <a:avLst/>
              </a:prstGeom>
              <a:noFill/>
              <a:ln w="9525">
                <a:solidFill>
                  <a:schemeClr val="tx1"/>
                </a:solidFill>
                <a:round/>
                <a:headEnd/>
                <a:tailEnd/>
              </a:ln>
              <a:effectLst/>
            </p:spPr>
          </p:cxnSp>
          <p:cxnSp>
            <p:nvCxnSpPr>
              <p:cNvPr id="390288" name="AutoShape 144"/>
              <p:cNvCxnSpPr>
                <a:cxnSpLocks noChangeShapeType="1"/>
                <a:stCxn id="390278" idx="6"/>
                <a:endCxn id="390262" idx="2"/>
              </p:cNvCxnSpPr>
              <p:nvPr/>
            </p:nvCxnSpPr>
            <p:spPr bwMode="auto">
              <a:xfrm flipV="1">
                <a:off x="1881" y="2886"/>
                <a:ext cx="183" cy="136"/>
              </a:xfrm>
              <a:prstGeom prst="straightConnector1">
                <a:avLst/>
              </a:prstGeom>
              <a:noFill/>
              <a:ln w="9525">
                <a:solidFill>
                  <a:schemeClr val="tx1"/>
                </a:solidFill>
                <a:round/>
                <a:headEnd/>
                <a:tailEnd/>
              </a:ln>
              <a:effectLst/>
            </p:spPr>
          </p:cxnSp>
        </p:grpSp>
        <p:grpSp>
          <p:nvGrpSpPr>
            <p:cNvPr id="4" name="Group 145"/>
            <p:cNvGrpSpPr>
              <a:grpSpLocks/>
            </p:cNvGrpSpPr>
            <p:nvPr/>
          </p:nvGrpSpPr>
          <p:grpSpPr bwMode="auto">
            <a:xfrm rot="2932475">
              <a:off x="1616" y="2925"/>
              <a:ext cx="870" cy="700"/>
              <a:chOff x="1655" y="2296"/>
              <a:chExt cx="1360" cy="998"/>
            </a:xfrm>
          </p:grpSpPr>
          <p:sp>
            <p:nvSpPr>
              <p:cNvPr id="390290" name="Oval 146"/>
              <p:cNvSpPr>
                <a:spLocks noChangeArrowheads="1"/>
              </p:cNvSpPr>
              <p:nvPr/>
            </p:nvSpPr>
            <p:spPr bwMode="auto">
              <a:xfrm>
                <a:off x="2245" y="229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1" name="Oval 147"/>
              <p:cNvSpPr>
                <a:spLocks noChangeArrowheads="1"/>
              </p:cNvSpPr>
              <p:nvPr/>
            </p:nvSpPr>
            <p:spPr bwMode="auto">
              <a:xfrm>
                <a:off x="2064"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2" name="Oval 148"/>
              <p:cNvSpPr>
                <a:spLocks noChangeArrowheads="1"/>
              </p:cNvSpPr>
              <p:nvPr/>
            </p:nvSpPr>
            <p:spPr bwMode="auto">
              <a:xfrm>
                <a:off x="2245"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3" name="Oval 149"/>
              <p:cNvSpPr>
                <a:spLocks noChangeArrowheads="1"/>
              </p:cNvSpPr>
              <p:nvPr/>
            </p:nvSpPr>
            <p:spPr bwMode="auto">
              <a:xfrm>
                <a:off x="2426"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4" name="Oval 150"/>
              <p:cNvSpPr>
                <a:spLocks noChangeArrowheads="1"/>
              </p:cNvSpPr>
              <p:nvPr/>
            </p:nvSpPr>
            <p:spPr bwMode="auto">
              <a:xfrm>
                <a:off x="2245"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5" name="Oval 151"/>
              <p:cNvSpPr>
                <a:spLocks noChangeArrowheads="1"/>
              </p:cNvSpPr>
              <p:nvPr/>
            </p:nvSpPr>
            <p:spPr bwMode="auto">
              <a:xfrm>
                <a:off x="2609"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6" name="Oval 152"/>
              <p:cNvSpPr>
                <a:spLocks noChangeArrowheads="1"/>
              </p:cNvSpPr>
              <p:nvPr/>
            </p:nvSpPr>
            <p:spPr bwMode="auto">
              <a:xfrm>
                <a:off x="2427"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7" name="Oval 153"/>
              <p:cNvSpPr>
                <a:spLocks noChangeArrowheads="1"/>
              </p:cNvSpPr>
              <p:nvPr/>
            </p:nvSpPr>
            <p:spPr bwMode="auto">
              <a:xfrm>
                <a:off x="2246"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8" name="Oval 154"/>
              <p:cNvSpPr>
                <a:spLocks noChangeArrowheads="1"/>
              </p:cNvSpPr>
              <p:nvPr/>
            </p:nvSpPr>
            <p:spPr bwMode="auto">
              <a:xfrm>
                <a:off x="2472"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299" name="Oval 155"/>
              <p:cNvSpPr>
                <a:spLocks noChangeArrowheads="1"/>
              </p:cNvSpPr>
              <p:nvPr/>
            </p:nvSpPr>
            <p:spPr bwMode="auto">
              <a:xfrm>
                <a:off x="2064" y="2840"/>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00" name="Oval 156"/>
              <p:cNvSpPr>
                <a:spLocks noChangeArrowheads="1"/>
              </p:cNvSpPr>
              <p:nvPr/>
            </p:nvSpPr>
            <p:spPr bwMode="auto">
              <a:xfrm>
                <a:off x="2246"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01" name="Oval 157"/>
              <p:cNvSpPr>
                <a:spLocks noChangeArrowheads="1"/>
              </p:cNvSpPr>
              <p:nvPr/>
            </p:nvSpPr>
            <p:spPr bwMode="auto">
              <a:xfrm>
                <a:off x="2790"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02" name="Oval 158"/>
              <p:cNvSpPr>
                <a:spLocks noChangeArrowheads="1"/>
              </p:cNvSpPr>
              <p:nvPr/>
            </p:nvSpPr>
            <p:spPr bwMode="auto">
              <a:xfrm>
                <a:off x="2925"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03" name="Oval 159"/>
              <p:cNvSpPr>
                <a:spLocks noChangeArrowheads="1"/>
              </p:cNvSpPr>
              <p:nvPr/>
            </p:nvSpPr>
            <p:spPr bwMode="auto">
              <a:xfrm>
                <a:off x="1655"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304" name="AutoShape 160"/>
              <p:cNvCxnSpPr>
                <a:cxnSpLocks noChangeShapeType="1"/>
                <a:stCxn id="390290" idx="3"/>
                <a:endCxn id="390291" idx="7"/>
              </p:cNvCxnSpPr>
              <p:nvPr/>
            </p:nvCxnSpPr>
            <p:spPr bwMode="auto">
              <a:xfrm flipH="1">
                <a:off x="2141" y="2374"/>
                <a:ext cx="117" cy="162"/>
              </a:xfrm>
              <a:prstGeom prst="straightConnector1">
                <a:avLst/>
              </a:prstGeom>
              <a:noFill/>
              <a:ln w="9525">
                <a:solidFill>
                  <a:schemeClr val="tx1"/>
                </a:solidFill>
                <a:round/>
                <a:headEnd/>
                <a:tailEnd/>
              </a:ln>
              <a:effectLst/>
            </p:spPr>
          </p:cxnSp>
          <p:cxnSp>
            <p:nvCxnSpPr>
              <p:cNvPr id="390305" name="AutoShape 161"/>
              <p:cNvCxnSpPr>
                <a:cxnSpLocks noChangeShapeType="1"/>
                <a:stCxn id="390290" idx="5"/>
                <a:endCxn id="390293" idx="1"/>
              </p:cNvCxnSpPr>
              <p:nvPr/>
            </p:nvCxnSpPr>
            <p:spPr bwMode="auto">
              <a:xfrm>
                <a:off x="2322" y="2374"/>
                <a:ext cx="117" cy="162"/>
              </a:xfrm>
              <a:prstGeom prst="straightConnector1">
                <a:avLst/>
              </a:prstGeom>
              <a:noFill/>
              <a:ln w="9525">
                <a:solidFill>
                  <a:schemeClr val="tx1"/>
                </a:solidFill>
                <a:round/>
                <a:headEnd/>
                <a:tailEnd/>
              </a:ln>
              <a:effectLst/>
            </p:spPr>
          </p:cxnSp>
          <p:cxnSp>
            <p:nvCxnSpPr>
              <p:cNvPr id="390306" name="AutoShape 162"/>
              <p:cNvCxnSpPr>
                <a:cxnSpLocks noChangeShapeType="1"/>
                <a:stCxn id="390291" idx="6"/>
                <a:endCxn id="390292" idx="2"/>
              </p:cNvCxnSpPr>
              <p:nvPr/>
            </p:nvCxnSpPr>
            <p:spPr bwMode="auto">
              <a:xfrm>
                <a:off x="2154" y="2569"/>
                <a:ext cx="91" cy="0"/>
              </a:xfrm>
              <a:prstGeom prst="straightConnector1">
                <a:avLst/>
              </a:prstGeom>
              <a:noFill/>
              <a:ln w="9525">
                <a:solidFill>
                  <a:schemeClr val="tx1"/>
                </a:solidFill>
                <a:round/>
                <a:headEnd/>
                <a:tailEnd/>
              </a:ln>
              <a:effectLst/>
            </p:spPr>
          </p:cxnSp>
          <p:cxnSp>
            <p:nvCxnSpPr>
              <p:cNvPr id="390307" name="AutoShape 163"/>
              <p:cNvCxnSpPr>
                <a:cxnSpLocks noChangeShapeType="1"/>
                <a:stCxn id="390292" idx="6"/>
                <a:endCxn id="390293" idx="2"/>
              </p:cNvCxnSpPr>
              <p:nvPr/>
            </p:nvCxnSpPr>
            <p:spPr bwMode="auto">
              <a:xfrm>
                <a:off x="2335" y="2569"/>
                <a:ext cx="91" cy="0"/>
              </a:xfrm>
              <a:prstGeom prst="straightConnector1">
                <a:avLst/>
              </a:prstGeom>
              <a:noFill/>
              <a:ln w="9525">
                <a:solidFill>
                  <a:schemeClr val="tx1"/>
                </a:solidFill>
                <a:round/>
                <a:headEnd/>
                <a:tailEnd/>
              </a:ln>
              <a:effectLst/>
            </p:spPr>
          </p:cxnSp>
          <p:cxnSp>
            <p:nvCxnSpPr>
              <p:cNvPr id="390308" name="AutoShape 164"/>
              <p:cNvCxnSpPr>
                <a:cxnSpLocks noChangeShapeType="1"/>
                <a:stCxn id="390292" idx="4"/>
                <a:endCxn id="390294" idx="0"/>
              </p:cNvCxnSpPr>
              <p:nvPr/>
            </p:nvCxnSpPr>
            <p:spPr bwMode="auto">
              <a:xfrm>
                <a:off x="2290" y="2614"/>
                <a:ext cx="0" cy="135"/>
              </a:xfrm>
              <a:prstGeom prst="straightConnector1">
                <a:avLst/>
              </a:prstGeom>
              <a:noFill/>
              <a:ln w="9525">
                <a:solidFill>
                  <a:schemeClr val="tx1"/>
                </a:solidFill>
                <a:round/>
                <a:headEnd/>
                <a:tailEnd/>
              </a:ln>
              <a:effectLst/>
            </p:spPr>
          </p:cxnSp>
          <p:cxnSp>
            <p:nvCxnSpPr>
              <p:cNvPr id="390309" name="AutoShape 165"/>
              <p:cNvCxnSpPr>
                <a:cxnSpLocks noChangeShapeType="1"/>
                <a:stCxn id="390294" idx="6"/>
                <a:endCxn id="390296" idx="2"/>
              </p:cNvCxnSpPr>
              <p:nvPr/>
            </p:nvCxnSpPr>
            <p:spPr bwMode="auto">
              <a:xfrm>
                <a:off x="2335" y="2795"/>
                <a:ext cx="92" cy="0"/>
              </a:xfrm>
              <a:prstGeom prst="straightConnector1">
                <a:avLst/>
              </a:prstGeom>
              <a:noFill/>
              <a:ln w="9525">
                <a:solidFill>
                  <a:schemeClr val="tx1"/>
                </a:solidFill>
                <a:round/>
                <a:headEnd/>
                <a:tailEnd/>
              </a:ln>
              <a:effectLst/>
            </p:spPr>
          </p:cxnSp>
          <p:cxnSp>
            <p:nvCxnSpPr>
              <p:cNvPr id="390310" name="AutoShape 166"/>
              <p:cNvCxnSpPr>
                <a:cxnSpLocks noChangeShapeType="1"/>
                <a:stCxn id="390296" idx="6"/>
                <a:endCxn id="390295" idx="2"/>
              </p:cNvCxnSpPr>
              <p:nvPr/>
            </p:nvCxnSpPr>
            <p:spPr bwMode="auto">
              <a:xfrm>
                <a:off x="2517" y="2795"/>
                <a:ext cx="92" cy="0"/>
              </a:xfrm>
              <a:prstGeom prst="straightConnector1">
                <a:avLst/>
              </a:prstGeom>
              <a:noFill/>
              <a:ln w="9525">
                <a:solidFill>
                  <a:schemeClr val="tx1"/>
                </a:solidFill>
                <a:round/>
                <a:headEnd/>
                <a:tailEnd/>
              </a:ln>
              <a:effectLst/>
            </p:spPr>
          </p:cxnSp>
          <p:cxnSp>
            <p:nvCxnSpPr>
              <p:cNvPr id="390311" name="AutoShape 167"/>
              <p:cNvCxnSpPr>
                <a:cxnSpLocks noChangeShapeType="1"/>
                <a:stCxn id="390293" idx="5"/>
                <a:endCxn id="390295" idx="1"/>
              </p:cNvCxnSpPr>
              <p:nvPr/>
            </p:nvCxnSpPr>
            <p:spPr bwMode="auto">
              <a:xfrm>
                <a:off x="2503" y="2601"/>
                <a:ext cx="119" cy="161"/>
              </a:xfrm>
              <a:prstGeom prst="straightConnector1">
                <a:avLst/>
              </a:prstGeom>
              <a:noFill/>
              <a:ln w="9525">
                <a:solidFill>
                  <a:schemeClr val="tx1"/>
                </a:solidFill>
                <a:round/>
                <a:headEnd/>
                <a:tailEnd/>
              </a:ln>
              <a:effectLst/>
            </p:spPr>
          </p:cxnSp>
          <p:cxnSp>
            <p:nvCxnSpPr>
              <p:cNvPr id="390312" name="AutoShape 168"/>
              <p:cNvCxnSpPr>
                <a:cxnSpLocks noChangeShapeType="1"/>
                <a:stCxn id="390295" idx="5"/>
                <a:endCxn id="390301" idx="1"/>
              </p:cNvCxnSpPr>
              <p:nvPr/>
            </p:nvCxnSpPr>
            <p:spPr bwMode="auto">
              <a:xfrm>
                <a:off x="2686" y="2827"/>
                <a:ext cx="117" cy="162"/>
              </a:xfrm>
              <a:prstGeom prst="straightConnector1">
                <a:avLst/>
              </a:prstGeom>
              <a:noFill/>
              <a:ln w="9525">
                <a:solidFill>
                  <a:schemeClr val="tx1"/>
                </a:solidFill>
                <a:round/>
                <a:headEnd/>
                <a:tailEnd/>
              </a:ln>
              <a:effectLst/>
            </p:spPr>
          </p:cxnSp>
          <p:cxnSp>
            <p:nvCxnSpPr>
              <p:cNvPr id="390313" name="AutoShape 169"/>
              <p:cNvCxnSpPr>
                <a:cxnSpLocks noChangeShapeType="1"/>
                <a:stCxn id="390301" idx="4"/>
                <a:endCxn id="390302" idx="1"/>
              </p:cNvCxnSpPr>
              <p:nvPr/>
            </p:nvCxnSpPr>
            <p:spPr bwMode="auto">
              <a:xfrm>
                <a:off x="2835" y="3067"/>
                <a:ext cx="103" cy="149"/>
              </a:xfrm>
              <a:prstGeom prst="straightConnector1">
                <a:avLst/>
              </a:prstGeom>
              <a:noFill/>
              <a:ln w="9525">
                <a:solidFill>
                  <a:schemeClr val="tx1"/>
                </a:solidFill>
                <a:round/>
                <a:headEnd/>
                <a:tailEnd/>
              </a:ln>
              <a:effectLst/>
            </p:spPr>
          </p:cxnSp>
          <p:cxnSp>
            <p:nvCxnSpPr>
              <p:cNvPr id="390314" name="AutoShape 170"/>
              <p:cNvCxnSpPr>
                <a:cxnSpLocks noChangeShapeType="1"/>
                <a:stCxn id="390298" idx="6"/>
                <a:endCxn id="390301" idx="2"/>
              </p:cNvCxnSpPr>
              <p:nvPr/>
            </p:nvCxnSpPr>
            <p:spPr bwMode="auto">
              <a:xfrm>
                <a:off x="2562" y="3022"/>
                <a:ext cx="228" cy="0"/>
              </a:xfrm>
              <a:prstGeom prst="straightConnector1">
                <a:avLst/>
              </a:prstGeom>
              <a:noFill/>
              <a:ln w="9525">
                <a:solidFill>
                  <a:schemeClr val="tx1"/>
                </a:solidFill>
                <a:round/>
                <a:headEnd/>
                <a:tailEnd/>
              </a:ln>
              <a:effectLst/>
            </p:spPr>
          </p:cxnSp>
          <p:sp>
            <p:nvSpPr>
              <p:cNvPr id="390315" name="Oval 171"/>
              <p:cNvSpPr>
                <a:spLocks noChangeArrowheads="1"/>
              </p:cNvSpPr>
              <p:nvPr/>
            </p:nvSpPr>
            <p:spPr bwMode="auto">
              <a:xfrm>
                <a:off x="1791"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316" name="AutoShape 172"/>
              <p:cNvCxnSpPr>
                <a:cxnSpLocks noChangeShapeType="1"/>
                <a:stCxn id="390297" idx="6"/>
                <a:endCxn id="390298" idx="2"/>
              </p:cNvCxnSpPr>
              <p:nvPr/>
            </p:nvCxnSpPr>
            <p:spPr bwMode="auto">
              <a:xfrm>
                <a:off x="2336" y="3022"/>
                <a:ext cx="136" cy="0"/>
              </a:xfrm>
              <a:prstGeom prst="straightConnector1">
                <a:avLst/>
              </a:prstGeom>
              <a:noFill/>
              <a:ln w="9525">
                <a:solidFill>
                  <a:schemeClr val="tx1"/>
                </a:solidFill>
                <a:round/>
                <a:headEnd/>
                <a:tailEnd/>
              </a:ln>
              <a:effectLst/>
            </p:spPr>
          </p:cxnSp>
          <p:cxnSp>
            <p:nvCxnSpPr>
              <p:cNvPr id="390317" name="AutoShape 173"/>
              <p:cNvCxnSpPr>
                <a:cxnSpLocks noChangeShapeType="1"/>
                <a:stCxn id="390294" idx="2"/>
                <a:endCxn id="390299" idx="6"/>
              </p:cNvCxnSpPr>
              <p:nvPr/>
            </p:nvCxnSpPr>
            <p:spPr bwMode="auto">
              <a:xfrm flipH="1">
                <a:off x="2154" y="2795"/>
                <a:ext cx="91" cy="91"/>
              </a:xfrm>
              <a:prstGeom prst="straightConnector1">
                <a:avLst/>
              </a:prstGeom>
              <a:noFill/>
              <a:ln w="9525">
                <a:solidFill>
                  <a:schemeClr val="tx1"/>
                </a:solidFill>
                <a:round/>
                <a:headEnd/>
                <a:tailEnd/>
              </a:ln>
              <a:effectLst/>
            </p:spPr>
          </p:cxnSp>
          <p:cxnSp>
            <p:nvCxnSpPr>
              <p:cNvPr id="390318" name="AutoShape 174"/>
              <p:cNvCxnSpPr>
                <a:cxnSpLocks noChangeShapeType="1"/>
                <a:stCxn id="390299" idx="6"/>
                <a:endCxn id="390297" idx="1"/>
              </p:cNvCxnSpPr>
              <p:nvPr/>
            </p:nvCxnSpPr>
            <p:spPr bwMode="auto">
              <a:xfrm>
                <a:off x="2154" y="2886"/>
                <a:ext cx="105" cy="103"/>
              </a:xfrm>
              <a:prstGeom prst="straightConnector1">
                <a:avLst/>
              </a:prstGeom>
              <a:noFill/>
              <a:ln w="9525">
                <a:solidFill>
                  <a:schemeClr val="tx1"/>
                </a:solidFill>
                <a:round/>
                <a:headEnd/>
                <a:tailEnd/>
              </a:ln>
              <a:effectLst/>
            </p:spPr>
          </p:cxnSp>
          <p:cxnSp>
            <p:nvCxnSpPr>
              <p:cNvPr id="390319" name="AutoShape 175"/>
              <p:cNvCxnSpPr>
                <a:cxnSpLocks noChangeShapeType="1"/>
                <a:stCxn id="390296" idx="4"/>
                <a:endCxn id="390298" idx="0"/>
              </p:cNvCxnSpPr>
              <p:nvPr/>
            </p:nvCxnSpPr>
            <p:spPr bwMode="auto">
              <a:xfrm>
                <a:off x="2472" y="2840"/>
                <a:ext cx="45" cy="136"/>
              </a:xfrm>
              <a:prstGeom prst="straightConnector1">
                <a:avLst/>
              </a:prstGeom>
              <a:noFill/>
              <a:ln w="9525">
                <a:solidFill>
                  <a:schemeClr val="tx1"/>
                </a:solidFill>
                <a:round/>
                <a:headEnd/>
                <a:tailEnd/>
              </a:ln>
              <a:effectLst/>
            </p:spPr>
          </p:cxnSp>
          <p:cxnSp>
            <p:nvCxnSpPr>
              <p:cNvPr id="390320" name="AutoShape 176"/>
              <p:cNvCxnSpPr>
                <a:cxnSpLocks noChangeShapeType="1"/>
                <a:stCxn id="390297" idx="4"/>
                <a:endCxn id="390300" idx="0"/>
              </p:cNvCxnSpPr>
              <p:nvPr/>
            </p:nvCxnSpPr>
            <p:spPr bwMode="auto">
              <a:xfrm>
                <a:off x="2291" y="3067"/>
                <a:ext cx="0" cy="136"/>
              </a:xfrm>
              <a:prstGeom prst="straightConnector1">
                <a:avLst/>
              </a:prstGeom>
              <a:noFill/>
              <a:ln w="9525">
                <a:solidFill>
                  <a:schemeClr val="tx1"/>
                </a:solidFill>
                <a:round/>
                <a:headEnd/>
                <a:tailEnd/>
              </a:ln>
              <a:effectLst/>
            </p:spPr>
          </p:cxnSp>
          <p:cxnSp>
            <p:nvCxnSpPr>
              <p:cNvPr id="390321" name="AutoShape 177"/>
              <p:cNvCxnSpPr>
                <a:cxnSpLocks noChangeShapeType="1"/>
                <a:stCxn id="390300" idx="6"/>
                <a:endCxn id="390302" idx="2"/>
              </p:cNvCxnSpPr>
              <p:nvPr/>
            </p:nvCxnSpPr>
            <p:spPr bwMode="auto">
              <a:xfrm>
                <a:off x="2336" y="3249"/>
                <a:ext cx="589" cy="0"/>
              </a:xfrm>
              <a:prstGeom prst="straightConnector1">
                <a:avLst/>
              </a:prstGeom>
              <a:noFill/>
              <a:ln w="9525">
                <a:solidFill>
                  <a:schemeClr val="tx1"/>
                </a:solidFill>
                <a:round/>
                <a:headEnd/>
                <a:tailEnd/>
              </a:ln>
              <a:effectLst/>
            </p:spPr>
          </p:cxnSp>
          <p:cxnSp>
            <p:nvCxnSpPr>
              <p:cNvPr id="390322" name="AutoShape 178"/>
              <p:cNvCxnSpPr>
                <a:cxnSpLocks noChangeShapeType="1"/>
                <a:stCxn id="390300" idx="2"/>
                <a:endCxn id="390303" idx="6"/>
              </p:cNvCxnSpPr>
              <p:nvPr/>
            </p:nvCxnSpPr>
            <p:spPr bwMode="auto">
              <a:xfrm flipH="1">
                <a:off x="1745" y="3249"/>
                <a:ext cx="501" cy="0"/>
              </a:xfrm>
              <a:prstGeom prst="straightConnector1">
                <a:avLst/>
              </a:prstGeom>
              <a:noFill/>
              <a:ln w="9525">
                <a:solidFill>
                  <a:schemeClr val="tx1"/>
                </a:solidFill>
                <a:round/>
                <a:headEnd/>
                <a:tailEnd/>
              </a:ln>
              <a:effectLst/>
            </p:spPr>
          </p:cxnSp>
          <p:cxnSp>
            <p:nvCxnSpPr>
              <p:cNvPr id="390323" name="AutoShape 179"/>
              <p:cNvCxnSpPr>
                <a:cxnSpLocks noChangeShapeType="1"/>
                <a:stCxn id="390291" idx="3"/>
                <a:endCxn id="390315" idx="0"/>
              </p:cNvCxnSpPr>
              <p:nvPr/>
            </p:nvCxnSpPr>
            <p:spPr bwMode="auto">
              <a:xfrm flipH="1">
                <a:off x="1836" y="2601"/>
                <a:ext cx="241" cy="375"/>
              </a:xfrm>
              <a:prstGeom prst="straightConnector1">
                <a:avLst/>
              </a:prstGeom>
              <a:noFill/>
              <a:ln w="9525">
                <a:solidFill>
                  <a:schemeClr val="tx1"/>
                </a:solidFill>
                <a:round/>
                <a:headEnd/>
                <a:tailEnd/>
              </a:ln>
              <a:effectLst/>
            </p:spPr>
          </p:cxnSp>
          <p:cxnSp>
            <p:nvCxnSpPr>
              <p:cNvPr id="390324" name="AutoShape 180"/>
              <p:cNvCxnSpPr>
                <a:cxnSpLocks noChangeShapeType="1"/>
                <a:stCxn id="390315" idx="3"/>
                <a:endCxn id="390303" idx="0"/>
              </p:cNvCxnSpPr>
              <p:nvPr/>
            </p:nvCxnSpPr>
            <p:spPr bwMode="auto">
              <a:xfrm flipH="1">
                <a:off x="1700" y="3054"/>
                <a:ext cx="104" cy="149"/>
              </a:xfrm>
              <a:prstGeom prst="straightConnector1">
                <a:avLst/>
              </a:prstGeom>
              <a:noFill/>
              <a:ln w="9525">
                <a:solidFill>
                  <a:schemeClr val="tx1"/>
                </a:solidFill>
                <a:round/>
                <a:headEnd/>
                <a:tailEnd/>
              </a:ln>
              <a:effectLst/>
            </p:spPr>
          </p:cxnSp>
          <p:cxnSp>
            <p:nvCxnSpPr>
              <p:cNvPr id="390325" name="AutoShape 181"/>
              <p:cNvCxnSpPr>
                <a:cxnSpLocks noChangeShapeType="1"/>
                <a:stCxn id="390315" idx="6"/>
                <a:endCxn id="390299" idx="2"/>
              </p:cNvCxnSpPr>
              <p:nvPr/>
            </p:nvCxnSpPr>
            <p:spPr bwMode="auto">
              <a:xfrm flipV="1">
                <a:off x="1881" y="2886"/>
                <a:ext cx="183" cy="136"/>
              </a:xfrm>
              <a:prstGeom prst="straightConnector1">
                <a:avLst/>
              </a:prstGeom>
              <a:noFill/>
              <a:ln w="9525">
                <a:solidFill>
                  <a:schemeClr val="tx1"/>
                </a:solidFill>
                <a:round/>
                <a:headEnd/>
                <a:tailEnd/>
              </a:ln>
              <a:effectLst/>
            </p:spPr>
          </p:cxnSp>
        </p:grpSp>
        <p:grpSp>
          <p:nvGrpSpPr>
            <p:cNvPr id="5" name="Group 182"/>
            <p:cNvGrpSpPr>
              <a:grpSpLocks/>
            </p:cNvGrpSpPr>
            <p:nvPr/>
          </p:nvGrpSpPr>
          <p:grpSpPr bwMode="auto">
            <a:xfrm rot="-10800000">
              <a:off x="2154" y="1888"/>
              <a:ext cx="907" cy="680"/>
              <a:chOff x="1655" y="2296"/>
              <a:chExt cx="1360" cy="998"/>
            </a:xfrm>
          </p:grpSpPr>
          <p:sp>
            <p:nvSpPr>
              <p:cNvPr id="390327" name="Oval 183"/>
              <p:cNvSpPr>
                <a:spLocks noChangeArrowheads="1"/>
              </p:cNvSpPr>
              <p:nvPr/>
            </p:nvSpPr>
            <p:spPr bwMode="auto">
              <a:xfrm>
                <a:off x="2245" y="229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28" name="Oval 184"/>
              <p:cNvSpPr>
                <a:spLocks noChangeArrowheads="1"/>
              </p:cNvSpPr>
              <p:nvPr/>
            </p:nvSpPr>
            <p:spPr bwMode="auto">
              <a:xfrm>
                <a:off x="2064"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29" name="Oval 185"/>
              <p:cNvSpPr>
                <a:spLocks noChangeArrowheads="1"/>
              </p:cNvSpPr>
              <p:nvPr/>
            </p:nvSpPr>
            <p:spPr bwMode="auto">
              <a:xfrm>
                <a:off x="2245"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0" name="Oval 186"/>
              <p:cNvSpPr>
                <a:spLocks noChangeArrowheads="1"/>
              </p:cNvSpPr>
              <p:nvPr/>
            </p:nvSpPr>
            <p:spPr bwMode="auto">
              <a:xfrm>
                <a:off x="2426" y="252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1" name="Oval 187"/>
              <p:cNvSpPr>
                <a:spLocks noChangeArrowheads="1"/>
              </p:cNvSpPr>
              <p:nvPr/>
            </p:nvSpPr>
            <p:spPr bwMode="auto">
              <a:xfrm>
                <a:off x="2245"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2" name="Oval 188"/>
              <p:cNvSpPr>
                <a:spLocks noChangeArrowheads="1"/>
              </p:cNvSpPr>
              <p:nvPr/>
            </p:nvSpPr>
            <p:spPr bwMode="auto">
              <a:xfrm>
                <a:off x="2609"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3" name="Oval 189"/>
              <p:cNvSpPr>
                <a:spLocks noChangeArrowheads="1"/>
              </p:cNvSpPr>
              <p:nvPr/>
            </p:nvSpPr>
            <p:spPr bwMode="auto">
              <a:xfrm>
                <a:off x="2427" y="2749"/>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4" name="Oval 190"/>
              <p:cNvSpPr>
                <a:spLocks noChangeArrowheads="1"/>
              </p:cNvSpPr>
              <p:nvPr/>
            </p:nvSpPr>
            <p:spPr bwMode="auto">
              <a:xfrm>
                <a:off x="2246"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5" name="Oval 191"/>
              <p:cNvSpPr>
                <a:spLocks noChangeArrowheads="1"/>
              </p:cNvSpPr>
              <p:nvPr/>
            </p:nvSpPr>
            <p:spPr bwMode="auto">
              <a:xfrm>
                <a:off x="2472"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6" name="Oval 192"/>
              <p:cNvSpPr>
                <a:spLocks noChangeArrowheads="1"/>
              </p:cNvSpPr>
              <p:nvPr/>
            </p:nvSpPr>
            <p:spPr bwMode="auto">
              <a:xfrm>
                <a:off x="2064" y="2840"/>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7" name="Oval 193"/>
              <p:cNvSpPr>
                <a:spLocks noChangeArrowheads="1"/>
              </p:cNvSpPr>
              <p:nvPr/>
            </p:nvSpPr>
            <p:spPr bwMode="auto">
              <a:xfrm>
                <a:off x="2246"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8" name="Oval 194"/>
              <p:cNvSpPr>
                <a:spLocks noChangeArrowheads="1"/>
              </p:cNvSpPr>
              <p:nvPr/>
            </p:nvSpPr>
            <p:spPr bwMode="auto">
              <a:xfrm>
                <a:off x="2790"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39" name="Oval 195"/>
              <p:cNvSpPr>
                <a:spLocks noChangeArrowheads="1"/>
              </p:cNvSpPr>
              <p:nvPr/>
            </p:nvSpPr>
            <p:spPr bwMode="auto">
              <a:xfrm>
                <a:off x="2925"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0340" name="Oval 196"/>
              <p:cNvSpPr>
                <a:spLocks noChangeArrowheads="1"/>
              </p:cNvSpPr>
              <p:nvPr/>
            </p:nvSpPr>
            <p:spPr bwMode="auto">
              <a:xfrm>
                <a:off x="1655" y="3203"/>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341" name="AutoShape 197"/>
              <p:cNvCxnSpPr>
                <a:cxnSpLocks noChangeShapeType="1"/>
                <a:stCxn id="390327" idx="3"/>
                <a:endCxn id="390328" idx="7"/>
              </p:cNvCxnSpPr>
              <p:nvPr/>
            </p:nvCxnSpPr>
            <p:spPr bwMode="auto">
              <a:xfrm flipH="1">
                <a:off x="2141" y="2374"/>
                <a:ext cx="117" cy="162"/>
              </a:xfrm>
              <a:prstGeom prst="straightConnector1">
                <a:avLst/>
              </a:prstGeom>
              <a:noFill/>
              <a:ln w="9525">
                <a:solidFill>
                  <a:schemeClr val="tx1"/>
                </a:solidFill>
                <a:round/>
                <a:headEnd/>
                <a:tailEnd/>
              </a:ln>
              <a:effectLst/>
            </p:spPr>
          </p:cxnSp>
          <p:cxnSp>
            <p:nvCxnSpPr>
              <p:cNvPr id="390342" name="AutoShape 198"/>
              <p:cNvCxnSpPr>
                <a:cxnSpLocks noChangeShapeType="1"/>
                <a:stCxn id="390327" idx="5"/>
                <a:endCxn id="390330" idx="1"/>
              </p:cNvCxnSpPr>
              <p:nvPr/>
            </p:nvCxnSpPr>
            <p:spPr bwMode="auto">
              <a:xfrm>
                <a:off x="2322" y="2374"/>
                <a:ext cx="117" cy="162"/>
              </a:xfrm>
              <a:prstGeom prst="straightConnector1">
                <a:avLst/>
              </a:prstGeom>
              <a:noFill/>
              <a:ln w="9525">
                <a:solidFill>
                  <a:schemeClr val="tx1"/>
                </a:solidFill>
                <a:round/>
                <a:headEnd/>
                <a:tailEnd/>
              </a:ln>
              <a:effectLst/>
            </p:spPr>
          </p:cxnSp>
          <p:cxnSp>
            <p:nvCxnSpPr>
              <p:cNvPr id="390343" name="AutoShape 199"/>
              <p:cNvCxnSpPr>
                <a:cxnSpLocks noChangeShapeType="1"/>
                <a:stCxn id="390328" idx="6"/>
                <a:endCxn id="390329" idx="2"/>
              </p:cNvCxnSpPr>
              <p:nvPr/>
            </p:nvCxnSpPr>
            <p:spPr bwMode="auto">
              <a:xfrm>
                <a:off x="2154" y="2569"/>
                <a:ext cx="91" cy="0"/>
              </a:xfrm>
              <a:prstGeom prst="straightConnector1">
                <a:avLst/>
              </a:prstGeom>
              <a:noFill/>
              <a:ln w="9525">
                <a:solidFill>
                  <a:schemeClr val="tx1"/>
                </a:solidFill>
                <a:round/>
                <a:headEnd/>
                <a:tailEnd/>
              </a:ln>
              <a:effectLst/>
            </p:spPr>
          </p:cxnSp>
          <p:cxnSp>
            <p:nvCxnSpPr>
              <p:cNvPr id="390344" name="AutoShape 200"/>
              <p:cNvCxnSpPr>
                <a:cxnSpLocks noChangeShapeType="1"/>
                <a:stCxn id="390329" idx="6"/>
                <a:endCxn id="390330" idx="2"/>
              </p:cNvCxnSpPr>
              <p:nvPr/>
            </p:nvCxnSpPr>
            <p:spPr bwMode="auto">
              <a:xfrm>
                <a:off x="2335" y="2569"/>
                <a:ext cx="91" cy="0"/>
              </a:xfrm>
              <a:prstGeom prst="straightConnector1">
                <a:avLst/>
              </a:prstGeom>
              <a:noFill/>
              <a:ln w="9525">
                <a:solidFill>
                  <a:schemeClr val="tx1"/>
                </a:solidFill>
                <a:round/>
                <a:headEnd/>
                <a:tailEnd/>
              </a:ln>
              <a:effectLst/>
            </p:spPr>
          </p:cxnSp>
          <p:cxnSp>
            <p:nvCxnSpPr>
              <p:cNvPr id="390345" name="AutoShape 201"/>
              <p:cNvCxnSpPr>
                <a:cxnSpLocks noChangeShapeType="1"/>
                <a:stCxn id="390329" idx="4"/>
                <a:endCxn id="390331" idx="0"/>
              </p:cNvCxnSpPr>
              <p:nvPr/>
            </p:nvCxnSpPr>
            <p:spPr bwMode="auto">
              <a:xfrm>
                <a:off x="2290" y="2614"/>
                <a:ext cx="0" cy="135"/>
              </a:xfrm>
              <a:prstGeom prst="straightConnector1">
                <a:avLst/>
              </a:prstGeom>
              <a:noFill/>
              <a:ln w="9525">
                <a:solidFill>
                  <a:schemeClr val="tx1"/>
                </a:solidFill>
                <a:round/>
                <a:headEnd/>
                <a:tailEnd/>
              </a:ln>
              <a:effectLst/>
            </p:spPr>
          </p:cxnSp>
          <p:cxnSp>
            <p:nvCxnSpPr>
              <p:cNvPr id="390346" name="AutoShape 202"/>
              <p:cNvCxnSpPr>
                <a:cxnSpLocks noChangeShapeType="1"/>
                <a:stCxn id="390331" idx="6"/>
                <a:endCxn id="390333" idx="2"/>
              </p:cNvCxnSpPr>
              <p:nvPr/>
            </p:nvCxnSpPr>
            <p:spPr bwMode="auto">
              <a:xfrm>
                <a:off x="2335" y="2795"/>
                <a:ext cx="92" cy="0"/>
              </a:xfrm>
              <a:prstGeom prst="straightConnector1">
                <a:avLst/>
              </a:prstGeom>
              <a:noFill/>
              <a:ln w="9525">
                <a:solidFill>
                  <a:schemeClr val="tx1"/>
                </a:solidFill>
                <a:round/>
                <a:headEnd/>
                <a:tailEnd/>
              </a:ln>
              <a:effectLst/>
            </p:spPr>
          </p:cxnSp>
          <p:cxnSp>
            <p:nvCxnSpPr>
              <p:cNvPr id="390347" name="AutoShape 203"/>
              <p:cNvCxnSpPr>
                <a:cxnSpLocks noChangeShapeType="1"/>
                <a:stCxn id="390333" idx="6"/>
                <a:endCxn id="390332" idx="2"/>
              </p:cNvCxnSpPr>
              <p:nvPr/>
            </p:nvCxnSpPr>
            <p:spPr bwMode="auto">
              <a:xfrm>
                <a:off x="2517" y="2795"/>
                <a:ext cx="92" cy="0"/>
              </a:xfrm>
              <a:prstGeom prst="straightConnector1">
                <a:avLst/>
              </a:prstGeom>
              <a:noFill/>
              <a:ln w="9525">
                <a:solidFill>
                  <a:schemeClr val="tx1"/>
                </a:solidFill>
                <a:round/>
                <a:headEnd/>
                <a:tailEnd/>
              </a:ln>
              <a:effectLst/>
            </p:spPr>
          </p:cxnSp>
          <p:cxnSp>
            <p:nvCxnSpPr>
              <p:cNvPr id="390348" name="AutoShape 204"/>
              <p:cNvCxnSpPr>
                <a:cxnSpLocks noChangeShapeType="1"/>
                <a:stCxn id="390330" idx="5"/>
                <a:endCxn id="390332" idx="1"/>
              </p:cNvCxnSpPr>
              <p:nvPr/>
            </p:nvCxnSpPr>
            <p:spPr bwMode="auto">
              <a:xfrm>
                <a:off x="2503" y="2601"/>
                <a:ext cx="119" cy="161"/>
              </a:xfrm>
              <a:prstGeom prst="straightConnector1">
                <a:avLst/>
              </a:prstGeom>
              <a:noFill/>
              <a:ln w="9525">
                <a:solidFill>
                  <a:schemeClr val="tx1"/>
                </a:solidFill>
                <a:round/>
                <a:headEnd/>
                <a:tailEnd/>
              </a:ln>
              <a:effectLst/>
            </p:spPr>
          </p:cxnSp>
          <p:cxnSp>
            <p:nvCxnSpPr>
              <p:cNvPr id="390349" name="AutoShape 205"/>
              <p:cNvCxnSpPr>
                <a:cxnSpLocks noChangeShapeType="1"/>
                <a:stCxn id="390332" idx="5"/>
                <a:endCxn id="390338" idx="1"/>
              </p:cNvCxnSpPr>
              <p:nvPr/>
            </p:nvCxnSpPr>
            <p:spPr bwMode="auto">
              <a:xfrm>
                <a:off x="2686" y="2827"/>
                <a:ext cx="117" cy="162"/>
              </a:xfrm>
              <a:prstGeom prst="straightConnector1">
                <a:avLst/>
              </a:prstGeom>
              <a:noFill/>
              <a:ln w="9525">
                <a:solidFill>
                  <a:schemeClr val="tx1"/>
                </a:solidFill>
                <a:round/>
                <a:headEnd/>
                <a:tailEnd/>
              </a:ln>
              <a:effectLst/>
            </p:spPr>
          </p:cxnSp>
          <p:cxnSp>
            <p:nvCxnSpPr>
              <p:cNvPr id="390350" name="AutoShape 206"/>
              <p:cNvCxnSpPr>
                <a:cxnSpLocks noChangeShapeType="1"/>
                <a:stCxn id="390338" idx="4"/>
                <a:endCxn id="390339" idx="1"/>
              </p:cNvCxnSpPr>
              <p:nvPr/>
            </p:nvCxnSpPr>
            <p:spPr bwMode="auto">
              <a:xfrm>
                <a:off x="2835" y="3067"/>
                <a:ext cx="103" cy="149"/>
              </a:xfrm>
              <a:prstGeom prst="straightConnector1">
                <a:avLst/>
              </a:prstGeom>
              <a:noFill/>
              <a:ln w="9525">
                <a:solidFill>
                  <a:schemeClr val="tx1"/>
                </a:solidFill>
                <a:round/>
                <a:headEnd/>
                <a:tailEnd/>
              </a:ln>
              <a:effectLst/>
            </p:spPr>
          </p:cxnSp>
          <p:cxnSp>
            <p:nvCxnSpPr>
              <p:cNvPr id="390351" name="AutoShape 207"/>
              <p:cNvCxnSpPr>
                <a:cxnSpLocks noChangeShapeType="1"/>
                <a:stCxn id="390335" idx="6"/>
                <a:endCxn id="390338" idx="2"/>
              </p:cNvCxnSpPr>
              <p:nvPr/>
            </p:nvCxnSpPr>
            <p:spPr bwMode="auto">
              <a:xfrm>
                <a:off x="2562" y="3022"/>
                <a:ext cx="228" cy="0"/>
              </a:xfrm>
              <a:prstGeom prst="straightConnector1">
                <a:avLst/>
              </a:prstGeom>
              <a:noFill/>
              <a:ln w="9525">
                <a:solidFill>
                  <a:schemeClr val="tx1"/>
                </a:solidFill>
                <a:round/>
                <a:headEnd/>
                <a:tailEnd/>
              </a:ln>
              <a:effectLst/>
            </p:spPr>
          </p:cxnSp>
          <p:sp>
            <p:nvSpPr>
              <p:cNvPr id="390352" name="Oval 208"/>
              <p:cNvSpPr>
                <a:spLocks noChangeArrowheads="1"/>
              </p:cNvSpPr>
              <p:nvPr/>
            </p:nvSpPr>
            <p:spPr bwMode="auto">
              <a:xfrm>
                <a:off x="1791" y="2976"/>
                <a:ext cx="90" cy="91"/>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353" name="AutoShape 209"/>
              <p:cNvCxnSpPr>
                <a:cxnSpLocks noChangeShapeType="1"/>
                <a:stCxn id="390334" idx="6"/>
                <a:endCxn id="390335" idx="2"/>
              </p:cNvCxnSpPr>
              <p:nvPr/>
            </p:nvCxnSpPr>
            <p:spPr bwMode="auto">
              <a:xfrm>
                <a:off x="2336" y="3022"/>
                <a:ext cx="136" cy="0"/>
              </a:xfrm>
              <a:prstGeom prst="straightConnector1">
                <a:avLst/>
              </a:prstGeom>
              <a:noFill/>
              <a:ln w="9525">
                <a:solidFill>
                  <a:schemeClr val="tx1"/>
                </a:solidFill>
                <a:round/>
                <a:headEnd/>
                <a:tailEnd/>
              </a:ln>
              <a:effectLst/>
            </p:spPr>
          </p:cxnSp>
          <p:cxnSp>
            <p:nvCxnSpPr>
              <p:cNvPr id="390354" name="AutoShape 210"/>
              <p:cNvCxnSpPr>
                <a:cxnSpLocks noChangeShapeType="1"/>
                <a:stCxn id="390331" idx="2"/>
                <a:endCxn id="390336" idx="6"/>
              </p:cNvCxnSpPr>
              <p:nvPr/>
            </p:nvCxnSpPr>
            <p:spPr bwMode="auto">
              <a:xfrm flipH="1">
                <a:off x="2154" y="2795"/>
                <a:ext cx="91" cy="91"/>
              </a:xfrm>
              <a:prstGeom prst="straightConnector1">
                <a:avLst/>
              </a:prstGeom>
              <a:noFill/>
              <a:ln w="9525">
                <a:solidFill>
                  <a:schemeClr val="tx1"/>
                </a:solidFill>
                <a:round/>
                <a:headEnd/>
                <a:tailEnd/>
              </a:ln>
              <a:effectLst/>
            </p:spPr>
          </p:cxnSp>
          <p:cxnSp>
            <p:nvCxnSpPr>
              <p:cNvPr id="390355" name="AutoShape 211"/>
              <p:cNvCxnSpPr>
                <a:cxnSpLocks noChangeShapeType="1"/>
                <a:stCxn id="390336" idx="6"/>
                <a:endCxn id="390334" idx="1"/>
              </p:cNvCxnSpPr>
              <p:nvPr/>
            </p:nvCxnSpPr>
            <p:spPr bwMode="auto">
              <a:xfrm>
                <a:off x="2154" y="2886"/>
                <a:ext cx="105" cy="103"/>
              </a:xfrm>
              <a:prstGeom prst="straightConnector1">
                <a:avLst/>
              </a:prstGeom>
              <a:noFill/>
              <a:ln w="9525">
                <a:solidFill>
                  <a:schemeClr val="tx1"/>
                </a:solidFill>
                <a:round/>
                <a:headEnd/>
                <a:tailEnd/>
              </a:ln>
              <a:effectLst/>
            </p:spPr>
          </p:cxnSp>
          <p:cxnSp>
            <p:nvCxnSpPr>
              <p:cNvPr id="390356" name="AutoShape 212"/>
              <p:cNvCxnSpPr>
                <a:cxnSpLocks noChangeShapeType="1"/>
                <a:stCxn id="390333" idx="4"/>
                <a:endCxn id="390335" idx="0"/>
              </p:cNvCxnSpPr>
              <p:nvPr/>
            </p:nvCxnSpPr>
            <p:spPr bwMode="auto">
              <a:xfrm>
                <a:off x="2472" y="2840"/>
                <a:ext cx="45" cy="136"/>
              </a:xfrm>
              <a:prstGeom prst="straightConnector1">
                <a:avLst/>
              </a:prstGeom>
              <a:noFill/>
              <a:ln w="9525">
                <a:solidFill>
                  <a:schemeClr val="tx1"/>
                </a:solidFill>
                <a:round/>
                <a:headEnd/>
                <a:tailEnd/>
              </a:ln>
              <a:effectLst/>
            </p:spPr>
          </p:cxnSp>
          <p:cxnSp>
            <p:nvCxnSpPr>
              <p:cNvPr id="390357" name="AutoShape 213"/>
              <p:cNvCxnSpPr>
                <a:cxnSpLocks noChangeShapeType="1"/>
                <a:stCxn id="390334" idx="4"/>
                <a:endCxn id="390337" idx="0"/>
              </p:cNvCxnSpPr>
              <p:nvPr/>
            </p:nvCxnSpPr>
            <p:spPr bwMode="auto">
              <a:xfrm>
                <a:off x="2291" y="3067"/>
                <a:ext cx="0" cy="136"/>
              </a:xfrm>
              <a:prstGeom prst="straightConnector1">
                <a:avLst/>
              </a:prstGeom>
              <a:noFill/>
              <a:ln w="9525">
                <a:solidFill>
                  <a:schemeClr val="tx1"/>
                </a:solidFill>
                <a:round/>
                <a:headEnd/>
                <a:tailEnd/>
              </a:ln>
              <a:effectLst/>
            </p:spPr>
          </p:cxnSp>
          <p:cxnSp>
            <p:nvCxnSpPr>
              <p:cNvPr id="390358" name="AutoShape 214"/>
              <p:cNvCxnSpPr>
                <a:cxnSpLocks noChangeShapeType="1"/>
                <a:stCxn id="390337" idx="6"/>
                <a:endCxn id="390339" idx="2"/>
              </p:cNvCxnSpPr>
              <p:nvPr/>
            </p:nvCxnSpPr>
            <p:spPr bwMode="auto">
              <a:xfrm>
                <a:off x="2336" y="3249"/>
                <a:ext cx="589" cy="0"/>
              </a:xfrm>
              <a:prstGeom prst="straightConnector1">
                <a:avLst/>
              </a:prstGeom>
              <a:noFill/>
              <a:ln w="9525">
                <a:solidFill>
                  <a:schemeClr val="tx1"/>
                </a:solidFill>
                <a:round/>
                <a:headEnd/>
                <a:tailEnd/>
              </a:ln>
              <a:effectLst/>
            </p:spPr>
          </p:cxnSp>
          <p:cxnSp>
            <p:nvCxnSpPr>
              <p:cNvPr id="390359" name="AutoShape 215"/>
              <p:cNvCxnSpPr>
                <a:cxnSpLocks noChangeShapeType="1"/>
                <a:stCxn id="390337" idx="2"/>
                <a:endCxn id="390340" idx="6"/>
              </p:cNvCxnSpPr>
              <p:nvPr/>
            </p:nvCxnSpPr>
            <p:spPr bwMode="auto">
              <a:xfrm flipH="1">
                <a:off x="1745" y="3249"/>
                <a:ext cx="501" cy="0"/>
              </a:xfrm>
              <a:prstGeom prst="straightConnector1">
                <a:avLst/>
              </a:prstGeom>
              <a:noFill/>
              <a:ln w="9525">
                <a:solidFill>
                  <a:schemeClr val="tx1"/>
                </a:solidFill>
                <a:round/>
                <a:headEnd/>
                <a:tailEnd/>
              </a:ln>
              <a:effectLst/>
            </p:spPr>
          </p:cxnSp>
          <p:cxnSp>
            <p:nvCxnSpPr>
              <p:cNvPr id="390360" name="AutoShape 216"/>
              <p:cNvCxnSpPr>
                <a:cxnSpLocks noChangeShapeType="1"/>
                <a:stCxn id="390328" idx="3"/>
                <a:endCxn id="390352" idx="0"/>
              </p:cNvCxnSpPr>
              <p:nvPr/>
            </p:nvCxnSpPr>
            <p:spPr bwMode="auto">
              <a:xfrm flipH="1">
                <a:off x="1836" y="2601"/>
                <a:ext cx="241" cy="375"/>
              </a:xfrm>
              <a:prstGeom prst="straightConnector1">
                <a:avLst/>
              </a:prstGeom>
              <a:noFill/>
              <a:ln w="9525">
                <a:solidFill>
                  <a:schemeClr val="tx1"/>
                </a:solidFill>
                <a:round/>
                <a:headEnd/>
                <a:tailEnd/>
              </a:ln>
              <a:effectLst/>
            </p:spPr>
          </p:cxnSp>
          <p:cxnSp>
            <p:nvCxnSpPr>
              <p:cNvPr id="390361" name="AutoShape 217"/>
              <p:cNvCxnSpPr>
                <a:cxnSpLocks noChangeShapeType="1"/>
                <a:stCxn id="390352" idx="3"/>
                <a:endCxn id="390340" idx="0"/>
              </p:cNvCxnSpPr>
              <p:nvPr/>
            </p:nvCxnSpPr>
            <p:spPr bwMode="auto">
              <a:xfrm flipH="1">
                <a:off x="1700" y="3054"/>
                <a:ext cx="104" cy="149"/>
              </a:xfrm>
              <a:prstGeom prst="straightConnector1">
                <a:avLst/>
              </a:prstGeom>
              <a:noFill/>
              <a:ln w="9525">
                <a:solidFill>
                  <a:schemeClr val="tx1"/>
                </a:solidFill>
                <a:round/>
                <a:headEnd/>
                <a:tailEnd/>
              </a:ln>
              <a:effectLst/>
            </p:spPr>
          </p:cxnSp>
          <p:cxnSp>
            <p:nvCxnSpPr>
              <p:cNvPr id="390362" name="AutoShape 218"/>
              <p:cNvCxnSpPr>
                <a:cxnSpLocks noChangeShapeType="1"/>
                <a:stCxn id="390352" idx="6"/>
                <a:endCxn id="390336" idx="2"/>
              </p:cNvCxnSpPr>
              <p:nvPr/>
            </p:nvCxnSpPr>
            <p:spPr bwMode="auto">
              <a:xfrm flipV="1">
                <a:off x="1881" y="2886"/>
                <a:ext cx="183" cy="136"/>
              </a:xfrm>
              <a:prstGeom prst="straightConnector1">
                <a:avLst/>
              </a:prstGeom>
              <a:noFill/>
              <a:ln w="9525">
                <a:solidFill>
                  <a:schemeClr val="tx1"/>
                </a:solidFill>
                <a:round/>
                <a:headEnd/>
                <a:tailEnd/>
              </a:ln>
              <a:effectLst/>
            </p:spPr>
          </p:cxnSp>
        </p:grpSp>
        <p:sp>
          <p:nvSpPr>
            <p:cNvPr id="390363" name="Oval 219"/>
            <p:cNvSpPr>
              <a:spLocks noChangeArrowheads="1"/>
            </p:cNvSpPr>
            <p:nvPr/>
          </p:nvSpPr>
          <p:spPr bwMode="auto">
            <a:xfrm rot="-10800000">
              <a:off x="2608" y="2840"/>
              <a:ext cx="60" cy="62"/>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390364" name="AutoShape 220"/>
            <p:cNvCxnSpPr>
              <a:cxnSpLocks noChangeShapeType="1"/>
              <a:stCxn id="390302" idx="7"/>
              <a:endCxn id="390266" idx="1"/>
            </p:cNvCxnSpPr>
            <p:nvPr/>
          </p:nvCxnSpPr>
          <p:spPr bwMode="auto">
            <a:xfrm flipV="1">
              <a:off x="2108" y="3787"/>
              <a:ext cx="976" cy="2"/>
            </a:xfrm>
            <a:prstGeom prst="straightConnector1">
              <a:avLst/>
            </a:prstGeom>
            <a:noFill/>
            <a:ln w="9525">
              <a:solidFill>
                <a:schemeClr val="tx1"/>
              </a:solidFill>
              <a:round/>
              <a:headEnd/>
              <a:tailEnd/>
            </a:ln>
            <a:effectLst/>
          </p:spPr>
        </p:cxnSp>
        <p:cxnSp>
          <p:nvCxnSpPr>
            <p:cNvPr id="390365" name="AutoShape 221"/>
            <p:cNvCxnSpPr>
              <a:cxnSpLocks noChangeShapeType="1"/>
              <a:stCxn id="390339" idx="7"/>
              <a:endCxn id="390303" idx="1"/>
            </p:cNvCxnSpPr>
            <p:nvPr/>
          </p:nvCxnSpPr>
          <p:spPr bwMode="auto">
            <a:xfrm flipH="1">
              <a:off x="1547" y="1939"/>
              <a:ext cx="616" cy="1208"/>
            </a:xfrm>
            <a:prstGeom prst="straightConnector1">
              <a:avLst/>
            </a:prstGeom>
            <a:noFill/>
            <a:ln w="9525">
              <a:solidFill>
                <a:schemeClr val="tx1"/>
              </a:solidFill>
              <a:round/>
              <a:headEnd/>
              <a:tailEnd/>
            </a:ln>
            <a:effectLst/>
          </p:spPr>
        </p:cxnSp>
        <p:cxnSp>
          <p:nvCxnSpPr>
            <p:cNvPr id="390366" name="AutoShape 222"/>
            <p:cNvCxnSpPr>
              <a:cxnSpLocks noChangeShapeType="1"/>
              <a:stCxn id="390340" idx="1"/>
              <a:endCxn id="390265" idx="7"/>
            </p:cNvCxnSpPr>
            <p:nvPr/>
          </p:nvCxnSpPr>
          <p:spPr bwMode="auto">
            <a:xfrm>
              <a:off x="3053" y="1939"/>
              <a:ext cx="727" cy="1129"/>
            </a:xfrm>
            <a:prstGeom prst="straightConnector1">
              <a:avLst/>
            </a:prstGeom>
            <a:noFill/>
            <a:ln w="9525">
              <a:solidFill>
                <a:schemeClr val="tx1"/>
              </a:solidFill>
              <a:round/>
              <a:headEnd/>
              <a:tailEnd/>
            </a:ln>
            <a:effectLst/>
          </p:spPr>
        </p:cxnSp>
        <p:cxnSp>
          <p:nvCxnSpPr>
            <p:cNvPr id="390367" name="AutoShape 223"/>
            <p:cNvCxnSpPr>
              <a:cxnSpLocks noChangeShapeType="1"/>
              <a:stCxn id="390363" idx="6"/>
              <a:endCxn id="390290" idx="0"/>
            </p:cNvCxnSpPr>
            <p:nvPr/>
          </p:nvCxnSpPr>
          <p:spPr bwMode="auto">
            <a:xfrm flipH="1">
              <a:off x="2295" y="2871"/>
              <a:ext cx="313" cy="151"/>
            </a:xfrm>
            <a:prstGeom prst="straightConnector1">
              <a:avLst/>
            </a:prstGeom>
            <a:noFill/>
            <a:ln w="9525">
              <a:solidFill>
                <a:schemeClr val="tx1"/>
              </a:solidFill>
              <a:round/>
              <a:headEnd/>
              <a:tailEnd/>
            </a:ln>
            <a:effectLst/>
          </p:spPr>
        </p:cxnSp>
        <p:cxnSp>
          <p:nvCxnSpPr>
            <p:cNvPr id="390368" name="AutoShape 224"/>
            <p:cNvCxnSpPr>
              <a:cxnSpLocks noChangeShapeType="1"/>
              <a:stCxn id="390363" idx="2"/>
              <a:endCxn id="390253" idx="0"/>
            </p:cNvCxnSpPr>
            <p:nvPr/>
          </p:nvCxnSpPr>
          <p:spPr bwMode="auto">
            <a:xfrm>
              <a:off x="2668" y="2871"/>
              <a:ext cx="314" cy="167"/>
            </a:xfrm>
            <a:prstGeom prst="straightConnector1">
              <a:avLst/>
            </a:prstGeom>
            <a:noFill/>
            <a:ln w="9525">
              <a:solidFill>
                <a:schemeClr val="tx1"/>
              </a:solidFill>
              <a:round/>
              <a:headEnd/>
              <a:tailEnd/>
            </a:ln>
            <a:effectLst/>
          </p:spPr>
        </p:cxnSp>
        <p:cxnSp>
          <p:nvCxnSpPr>
            <p:cNvPr id="390369" name="AutoShape 225"/>
            <p:cNvCxnSpPr>
              <a:cxnSpLocks noChangeShapeType="1"/>
              <a:stCxn id="390363" idx="4"/>
              <a:endCxn id="390327" idx="0"/>
            </p:cNvCxnSpPr>
            <p:nvPr/>
          </p:nvCxnSpPr>
          <p:spPr bwMode="auto">
            <a:xfrm flipV="1">
              <a:off x="2638" y="2567"/>
              <a:ext cx="0" cy="273"/>
            </a:xfrm>
            <a:prstGeom prst="straightConnector1">
              <a:avLst/>
            </a:prstGeom>
            <a:noFill/>
            <a:ln w="9525">
              <a:solidFill>
                <a:schemeClr val="tx1"/>
              </a:solidFill>
              <a:round/>
              <a:headEnd/>
              <a:tailEnd/>
            </a:ln>
            <a:effectLst/>
          </p:spPr>
        </p:cxnSp>
      </p:grpSp>
      <p:sp>
        <p:nvSpPr>
          <p:cNvPr id="390375" name="Rectangle 231"/>
          <p:cNvSpPr>
            <a:spLocks noChangeArrowheads="1"/>
          </p:cNvSpPr>
          <p:nvPr/>
        </p:nvSpPr>
        <p:spPr bwMode="auto">
          <a:xfrm>
            <a:off x="539750" y="4875253"/>
            <a:ext cx="7772400" cy="1511300"/>
          </a:xfrm>
          <a:prstGeom prst="rect">
            <a:avLst/>
          </a:prstGeom>
          <a:noFill/>
          <a:ln w="9525">
            <a:noFill/>
            <a:miter lim="800000"/>
            <a:headEnd/>
            <a:tailEnd/>
          </a:ln>
          <a:effectLst/>
        </p:spPr>
        <p:txBody>
          <a:bodyPr/>
          <a:lstStyle/>
          <a:p>
            <a:pPr marL="609600" indent="-609600">
              <a:spcBef>
                <a:spcPct val="20000"/>
              </a:spcBef>
              <a:buFontTx/>
              <a:buAutoNum type="arabicPeriod"/>
            </a:pPr>
            <a:r>
              <a:rPr lang="en-US" altLang="zh-TW" sz="2800" u="none" smtClean="0">
                <a:solidFill>
                  <a:schemeClr val="accent6">
                    <a:lumMod val="50000"/>
                  </a:schemeClr>
                </a:solidFill>
              </a:rPr>
              <a:t>Đồ thị </a:t>
            </a:r>
            <a:r>
              <a:rPr lang="en-US" altLang="zh-TW" sz="2800" u="none" smtClean="0">
                <a:solidFill>
                  <a:schemeClr val="accent6">
                    <a:lumMod val="50000"/>
                  </a:schemeClr>
                </a:solidFill>
                <a:latin typeface="Times New Roman" pitchFamily="18" charset="0"/>
              </a:rPr>
              <a:t>Tutte là 3-liên thông và chính qui bậc 3.</a:t>
            </a:r>
          </a:p>
          <a:p>
            <a:pPr marL="609600" indent="-609600">
              <a:spcBef>
                <a:spcPct val="20000"/>
              </a:spcBef>
              <a:buFontTx/>
              <a:buAutoNum type="arabicPeriod"/>
            </a:pPr>
            <a:r>
              <a:rPr lang="en-US" altLang="zh-TW" sz="2800" u="none" smtClean="0">
                <a:solidFill>
                  <a:schemeClr val="accent6">
                    <a:lumMod val="50000"/>
                  </a:schemeClr>
                </a:solidFill>
              </a:rPr>
              <a:t>Đồ thị T</a:t>
            </a:r>
            <a:r>
              <a:rPr lang="en-US" altLang="zh-TW" sz="2800" u="none" smtClean="0">
                <a:solidFill>
                  <a:schemeClr val="accent6">
                    <a:lumMod val="50000"/>
                  </a:schemeClr>
                </a:solidFill>
                <a:latin typeface="Times New Roman" pitchFamily="18" charset="0"/>
              </a:rPr>
              <a:t>utte không là đồ thị Hamilton.</a:t>
            </a:r>
            <a:endParaRPr lang="en-US" altLang="zh-TW" sz="2800" u="none">
              <a:solidFill>
                <a:schemeClr val="accent6">
                  <a:lumMod val="50000"/>
                </a:schemeClr>
              </a:solidFill>
              <a:latin typeface="Times New Roman" pitchFamily="18" charset="0"/>
            </a:endParaRP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không là nửa Hamilton</a:t>
            </a:r>
            <a:endParaRPr lang="en-US"/>
          </a:p>
        </p:txBody>
      </p:sp>
      <p:sp>
        <p:nvSpPr>
          <p:cNvPr id="3" name="Content Placeholder 2"/>
          <p:cNvSpPr>
            <a:spLocks noGrp="1"/>
          </p:cNvSpPr>
          <p:nvPr>
            <p:ph idx="1"/>
          </p:nvPr>
        </p:nvSpPr>
        <p:spPr>
          <a:xfrm>
            <a:off x="217488" y="1295400"/>
            <a:ext cx="8774112" cy="1028700"/>
          </a:xfrm>
        </p:spPr>
        <p:txBody>
          <a:bodyPr/>
          <a:lstStyle/>
          <a:p>
            <a:r>
              <a:rPr lang="en-US" smtClean="0"/>
              <a:t>Các đỉnh bậc 1 phải là đỉnh bắt đầu hoặc kết thúc của đường đi Hamilton. </a:t>
            </a: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139</a:t>
            </a:fld>
            <a:endParaRPr lang="en-US"/>
          </a:p>
        </p:txBody>
      </p:sp>
      <p:sp>
        <p:nvSpPr>
          <p:cNvPr id="21" name="Oval 5"/>
          <p:cNvSpPr>
            <a:spLocks noChangeArrowheads="1"/>
          </p:cNvSpPr>
          <p:nvPr/>
        </p:nvSpPr>
        <p:spPr bwMode="auto">
          <a:xfrm>
            <a:off x="5605462" y="2476500"/>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22" name="Oval 6"/>
          <p:cNvSpPr>
            <a:spLocks noChangeArrowheads="1"/>
          </p:cNvSpPr>
          <p:nvPr/>
        </p:nvSpPr>
        <p:spPr bwMode="auto">
          <a:xfrm>
            <a:off x="4598987" y="3278188"/>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23" name="Oval 7"/>
          <p:cNvSpPr>
            <a:spLocks noChangeArrowheads="1"/>
          </p:cNvSpPr>
          <p:nvPr/>
        </p:nvSpPr>
        <p:spPr bwMode="auto">
          <a:xfrm>
            <a:off x="6642100" y="3248025"/>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cxnSp>
        <p:nvCxnSpPr>
          <p:cNvPr id="24" name="AutoShape 8"/>
          <p:cNvCxnSpPr>
            <a:cxnSpLocks noChangeShapeType="1"/>
            <a:stCxn id="21" idx="2"/>
            <a:endCxn id="22" idx="0"/>
          </p:cNvCxnSpPr>
          <p:nvPr/>
        </p:nvCxnSpPr>
        <p:spPr bwMode="auto">
          <a:xfrm flipH="1">
            <a:off x="4725987" y="2603500"/>
            <a:ext cx="865188" cy="660400"/>
          </a:xfrm>
          <a:prstGeom prst="straightConnector1">
            <a:avLst/>
          </a:prstGeom>
          <a:noFill/>
          <a:ln w="28575" cap="sq">
            <a:solidFill>
              <a:schemeClr val="tx2"/>
            </a:solidFill>
            <a:round/>
            <a:headEnd/>
            <a:tailEnd/>
          </a:ln>
        </p:spPr>
      </p:cxnSp>
      <p:cxnSp>
        <p:nvCxnSpPr>
          <p:cNvPr id="25" name="AutoShape 9"/>
          <p:cNvCxnSpPr>
            <a:cxnSpLocks noChangeShapeType="1"/>
            <a:stCxn id="21" idx="6"/>
            <a:endCxn id="23" idx="0"/>
          </p:cNvCxnSpPr>
          <p:nvPr/>
        </p:nvCxnSpPr>
        <p:spPr bwMode="auto">
          <a:xfrm>
            <a:off x="5873750" y="2603500"/>
            <a:ext cx="895350" cy="630238"/>
          </a:xfrm>
          <a:prstGeom prst="straightConnector1">
            <a:avLst/>
          </a:prstGeom>
          <a:noFill/>
          <a:ln w="28575" cap="sq">
            <a:solidFill>
              <a:schemeClr val="tx2"/>
            </a:solidFill>
            <a:round/>
            <a:headEnd/>
            <a:tailEnd/>
          </a:ln>
        </p:spPr>
      </p:cxnSp>
      <p:sp>
        <p:nvSpPr>
          <p:cNvPr id="26" name="Oval 10"/>
          <p:cNvSpPr>
            <a:spLocks noChangeArrowheads="1"/>
          </p:cNvSpPr>
          <p:nvPr/>
        </p:nvSpPr>
        <p:spPr bwMode="auto">
          <a:xfrm>
            <a:off x="5595937" y="3973513"/>
            <a:ext cx="254000" cy="254000"/>
          </a:xfrm>
          <a:prstGeom prst="ellipse">
            <a:avLst/>
          </a:prstGeom>
          <a:solidFill>
            <a:schemeClr val="accent1">
              <a:lumMod val="60000"/>
              <a:lumOff val="40000"/>
            </a:schemeClr>
          </a:solidFill>
          <a:ln w="28575" cap="sq">
            <a:solidFill>
              <a:srgbClr val="A50021"/>
            </a:solidFill>
            <a:round/>
            <a:headEnd/>
            <a:tailEnd/>
          </a:ln>
        </p:spPr>
        <p:txBody>
          <a:bodyPr wrap="none" lIns="274320" rIns="274320" anchor="ctr">
            <a:spAutoFit/>
          </a:bodyPr>
          <a:lstStyle/>
          <a:p>
            <a:endParaRPr lang="en-US"/>
          </a:p>
        </p:txBody>
      </p:sp>
      <p:sp>
        <p:nvSpPr>
          <p:cNvPr id="27" name="Oval 11"/>
          <p:cNvSpPr>
            <a:spLocks noChangeArrowheads="1"/>
          </p:cNvSpPr>
          <p:nvPr/>
        </p:nvSpPr>
        <p:spPr bwMode="auto">
          <a:xfrm>
            <a:off x="5597525" y="4854575"/>
            <a:ext cx="254000" cy="254000"/>
          </a:xfrm>
          <a:prstGeom prst="ellipse">
            <a:avLst/>
          </a:prstGeom>
          <a:solidFill>
            <a:srgbClr val="FC2708"/>
          </a:solidFill>
          <a:ln w="28575" cap="sq">
            <a:solidFill>
              <a:srgbClr val="A50021"/>
            </a:solidFill>
            <a:round/>
            <a:headEnd/>
            <a:tailEnd/>
          </a:ln>
        </p:spPr>
        <p:txBody>
          <a:bodyPr wrap="none" lIns="274320" rIns="274320" anchor="ctr">
            <a:spAutoFit/>
          </a:bodyPr>
          <a:lstStyle/>
          <a:p>
            <a:endParaRPr lang="en-US"/>
          </a:p>
        </p:txBody>
      </p:sp>
      <p:cxnSp>
        <p:nvCxnSpPr>
          <p:cNvPr id="28" name="AutoShape 12"/>
          <p:cNvCxnSpPr>
            <a:cxnSpLocks noChangeShapeType="1"/>
            <a:stCxn id="26" idx="2"/>
            <a:endCxn id="22" idx="5"/>
          </p:cNvCxnSpPr>
          <p:nvPr/>
        </p:nvCxnSpPr>
        <p:spPr bwMode="auto">
          <a:xfrm flipH="1" flipV="1">
            <a:off x="4816475" y="3509963"/>
            <a:ext cx="765175" cy="590550"/>
          </a:xfrm>
          <a:prstGeom prst="straightConnector1">
            <a:avLst/>
          </a:prstGeom>
          <a:noFill/>
          <a:ln w="28575" cap="sq">
            <a:solidFill>
              <a:schemeClr val="tx2"/>
            </a:solidFill>
            <a:round/>
            <a:headEnd/>
            <a:tailEnd/>
          </a:ln>
        </p:spPr>
      </p:cxnSp>
      <p:cxnSp>
        <p:nvCxnSpPr>
          <p:cNvPr id="29" name="AutoShape 13"/>
          <p:cNvCxnSpPr>
            <a:cxnSpLocks noChangeShapeType="1"/>
            <a:stCxn id="26" idx="6"/>
            <a:endCxn id="23" idx="3"/>
          </p:cNvCxnSpPr>
          <p:nvPr/>
        </p:nvCxnSpPr>
        <p:spPr bwMode="auto">
          <a:xfrm flipV="1">
            <a:off x="5864225" y="3479800"/>
            <a:ext cx="814388" cy="620713"/>
          </a:xfrm>
          <a:prstGeom prst="straightConnector1">
            <a:avLst/>
          </a:prstGeom>
          <a:noFill/>
          <a:ln w="28575" cap="sq">
            <a:solidFill>
              <a:schemeClr val="tx2"/>
            </a:solidFill>
            <a:round/>
            <a:headEnd/>
            <a:tailEnd/>
          </a:ln>
        </p:spPr>
      </p:cxnSp>
      <p:cxnSp>
        <p:nvCxnSpPr>
          <p:cNvPr id="30" name="AutoShape 14"/>
          <p:cNvCxnSpPr>
            <a:cxnSpLocks noChangeShapeType="1"/>
            <a:stCxn id="26" idx="4"/>
            <a:endCxn id="27" idx="0"/>
          </p:cNvCxnSpPr>
          <p:nvPr/>
        </p:nvCxnSpPr>
        <p:spPr bwMode="auto">
          <a:xfrm>
            <a:off x="5722937" y="4241800"/>
            <a:ext cx="1588" cy="598488"/>
          </a:xfrm>
          <a:prstGeom prst="straightConnector1">
            <a:avLst/>
          </a:prstGeom>
          <a:noFill/>
          <a:ln w="28575" cap="sq">
            <a:solidFill>
              <a:schemeClr val="tx2"/>
            </a:solidFill>
            <a:round/>
            <a:headEnd/>
            <a:tailEnd/>
          </a:ln>
        </p:spPr>
      </p:cxnSp>
      <p:sp>
        <p:nvSpPr>
          <p:cNvPr id="31" name="Oval 7"/>
          <p:cNvSpPr>
            <a:spLocks noChangeArrowheads="1"/>
          </p:cNvSpPr>
          <p:nvPr/>
        </p:nvSpPr>
        <p:spPr bwMode="auto">
          <a:xfrm>
            <a:off x="6629400" y="5638800"/>
            <a:ext cx="254000" cy="254000"/>
          </a:xfrm>
          <a:prstGeom prst="ellipse">
            <a:avLst/>
          </a:prstGeom>
          <a:solidFill>
            <a:srgbClr val="FC2708"/>
          </a:solidFill>
          <a:ln w="28575" cap="sq">
            <a:solidFill>
              <a:srgbClr val="A50021"/>
            </a:solidFill>
            <a:round/>
            <a:headEnd/>
            <a:tailEnd/>
          </a:ln>
        </p:spPr>
        <p:txBody>
          <a:bodyPr wrap="none" lIns="274320" rIns="274320" anchor="ctr">
            <a:spAutoFit/>
          </a:bodyPr>
          <a:lstStyle/>
          <a:p>
            <a:endParaRPr lang="en-US"/>
          </a:p>
        </p:txBody>
      </p:sp>
      <p:sp>
        <p:nvSpPr>
          <p:cNvPr id="32" name="Oval 7"/>
          <p:cNvSpPr>
            <a:spLocks noChangeArrowheads="1"/>
          </p:cNvSpPr>
          <p:nvPr/>
        </p:nvSpPr>
        <p:spPr bwMode="auto">
          <a:xfrm>
            <a:off x="4584700" y="5651500"/>
            <a:ext cx="254000" cy="254000"/>
          </a:xfrm>
          <a:prstGeom prst="ellipse">
            <a:avLst/>
          </a:prstGeom>
          <a:solidFill>
            <a:srgbClr val="FC2708"/>
          </a:solidFill>
          <a:ln w="28575" cap="sq">
            <a:solidFill>
              <a:srgbClr val="A50021"/>
            </a:solidFill>
            <a:round/>
            <a:headEnd/>
            <a:tailEnd/>
          </a:ln>
        </p:spPr>
        <p:txBody>
          <a:bodyPr wrap="none" lIns="274320" rIns="274320" anchor="ctr">
            <a:spAutoFit/>
          </a:bodyPr>
          <a:lstStyle/>
          <a:p>
            <a:endParaRPr lang="en-US"/>
          </a:p>
        </p:txBody>
      </p:sp>
      <p:cxnSp>
        <p:nvCxnSpPr>
          <p:cNvPr id="33" name="AutoShape 9"/>
          <p:cNvCxnSpPr>
            <a:cxnSpLocks noChangeShapeType="1"/>
            <a:stCxn id="22" idx="4"/>
            <a:endCxn id="32" idx="0"/>
          </p:cNvCxnSpPr>
          <p:nvPr/>
        </p:nvCxnSpPr>
        <p:spPr bwMode="auto">
          <a:xfrm rot="5400000">
            <a:off x="3659188" y="4584701"/>
            <a:ext cx="2119312" cy="14287"/>
          </a:xfrm>
          <a:prstGeom prst="straightConnector1">
            <a:avLst/>
          </a:prstGeom>
          <a:noFill/>
          <a:ln w="28575" cap="sq">
            <a:solidFill>
              <a:schemeClr val="tx2"/>
            </a:solidFill>
            <a:round/>
            <a:headEnd/>
            <a:tailEnd/>
          </a:ln>
        </p:spPr>
      </p:cxnSp>
      <p:cxnSp>
        <p:nvCxnSpPr>
          <p:cNvPr id="34" name="AutoShape 9"/>
          <p:cNvCxnSpPr>
            <a:cxnSpLocks noChangeShapeType="1"/>
            <a:stCxn id="23" idx="4"/>
            <a:endCxn id="31" idx="0"/>
          </p:cNvCxnSpPr>
          <p:nvPr/>
        </p:nvCxnSpPr>
        <p:spPr bwMode="auto">
          <a:xfrm rot="5400000">
            <a:off x="5694363" y="4564062"/>
            <a:ext cx="2136775" cy="12700"/>
          </a:xfrm>
          <a:prstGeom prst="straightConnector1">
            <a:avLst/>
          </a:prstGeom>
          <a:noFill/>
          <a:ln w="28575" cap="sq">
            <a:solidFill>
              <a:schemeClr val="tx2"/>
            </a:solidFill>
            <a:round/>
            <a:headEnd/>
            <a:tailEnd/>
          </a:ln>
        </p:spPr>
      </p:cxnSp>
      <p:sp>
        <p:nvSpPr>
          <p:cNvPr id="49" name="TextBox 48"/>
          <p:cNvSpPr txBox="1"/>
          <p:nvPr/>
        </p:nvSpPr>
        <p:spPr>
          <a:xfrm>
            <a:off x="342900" y="3505200"/>
            <a:ext cx="3924300" cy="830997"/>
          </a:xfrm>
          <a:prstGeom prst="rect">
            <a:avLst/>
          </a:prstGeom>
          <a:noFill/>
        </p:spPr>
        <p:txBody>
          <a:bodyPr wrap="square" rtlCol="0">
            <a:spAutoFit/>
          </a:bodyPr>
          <a:lstStyle/>
          <a:p>
            <a:r>
              <a:rPr lang="en-US" sz="2400" u="none" smtClean="0">
                <a:solidFill>
                  <a:srgbClr val="C00000"/>
                </a:solidFill>
              </a:rPr>
              <a:t>Đồ thị có ba đỉnh bậc 1</a:t>
            </a:r>
          </a:p>
          <a:p>
            <a:r>
              <a:rPr lang="en-US" sz="2400" u="none" smtClean="0">
                <a:solidFill>
                  <a:srgbClr val="C00000"/>
                </a:solidFill>
                <a:sym typeface="Symbol"/>
              </a:rPr>
              <a:t> không là nửa Hamilton</a:t>
            </a:r>
            <a:endParaRPr lang="en-US" sz="2400" u="none">
              <a:solidFill>
                <a:srgbClr val="C00000"/>
              </a:solidFill>
            </a:endParaRP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Đồ thị không là nửa Hamilton</a:t>
            </a:r>
            <a:endParaRPr lang="en-US"/>
          </a:p>
        </p:txBody>
      </p:sp>
      <p:sp>
        <p:nvSpPr>
          <p:cNvPr id="3" name="Content Placeholder 2"/>
          <p:cNvSpPr>
            <a:spLocks noGrp="1"/>
          </p:cNvSpPr>
          <p:nvPr>
            <p:ph idx="1"/>
          </p:nvPr>
        </p:nvSpPr>
        <p:spPr>
          <a:xfrm>
            <a:off x="217488" y="1295399"/>
            <a:ext cx="8774112" cy="5018127"/>
          </a:xfrm>
        </p:spPr>
        <p:txBody>
          <a:bodyPr/>
          <a:lstStyle/>
          <a:p>
            <a:r>
              <a:rPr lang="en-US" smtClean="0"/>
              <a:t> Đồ thị sau đây không là nửa Hamilton.</a:t>
            </a:r>
          </a:p>
          <a:p>
            <a:endParaRPr lang="en-US" smtClean="0"/>
          </a:p>
          <a:p>
            <a:endParaRPr lang="en-US" smtClean="0"/>
          </a:p>
          <a:p>
            <a:endParaRPr lang="en-US" smtClean="0"/>
          </a:p>
          <a:p>
            <a:endParaRPr lang="en-US" smtClean="0"/>
          </a:p>
          <a:p>
            <a:endParaRPr lang="en-US" smtClean="0"/>
          </a:p>
          <a:p>
            <a:endParaRPr lang="en-US" smtClean="0"/>
          </a:p>
          <a:p>
            <a:r>
              <a:rPr lang="en-US" b="1" i="1" smtClean="0"/>
              <a:t>Chú ý:</a:t>
            </a:r>
            <a:r>
              <a:rPr lang="en-US" smtClean="0"/>
              <a:t> Phần khó nhất trong chứng minh đồ thị Tutte không là Hamilton dựa vào kết quả này.</a:t>
            </a:r>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140</a:t>
            </a:fld>
            <a:endParaRPr lang="en-US"/>
          </a:p>
        </p:txBody>
      </p:sp>
      <p:sp>
        <p:nvSpPr>
          <p:cNvPr id="36" name="Oval 128"/>
          <p:cNvSpPr>
            <a:spLocks noChangeArrowheads="1"/>
          </p:cNvSpPr>
          <p:nvPr/>
        </p:nvSpPr>
        <p:spPr bwMode="auto">
          <a:xfrm>
            <a:off x="4141763" y="2114532"/>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7" name="Oval 129"/>
          <p:cNvSpPr>
            <a:spLocks noChangeArrowheads="1"/>
          </p:cNvSpPr>
          <p:nvPr/>
        </p:nvSpPr>
        <p:spPr bwMode="auto">
          <a:xfrm>
            <a:off x="3724250" y="2686032"/>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8" name="Oval 130"/>
          <p:cNvSpPr>
            <a:spLocks noChangeArrowheads="1"/>
          </p:cNvSpPr>
          <p:nvPr/>
        </p:nvSpPr>
        <p:spPr bwMode="auto">
          <a:xfrm>
            <a:off x="4141763" y="2686032"/>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39" name="Oval 131"/>
          <p:cNvSpPr>
            <a:spLocks noChangeArrowheads="1"/>
          </p:cNvSpPr>
          <p:nvPr/>
        </p:nvSpPr>
        <p:spPr bwMode="auto">
          <a:xfrm>
            <a:off x="4559275" y="2686032"/>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0" name="Oval 132"/>
          <p:cNvSpPr>
            <a:spLocks noChangeArrowheads="1"/>
          </p:cNvSpPr>
          <p:nvPr/>
        </p:nvSpPr>
        <p:spPr bwMode="auto">
          <a:xfrm>
            <a:off x="4141763" y="3254357"/>
            <a:ext cx="207963" cy="227013"/>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1" name="Oval 133"/>
          <p:cNvSpPr>
            <a:spLocks noChangeArrowheads="1"/>
          </p:cNvSpPr>
          <p:nvPr/>
        </p:nvSpPr>
        <p:spPr bwMode="auto">
          <a:xfrm>
            <a:off x="4981550" y="3254357"/>
            <a:ext cx="207963" cy="227013"/>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2" name="Oval 134"/>
          <p:cNvSpPr>
            <a:spLocks noChangeArrowheads="1"/>
          </p:cNvSpPr>
          <p:nvPr/>
        </p:nvSpPr>
        <p:spPr bwMode="auto">
          <a:xfrm>
            <a:off x="4562450" y="3254357"/>
            <a:ext cx="206375" cy="227013"/>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3" name="Oval 135"/>
          <p:cNvSpPr>
            <a:spLocks noChangeArrowheads="1"/>
          </p:cNvSpPr>
          <p:nvPr/>
        </p:nvSpPr>
        <p:spPr bwMode="auto">
          <a:xfrm>
            <a:off x="4144938" y="3822682"/>
            <a:ext cx="206375"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4" name="Oval 136"/>
          <p:cNvSpPr>
            <a:spLocks noChangeArrowheads="1"/>
          </p:cNvSpPr>
          <p:nvPr/>
        </p:nvSpPr>
        <p:spPr bwMode="auto">
          <a:xfrm>
            <a:off x="4664050" y="3822682"/>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5" name="Oval 137"/>
          <p:cNvSpPr>
            <a:spLocks noChangeArrowheads="1"/>
          </p:cNvSpPr>
          <p:nvPr/>
        </p:nvSpPr>
        <p:spPr bwMode="auto">
          <a:xfrm>
            <a:off x="3724250" y="3481370"/>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6" name="Oval 138"/>
          <p:cNvSpPr>
            <a:spLocks noChangeArrowheads="1"/>
          </p:cNvSpPr>
          <p:nvPr/>
        </p:nvSpPr>
        <p:spPr bwMode="auto">
          <a:xfrm>
            <a:off x="4144938" y="4394182"/>
            <a:ext cx="206375"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7" name="Oval 139"/>
          <p:cNvSpPr>
            <a:spLocks noChangeArrowheads="1"/>
          </p:cNvSpPr>
          <p:nvPr/>
        </p:nvSpPr>
        <p:spPr bwMode="auto">
          <a:xfrm>
            <a:off x="5399063" y="3822682"/>
            <a:ext cx="206375"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48" name="Oval 140"/>
          <p:cNvSpPr>
            <a:spLocks noChangeArrowheads="1"/>
          </p:cNvSpPr>
          <p:nvPr/>
        </p:nvSpPr>
        <p:spPr bwMode="auto">
          <a:xfrm>
            <a:off x="5708625" y="4394182"/>
            <a:ext cx="206375"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50" name="Oval 141"/>
          <p:cNvSpPr>
            <a:spLocks noChangeArrowheads="1"/>
          </p:cNvSpPr>
          <p:nvPr/>
        </p:nvSpPr>
        <p:spPr bwMode="auto">
          <a:xfrm>
            <a:off x="2782863" y="4394182"/>
            <a:ext cx="207963"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51" name="AutoShape 142"/>
          <p:cNvCxnSpPr>
            <a:cxnSpLocks noChangeShapeType="1"/>
            <a:stCxn id="36" idx="3"/>
            <a:endCxn id="37" idx="7"/>
          </p:cNvCxnSpPr>
          <p:nvPr/>
        </p:nvCxnSpPr>
        <p:spPr bwMode="auto">
          <a:xfrm flipH="1">
            <a:off x="3902050" y="2309795"/>
            <a:ext cx="268288" cy="407988"/>
          </a:xfrm>
          <a:prstGeom prst="straightConnector1">
            <a:avLst/>
          </a:prstGeom>
          <a:noFill/>
          <a:ln w="9525">
            <a:solidFill>
              <a:schemeClr val="tx1"/>
            </a:solidFill>
            <a:round/>
            <a:headEnd/>
            <a:tailEnd/>
          </a:ln>
          <a:effectLst/>
        </p:spPr>
      </p:cxnSp>
      <p:cxnSp>
        <p:nvCxnSpPr>
          <p:cNvPr id="52" name="AutoShape 143"/>
          <p:cNvCxnSpPr>
            <a:cxnSpLocks noChangeShapeType="1"/>
            <a:stCxn id="36" idx="5"/>
            <a:endCxn id="39" idx="1"/>
          </p:cNvCxnSpPr>
          <p:nvPr/>
        </p:nvCxnSpPr>
        <p:spPr bwMode="auto">
          <a:xfrm>
            <a:off x="4317975" y="2309795"/>
            <a:ext cx="269875" cy="407988"/>
          </a:xfrm>
          <a:prstGeom prst="straightConnector1">
            <a:avLst/>
          </a:prstGeom>
          <a:noFill/>
          <a:ln w="9525">
            <a:solidFill>
              <a:schemeClr val="tx1"/>
            </a:solidFill>
            <a:round/>
            <a:headEnd/>
            <a:tailEnd/>
          </a:ln>
          <a:effectLst/>
        </p:spPr>
      </p:cxnSp>
      <p:cxnSp>
        <p:nvCxnSpPr>
          <p:cNvPr id="53" name="AutoShape 144"/>
          <p:cNvCxnSpPr>
            <a:cxnSpLocks noChangeShapeType="1"/>
            <a:stCxn id="37" idx="6"/>
            <a:endCxn id="38" idx="2"/>
          </p:cNvCxnSpPr>
          <p:nvPr/>
        </p:nvCxnSpPr>
        <p:spPr bwMode="auto">
          <a:xfrm>
            <a:off x="3932213" y="2798745"/>
            <a:ext cx="209550" cy="0"/>
          </a:xfrm>
          <a:prstGeom prst="straightConnector1">
            <a:avLst/>
          </a:prstGeom>
          <a:noFill/>
          <a:ln w="9525">
            <a:solidFill>
              <a:schemeClr val="tx1"/>
            </a:solidFill>
            <a:round/>
            <a:headEnd/>
            <a:tailEnd/>
          </a:ln>
          <a:effectLst/>
        </p:spPr>
      </p:cxnSp>
      <p:cxnSp>
        <p:nvCxnSpPr>
          <p:cNvPr id="54" name="AutoShape 145"/>
          <p:cNvCxnSpPr>
            <a:cxnSpLocks noChangeShapeType="1"/>
            <a:stCxn id="38" idx="6"/>
            <a:endCxn id="39" idx="2"/>
          </p:cNvCxnSpPr>
          <p:nvPr/>
        </p:nvCxnSpPr>
        <p:spPr bwMode="auto">
          <a:xfrm>
            <a:off x="4349725" y="2798745"/>
            <a:ext cx="209550" cy="0"/>
          </a:xfrm>
          <a:prstGeom prst="straightConnector1">
            <a:avLst/>
          </a:prstGeom>
          <a:noFill/>
          <a:ln w="9525">
            <a:solidFill>
              <a:schemeClr val="tx1"/>
            </a:solidFill>
            <a:round/>
            <a:headEnd/>
            <a:tailEnd/>
          </a:ln>
          <a:effectLst/>
        </p:spPr>
      </p:cxnSp>
      <p:cxnSp>
        <p:nvCxnSpPr>
          <p:cNvPr id="55" name="AutoShape 146"/>
          <p:cNvCxnSpPr>
            <a:cxnSpLocks noChangeShapeType="1"/>
            <a:stCxn id="38" idx="4"/>
            <a:endCxn id="40" idx="0"/>
          </p:cNvCxnSpPr>
          <p:nvPr/>
        </p:nvCxnSpPr>
        <p:spPr bwMode="auto">
          <a:xfrm>
            <a:off x="4244950" y="2914632"/>
            <a:ext cx="0" cy="339725"/>
          </a:xfrm>
          <a:prstGeom prst="straightConnector1">
            <a:avLst/>
          </a:prstGeom>
          <a:noFill/>
          <a:ln w="9525">
            <a:solidFill>
              <a:schemeClr val="tx1"/>
            </a:solidFill>
            <a:round/>
            <a:headEnd/>
            <a:tailEnd/>
          </a:ln>
          <a:effectLst/>
        </p:spPr>
      </p:cxnSp>
      <p:cxnSp>
        <p:nvCxnSpPr>
          <p:cNvPr id="56" name="AutoShape 147"/>
          <p:cNvCxnSpPr>
            <a:cxnSpLocks noChangeShapeType="1"/>
            <a:stCxn id="40" idx="6"/>
            <a:endCxn id="42" idx="2"/>
          </p:cNvCxnSpPr>
          <p:nvPr/>
        </p:nvCxnSpPr>
        <p:spPr bwMode="auto">
          <a:xfrm>
            <a:off x="4349725" y="3367070"/>
            <a:ext cx="212725" cy="0"/>
          </a:xfrm>
          <a:prstGeom prst="straightConnector1">
            <a:avLst/>
          </a:prstGeom>
          <a:noFill/>
          <a:ln w="9525">
            <a:solidFill>
              <a:schemeClr val="tx1"/>
            </a:solidFill>
            <a:round/>
            <a:headEnd/>
            <a:tailEnd/>
          </a:ln>
          <a:effectLst/>
        </p:spPr>
      </p:cxnSp>
      <p:cxnSp>
        <p:nvCxnSpPr>
          <p:cNvPr id="57" name="AutoShape 148"/>
          <p:cNvCxnSpPr>
            <a:cxnSpLocks noChangeShapeType="1"/>
            <a:stCxn id="42" idx="6"/>
            <a:endCxn id="41" idx="2"/>
          </p:cNvCxnSpPr>
          <p:nvPr/>
        </p:nvCxnSpPr>
        <p:spPr bwMode="auto">
          <a:xfrm>
            <a:off x="4768825" y="3367070"/>
            <a:ext cx="212725" cy="0"/>
          </a:xfrm>
          <a:prstGeom prst="straightConnector1">
            <a:avLst/>
          </a:prstGeom>
          <a:noFill/>
          <a:ln w="9525">
            <a:solidFill>
              <a:schemeClr val="tx1"/>
            </a:solidFill>
            <a:round/>
            <a:headEnd/>
            <a:tailEnd/>
          </a:ln>
          <a:effectLst/>
        </p:spPr>
      </p:cxnSp>
      <p:cxnSp>
        <p:nvCxnSpPr>
          <p:cNvPr id="58" name="AutoShape 149"/>
          <p:cNvCxnSpPr>
            <a:cxnSpLocks noChangeShapeType="1"/>
            <a:stCxn id="39" idx="5"/>
            <a:endCxn id="41" idx="1"/>
          </p:cNvCxnSpPr>
          <p:nvPr/>
        </p:nvCxnSpPr>
        <p:spPr bwMode="auto">
          <a:xfrm>
            <a:off x="4735488" y="2881295"/>
            <a:ext cx="274638" cy="404813"/>
          </a:xfrm>
          <a:prstGeom prst="straightConnector1">
            <a:avLst/>
          </a:prstGeom>
          <a:noFill/>
          <a:ln w="9525">
            <a:solidFill>
              <a:schemeClr val="tx1"/>
            </a:solidFill>
            <a:round/>
            <a:headEnd/>
            <a:tailEnd/>
          </a:ln>
          <a:effectLst/>
        </p:spPr>
      </p:cxnSp>
      <p:cxnSp>
        <p:nvCxnSpPr>
          <p:cNvPr id="59" name="AutoShape 150"/>
          <p:cNvCxnSpPr>
            <a:cxnSpLocks noChangeShapeType="1"/>
            <a:stCxn id="41" idx="5"/>
            <a:endCxn id="47" idx="1"/>
          </p:cNvCxnSpPr>
          <p:nvPr/>
        </p:nvCxnSpPr>
        <p:spPr bwMode="auto">
          <a:xfrm>
            <a:off x="5157763" y="3446445"/>
            <a:ext cx="268288" cy="407988"/>
          </a:xfrm>
          <a:prstGeom prst="straightConnector1">
            <a:avLst/>
          </a:prstGeom>
          <a:noFill/>
          <a:ln w="9525">
            <a:solidFill>
              <a:schemeClr val="tx1"/>
            </a:solidFill>
            <a:round/>
            <a:headEnd/>
            <a:tailEnd/>
          </a:ln>
          <a:effectLst/>
        </p:spPr>
      </p:cxnSp>
      <p:cxnSp>
        <p:nvCxnSpPr>
          <p:cNvPr id="60" name="AutoShape 151"/>
          <p:cNvCxnSpPr>
            <a:cxnSpLocks noChangeShapeType="1"/>
            <a:stCxn id="47" idx="4"/>
            <a:endCxn id="48" idx="1"/>
          </p:cNvCxnSpPr>
          <p:nvPr/>
        </p:nvCxnSpPr>
        <p:spPr bwMode="auto">
          <a:xfrm>
            <a:off x="5500663" y="4051282"/>
            <a:ext cx="236538" cy="374650"/>
          </a:xfrm>
          <a:prstGeom prst="straightConnector1">
            <a:avLst/>
          </a:prstGeom>
          <a:noFill/>
          <a:ln w="9525">
            <a:solidFill>
              <a:schemeClr val="tx1"/>
            </a:solidFill>
            <a:round/>
            <a:headEnd/>
            <a:tailEnd/>
          </a:ln>
          <a:effectLst/>
        </p:spPr>
      </p:cxnSp>
      <p:cxnSp>
        <p:nvCxnSpPr>
          <p:cNvPr id="61" name="AutoShape 152"/>
          <p:cNvCxnSpPr>
            <a:cxnSpLocks noChangeShapeType="1"/>
            <a:stCxn id="44" idx="6"/>
            <a:endCxn id="47" idx="2"/>
          </p:cNvCxnSpPr>
          <p:nvPr/>
        </p:nvCxnSpPr>
        <p:spPr bwMode="auto">
          <a:xfrm>
            <a:off x="4872013" y="3936982"/>
            <a:ext cx="527050" cy="0"/>
          </a:xfrm>
          <a:prstGeom prst="straightConnector1">
            <a:avLst/>
          </a:prstGeom>
          <a:noFill/>
          <a:ln w="9525">
            <a:solidFill>
              <a:schemeClr val="tx1"/>
            </a:solidFill>
            <a:round/>
            <a:headEnd/>
            <a:tailEnd/>
          </a:ln>
          <a:effectLst/>
        </p:spPr>
      </p:cxnSp>
      <p:sp>
        <p:nvSpPr>
          <p:cNvPr id="62" name="Oval 153"/>
          <p:cNvSpPr>
            <a:spLocks noChangeArrowheads="1"/>
          </p:cNvSpPr>
          <p:nvPr/>
        </p:nvSpPr>
        <p:spPr bwMode="auto">
          <a:xfrm>
            <a:off x="3095600" y="3822682"/>
            <a:ext cx="206375"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cxnSp>
        <p:nvCxnSpPr>
          <p:cNvPr id="63" name="AutoShape 154"/>
          <p:cNvCxnSpPr>
            <a:cxnSpLocks noChangeShapeType="1"/>
            <a:stCxn id="43" idx="6"/>
            <a:endCxn id="44" idx="2"/>
          </p:cNvCxnSpPr>
          <p:nvPr/>
        </p:nvCxnSpPr>
        <p:spPr bwMode="auto">
          <a:xfrm>
            <a:off x="4351313" y="3935395"/>
            <a:ext cx="312738" cy="0"/>
          </a:xfrm>
          <a:prstGeom prst="straightConnector1">
            <a:avLst/>
          </a:prstGeom>
          <a:noFill/>
          <a:ln w="9525">
            <a:solidFill>
              <a:schemeClr val="tx1"/>
            </a:solidFill>
            <a:round/>
            <a:headEnd/>
            <a:tailEnd/>
          </a:ln>
          <a:effectLst/>
        </p:spPr>
      </p:cxnSp>
      <p:cxnSp>
        <p:nvCxnSpPr>
          <p:cNvPr id="64" name="AutoShape 155"/>
          <p:cNvCxnSpPr>
            <a:cxnSpLocks noChangeShapeType="1"/>
            <a:stCxn id="40" idx="2"/>
            <a:endCxn id="45" idx="6"/>
          </p:cNvCxnSpPr>
          <p:nvPr/>
        </p:nvCxnSpPr>
        <p:spPr bwMode="auto">
          <a:xfrm flipH="1">
            <a:off x="3932213" y="3367070"/>
            <a:ext cx="209550" cy="227013"/>
          </a:xfrm>
          <a:prstGeom prst="straightConnector1">
            <a:avLst/>
          </a:prstGeom>
          <a:noFill/>
          <a:ln w="9525">
            <a:solidFill>
              <a:schemeClr val="tx1"/>
            </a:solidFill>
            <a:round/>
            <a:headEnd/>
            <a:tailEnd/>
          </a:ln>
          <a:effectLst/>
        </p:spPr>
      </p:cxnSp>
      <p:cxnSp>
        <p:nvCxnSpPr>
          <p:cNvPr id="65" name="AutoShape 156"/>
          <p:cNvCxnSpPr>
            <a:cxnSpLocks noChangeShapeType="1"/>
            <a:stCxn id="45" idx="6"/>
            <a:endCxn id="43" idx="1"/>
          </p:cNvCxnSpPr>
          <p:nvPr/>
        </p:nvCxnSpPr>
        <p:spPr bwMode="auto">
          <a:xfrm>
            <a:off x="3932213" y="3594082"/>
            <a:ext cx="239713" cy="260350"/>
          </a:xfrm>
          <a:prstGeom prst="straightConnector1">
            <a:avLst/>
          </a:prstGeom>
          <a:noFill/>
          <a:ln w="9525">
            <a:solidFill>
              <a:schemeClr val="tx1"/>
            </a:solidFill>
            <a:round/>
            <a:headEnd/>
            <a:tailEnd/>
          </a:ln>
          <a:effectLst/>
        </p:spPr>
      </p:cxnSp>
      <p:cxnSp>
        <p:nvCxnSpPr>
          <p:cNvPr id="66" name="AutoShape 157"/>
          <p:cNvCxnSpPr>
            <a:cxnSpLocks noChangeShapeType="1"/>
            <a:stCxn id="42" idx="4"/>
            <a:endCxn id="44" idx="0"/>
          </p:cNvCxnSpPr>
          <p:nvPr/>
        </p:nvCxnSpPr>
        <p:spPr bwMode="auto">
          <a:xfrm>
            <a:off x="4664050" y="3481370"/>
            <a:ext cx="103188" cy="341313"/>
          </a:xfrm>
          <a:prstGeom prst="straightConnector1">
            <a:avLst/>
          </a:prstGeom>
          <a:noFill/>
          <a:ln w="9525">
            <a:solidFill>
              <a:schemeClr val="tx1"/>
            </a:solidFill>
            <a:round/>
            <a:headEnd/>
            <a:tailEnd/>
          </a:ln>
          <a:effectLst/>
        </p:spPr>
      </p:cxnSp>
      <p:cxnSp>
        <p:nvCxnSpPr>
          <p:cNvPr id="67" name="AutoShape 158"/>
          <p:cNvCxnSpPr>
            <a:cxnSpLocks noChangeShapeType="1"/>
            <a:stCxn id="43" idx="4"/>
            <a:endCxn id="46" idx="0"/>
          </p:cNvCxnSpPr>
          <p:nvPr/>
        </p:nvCxnSpPr>
        <p:spPr bwMode="auto">
          <a:xfrm>
            <a:off x="4246538" y="4051282"/>
            <a:ext cx="0" cy="342900"/>
          </a:xfrm>
          <a:prstGeom prst="straightConnector1">
            <a:avLst/>
          </a:prstGeom>
          <a:noFill/>
          <a:ln w="9525">
            <a:solidFill>
              <a:schemeClr val="tx1"/>
            </a:solidFill>
            <a:round/>
            <a:headEnd/>
            <a:tailEnd/>
          </a:ln>
          <a:effectLst/>
        </p:spPr>
      </p:cxnSp>
      <p:cxnSp>
        <p:nvCxnSpPr>
          <p:cNvPr id="68" name="AutoShape 159"/>
          <p:cNvCxnSpPr>
            <a:cxnSpLocks noChangeShapeType="1"/>
            <a:stCxn id="46" idx="6"/>
            <a:endCxn id="48" idx="2"/>
          </p:cNvCxnSpPr>
          <p:nvPr/>
        </p:nvCxnSpPr>
        <p:spPr bwMode="auto">
          <a:xfrm>
            <a:off x="4351313" y="4506895"/>
            <a:ext cx="1357313" cy="0"/>
          </a:xfrm>
          <a:prstGeom prst="straightConnector1">
            <a:avLst/>
          </a:prstGeom>
          <a:noFill/>
          <a:ln w="9525">
            <a:solidFill>
              <a:schemeClr val="tx1"/>
            </a:solidFill>
            <a:round/>
            <a:headEnd/>
            <a:tailEnd/>
          </a:ln>
          <a:effectLst/>
        </p:spPr>
      </p:cxnSp>
      <p:cxnSp>
        <p:nvCxnSpPr>
          <p:cNvPr id="69" name="AutoShape 160"/>
          <p:cNvCxnSpPr>
            <a:cxnSpLocks noChangeShapeType="1"/>
            <a:stCxn id="46" idx="2"/>
            <a:endCxn id="50" idx="6"/>
          </p:cNvCxnSpPr>
          <p:nvPr/>
        </p:nvCxnSpPr>
        <p:spPr bwMode="auto">
          <a:xfrm flipH="1">
            <a:off x="2990825" y="4506895"/>
            <a:ext cx="1154113" cy="0"/>
          </a:xfrm>
          <a:prstGeom prst="straightConnector1">
            <a:avLst/>
          </a:prstGeom>
          <a:noFill/>
          <a:ln w="9525">
            <a:solidFill>
              <a:schemeClr val="tx1"/>
            </a:solidFill>
            <a:round/>
            <a:headEnd/>
            <a:tailEnd/>
          </a:ln>
          <a:effectLst/>
        </p:spPr>
      </p:cxnSp>
      <p:cxnSp>
        <p:nvCxnSpPr>
          <p:cNvPr id="70" name="AutoShape 161"/>
          <p:cNvCxnSpPr>
            <a:cxnSpLocks noChangeShapeType="1"/>
            <a:stCxn id="37" idx="3"/>
            <a:endCxn id="62" idx="0"/>
          </p:cNvCxnSpPr>
          <p:nvPr/>
        </p:nvCxnSpPr>
        <p:spPr bwMode="auto">
          <a:xfrm flipH="1">
            <a:off x="3197200" y="2881295"/>
            <a:ext cx="555625" cy="941388"/>
          </a:xfrm>
          <a:prstGeom prst="straightConnector1">
            <a:avLst/>
          </a:prstGeom>
          <a:noFill/>
          <a:ln w="9525">
            <a:solidFill>
              <a:schemeClr val="tx1"/>
            </a:solidFill>
            <a:round/>
            <a:headEnd/>
            <a:tailEnd/>
          </a:ln>
          <a:effectLst/>
        </p:spPr>
      </p:cxnSp>
      <p:cxnSp>
        <p:nvCxnSpPr>
          <p:cNvPr id="71" name="AutoShape 162"/>
          <p:cNvCxnSpPr>
            <a:cxnSpLocks noChangeShapeType="1"/>
            <a:stCxn id="62" idx="3"/>
            <a:endCxn id="50" idx="0"/>
          </p:cNvCxnSpPr>
          <p:nvPr/>
        </p:nvCxnSpPr>
        <p:spPr bwMode="auto">
          <a:xfrm flipH="1">
            <a:off x="2884463" y="4017945"/>
            <a:ext cx="238125" cy="376238"/>
          </a:xfrm>
          <a:prstGeom prst="straightConnector1">
            <a:avLst/>
          </a:prstGeom>
          <a:noFill/>
          <a:ln w="9525">
            <a:solidFill>
              <a:schemeClr val="tx1"/>
            </a:solidFill>
            <a:round/>
            <a:headEnd/>
            <a:tailEnd/>
          </a:ln>
          <a:effectLst/>
        </p:spPr>
      </p:cxnSp>
      <p:cxnSp>
        <p:nvCxnSpPr>
          <p:cNvPr id="72" name="AutoShape 163"/>
          <p:cNvCxnSpPr>
            <a:cxnSpLocks noChangeShapeType="1"/>
            <a:stCxn id="62" idx="6"/>
            <a:endCxn id="45" idx="2"/>
          </p:cNvCxnSpPr>
          <p:nvPr/>
        </p:nvCxnSpPr>
        <p:spPr bwMode="auto">
          <a:xfrm flipV="1">
            <a:off x="3301975" y="3594082"/>
            <a:ext cx="422275" cy="341313"/>
          </a:xfrm>
          <a:prstGeom prst="straightConnector1">
            <a:avLst/>
          </a:prstGeom>
          <a:noFill/>
          <a:ln w="9525">
            <a:solidFill>
              <a:schemeClr val="tx1"/>
            </a:solidFill>
            <a:round/>
            <a:headEnd/>
            <a:tailEnd/>
          </a:ln>
          <a:effectLst/>
        </p:spPr>
      </p:cxn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8178" name="Rectangle 2"/>
          <p:cNvSpPr>
            <a:spLocks noGrp="1" noChangeArrowheads="1"/>
          </p:cNvSpPr>
          <p:nvPr>
            <p:ph type="title"/>
          </p:nvPr>
        </p:nvSpPr>
        <p:spPr/>
        <p:txBody>
          <a:bodyPr/>
          <a:lstStyle/>
          <a:p>
            <a:r>
              <a:rPr lang="en-US" sz="4000"/>
              <a:t>Định lý về sự tồn tại đường đi Hamilton</a:t>
            </a:r>
          </a:p>
        </p:txBody>
      </p:sp>
      <p:sp>
        <p:nvSpPr>
          <p:cNvPr id="818179" name="Rectangle 3"/>
          <p:cNvSpPr>
            <a:spLocks noGrp="1" noChangeArrowheads="1"/>
          </p:cNvSpPr>
          <p:nvPr>
            <p:ph idx="1"/>
          </p:nvPr>
        </p:nvSpPr>
        <p:spPr>
          <a:xfrm>
            <a:off x="179388" y="1484313"/>
            <a:ext cx="8732837" cy="5068887"/>
          </a:xfrm>
        </p:spPr>
        <p:txBody>
          <a:bodyPr/>
          <a:lstStyle/>
          <a:p>
            <a:pPr algn="just"/>
            <a:r>
              <a:rPr lang="en-US" b="1"/>
              <a:t>Định lý Dirac</a:t>
            </a:r>
            <a:r>
              <a:rPr lang="en-US"/>
              <a:t>:  Nếu </a:t>
            </a:r>
            <a:r>
              <a:rPr lang="en-US" i="1"/>
              <a:t>G</a:t>
            </a:r>
            <a:r>
              <a:rPr lang="en-US"/>
              <a:t> là đơn đồ thị vô hướng liên thông với </a:t>
            </a:r>
            <a:r>
              <a:rPr lang="en-US" i="1">
                <a:solidFill>
                  <a:srgbClr val="FF0000"/>
                </a:solidFill>
              </a:rPr>
              <a:t>n</a:t>
            </a:r>
            <a:r>
              <a:rPr lang="en-US">
                <a:solidFill>
                  <a:srgbClr val="FF0000"/>
                </a:solidFill>
                <a:sym typeface="Symbol" pitchFamily="18" charset="2"/>
              </a:rPr>
              <a:t>3</a:t>
            </a:r>
            <a:r>
              <a:rPr lang="en-US">
                <a:sym typeface="Symbol" pitchFamily="18" charset="2"/>
              </a:rPr>
              <a:t> đỉnh, và </a:t>
            </a:r>
            <a:r>
              <a:rPr lang="en-US">
                <a:solidFill>
                  <a:srgbClr val="FF0000"/>
                </a:solidFill>
                <a:sym typeface="Symbol" pitchFamily="18" charset="2"/>
              </a:rPr>
              <a:t></a:t>
            </a:r>
            <a:r>
              <a:rPr lang="en-US" i="1">
                <a:solidFill>
                  <a:srgbClr val="FF0000"/>
                </a:solidFill>
                <a:sym typeface="Symbol" pitchFamily="18" charset="2"/>
              </a:rPr>
              <a:t>v</a:t>
            </a:r>
            <a:r>
              <a:rPr lang="en-US">
                <a:solidFill>
                  <a:srgbClr val="FF0000"/>
                </a:solidFill>
                <a:sym typeface="Symbol" pitchFamily="18" charset="2"/>
              </a:rPr>
              <a:t> deg(</a:t>
            </a:r>
            <a:r>
              <a:rPr lang="en-US" i="1">
                <a:solidFill>
                  <a:srgbClr val="FF0000"/>
                </a:solidFill>
                <a:sym typeface="Symbol" pitchFamily="18" charset="2"/>
              </a:rPr>
              <a:t>v</a:t>
            </a:r>
            <a:r>
              <a:rPr lang="en-US" smtClean="0">
                <a:solidFill>
                  <a:srgbClr val="FF0000"/>
                </a:solidFill>
                <a:sym typeface="Symbol" pitchFamily="18" charset="2"/>
              </a:rPr>
              <a:t>)  </a:t>
            </a:r>
            <a:r>
              <a:rPr lang="en-US" i="1" smtClean="0">
                <a:solidFill>
                  <a:srgbClr val="FF0000"/>
                </a:solidFill>
                <a:sym typeface="Symbol" pitchFamily="18" charset="2"/>
              </a:rPr>
              <a:t>n</a:t>
            </a:r>
            <a:r>
              <a:rPr lang="en-US" smtClean="0">
                <a:solidFill>
                  <a:srgbClr val="FF0000"/>
                </a:solidFill>
                <a:sym typeface="Symbol" pitchFamily="18" charset="2"/>
              </a:rPr>
              <a:t>/2</a:t>
            </a:r>
            <a:r>
              <a:rPr lang="en-US">
                <a:sym typeface="Symbol" pitchFamily="18" charset="2"/>
              </a:rPr>
              <a:t>, thì </a:t>
            </a:r>
            <a:r>
              <a:rPr lang="en-US" i="1">
                <a:sym typeface="Symbol" pitchFamily="18" charset="2"/>
              </a:rPr>
              <a:t>G</a:t>
            </a:r>
            <a:r>
              <a:rPr lang="en-US">
                <a:sym typeface="Symbol" pitchFamily="18" charset="2"/>
              </a:rPr>
              <a:t> có chu trình Hamilton.</a:t>
            </a:r>
          </a:p>
          <a:p>
            <a:pPr lvl="1"/>
            <a:endParaRPr lang="en-US" b="1">
              <a:sym typeface="Symbol" pitchFamily="18" charset="2"/>
            </a:endParaRPr>
          </a:p>
          <a:p>
            <a:r>
              <a:rPr lang="en-US" b="1">
                <a:sym typeface="Symbol" pitchFamily="18" charset="2"/>
              </a:rPr>
              <a:t>Định lý Ore:</a:t>
            </a:r>
            <a:r>
              <a:rPr lang="en-US">
                <a:sym typeface="Symbol" pitchFamily="18" charset="2"/>
              </a:rPr>
              <a:t>  Nếu </a:t>
            </a:r>
            <a:r>
              <a:rPr lang="en-US" i="1">
                <a:sym typeface="Symbol" pitchFamily="18" charset="2"/>
              </a:rPr>
              <a:t>G</a:t>
            </a:r>
            <a:r>
              <a:rPr lang="en-US">
                <a:sym typeface="Symbol" pitchFamily="18" charset="2"/>
              </a:rPr>
              <a:t> </a:t>
            </a:r>
            <a:r>
              <a:rPr lang="en-US"/>
              <a:t>đơn đồ thị vô hướng liên thông với </a:t>
            </a:r>
            <a:r>
              <a:rPr lang="en-US" i="1">
                <a:solidFill>
                  <a:srgbClr val="FF0000"/>
                </a:solidFill>
              </a:rPr>
              <a:t>n</a:t>
            </a:r>
            <a:r>
              <a:rPr lang="en-US">
                <a:solidFill>
                  <a:srgbClr val="FF0000"/>
                </a:solidFill>
                <a:sym typeface="Symbol" pitchFamily="18" charset="2"/>
              </a:rPr>
              <a:t>3</a:t>
            </a:r>
            <a:r>
              <a:rPr lang="en-US">
                <a:sym typeface="Symbol" pitchFamily="18" charset="2"/>
              </a:rPr>
              <a:t> đỉnh, và </a:t>
            </a:r>
            <a:r>
              <a:rPr lang="en-US">
                <a:solidFill>
                  <a:srgbClr val="FF0000"/>
                </a:solidFill>
                <a:sym typeface="Symbol" pitchFamily="18" charset="2"/>
              </a:rPr>
              <a:t>deg(</a:t>
            </a:r>
            <a:r>
              <a:rPr lang="en-US" i="1">
                <a:solidFill>
                  <a:srgbClr val="FF0000"/>
                </a:solidFill>
                <a:sym typeface="Symbol" pitchFamily="18" charset="2"/>
              </a:rPr>
              <a:t>u</a:t>
            </a:r>
            <a:r>
              <a:rPr lang="en-US">
                <a:solidFill>
                  <a:srgbClr val="FF0000"/>
                </a:solidFill>
                <a:sym typeface="Symbol" pitchFamily="18" charset="2"/>
              </a:rPr>
              <a:t>) + deg(</a:t>
            </a:r>
            <a:r>
              <a:rPr lang="en-US" i="1">
                <a:solidFill>
                  <a:srgbClr val="FF0000"/>
                </a:solidFill>
                <a:sym typeface="Symbol" pitchFamily="18" charset="2"/>
              </a:rPr>
              <a:t>v</a:t>
            </a:r>
            <a:r>
              <a:rPr lang="en-US">
                <a:solidFill>
                  <a:srgbClr val="FF0000"/>
                </a:solidFill>
                <a:sym typeface="Symbol" pitchFamily="18" charset="2"/>
              </a:rPr>
              <a:t>)  </a:t>
            </a:r>
            <a:r>
              <a:rPr lang="en-US" i="1">
                <a:solidFill>
                  <a:srgbClr val="FF0000"/>
                </a:solidFill>
                <a:sym typeface="Symbol" pitchFamily="18" charset="2"/>
              </a:rPr>
              <a:t>n </a:t>
            </a:r>
            <a:r>
              <a:rPr lang="en-US">
                <a:solidFill>
                  <a:srgbClr val="000099"/>
                </a:solidFill>
                <a:sym typeface="Symbol" pitchFamily="18" charset="2"/>
              </a:rPr>
              <a:t>với mọi cặp đỉnh không kề nhau </a:t>
            </a:r>
            <a:r>
              <a:rPr lang="en-US" i="1">
                <a:solidFill>
                  <a:srgbClr val="000099"/>
                </a:solidFill>
                <a:sym typeface="Symbol" pitchFamily="18" charset="2"/>
              </a:rPr>
              <a:t>u, v</a:t>
            </a:r>
            <a:r>
              <a:rPr lang="en-US" i="1">
                <a:sym typeface="Symbol" pitchFamily="18" charset="2"/>
              </a:rPr>
              <a:t>,</a:t>
            </a:r>
            <a:r>
              <a:rPr lang="en-US">
                <a:sym typeface="Symbol" pitchFamily="18" charset="2"/>
              </a:rPr>
              <a:t> thì </a:t>
            </a:r>
            <a:r>
              <a:rPr lang="en-US" i="1">
                <a:sym typeface="Symbol" pitchFamily="18" charset="2"/>
              </a:rPr>
              <a:t>G</a:t>
            </a:r>
            <a:r>
              <a:rPr lang="en-US">
                <a:sym typeface="Symbol" pitchFamily="18" charset="2"/>
              </a:rPr>
              <a:t> có chu trình Hamilton.</a:t>
            </a:r>
          </a:p>
          <a:p>
            <a:endParaRPr lang="en-US"/>
          </a:p>
        </p:txBody>
      </p:sp>
      <p:sp>
        <p:nvSpPr>
          <p:cNvPr id="5" name="Slide Number Placeholder 4"/>
          <p:cNvSpPr>
            <a:spLocks noGrp="1"/>
          </p:cNvSpPr>
          <p:nvPr>
            <p:ph type="sldNum" sz="quarter" idx="11"/>
          </p:nvPr>
        </p:nvSpPr>
        <p:spPr/>
        <p:txBody>
          <a:bodyPr/>
          <a:lstStyle/>
          <a:p>
            <a:fld id="{630BE668-01B3-4170-BEE7-FB2AC950FD0C}" type="slidenum">
              <a:rPr lang="en-US"/>
              <a:pPr/>
              <a:t>141</a:t>
            </a:fld>
            <a:endParaRPr lang="en-US"/>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0"/>
          </p:nvPr>
        </p:nvSpPr>
        <p:spPr/>
        <p:txBody>
          <a:bodyPr/>
          <a:lstStyle/>
          <a:p>
            <a:r>
              <a:rPr lang="en-US" smtClean="0"/>
              <a:t>TOÁN RỜI RẠC -  Nguyễn Đức Nghĩa- Bộ môn KHMT, ĐHBK Hà nội</a:t>
            </a:r>
            <a:endParaRPr lang="en-US"/>
          </a:p>
        </p:txBody>
      </p:sp>
      <p:sp>
        <p:nvSpPr>
          <p:cNvPr id="5" name="Slide Number Placeholder 4"/>
          <p:cNvSpPr>
            <a:spLocks noGrp="1"/>
          </p:cNvSpPr>
          <p:nvPr>
            <p:ph type="sldNum" sz="quarter" idx="11"/>
          </p:nvPr>
        </p:nvSpPr>
        <p:spPr/>
        <p:txBody>
          <a:bodyPr/>
          <a:lstStyle/>
          <a:p>
            <a:fld id="{CD0F4EE2-496B-4BE8-B609-2E9B613EB7B6}" type="slidenum">
              <a:rPr lang="en-US" smtClean="0"/>
              <a:pPr/>
              <a:t>142</a:t>
            </a:fld>
            <a:endParaRPr lang="en-US"/>
          </a:p>
        </p:txBody>
      </p:sp>
      <p:pic>
        <p:nvPicPr>
          <p:cNvPr id="804866" name="Picture 2" descr="D:\0GiaoTrinh\NhanVatNoiTieng\Dirac_files\Dirac.jpg">
            <a:hlinkClick r:id="rId2"/>
          </p:cNvPr>
          <p:cNvPicPr>
            <a:picLocks noChangeAspect="1" noChangeArrowheads="1"/>
          </p:cNvPicPr>
          <p:nvPr/>
        </p:nvPicPr>
        <p:blipFill>
          <a:blip r:embed="rId3"/>
          <a:srcRect/>
          <a:stretch>
            <a:fillRect/>
          </a:stretch>
        </p:blipFill>
        <p:spPr bwMode="auto">
          <a:xfrm>
            <a:off x="952500" y="1785620"/>
            <a:ext cx="1828800" cy="2214880"/>
          </a:xfrm>
          <a:prstGeom prst="rect">
            <a:avLst/>
          </a:prstGeom>
          <a:noFill/>
        </p:spPr>
      </p:pic>
      <p:sp>
        <p:nvSpPr>
          <p:cNvPr id="7" name="TextBox 6"/>
          <p:cNvSpPr txBox="1"/>
          <p:nvPr/>
        </p:nvSpPr>
        <p:spPr>
          <a:xfrm>
            <a:off x="266700" y="4229100"/>
            <a:ext cx="3352800" cy="1015663"/>
          </a:xfrm>
          <a:prstGeom prst="rect">
            <a:avLst/>
          </a:prstGeom>
          <a:noFill/>
        </p:spPr>
        <p:txBody>
          <a:bodyPr wrap="square" rtlCol="0">
            <a:spAutoFit/>
          </a:bodyPr>
          <a:lstStyle/>
          <a:p>
            <a:pPr algn="ctr"/>
            <a:r>
              <a:rPr lang="en-US" b="1" u="none" smtClean="0"/>
              <a:t>Paul Adrien Maurice Dirac</a:t>
            </a:r>
          </a:p>
          <a:p>
            <a:pPr algn="ctr"/>
            <a:r>
              <a:rPr lang="en-US" b="1" u="none" smtClean="0"/>
              <a:t>1902 - 1984  </a:t>
            </a:r>
          </a:p>
          <a:p>
            <a:pPr algn="ctr"/>
            <a:r>
              <a:rPr lang="en-US" b="1" u="none" smtClean="0"/>
              <a:t>(USA)</a:t>
            </a:r>
            <a:endParaRPr lang="en-US"/>
          </a:p>
        </p:txBody>
      </p:sp>
      <p:pic>
        <p:nvPicPr>
          <p:cNvPr id="804868" name="Picture 4" descr="D:\0GiaoTrinh\NhanVatNoiTieng\Ore biography_files\Ore.jpg">
            <a:hlinkClick r:id="rId4"/>
          </p:cNvPr>
          <p:cNvPicPr>
            <a:picLocks noChangeAspect="1" noChangeArrowheads="1"/>
          </p:cNvPicPr>
          <p:nvPr/>
        </p:nvPicPr>
        <p:blipFill>
          <a:blip r:embed="rId5"/>
          <a:srcRect/>
          <a:stretch>
            <a:fillRect/>
          </a:stretch>
        </p:blipFill>
        <p:spPr bwMode="auto">
          <a:xfrm>
            <a:off x="6019800" y="1638300"/>
            <a:ext cx="1714500" cy="2395904"/>
          </a:xfrm>
          <a:prstGeom prst="rect">
            <a:avLst/>
          </a:prstGeom>
          <a:noFill/>
        </p:spPr>
      </p:pic>
      <p:sp>
        <p:nvSpPr>
          <p:cNvPr id="9" name="TextBox 8"/>
          <p:cNvSpPr txBox="1"/>
          <p:nvPr/>
        </p:nvSpPr>
        <p:spPr>
          <a:xfrm>
            <a:off x="5600700" y="4207014"/>
            <a:ext cx="2743200" cy="1015663"/>
          </a:xfrm>
          <a:prstGeom prst="rect">
            <a:avLst/>
          </a:prstGeom>
          <a:noFill/>
        </p:spPr>
        <p:txBody>
          <a:bodyPr wrap="square" rtlCol="0">
            <a:spAutoFit/>
          </a:bodyPr>
          <a:lstStyle/>
          <a:p>
            <a:pPr algn="ctr"/>
            <a:r>
              <a:rPr lang="en-US" b="1" u="none" smtClean="0"/>
              <a:t>Oystein Ore</a:t>
            </a:r>
          </a:p>
          <a:p>
            <a:pPr algn="ctr"/>
            <a:r>
              <a:rPr lang="en-US" b="1" u="none" smtClean="0"/>
              <a:t>1899 - 1968 </a:t>
            </a:r>
          </a:p>
          <a:p>
            <a:pPr algn="ctr"/>
            <a:r>
              <a:rPr lang="en-US" b="1" u="none" smtClean="0"/>
              <a:t>(Norway)</a:t>
            </a:r>
            <a:endParaRPr lang="en-US"/>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02" name="Rectangle 2"/>
          <p:cNvSpPr>
            <a:spLocks noGrp="1" noChangeArrowheads="1"/>
          </p:cNvSpPr>
          <p:nvPr>
            <p:ph type="title"/>
          </p:nvPr>
        </p:nvSpPr>
        <p:spPr/>
        <p:txBody>
          <a:bodyPr/>
          <a:lstStyle/>
          <a:p>
            <a:r>
              <a:rPr lang="en-US"/>
              <a:t>HAM-CIRCUIT là NP-đầy đủ</a:t>
            </a:r>
          </a:p>
        </p:txBody>
      </p:sp>
      <p:sp>
        <p:nvSpPr>
          <p:cNvPr id="819203" name="Rectangle 3"/>
          <p:cNvSpPr>
            <a:spLocks noGrp="1" noChangeArrowheads="1"/>
          </p:cNvSpPr>
          <p:nvPr>
            <p:ph idx="1"/>
          </p:nvPr>
        </p:nvSpPr>
        <p:spPr/>
        <p:txBody>
          <a:bodyPr/>
          <a:lstStyle/>
          <a:p>
            <a:pPr algn="just"/>
            <a:r>
              <a:rPr lang="en-US" dirty="0" err="1"/>
              <a:t>Gọi</a:t>
            </a:r>
            <a:r>
              <a:rPr lang="en-US" dirty="0"/>
              <a:t> HAM-CIRCUIT </a:t>
            </a:r>
            <a:r>
              <a:rPr lang="en-US" dirty="0" err="1"/>
              <a:t>là</a:t>
            </a:r>
            <a:r>
              <a:rPr lang="en-US" dirty="0"/>
              <a:t> </a:t>
            </a:r>
            <a:r>
              <a:rPr lang="en-US" dirty="0" err="1"/>
              <a:t>bài</a:t>
            </a:r>
            <a:r>
              <a:rPr lang="en-US" dirty="0"/>
              <a:t> </a:t>
            </a:r>
            <a:r>
              <a:rPr lang="en-US" dirty="0" err="1"/>
              <a:t>toán</a:t>
            </a:r>
            <a:r>
              <a:rPr lang="en-US" dirty="0"/>
              <a:t>:</a:t>
            </a:r>
          </a:p>
          <a:p>
            <a:pPr lvl="1" algn="just"/>
            <a:r>
              <a:rPr lang="en-US" dirty="0"/>
              <a:t>Cho </a:t>
            </a:r>
            <a:r>
              <a:rPr lang="en-US" dirty="0" err="1"/>
              <a:t>đơn</a:t>
            </a:r>
            <a:r>
              <a:rPr lang="en-US" dirty="0"/>
              <a:t> </a:t>
            </a:r>
            <a:r>
              <a:rPr lang="en-US" dirty="0" err="1"/>
              <a:t>đồ</a:t>
            </a:r>
            <a:r>
              <a:rPr lang="en-US" dirty="0"/>
              <a:t> </a:t>
            </a:r>
            <a:r>
              <a:rPr lang="en-US" dirty="0" err="1"/>
              <a:t>thị</a:t>
            </a:r>
            <a:r>
              <a:rPr lang="en-US" dirty="0"/>
              <a:t> </a:t>
            </a:r>
            <a:r>
              <a:rPr lang="en-US" dirty="0" err="1"/>
              <a:t>vô</a:t>
            </a:r>
            <a:r>
              <a:rPr lang="en-US" dirty="0"/>
              <a:t> </a:t>
            </a:r>
            <a:r>
              <a:rPr lang="en-US" dirty="0" err="1"/>
              <a:t>hướng</a:t>
            </a:r>
            <a:r>
              <a:rPr lang="en-US" dirty="0"/>
              <a:t> </a:t>
            </a:r>
            <a:r>
              <a:rPr lang="en-US" i="1" dirty="0"/>
              <a:t>G</a:t>
            </a:r>
            <a:r>
              <a:rPr lang="en-US" dirty="0"/>
              <a:t>, </a:t>
            </a:r>
            <a:r>
              <a:rPr lang="en-US" dirty="0" err="1"/>
              <a:t>hỏi</a:t>
            </a:r>
            <a:r>
              <a:rPr lang="en-US" dirty="0"/>
              <a:t> </a:t>
            </a:r>
            <a:r>
              <a:rPr lang="en-US" i="1" dirty="0"/>
              <a:t>G</a:t>
            </a:r>
            <a:r>
              <a:rPr lang="en-US" dirty="0"/>
              <a:t> </a:t>
            </a:r>
            <a:r>
              <a:rPr lang="en-US" dirty="0" err="1"/>
              <a:t>có</a:t>
            </a:r>
            <a:r>
              <a:rPr lang="en-US" dirty="0"/>
              <a:t> </a:t>
            </a:r>
            <a:r>
              <a:rPr lang="en-US" dirty="0" err="1"/>
              <a:t>chứa</a:t>
            </a:r>
            <a:r>
              <a:rPr lang="en-US" dirty="0"/>
              <a:t> </a:t>
            </a:r>
            <a:r>
              <a:rPr lang="en-US" dirty="0" err="1"/>
              <a:t>chu</a:t>
            </a:r>
            <a:r>
              <a:rPr lang="en-US" dirty="0"/>
              <a:t> </a:t>
            </a:r>
            <a:r>
              <a:rPr lang="en-US" dirty="0" err="1"/>
              <a:t>trình</a:t>
            </a:r>
            <a:r>
              <a:rPr lang="en-US" dirty="0"/>
              <a:t> Hamilton hay </a:t>
            </a:r>
            <a:r>
              <a:rPr lang="en-US" dirty="0" err="1"/>
              <a:t>không</a:t>
            </a:r>
            <a:r>
              <a:rPr lang="en-US" dirty="0"/>
              <a:t>?</a:t>
            </a:r>
          </a:p>
          <a:p>
            <a:pPr algn="just"/>
            <a:r>
              <a:rPr lang="en-US" dirty="0" err="1"/>
              <a:t>Bài</a:t>
            </a:r>
            <a:r>
              <a:rPr lang="en-US" dirty="0"/>
              <a:t> </a:t>
            </a:r>
            <a:r>
              <a:rPr lang="en-US" dirty="0" err="1"/>
              <a:t>toán</a:t>
            </a:r>
            <a:r>
              <a:rPr lang="en-US" dirty="0"/>
              <a:t> </a:t>
            </a:r>
            <a:r>
              <a:rPr lang="en-US" dirty="0" err="1"/>
              <a:t>này</a:t>
            </a:r>
            <a:r>
              <a:rPr lang="en-US" dirty="0"/>
              <a:t> </a:t>
            </a:r>
            <a:r>
              <a:rPr lang="en-US" dirty="0" err="1"/>
              <a:t>được</a:t>
            </a:r>
            <a:r>
              <a:rPr lang="en-US" dirty="0"/>
              <a:t> </a:t>
            </a:r>
            <a:r>
              <a:rPr lang="en-US" dirty="0" err="1"/>
              <a:t>chứng</a:t>
            </a:r>
            <a:r>
              <a:rPr lang="en-US" dirty="0"/>
              <a:t> minh </a:t>
            </a:r>
            <a:r>
              <a:rPr lang="en-US" dirty="0" err="1"/>
              <a:t>là</a:t>
            </a:r>
            <a:r>
              <a:rPr lang="en-US" dirty="0"/>
              <a:t> </a:t>
            </a:r>
            <a:r>
              <a:rPr lang="en-US" dirty="0" err="1"/>
              <a:t>thuộc</a:t>
            </a:r>
            <a:r>
              <a:rPr lang="en-US" dirty="0"/>
              <a:t> </a:t>
            </a:r>
            <a:r>
              <a:rPr lang="en-US" dirty="0" err="1"/>
              <a:t>lớp</a:t>
            </a:r>
            <a:r>
              <a:rPr lang="en-US" dirty="0"/>
              <a:t> </a:t>
            </a:r>
            <a:r>
              <a:rPr lang="en-US" dirty="0" err="1"/>
              <a:t>bài</a:t>
            </a:r>
            <a:r>
              <a:rPr lang="en-US" dirty="0"/>
              <a:t> </a:t>
            </a:r>
            <a:r>
              <a:rPr lang="en-US" dirty="0" err="1" smtClean="0"/>
              <a:t>toán</a:t>
            </a:r>
            <a:r>
              <a:rPr lang="en-US" i="1" dirty="0" smtClean="0"/>
              <a:t>    </a:t>
            </a:r>
            <a:r>
              <a:rPr lang="en-US" i="1" dirty="0"/>
              <a:t>NP-</a:t>
            </a:r>
            <a:r>
              <a:rPr lang="en-US" i="1" dirty="0" err="1"/>
              <a:t>đầy</a:t>
            </a:r>
            <a:r>
              <a:rPr lang="en-US" i="1" dirty="0"/>
              <a:t> </a:t>
            </a:r>
            <a:r>
              <a:rPr lang="en-US" i="1" dirty="0" err="1"/>
              <a:t>đủ</a:t>
            </a:r>
            <a:r>
              <a:rPr lang="en-US" dirty="0"/>
              <a:t>!</a:t>
            </a:r>
          </a:p>
          <a:p>
            <a:pPr lvl="1" algn="just"/>
            <a:r>
              <a:rPr lang="en-US" dirty="0" err="1"/>
              <a:t>Có</a:t>
            </a:r>
            <a:r>
              <a:rPr lang="en-US" dirty="0"/>
              <a:t> </a:t>
            </a:r>
            <a:r>
              <a:rPr lang="en-US" dirty="0" err="1"/>
              <a:t>nghĩa</a:t>
            </a:r>
            <a:r>
              <a:rPr lang="en-US" dirty="0"/>
              <a:t> </a:t>
            </a:r>
            <a:r>
              <a:rPr lang="en-US" dirty="0" err="1"/>
              <a:t>là</a:t>
            </a:r>
            <a:r>
              <a:rPr lang="en-US" dirty="0"/>
              <a:t>, </a:t>
            </a:r>
            <a:r>
              <a:rPr lang="en-US" dirty="0" err="1"/>
              <a:t>nếu</a:t>
            </a:r>
            <a:r>
              <a:rPr lang="en-US" dirty="0"/>
              <a:t> </a:t>
            </a:r>
            <a:r>
              <a:rPr lang="en-US" dirty="0" err="1"/>
              <a:t>như</a:t>
            </a:r>
            <a:r>
              <a:rPr lang="en-US" dirty="0"/>
              <a:t> </a:t>
            </a:r>
            <a:r>
              <a:rPr lang="en-US" dirty="0" err="1"/>
              <a:t>tìm</a:t>
            </a:r>
            <a:r>
              <a:rPr lang="en-US" dirty="0"/>
              <a:t> </a:t>
            </a:r>
            <a:r>
              <a:rPr lang="en-US" dirty="0" err="1"/>
              <a:t>được</a:t>
            </a:r>
            <a:r>
              <a:rPr lang="en-US" dirty="0"/>
              <a:t> </a:t>
            </a:r>
            <a:r>
              <a:rPr lang="en-US" dirty="0" err="1"/>
              <a:t>thuật</a:t>
            </a:r>
            <a:r>
              <a:rPr lang="en-US" dirty="0"/>
              <a:t> </a:t>
            </a:r>
            <a:r>
              <a:rPr lang="en-US" dirty="0" err="1"/>
              <a:t>toán</a:t>
            </a:r>
            <a:r>
              <a:rPr lang="en-US" dirty="0"/>
              <a:t> </a:t>
            </a:r>
            <a:r>
              <a:rPr lang="en-US" dirty="0" err="1"/>
              <a:t>để</a:t>
            </a:r>
            <a:r>
              <a:rPr lang="en-US" dirty="0"/>
              <a:t> </a:t>
            </a:r>
            <a:r>
              <a:rPr lang="en-US" dirty="0" err="1"/>
              <a:t>giải</a:t>
            </a:r>
            <a:r>
              <a:rPr lang="en-US" dirty="0"/>
              <a:t> </a:t>
            </a:r>
            <a:r>
              <a:rPr lang="en-US" dirty="0" err="1"/>
              <a:t>nó</a:t>
            </a:r>
            <a:r>
              <a:rPr lang="en-US" dirty="0"/>
              <a:t> </a:t>
            </a:r>
            <a:r>
              <a:rPr lang="en-US" dirty="0" err="1"/>
              <a:t>trong</a:t>
            </a:r>
            <a:r>
              <a:rPr lang="en-US" dirty="0"/>
              <a:t> </a:t>
            </a:r>
            <a:r>
              <a:rPr lang="en-US" dirty="0" err="1"/>
              <a:t>thời</a:t>
            </a:r>
            <a:r>
              <a:rPr lang="en-US" dirty="0"/>
              <a:t> </a:t>
            </a:r>
            <a:r>
              <a:rPr lang="en-US" dirty="0" err="1"/>
              <a:t>gian</a:t>
            </a:r>
            <a:r>
              <a:rPr lang="en-US" dirty="0"/>
              <a:t> </a:t>
            </a:r>
            <a:r>
              <a:rPr lang="en-US" dirty="0" err="1"/>
              <a:t>đa</a:t>
            </a:r>
            <a:r>
              <a:rPr lang="en-US" dirty="0"/>
              <a:t> </a:t>
            </a:r>
            <a:r>
              <a:rPr lang="en-US" dirty="0" err="1"/>
              <a:t>thức</a:t>
            </a:r>
            <a:r>
              <a:rPr lang="en-US" dirty="0"/>
              <a:t>, </a:t>
            </a:r>
            <a:r>
              <a:rPr lang="en-US" dirty="0" err="1"/>
              <a:t>thì</a:t>
            </a:r>
            <a:r>
              <a:rPr lang="en-US" dirty="0"/>
              <a:t> </a:t>
            </a:r>
            <a:r>
              <a:rPr lang="en-US" dirty="0" err="1"/>
              <a:t>thuật</a:t>
            </a:r>
            <a:r>
              <a:rPr lang="en-US" dirty="0"/>
              <a:t> </a:t>
            </a:r>
            <a:r>
              <a:rPr lang="en-US" dirty="0" err="1"/>
              <a:t>toán</a:t>
            </a:r>
            <a:r>
              <a:rPr lang="en-US" dirty="0"/>
              <a:t> </a:t>
            </a:r>
            <a:r>
              <a:rPr lang="en-US" dirty="0" err="1"/>
              <a:t>này</a:t>
            </a:r>
            <a:r>
              <a:rPr lang="en-US" dirty="0"/>
              <a:t> </a:t>
            </a:r>
            <a:r>
              <a:rPr lang="en-US" dirty="0" err="1"/>
              <a:t>có</a:t>
            </a:r>
            <a:r>
              <a:rPr lang="en-US" dirty="0"/>
              <a:t> </a:t>
            </a:r>
            <a:r>
              <a:rPr lang="en-US" dirty="0" err="1"/>
              <a:t>thể</a:t>
            </a:r>
            <a:r>
              <a:rPr lang="en-US" dirty="0"/>
              <a:t> </a:t>
            </a:r>
            <a:r>
              <a:rPr lang="en-US" dirty="0" err="1"/>
              <a:t>sử</a:t>
            </a:r>
            <a:r>
              <a:rPr lang="en-US" dirty="0"/>
              <a:t> </a:t>
            </a:r>
            <a:r>
              <a:rPr lang="en-US" dirty="0" err="1"/>
              <a:t>dụng</a:t>
            </a:r>
            <a:r>
              <a:rPr lang="en-US" dirty="0"/>
              <a:t> </a:t>
            </a:r>
            <a:r>
              <a:rPr lang="en-US" dirty="0" err="1"/>
              <a:t>để</a:t>
            </a:r>
            <a:r>
              <a:rPr lang="en-US" dirty="0"/>
              <a:t> </a:t>
            </a:r>
            <a:r>
              <a:rPr lang="en-US" dirty="0" err="1"/>
              <a:t>giải</a:t>
            </a:r>
            <a:r>
              <a:rPr lang="en-US" dirty="0"/>
              <a:t> </a:t>
            </a:r>
            <a:r>
              <a:rPr lang="en-US" dirty="0" err="1"/>
              <a:t>mọi</a:t>
            </a:r>
            <a:r>
              <a:rPr lang="en-US" dirty="0"/>
              <a:t> </a:t>
            </a:r>
            <a:r>
              <a:rPr lang="en-US" dirty="0" err="1"/>
              <a:t>bài</a:t>
            </a:r>
            <a:r>
              <a:rPr lang="en-US" dirty="0"/>
              <a:t> </a:t>
            </a:r>
            <a:r>
              <a:rPr lang="en-US" dirty="0" err="1"/>
              <a:t>toán</a:t>
            </a:r>
            <a:r>
              <a:rPr lang="en-US" dirty="0"/>
              <a:t> </a:t>
            </a:r>
            <a:r>
              <a:rPr lang="en-US" dirty="0" err="1"/>
              <a:t>thuộc</a:t>
            </a:r>
            <a:r>
              <a:rPr lang="en-US" dirty="0"/>
              <a:t> </a:t>
            </a:r>
            <a:r>
              <a:rPr lang="en-US" dirty="0" err="1"/>
              <a:t>lớp</a:t>
            </a:r>
            <a:r>
              <a:rPr lang="en-US" dirty="0"/>
              <a:t> NP </a:t>
            </a:r>
            <a:r>
              <a:rPr lang="en-US" dirty="0" err="1"/>
              <a:t>trong</a:t>
            </a:r>
            <a:r>
              <a:rPr lang="en-US" dirty="0"/>
              <a:t> </a:t>
            </a:r>
            <a:r>
              <a:rPr lang="en-US" dirty="0" err="1"/>
              <a:t>thời</a:t>
            </a:r>
            <a:r>
              <a:rPr lang="en-US" dirty="0"/>
              <a:t> </a:t>
            </a:r>
            <a:r>
              <a:rPr lang="en-US" dirty="0" err="1"/>
              <a:t>gian</a:t>
            </a:r>
            <a:r>
              <a:rPr lang="en-US" dirty="0"/>
              <a:t> </a:t>
            </a:r>
            <a:r>
              <a:rPr lang="en-US" dirty="0" err="1"/>
              <a:t>đa</a:t>
            </a:r>
            <a:r>
              <a:rPr lang="en-US" dirty="0"/>
              <a:t> </a:t>
            </a:r>
            <a:r>
              <a:rPr lang="en-US" dirty="0" err="1"/>
              <a:t>thức</a:t>
            </a:r>
            <a:r>
              <a:rPr lang="en-US" dirty="0"/>
              <a:t>.</a:t>
            </a:r>
          </a:p>
        </p:txBody>
      </p:sp>
      <p:sp>
        <p:nvSpPr>
          <p:cNvPr id="5" name="Slide Number Placeholder 4"/>
          <p:cNvSpPr>
            <a:spLocks noGrp="1"/>
          </p:cNvSpPr>
          <p:nvPr>
            <p:ph type="sldNum" sz="quarter" idx="11"/>
          </p:nvPr>
        </p:nvSpPr>
        <p:spPr/>
        <p:txBody>
          <a:bodyPr/>
          <a:lstStyle/>
          <a:p>
            <a:fld id="{984367A1-AD5C-4D28-98A9-667660D7E0EA}" type="slidenum">
              <a:rPr lang="en-US"/>
              <a:pPr/>
              <a:t>143</a:t>
            </a:fld>
            <a:endParaRPr lang="en-US"/>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22531" name="Slide Number Placeholder 4"/>
          <p:cNvSpPr>
            <a:spLocks noGrp="1"/>
          </p:cNvSpPr>
          <p:nvPr>
            <p:ph type="sldNum" sz="quarter" idx="11"/>
          </p:nvPr>
        </p:nvSpPr>
        <p:spPr>
          <a:noFill/>
        </p:spPr>
        <p:txBody>
          <a:bodyPr/>
          <a:lstStyle/>
          <a:p>
            <a:fld id="{FDC7C40E-F769-467D-B513-F78B3758AD2B}" type="slidenum">
              <a:rPr lang="en-US"/>
              <a:pPr/>
              <a:t>144</a:t>
            </a:fld>
            <a:endParaRPr lang="en-US"/>
          </a:p>
        </p:txBody>
      </p:sp>
      <p:sp>
        <p:nvSpPr>
          <p:cNvPr id="22532" name="Rectangle 2"/>
          <p:cNvSpPr>
            <a:spLocks noGrp="1" noChangeArrowheads="1"/>
          </p:cNvSpPr>
          <p:nvPr>
            <p:ph type="title"/>
          </p:nvPr>
        </p:nvSpPr>
        <p:spPr/>
        <p:txBody>
          <a:bodyPr/>
          <a:lstStyle/>
          <a:p>
            <a:pPr eaLnBrk="1" hangingPunct="1"/>
            <a:r>
              <a:rPr lang="en-US" sz="1800" b="1" smtClean="0">
                <a:latin typeface="Arial" pitchFamily="34" charset="0"/>
              </a:rPr>
              <a:t>Chương 1 </a:t>
            </a:r>
            <a:br>
              <a:rPr lang="en-US" sz="1800" b="1" smtClean="0">
                <a:latin typeface="Arial" pitchFamily="34" charset="0"/>
              </a:rPr>
            </a:br>
            <a:r>
              <a:rPr lang="en-US" sz="2800" b="1" smtClean="0">
                <a:effectLst>
                  <a:outerShdw blurRad="38100" dist="38100" dir="2700000" algn="tl">
                    <a:srgbClr val="000000">
                      <a:alpha val="43137"/>
                    </a:srgbClr>
                  </a:outerShdw>
                </a:effectLst>
                <a:latin typeface="Arial" pitchFamily="34" charset="0"/>
                <a:ea typeface="Arial Unicode MS" pitchFamily="34" charset="-128"/>
                <a:cs typeface="Arial Unicode MS" pitchFamily="34" charset="-128"/>
              </a:rPr>
              <a:t>CÁC KHÁI NIỆM CƠ BẢN</a:t>
            </a:r>
            <a:endParaRPr lang="en-US" sz="2800" smtClean="0"/>
          </a:p>
        </p:txBody>
      </p:sp>
      <p:sp>
        <p:nvSpPr>
          <p:cNvPr id="22533" name="Rectangle 3"/>
          <p:cNvSpPr>
            <a:spLocks noGrp="1" noChangeArrowheads="1"/>
          </p:cNvSpPr>
          <p:nvPr>
            <p:ph type="body" idx="1"/>
          </p:nvPr>
        </p:nvSpPr>
        <p:spPr/>
        <p:txBody>
          <a:bodyPr/>
          <a:lstStyle/>
          <a:p>
            <a:pPr eaLnBrk="1" hangingPunct="1">
              <a:buFontTx/>
              <a:buNone/>
            </a:pPr>
            <a:r>
              <a:rPr lang="en-US" dirty="0" smtClean="0">
                <a:latin typeface="+mj-lt"/>
              </a:rPr>
              <a:t>1.1.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trong</a:t>
            </a:r>
            <a:r>
              <a:rPr lang="en-US" dirty="0" smtClean="0">
                <a:latin typeface="+mj-lt"/>
              </a:rPr>
              <a:t> </a:t>
            </a:r>
            <a:r>
              <a:rPr lang="en-US" dirty="0" err="1" smtClean="0">
                <a:latin typeface="+mj-lt"/>
              </a:rPr>
              <a:t>thực</a:t>
            </a:r>
            <a:r>
              <a:rPr lang="en-US" dirty="0" smtClean="0">
                <a:latin typeface="+mj-lt"/>
              </a:rPr>
              <a:t> </a:t>
            </a:r>
            <a:r>
              <a:rPr lang="en-US" dirty="0" err="1" smtClean="0">
                <a:latin typeface="+mj-lt"/>
              </a:rPr>
              <a:t>tế</a:t>
            </a:r>
            <a:endParaRPr lang="en-US" dirty="0" smtClean="0">
              <a:latin typeface="+mj-lt"/>
            </a:endParaRPr>
          </a:p>
          <a:p>
            <a:pPr eaLnBrk="1" hangingPunct="1">
              <a:buFontTx/>
              <a:buNone/>
            </a:pPr>
            <a:r>
              <a:rPr lang="en-US" dirty="0" smtClean="0">
                <a:latin typeface="+mj-lt"/>
              </a:rPr>
              <a:t>1.2. </a:t>
            </a:r>
            <a:r>
              <a:rPr lang="en-US" dirty="0" err="1" smtClean="0">
                <a:latin typeface="+mj-lt"/>
              </a:rPr>
              <a:t>Các</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endParaRPr lang="en-US" dirty="0" smtClean="0">
              <a:latin typeface="+mj-lt"/>
            </a:endParaRPr>
          </a:p>
          <a:p>
            <a:pPr eaLnBrk="1" hangingPunct="1">
              <a:buFontTx/>
              <a:buNone/>
            </a:pPr>
            <a:r>
              <a:rPr lang="en-US" dirty="0" smtClean="0">
                <a:latin typeface="+mj-lt"/>
              </a:rPr>
              <a:t>1.3. </a:t>
            </a:r>
            <a:r>
              <a:rPr lang="en-US" dirty="0" err="1" smtClean="0">
                <a:latin typeface="+mj-lt"/>
              </a:rPr>
              <a:t>Bậc</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đỉnh</a:t>
            </a:r>
            <a:endParaRPr lang="en-US" dirty="0" smtClean="0">
              <a:latin typeface="+mj-lt"/>
            </a:endParaRPr>
          </a:p>
          <a:p>
            <a:pPr eaLnBrk="1" hangingPunct="1">
              <a:buFontTx/>
              <a:buNone/>
            </a:pPr>
            <a:r>
              <a:rPr lang="en-US" dirty="0" smtClean="0">
                <a:latin typeface="+mj-lt"/>
              </a:rPr>
              <a:t>1.4.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con</a:t>
            </a:r>
          </a:p>
          <a:p>
            <a:pPr eaLnBrk="1" hangingPunct="1">
              <a:buFontTx/>
              <a:buNone/>
            </a:pPr>
            <a:r>
              <a:rPr lang="en-US" dirty="0" smtClean="0">
                <a:latin typeface="+mj-lt"/>
              </a:rPr>
              <a:t>1.5.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đẳng</a:t>
            </a:r>
            <a:r>
              <a:rPr lang="en-US" dirty="0" smtClean="0">
                <a:latin typeface="+mj-lt"/>
              </a:rPr>
              <a:t> </a:t>
            </a:r>
            <a:r>
              <a:rPr lang="en-US" dirty="0" err="1" smtClean="0">
                <a:latin typeface="+mj-lt"/>
              </a:rPr>
              <a:t>cấu</a:t>
            </a:r>
            <a:endParaRPr lang="en-US" dirty="0" smtClean="0">
              <a:latin typeface="+mj-lt"/>
            </a:endParaRPr>
          </a:p>
          <a:p>
            <a:pPr eaLnBrk="1" hangingPunct="1">
              <a:buFontTx/>
              <a:buNone/>
            </a:pPr>
            <a:r>
              <a:rPr lang="en-US" dirty="0" smtClean="0">
                <a:latin typeface="+mj-lt"/>
              </a:rPr>
              <a:t>1.6. </a:t>
            </a:r>
            <a:r>
              <a:rPr lang="en-US" dirty="0" err="1" smtClean="0">
                <a:latin typeface="+mj-lt"/>
              </a:rPr>
              <a:t>Đường</a:t>
            </a:r>
            <a:r>
              <a:rPr lang="en-US" dirty="0" smtClean="0">
                <a:latin typeface="+mj-lt"/>
              </a:rPr>
              <a:t> </a:t>
            </a:r>
            <a:r>
              <a:rPr lang="en-US" dirty="0" err="1" smtClean="0">
                <a:latin typeface="+mj-lt"/>
              </a:rPr>
              <a:t>đi</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chu</a:t>
            </a:r>
            <a:r>
              <a:rPr lang="en-US" dirty="0" smtClean="0">
                <a:latin typeface="+mj-lt"/>
              </a:rPr>
              <a:t> </a:t>
            </a:r>
            <a:r>
              <a:rPr lang="en-US" dirty="0" err="1" smtClean="0">
                <a:latin typeface="+mj-lt"/>
              </a:rPr>
              <a:t>trình</a:t>
            </a:r>
            <a:endParaRPr lang="en-US" dirty="0" smtClean="0">
              <a:latin typeface="+mj-lt"/>
            </a:endParaRPr>
          </a:p>
          <a:p>
            <a:pPr eaLnBrk="1" hangingPunct="1">
              <a:buFontTx/>
              <a:buNone/>
            </a:pPr>
            <a:r>
              <a:rPr lang="en-US" dirty="0" smtClean="0">
                <a:latin typeface="+mj-lt"/>
              </a:rPr>
              <a:t>1.7. </a:t>
            </a:r>
            <a:r>
              <a:rPr lang="en-US" dirty="0" err="1" smtClean="0">
                <a:latin typeface="+mj-lt"/>
              </a:rPr>
              <a:t>Tính</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thông</a:t>
            </a:r>
            <a:endParaRPr lang="en-US" dirty="0" smtClean="0">
              <a:latin typeface="+mj-lt"/>
            </a:endParaRPr>
          </a:p>
          <a:p>
            <a:pPr eaLnBrk="1" hangingPunct="1">
              <a:buFontTx/>
              <a:buNone/>
            </a:pPr>
            <a:r>
              <a:rPr lang="en-US" dirty="0" smtClean="0">
                <a:latin typeface="+mj-lt"/>
              </a:rPr>
              <a:t>1.8.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loại</a:t>
            </a:r>
            <a:r>
              <a:rPr lang="en-US" dirty="0" smtClean="0">
                <a:latin typeface="+mj-lt"/>
              </a:rPr>
              <a:t> </a:t>
            </a:r>
            <a:r>
              <a:rPr lang="en-US" dirty="0" err="1" smtClean="0">
                <a:latin typeface="+mj-lt"/>
              </a:rPr>
              <a:t>đồ</a:t>
            </a:r>
            <a:r>
              <a:rPr lang="en-US" dirty="0" smtClean="0">
                <a:latin typeface="+mj-lt"/>
              </a:rPr>
              <a:t> </a:t>
            </a:r>
            <a:r>
              <a:rPr lang="en-US" dirty="0" err="1" smtClean="0">
                <a:latin typeface="+mj-lt"/>
              </a:rPr>
              <a:t>thị</a:t>
            </a:r>
            <a:r>
              <a:rPr lang="en-US" dirty="0" smtClean="0">
                <a:latin typeface="+mj-lt"/>
              </a:rPr>
              <a:t> </a:t>
            </a:r>
            <a:r>
              <a:rPr lang="en-US" dirty="0" err="1" smtClean="0">
                <a:latin typeface="+mj-lt"/>
              </a:rPr>
              <a:t>đặc</a:t>
            </a:r>
            <a:r>
              <a:rPr lang="en-US" dirty="0" smtClean="0">
                <a:latin typeface="+mj-lt"/>
              </a:rPr>
              <a:t> </a:t>
            </a:r>
            <a:r>
              <a:rPr lang="en-US" dirty="0" err="1" smtClean="0">
                <a:latin typeface="+mj-lt"/>
              </a:rPr>
              <a:t>biệt</a:t>
            </a:r>
            <a:endParaRPr lang="en-US" dirty="0" smtClean="0">
              <a:latin typeface="+mj-lt"/>
            </a:endParaRPr>
          </a:p>
          <a:p>
            <a:pPr eaLnBrk="1" hangingPunct="1">
              <a:buNone/>
            </a:pPr>
            <a:r>
              <a:rPr lang="en-US" b="1" dirty="0" smtClean="0"/>
              <a:t>1.9. </a:t>
            </a:r>
            <a:r>
              <a:rPr lang="en-US" b="1" dirty="0" err="1" smtClean="0"/>
              <a:t>Tô</a:t>
            </a:r>
            <a:r>
              <a:rPr lang="en-US" b="1" dirty="0" smtClean="0"/>
              <a:t> </a:t>
            </a:r>
            <a:r>
              <a:rPr lang="en-US" b="1" dirty="0" err="1" smtClean="0"/>
              <a:t>màu</a:t>
            </a:r>
            <a:r>
              <a:rPr lang="en-US" b="1" dirty="0" smtClean="0"/>
              <a:t> </a:t>
            </a:r>
            <a:r>
              <a:rPr lang="en-US" b="1" dirty="0" err="1" smtClean="0"/>
              <a:t>đồ</a:t>
            </a:r>
            <a:r>
              <a:rPr lang="en-US" b="1" dirty="0" smtClean="0"/>
              <a:t> </a:t>
            </a:r>
            <a:r>
              <a:rPr lang="en-US" b="1" dirty="0" err="1" smtClean="0"/>
              <a:t>thị</a:t>
            </a:r>
            <a:endParaRPr lang="en-US" b="1" dirty="0" smtClean="0"/>
          </a:p>
          <a:p>
            <a:pPr eaLnBrk="1" hangingPunct="1">
              <a:buFontTx/>
              <a:buNone/>
            </a:pPr>
            <a:endParaRPr lang="en-US" b="1" dirty="0" smtClean="0">
              <a:latin typeface="+mj-lt"/>
            </a:endParaRPr>
          </a:p>
          <a:p>
            <a:pPr lvl="1" eaLnBrk="1" hangingPunct="1"/>
            <a:endParaRPr lang="en-US" dirty="0" smtClean="0">
              <a:latin typeface="Arial" pitchFamily="34" charset="0"/>
              <a:ea typeface="Arial Unicode MS" pitchFamily="34" charset="-128"/>
              <a:cs typeface="Arial Unicode MS" pitchFamily="34" charset="-128"/>
            </a:endParaRPr>
          </a:p>
          <a:p>
            <a:pPr lvl="1" eaLnBrk="1" hangingPunct="1"/>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49402"/>
            <a:ext cx="7772400" cy="1470025"/>
          </a:xfrm>
        </p:spPr>
        <p:txBody>
          <a:bodyPr/>
          <a:lstStyle/>
          <a:p>
            <a:r>
              <a:rPr lang="en-US" sz="6000" b="1" smtClean="0">
                <a:effectLst>
                  <a:outerShdw blurRad="38100" dist="38100" dir="2700000" algn="tl">
                    <a:srgbClr val="000000">
                      <a:alpha val="43137"/>
                    </a:srgbClr>
                  </a:outerShdw>
                </a:effectLst>
              </a:rPr>
              <a:t>Tô màu đồ thị</a:t>
            </a:r>
            <a:endParaRPr lang="en-US" sz="6000" b="1">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508032" y="3502026"/>
            <a:ext cx="6400800" cy="1752600"/>
          </a:xfrm>
        </p:spPr>
        <p:txBody>
          <a:bodyPr/>
          <a:lstStyle/>
          <a:p>
            <a:pPr algn="l"/>
            <a:r>
              <a:rPr lang="en-US" sz="4000" b="1" i="1" smtClean="0"/>
              <a:t>Graph Coloring</a:t>
            </a:r>
          </a:p>
          <a:p>
            <a:pPr algn="l">
              <a:buFont typeface="Arial" pitchFamily="34" charset="0"/>
              <a:buChar char="•"/>
            </a:pPr>
            <a:r>
              <a:rPr lang="en-US" sz="3600" i="1" smtClean="0">
                <a:solidFill>
                  <a:srgbClr val="C00000"/>
                </a:solidFill>
              </a:rPr>
              <a:t>  Tô màu đỉnh </a:t>
            </a:r>
            <a:r>
              <a:rPr lang="en-US" sz="3600" smtClean="0">
                <a:solidFill>
                  <a:srgbClr val="C00000"/>
                </a:solidFill>
              </a:rPr>
              <a:t>(</a:t>
            </a:r>
            <a:r>
              <a:rPr lang="en-US" sz="3600" i="1" smtClean="0">
                <a:solidFill>
                  <a:srgbClr val="C00000"/>
                </a:solidFill>
              </a:rPr>
              <a:t>Vertex Coloring</a:t>
            </a:r>
            <a:r>
              <a:rPr lang="en-US" sz="3600" smtClean="0">
                <a:solidFill>
                  <a:srgbClr val="C00000"/>
                </a:solidFill>
              </a:rPr>
              <a:t>)</a:t>
            </a:r>
          </a:p>
          <a:p>
            <a:pPr algn="l">
              <a:buFont typeface="Arial" pitchFamily="34" charset="0"/>
              <a:buChar char="•"/>
            </a:pPr>
            <a:r>
              <a:rPr lang="en-US" sz="3600" i="1" smtClean="0">
                <a:solidFill>
                  <a:srgbClr val="C00000"/>
                </a:solidFill>
              </a:rPr>
              <a:t>  Tô màu cạnh </a:t>
            </a:r>
            <a:r>
              <a:rPr lang="en-US" sz="3600" smtClean="0">
                <a:solidFill>
                  <a:srgbClr val="C00000"/>
                </a:solidFill>
              </a:rPr>
              <a:t>(</a:t>
            </a:r>
            <a:r>
              <a:rPr lang="en-US" sz="3600" i="1" smtClean="0">
                <a:solidFill>
                  <a:srgbClr val="C00000"/>
                </a:solidFill>
              </a:rPr>
              <a:t>Edge  Coloring</a:t>
            </a:r>
            <a:r>
              <a:rPr lang="en-US" sz="3600" smtClean="0">
                <a:solidFill>
                  <a:srgbClr val="C00000"/>
                </a:solidFill>
              </a:rPr>
              <a:t>)</a:t>
            </a:r>
            <a:endParaRPr lang="en-US" sz="3600">
              <a:solidFill>
                <a:srgbClr val="C00000"/>
              </a:solidFill>
            </a:endParaRPr>
          </a:p>
        </p:txBody>
      </p:sp>
      <p:sp>
        <p:nvSpPr>
          <p:cNvPr id="4" name="Footer Placeholder 3"/>
          <p:cNvSpPr>
            <a:spLocks noGrp="1"/>
          </p:cNvSpPr>
          <p:nvPr>
            <p:ph type="ftr" sz="quarter" idx="10"/>
          </p:nvPr>
        </p:nvSpPr>
        <p:spPr>
          <a:xfrm>
            <a:off x="107950" y="6416675"/>
            <a:ext cx="3952868"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C992678D-D1CD-40F9-9EA0-3221F0F606B4}" type="slidenum">
              <a:rPr lang="en-US" smtClean="0"/>
              <a:pPr>
                <a:defRPr/>
              </a:pPr>
              <a:t>145</a:t>
            </a:fld>
            <a:endParaRPr lang="en-US"/>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5094DB03-5CCC-42F7-9E25-30DEF58DFE5D}" type="slidenum">
              <a:rPr lang="en-US"/>
              <a:pPr/>
              <a:t>146</a:t>
            </a:fld>
            <a:endParaRPr lang="en-US"/>
          </a:p>
        </p:txBody>
      </p:sp>
      <p:sp>
        <p:nvSpPr>
          <p:cNvPr id="153602" name="Rectangle 2"/>
          <p:cNvSpPr>
            <a:spLocks noGrp="1" noChangeArrowheads="1"/>
          </p:cNvSpPr>
          <p:nvPr>
            <p:ph type="title"/>
          </p:nvPr>
        </p:nvSpPr>
        <p:spPr/>
        <p:txBody>
          <a:bodyPr/>
          <a:lstStyle/>
          <a:p>
            <a:pPr algn="ctr"/>
            <a:r>
              <a:rPr lang="en-US" smtClean="0"/>
              <a:t>Tô màu đồ thị - Graph </a:t>
            </a:r>
            <a:r>
              <a:rPr lang="en-US"/>
              <a:t>Coloring</a:t>
            </a:r>
          </a:p>
        </p:txBody>
      </p:sp>
      <p:sp>
        <p:nvSpPr>
          <p:cNvPr id="153603" name="Rectangle 3" descr="Rectangle: Click to edit Master text styles&#10;Second level&#10;Third level&#10;Fourth level&#10;Fifth level"/>
          <p:cNvSpPr>
            <a:spLocks noGrp="1" noChangeArrowheads="1"/>
          </p:cNvSpPr>
          <p:nvPr>
            <p:ph type="body" idx="1"/>
          </p:nvPr>
        </p:nvSpPr>
        <p:spPr>
          <a:xfrm>
            <a:off x="628596" y="1530324"/>
            <a:ext cx="7772400" cy="4114800"/>
          </a:xfrm>
        </p:spPr>
        <p:txBody>
          <a:bodyPr/>
          <a:lstStyle/>
          <a:p>
            <a:pPr>
              <a:buFont typeface="Wingdings" pitchFamily="2" charset="2"/>
              <a:buNone/>
            </a:pPr>
            <a:r>
              <a:rPr lang="en-US" smtClean="0"/>
              <a:t>Xét bản đồ</a:t>
            </a:r>
            <a:endParaRPr lang="en-US"/>
          </a:p>
        </p:txBody>
      </p:sp>
      <p:grpSp>
        <p:nvGrpSpPr>
          <p:cNvPr id="15" name="Group 14"/>
          <p:cNvGrpSpPr/>
          <p:nvPr/>
        </p:nvGrpSpPr>
        <p:grpSpPr>
          <a:xfrm>
            <a:off x="1676400" y="2484438"/>
            <a:ext cx="5895975" cy="3459162"/>
            <a:chOff x="1676400" y="2484438"/>
            <a:chExt cx="5895975" cy="3459162"/>
          </a:xfrm>
        </p:grpSpPr>
        <p:sp>
          <p:nvSpPr>
            <p:cNvPr id="153608"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53609"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53610"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53611"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153612"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153613"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153617"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153618"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153623"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p:cNvSpPr>
            <a:spLocks noGrp="1"/>
          </p:cNvSpPr>
          <p:nvPr>
            <p:ph type="sldNum" sz="quarter" idx="4294967295"/>
          </p:nvPr>
        </p:nvSpPr>
        <p:spPr>
          <a:xfrm>
            <a:off x="6553200" y="6248400"/>
            <a:ext cx="1905000" cy="457200"/>
          </a:xfrm>
          <a:prstGeom prst="rect">
            <a:avLst/>
          </a:prstGeom>
        </p:spPr>
        <p:txBody>
          <a:bodyPr/>
          <a:lstStyle/>
          <a:p>
            <a:fld id="{8F5C075E-4F88-4A4F-A32F-03D27A1CBEFC}" type="slidenum">
              <a:rPr lang="en-US"/>
              <a:pPr/>
              <a:t>147</a:t>
            </a:fld>
            <a:endParaRPr lang="en-US"/>
          </a:p>
        </p:txBody>
      </p:sp>
      <p:sp>
        <p:nvSpPr>
          <p:cNvPr id="154626" name="Rectangle 2"/>
          <p:cNvSpPr>
            <a:spLocks noGrp="1" noChangeArrowheads="1"/>
          </p:cNvSpPr>
          <p:nvPr>
            <p:ph type="title"/>
          </p:nvPr>
        </p:nvSpPr>
        <p:spPr/>
        <p:txBody>
          <a:bodyPr/>
          <a:lstStyle/>
          <a:p>
            <a:pPr algn="ctr"/>
            <a:r>
              <a:rPr lang="en-US" smtClean="0"/>
              <a:t>Tô màu bản đồ - Map </a:t>
            </a:r>
            <a:r>
              <a:rPr lang="en-US"/>
              <a:t>Coloring</a:t>
            </a:r>
          </a:p>
        </p:txBody>
      </p:sp>
      <p:sp>
        <p:nvSpPr>
          <p:cNvPr id="154627"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Ta muốn nhận biết các nước bằng cách tô màu. </a:t>
            </a:r>
          </a:p>
          <a:p>
            <a:pPr>
              <a:buFont typeface="Wingdings" pitchFamily="2" charset="2"/>
              <a:buNone/>
            </a:pPr>
            <a:r>
              <a:rPr lang="en-US" smtClean="0"/>
              <a:t>Rõ ràng: Tô bởi 1 màu là không thể phân biệt được:</a:t>
            </a:r>
            <a:endParaRPr lang="en-US"/>
          </a:p>
        </p:txBody>
      </p:sp>
      <p:grpSp>
        <p:nvGrpSpPr>
          <p:cNvPr id="2" name="Group 13"/>
          <p:cNvGrpSpPr>
            <a:grpSpLocks/>
          </p:cNvGrpSpPr>
          <p:nvPr/>
        </p:nvGrpSpPr>
        <p:grpSpPr bwMode="auto">
          <a:xfrm>
            <a:off x="1676400" y="2484438"/>
            <a:ext cx="5895975" cy="3459162"/>
            <a:chOff x="1056" y="1565"/>
            <a:chExt cx="3714" cy="2179"/>
          </a:xfrm>
        </p:grpSpPr>
        <p:sp>
          <p:nvSpPr>
            <p:cNvPr id="154628" name="Freeform 4"/>
            <p:cNvSpPr>
              <a:spLocks/>
            </p:cNvSpPr>
            <p:nvPr/>
          </p:nvSpPr>
          <p:spPr bwMode="auto">
            <a:xfrm>
              <a:off x="1056" y="1776"/>
              <a:ext cx="2584" cy="1968"/>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54629" name="Freeform 5"/>
            <p:cNvSpPr>
              <a:spLocks/>
            </p:cNvSpPr>
            <p:nvPr/>
          </p:nvSpPr>
          <p:spPr bwMode="auto">
            <a:xfrm>
              <a:off x="2466" y="2544"/>
              <a:ext cx="1152" cy="12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54630" name="Freeform 6"/>
            <p:cNvSpPr>
              <a:spLocks/>
            </p:cNvSpPr>
            <p:nvPr/>
          </p:nvSpPr>
          <p:spPr bwMode="auto">
            <a:xfrm>
              <a:off x="1890" y="2640"/>
              <a:ext cx="768" cy="912"/>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noFill/>
              <a:round/>
              <a:headEnd/>
              <a:tailEnd/>
            </a:ln>
            <a:effectLst/>
          </p:spPr>
          <p:txBody>
            <a:bodyPr wrap="none"/>
            <a:lstStyle/>
            <a:p>
              <a:endParaRPr lang="en-US"/>
            </a:p>
          </p:txBody>
        </p:sp>
        <p:sp>
          <p:nvSpPr>
            <p:cNvPr id="154631" name="Freeform 7"/>
            <p:cNvSpPr>
              <a:spLocks/>
            </p:cNvSpPr>
            <p:nvPr/>
          </p:nvSpPr>
          <p:spPr bwMode="auto">
            <a:xfrm>
              <a:off x="1893" y="2054"/>
              <a:ext cx="1101" cy="874"/>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noFill/>
              <a:round/>
              <a:headEnd/>
              <a:tailEnd/>
            </a:ln>
            <a:effectLst/>
          </p:spPr>
          <p:txBody>
            <a:bodyPr wrap="none"/>
            <a:lstStyle/>
            <a:p>
              <a:endParaRPr lang="en-US"/>
            </a:p>
          </p:txBody>
        </p:sp>
        <p:sp>
          <p:nvSpPr>
            <p:cNvPr id="154632" name="Freeform 8"/>
            <p:cNvSpPr>
              <a:spLocks/>
            </p:cNvSpPr>
            <p:nvPr/>
          </p:nvSpPr>
          <p:spPr bwMode="auto">
            <a:xfrm>
              <a:off x="3282" y="2784"/>
              <a:ext cx="730" cy="768"/>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noFill/>
              <a:round/>
              <a:headEnd/>
              <a:tailEnd/>
            </a:ln>
            <a:effectLst/>
          </p:spPr>
          <p:txBody>
            <a:bodyPr wrap="none"/>
            <a:lstStyle/>
            <a:p>
              <a:endParaRPr lang="en-US"/>
            </a:p>
          </p:txBody>
        </p:sp>
        <p:sp>
          <p:nvSpPr>
            <p:cNvPr id="154633" name="Freeform 9"/>
            <p:cNvSpPr>
              <a:spLocks/>
            </p:cNvSpPr>
            <p:nvPr/>
          </p:nvSpPr>
          <p:spPr bwMode="auto">
            <a:xfrm>
              <a:off x="3570" y="2784"/>
              <a:ext cx="1200" cy="864"/>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54634" name="Freeform 10"/>
            <p:cNvSpPr>
              <a:spLocks/>
            </p:cNvSpPr>
            <p:nvPr/>
          </p:nvSpPr>
          <p:spPr bwMode="auto">
            <a:xfrm>
              <a:off x="3618" y="2064"/>
              <a:ext cx="1066" cy="72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54635" name="Freeform 11"/>
            <p:cNvSpPr>
              <a:spLocks/>
            </p:cNvSpPr>
            <p:nvPr/>
          </p:nvSpPr>
          <p:spPr bwMode="auto">
            <a:xfrm>
              <a:off x="3618" y="2352"/>
              <a:ext cx="1152" cy="72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noFill/>
              <a:round/>
              <a:headEnd/>
              <a:tailEnd/>
            </a:ln>
            <a:effectLst/>
          </p:spPr>
          <p:txBody>
            <a:bodyPr wrap="none"/>
            <a:lstStyle/>
            <a:p>
              <a:endParaRPr lang="en-US"/>
            </a:p>
          </p:txBody>
        </p:sp>
        <p:sp>
          <p:nvSpPr>
            <p:cNvPr id="154636" name="Freeform 12"/>
            <p:cNvSpPr>
              <a:spLocks/>
            </p:cNvSpPr>
            <p:nvPr/>
          </p:nvSpPr>
          <p:spPr bwMode="auto">
            <a:xfrm>
              <a:off x="3013" y="1565"/>
              <a:ext cx="1133" cy="1219"/>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no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92F4230C-CD3D-43E0-B44F-914156B24FA7}" type="slidenum">
              <a:rPr lang="en-US"/>
              <a:pPr/>
              <a:t>148</a:t>
            </a:fld>
            <a:endParaRPr lang="en-US"/>
          </a:p>
        </p:txBody>
      </p:sp>
      <p:sp>
        <p:nvSpPr>
          <p:cNvPr id="156674" name="Rectangle 2"/>
          <p:cNvSpPr>
            <a:spLocks noGrp="1" noChangeArrowheads="1"/>
          </p:cNvSpPr>
          <p:nvPr>
            <p:ph type="title"/>
          </p:nvPr>
        </p:nvSpPr>
        <p:spPr/>
        <p:txBody>
          <a:bodyPr/>
          <a:lstStyle/>
          <a:p>
            <a:pPr algn="ctr"/>
            <a:r>
              <a:rPr lang="en-US"/>
              <a:t>Map Coloring</a:t>
            </a:r>
          </a:p>
        </p:txBody>
      </p:sp>
      <p:sp>
        <p:nvSpPr>
          <p:cNvPr id="156675"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Bổ sung thêm 1 màu nữa.  </a:t>
            </a:r>
          </a:p>
          <a:p>
            <a:pPr>
              <a:buFont typeface="Wingdings" pitchFamily="2" charset="2"/>
              <a:buNone/>
            </a:pPr>
            <a:r>
              <a:rPr lang="en-US" smtClean="0"/>
              <a:t>Thử tô các nước bởi 2 màu. </a:t>
            </a:r>
            <a:endParaRPr lang="en-US"/>
          </a:p>
        </p:txBody>
      </p:sp>
      <p:sp>
        <p:nvSpPr>
          <p:cNvPr id="156677" name="Freeform 5"/>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56678" name="Freeform 6"/>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56679" name="Freeform 7"/>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noFill/>
            <a:round/>
            <a:headEnd/>
            <a:tailEnd/>
          </a:ln>
          <a:effectLst/>
        </p:spPr>
        <p:txBody>
          <a:bodyPr wrap="none"/>
          <a:lstStyle/>
          <a:p>
            <a:endParaRPr lang="en-US"/>
          </a:p>
        </p:txBody>
      </p:sp>
      <p:sp>
        <p:nvSpPr>
          <p:cNvPr id="156680" name="Freeform 8"/>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56681" name="Freeform 9"/>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noFill/>
            <a:round/>
            <a:headEnd/>
            <a:tailEnd/>
          </a:ln>
          <a:effectLst/>
        </p:spPr>
        <p:txBody>
          <a:bodyPr wrap="none"/>
          <a:lstStyle/>
          <a:p>
            <a:endParaRPr lang="en-US"/>
          </a:p>
        </p:txBody>
      </p:sp>
      <p:sp>
        <p:nvSpPr>
          <p:cNvPr id="156682" name="Freeform 10"/>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56683" name="Freeform 11"/>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56684" name="Freeform 12"/>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noFill/>
            <a:round/>
            <a:headEnd/>
            <a:tailEnd/>
          </a:ln>
          <a:effectLst/>
        </p:spPr>
        <p:txBody>
          <a:bodyPr wrap="none"/>
          <a:lstStyle/>
          <a:p>
            <a:endParaRPr lang="en-US"/>
          </a:p>
        </p:txBody>
      </p:sp>
      <p:sp>
        <p:nvSpPr>
          <p:cNvPr id="156685" name="Freeform 1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noFill/>
            <a:round/>
            <a:headEnd/>
            <a:tailEnd/>
          </a:ln>
          <a:effectLst/>
        </p:spPr>
        <p:txBody>
          <a:bodyPr wrap="none"/>
          <a:lstStyle/>
          <a:p>
            <a:endParaRPr lang="en-US"/>
          </a:p>
        </p:txBody>
      </p:sp>
      <p:grpSp>
        <p:nvGrpSpPr>
          <p:cNvPr id="15" name="Group 14"/>
          <p:cNvGrpSpPr/>
          <p:nvPr/>
        </p:nvGrpSpPr>
        <p:grpSpPr>
          <a:xfrm>
            <a:off x="7164423" y="1493811"/>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5C745867-5207-435E-9D05-55F5001D1DE6}" type="slidenum">
              <a:rPr lang="en-US"/>
              <a:pPr/>
              <a:t>149</a:t>
            </a:fld>
            <a:endParaRPr lang="en-US"/>
          </a:p>
        </p:txBody>
      </p:sp>
      <p:sp>
        <p:nvSpPr>
          <p:cNvPr id="157698" name="Rectangle 2"/>
          <p:cNvSpPr>
            <a:spLocks noGrp="1" noChangeArrowheads="1"/>
          </p:cNvSpPr>
          <p:nvPr>
            <p:ph type="title"/>
          </p:nvPr>
        </p:nvSpPr>
        <p:spPr/>
        <p:txBody>
          <a:bodyPr/>
          <a:lstStyle/>
          <a:p>
            <a:pPr algn="ctr"/>
            <a:r>
              <a:rPr lang="en-US"/>
              <a:t>Map Coloring</a:t>
            </a:r>
          </a:p>
        </p:txBody>
      </p:sp>
      <p:sp>
        <p:nvSpPr>
          <p:cNvPr id="157700"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57701"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57702"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noFill/>
            <a:round/>
            <a:headEnd/>
            <a:tailEnd/>
          </a:ln>
          <a:effectLst/>
        </p:spPr>
        <p:txBody>
          <a:bodyPr wrap="none"/>
          <a:lstStyle/>
          <a:p>
            <a:endParaRPr lang="en-US"/>
          </a:p>
        </p:txBody>
      </p:sp>
      <p:sp>
        <p:nvSpPr>
          <p:cNvPr id="157703"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57704"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noFill/>
            <a:round/>
            <a:headEnd/>
            <a:tailEnd/>
          </a:ln>
          <a:effectLst/>
        </p:spPr>
        <p:txBody>
          <a:bodyPr wrap="none"/>
          <a:lstStyle/>
          <a:p>
            <a:endParaRPr lang="en-US"/>
          </a:p>
        </p:txBody>
      </p:sp>
      <p:sp>
        <p:nvSpPr>
          <p:cNvPr id="157705"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57706"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57707"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noFill/>
            <a:round/>
            <a:headEnd/>
            <a:tailEnd/>
          </a:ln>
          <a:effectLst/>
        </p:spPr>
        <p:txBody>
          <a:bodyPr wrap="none"/>
          <a:lstStyle/>
          <a:p>
            <a:endParaRPr lang="en-US"/>
          </a:p>
        </p:txBody>
      </p:sp>
      <p:sp>
        <p:nvSpPr>
          <p:cNvPr id="157708"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57709" name="Rectangle 13"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Cho phép sử dụng hai màu, ta thử tô mỗi nước bởi một trong hai màu.</a:t>
            </a:r>
            <a:endParaRPr lang="en-US"/>
          </a:p>
        </p:txBody>
      </p:sp>
      <p:grpSp>
        <p:nvGrpSpPr>
          <p:cNvPr id="15" name="Group 14"/>
          <p:cNvGrpSpPr/>
          <p:nvPr/>
        </p:nvGrpSpPr>
        <p:grpSpPr>
          <a:xfrm>
            <a:off x="7237449" y="1973256"/>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28354DE8-4D5B-497A-959F-1757560C0B6A}" type="slidenum">
              <a:rPr lang="en-US"/>
              <a:pPr/>
              <a:t>150</a:t>
            </a:fld>
            <a:endParaRPr lang="en-US"/>
          </a:p>
        </p:txBody>
      </p:sp>
      <p:sp>
        <p:nvSpPr>
          <p:cNvPr id="158722" name="Rectangle 2"/>
          <p:cNvSpPr>
            <a:spLocks noGrp="1" noChangeArrowheads="1"/>
          </p:cNvSpPr>
          <p:nvPr>
            <p:ph type="title"/>
          </p:nvPr>
        </p:nvSpPr>
        <p:spPr/>
        <p:txBody>
          <a:bodyPr/>
          <a:lstStyle/>
          <a:p>
            <a:pPr algn="ctr"/>
            <a:r>
              <a:rPr lang="en-US"/>
              <a:t>Map Coloring</a:t>
            </a:r>
          </a:p>
        </p:txBody>
      </p:sp>
      <p:sp>
        <p:nvSpPr>
          <p:cNvPr id="158724"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58725"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58726"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noFill/>
            <a:round/>
            <a:headEnd/>
            <a:tailEnd/>
          </a:ln>
          <a:effectLst/>
        </p:spPr>
        <p:txBody>
          <a:bodyPr wrap="none"/>
          <a:lstStyle/>
          <a:p>
            <a:endParaRPr lang="en-US"/>
          </a:p>
        </p:txBody>
      </p:sp>
      <p:sp>
        <p:nvSpPr>
          <p:cNvPr id="158727"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58728"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noFill/>
            <a:round/>
            <a:headEnd/>
            <a:tailEnd/>
          </a:ln>
          <a:effectLst/>
        </p:spPr>
        <p:txBody>
          <a:bodyPr wrap="none"/>
          <a:lstStyle/>
          <a:p>
            <a:endParaRPr lang="en-US"/>
          </a:p>
        </p:txBody>
      </p:sp>
      <p:sp>
        <p:nvSpPr>
          <p:cNvPr id="158729"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58730"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58731"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58732"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58733" name="Rectangle 13"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Cho phép sử dụng hai màu, ta thử tô mỗi nước bởi một trong hai màu.</a:t>
            </a:r>
            <a:endParaRPr lang="en-US"/>
          </a:p>
        </p:txBody>
      </p:sp>
      <p:grpSp>
        <p:nvGrpSpPr>
          <p:cNvPr id="15" name="Group 14"/>
          <p:cNvGrpSpPr/>
          <p:nvPr/>
        </p:nvGrpSpPr>
        <p:grpSpPr>
          <a:xfrm>
            <a:off x="7237449" y="1973256"/>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EACAC410-0217-4B69-99E9-AA3EF70B7374}" type="slidenum">
              <a:rPr lang="en-US"/>
              <a:pPr/>
              <a:t>151</a:t>
            </a:fld>
            <a:endParaRPr lang="en-US"/>
          </a:p>
        </p:txBody>
      </p:sp>
      <p:sp>
        <p:nvSpPr>
          <p:cNvPr id="159746" name="Rectangle 2"/>
          <p:cNvSpPr>
            <a:spLocks noGrp="1" noChangeArrowheads="1"/>
          </p:cNvSpPr>
          <p:nvPr>
            <p:ph type="title"/>
          </p:nvPr>
        </p:nvSpPr>
        <p:spPr/>
        <p:txBody>
          <a:bodyPr/>
          <a:lstStyle/>
          <a:p>
            <a:pPr algn="ctr"/>
            <a:r>
              <a:rPr lang="en-US"/>
              <a:t>Map Coloring</a:t>
            </a:r>
          </a:p>
        </p:txBody>
      </p:sp>
      <p:sp>
        <p:nvSpPr>
          <p:cNvPr id="159748"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59749"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59750"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noFill/>
            <a:round/>
            <a:headEnd/>
            <a:tailEnd/>
          </a:ln>
          <a:effectLst/>
        </p:spPr>
        <p:txBody>
          <a:bodyPr wrap="none"/>
          <a:lstStyle/>
          <a:p>
            <a:endParaRPr lang="en-US"/>
          </a:p>
        </p:txBody>
      </p:sp>
      <p:sp>
        <p:nvSpPr>
          <p:cNvPr id="159751"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59752"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59753"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59754"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59755"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59756"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59757" name="Rectangle 13"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Cho phép sử dụng hai màu, ta thử tô mỗi nước bởi một trong hai màu.</a:t>
            </a:r>
            <a:endParaRPr lang="en-US"/>
          </a:p>
        </p:txBody>
      </p:sp>
      <p:grpSp>
        <p:nvGrpSpPr>
          <p:cNvPr id="15" name="Group 14"/>
          <p:cNvGrpSpPr/>
          <p:nvPr/>
        </p:nvGrpSpPr>
        <p:grpSpPr>
          <a:xfrm>
            <a:off x="7237449" y="1973256"/>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5F5A30B6-5A0A-490B-B04D-3BCAFD2DAC1D}" type="slidenum">
              <a:rPr lang="en-US"/>
              <a:pPr/>
              <a:t>152</a:t>
            </a:fld>
            <a:endParaRPr lang="en-US"/>
          </a:p>
        </p:txBody>
      </p:sp>
      <p:sp>
        <p:nvSpPr>
          <p:cNvPr id="160770" name="Rectangle 2"/>
          <p:cNvSpPr>
            <a:spLocks noGrp="1" noChangeArrowheads="1"/>
          </p:cNvSpPr>
          <p:nvPr>
            <p:ph type="title"/>
          </p:nvPr>
        </p:nvSpPr>
        <p:spPr/>
        <p:txBody>
          <a:bodyPr/>
          <a:lstStyle/>
          <a:p>
            <a:pPr algn="ctr"/>
            <a:r>
              <a:rPr lang="en-US"/>
              <a:t>Map Coloring</a:t>
            </a:r>
          </a:p>
        </p:txBody>
      </p:sp>
      <p:sp>
        <p:nvSpPr>
          <p:cNvPr id="160772"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60773"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60774"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tx2"/>
          </a:solidFill>
          <a:ln w="9525">
            <a:noFill/>
            <a:round/>
            <a:headEnd/>
            <a:tailEnd/>
          </a:ln>
          <a:effectLst/>
        </p:spPr>
        <p:txBody>
          <a:bodyPr wrap="none"/>
          <a:lstStyle/>
          <a:p>
            <a:endParaRPr lang="en-US"/>
          </a:p>
        </p:txBody>
      </p:sp>
      <p:sp>
        <p:nvSpPr>
          <p:cNvPr id="160775"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60776"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60777"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60778"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60779"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60780"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60781" name="Rectangle 13"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Hai nước bị tô bởi cùng màu. Không phân biệt được danh giới. </a:t>
            </a:r>
            <a:endParaRPr lang="en-US"/>
          </a:p>
        </p:txBody>
      </p:sp>
      <p:grpSp>
        <p:nvGrpSpPr>
          <p:cNvPr id="15" name="Group 14"/>
          <p:cNvGrpSpPr/>
          <p:nvPr/>
        </p:nvGrpSpPr>
        <p:grpSpPr>
          <a:xfrm>
            <a:off x="7237449" y="1973256"/>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1B0AF1A9-180C-4C42-A051-1F80E865059D}" type="slidenum">
              <a:rPr lang="en-US"/>
              <a:pPr/>
              <a:t>153</a:t>
            </a:fld>
            <a:endParaRPr lang="en-US"/>
          </a:p>
        </p:txBody>
      </p:sp>
      <p:sp>
        <p:nvSpPr>
          <p:cNvPr id="161794" name="Rectangle 2"/>
          <p:cNvSpPr>
            <a:spLocks noGrp="1" noChangeArrowheads="1"/>
          </p:cNvSpPr>
          <p:nvPr>
            <p:ph type="title"/>
          </p:nvPr>
        </p:nvSpPr>
        <p:spPr/>
        <p:txBody>
          <a:bodyPr/>
          <a:lstStyle/>
          <a:p>
            <a:pPr algn="ctr"/>
            <a:r>
              <a:rPr lang="en-US"/>
              <a:t>Map Coloring</a:t>
            </a:r>
          </a:p>
        </p:txBody>
      </p:sp>
      <p:sp>
        <p:nvSpPr>
          <p:cNvPr id="161795"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Vậy thì thêm 1 màu nữa:</a:t>
            </a:r>
            <a:endParaRPr lang="en-US"/>
          </a:p>
        </p:txBody>
      </p:sp>
      <p:sp>
        <p:nvSpPr>
          <p:cNvPr id="161796"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61797"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61798"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bg2"/>
          </a:solidFill>
          <a:ln w="9525">
            <a:noFill/>
            <a:round/>
            <a:headEnd/>
            <a:tailEnd/>
          </a:ln>
          <a:effectLst/>
        </p:spPr>
        <p:txBody>
          <a:bodyPr wrap="none"/>
          <a:lstStyle/>
          <a:p>
            <a:endParaRPr lang="en-US"/>
          </a:p>
        </p:txBody>
      </p:sp>
      <p:sp>
        <p:nvSpPr>
          <p:cNvPr id="161799"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61800"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61801"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61802"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61803"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61804"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grpSp>
        <p:nvGrpSpPr>
          <p:cNvPr id="15" name="Group 14"/>
          <p:cNvGrpSpPr/>
          <p:nvPr/>
        </p:nvGrpSpPr>
        <p:grpSpPr>
          <a:xfrm>
            <a:off x="7237449" y="1498587"/>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p:cNvSpPr>
            <a:spLocks noGrp="1"/>
          </p:cNvSpPr>
          <p:nvPr>
            <p:ph type="sldNum" sz="quarter" idx="4294967295"/>
          </p:nvPr>
        </p:nvSpPr>
        <p:spPr>
          <a:xfrm>
            <a:off x="6553200" y="6248400"/>
            <a:ext cx="1905000" cy="457200"/>
          </a:xfrm>
          <a:prstGeom prst="rect">
            <a:avLst/>
          </a:prstGeom>
        </p:spPr>
        <p:txBody>
          <a:bodyPr/>
          <a:lstStyle/>
          <a:p>
            <a:fld id="{E0D5952C-668B-4DEC-BC3F-49592E900C40}" type="slidenum">
              <a:rPr lang="en-US"/>
              <a:pPr/>
              <a:t>154</a:t>
            </a:fld>
            <a:endParaRPr lang="en-US"/>
          </a:p>
        </p:txBody>
      </p:sp>
      <p:sp>
        <p:nvSpPr>
          <p:cNvPr id="162818" name="Rectangle 2"/>
          <p:cNvSpPr>
            <a:spLocks noGrp="1" noChangeArrowheads="1"/>
          </p:cNvSpPr>
          <p:nvPr>
            <p:ph type="title"/>
          </p:nvPr>
        </p:nvSpPr>
        <p:spPr/>
        <p:txBody>
          <a:bodyPr/>
          <a:lstStyle/>
          <a:p>
            <a:pPr algn="ctr"/>
            <a:r>
              <a:rPr lang="en-US"/>
              <a:t>Map Coloring</a:t>
            </a:r>
          </a:p>
        </p:txBody>
      </p:sp>
      <p:sp>
        <p:nvSpPr>
          <p:cNvPr id="162819"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Vẫn không đủ.  </a:t>
            </a:r>
          </a:p>
          <a:p>
            <a:pPr>
              <a:buFont typeface="Wingdings" pitchFamily="2" charset="2"/>
              <a:buNone/>
            </a:pPr>
            <a:r>
              <a:rPr lang="en-US" smtClean="0"/>
              <a:t>Cần ít ra là 4 màu bởi vì chính nước này.</a:t>
            </a:r>
            <a:endParaRPr lang="en-US"/>
          </a:p>
        </p:txBody>
      </p:sp>
      <p:sp>
        <p:nvSpPr>
          <p:cNvPr id="162820"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62821"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62822"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62823"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162824"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162825"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162826"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162827"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162828"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162829" name="Line 13"/>
          <p:cNvSpPr>
            <a:spLocks noChangeShapeType="1"/>
          </p:cNvSpPr>
          <p:nvPr/>
        </p:nvSpPr>
        <p:spPr bwMode="auto">
          <a:xfrm>
            <a:off x="1371600" y="2590800"/>
            <a:ext cx="3352800" cy="2133600"/>
          </a:xfrm>
          <a:prstGeom prst="line">
            <a:avLst/>
          </a:prstGeom>
          <a:noFill/>
          <a:ln w="38100">
            <a:solidFill>
              <a:srgbClr val="C00000"/>
            </a:solidFill>
            <a:round/>
            <a:headEnd type="none" w="med" len="med"/>
            <a:tailEnd type="triangle" w="med" len="med"/>
          </a:ln>
          <a:effectLst/>
        </p:spPr>
        <p:txBody>
          <a:bodyPr wrap="none"/>
          <a:lstStyle/>
          <a:p>
            <a:endParaRPr lang="en-US"/>
          </a:p>
        </p:txBody>
      </p:sp>
      <p:grpSp>
        <p:nvGrpSpPr>
          <p:cNvPr id="16" name="Group 15"/>
          <p:cNvGrpSpPr/>
          <p:nvPr/>
        </p:nvGrpSpPr>
        <p:grpSpPr>
          <a:xfrm>
            <a:off x="7237449" y="1498587"/>
            <a:ext cx="1758933" cy="1747848"/>
            <a:chOff x="1676400" y="2484438"/>
            <a:chExt cx="5895975" cy="3459162"/>
          </a:xfrm>
        </p:grpSpPr>
        <p:sp>
          <p:nvSpPr>
            <p:cNvPr id="17"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5" name="Freeform 24"/>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81AAA3D7-041E-42CD-84A8-91D8D2040B8F}" type="slidenum">
              <a:rPr lang="en-US"/>
              <a:pPr/>
              <a:t>155</a:t>
            </a:fld>
            <a:endParaRPr lang="en-US"/>
          </a:p>
        </p:txBody>
      </p:sp>
      <p:sp>
        <p:nvSpPr>
          <p:cNvPr id="163842" name="Rectangle 2"/>
          <p:cNvSpPr>
            <a:spLocks noGrp="1" noChangeArrowheads="1"/>
          </p:cNvSpPr>
          <p:nvPr>
            <p:ph type="title"/>
          </p:nvPr>
        </p:nvSpPr>
        <p:spPr/>
        <p:txBody>
          <a:bodyPr/>
          <a:lstStyle/>
          <a:p>
            <a:pPr algn="ctr"/>
            <a:r>
              <a:rPr lang="en-US"/>
              <a:t>Map Coloring</a:t>
            </a:r>
          </a:p>
        </p:txBody>
      </p:sp>
      <p:sp>
        <p:nvSpPr>
          <p:cNvPr id="163843"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Với 4 màu, có thể tô được.</a:t>
            </a:r>
            <a:endParaRPr lang="en-US"/>
          </a:p>
        </p:txBody>
      </p:sp>
      <p:sp>
        <p:nvSpPr>
          <p:cNvPr id="163844"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63845"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rgbClr val="FF0000"/>
          </a:solidFill>
          <a:ln w="9525">
            <a:noFill/>
            <a:round/>
            <a:headEnd/>
            <a:tailEnd/>
          </a:ln>
          <a:effectLst/>
        </p:spPr>
        <p:txBody>
          <a:bodyPr wrap="none"/>
          <a:lstStyle/>
          <a:p>
            <a:endParaRPr lang="en-US"/>
          </a:p>
        </p:txBody>
      </p:sp>
      <p:sp>
        <p:nvSpPr>
          <p:cNvPr id="163846"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bg2"/>
          </a:solidFill>
          <a:ln w="9525">
            <a:noFill/>
            <a:round/>
            <a:headEnd/>
            <a:tailEnd/>
          </a:ln>
          <a:effectLst/>
        </p:spPr>
        <p:txBody>
          <a:bodyPr wrap="none"/>
          <a:lstStyle/>
          <a:p>
            <a:endParaRPr lang="en-US"/>
          </a:p>
        </p:txBody>
      </p:sp>
      <p:sp>
        <p:nvSpPr>
          <p:cNvPr id="163847"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63848"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63849"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63850"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63851"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63852"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grpSp>
        <p:nvGrpSpPr>
          <p:cNvPr id="15" name="Group 14"/>
          <p:cNvGrpSpPr/>
          <p:nvPr/>
        </p:nvGrpSpPr>
        <p:grpSpPr>
          <a:xfrm>
            <a:off x="7237449" y="1498587"/>
            <a:ext cx="1758933" cy="1747848"/>
            <a:chOff x="1676400" y="2484438"/>
            <a:chExt cx="5895975" cy="3459162"/>
          </a:xfrm>
        </p:grpSpPr>
        <p:sp>
          <p:nvSpPr>
            <p:cNvPr id="16" name="Freeform 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 name="Freeform 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8" name="Freeform 1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9" name="Freeform 1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0" name="Freeform 1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 name="Freeform 1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2" name="Freeform 17"/>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3" name="Freeform 18"/>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4" name="Freeform 23"/>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grpSp>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6553200" y="6248400"/>
            <a:ext cx="1905000" cy="457200"/>
          </a:xfrm>
          <a:prstGeom prst="rect">
            <a:avLst/>
          </a:prstGeom>
        </p:spPr>
        <p:txBody>
          <a:bodyPr/>
          <a:lstStyle/>
          <a:p>
            <a:fld id="{792A4774-B201-4054-B85A-DD502ED8FC99}" type="slidenum">
              <a:rPr lang="en-US"/>
              <a:pPr/>
              <a:t>156</a:t>
            </a:fld>
            <a:endParaRPr lang="en-US"/>
          </a:p>
        </p:txBody>
      </p:sp>
      <p:sp>
        <p:nvSpPr>
          <p:cNvPr id="164866" name="Rectangle 2"/>
          <p:cNvSpPr>
            <a:spLocks noGrp="1" noChangeArrowheads="1"/>
          </p:cNvSpPr>
          <p:nvPr>
            <p:ph type="title"/>
          </p:nvPr>
        </p:nvSpPr>
        <p:spPr/>
        <p:txBody>
          <a:bodyPr/>
          <a:lstStyle/>
          <a:p>
            <a:pPr algn="ctr"/>
            <a:r>
              <a:rPr lang="en-US"/>
              <a:t>4-Color Theorem</a:t>
            </a:r>
          </a:p>
        </p:txBody>
      </p:sp>
      <p:sp>
        <p:nvSpPr>
          <p:cNvPr id="164867" name="Rectangle 3" descr="Rectangle: Click to edit Master text styles&#10;Second level&#10;Third level&#10;Fourth level&#10;Fifth level"/>
          <p:cNvSpPr>
            <a:spLocks noGrp="1" noChangeArrowheads="1"/>
          </p:cNvSpPr>
          <p:nvPr>
            <p:ph type="body" idx="1"/>
          </p:nvPr>
        </p:nvSpPr>
        <p:spPr/>
        <p:txBody>
          <a:bodyPr/>
          <a:lstStyle/>
          <a:p>
            <a:pPr algn="just">
              <a:buFont typeface="Wingdings" pitchFamily="2" charset="2"/>
              <a:buNone/>
            </a:pPr>
            <a:r>
              <a:rPr lang="en-US" b="1" dirty="0" smtClean="0"/>
              <a:t>    </a:t>
            </a:r>
            <a:r>
              <a:rPr lang="en-US" b="1" dirty="0" err="1" smtClean="0"/>
              <a:t>Định</a:t>
            </a:r>
            <a:r>
              <a:rPr lang="en-US" b="1" dirty="0" smtClean="0"/>
              <a:t> </a:t>
            </a:r>
            <a:r>
              <a:rPr lang="en-US" b="1" dirty="0" err="1" smtClean="0"/>
              <a:t>lý</a:t>
            </a:r>
            <a:r>
              <a:rPr lang="en-US" b="1" dirty="0" smtClean="0"/>
              <a:t> 4 </a:t>
            </a:r>
            <a:r>
              <a:rPr lang="en-US" b="1" dirty="0" err="1" smtClean="0"/>
              <a:t>màu</a:t>
            </a:r>
            <a:r>
              <a:rPr lang="en-US" b="1" dirty="0" smtClean="0"/>
              <a:t>:</a:t>
            </a:r>
            <a:r>
              <a:rPr lang="en-US" dirty="0" smtClean="0"/>
              <a:t> </a:t>
            </a:r>
            <a:r>
              <a:rPr lang="en-US" i="1" dirty="0" smtClean="0">
                <a:solidFill>
                  <a:srgbClr val="C00000"/>
                </a:solidFill>
              </a:rPr>
              <a:t> </a:t>
            </a:r>
            <a:r>
              <a:rPr lang="en-US" i="1" dirty="0" err="1" smtClean="0">
                <a:solidFill>
                  <a:srgbClr val="C00000"/>
                </a:solidFill>
              </a:rPr>
              <a:t>Mọi</a:t>
            </a:r>
            <a:r>
              <a:rPr lang="en-US" i="1" dirty="0" smtClean="0">
                <a:solidFill>
                  <a:srgbClr val="C00000"/>
                </a:solidFill>
              </a:rPr>
              <a:t> </a:t>
            </a:r>
            <a:r>
              <a:rPr lang="en-US" i="1" dirty="0" err="1" smtClean="0">
                <a:solidFill>
                  <a:srgbClr val="C00000"/>
                </a:solidFill>
              </a:rPr>
              <a:t>bản</a:t>
            </a:r>
            <a:r>
              <a:rPr lang="en-US" i="1" dirty="0" smtClean="0">
                <a:solidFill>
                  <a:srgbClr val="C00000"/>
                </a:solidFill>
              </a:rPr>
              <a:t> </a:t>
            </a:r>
            <a:r>
              <a:rPr lang="en-US" i="1" dirty="0" err="1" smtClean="0">
                <a:solidFill>
                  <a:srgbClr val="C00000"/>
                </a:solidFill>
              </a:rPr>
              <a:t>đồ</a:t>
            </a:r>
            <a:r>
              <a:rPr lang="en-US" i="1" dirty="0" smtClean="0">
                <a:solidFill>
                  <a:srgbClr val="C00000"/>
                </a:solidFill>
              </a:rPr>
              <a:t> </a:t>
            </a:r>
            <a:r>
              <a:rPr lang="en-US" i="1" dirty="0" err="1" smtClean="0">
                <a:solidFill>
                  <a:srgbClr val="C00000"/>
                </a:solidFill>
              </a:rPr>
              <a:t>hành</a:t>
            </a:r>
            <a:r>
              <a:rPr lang="en-US" i="1" dirty="0" smtClean="0">
                <a:solidFill>
                  <a:srgbClr val="C00000"/>
                </a:solidFill>
              </a:rPr>
              <a:t> </a:t>
            </a:r>
            <a:r>
              <a:rPr lang="en-US" i="1" dirty="0" err="1" smtClean="0">
                <a:solidFill>
                  <a:srgbClr val="C00000"/>
                </a:solidFill>
              </a:rPr>
              <a:t>chính</a:t>
            </a:r>
            <a:r>
              <a:rPr lang="en-US" i="1" dirty="0" smtClean="0">
                <a:solidFill>
                  <a:srgbClr val="C00000"/>
                </a:solidFill>
              </a:rPr>
              <a:t> </a:t>
            </a:r>
            <a:r>
              <a:rPr lang="en-US" i="1" dirty="0" err="1" smtClean="0">
                <a:solidFill>
                  <a:srgbClr val="C00000"/>
                </a:solidFill>
              </a:rPr>
              <a:t>đều</a:t>
            </a:r>
            <a:r>
              <a:rPr lang="en-US" i="1" dirty="0" smtClean="0">
                <a:solidFill>
                  <a:srgbClr val="C00000"/>
                </a:solidFill>
              </a:rPr>
              <a:t> </a:t>
            </a:r>
            <a:r>
              <a:rPr lang="en-US" i="1" dirty="0" err="1" smtClean="0">
                <a:solidFill>
                  <a:srgbClr val="C00000"/>
                </a:solidFill>
              </a:rPr>
              <a:t>có</a:t>
            </a:r>
            <a:r>
              <a:rPr lang="en-US" i="1" dirty="0" smtClean="0">
                <a:solidFill>
                  <a:srgbClr val="C00000"/>
                </a:solidFill>
              </a:rPr>
              <a:t> </a:t>
            </a:r>
            <a:r>
              <a:rPr lang="en-US" i="1" dirty="0" err="1" smtClean="0">
                <a:solidFill>
                  <a:srgbClr val="C00000"/>
                </a:solidFill>
              </a:rPr>
              <a:t>thể</a:t>
            </a:r>
            <a:r>
              <a:rPr lang="en-US" i="1" dirty="0" smtClean="0">
                <a:solidFill>
                  <a:srgbClr val="C00000"/>
                </a:solidFill>
              </a:rPr>
              <a:t> </a:t>
            </a:r>
            <a:r>
              <a:rPr lang="en-US" i="1" dirty="0" err="1" smtClean="0">
                <a:solidFill>
                  <a:srgbClr val="C00000"/>
                </a:solidFill>
              </a:rPr>
              <a:t>tô</a:t>
            </a:r>
            <a:r>
              <a:rPr lang="en-US" i="1" dirty="0" smtClean="0">
                <a:solidFill>
                  <a:srgbClr val="C00000"/>
                </a:solidFill>
              </a:rPr>
              <a:t> </a:t>
            </a:r>
            <a:r>
              <a:rPr lang="en-US" i="1" dirty="0" err="1" smtClean="0">
                <a:solidFill>
                  <a:srgbClr val="C00000"/>
                </a:solidFill>
              </a:rPr>
              <a:t>bởi</a:t>
            </a:r>
            <a:r>
              <a:rPr lang="en-US" i="1" dirty="0" smtClean="0">
                <a:solidFill>
                  <a:srgbClr val="C00000"/>
                </a:solidFill>
              </a:rPr>
              <a:t> </a:t>
            </a:r>
            <a:r>
              <a:rPr lang="en-US" i="1" dirty="0" err="1" smtClean="0">
                <a:solidFill>
                  <a:srgbClr val="C00000"/>
                </a:solidFill>
              </a:rPr>
              <a:t>bốn</a:t>
            </a:r>
            <a:r>
              <a:rPr lang="en-US" i="1" dirty="0" smtClean="0">
                <a:solidFill>
                  <a:srgbClr val="C00000"/>
                </a:solidFill>
              </a:rPr>
              <a:t> </a:t>
            </a:r>
            <a:r>
              <a:rPr lang="en-US" i="1" dirty="0" err="1" smtClean="0">
                <a:solidFill>
                  <a:srgbClr val="C00000"/>
                </a:solidFill>
              </a:rPr>
              <a:t>màu</a:t>
            </a:r>
            <a:r>
              <a:rPr lang="en-US" i="1" dirty="0" smtClean="0">
                <a:solidFill>
                  <a:srgbClr val="C00000"/>
                </a:solidFill>
              </a:rPr>
              <a:t> </a:t>
            </a:r>
            <a:r>
              <a:rPr lang="en-US" i="1" dirty="0" err="1" smtClean="0">
                <a:solidFill>
                  <a:srgbClr val="C00000"/>
                </a:solidFill>
              </a:rPr>
              <a:t>sao</a:t>
            </a:r>
            <a:r>
              <a:rPr lang="en-US" i="1" dirty="0" smtClean="0">
                <a:solidFill>
                  <a:srgbClr val="C00000"/>
                </a:solidFill>
              </a:rPr>
              <a:t> </a:t>
            </a:r>
            <a:r>
              <a:rPr lang="en-US" i="1" dirty="0" err="1" smtClean="0">
                <a:solidFill>
                  <a:srgbClr val="C00000"/>
                </a:solidFill>
              </a:rPr>
              <a:t>cho</a:t>
            </a:r>
            <a:r>
              <a:rPr lang="en-US" i="1" dirty="0" smtClean="0">
                <a:solidFill>
                  <a:srgbClr val="C00000"/>
                </a:solidFill>
              </a:rPr>
              <a:t> </a:t>
            </a:r>
            <a:r>
              <a:rPr lang="en-US" i="1" dirty="0" err="1" smtClean="0">
                <a:solidFill>
                  <a:srgbClr val="C00000"/>
                </a:solidFill>
              </a:rPr>
              <a:t>không</a:t>
            </a:r>
            <a:r>
              <a:rPr lang="en-US" i="1" dirty="0" smtClean="0">
                <a:solidFill>
                  <a:srgbClr val="C00000"/>
                </a:solidFill>
              </a:rPr>
              <a:t> </a:t>
            </a:r>
            <a:r>
              <a:rPr lang="en-US" i="1" dirty="0" err="1" smtClean="0">
                <a:solidFill>
                  <a:srgbClr val="C00000"/>
                </a:solidFill>
              </a:rPr>
              <a:t>có</a:t>
            </a:r>
            <a:r>
              <a:rPr lang="en-US" i="1" dirty="0" smtClean="0">
                <a:solidFill>
                  <a:srgbClr val="C00000"/>
                </a:solidFill>
              </a:rPr>
              <a:t> 2 </a:t>
            </a:r>
            <a:r>
              <a:rPr lang="en-US" i="1" dirty="0" err="1" smtClean="0">
                <a:solidFill>
                  <a:srgbClr val="C00000"/>
                </a:solidFill>
              </a:rPr>
              <a:t>đơn</a:t>
            </a:r>
            <a:r>
              <a:rPr lang="en-US" i="1" dirty="0" smtClean="0">
                <a:solidFill>
                  <a:srgbClr val="C00000"/>
                </a:solidFill>
              </a:rPr>
              <a:t> </a:t>
            </a:r>
            <a:r>
              <a:rPr lang="en-US" i="1" dirty="0" err="1" smtClean="0">
                <a:solidFill>
                  <a:srgbClr val="C00000"/>
                </a:solidFill>
              </a:rPr>
              <a:t>vị</a:t>
            </a:r>
            <a:r>
              <a:rPr lang="en-US" i="1" dirty="0" smtClean="0">
                <a:solidFill>
                  <a:srgbClr val="C00000"/>
                </a:solidFill>
              </a:rPr>
              <a:t> </a:t>
            </a:r>
            <a:r>
              <a:rPr lang="en-US" i="1" dirty="0" err="1" smtClean="0">
                <a:solidFill>
                  <a:srgbClr val="C00000"/>
                </a:solidFill>
              </a:rPr>
              <a:t>hành</a:t>
            </a:r>
            <a:r>
              <a:rPr lang="en-US" i="1" dirty="0" smtClean="0">
                <a:solidFill>
                  <a:srgbClr val="C00000"/>
                </a:solidFill>
              </a:rPr>
              <a:t> </a:t>
            </a:r>
            <a:r>
              <a:rPr lang="en-US" i="1" dirty="0" err="1" smtClean="0">
                <a:solidFill>
                  <a:srgbClr val="C00000"/>
                </a:solidFill>
              </a:rPr>
              <a:t>chính</a:t>
            </a:r>
            <a:r>
              <a:rPr lang="en-US" i="1" dirty="0" smtClean="0">
                <a:solidFill>
                  <a:srgbClr val="C00000"/>
                </a:solidFill>
              </a:rPr>
              <a:t> </a:t>
            </a:r>
            <a:r>
              <a:rPr lang="en-US" i="1" dirty="0" err="1" smtClean="0">
                <a:solidFill>
                  <a:srgbClr val="C00000"/>
                </a:solidFill>
              </a:rPr>
              <a:t>có</a:t>
            </a:r>
            <a:r>
              <a:rPr lang="en-US" i="1" dirty="0" smtClean="0">
                <a:solidFill>
                  <a:srgbClr val="C00000"/>
                </a:solidFill>
              </a:rPr>
              <a:t> </a:t>
            </a:r>
            <a:r>
              <a:rPr lang="en-US" i="1" dirty="0" err="1" smtClean="0">
                <a:solidFill>
                  <a:srgbClr val="C00000"/>
                </a:solidFill>
              </a:rPr>
              <a:t>chung</a:t>
            </a:r>
            <a:r>
              <a:rPr lang="en-US" i="1" dirty="0" smtClean="0">
                <a:solidFill>
                  <a:srgbClr val="C00000"/>
                </a:solidFill>
              </a:rPr>
              <a:t> </a:t>
            </a:r>
            <a:r>
              <a:rPr lang="en-US" i="1" dirty="0" err="1" smtClean="0">
                <a:solidFill>
                  <a:srgbClr val="C00000"/>
                </a:solidFill>
              </a:rPr>
              <a:t>biên</a:t>
            </a:r>
            <a:r>
              <a:rPr lang="en-US" i="1" dirty="0" smtClean="0">
                <a:solidFill>
                  <a:srgbClr val="C00000"/>
                </a:solidFill>
              </a:rPr>
              <a:t> </a:t>
            </a:r>
            <a:r>
              <a:rPr lang="en-US" i="1" dirty="0" err="1" smtClean="0">
                <a:solidFill>
                  <a:srgbClr val="C00000"/>
                </a:solidFill>
              </a:rPr>
              <a:t>giới</a:t>
            </a:r>
            <a:r>
              <a:rPr lang="en-US" i="1" dirty="0" smtClean="0">
                <a:solidFill>
                  <a:srgbClr val="C00000"/>
                </a:solidFill>
              </a:rPr>
              <a:t> </a:t>
            </a:r>
            <a:r>
              <a:rPr lang="en-US" i="1" dirty="0" err="1" smtClean="0">
                <a:solidFill>
                  <a:srgbClr val="C00000"/>
                </a:solidFill>
              </a:rPr>
              <a:t>nào</a:t>
            </a:r>
            <a:r>
              <a:rPr lang="en-US" i="1" dirty="0" smtClean="0">
                <a:solidFill>
                  <a:srgbClr val="C00000"/>
                </a:solidFill>
              </a:rPr>
              <a:t> </a:t>
            </a:r>
            <a:r>
              <a:rPr lang="en-US" i="1" dirty="0" err="1" smtClean="0">
                <a:solidFill>
                  <a:srgbClr val="C00000"/>
                </a:solidFill>
              </a:rPr>
              <a:t>bị</a:t>
            </a:r>
            <a:r>
              <a:rPr lang="en-US" i="1" dirty="0" smtClean="0">
                <a:solidFill>
                  <a:srgbClr val="C00000"/>
                </a:solidFill>
              </a:rPr>
              <a:t> </a:t>
            </a:r>
            <a:r>
              <a:rPr lang="en-US" i="1" dirty="0" err="1" smtClean="0">
                <a:solidFill>
                  <a:srgbClr val="C00000"/>
                </a:solidFill>
              </a:rPr>
              <a:t>tô</a:t>
            </a:r>
            <a:r>
              <a:rPr lang="en-US" i="1" dirty="0" smtClean="0">
                <a:solidFill>
                  <a:srgbClr val="C00000"/>
                </a:solidFill>
              </a:rPr>
              <a:t> </a:t>
            </a:r>
            <a:r>
              <a:rPr lang="en-US" i="1" dirty="0" err="1" smtClean="0">
                <a:solidFill>
                  <a:srgbClr val="C00000"/>
                </a:solidFill>
              </a:rPr>
              <a:t>bởi</a:t>
            </a:r>
            <a:r>
              <a:rPr lang="en-US" i="1" dirty="0" smtClean="0">
                <a:solidFill>
                  <a:srgbClr val="C00000"/>
                </a:solidFill>
              </a:rPr>
              <a:t> </a:t>
            </a:r>
            <a:r>
              <a:rPr lang="en-US" i="1" dirty="0" err="1" smtClean="0">
                <a:solidFill>
                  <a:srgbClr val="C00000"/>
                </a:solidFill>
              </a:rPr>
              <a:t>cùng</a:t>
            </a:r>
            <a:r>
              <a:rPr lang="en-US" i="1" dirty="0" smtClean="0">
                <a:solidFill>
                  <a:srgbClr val="C00000"/>
                </a:solidFill>
              </a:rPr>
              <a:t> </a:t>
            </a:r>
            <a:r>
              <a:rPr lang="en-US" i="1" dirty="0" err="1" smtClean="0">
                <a:solidFill>
                  <a:srgbClr val="C00000"/>
                </a:solidFill>
              </a:rPr>
              <a:t>màu</a:t>
            </a:r>
            <a:r>
              <a:rPr lang="en-US" i="1" dirty="0" smtClean="0">
                <a:solidFill>
                  <a:srgbClr val="C00000"/>
                </a:solidFill>
              </a:rPr>
              <a:t>.</a:t>
            </a:r>
          </a:p>
          <a:p>
            <a:pPr>
              <a:buFont typeface="Wingdings" pitchFamily="2" charset="2"/>
              <a:buNone/>
            </a:pPr>
            <a:endParaRPr lang="en-US" dirty="0"/>
          </a:p>
          <a:p>
            <a:pPr>
              <a:buFont typeface="Wingdings" pitchFamily="2" charset="2"/>
              <a:buNone/>
            </a:pPr>
            <a:r>
              <a:rPr lang="en-US" dirty="0" smtClean="0"/>
              <a:t>    </a:t>
            </a:r>
            <a:r>
              <a:rPr lang="en-US" b="1" i="1" dirty="0" smtClean="0"/>
              <a:t>Proof. </a:t>
            </a:r>
            <a:r>
              <a:rPr lang="en-US" dirty="0" smtClean="0"/>
              <a:t>  </a:t>
            </a:r>
          </a:p>
          <a:p>
            <a:pPr>
              <a:buFont typeface="Wingdings" pitchFamily="2" charset="2"/>
              <a:buNone/>
            </a:pPr>
            <a:r>
              <a:rPr lang="en-US" dirty="0" smtClean="0"/>
              <a:t>    </a:t>
            </a:r>
            <a:r>
              <a:rPr lang="en-US" dirty="0" err="1" smtClean="0"/>
              <a:t>Năm</a:t>
            </a:r>
            <a:r>
              <a:rPr lang="en-US" dirty="0" smtClean="0"/>
              <a:t> 1976, </a:t>
            </a:r>
            <a:r>
              <a:rPr lang="en-US" dirty="0" err="1" smtClean="0"/>
              <a:t>Haken</a:t>
            </a:r>
            <a:r>
              <a:rPr lang="en-US" dirty="0" smtClean="0"/>
              <a:t> </a:t>
            </a:r>
            <a:r>
              <a:rPr lang="en-US" dirty="0" err="1" smtClean="0"/>
              <a:t>và</a:t>
            </a:r>
            <a:r>
              <a:rPr lang="en-US" dirty="0" smtClean="0"/>
              <a:t> </a:t>
            </a:r>
            <a:r>
              <a:rPr lang="en-US" dirty="0" err="1" smtClean="0"/>
              <a:t>Appel</a:t>
            </a:r>
            <a:r>
              <a:rPr lang="en-US" dirty="0" smtClean="0"/>
              <a:t> </a:t>
            </a:r>
            <a:r>
              <a:rPr lang="en-US" dirty="0" err="1" smtClean="0"/>
              <a:t>chứng</a:t>
            </a:r>
            <a:r>
              <a:rPr lang="en-US" dirty="0" smtClean="0"/>
              <a:t> minh </a:t>
            </a:r>
            <a:r>
              <a:rPr lang="en-US" dirty="0" err="1" smtClean="0"/>
              <a:t>được</a:t>
            </a:r>
            <a:r>
              <a:rPr lang="en-US" dirty="0" smtClean="0"/>
              <a:t> </a:t>
            </a:r>
            <a:r>
              <a:rPr lang="en-US" dirty="0" err="1" smtClean="0"/>
              <a:t>định</a:t>
            </a:r>
            <a:r>
              <a:rPr lang="en-US" dirty="0" smtClean="0"/>
              <a:t> </a:t>
            </a:r>
            <a:r>
              <a:rPr lang="en-US" dirty="0" err="1" smtClean="0"/>
              <a:t>lý</a:t>
            </a:r>
            <a:r>
              <a:rPr lang="en-US" dirty="0" smtClean="0"/>
              <a:t> 4 </a:t>
            </a:r>
            <a:r>
              <a:rPr lang="en-US" dirty="0" err="1" smtClean="0"/>
              <a:t>màu</a:t>
            </a:r>
            <a:r>
              <a:rPr lang="en-US" dirty="0" smtClean="0"/>
              <a:t> “</a:t>
            </a:r>
            <a:r>
              <a:rPr lang="en-US" dirty="0" err="1" smtClean="0"/>
              <a:t>bằng</a:t>
            </a:r>
            <a:r>
              <a:rPr lang="en-US" dirty="0" smtClean="0"/>
              <a:t> </a:t>
            </a:r>
            <a:r>
              <a:rPr lang="en-US" dirty="0" err="1" smtClean="0"/>
              <a:t>máy</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kiểm</a:t>
            </a:r>
            <a:r>
              <a:rPr lang="en-US" dirty="0" smtClean="0"/>
              <a:t> </a:t>
            </a:r>
            <a:r>
              <a:rPr lang="en-US" dirty="0" err="1" smtClean="0"/>
              <a:t>tra</a:t>
            </a:r>
            <a:r>
              <a:rPr lang="en-US" dirty="0" smtClean="0"/>
              <a:t> </a:t>
            </a:r>
            <a:r>
              <a:rPr lang="en-US" dirty="0" err="1" smtClean="0"/>
              <a:t>tô</a:t>
            </a:r>
            <a:r>
              <a:rPr lang="en-US" dirty="0" smtClean="0"/>
              <a:t> </a:t>
            </a:r>
            <a:r>
              <a:rPr lang="en-US" dirty="0" err="1" smtClean="0"/>
              <a:t>bởi</a:t>
            </a:r>
            <a:r>
              <a:rPr lang="en-US" dirty="0" smtClean="0"/>
              <a:t> 4 </a:t>
            </a:r>
            <a:r>
              <a:rPr lang="en-US" dirty="0" err="1" smtClean="0"/>
              <a:t>màu</a:t>
            </a:r>
            <a:r>
              <a:rPr lang="en-US" dirty="0" smtClean="0"/>
              <a:t> </a:t>
            </a:r>
            <a:r>
              <a:rPr lang="en-US" dirty="0" err="1" smtClean="0"/>
              <a:t>gần</a:t>
            </a:r>
            <a:r>
              <a:rPr lang="en-US" dirty="0" smtClean="0"/>
              <a:t> 2000 </a:t>
            </a:r>
            <a:r>
              <a:rPr lang="en-US" dirty="0" err="1" smtClean="0"/>
              <a:t>bản</a:t>
            </a:r>
            <a:r>
              <a:rPr lang="en-US" dirty="0" smtClean="0"/>
              <a:t> </a:t>
            </a:r>
            <a:r>
              <a:rPr lang="en-US" dirty="0" err="1" smtClean="0"/>
              <a:t>đồ</a:t>
            </a:r>
            <a:r>
              <a:rPr lang="en-US" dirty="0" smtClean="0"/>
              <a:t> </a:t>
            </a:r>
            <a:r>
              <a:rPr lang="en-US" dirty="0" err="1" smtClean="0"/>
              <a:t>đặc</a:t>
            </a:r>
            <a:r>
              <a:rPr lang="en-US" dirty="0" smtClean="0"/>
              <a:t> </a:t>
            </a:r>
            <a:r>
              <a:rPr lang="en-US" dirty="0" err="1" smtClean="0"/>
              <a:t>biệt</a:t>
            </a:r>
            <a:r>
              <a:rPr lang="en-US" dirty="0" smtClean="0"/>
              <a:t> </a:t>
            </a:r>
            <a:r>
              <a:rPr lang="en-US" dirty="0" err="1" smtClean="0"/>
              <a:t>bằng</a:t>
            </a:r>
            <a:r>
              <a:rPr lang="en-US" dirty="0" smtClean="0"/>
              <a:t> </a:t>
            </a:r>
            <a:r>
              <a:rPr lang="en-US" dirty="0" err="1" smtClean="0"/>
              <a:t>máy</a:t>
            </a:r>
            <a:r>
              <a:rPr lang="en-US" dirty="0" smtClean="0"/>
              <a:t> </a:t>
            </a:r>
            <a:r>
              <a:rPr lang="en-US" dirty="0" err="1" smtClean="0"/>
              <a:t>tính</a:t>
            </a:r>
            <a:r>
              <a:rPr lang="en-US" dirty="0" smtClean="0"/>
              <a:t>.)</a:t>
            </a:r>
            <a:endParaRPr lang="en-US" dirty="0"/>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4294967295"/>
          </p:nvPr>
        </p:nvSpPr>
        <p:spPr>
          <a:xfrm>
            <a:off x="6553200" y="6248400"/>
            <a:ext cx="1905000" cy="457200"/>
          </a:xfrm>
          <a:prstGeom prst="rect">
            <a:avLst/>
          </a:prstGeom>
        </p:spPr>
        <p:txBody>
          <a:bodyPr/>
          <a:lstStyle/>
          <a:p>
            <a:fld id="{8633CD0D-202F-4C22-BE8E-F502F2DE6624}" type="slidenum">
              <a:rPr lang="en-US"/>
              <a:pPr/>
              <a:t>157</a:t>
            </a:fld>
            <a:endParaRPr lang="en-US"/>
          </a:p>
        </p:txBody>
      </p:sp>
      <p:sp>
        <p:nvSpPr>
          <p:cNvPr id="167938" name="Rectangle 2"/>
          <p:cNvSpPr>
            <a:spLocks noGrp="1" noChangeArrowheads="1"/>
          </p:cNvSpPr>
          <p:nvPr>
            <p:ph type="title"/>
          </p:nvPr>
        </p:nvSpPr>
        <p:spPr/>
        <p:txBody>
          <a:bodyPr/>
          <a:lstStyle/>
          <a:p>
            <a:pPr algn="ctr"/>
            <a:r>
              <a:rPr lang="en-US" sz="4000" smtClean="0"/>
              <a:t>Từ tô màu bản đồ đến tô màu đồ thị</a:t>
            </a:r>
            <a:endParaRPr lang="en-US" sz="4000"/>
          </a:p>
        </p:txBody>
      </p:sp>
      <p:sp>
        <p:nvSpPr>
          <p:cNvPr id="167939"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   Bài toán tô màu bản đồ có thể dẫn về bài toán tô màu đồ thị:</a:t>
            </a:r>
            <a:endParaRPr lang="en-US"/>
          </a:p>
        </p:txBody>
      </p:sp>
      <p:sp>
        <p:nvSpPr>
          <p:cNvPr id="167940"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67941"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67942"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67943"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167944"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167945"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167946"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167947"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167948"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5"/>
          <p:cNvSpPr>
            <a:spLocks noGrp="1"/>
          </p:cNvSpPr>
          <p:nvPr>
            <p:ph type="sldNum" sz="quarter" idx="4294967295"/>
          </p:nvPr>
        </p:nvSpPr>
        <p:spPr>
          <a:xfrm>
            <a:off x="6553200" y="6248400"/>
            <a:ext cx="1905000" cy="457200"/>
          </a:xfrm>
          <a:prstGeom prst="rect">
            <a:avLst/>
          </a:prstGeom>
        </p:spPr>
        <p:txBody>
          <a:bodyPr/>
          <a:lstStyle/>
          <a:p>
            <a:fld id="{6E191197-5BB0-4C29-BF92-0AC0500A740E}" type="slidenum">
              <a:rPr lang="en-US"/>
              <a:pPr/>
              <a:t>158</a:t>
            </a:fld>
            <a:endParaRPr lang="en-US"/>
          </a:p>
        </p:txBody>
      </p:sp>
      <p:sp>
        <p:nvSpPr>
          <p:cNvPr id="168962"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168963"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Mỗi vùng đặt tương ứng với một đỉnh:</a:t>
            </a:r>
            <a:endParaRPr lang="en-US"/>
          </a:p>
        </p:txBody>
      </p:sp>
      <p:sp>
        <p:nvSpPr>
          <p:cNvPr id="168964"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68965"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68966"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68967"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168968"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168969"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168970"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168971"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168972"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168973" name="Oval 13"/>
          <p:cNvSpPr>
            <a:spLocks noChangeArrowheads="1"/>
          </p:cNvSpPr>
          <p:nvPr/>
        </p:nvSpPr>
        <p:spPr bwMode="auto">
          <a:xfrm>
            <a:off x="4038600" y="2895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74" name="Oval 14"/>
          <p:cNvSpPr>
            <a:spLocks noChangeArrowheads="1"/>
          </p:cNvSpPr>
          <p:nvPr/>
        </p:nvSpPr>
        <p:spPr bwMode="auto">
          <a:xfrm>
            <a:off x="4038600" y="3657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75" name="Oval 15"/>
          <p:cNvSpPr>
            <a:spLocks noChangeArrowheads="1"/>
          </p:cNvSpPr>
          <p:nvPr/>
        </p:nvSpPr>
        <p:spPr bwMode="auto">
          <a:xfrm>
            <a:off x="3124200" y="4648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76" name="Oval 16"/>
          <p:cNvSpPr>
            <a:spLocks noChangeArrowheads="1"/>
          </p:cNvSpPr>
          <p:nvPr/>
        </p:nvSpPr>
        <p:spPr bwMode="auto">
          <a:xfrm>
            <a:off x="5105400" y="4495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77" name="Oval 17"/>
          <p:cNvSpPr>
            <a:spLocks noChangeArrowheads="1"/>
          </p:cNvSpPr>
          <p:nvPr/>
        </p:nvSpPr>
        <p:spPr bwMode="auto">
          <a:xfrm>
            <a:off x="5410200" y="4953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78" name="Oval 18"/>
          <p:cNvSpPr>
            <a:spLocks noChangeArrowheads="1"/>
          </p:cNvSpPr>
          <p:nvPr/>
        </p:nvSpPr>
        <p:spPr bwMode="auto">
          <a:xfrm>
            <a:off x="5943600" y="4572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79" name="Oval 19"/>
          <p:cNvSpPr>
            <a:spLocks noChangeArrowheads="1"/>
          </p:cNvSpPr>
          <p:nvPr/>
        </p:nvSpPr>
        <p:spPr bwMode="auto">
          <a:xfrm>
            <a:off x="7086600" y="4419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80" name="Oval 20"/>
          <p:cNvSpPr>
            <a:spLocks noChangeArrowheads="1"/>
          </p:cNvSpPr>
          <p:nvPr/>
        </p:nvSpPr>
        <p:spPr bwMode="auto">
          <a:xfrm>
            <a:off x="6324600" y="3886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8981" name="Oval 21"/>
          <p:cNvSpPr>
            <a:spLocks noChangeArrowheads="1"/>
          </p:cNvSpPr>
          <p:nvPr/>
        </p:nvSpPr>
        <p:spPr bwMode="auto">
          <a:xfrm>
            <a:off x="5486400" y="3352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4294967295"/>
          </p:nvPr>
        </p:nvSpPr>
        <p:spPr>
          <a:xfrm>
            <a:off x="6553200" y="6248400"/>
            <a:ext cx="1905000" cy="457200"/>
          </a:xfrm>
          <a:prstGeom prst="rect">
            <a:avLst/>
          </a:prstGeom>
        </p:spPr>
        <p:txBody>
          <a:bodyPr/>
          <a:lstStyle/>
          <a:p>
            <a:fld id="{595A6B8F-2EC2-40E3-8745-FAD1DE7742D6}" type="slidenum">
              <a:rPr lang="en-US"/>
              <a:pPr/>
              <a:t>159</a:t>
            </a:fld>
            <a:endParaRPr lang="en-US"/>
          </a:p>
        </p:txBody>
      </p:sp>
      <p:sp>
        <p:nvSpPr>
          <p:cNvPr id="211970" name="Rectangle 1026"/>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211971" name="Rectangle 1027"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Hai vùng có chung biên giới có cạnh nối: </a:t>
            </a:r>
            <a:endParaRPr lang="en-US"/>
          </a:p>
        </p:txBody>
      </p:sp>
      <p:sp>
        <p:nvSpPr>
          <p:cNvPr id="211972" name="Freeform 102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211973" name="Freeform 102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211974" name="Freeform 103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211975" name="Freeform 103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11976" name="Freeform 103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1977" name="Freeform 103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11978" name="Freeform 1034"/>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11979" name="Freeform 1035"/>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11980" name="Freeform 1036"/>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211981" name="Oval 1037"/>
          <p:cNvSpPr>
            <a:spLocks noChangeArrowheads="1"/>
          </p:cNvSpPr>
          <p:nvPr/>
        </p:nvSpPr>
        <p:spPr bwMode="auto">
          <a:xfrm>
            <a:off x="4038600" y="2895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2" name="Oval 1038"/>
          <p:cNvSpPr>
            <a:spLocks noChangeArrowheads="1"/>
          </p:cNvSpPr>
          <p:nvPr/>
        </p:nvSpPr>
        <p:spPr bwMode="auto">
          <a:xfrm>
            <a:off x="4038600" y="3657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3" name="Oval 1039"/>
          <p:cNvSpPr>
            <a:spLocks noChangeArrowheads="1"/>
          </p:cNvSpPr>
          <p:nvPr/>
        </p:nvSpPr>
        <p:spPr bwMode="auto">
          <a:xfrm>
            <a:off x="3124200" y="4648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4" name="Oval 1040"/>
          <p:cNvSpPr>
            <a:spLocks noChangeArrowheads="1"/>
          </p:cNvSpPr>
          <p:nvPr/>
        </p:nvSpPr>
        <p:spPr bwMode="auto">
          <a:xfrm>
            <a:off x="5105400" y="4495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5" name="Oval 1041"/>
          <p:cNvSpPr>
            <a:spLocks noChangeArrowheads="1"/>
          </p:cNvSpPr>
          <p:nvPr/>
        </p:nvSpPr>
        <p:spPr bwMode="auto">
          <a:xfrm>
            <a:off x="5410200" y="4953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6" name="Oval 1042"/>
          <p:cNvSpPr>
            <a:spLocks noChangeArrowheads="1"/>
          </p:cNvSpPr>
          <p:nvPr/>
        </p:nvSpPr>
        <p:spPr bwMode="auto">
          <a:xfrm>
            <a:off x="5943600" y="4572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7" name="Oval 1043"/>
          <p:cNvSpPr>
            <a:spLocks noChangeArrowheads="1"/>
          </p:cNvSpPr>
          <p:nvPr/>
        </p:nvSpPr>
        <p:spPr bwMode="auto">
          <a:xfrm>
            <a:off x="7086600" y="4419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8" name="Oval 1044"/>
          <p:cNvSpPr>
            <a:spLocks noChangeArrowheads="1"/>
          </p:cNvSpPr>
          <p:nvPr/>
        </p:nvSpPr>
        <p:spPr bwMode="auto">
          <a:xfrm>
            <a:off x="6324600" y="3886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1989" name="Oval 1045"/>
          <p:cNvSpPr>
            <a:spLocks noChangeArrowheads="1"/>
          </p:cNvSpPr>
          <p:nvPr/>
        </p:nvSpPr>
        <p:spPr bwMode="auto">
          <a:xfrm>
            <a:off x="5486400" y="3352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cxnSp>
        <p:nvCxnSpPr>
          <p:cNvPr id="211990" name="AutoShape 1046"/>
          <p:cNvCxnSpPr>
            <a:cxnSpLocks noChangeShapeType="1"/>
            <a:stCxn id="211983" idx="7"/>
            <a:endCxn id="211982" idx="3"/>
          </p:cNvCxnSpPr>
          <p:nvPr/>
        </p:nvCxnSpPr>
        <p:spPr bwMode="auto">
          <a:xfrm flipV="1">
            <a:off x="3319463" y="3852863"/>
            <a:ext cx="752475" cy="828675"/>
          </a:xfrm>
          <a:prstGeom prst="straightConnector1">
            <a:avLst/>
          </a:prstGeom>
          <a:noFill/>
          <a:ln w="50800">
            <a:solidFill>
              <a:srgbClr val="000000"/>
            </a:solidFill>
            <a:round/>
            <a:headEnd/>
            <a:tailEnd/>
          </a:ln>
          <a:effectLst/>
        </p:spPr>
      </p:cxnSp>
      <p:cxnSp>
        <p:nvCxnSpPr>
          <p:cNvPr id="211991" name="AutoShape 1047"/>
          <p:cNvCxnSpPr>
            <a:cxnSpLocks noChangeShapeType="1"/>
            <a:stCxn id="211984" idx="0"/>
            <a:endCxn id="211981" idx="5"/>
          </p:cNvCxnSpPr>
          <p:nvPr/>
        </p:nvCxnSpPr>
        <p:spPr bwMode="auto">
          <a:xfrm flipH="1" flipV="1">
            <a:off x="4233863" y="3090863"/>
            <a:ext cx="985837" cy="1404937"/>
          </a:xfrm>
          <a:prstGeom prst="straightConnector1">
            <a:avLst/>
          </a:prstGeom>
          <a:noFill/>
          <a:ln w="50800">
            <a:solidFill>
              <a:srgbClr val="000000"/>
            </a:solidFill>
            <a:round/>
            <a:headEnd/>
            <a:tailEnd/>
          </a:ln>
          <a:effectLst/>
        </p:spPr>
      </p:cxnSp>
      <p:cxnSp>
        <p:nvCxnSpPr>
          <p:cNvPr id="211992" name="AutoShape 1048"/>
          <p:cNvCxnSpPr>
            <a:cxnSpLocks noChangeShapeType="1"/>
            <a:stCxn id="211982" idx="0"/>
            <a:endCxn id="211981" idx="4"/>
          </p:cNvCxnSpPr>
          <p:nvPr/>
        </p:nvCxnSpPr>
        <p:spPr bwMode="auto">
          <a:xfrm flipV="1">
            <a:off x="4152900" y="3124200"/>
            <a:ext cx="0" cy="533400"/>
          </a:xfrm>
          <a:prstGeom prst="straightConnector1">
            <a:avLst/>
          </a:prstGeom>
          <a:noFill/>
          <a:ln w="50800">
            <a:solidFill>
              <a:srgbClr val="000000"/>
            </a:solidFill>
            <a:round/>
            <a:headEnd/>
            <a:tailEnd/>
          </a:ln>
          <a:effectLst/>
        </p:spPr>
      </p:cxnSp>
      <p:cxnSp>
        <p:nvCxnSpPr>
          <p:cNvPr id="211993" name="AutoShape 1049"/>
          <p:cNvCxnSpPr>
            <a:cxnSpLocks noChangeShapeType="1"/>
            <a:stCxn id="211983" idx="6"/>
            <a:endCxn id="211984" idx="2"/>
          </p:cNvCxnSpPr>
          <p:nvPr/>
        </p:nvCxnSpPr>
        <p:spPr bwMode="auto">
          <a:xfrm flipV="1">
            <a:off x="3352800" y="4610100"/>
            <a:ext cx="1752600" cy="152400"/>
          </a:xfrm>
          <a:prstGeom prst="straightConnector1">
            <a:avLst/>
          </a:prstGeom>
          <a:noFill/>
          <a:ln w="50800">
            <a:solidFill>
              <a:srgbClr val="000000"/>
            </a:solidFill>
            <a:round/>
            <a:headEnd/>
            <a:tailEnd/>
          </a:ln>
          <a:effectLst/>
        </p:spPr>
      </p:cxnSp>
      <p:cxnSp>
        <p:nvCxnSpPr>
          <p:cNvPr id="211994" name="AutoShape 1050"/>
          <p:cNvCxnSpPr>
            <a:cxnSpLocks noChangeShapeType="1"/>
            <a:stCxn id="211984" idx="1"/>
            <a:endCxn id="211982" idx="5"/>
          </p:cNvCxnSpPr>
          <p:nvPr/>
        </p:nvCxnSpPr>
        <p:spPr bwMode="auto">
          <a:xfrm flipH="1" flipV="1">
            <a:off x="4233863" y="3852863"/>
            <a:ext cx="904875" cy="676275"/>
          </a:xfrm>
          <a:prstGeom prst="straightConnector1">
            <a:avLst/>
          </a:prstGeom>
          <a:noFill/>
          <a:ln w="50800">
            <a:solidFill>
              <a:srgbClr val="000000"/>
            </a:solidFill>
            <a:round/>
            <a:headEnd/>
            <a:tailEnd/>
          </a:ln>
          <a:effectLst/>
        </p:spPr>
      </p:cxnSp>
      <p:cxnSp>
        <p:nvCxnSpPr>
          <p:cNvPr id="211995" name="AutoShape 1051"/>
          <p:cNvCxnSpPr>
            <a:cxnSpLocks noChangeShapeType="1"/>
            <a:stCxn id="211981" idx="6"/>
            <a:endCxn id="211989" idx="1"/>
          </p:cNvCxnSpPr>
          <p:nvPr/>
        </p:nvCxnSpPr>
        <p:spPr bwMode="auto">
          <a:xfrm>
            <a:off x="4267200" y="3009900"/>
            <a:ext cx="1252538" cy="376238"/>
          </a:xfrm>
          <a:prstGeom prst="straightConnector1">
            <a:avLst/>
          </a:prstGeom>
          <a:noFill/>
          <a:ln w="50800">
            <a:solidFill>
              <a:srgbClr val="000000"/>
            </a:solidFill>
            <a:round/>
            <a:headEnd/>
            <a:tailEnd/>
          </a:ln>
          <a:effectLst/>
        </p:spPr>
      </p:cxnSp>
      <p:cxnSp>
        <p:nvCxnSpPr>
          <p:cNvPr id="211996" name="AutoShape 1052"/>
          <p:cNvCxnSpPr>
            <a:cxnSpLocks noChangeShapeType="1"/>
            <a:stCxn id="211983" idx="0"/>
            <a:endCxn id="211981" idx="3"/>
          </p:cNvCxnSpPr>
          <p:nvPr/>
        </p:nvCxnSpPr>
        <p:spPr bwMode="auto">
          <a:xfrm flipV="1">
            <a:off x="3238500" y="3090863"/>
            <a:ext cx="833438" cy="1557337"/>
          </a:xfrm>
          <a:prstGeom prst="straightConnector1">
            <a:avLst/>
          </a:prstGeom>
          <a:noFill/>
          <a:ln w="50800">
            <a:solidFill>
              <a:srgbClr val="000000"/>
            </a:solidFill>
            <a:round/>
            <a:headEnd/>
            <a:tailEnd/>
          </a:ln>
          <a:effectLst/>
        </p:spPr>
      </p:cxnSp>
      <p:cxnSp>
        <p:nvCxnSpPr>
          <p:cNvPr id="211997" name="AutoShape 1053"/>
          <p:cNvCxnSpPr>
            <a:cxnSpLocks noChangeShapeType="1"/>
            <a:stCxn id="211985" idx="1"/>
            <a:endCxn id="211984" idx="5"/>
          </p:cNvCxnSpPr>
          <p:nvPr/>
        </p:nvCxnSpPr>
        <p:spPr bwMode="auto">
          <a:xfrm flipH="1" flipV="1">
            <a:off x="5300663" y="4691063"/>
            <a:ext cx="142875" cy="295275"/>
          </a:xfrm>
          <a:prstGeom prst="straightConnector1">
            <a:avLst/>
          </a:prstGeom>
          <a:noFill/>
          <a:ln w="50800">
            <a:solidFill>
              <a:srgbClr val="000000"/>
            </a:solidFill>
            <a:round/>
            <a:headEnd/>
            <a:tailEnd/>
          </a:ln>
          <a:effectLst/>
        </p:spPr>
      </p:cxnSp>
      <p:cxnSp>
        <p:nvCxnSpPr>
          <p:cNvPr id="211998" name="AutoShape 1054"/>
          <p:cNvCxnSpPr>
            <a:cxnSpLocks noChangeShapeType="1"/>
            <a:stCxn id="211985" idx="7"/>
            <a:endCxn id="211986" idx="3"/>
          </p:cNvCxnSpPr>
          <p:nvPr/>
        </p:nvCxnSpPr>
        <p:spPr bwMode="auto">
          <a:xfrm flipV="1">
            <a:off x="5605463" y="4767263"/>
            <a:ext cx="371475" cy="219075"/>
          </a:xfrm>
          <a:prstGeom prst="straightConnector1">
            <a:avLst/>
          </a:prstGeom>
          <a:noFill/>
          <a:ln w="50800">
            <a:solidFill>
              <a:srgbClr val="000000"/>
            </a:solidFill>
            <a:round/>
            <a:headEnd/>
            <a:tailEnd/>
          </a:ln>
          <a:effectLst/>
        </p:spPr>
      </p:cxnSp>
      <p:cxnSp>
        <p:nvCxnSpPr>
          <p:cNvPr id="211999" name="AutoShape 1055"/>
          <p:cNvCxnSpPr>
            <a:cxnSpLocks noChangeShapeType="1"/>
            <a:stCxn id="211987" idx="3"/>
            <a:endCxn id="211986" idx="6"/>
          </p:cNvCxnSpPr>
          <p:nvPr/>
        </p:nvCxnSpPr>
        <p:spPr bwMode="auto">
          <a:xfrm flipH="1">
            <a:off x="6172200" y="4614863"/>
            <a:ext cx="947738" cy="71437"/>
          </a:xfrm>
          <a:prstGeom prst="straightConnector1">
            <a:avLst/>
          </a:prstGeom>
          <a:noFill/>
          <a:ln w="50800">
            <a:solidFill>
              <a:srgbClr val="000000"/>
            </a:solidFill>
            <a:round/>
            <a:headEnd/>
            <a:tailEnd/>
          </a:ln>
          <a:effectLst/>
        </p:spPr>
      </p:cxnSp>
      <p:cxnSp>
        <p:nvCxnSpPr>
          <p:cNvPr id="212000" name="AutoShape 1056"/>
          <p:cNvCxnSpPr>
            <a:cxnSpLocks noChangeShapeType="1"/>
            <a:stCxn id="211987" idx="1"/>
            <a:endCxn id="211988" idx="5"/>
          </p:cNvCxnSpPr>
          <p:nvPr/>
        </p:nvCxnSpPr>
        <p:spPr bwMode="auto">
          <a:xfrm flipH="1" flipV="1">
            <a:off x="6519863" y="4081463"/>
            <a:ext cx="600075" cy="371475"/>
          </a:xfrm>
          <a:prstGeom prst="straightConnector1">
            <a:avLst/>
          </a:prstGeom>
          <a:noFill/>
          <a:ln w="50800">
            <a:solidFill>
              <a:srgbClr val="000000"/>
            </a:solidFill>
            <a:round/>
            <a:headEnd/>
            <a:tailEnd/>
          </a:ln>
          <a:effectLst/>
        </p:spPr>
      </p:cxnSp>
      <p:cxnSp>
        <p:nvCxnSpPr>
          <p:cNvPr id="212001" name="AutoShape 1057"/>
          <p:cNvCxnSpPr>
            <a:cxnSpLocks noChangeShapeType="1"/>
            <a:stCxn id="211989" idx="5"/>
            <a:endCxn id="211988" idx="1"/>
          </p:cNvCxnSpPr>
          <p:nvPr/>
        </p:nvCxnSpPr>
        <p:spPr bwMode="auto">
          <a:xfrm>
            <a:off x="5681663" y="3548063"/>
            <a:ext cx="676275" cy="371475"/>
          </a:xfrm>
          <a:prstGeom prst="straightConnector1">
            <a:avLst/>
          </a:prstGeom>
          <a:noFill/>
          <a:ln w="50800">
            <a:solidFill>
              <a:srgbClr val="000000"/>
            </a:solidFill>
            <a:round/>
            <a:headEnd/>
            <a:tailEnd/>
          </a:ln>
          <a:effectLst/>
        </p:spPr>
      </p:cxnSp>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lide Number Placeholder 5"/>
          <p:cNvSpPr>
            <a:spLocks noGrp="1"/>
          </p:cNvSpPr>
          <p:nvPr>
            <p:ph type="sldNum" sz="quarter" idx="4294967295"/>
          </p:nvPr>
        </p:nvSpPr>
        <p:spPr>
          <a:xfrm>
            <a:off x="6553200" y="6248400"/>
            <a:ext cx="1905000" cy="457200"/>
          </a:xfrm>
          <a:prstGeom prst="rect">
            <a:avLst/>
          </a:prstGeom>
        </p:spPr>
        <p:txBody>
          <a:bodyPr/>
          <a:lstStyle/>
          <a:p>
            <a:fld id="{AFAB5DDB-5B8F-467C-9EDF-47625421F900}" type="slidenum">
              <a:rPr lang="en-US"/>
              <a:pPr/>
              <a:t>160</a:t>
            </a:fld>
            <a:endParaRPr lang="en-US"/>
          </a:p>
        </p:txBody>
      </p:sp>
      <p:sp>
        <p:nvSpPr>
          <p:cNvPr id="171010"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171011"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   Thực ra, ta cũng có thể xem bản đồ là đồ thị và khi đó sẽ xét đồ thị đối ngẫu của nó. </a:t>
            </a:r>
            <a:endParaRPr lang="en-US"/>
          </a:p>
        </p:txBody>
      </p:sp>
      <p:sp>
        <p:nvSpPr>
          <p:cNvPr id="171012"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171013"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171014"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171015"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171016"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171017"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171018"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171019"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171020"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171023" name="Oval 15"/>
          <p:cNvSpPr>
            <a:spLocks noChangeArrowheads="1"/>
          </p:cNvSpPr>
          <p:nvPr/>
        </p:nvSpPr>
        <p:spPr bwMode="auto">
          <a:xfrm>
            <a:off x="3200400" y="2667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42" name="Oval 34"/>
          <p:cNvSpPr>
            <a:spLocks noChangeArrowheads="1"/>
          </p:cNvSpPr>
          <p:nvPr/>
        </p:nvSpPr>
        <p:spPr bwMode="auto">
          <a:xfrm>
            <a:off x="4419600" y="2743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43" name="Oval 35"/>
          <p:cNvSpPr>
            <a:spLocks noChangeArrowheads="1"/>
          </p:cNvSpPr>
          <p:nvPr/>
        </p:nvSpPr>
        <p:spPr bwMode="auto">
          <a:xfrm>
            <a:off x="4724400" y="2667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46" name="Oval 38"/>
          <p:cNvSpPr>
            <a:spLocks noChangeArrowheads="1"/>
          </p:cNvSpPr>
          <p:nvPr/>
        </p:nvSpPr>
        <p:spPr bwMode="auto">
          <a:xfrm>
            <a:off x="5943600" y="2438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47" name="Oval 39"/>
          <p:cNvSpPr>
            <a:spLocks noChangeArrowheads="1"/>
          </p:cNvSpPr>
          <p:nvPr/>
        </p:nvSpPr>
        <p:spPr bwMode="auto">
          <a:xfrm>
            <a:off x="6477000" y="3200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48" name="Oval 40"/>
          <p:cNvSpPr>
            <a:spLocks noChangeArrowheads="1"/>
          </p:cNvSpPr>
          <p:nvPr/>
        </p:nvSpPr>
        <p:spPr bwMode="auto">
          <a:xfrm>
            <a:off x="7086600" y="3429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49" name="Oval 41"/>
          <p:cNvSpPr>
            <a:spLocks noChangeArrowheads="1"/>
          </p:cNvSpPr>
          <p:nvPr/>
        </p:nvSpPr>
        <p:spPr bwMode="auto">
          <a:xfrm>
            <a:off x="7239000" y="3810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0" name="Oval 42"/>
          <p:cNvSpPr>
            <a:spLocks noChangeArrowheads="1"/>
          </p:cNvSpPr>
          <p:nvPr/>
        </p:nvSpPr>
        <p:spPr bwMode="auto">
          <a:xfrm>
            <a:off x="7467600" y="3581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1" name="Oval 43"/>
          <p:cNvSpPr>
            <a:spLocks noChangeArrowheads="1"/>
          </p:cNvSpPr>
          <p:nvPr/>
        </p:nvSpPr>
        <p:spPr bwMode="auto">
          <a:xfrm>
            <a:off x="7467600" y="4724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2" name="Oval 44"/>
          <p:cNvSpPr>
            <a:spLocks noChangeArrowheads="1"/>
          </p:cNvSpPr>
          <p:nvPr/>
        </p:nvSpPr>
        <p:spPr bwMode="auto">
          <a:xfrm>
            <a:off x="6934200" y="4267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3" name="Oval 45"/>
          <p:cNvSpPr>
            <a:spLocks noChangeArrowheads="1"/>
          </p:cNvSpPr>
          <p:nvPr/>
        </p:nvSpPr>
        <p:spPr bwMode="auto">
          <a:xfrm>
            <a:off x="7467600" y="5638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4" name="Oval 46"/>
          <p:cNvSpPr>
            <a:spLocks noChangeArrowheads="1"/>
          </p:cNvSpPr>
          <p:nvPr/>
        </p:nvSpPr>
        <p:spPr bwMode="auto">
          <a:xfrm>
            <a:off x="63246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5" name="Oval 47"/>
          <p:cNvSpPr>
            <a:spLocks noChangeArrowheads="1"/>
          </p:cNvSpPr>
          <p:nvPr/>
        </p:nvSpPr>
        <p:spPr bwMode="auto">
          <a:xfrm>
            <a:off x="6172200" y="4800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6" name="Oval 48"/>
          <p:cNvSpPr>
            <a:spLocks noChangeArrowheads="1"/>
          </p:cNvSpPr>
          <p:nvPr/>
        </p:nvSpPr>
        <p:spPr bwMode="auto">
          <a:xfrm>
            <a:off x="5638800" y="4343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7" name="Oval 49"/>
          <p:cNvSpPr>
            <a:spLocks noChangeArrowheads="1"/>
          </p:cNvSpPr>
          <p:nvPr/>
        </p:nvSpPr>
        <p:spPr bwMode="auto">
          <a:xfrm>
            <a:off x="5638800" y="3962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8" name="Oval 50"/>
          <p:cNvSpPr>
            <a:spLocks noChangeArrowheads="1"/>
          </p:cNvSpPr>
          <p:nvPr/>
        </p:nvSpPr>
        <p:spPr bwMode="auto">
          <a:xfrm>
            <a:off x="51054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59" name="Oval 51"/>
          <p:cNvSpPr>
            <a:spLocks noChangeArrowheads="1"/>
          </p:cNvSpPr>
          <p:nvPr/>
        </p:nvSpPr>
        <p:spPr bwMode="auto">
          <a:xfrm>
            <a:off x="5562600" y="5105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0" name="Oval 52"/>
          <p:cNvSpPr>
            <a:spLocks noChangeArrowheads="1"/>
          </p:cNvSpPr>
          <p:nvPr/>
        </p:nvSpPr>
        <p:spPr bwMode="auto">
          <a:xfrm>
            <a:off x="5562600" y="4800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1" name="Oval 53"/>
          <p:cNvSpPr>
            <a:spLocks noChangeArrowheads="1"/>
          </p:cNvSpPr>
          <p:nvPr/>
        </p:nvSpPr>
        <p:spPr bwMode="auto">
          <a:xfrm>
            <a:off x="5105400" y="5029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2" name="Oval 54"/>
          <p:cNvSpPr>
            <a:spLocks noChangeArrowheads="1"/>
          </p:cNvSpPr>
          <p:nvPr/>
        </p:nvSpPr>
        <p:spPr bwMode="auto">
          <a:xfrm>
            <a:off x="5105400" y="5867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3" name="Oval 55"/>
          <p:cNvSpPr>
            <a:spLocks noChangeArrowheads="1"/>
          </p:cNvSpPr>
          <p:nvPr/>
        </p:nvSpPr>
        <p:spPr bwMode="auto">
          <a:xfrm>
            <a:off x="3810000" y="5867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4" name="Oval 56"/>
          <p:cNvSpPr>
            <a:spLocks noChangeArrowheads="1"/>
          </p:cNvSpPr>
          <p:nvPr/>
        </p:nvSpPr>
        <p:spPr bwMode="auto">
          <a:xfrm>
            <a:off x="38100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5" name="Oval 57"/>
          <p:cNvSpPr>
            <a:spLocks noChangeArrowheads="1"/>
          </p:cNvSpPr>
          <p:nvPr/>
        </p:nvSpPr>
        <p:spPr bwMode="auto">
          <a:xfrm>
            <a:off x="3733800" y="5181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6" name="Oval 58"/>
          <p:cNvSpPr>
            <a:spLocks noChangeArrowheads="1"/>
          </p:cNvSpPr>
          <p:nvPr/>
        </p:nvSpPr>
        <p:spPr bwMode="auto">
          <a:xfrm>
            <a:off x="4114800" y="5029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7" name="Oval 59"/>
          <p:cNvSpPr>
            <a:spLocks noChangeArrowheads="1"/>
          </p:cNvSpPr>
          <p:nvPr/>
        </p:nvSpPr>
        <p:spPr bwMode="auto">
          <a:xfrm>
            <a:off x="4114800" y="4038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8" name="Oval 60"/>
          <p:cNvSpPr>
            <a:spLocks noChangeArrowheads="1"/>
          </p:cNvSpPr>
          <p:nvPr/>
        </p:nvSpPr>
        <p:spPr bwMode="auto">
          <a:xfrm>
            <a:off x="4648200" y="4038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69" name="Oval 61"/>
          <p:cNvSpPr>
            <a:spLocks noChangeArrowheads="1"/>
          </p:cNvSpPr>
          <p:nvPr/>
        </p:nvSpPr>
        <p:spPr bwMode="auto">
          <a:xfrm>
            <a:off x="4038600" y="3200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70" name="Oval 62"/>
          <p:cNvSpPr>
            <a:spLocks noChangeArrowheads="1"/>
          </p:cNvSpPr>
          <p:nvPr/>
        </p:nvSpPr>
        <p:spPr bwMode="auto">
          <a:xfrm>
            <a:off x="3048000" y="3810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72" name="Oval 64"/>
          <p:cNvSpPr>
            <a:spLocks noChangeArrowheads="1"/>
          </p:cNvSpPr>
          <p:nvPr/>
        </p:nvSpPr>
        <p:spPr bwMode="auto">
          <a:xfrm>
            <a:off x="2895600" y="4343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73" name="Oval 65"/>
          <p:cNvSpPr>
            <a:spLocks noChangeArrowheads="1"/>
          </p:cNvSpPr>
          <p:nvPr/>
        </p:nvSpPr>
        <p:spPr bwMode="auto">
          <a:xfrm>
            <a:off x="3429000" y="4495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74" name="Oval 66"/>
          <p:cNvSpPr>
            <a:spLocks noChangeArrowheads="1"/>
          </p:cNvSpPr>
          <p:nvPr/>
        </p:nvSpPr>
        <p:spPr bwMode="auto">
          <a:xfrm>
            <a:off x="3124200" y="5562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75" name="Oval 67"/>
          <p:cNvSpPr>
            <a:spLocks noChangeArrowheads="1"/>
          </p:cNvSpPr>
          <p:nvPr/>
        </p:nvSpPr>
        <p:spPr bwMode="auto">
          <a:xfrm>
            <a:off x="2590800" y="4953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71076" name="Oval 68"/>
          <p:cNvSpPr>
            <a:spLocks noChangeArrowheads="1"/>
          </p:cNvSpPr>
          <p:nvPr/>
        </p:nvSpPr>
        <p:spPr bwMode="auto">
          <a:xfrm>
            <a:off x="1676400" y="4114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Slide Number Placeholder 5"/>
          <p:cNvSpPr>
            <a:spLocks noGrp="1"/>
          </p:cNvSpPr>
          <p:nvPr>
            <p:ph type="sldNum" sz="quarter" idx="4294967295"/>
          </p:nvPr>
        </p:nvSpPr>
        <p:spPr>
          <a:xfrm>
            <a:off x="6553200" y="6248400"/>
            <a:ext cx="1905000" cy="457200"/>
          </a:xfrm>
          <a:prstGeom prst="rect">
            <a:avLst/>
          </a:prstGeom>
        </p:spPr>
        <p:txBody>
          <a:bodyPr/>
          <a:lstStyle/>
          <a:p>
            <a:fld id="{E89D12E8-FC10-46C1-992A-0C2D5A3EFE06}" type="slidenum">
              <a:rPr lang="en-US"/>
              <a:pPr/>
              <a:t>161</a:t>
            </a:fld>
            <a:endParaRPr lang="en-US"/>
          </a:p>
        </p:txBody>
      </p:sp>
      <p:sp>
        <p:nvSpPr>
          <p:cNvPr id="214018" name="Rectangle 1026"/>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214019" name="Rectangle 1027" descr="Rectangle: Click to edit Master text styles&#10;Second level&#10;Third level&#10;Fourth level&#10;Fifth level"/>
          <p:cNvSpPr>
            <a:spLocks noGrp="1" noChangeArrowheads="1"/>
          </p:cNvSpPr>
          <p:nvPr>
            <p:ph type="body" idx="1"/>
          </p:nvPr>
        </p:nvSpPr>
        <p:spPr>
          <a:xfrm>
            <a:off x="533400" y="1371600"/>
            <a:ext cx="7772400" cy="4114800"/>
          </a:xfrm>
        </p:spPr>
        <p:txBody>
          <a:bodyPr/>
          <a:lstStyle/>
          <a:p>
            <a:pPr>
              <a:buFont typeface="Wingdings" pitchFamily="2" charset="2"/>
              <a:buNone/>
            </a:pPr>
            <a:r>
              <a:rPr lang="en-US" i="1" smtClean="0"/>
              <a:t>Đồ thị đối ngẫu </a:t>
            </a:r>
            <a:r>
              <a:rPr lang="en-US" smtClean="0"/>
              <a:t>(</a:t>
            </a:r>
            <a:r>
              <a:rPr lang="en-US" i="1" smtClean="0"/>
              <a:t>Dual Graphs</a:t>
            </a:r>
            <a:r>
              <a:rPr lang="en-US" smtClean="0"/>
              <a:t>)</a:t>
            </a:r>
            <a:r>
              <a:rPr lang="en-US" i="1" smtClean="0"/>
              <a:t> </a:t>
            </a:r>
            <a:r>
              <a:rPr lang="en-US"/>
              <a:t>:</a:t>
            </a:r>
          </a:p>
          <a:p>
            <a:pPr>
              <a:buFont typeface="Wingdings" pitchFamily="2" charset="2"/>
              <a:buNone/>
            </a:pPr>
            <a:r>
              <a:rPr lang="en-US"/>
              <a:t>1) </a:t>
            </a:r>
            <a:r>
              <a:rPr lang="en-US" smtClean="0"/>
              <a:t>Đặt mỗi miền ứng với 1 đỉnh: </a:t>
            </a:r>
            <a:endParaRPr lang="en-US"/>
          </a:p>
        </p:txBody>
      </p:sp>
      <p:sp>
        <p:nvSpPr>
          <p:cNvPr id="214050" name="Freeform 105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214051" name="Freeform 105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214052" name="Freeform 106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214053" name="Freeform 106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14054" name="Freeform 106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4055" name="Freeform 106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14056" name="Freeform 1064"/>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14057" name="Freeform 1065"/>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14058" name="Freeform 1066"/>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214059" name="Oval 1067"/>
          <p:cNvSpPr>
            <a:spLocks noChangeArrowheads="1"/>
          </p:cNvSpPr>
          <p:nvPr/>
        </p:nvSpPr>
        <p:spPr bwMode="auto">
          <a:xfrm>
            <a:off x="3200400" y="2667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0" name="Oval 1068"/>
          <p:cNvSpPr>
            <a:spLocks noChangeArrowheads="1"/>
          </p:cNvSpPr>
          <p:nvPr/>
        </p:nvSpPr>
        <p:spPr bwMode="auto">
          <a:xfrm>
            <a:off x="4419600" y="2743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1" name="Oval 1069"/>
          <p:cNvSpPr>
            <a:spLocks noChangeArrowheads="1"/>
          </p:cNvSpPr>
          <p:nvPr/>
        </p:nvSpPr>
        <p:spPr bwMode="auto">
          <a:xfrm>
            <a:off x="4724400" y="2667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2" name="Oval 1070"/>
          <p:cNvSpPr>
            <a:spLocks noChangeArrowheads="1"/>
          </p:cNvSpPr>
          <p:nvPr/>
        </p:nvSpPr>
        <p:spPr bwMode="auto">
          <a:xfrm>
            <a:off x="5943600" y="2438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3" name="Oval 1071"/>
          <p:cNvSpPr>
            <a:spLocks noChangeArrowheads="1"/>
          </p:cNvSpPr>
          <p:nvPr/>
        </p:nvSpPr>
        <p:spPr bwMode="auto">
          <a:xfrm>
            <a:off x="6477000" y="3200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4" name="Oval 1072"/>
          <p:cNvSpPr>
            <a:spLocks noChangeArrowheads="1"/>
          </p:cNvSpPr>
          <p:nvPr/>
        </p:nvSpPr>
        <p:spPr bwMode="auto">
          <a:xfrm>
            <a:off x="7086600" y="3429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5" name="Oval 1073"/>
          <p:cNvSpPr>
            <a:spLocks noChangeArrowheads="1"/>
          </p:cNvSpPr>
          <p:nvPr/>
        </p:nvSpPr>
        <p:spPr bwMode="auto">
          <a:xfrm>
            <a:off x="7239000" y="3810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6" name="Oval 1074"/>
          <p:cNvSpPr>
            <a:spLocks noChangeArrowheads="1"/>
          </p:cNvSpPr>
          <p:nvPr/>
        </p:nvSpPr>
        <p:spPr bwMode="auto">
          <a:xfrm>
            <a:off x="7467600" y="3581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7" name="Oval 1075"/>
          <p:cNvSpPr>
            <a:spLocks noChangeArrowheads="1"/>
          </p:cNvSpPr>
          <p:nvPr/>
        </p:nvSpPr>
        <p:spPr bwMode="auto">
          <a:xfrm>
            <a:off x="7467600" y="4724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8" name="Oval 1076"/>
          <p:cNvSpPr>
            <a:spLocks noChangeArrowheads="1"/>
          </p:cNvSpPr>
          <p:nvPr/>
        </p:nvSpPr>
        <p:spPr bwMode="auto">
          <a:xfrm>
            <a:off x="6934200" y="4267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69" name="Oval 1077"/>
          <p:cNvSpPr>
            <a:spLocks noChangeArrowheads="1"/>
          </p:cNvSpPr>
          <p:nvPr/>
        </p:nvSpPr>
        <p:spPr bwMode="auto">
          <a:xfrm>
            <a:off x="7467600" y="5638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0" name="Oval 1078"/>
          <p:cNvSpPr>
            <a:spLocks noChangeArrowheads="1"/>
          </p:cNvSpPr>
          <p:nvPr/>
        </p:nvSpPr>
        <p:spPr bwMode="auto">
          <a:xfrm>
            <a:off x="63246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1" name="Oval 1079"/>
          <p:cNvSpPr>
            <a:spLocks noChangeArrowheads="1"/>
          </p:cNvSpPr>
          <p:nvPr/>
        </p:nvSpPr>
        <p:spPr bwMode="auto">
          <a:xfrm>
            <a:off x="6172200" y="4800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2" name="Oval 1080"/>
          <p:cNvSpPr>
            <a:spLocks noChangeArrowheads="1"/>
          </p:cNvSpPr>
          <p:nvPr/>
        </p:nvSpPr>
        <p:spPr bwMode="auto">
          <a:xfrm>
            <a:off x="5638800" y="4343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3" name="Oval 1081"/>
          <p:cNvSpPr>
            <a:spLocks noChangeArrowheads="1"/>
          </p:cNvSpPr>
          <p:nvPr/>
        </p:nvSpPr>
        <p:spPr bwMode="auto">
          <a:xfrm>
            <a:off x="5638800" y="3962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4" name="Oval 1082"/>
          <p:cNvSpPr>
            <a:spLocks noChangeArrowheads="1"/>
          </p:cNvSpPr>
          <p:nvPr/>
        </p:nvSpPr>
        <p:spPr bwMode="auto">
          <a:xfrm>
            <a:off x="51054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5" name="Oval 1083"/>
          <p:cNvSpPr>
            <a:spLocks noChangeArrowheads="1"/>
          </p:cNvSpPr>
          <p:nvPr/>
        </p:nvSpPr>
        <p:spPr bwMode="auto">
          <a:xfrm>
            <a:off x="5562600" y="5105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6" name="Oval 1084"/>
          <p:cNvSpPr>
            <a:spLocks noChangeArrowheads="1"/>
          </p:cNvSpPr>
          <p:nvPr/>
        </p:nvSpPr>
        <p:spPr bwMode="auto">
          <a:xfrm>
            <a:off x="5562600" y="4800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7" name="Oval 1085"/>
          <p:cNvSpPr>
            <a:spLocks noChangeArrowheads="1"/>
          </p:cNvSpPr>
          <p:nvPr/>
        </p:nvSpPr>
        <p:spPr bwMode="auto">
          <a:xfrm>
            <a:off x="5105400" y="5029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8" name="Oval 1086"/>
          <p:cNvSpPr>
            <a:spLocks noChangeArrowheads="1"/>
          </p:cNvSpPr>
          <p:nvPr/>
        </p:nvSpPr>
        <p:spPr bwMode="auto">
          <a:xfrm>
            <a:off x="5105400" y="5867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79" name="Oval 1087"/>
          <p:cNvSpPr>
            <a:spLocks noChangeArrowheads="1"/>
          </p:cNvSpPr>
          <p:nvPr/>
        </p:nvSpPr>
        <p:spPr bwMode="auto">
          <a:xfrm>
            <a:off x="3810000" y="5867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0" name="Oval 1088"/>
          <p:cNvSpPr>
            <a:spLocks noChangeArrowheads="1"/>
          </p:cNvSpPr>
          <p:nvPr/>
        </p:nvSpPr>
        <p:spPr bwMode="auto">
          <a:xfrm>
            <a:off x="38100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1" name="Oval 1089"/>
          <p:cNvSpPr>
            <a:spLocks noChangeArrowheads="1"/>
          </p:cNvSpPr>
          <p:nvPr/>
        </p:nvSpPr>
        <p:spPr bwMode="auto">
          <a:xfrm>
            <a:off x="3733800" y="5181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2" name="Oval 1090"/>
          <p:cNvSpPr>
            <a:spLocks noChangeArrowheads="1"/>
          </p:cNvSpPr>
          <p:nvPr/>
        </p:nvSpPr>
        <p:spPr bwMode="auto">
          <a:xfrm>
            <a:off x="4114800" y="5029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3" name="Oval 1091"/>
          <p:cNvSpPr>
            <a:spLocks noChangeArrowheads="1"/>
          </p:cNvSpPr>
          <p:nvPr/>
        </p:nvSpPr>
        <p:spPr bwMode="auto">
          <a:xfrm>
            <a:off x="4114800" y="4038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4" name="Oval 1092"/>
          <p:cNvSpPr>
            <a:spLocks noChangeArrowheads="1"/>
          </p:cNvSpPr>
          <p:nvPr/>
        </p:nvSpPr>
        <p:spPr bwMode="auto">
          <a:xfrm>
            <a:off x="4648200" y="4038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5" name="Oval 1093"/>
          <p:cNvSpPr>
            <a:spLocks noChangeArrowheads="1"/>
          </p:cNvSpPr>
          <p:nvPr/>
        </p:nvSpPr>
        <p:spPr bwMode="auto">
          <a:xfrm>
            <a:off x="4038600" y="3200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6" name="Oval 1094"/>
          <p:cNvSpPr>
            <a:spLocks noChangeArrowheads="1"/>
          </p:cNvSpPr>
          <p:nvPr/>
        </p:nvSpPr>
        <p:spPr bwMode="auto">
          <a:xfrm>
            <a:off x="3048000" y="3810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7" name="Oval 1095"/>
          <p:cNvSpPr>
            <a:spLocks noChangeArrowheads="1"/>
          </p:cNvSpPr>
          <p:nvPr/>
        </p:nvSpPr>
        <p:spPr bwMode="auto">
          <a:xfrm>
            <a:off x="2895600" y="4343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8" name="Oval 1096"/>
          <p:cNvSpPr>
            <a:spLocks noChangeArrowheads="1"/>
          </p:cNvSpPr>
          <p:nvPr/>
        </p:nvSpPr>
        <p:spPr bwMode="auto">
          <a:xfrm>
            <a:off x="3429000" y="4495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89" name="Oval 1097"/>
          <p:cNvSpPr>
            <a:spLocks noChangeArrowheads="1"/>
          </p:cNvSpPr>
          <p:nvPr/>
        </p:nvSpPr>
        <p:spPr bwMode="auto">
          <a:xfrm>
            <a:off x="3124200" y="5562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90" name="Oval 1098"/>
          <p:cNvSpPr>
            <a:spLocks noChangeArrowheads="1"/>
          </p:cNvSpPr>
          <p:nvPr/>
        </p:nvSpPr>
        <p:spPr bwMode="auto">
          <a:xfrm>
            <a:off x="2590800" y="4953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91" name="Oval 1099"/>
          <p:cNvSpPr>
            <a:spLocks noChangeArrowheads="1"/>
          </p:cNvSpPr>
          <p:nvPr/>
        </p:nvSpPr>
        <p:spPr bwMode="auto">
          <a:xfrm>
            <a:off x="1676400" y="4114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4093" name="Oval 1101"/>
          <p:cNvSpPr>
            <a:spLocks noChangeArrowheads="1"/>
          </p:cNvSpPr>
          <p:nvPr/>
        </p:nvSpPr>
        <p:spPr bwMode="auto">
          <a:xfrm>
            <a:off x="4038600" y="2895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094" name="Oval 1102"/>
          <p:cNvSpPr>
            <a:spLocks noChangeArrowheads="1"/>
          </p:cNvSpPr>
          <p:nvPr/>
        </p:nvSpPr>
        <p:spPr bwMode="auto">
          <a:xfrm>
            <a:off x="4038600" y="3657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095" name="Oval 1103"/>
          <p:cNvSpPr>
            <a:spLocks noChangeArrowheads="1"/>
          </p:cNvSpPr>
          <p:nvPr/>
        </p:nvSpPr>
        <p:spPr bwMode="auto">
          <a:xfrm>
            <a:off x="3124200" y="4648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096" name="Oval 1104"/>
          <p:cNvSpPr>
            <a:spLocks noChangeArrowheads="1"/>
          </p:cNvSpPr>
          <p:nvPr/>
        </p:nvSpPr>
        <p:spPr bwMode="auto">
          <a:xfrm>
            <a:off x="5105400" y="4495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097" name="Oval 1105"/>
          <p:cNvSpPr>
            <a:spLocks noChangeArrowheads="1"/>
          </p:cNvSpPr>
          <p:nvPr/>
        </p:nvSpPr>
        <p:spPr bwMode="auto">
          <a:xfrm>
            <a:off x="5410200" y="4953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098" name="Oval 1106"/>
          <p:cNvSpPr>
            <a:spLocks noChangeArrowheads="1"/>
          </p:cNvSpPr>
          <p:nvPr/>
        </p:nvSpPr>
        <p:spPr bwMode="auto">
          <a:xfrm>
            <a:off x="5943600" y="4572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099" name="Oval 1107"/>
          <p:cNvSpPr>
            <a:spLocks noChangeArrowheads="1"/>
          </p:cNvSpPr>
          <p:nvPr/>
        </p:nvSpPr>
        <p:spPr bwMode="auto">
          <a:xfrm>
            <a:off x="7086600" y="4419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100" name="Oval 1108"/>
          <p:cNvSpPr>
            <a:spLocks noChangeArrowheads="1"/>
          </p:cNvSpPr>
          <p:nvPr/>
        </p:nvSpPr>
        <p:spPr bwMode="auto">
          <a:xfrm>
            <a:off x="6324600" y="3886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4101" name="Oval 1109"/>
          <p:cNvSpPr>
            <a:spLocks noChangeArrowheads="1"/>
          </p:cNvSpPr>
          <p:nvPr/>
        </p:nvSpPr>
        <p:spPr bwMode="auto">
          <a:xfrm>
            <a:off x="5486400" y="3352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Slide Number Placeholder 5"/>
          <p:cNvSpPr>
            <a:spLocks noGrp="1"/>
          </p:cNvSpPr>
          <p:nvPr>
            <p:ph type="sldNum" sz="quarter" idx="4294967295"/>
          </p:nvPr>
        </p:nvSpPr>
        <p:spPr>
          <a:xfrm>
            <a:off x="6553200" y="6248400"/>
            <a:ext cx="1905000" cy="457200"/>
          </a:xfrm>
          <a:prstGeom prst="rect">
            <a:avLst/>
          </a:prstGeom>
        </p:spPr>
        <p:txBody>
          <a:bodyPr/>
          <a:lstStyle/>
          <a:p>
            <a:fld id="{60B6FD93-A204-4D97-BE1F-9A74063B978F}" type="slidenum">
              <a:rPr lang="en-US"/>
              <a:pPr/>
              <a:t>162</a:t>
            </a:fld>
            <a:endParaRPr lang="en-US"/>
          </a:p>
        </p:txBody>
      </p:sp>
      <p:sp>
        <p:nvSpPr>
          <p:cNvPr id="216066" name="Rectangle 1026"/>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216067" name="Rectangle 1027" descr="Rectangle: Click to edit Master text styles&#10;Second level&#10;Third level&#10;Fourth level&#10;Fifth level"/>
          <p:cNvSpPr>
            <a:spLocks noGrp="1" noChangeArrowheads="1"/>
          </p:cNvSpPr>
          <p:nvPr>
            <p:ph type="body" idx="1"/>
          </p:nvPr>
        </p:nvSpPr>
        <p:spPr>
          <a:xfrm>
            <a:off x="533400" y="1371600"/>
            <a:ext cx="7772400" cy="4114800"/>
          </a:xfrm>
        </p:spPr>
        <p:txBody>
          <a:bodyPr/>
          <a:lstStyle/>
          <a:p>
            <a:pPr>
              <a:buFont typeface="Wingdings" pitchFamily="2" charset="2"/>
              <a:buNone/>
            </a:pPr>
            <a:r>
              <a:rPr lang="en-US" i="1" smtClean="0"/>
              <a:t>Đồ thị đối ngẫu </a:t>
            </a:r>
            <a:r>
              <a:rPr lang="en-US" smtClean="0"/>
              <a:t>(</a:t>
            </a:r>
            <a:r>
              <a:rPr lang="en-US" i="1" smtClean="0"/>
              <a:t>Dual Graphs</a:t>
            </a:r>
            <a:r>
              <a:rPr lang="en-US" smtClean="0"/>
              <a:t>)</a:t>
            </a:r>
            <a:r>
              <a:rPr lang="en-US" i="1" smtClean="0"/>
              <a:t> </a:t>
            </a:r>
            <a:r>
              <a:rPr lang="en-US"/>
              <a:t>:</a:t>
            </a:r>
          </a:p>
          <a:p>
            <a:pPr>
              <a:buFont typeface="Wingdings" pitchFamily="2" charset="2"/>
              <a:buNone/>
            </a:pPr>
            <a:r>
              <a:rPr lang="en-US"/>
              <a:t>2) </a:t>
            </a:r>
            <a:r>
              <a:rPr lang="en-US" smtClean="0"/>
              <a:t>Nối các đỉnh bởi các cạnh:</a:t>
            </a:r>
            <a:endParaRPr lang="en-US"/>
          </a:p>
        </p:txBody>
      </p:sp>
      <p:sp>
        <p:nvSpPr>
          <p:cNvPr id="216068" name="Freeform 1028"/>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216069" name="Freeform 1029"/>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216070" name="Freeform 1030"/>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216071" name="Freeform 1031"/>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16072" name="Freeform 1032"/>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6073" name="Freeform 1033"/>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16074" name="Freeform 1034"/>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16075" name="Freeform 1035"/>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16076" name="Freeform 1036"/>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216077" name="Oval 1037"/>
          <p:cNvSpPr>
            <a:spLocks noChangeArrowheads="1"/>
          </p:cNvSpPr>
          <p:nvPr/>
        </p:nvSpPr>
        <p:spPr bwMode="auto">
          <a:xfrm>
            <a:off x="3200400" y="2667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78" name="Oval 1038"/>
          <p:cNvSpPr>
            <a:spLocks noChangeArrowheads="1"/>
          </p:cNvSpPr>
          <p:nvPr/>
        </p:nvSpPr>
        <p:spPr bwMode="auto">
          <a:xfrm>
            <a:off x="4419600" y="2743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79" name="Oval 1039"/>
          <p:cNvSpPr>
            <a:spLocks noChangeArrowheads="1"/>
          </p:cNvSpPr>
          <p:nvPr/>
        </p:nvSpPr>
        <p:spPr bwMode="auto">
          <a:xfrm>
            <a:off x="4724400" y="2667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0" name="Oval 1040"/>
          <p:cNvSpPr>
            <a:spLocks noChangeArrowheads="1"/>
          </p:cNvSpPr>
          <p:nvPr/>
        </p:nvSpPr>
        <p:spPr bwMode="auto">
          <a:xfrm>
            <a:off x="5943600" y="2438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1" name="Oval 1041"/>
          <p:cNvSpPr>
            <a:spLocks noChangeArrowheads="1"/>
          </p:cNvSpPr>
          <p:nvPr/>
        </p:nvSpPr>
        <p:spPr bwMode="auto">
          <a:xfrm>
            <a:off x="6477000" y="3200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2" name="Oval 1042"/>
          <p:cNvSpPr>
            <a:spLocks noChangeArrowheads="1"/>
          </p:cNvSpPr>
          <p:nvPr/>
        </p:nvSpPr>
        <p:spPr bwMode="auto">
          <a:xfrm>
            <a:off x="7086600" y="3429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3" name="Oval 1043"/>
          <p:cNvSpPr>
            <a:spLocks noChangeArrowheads="1"/>
          </p:cNvSpPr>
          <p:nvPr/>
        </p:nvSpPr>
        <p:spPr bwMode="auto">
          <a:xfrm>
            <a:off x="7239000" y="3810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4" name="Oval 1044"/>
          <p:cNvSpPr>
            <a:spLocks noChangeArrowheads="1"/>
          </p:cNvSpPr>
          <p:nvPr/>
        </p:nvSpPr>
        <p:spPr bwMode="auto">
          <a:xfrm>
            <a:off x="7467600" y="3581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5" name="Oval 1045"/>
          <p:cNvSpPr>
            <a:spLocks noChangeArrowheads="1"/>
          </p:cNvSpPr>
          <p:nvPr/>
        </p:nvSpPr>
        <p:spPr bwMode="auto">
          <a:xfrm>
            <a:off x="7467600" y="4724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6" name="Oval 1046"/>
          <p:cNvSpPr>
            <a:spLocks noChangeArrowheads="1"/>
          </p:cNvSpPr>
          <p:nvPr/>
        </p:nvSpPr>
        <p:spPr bwMode="auto">
          <a:xfrm>
            <a:off x="6934200" y="4267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7" name="Oval 1047"/>
          <p:cNvSpPr>
            <a:spLocks noChangeArrowheads="1"/>
          </p:cNvSpPr>
          <p:nvPr/>
        </p:nvSpPr>
        <p:spPr bwMode="auto">
          <a:xfrm>
            <a:off x="7467600" y="5638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8" name="Oval 1048"/>
          <p:cNvSpPr>
            <a:spLocks noChangeArrowheads="1"/>
          </p:cNvSpPr>
          <p:nvPr/>
        </p:nvSpPr>
        <p:spPr bwMode="auto">
          <a:xfrm>
            <a:off x="63246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89" name="Oval 1049"/>
          <p:cNvSpPr>
            <a:spLocks noChangeArrowheads="1"/>
          </p:cNvSpPr>
          <p:nvPr/>
        </p:nvSpPr>
        <p:spPr bwMode="auto">
          <a:xfrm>
            <a:off x="6172200" y="4800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0" name="Oval 1050"/>
          <p:cNvSpPr>
            <a:spLocks noChangeArrowheads="1"/>
          </p:cNvSpPr>
          <p:nvPr/>
        </p:nvSpPr>
        <p:spPr bwMode="auto">
          <a:xfrm>
            <a:off x="5638800" y="4343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1" name="Oval 1051"/>
          <p:cNvSpPr>
            <a:spLocks noChangeArrowheads="1"/>
          </p:cNvSpPr>
          <p:nvPr/>
        </p:nvSpPr>
        <p:spPr bwMode="auto">
          <a:xfrm>
            <a:off x="5638800" y="3962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2" name="Oval 1052"/>
          <p:cNvSpPr>
            <a:spLocks noChangeArrowheads="1"/>
          </p:cNvSpPr>
          <p:nvPr/>
        </p:nvSpPr>
        <p:spPr bwMode="auto">
          <a:xfrm>
            <a:off x="51054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3" name="Oval 1053"/>
          <p:cNvSpPr>
            <a:spLocks noChangeArrowheads="1"/>
          </p:cNvSpPr>
          <p:nvPr/>
        </p:nvSpPr>
        <p:spPr bwMode="auto">
          <a:xfrm>
            <a:off x="5562600" y="5105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4" name="Oval 1054"/>
          <p:cNvSpPr>
            <a:spLocks noChangeArrowheads="1"/>
          </p:cNvSpPr>
          <p:nvPr/>
        </p:nvSpPr>
        <p:spPr bwMode="auto">
          <a:xfrm>
            <a:off x="5562600" y="4800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5" name="Oval 1055"/>
          <p:cNvSpPr>
            <a:spLocks noChangeArrowheads="1"/>
          </p:cNvSpPr>
          <p:nvPr/>
        </p:nvSpPr>
        <p:spPr bwMode="auto">
          <a:xfrm>
            <a:off x="5105400" y="5029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6" name="Oval 1056"/>
          <p:cNvSpPr>
            <a:spLocks noChangeArrowheads="1"/>
          </p:cNvSpPr>
          <p:nvPr/>
        </p:nvSpPr>
        <p:spPr bwMode="auto">
          <a:xfrm>
            <a:off x="5105400" y="5867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7" name="Oval 1057"/>
          <p:cNvSpPr>
            <a:spLocks noChangeArrowheads="1"/>
          </p:cNvSpPr>
          <p:nvPr/>
        </p:nvSpPr>
        <p:spPr bwMode="auto">
          <a:xfrm>
            <a:off x="3810000" y="5867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8" name="Oval 1058"/>
          <p:cNvSpPr>
            <a:spLocks noChangeArrowheads="1"/>
          </p:cNvSpPr>
          <p:nvPr/>
        </p:nvSpPr>
        <p:spPr bwMode="auto">
          <a:xfrm>
            <a:off x="3810000" y="5486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099" name="Oval 1059"/>
          <p:cNvSpPr>
            <a:spLocks noChangeArrowheads="1"/>
          </p:cNvSpPr>
          <p:nvPr/>
        </p:nvSpPr>
        <p:spPr bwMode="auto">
          <a:xfrm>
            <a:off x="3733800" y="5181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0" name="Oval 1060"/>
          <p:cNvSpPr>
            <a:spLocks noChangeArrowheads="1"/>
          </p:cNvSpPr>
          <p:nvPr/>
        </p:nvSpPr>
        <p:spPr bwMode="auto">
          <a:xfrm>
            <a:off x="4114800" y="50292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1" name="Oval 1061"/>
          <p:cNvSpPr>
            <a:spLocks noChangeArrowheads="1"/>
          </p:cNvSpPr>
          <p:nvPr/>
        </p:nvSpPr>
        <p:spPr bwMode="auto">
          <a:xfrm>
            <a:off x="4114800" y="4038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2" name="Oval 1062"/>
          <p:cNvSpPr>
            <a:spLocks noChangeArrowheads="1"/>
          </p:cNvSpPr>
          <p:nvPr/>
        </p:nvSpPr>
        <p:spPr bwMode="auto">
          <a:xfrm>
            <a:off x="4648200" y="4038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3" name="Oval 1063"/>
          <p:cNvSpPr>
            <a:spLocks noChangeArrowheads="1"/>
          </p:cNvSpPr>
          <p:nvPr/>
        </p:nvSpPr>
        <p:spPr bwMode="auto">
          <a:xfrm>
            <a:off x="4038600" y="3200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4" name="Oval 1064"/>
          <p:cNvSpPr>
            <a:spLocks noChangeArrowheads="1"/>
          </p:cNvSpPr>
          <p:nvPr/>
        </p:nvSpPr>
        <p:spPr bwMode="auto">
          <a:xfrm>
            <a:off x="3048000" y="3810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5" name="Oval 1065"/>
          <p:cNvSpPr>
            <a:spLocks noChangeArrowheads="1"/>
          </p:cNvSpPr>
          <p:nvPr/>
        </p:nvSpPr>
        <p:spPr bwMode="auto">
          <a:xfrm>
            <a:off x="2895600" y="43434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6" name="Oval 1066"/>
          <p:cNvSpPr>
            <a:spLocks noChangeArrowheads="1"/>
          </p:cNvSpPr>
          <p:nvPr/>
        </p:nvSpPr>
        <p:spPr bwMode="auto">
          <a:xfrm>
            <a:off x="3429000" y="4495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7" name="Oval 1067"/>
          <p:cNvSpPr>
            <a:spLocks noChangeArrowheads="1"/>
          </p:cNvSpPr>
          <p:nvPr/>
        </p:nvSpPr>
        <p:spPr bwMode="auto">
          <a:xfrm>
            <a:off x="3124200" y="5562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8" name="Oval 1068"/>
          <p:cNvSpPr>
            <a:spLocks noChangeArrowheads="1"/>
          </p:cNvSpPr>
          <p:nvPr/>
        </p:nvSpPr>
        <p:spPr bwMode="auto">
          <a:xfrm>
            <a:off x="2590800" y="49530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216109" name="Oval 1069"/>
          <p:cNvSpPr>
            <a:spLocks noChangeArrowheads="1"/>
          </p:cNvSpPr>
          <p:nvPr/>
        </p:nvSpPr>
        <p:spPr bwMode="auto">
          <a:xfrm>
            <a:off x="1676400" y="41148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grpSp>
        <p:nvGrpSpPr>
          <p:cNvPr id="2" name="Group 1070"/>
          <p:cNvGrpSpPr>
            <a:grpSpLocks/>
          </p:cNvGrpSpPr>
          <p:nvPr/>
        </p:nvGrpSpPr>
        <p:grpSpPr bwMode="auto">
          <a:xfrm>
            <a:off x="3124200" y="2895600"/>
            <a:ext cx="4191000" cy="2286000"/>
            <a:chOff x="1968" y="1824"/>
            <a:chExt cx="2640" cy="1440"/>
          </a:xfrm>
        </p:grpSpPr>
        <p:sp>
          <p:nvSpPr>
            <p:cNvPr id="216111" name="Oval 1071"/>
            <p:cNvSpPr>
              <a:spLocks noChangeArrowheads="1"/>
            </p:cNvSpPr>
            <p:nvPr/>
          </p:nvSpPr>
          <p:spPr bwMode="auto">
            <a:xfrm>
              <a:off x="2544" y="1824"/>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2" name="Oval 1072"/>
            <p:cNvSpPr>
              <a:spLocks noChangeArrowheads="1"/>
            </p:cNvSpPr>
            <p:nvPr/>
          </p:nvSpPr>
          <p:spPr bwMode="auto">
            <a:xfrm>
              <a:off x="2544" y="2304"/>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3" name="Oval 1073"/>
            <p:cNvSpPr>
              <a:spLocks noChangeArrowheads="1"/>
            </p:cNvSpPr>
            <p:nvPr/>
          </p:nvSpPr>
          <p:spPr bwMode="auto">
            <a:xfrm>
              <a:off x="1968" y="2928"/>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4" name="Oval 1074"/>
            <p:cNvSpPr>
              <a:spLocks noChangeArrowheads="1"/>
            </p:cNvSpPr>
            <p:nvPr/>
          </p:nvSpPr>
          <p:spPr bwMode="auto">
            <a:xfrm>
              <a:off x="3216" y="2832"/>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5" name="Oval 1075"/>
            <p:cNvSpPr>
              <a:spLocks noChangeArrowheads="1"/>
            </p:cNvSpPr>
            <p:nvPr/>
          </p:nvSpPr>
          <p:spPr bwMode="auto">
            <a:xfrm>
              <a:off x="3408" y="3120"/>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6" name="Oval 1076"/>
            <p:cNvSpPr>
              <a:spLocks noChangeArrowheads="1"/>
            </p:cNvSpPr>
            <p:nvPr/>
          </p:nvSpPr>
          <p:spPr bwMode="auto">
            <a:xfrm>
              <a:off x="3744" y="2880"/>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7" name="Oval 1077"/>
            <p:cNvSpPr>
              <a:spLocks noChangeArrowheads="1"/>
            </p:cNvSpPr>
            <p:nvPr/>
          </p:nvSpPr>
          <p:spPr bwMode="auto">
            <a:xfrm>
              <a:off x="4464" y="2784"/>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8" name="Oval 1078"/>
            <p:cNvSpPr>
              <a:spLocks noChangeArrowheads="1"/>
            </p:cNvSpPr>
            <p:nvPr/>
          </p:nvSpPr>
          <p:spPr bwMode="auto">
            <a:xfrm>
              <a:off x="3984" y="2448"/>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6119" name="Oval 1079"/>
            <p:cNvSpPr>
              <a:spLocks noChangeArrowheads="1"/>
            </p:cNvSpPr>
            <p:nvPr/>
          </p:nvSpPr>
          <p:spPr bwMode="auto">
            <a:xfrm>
              <a:off x="3456" y="2112"/>
              <a:ext cx="144" cy="144"/>
            </a:xfrm>
            <a:prstGeom prst="ellipse">
              <a:avLst/>
            </a:prstGeom>
            <a:solidFill>
              <a:srgbClr val="000000"/>
            </a:solidFill>
            <a:ln w="9525">
              <a:solidFill>
                <a:schemeClr val="tx1"/>
              </a:solidFill>
              <a:round/>
              <a:headEnd/>
              <a:tailEnd/>
            </a:ln>
            <a:effectLst/>
          </p:spPr>
          <p:txBody>
            <a:bodyPr wrap="none" anchor="ctr"/>
            <a:lstStyle/>
            <a:p>
              <a:endParaRPr lang="en-US"/>
            </a:p>
          </p:txBody>
        </p:sp>
        <p:cxnSp>
          <p:nvCxnSpPr>
            <p:cNvPr id="216120" name="AutoShape 1080"/>
            <p:cNvCxnSpPr>
              <a:cxnSpLocks noChangeShapeType="1"/>
              <a:stCxn id="216113" idx="7"/>
              <a:endCxn id="216112" idx="3"/>
            </p:cNvCxnSpPr>
            <p:nvPr/>
          </p:nvCxnSpPr>
          <p:spPr bwMode="auto">
            <a:xfrm flipV="1">
              <a:off x="2091" y="2427"/>
              <a:ext cx="474" cy="522"/>
            </a:xfrm>
            <a:prstGeom prst="straightConnector1">
              <a:avLst/>
            </a:prstGeom>
            <a:noFill/>
            <a:ln w="50800">
              <a:solidFill>
                <a:srgbClr val="000000"/>
              </a:solidFill>
              <a:round/>
              <a:headEnd/>
              <a:tailEnd/>
            </a:ln>
            <a:effectLst/>
          </p:spPr>
        </p:cxnSp>
        <p:cxnSp>
          <p:nvCxnSpPr>
            <p:cNvPr id="216121" name="AutoShape 1081"/>
            <p:cNvCxnSpPr>
              <a:cxnSpLocks noChangeShapeType="1"/>
              <a:stCxn id="216114" idx="0"/>
              <a:endCxn id="216111" idx="5"/>
            </p:cNvCxnSpPr>
            <p:nvPr/>
          </p:nvCxnSpPr>
          <p:spPr bwMode="auto">
            <a:xfrm flipH="1" flipV="1">
              <a:off x="2667" y="1947"/>
              <a:ext cx="621" cy="885"/>
            </a:xfrm>
            <a:prstGeom prst="straightConnector1">
              <a:avLst/>
            </a:prstGeom>
            <a:noFill/>
            <a:ln w="50800">
              <a:solidFill>
                <a:srgbClr val="000000"/>
              </a:solidFill>
              <a:round/>
              <a:headEnd/>
              <a:tailEnd/>
            </a:ln>
            <a:effectLst/>
          </p:spPr>
        </p:cxnSp>
        <p:cxnSp>
          <p:nvCxnSpPr>
            <p:cNvPr id="216122" name="AutoShape 1082"/>
            <p:cNvCxnSpPr>
              <a:cxnSpLocks noChangeShapeType="1"/>
              <a:stCxn id="216112" idx="0"/>
              <a:endCxn id="216111" idx="4"/>
            </p:cNvCxnSpPr>
            <p:nvPr/>
          </p:nvCxnSpPr>
          <p:spPr bwMode="auto">
            <a:xfrm flipV="1">
              <a:off x="2616" y="1968"/>
              <a:ext cx="0" cy="336"/>
            </a:xfrm>
            <a:prstGeom prst="straightConnector1">
              <a:avLst/>
            </a:prstGeom>
            <a:noFill/>
            <a:ln w="50800">
              <a:solidFill>
                <a:srgbClr val="000000"/>
              </a:solidFill>
              <a:round/>
              <a:headEnd/>
              <a:tailEnd/>
            </a:ln>
            <a:effectLst/>
          </p:spPr>
        </p:cxnSp>
        <p:cxnSp>
          <p:nvCxnSpPr>
            <p:cNvPr id="216123" name="AutoShape 1083"/>
            <p:cNvCxnSpPr>
              <a:cxnSpLocks noChangeShapeType="1"/>
              <a:stCxn id="216113" idx="6"/>
              <a:endCxn id="216114" idx="2"/>
            </p:cNvCxnSpPr>
            <p:nvPr/>
          </p:nvCxnSpPr>
          <p:spPr bwMode="auto">
            <a:xfrm flipV="1">
              <a:off x="2112" y="2904"/>
              <a:ext cx="1104" cy="96"/>
            </a:xfrm>
            <a:prstGeom prst="straightConnector1">
              <a:avLst/>
            </a:prstGeom>
            <a:noFill/>
            <a:ln w="50800">
              <a:solidFill>
                <a:srgbClr val="000000"/>
              </a:solidFill>
              <a:round/>
              <a:headEnd/>
              <a:tailEnd/>
            </a:ln>
            <a:effectLst/>
          </p:spPr>
        </p:cxnSp>
        <p:cxnSp>
          <p:nvCxnSpPr>
            <p:cNvPr id="216124" name="AutoShape 1084"/>
            <p:cNvCxnSpPr>
              <a:cxnSpLocks noChangeShapeType="1"/>
              <a:stCxn id="216114" idx="1"/>
              <a:endCxn id="216112" idx="5"/>
            </p:cNvCxnSpPr>
            <p:nvPr/>
          </p:nvCxnSpPr>
          <p:spPr bwMode="auto">
            <a:xfrm flipH="1" flipV="1">
              <a:off x="2667" y="2427"/>
              <a:ext cx="570" cy="426"/>
            </a:xfrm>
            <a:prstGeom prst="straightConnector1">
              <a:avLst/>
            </a:prstGeom>
            <a:noFill/>
            <a:ln w="50800">
              <a:solidFill>
                <a:srgbClr val="000000"/>
              </a:solidFill>
              <a:round/>
              <a:headEnd/>
              <a:tailEnd/>
            </a:ln>
            <a:effectLst/>
          </p:spPr>
        </p:cxnSp>
        <p:cxnSp>
          <p:nvCxnSpPr>
            <p:cNvPr id="216125" name="AutoShape 1085"/>
            <p:cNvCxnSpPr>
              <a:cxnSpLocks noChangeShapeType="1"/>
              <a:stCxn id="216111" idx="6"/>
              <a:endCxn id="216119" idx="1"/>
            </p:cNvCxnSpPr>
            <p:nvPr/>
          </p:nvCxnSpPr>
          <p:spPr bwMode="auto">
            <a:xfrm>
              <a:off x="2688" y="1896"/>
              <a:ext cx="789" cy="237"/>
            </a:xfrm>
            <a:prstGeom prst="straightConnector1">
              <a:avLst/>
            </a:prstGeom>
            <a:noFill/>
            <a:ln w="50800">
              <a:solidFill>
                <a:srgbClr val="000000"/>
              </a:solidFill>
              <a:round/>
              <a:headEnd/>
              <a:tailEnd/>
            </a:ln>
            <a:effectLst/>
          </p:spPr>
        </p:cxnSp>
        <p:cxnSp>
          <p:nvCxnSpPr>
            <p:cNvPr id="216126" name="AutoShape 1086"/>
            <p:cNvCxnSpPr>
              <a:cxnSpLocks noChangeShapeType="1"/>
              <a:stCxn id="216113" idx="0"/>
              <a:endCxn id="216111" idx="3"/>
            </p:cNvCxnSpPr>
            <p:nvPr/>
          </p:nvCxnSpPr>
          <p:spPr bwMode="auto">
            <a:xfrm flipV="1">
              <a:off x="2040" y="1947"/>
              <a:ext cx="525" cy="981"/>
            </a:xfrm>
            <a:prstGeom prst="straightConnector1">
              <a:avLst/>
            </a:prstGeom>
            <a:noFill/>
            <a:ln w="50800">
              <a:solidFill>
                <a:srgbClr val="000000"/>
              </a:solidFill>
              <a:round/>
              <a:headEnd/>
              <a:tailEnd/>
            </a:ln>
            <a:effectLst/>
          </p:spPr>
        </p:cxnSp>
        <p:cxnSp>
          <p:nvCxnSpPr>
            <p:cNvPr id="216127" name="AutoShape 1087"/>
            <p:cNvCxnSpPr>
              <a:cxnSpLocks noChangeShapeType="1"/>
              <a:stCxn id="216115" idx="1"/>
              <a:endCxn id="216114" idx="5"/>
            </p:cNvCxnSpPr>
            <p:nvPr/>
          </p:nvCxnSpPr>
          <p:spPr bwMode="auto">
            <a:xfrm flipH="1" flipV="1">
              <a:off x="3339" y="2955"/>
              <a:ext cx="90" cy="186"/>
            </a:xfrm>
            <a:prstGeom prst="straightConnector1">
              <a:avLst/>
            </a:prstGeom>
            <a:noFill/>
            <a:ln w="50800">
              <a:solidFill>
                <a:srgbClr val="000000"/>
              </a:solidFill>
              <a:round/>
              <a:headEnd/>
              <a:tailEnd/>
            </a:ln>
            <a:effectLst/>
          </p:spPr>
        </p:cxnSp>
        <p:cxnSp>
          <p:nvCxnSpPr>
            <p:cNvPr id="216128" name="AutoShape 1088"/>
            <p:cNvCxnSpPr>
              <a:cxnSpLocks noChangeShapeType="1"/>
              <a:stCxn id="216115" idx="7"/>
              <a:endCxn id="216116" idx="3"/>
            </p:cNvCxnSpPr>
            <p:nvPr/>
          </p:nvCxnSpPr>
          <p:spPr bwMode="auto">
            <a:xfrm flipV="1">
              <a:off x="3531" y="3003"/>
              <a:ext cx="234" cy="138"/>
            </a:xfrm>
            <a:prstGeom prst="straightConnector1">
              <a:avLst/>
            </a:prstGeom>
            <a:noFill/>
            <a:ln w="50800">
              <a:solidFill>
                <a:srgbClr val="000000"/>
              </a:solidFill>
              <a:round/>
              <a:headEnd/>
              <a:tailEnd/>
            </a:ln>
            <a:effectLst/>
          </p:spPr>
        </p:cxnSp>
        <p:cxnSp>
          <p:nvCxnSpPr>
            <p:cNvPr id="216129" name="AutoShape 1089"/>
            <p:cNvCxnSpPr>
              <a:cxnSpLocks noChangeShapeType="1"/>
              <a:stCxn id="216117" idx="3"/>
              <a:endCxn id="216116" idx="6"/>
            </p:cNvCxnSpPr>
            <p:nvPr/>
          </p:nvCxnSpPr>
          <p:spPr bwMode="auto">
            <a:xfrm flipH="1">
              <a:off x="3888" y="2907"/>
              <a:ext cx="597" cy="45"/>
            </a:xfrm>
            <a:prstGeom prst="straightConnector1">
              <a:avLst/>
            </a:prstGeom>
            <a:noFill/>
            <a:ln w="50800">
              <a:solidFill>
                <a:srgbClr val="000000"/>
              </a:solidFill>
              <a:round/>
              <a:headEnd/>
              <a:tailEnd/>
            </a:ln>
            <a:effectLst/>
          </p:spPr>
        </p:cxnSp>
        <p:cxnSp>
          <p:nvCxnSpPr>
            <p:cNvPr id="216130" name="AutoShape 1090"/>
            <p:cNvCxnSpPr>
              <a:cxnSpLocks noChangeShapeType="1"/>
              <a:stCxn id="216117" idx="1"/>
              <a:endCxn id="216118" idx="5"/>
            </p:cNvCxnSpPr>
            <p:nvPr/>
          </p:nvCxnSpPr>
          <p:spPr bwMode="auto">
            <a:xfrm flipH="1" flipV="1">
              <a:off x="4107" y="2571"/>
              <a:ext cx="378" cy="234"/>
            </a:xfrm>
            <a:prstGeom prst="straightConnector1">
              <a:avLst/>
            </a:prstGeom>
            <a:noFill/>
            <a:ln w="50800">
              <a:solidFill>
                <a:srgbClr val="000000"/>
              </a:solidFill>
              <a:round/>
              <a:headEnd/>
              <a:tailEnd/>
            </a:ln>
            <a:effectLst/>
          </p:spPr>
        </p:cxnSp>
        <p:cxnSp>
          <p:nvCxnSpPr>
            <p:cNvPr id="216131" name="AutoShape 1091"/>
            <p:cNvCxnSpPr>
              <a:cxnSpLocks noChangeShapeType="1"/>
              <a:stCxn id="216119" idx="5"/>
              <a:endCxn id="216118" idx="1"/>
            </p:cNvCxnSpPr>
            <p:nvPr/>
          </p:nvCxnSpPr>
          <p:spPr bwMode="auto">
            <a:xfrm>
              <a:off x="3579" y="2235"/>
              <a:ext cx="426" cy="234"/>
            </a:xfrm>
            <a:prstGeom prst="straightConnector1">
              <a:avLst/>
            </a:prstGeom>
            <a:noFill/>
            <a:ln w="50800">
              <a:solidFill>
                <a:srgbClr val="000000"/>
              </a:solidFill>
              <a:round/>
              <a:headEnd/>
              <a:tailEnd/>
            </a:ln>
            <a:effectLst/>
          </p:spPr>
        </p:cxnSp>
      </p:grpSp>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6553200" y="6248400"/>
            <a:ext cx="1905000" cy="457200"/>
          </a:xfrm>
          <a:prstGeom prst="rect">
            <a:avLst/>
          </a:prstGeom>
        </p:spPr>
        <p:txBody>
          <a:bodyPr/>
          <a:lstStyle/>
          <a:p>
            <a:fld id="{CD7E9E38-F4F8-48FE-89AD-ED1DC599B1B0}" type="slidenum">
              <a:rPr lang="en-US"/>
              <a:pPr/>
              <a:t>163</a:t>
            </a:fld>
            <a:endParaRPr lang="en-US"/>
          </a:p>
        </p:txBody>
      </p:sp>
      <p:sp>
        <p:nvSpPr>
          <p:cNvPr id="212994" name="Rectangle 1026"/>
          <p:cNvSpPr>
            <a:spLocks noGrp="1" noChangeArrowheads="1"/>
          </p:cNvSpPr>
          <p:nvPr>
            <p:ph type="title"/>
          </p:nvPr>
        </p:nvSpPr>
        <p:spPr/>
        <p:txBody>
          <a:bodyPr/>
          <a:lstStyle/>
          <a:p>
            <a:pPr algn="ctr"/>
            <a:r>
              <a:rPr lang="en-US" sz="4000" smtClean="0"/>
              <a:t>Định nghĩa đồ thị đối ngẫu</a:t>
            </a:r>
            <a:endParaRPr lang="en-US" sz="4000"/>
          </a:p>
        </p:txBody>
      </p:sp>
      <p:sp>
        <p:nvSpPr>
          <p:cNvPr id="212995" name="Rectangle 1027"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b="1" smtClean="0"/>
              <a:t>Định nghĩa:  </a:t>
            </a:r>
          </a:p>
          <a:p>
            <a:pPr>
              <a:buFont typeface="Wingdings" pitchFamily="2" charset="2"/>
              <a:buNone/>
            </a:pPr>
            <a:r>
              <a:rPr lang="en-US" b="1" smtClean="0"/>
              <a:t>    </a:t>
            </a:r>
            <a:r>
              <a:rPr lang="en-US" smtClean="0"/>
              <a:t>Đồ thị đối ngẫu </a:t>
            </a:r>
            <a:r>
              <a:rPr lang="en-US" i="1" smtClean="0"/>
              <a:t>G* </a:t>
            </a:r>
            <a:r>
              <a:rPr lang="en-US" smtClean="0"/>
              <a:t>của đồ thị phẳng </a:t>
            </a:r>
            <a:r>
              <a:rPr lang="en-US" i="1"/>
              <a:t>G</a:t>
            </a:r>
            <a:r>
              <a:rPr lang="en-US"/>
              <a:t> = (</a:t>
            </a:r>
            <a:r>
              <a:rPr lang="en-US" i="1"/>
              <a:t>V, </a:t>
            </a:r>
            <a:r>
              <a:rPr lang="en-US" i="1" smtClean="0"/>
              <a:t>E</a:t>
            </a:r>
            <a:r>
              <a:rPr lang="en-US" smtClean="0"/>
              <a:t>)</a:t>
            </a:r>
            <a:r>
              <a:rPr lang="en-US" i="1" smtClean="0"/>
              <a:t> </a:t>
            </a:r>
            <a:r>
              <a:rPr lang="en-US" smtClean="0"/>
              <a:t>với tập các miền</a:t>
            </a:r>
            <a:r>
              <a:rPr lang="en-US" i="1" smtClean="0"/>
              <a:t> R</a:t>
            </a:r>
            <a:r>
              <a:rPr lang="en-US" smtClean="0"/>
              <a:t> là đồ thị với tập đỉnh và cạnh được xây dựng như sau</a:t>
            </a:r>
            <a:endParaRPr lang="en-US"/>
          </a:p>
          <a:p>
            <a:pPr lvl="1"/>
            <a:r>
              <a:rPr lang="en-US" smtClean="0"/>
              <a:t>Tập đỉnh của </a:t>
            </a:r>
            <a:r>
              <a:rPr lang="en-US" i="1" smtClean="0"/>
              <a:t>G*</a:t>
            </a:r>
            <a:r>
              <a:rPr lang="en-US" smtClean="0"/>
              <a:t>: </a:t>
            </a:r>
            <a:r>
              <a:rPr lang="en-US" i="1"/>
              <a:t>V </a:t>
            </a:r>
            <a:r>
              <a:rPr lang="en-US"/>
              <a:t>(</a:t>
            </a:r>
            <a:r>
              <a:rPr lang="en-US" i="1" smtClean="0"/>
              <a:t>G*</a:t>
            </a:r>
            <a:r>
              <a:rPr lang="en-US" smtClean="0"/>
              <a:t>) </a:t>
            </a:r>
            <a:r>
              <a:rPr lang="en-US"/>
              <a:t>= </a:t>
            </a:r>
            <a:r>
              <a:rPr lang="en-US" i="1"/>
              <a:t>R</a:t>
            </a:r>
            <a:r>
              <a:rPr lang="en-US"/>
              <a:t> </a:t>
            </a:r>
          </a:p>
          <a:p>
            <a:pPr lvl="1"/>
            <a:r>
              <a:rPr lang="en-US" smtClean="0"/>
              <a:t>Tập cạnh của </a:t>
            </a:r>
            <a:r>
              <a:rPr lang="en-US" i="1" smtClean="0"/>
              <a:t>G*</a:t>
            </a:r>
            <a:r>
              <a:rPr lang="en-US" smtClean="0"/>
              <a:t>: </a:t>
            </a:r>
            <a:r>
              <a:rPr lang="en-US" i="1"/>
              <a:t>E </a:t>
            </a:r>
            <a:r>
              <a:rPr lang="en-US"/>
              <a:t>(</a:t>
            </a:r>
            <a:r>
              <a:rPr lang="en-US" i="1" smtClean="0"/>
              <a:t>G*</a:t>
            </a:r>
            <a:r>
              <a:rPr lang="en-US" smtClean="0"/>
              <a:t>) </a:t>
            </a:r>
            <a:r>
              <a:rPr lang="en-US"/>
              <a:t>= </a:t>
            </a:r>
            <a:r>
              <a:rPr lang="en-US" smtClean="0"/>
              <a:t>tập các cạnh dạng (</a:t>
            </a:r>
            <a:r>
              <a:rPr lang="en-US" i="1" smtClean="0"/>
              <a:t>F</a:t>
            </a:r>
            <a:r>
              <a:rPr lang="en-US" baseline="-25000" smtClean="0"/>
              <a:t>1</a:t>
            </a:r>
            <a:r>
              <a:rPr lang="en-US" smtClean="0"/>
              <a:t>,</a:t>
            </a:r>
            <a:r>
              <a:rPr lang="en-US" i="1" smtClean="0"/>
              <a:t>F</a:t>
            </a:r>
            <a:r>
              <a:rPr lang="en-US" baseline="-25000" smtClean="0"/>
              <a:t>2</a:t>
            </a:r>
            <a:r>
              <a:rPr lang="en-US" smtClean="0"/>
              <a:t>) trong đó 2 miền </a:t>
            </a:r>
            <a:r>
              <a:rPr lang="en-US" i="1"/>
              <a:t>F</a:t>
            </a:r>
            <a:r>
              <a:rPr lang="en-US" baseline="-25000"/>
              <a:t>1</a:t>
            </a:r>
            <a:r>
              <a:rPr lang="en-US"/>
              <a:t> </a:t>
            </a:r>
            <a:r>
              <a:rPr lang="en-US" smtClean="0"/>
              <a:t>và</a:t>
            </a:r>
            <a:r>
              <a:rPr lang="en-US" i="1" smtClean="0"/>
              <a:t> </a:t>
            </a:r>
            <a:r>
              <a:rPr lang="en-US" i="1"/>
              <a:t>F</a:t>
            </a:r>
            <a:r>
              <a:rPr lang="en-US" baseline="-25000"/>
              <a:t>2 </a:t>
            </a:r>
            <a:r>
              <a:rPr lang="en-US" smtClean="0"/>
              <a:t> có cạnh chung.</a:t>
            </a:r>
            <a:endParaRPr lang="en-US" baseline="-25000"/>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4294967295"/>
          </p:nvPr>
        </p:nvSpPr>
        <p:spPr>
          <a:xfrm>
            <a:off x="6553200" y="6248400"/>
            <a:ext cx="1905000" cy="457200"/>
          </a:xfrm>
          <a:prstGeom prst="rect">
            <a:avLst/>
          </a:prstGeom>
        </p:spPr>
        <p:txBody>
          <a:bodyPr/>
          <a:lstStyle/>
          <a:p>
            <a:fld id="{C5DB8E8A-6264-4F1B-A578-327721AEDDA7}" type="slidenum">
              <a:rPr lang="en-US"/>
              <a:pPr/>
              <a:t>164</a:t>
            </a:fld>
            <a:endParaRPr lang="en-US"/>
          </a:p>
        </p:txBody>
      </p:sp>
      <p:sp>
        <p:nvSpPr>
          <p:cNvPr id="215042"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215043"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Như vậy đồ thị đối ngẫu là:</a:t>
            </a:r>
            <a:endParaRPr lang="en-US"/>
          </a:p>
        </p:txBody>
      </p:sp>
      <p:sp>
        <p:nvSpPr>
          <p:cNvPr id="215044" name="Freeform 4"/>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solidFill>
              <a:schemeClr val="tx1"/>
            </a:solidFill>
            <a:round/>
            <a:headEnd/>
            <a:tailEnd/>
          </a:ln>
          <a:effectLst/>
        </p:spPr>
        <p:txBody>
          <a:bodyPr wrap="none"/>
          <a:lstStyle/>
          <a:p>
            <a:endParaRPr lang="en-US"/>
          </a:p>
        </p:txBody>
      </p:sp>
      <p:sp>
        <p:nvSpPr>
          <p:cNvPr id="215045" name="Freeform 5"/>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solidFill>
              <a:schemeClr val="tx1"/>
            </a:solidFill>
            <a:round/>
            <a:headEnd/>
            <a:tailEnd/>
          </a:ln>
          <a:effectLst/>
        </p:spPr>
        <p:txBody>
          <a:bodyPr wrap="none"/>
          <a:lstStyle/>
          <a:p>
            <a:endParaRPr lang="en-US"/>
          </a:p>
        </p:txBody>
      </p:sp>
      <p:sp>
        <p:nvSpPr>
          <p:cNvPr id="215046" name="Freeform 6"/>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accent1"/>
          </a:solidFill>
          <a:ln w="9525">
            <a:solidFill>
              <a:schemeClr val="tx1"/>
            </a:solidFill>
            <a:round/>
            <a:headEnd/>
            <a:tailEnd/>
          </a:ln>
          <a:effectLst/>
        </p:spPr>
        <p:txBody>
          <a:bodyPr wrap="none"/>
          <a:lstStyle/>
          <a:p>
            <a:endParaRPr lang="en-US"/>
          </a:p>
        </p:txBody>
      </p:sp>
      <p:sp>
        <p:nvSpPr>
          <p:cNvPr id="215047" name="Freeform 7"/>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accent1"/>
          </a:solidFill>
          <a:ln w="9525">
            <a:solidFill>
              <a:schemeClr val="tx1"/>
            </a:solidFill>
            <a:round/>
            <a:headEnd/>
            <a:tailEnd/>
          </a:ln>
          <a:effectLst/>
        </p:spPr>
        <p:txBody>
          <a:bodyPr wrap="none"/>
          <a:lstStyle/>
          <a:p>
            <a:endParaRPr lang="en-US"/>
          </a:p>
        </p:txBody>
      </p:sp>
      <p:sp>
        <p:nvSpPr>
          <p:cNvPr id="215048" name="Freeform 8"/>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accent1"/>
          </a:solidFill>
          <a:ln w="9525">
            <a:solidFill>
              <a:schemeClr val="tx1"/>
            </a:solidFill>
            <a:round/>
            <a:headEnd/>
            <a:tailEnd/>
          </a:ln>
          <a:effectLst/>
        </p:spPr>
        <p:txBody>
          <a:bodyPr wrap="none"/>
          <a:lstStyle/>
          <a:p>
            <a:endParaRPr lang="en-US"/>
          </a:p>
        </p:txBody>
      </p:sp>
      <p:sp>
        <p:nvSpPr>
          <p:cNvPr id="215049" name="Freeform 9"/>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solidFill>
              <a:schemeClr val="tx1"/>
            </a:solidFill>
            <a:round/>
            <a:headEnd/>
            <a:tailEnd/>
          </a:ln>
          <a:effectLst/>
        </p:spPr>
        <p:txBody>
          <a:bodyPr wrap="none"/>
          <a:lstStyle/>
          <a:p>
            <a:endParaRPr lang="en-US"/>
          </a:p>
        </p:txBody>
      </p:sp>
      <p:sp>
        <p:nvSpPr>
          <p:cNvPr id="215050" name="Freeform 10"/>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solidFill>
              <a:schemeClr val="tx1"/>
            </a:solidFill>
            <a:round/>
            <a:headEnd/>
            <a:tailEnd/>
          </a:ln>
          <a:effectLst/>
        </p:spPr>
        <p:txBody>
          <a:bodyPr wrap="none"/>
          <a:lstStyle/>
          <a:p>
            <a:endParaRPr lang="en-US"/>
          </a:p>
        </p:txBody>
      </p:sp>
      <p:sp>
        <p:nvSpPr>
          <p:cNvPr id="215051" name="Freeform 11"/>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accent1"/>
          </a:solidFill>
          <a:ln w="9525">
            <a:solidFill>
              <a:schemeClr val="tx1"/>
            </a:solidFill>
            <a:round/>
            <a:headEnd/>
            <a:tailEnd/>
          </a:ln>
          <a:effectLst/>
        </p:spPr>
        <p:txBody>
          <a:bodyPr wrap="none"/>
          <a:lstStyle/>
          <a:p>
            <a:endParaRPr lang="en-US"/>
          </a:p>
        </p:txBody>
      </p:sp>
      <p:sp>
        <p:nvSpPr>
          <p:cNvPr id="215052" name="Freeform 12"/>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accent1"/>
          </a:solidFill>
          <a:ln w="9525">
            <a:solidFill>
              <a:schemeClr val="tx1"/>
            </a:solidFill>
            <a:round/>
            <a:headEnd/>
            <a:tailEnd/>
          </a:ln>
          <a:effectLst/>
        </p:spPr>
        <p:txBody>
          <a:bodyPr wrap="none"/>
          <a:lstStyle/>
          <a:p>
            <a:endParaRPr lang="en-US"/>
          </a:p>
        </p:txBody>
      </p:sp>
      <p:sp>
        <p:nvSpPr>
          <p:cNvPr id="215053" name="Oval 13"/>
          <p:cNvSpPr>
            <a:spLocks noChangeArrowheads="1"/>
          </p:cNvSpPr>
          <p:nvPr/>
        </p:nvSpPr>
        <p:spPr bwMode="auto">
          <a:xfrm>
            <a:off x="4038600" y="2895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54" name="Oval 14"/>
          <p:cNvSpPr>
            <a:spLocks noChangeArrowheads="1"/>
          </p:cNvSpPr>
          <p:nvPr/>
        </p:nvSpPr>
        <p:spPr bwMode="auto">
          <a:xfrm>
            <a:off x="4038600" y="3657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55" name="Oval 15"/>
          <p:cNvSpPr>
            <a:spLocks noChangeArrowheads="1"/>
          </p:cNvSpPr>
          <p:nvPr/>
        </p:nvSpPr>
        <p:spPr bwMode="auto">
          <a:xfrm>
            <a:off x="3124200" y="4648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56" name="Oval 16"/>
          <p:cNvSpPr>
            <a:spLocks noChangeArrowheads="1"/>
          </p:cNvSpPr>
          <p:nvPr/>
        </p:nvSpPr>
        <p:spPr bwMode="auto">
          <a:xfrm>
            <a:off x="5105400" y="4495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57" name="Oval 17"/>
          <p:cNvSpPr>
            <a:spLocks noChangeArrowheads="1"/>
          </p:cNvSpPr>
          <p:nvPr/>
        </p:nvSpPr>
        <p:spPr bwMode="auto">
          <a:xfrm>
            <a:off x="5410200" y="4953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58" name="Oval 18"/>
          <p:cNvSpPr>
            <a:spLocks noChangeArrowheads="1"/>
          </p:cNvSpPr>
          <p:nvPr/>
        </p:nvSpPr>
        <p:spPr bwMode="auto">
          <a:xfrm>
            <a:off x="5943600" y="45720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59" name="Oval 19"/>
          <p:cNvSpPr>
            <a:spLocks noChangeArrowheads="1"/>
          </p:cNvSpPr>
          <p:nvPr/>
        </p:nvSpPr>
        <p:spPr bwMode="auto">
          <a:xfrm>
            <a:off x="7086600" y="4419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60" name="Oval 20"/>
          <p:cNvSpPr>
            <a:spLocks noChangeArrowheads="1"/>
          </p:cNvSpPr>
          <p:nvPr/>
        </p:nvSpPr>
        <p:spPr bwMode="auto">
          <a:xfrm>
            <a:off x="6324600" y="38862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215061" name="Oval 21"/>
          <p:cNvSpPr>
            <a:spLocks noChangeArrowheads="1"/>
          </p:cNvSpPr>
          <p:nvPr/>
        </p:nvSpPr>
        <p:spPr bwMode="auto">
          <a:xfrm>
            <a:off x="5486400" y="33528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cxnSp>
        <p:nvCxnSpPr>
          <p:cNvPr id="215062" name="AutoShape 22"/>
          <p:cNvCxnSpPr>
            <a:cxnSpLocks noChangeShapeType="1"/>
            <a:stCxn id="215055" idx="7"/>
            <a:endCxn id="215054" idx="3"/>
          </p:cNvCxnSpPr>
          <p:nvPr/>
        </p:nvCxnSpPr>
        <p:spPr bwMode="auto">
          <a:xfrm flipV="1">
            <a:off x="3319463" y="3852863"/>
            <a:ext cx="752475" cy="828675"/>
          </a:xfrm>
          <a:prstGeom prst="straightConnector1">
            <a:avLst/>
          </a:prstGeom>
          <a:noFill/>
          <a:ln w="50800">
            <a:solidFill>
              <a:srgbClr val="000000"/>
            </a:solidFill>
            <a:round/>
            <a:headEnd/>
            <a:tailEnd/>
          </a:ln>
          <a:effectLst/>
        </p:spPr>
      </p:cxnSp>
      <p:cxnSp>
        <p:nvCxnSpPr>
          <p:cNvPr id="215063" name="AutoShape 23"/>
          <p:cNvCxnSpPr>
            <a:cxnSpLocks noChangeShapeType="1"/>
            <a:stCxn id="215056" idx="0"/>
            <a:endCxn id="215053" idx="5"/>
          </p:cNvCxnSpPr>
          <p:nvPr/>
        </p:nvCxnSpPr>
        <p:spPr bwMode="auto">
          <a:xfrm flipH="1" flipV="1">
            <a:off x="4233863" y="3090863"/>
            <a:ext cx="985837" cy="1404937"/>
          </a:xfrm>
          <a:prstGeom prst="straightConnector1">
            <a:avLst/>
          </a:prstGeom>
          <a:noFill/>
          <a:ln w="50800">
            <a:solidFill>
              <a:srgbClr val="000000"/>
            </a:solidFill>
            <a:round/>
            <a:headEnd/>
            <a:tailEnd/>
          </a:ln>
          <a:effectLst/>
        </p:spPr>
      </p:cxnSp>
      <p:cxnSp>
        <p:nvCxnSpPr>
          <p:cNvPr id="215064" name="AutoShape 24"/>
          <p:cNvCxnSpPr>
            <a:cxnSpLocks noChangeShapeType="1"/>
            <a:stCxn id="215054" idx="0"/>
            <a:endCxn id="215053" idx="4"/>
          </p:cNvCxnSpPr>
          <p:nvPr/>
        </p:nvCxnSpPr>
        <p:spPr bwMode="auto">
          <a:xfrm flipV="1">
            <a:off x="4152900" y="3124200"/>
            <a:ext cx="0" cy="533400"/>
          </a:xfrm>
          <a:prstGeom prst="straightConnector1">
            <a:avLst/>
          </a:prstGeom>
          <a:noFill/>
          <a:ln w="50800">
            <a:solidFill>
              <a:srgbClr val="000000"/>
            </a:solidFill>
            <a:round/>
            <a:headEnd/>
            <a:tailEnd/>
          </a:ln>
          <a:effectLst/>
        </p:spPr>
      </p:cxnSp>
      <p:cxnSp>
        <p:nvCxnSpPr>
          <p:cNvPr id="215065" name="AutoShape 25"/>
          <p:cNvCxnSpPr>
            <a:cxnSpLocks noChangeShapeType="1"/>
            <a:stCxn id="215055" idx="6"/>
            <a:endCxn id="215056" idx="2"/>
          </p:cNvCxnSpPr>
          <p:nvPr/>
        </p:nvCxnSpPr>
        <p:spPr bwMode="auto">
          <a:xfrm flipV="1">
            <a:off x="3352800" y="4610100"/>
            <a:ext cx="1752600" cy="152400"/>
          </a:xfrm>
          <a:prstGeom prst="straightConnector1">
            <a:avLst/>
          </a:prstGeom>
          <a:noFill/>
          <a:ln w="50800">
            <a:solidFill>
              <a:srgbClr val="000000"/>
            </a:solidFill>
            <a:round/>
            <a:headEnd/>
            <a:tailEnd/>
          </a:ln>
          <a:effectLst/>
        </p:spPr>
      </p:cxnSp>
      <p:cxnSp>
        <p:nvCxnSpPr>
          <p:cNvPr id="215066" name="AutoShape 26"/>
          <p:cNvCxnSpPr>
            <a:cxnSpLocks noChangeShapeType="1"/>
            <a:stCxn id="215056" idx="1"/>
            <a:endCxn id="215054" idx="5"/>
          </p:cNvCxnSpPr>
          <p:nvPr/>
        </p:nvCxnSpPr>
        <p:spPr bwMode="auto">
          <a:xfrm flipH="1" flipV="1">
            <a:off x="4233863" y="3852863"/>
            <a:ext cx="904875" cy="676275"/>
          </a:xfrm>
          <a:prstGeom prst="straightConnector1">
            <a:avLst/>
          </a:prstGeom>
          <a:noFill/>
          <a:ln w="50800">
            <a:solidFill>
              <a:srgbClr val="000000"/>
            </a:solidFill>
            <a:round/>
            <a:headEnd/>
            <a:tailEnd/>
          </a:ln>
          <a:effectLst/>
        </p:spPr>
      </p:cxnSp>
      <p:cxnSp>
        <p:nvCxnSpPr>
          <p:cNvPr id="215067" name="AutoShape 27"/>
          <p:cNvCxnSpPr>
            <a:cxnSpLocks noChangeShapeType="1"/>
            <a:stCxn id="215053" idx="6"/>
            <a:endCxn id="215061" idx="1"/>
          </p:cNvCxnSpPr>
          <p:nvPr/>
        </p:nvCxnSpPr>
        <p:spPr bwMode="auto">
          <a:xfrm>
            <a:off x="4267200" y="3009900"/>
            <a:ext cx="1252538" cy="376238"/>
          </a:xfrm>
          <a:prstGeom prst="straightConnector1">
            <a:avLst/>
          </a:prstGeom>
          <a:noFill/>
          <a:ln w="50800">
            <a:solidFill>
              <a:srgbClr val="000000"/>
            </a:solidFill>
            <a:round/>
            <a:headEnd/>
            <a:tailEnd/>
          </a:ln>
          <a:effectLst/>
        </p:spPr>
      </p:cxnSp>
      <p:cxnSp>
        <p:nvCxnSpPr>
          <p:cNvPr id="215068" name="AutoShape 28"/>
          <p:cNvCxnSpPr>
            <a:cxnSpLocks noChangeShapeType="1"/>
            <a:stCxn id="215055" idx="0"/>
            <a:endCxn id="215053" idx="3"/>
          </p:cNvCxnSpPr>
          <p:nvPr/>
        </p:nvCxnSpPr>
        <p:spPr bwMode="auto">
          <a:xfrm flipV="1">
            <a:off x="3238500" y="3090863"/>
            <a:ext cx="833438" cy="1557337"/>
          </a:xfrm>
          <a:prstGeom prst="straightConnector1">
            <a:avLst/>
          </a:prstGeom>
          <a:noFill/>
          <a:ln w="50800">
            <a:solidFill>
              <a:srgbClr val="000000"/>
            </a:solidFill>
            <a:round/>
            <a:headEnd/>
            <a:tailEnd/>
          </a:ln>
          <a:effectLst/>
        </p:spPr>
      </p:cxnSp>
      <p:cxnSp>
        <p:nvCxnSpPr>
          <p:cNvPr id="215069" name="AutoShape 29"/>
          <p:cNvCxnSpPr>
            <a:cxnSpLocks noChangeShapeType="1"/>
            <a:stCxn id="215057" idx="1"/>
            <a:endCxn id="215056" idx="5"/>
          </p:cNvCxnSpPr>
          <p:nvPr/>
        </p:nvCxnSpPr>
        <p:spPr bwMode="auto">
          <a:xfrm flipH="1" flipV="1">
            <a:off x="5300663" y="4691063"/>
            <a:ext cx="142875" cy="295275"/>
          </a:xfrm>
          <a:prstGeom prst="straightConnector1">
            <a:avLst/>
          </a:prstGeom>
          <a:noFill/>
          <a:ln w="50800">
            <a:solidFill>
              <a:srgbClr val="000000"/>
            </a:solidFill>
            <a:round/>
            <a:headEnd/>
            <a:tailEnd/>
          </a:ln>
          <a:effectLst/>
        </p:spPr>
      </p:cxnSp>
      <p:cxnSp>
        <p:nvCxnSpPr>
          <p:cNvPr id="215070" name="AutoShape 30"/>
          <p:cNvCxnSpPr>
            <a:cxnSpLocks noChangeShapeType="1"/>
            <a:stCxn id="215057" idx="7"/>
            <a:endCxn id="215058" idx="3"/>
          </p:cNvCxnSpPr>
          <p:nvPr/>
        </p:nvCxnSpPr>
        <p:spPr bwMode="auto">
          <a:xfrm flipV="1">
            <a:off x="5605463" y="4767263"/>
            <a:ext cx="371475" cy="219075"/>
          </a:xfrm>
          <a:prstGeom prst="straightConnector1">
            <a:avLst/>
          </a:prstGeom>
          <a:noFill/>
          <a:ln w="50800">
            <a:solidFill>
              <a:srgbClr val="000000"/>
            </a:solidFill>
            <a:round/>
            <a:headEnd/>
            <a:tailEnd/>
          </a:ln>
          <a:effectLst/>
        </p:spPr>
      </p:cxnSp>
      <p:cxnSp>
        <p:nvCxnSpPr>
          <p:cNvPr id="215071" name="AutoShape 31"/>
          <p:cNvCxnSpPr>
            <a:cxnSpLocks noChangeShapeType="1"/>
            <a:stCxn id="215059" idx="3"/>
            <a:endCxn id="215058" idx="6"/>
          </p:cNvCxnSpPr>
          <p:nvPr/>
        </p:nvCxnSpPr>
        <p:spPr bwMode="auto">
          <a:xfrm flipH="1">
            <a:off x="6172200" y="4614863"/>
            <a:ext cx="947738" cy="71437"/>
          </a:xfrm>
          <a:prstGeom prst="straightConnector1">
            <a:avLst/>
          </a:prstGeom>
          <a:noFill/>
          <a:ln w="50800">
            <a:solidFill>
              <a:srgbClr val="000000"/>
            </a:solidFill>
            <a:round/>
            <a:headEnd/>
            <a:tailEnd/>
          </a:ln>
          <a:effectLst/>
        </p:spPr>
      </p:cxnSp>
      <p:cxnSp>
        <p:nvCxnSpPr>
          <p:cNvPr id="215072" name="AutoShape 32"/>
          <p:cNvCxnSpPr>
            <a:cxnSpLocks noChangeShapeType="1"/>
            <a:stCxn id="215059" idx="1"/>
            <a:endCxn id="215060" idx="5"/>
          </p:cNvCxnSpPr>
          <p:nvPr/>
        </p:nvCxnSpPr>
        <p:spPr bwMode="auto">
          <a:xfrm flipH="1" flipV="1">
            <a:off x="6519863" y="4081463"/>
            <a:ext cx="600075" cy="371475"/>
          </a:xfrm>
          <a:prstGeom prst="straightConnector1">
            <a:avLst/>
          </a:prstGeom>
          <a:noFill/>
          <a:ln w="50800">
            <a:solidFill>
              <a:srgbClr val="000000"/>
            </a:solidFill>
            <a:round/>
            <a:headEnd/>
            <a:tailEnd/>
          </a:ln>
          <a:effectLst/>
        </p:spPr>
      </p:cxnSp>
      <p:cxnSp>
        <p:nvCxnSpPr>
          <p:cNvPr id="215073" name="AutoShape 33"/>
          <p:cNvCxnSpPr>
            <a:cxnSpLocks noChangeShapeType="1"/>
            <a:stCxn id="215061" idx="5"/>
            <a:endCxn id="215060" idx="1"/>
          </p:cNvCxnSpPr>
          <p:nvPr/>
        </p:nvCxnSpPr>
        <p:spPr bwMode="auto">
          <a:xfrm>
            <a:off x="5681663" y="3548063"/>
            <a:ext cx="676275" cy="371475"/>
          </a:xfrm>
          <a:prstGeom prst="straightConnector1">
            <a:avLst/>
          </a:prstGeom>
          <a:noFill/>
          <a:ln w="50800">
            <a:solidFill>
              <a:srgbClr val="000000"/>
            </a:solidFill>
            <a:round/>
            <a:headEnd/>
            <a:tailEnd/>
          </a:ln>
          <a:effectLst/>
        </p:spPr>
      </p:cxn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5"/>
          <p:cNvSpPr>
            <a:spLocks noGrp="1"/>
          </p:cNvSpPr>
          <p:nvPr>
            <p:ph type="sldNum" sz="quarter" idx="4294967295"/>
          </p:nvPr>
        </p:nvSpPr>
        <p:spPr>
          <a:xfrm>
            <a:off x="6553200" y="6248400"/>
            <a:ext cx="1905000" cy="457200"/>
          </a:xfrm>
          <a:prstGeom prst="rect">
            <a:avLst/>
          </a:prstGeom>
        </p:spPr>
        <p:txBody>
          <a:bodyPr/>
          <a:lstStyle/>
          <a:p>
            <a:fld id="{CD88A346-7C81-4522-A6A4-018C394C9929}" type="slidenum">
              <a:rPr lang="en-US"/>
              <a:pPr/>
              <a:t>165</a:t>
            </a:fld>
            <a:endParaRPr lang="en-US"/>
          </a:p>
        </p:txBody>
      </p:sp>
      <p:sp>
        <p:nvSpPr>
          <p:cNvPr id="169986"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169987" name="Rectangle 3" descr="Rectangle: Click to edit Master text styles&#10;Second level&#10;Third level&#10;Fourth level&#10;Fifth level"/>
          <p:cNvSpPr>
            <a:spLocks noGrp="1" noChangeArrowheads="1"/>
          </p:cNvSpPr>
          <p:nvPr>
            <p:ph type="body" idx="1"/>
          </p:nvPr>
        </p:nvSpPr>
        <p:spPr>
          <a:xfrm>
            <a:off x="609600" y="1524000"/>
            <a:ext cx="7772400" cy="4114800"/>
          </a:xfrm>
        </p:spPr>
        <p:txBody>
          <a:bodyPr/>
          <a:lstStyle/>
          <a:p>
            <a:pPr>
              <a:buFont typeface="Wingdings" pitchFamily="2" charset="2"/>
              <a:buNone/>
            </a:pPr>
            <a:r>
              <a:rPr lang="en-US" smtClean="0"/>
              <a:t>   Tô màu miền tương đương với tô màu đỉnh của đồ thị đối ngẫu.</a:t>
            </a:r>
            <a:endParaRPr lang="en-US"/>
          </a:p>
        </p:txBody>
      </p:sp>
      <p:sp>
        <p:nvSpPr>
          <p:cNvPr id="169997" name="Oval 13"/>
          <p:cNvSpPr>
            <a:spLocks noChangeArrowheads="1"/>
          </p:cNvSpPr>
          <p:nvPr/>
        </p:nvSpPr>
        <p:spPr bwMode="auto">
          <a:xfrm>
            <a:off x="4038600" y="2895600"/>
            <a:ext cx="228600" cy="228600"/>
          </a:xfrm>
          <a:prstGeom prst="ellipse">
            <a:avLst/>
          </a:prstGeom>
          <a:solidFill>
            <a:srgbClr val="FF0000"/>
          </a:solidFill>
          <a:ln w="9525">
            <a:solidFill>
              <a:schemeClr val="tx1"/>
            </a:solidFill>
            <a:round/>
            <a:headEnd/>
            <a:tailEnd/>
          </a:ln>
          <a:effectLst/>
        </p:spPr>
        <p:txBody>
          <a:bodyPr wrap="none" anchor="ctr"/>
          <a:lstStyle/>
          <a:p>
            <a:endParaRPr lang="en-US"/>
          </a:p>
        </p:txBody>
      </p:sp>
      <p:sp>
        <p:nvSpPr>
          <p:cNvPr id="169998" name="Oval 14"/>
          <p:cNvSpPr>
            <a:spLocks noChangeArrowheads="1"/>
          </p:cNvSpPr>
          <p:nvPr/>
        </p:nvSpPr>
        <p:spPr bwMode="auto">
          <a:xfrm>
            <a:off x="4038600" y="3657600"/>
            <a:ext cx="228600" cy="228600"/>
          </a:xfrm>
          <a:prstGeom prst="ellipse">
            <a:avLst/>
          </a:prstGeom>
          <a:solidFill>
            <a:srgbClr val="000000"/>
          </a:solidFill>
          <a:ln w="9525">
            <a:solidFill>
              <a:schemeClr val="tx1"/>
            </a:solidFill>
            <a:round/>
            <a:headEnd/>
            <a:tailEnd/>
          </a:ln>
          <a:effectLst/>
        </p:spPr>
        <p:txBody>
          <a:bodyPr wrap="none" anchor="ctr"/>
          <a:lstStyle/>
          <a:p>
            <a:endParaRPr lang="en-US"/>
          </a:p>
        </p:txBody>
      </p:sp>
      <p:sp>
        <p:nvSpPr>
          <p:cNvPr id="169999" name="Oval 15"/>
          <p:cNvSpPr>
            <a:spLocks noChangeArrowheads="1"/>
          </p:cNvSpPr>
          <p:nvPr/>
        </p:nvSpPr>
        <p:spPr bwMode="auto">
          <a:xfrm>
            <a:off x="3124200" y="4648200"/>
            <a:ext cx="228600" cy="228600"/>
          </a:xfrm>
          <a:prstGeom prst="ellipse">
            <a:avLst/>
          </a:prstGeom>
          <a:solidFill>
            <a:srgbClr val="FFFF00"/>
          </a:solidFill>
          <a:ln w="9525">
            <a:solidFill>
              <a:schemeClr val="tx1"/>
            </a:solidFill>
            <a:round/>
            <a:headEnd/>
            <a:tailEnd/>
          </a:ln>
          <a:effectLst/>
        </p:spPr>
        <p:txBody>
          <a:bodyPr wrap="none" anchor="ctr"/>
          <a:lstStyle/>
          <a:p>
            <a:endParaRPr lang="en-US"/>
          </a:p>
        </p:txBody>
      </p:sp>
      <p:sp>
        <p:nvSpPr>
          <p:cNvPr id="170000" name="Oval 16"/>
          <p:cNvSpPr>
            <a:spLocks noChangeArrowheads="1"/>
          </p:cNvSpPr>
          <p:nvPr/>
        </p:nvSpPr>
        <p:spPr bwMode="auto">
          <a:xfrm>
            <a:off x="5105400" y="4495800"/>
            <a:ext cx="228600" cy="228600"/>
          </a:xfrm>
          <a:prstGeom prst="ellipse">
            <a:avLst/>
          </a:prstGeom>
          <a:solidFill>
            <a:srgbClr val="993366"/>
          </a:solidFill>
          <a:ln w="9525">
            <a:solidFill>
              <a:schemeClr val="tx1"/>
            </a:solidFill>
            <a:round/>
            <a:headEnd/>
            <a:tailEnd/>
          </a:ln>
          <a:effectLst/>
        </p:spPr>
        <p:txBody>
          <a:bodyPr wrap="none" anchor="ctr"/>
          <a:lstStyle/>
          <a:p>
            <a:endParaRPr lang="en-US"/>
          </a:p>
        </p:txBody>
      </p:sp>
      <p:sp>
        <p:nvSpPr>
          <p:cNvPr id="170001" name="Oval 17"/>
          <p:cNvSpPr>
            <a:spLocks noChangeArrowheads="1"/>
          </p:cNvSpPr>
          <p:nvPr/>
        </p:nvSpPr>
        <p:spPr bwMode="auto">
          <a:xfrm>
            <a:off x="5410200" y="4953000"/>
            <a:ext cx="228600" cy="228600"/>
          </a:xfrm>
          <a:prstGeom prst="ellipse">
            <a:avLst/>
          </a:prstGeom>
          <a:solidFill>
            <a:schemeClr val="folHlink"/>
          </a:solidFill>
          <a:ln w="9525">
            <a:solidFill>
              <a:schemeClr val="tx1"/>
            </a:solidFill>
            <a:round/>
            <a:headEnd/>
            <a:tailEnd/>
          </a:ln>
          <a:effectLst/>
        </p:spPr>
        <p:txBody>
          <a:bodyPr wrap="none" anchor="ctr"/>
          <a:lstStyle/>
          <a:p>
            <a:endParaRPr lang="en-US"/>
          </a:p>
        </p:txBody>
      </p:sp>
      <p:sp>
        <p:nvSpPr>
          <p:cNvPr id="170002" name="Oval 18"/>
          <p:cNvSpPr>
            <a:spLocks noChangeArrowheads="1"/>
          </p:cNvSpPr>
          <p:nvPr/>
        </p:nvSpPr>
        <p:spPr bwMode="auto">
          <a:xfrm>
            <a:off x="5943600" y="4572000"/>
            <a:ext cx="228600" cy="228600"/>
          </a:xfrm>
          <a:prstGeom prst="ellipse">
            <a:avLst/>
          </a:prstGeom>
          <a:solidFill>
            <a:srgbClr val="FF00FF"/>
          </a:solidFill>
          <a:ln w="9525">
            <a:solidFill>
              <a:schemeClr val="tx1"/>
            </a:solidFill>
            <a:round/>
            <a:headEnd/>
            <a:tailEnd/>
          </a:ln>
          <a:effectLst/>
        </p:spPr>
        <p:txBody>
          <a:bodyPr wrap="none" anchor="ctr"/>
          <a:lstStyle/>
          <a:p>
            <a:endParaRPr lang="en-US"/>
          </a:p>
        </p:txBody>
      </p:sp>
      <p:sp>
        <p:nvSpPr>
          <p:cNvPr id="170003" name="Oval 19"/>
          <p:cNvSpPr>
            <a:spLocks noChangeArrowheads="1"/>
          </p:cNvSpPr>
          <p:nvPr/>
        </p:nvSpPr>
        <p:spPr bwMode="auto">
          <a:xfrm>
            <a:off x="7086600" y="4419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0004" name="Oval 20"/>
          <p:cNvSpPr>
            <a:spLocks noChangeArrowheads="1"/>
          </p:cNvSpPr>
          <p:nvPr/>
        </p:nvSpPr>
        <p:spPr bwMode="auto">
          <a:xfrm>
            <a:off x="6324600" y="3886200"/>
            <a:ext cx="228600" cy="228600"/>
          </a:xfrm>
          <a:prstGeom prst="ellipse">
            <a:avLst/>
          </a:prstGeom>
          <a:solidFill>
            <a:srgbClr val="808000"/>
          </a:solidFill>
          <a:ln w="9525">
            <a:solidFill>
              <a:schemeClr val="tx1"/>
            </a:solidFill>
            <a:round/>
            <a:headEnd/>
            <a:tailEnd/>
          </a:ln>
          <a:effectLst/>
        </p:spPr>
        <p:txBody>
          <a:bodyPr wrap="none" anchor="ctr"/>
          <a:lstStyle/>
          <a:p>
            <a:endParaRPr lang="en-US"/>
          </a:p>
        </p:txBody>
      </p:sp>
      <p:sp>
        <p:nvSpPr>
          <p:cNvPr id="170005" name="Oval 21"/>
          <p:cNvSpPr>
            <a:spLocks noChangeArrowheads="1"/>
          </p:cNvSpPr>
          <p:nvPr/>
        </p:nvSpPr>
        <p:spPr bwMode="auto">
          <a:xfrm>
            <a:off x="5486400" y="3352800"/>
            <a:ext cx="228600" cy="228600"/>
          </a:xfrm>
          <a:prstGeom prst="ellipse">
            <a:avLst/>
          </a:prstGeom>
          <a:solidFill>
            <a:srgbClr val="333399"/>
          </a:solidFill>
          <a:ln w="9525">
            <a:solidFill>
              <a:schemeClr val="tx1"/>
            </a:solidFill>
            <a:round/>
            <a:headEnd/>
            <a:tailEnd/>
          </a:ln>
          <a:effectLst/>
        </p:spPr>
        <p:txBody>
          <a:bodyPr wrap="none" anchor="ctr"/>
          <a:lstStyle/>
          <a:p>
            <a:endParaRPr lang="en-US"/>
          </a:p>
        </p:txBody>
      </p:sp>
      <p:cxnSp>
        <p:nvCxnSpPr>
          <p:cNvPr id="170006" name="AutoShape 22"/>
          <p:cNvCxnSpPr>
            <a:cxnSpLocks noChangeShapeType="1"/>
            <a:stCxn id="169999" idx="7"/>
            <a:endCxn id="169998" idx="3"/>
          </p:cNvCxnSpPr>
          <p:nvPr/>
        </p:nvCxnSpPr>
        <p:spPr bwMode="auto">
          <a:xfrm flipV="1">
            <a:off x="3319463" y="3852863"/>
            <a:ext cx="752475" cy="828675"/>
          </a:xfrm>
          <a:prstGeom prst="straightConnector1">
            <a:avLst/>
          </a:prstGeom>
          <a:noFill/>
          <a:ln w="50800">
            <a:solidFill>
              <a:srgbClr val="000000"/>
            </a:solidFill>
            <a:round/>
            <a:headEnd/>
            <a:tailEnd/>
          </a:ln>
          <a:effectLst/>
        </p:spPr>
      </p:cxnSp>
      <p:cxnSp>
        <p:nvCxnSpPr>
          <p:cNvPr id="170007" name="AutoShape 23"/>
          <p:cNvCxnSpPr>
            <a:cxnSpLocks noChangeShapeType="1"/>
            <a:stCxn id="170000" idx="0"/>
            <a:endCxn id="169997" idx="5"/>
          </p:cNvCxnSpPr>
          <p:nvPr/>
        </p:nvCxnSpPr>
        <p:spPr bwMode="auto">
          <a:xfrm flipH="1" flipV="1">
            <a:off x="4233863" y="3090863"/>
            <a:ext cx="985837" cy="1404937"/>
          </a:xfrm>
          <a:prstGeom prst="straightConnector1">
            <a:avLst/>
          </a:prstGeom>
          <a:noFill/>
          <a:ln w="50800">
            <a:solidFill>
              <a:srgbClr val="000000"/>
            </a:solidFill>
            <a:round/>
            <a:headEnd/>
            <a:tailEnd/>
          </a:ln>
          <a:effectLst/>
        </p:spPr>
      </p:cxnSp>
      <p:cxnSp>
        <p:nvCxnSpPr>
          <p:cNvPr id="170008" name="AutoShape 24"/>
          <p:cNvCxnSpPr>
            <a:cxnSpLocks noChangeShapeType="1"/>
            <a:stCxn id="169998" idx="0"/>
            <a:endCxn id="169997" idx="4"/>
          </p:cNvCxnSpPr>
          <p:nvPr/>
        </p:nvCxnSpPr>
        <p:spPr bwMode="auto">
          <a:xfrm flipV="1">
            <a:off x="4152900" y="3124200"/>
            <a:ext cx="0" cy="533400"/>
          </a:xfrm>
          <a:prstGeom prst="straightConnector1">
            <a:avLst/>
          </a:prstGeom>
          <a:noFill/>
          <a:ln w="50800">
            <a:solidFill>
              <a:srgbClr val="000000"/>
            </a:solidFill>
            <a:round/>
            <a:headEnd/>
            <a:tailEnd/>
          </a:ln>
          <a:effectLst/>
        </p:spPr>
      </p:cxnSp>
      <p:cxnSp>
        <p:nvCxnSpPr>
          <p:cNvPr id="170009" name="AutoShape 25"/>
          <p:cNvCxnSpPr>
            <a:cxnSpLocks noChangeShapeType="1"/>
            <a:stCxn id="169999" idx="6"/>
            <a:endCxn id="170000" idx="2"/>
          </p:cNvCxnSpPr>
          <p:nvPr/>
        </p:nvCxnSpPr>
        <p:spPr bwMode="auto">
          <a:xfrm flipV="1">
            <a:off x="3352800" y="4610100"/>
            <a:ext cx="1752600" cy="152400"/>
          </a:xfrm>
          <a:prstGeom prst="straightConnector1">
            <a:avLst/>
          </a:prstGeom>
          <a:noFill/>
          <a:ln w="50800">
            <a:solidFill>
              <a:srgbClr val="000000"/>
            </a:solidFill>
            <a:round/>
            <a:headEnd/>
            <a:tailEnd/>
          </a:ln>
          <a:effectLst/>
        </p:spPr>
      </p:cxnSp>
      <p:cxnSp>
        <p:nvCxnSpPr>
          <p:cNvPr id="170010" name="AutoShape 26"/>
          <p:cNvCxnSpPr>
            <a:cxnSpLocks noChangeShapeType="1"/>
            <a:stCxn id="170000" idx="1"/>
            <a:endCxn id="169998" idx="5"/>
          </p:cNvCxnSpPr>
          <p:nvPr/>
        </p:nvCxnSpPr>
        <p:spPr bwMode="auto">
          <a:xfrm flipH="1" flipV="1">
            <a:off x="4233863" y="3852863"/>
            <a:ext cx="904875" cy="676275"/>
          </a:xfrm>
          <a:prstGeom prst="straightConnector1">
            <a:avLst/>
          </a:prstGeom>
          <a:noFill/>
          <a:ln w="50800">
            <a:solidFill>
              <a:srgbClr val="000000"/>
            </a:solidFill>
            <a:round/>
            <a:headEnd/>
            <a:tailEnd/>
          </a:ln>
          <a:effectLst/>
        </p:spPr>
      </p:cxnSp>
      <p:cxnSp>
        <p:nvCxnSpPr>
          <p:cNvPr id="170011" name="AutoShape 27"/>
          <p:cNvCxnSpPr>
            <a:cxnSpLocks noChangeShapeType="1"/>
            <a:stCxn id="169997" idx="6"/>
            <a:endCxn id="170005" idx="1"/>
          </p:cNvCxnSpPr>
          <p:nvPr/>
        </p:nvCxnSpPr>
        <p:spPr bwMode="auto">
          <a:xfrm>
            <a:off x="4267200" y="3009900"/>
            <a:ext cx="1252538" cy="376238"/>
          </a:xfrm>
          <a:prstGeom prst="straightConnector1">
            <a:avLst/>
          </a:prstGeom>
          <a:noFill/>
          <a:ln w="50800">
            <a:solidFill>
              <a:srgbClr val="000000"/>
            </a:solidFill>
            <a:round/>
            <a:headEnd/>
            <a:tailEnd/>
          </a:ln>
          <a:effectLst/>
        </p:spPr>
      </p:cxnSp>
      <p:cxnSp>
        <p:nvCxnSpPr>
          <p:cNvPr id="170012" name="AutoShape 28"/>
          <p:cNvCxnSpPr>
            <a:cxnSpLocks noChangeShapeType="1"/>
            <a:stCxn id="169999" idx="0"/>
            <a:endCxn id="169997" idx="3"/>
          </p:cNvCxnSpPr>
          <p:nvPr/>
        </p:nvCxnSpPr>
        <p:spPr bwMode="auto">
          <a:xfrm flipV="1">
            <a:off x="3238500" y="3090863"/>
            <a:ext cx="833438" cy="1557337"/>
          </a:xfrm>
          <a:prstGeom prst="straightConnector1">
            <a:avLst/>
          </a:prstGeom>
          <a:noFill/>
          <a:ln w="50800">
            <a:solidFill>
              <a:srgbClr val="000000"/>
            </a:solidFill>
            <a:round/>
            <a:headEnd/>
            <a:tailEnd/>
          </a:ln>
          <a:effectLst/>
        </p:spPr>
      </p:cxnSp>
      <p:cxnSp>
        <p:nvCxnSpPr>
          <p:cNvPr id="170014" name="AutoShape 30"/>
          <p:cNvCxnSpPr>
            <a:cxnSpLocks noChangeShapeType="1"/>
            <a:stCxn id="170001" idx="1"/>
            <a:endCxn id="170000" idx="5"/>
          </p:cNvCxnSpPr>
          <p:nvPr/>
        </p:nvCxnSpPr>
        <p:spPr bwMode="auto">
          <a:xfrm flipH="1" flipV="1">
            <a:off x="5300663" y="4691063"/>
            <a:ext cx="142875" cy="295275"/>
          </a:xfrm>
          <a:prstGeom prst="straightConnector1">
            <a:avLst/>
          </a:prstGeom>
          <a:noFill/>
          <a:ln w="50800">
            <a:solidFill>
              <a:srgbClr val="000000"/>
            </a:solidFill>
            <a:round/>
            <a:headEnd/>
            <a:tailEnd/>
          </a:ln>
          <a:effectLst/>
        </p:spPr>
      </p:cxnSp>
      <p:cxnSp>
        <p:nvCxnSpPr>
          <p:cNvPr id="170015" name="AutoShape 31"/>
          <p:cNvCxnSpPr>
            <a:cxnSpLocks noChangeShapeType="1"/>
            <a:stCxn id="170001" idx="7"/>
            <a:endCxn id="170002" idx="3"/>
          </p:cNvCxnSpPr>
          <p:nvPr/>
        </p:nvCxnSpPr>
        <p:spPr bwMode="auto">
          <a:xfrm flipV="1">
            <a:off x="5605463" y="4767263"/>
            <a:ext cx="371475" cy="219075"/>
          </a:xfrm>
          <a:prstGeom prst="straightConnector1">
            <a:avLst/>
          </a:prstGeom>
          <a:noFill/>
          <a:ln w="50800">
            <a:solidFill>
              <a:srgbClr val="000000"/>
            </a:solidFill>
            <a:round/>
            <a:headEnd/>
            <a:tailEnd/>
          </a:ln>
          <a:effectLst/>
        </p:spPr>
      </p:cxnSp>
      <p:cxnSp>
        <p:nvCxnSpPr>
          <p:cNvPr id="170016" name="AutoShape 32"/>
          <p:cNvCxnSpPr>
            <a:cxnSpLocks noChangeShapeType="1"/>
            <a:stCxn id="170003" idx="3"/>
            <a:endCxn id="170002" idx="6"/>
          </p:cNvCxnSpPr>
          <p:nvPr/>
        </p:nvCxnSpPr>
        <p:spPr bwMode="auto">
          <a:xfrm flipH="1">
            <a:off x="6172200" y="4614863"/>
            <a:ext cx="947738" cy="71437"/>
          </a:xfrm>
          <a:prstGeom prst="straightConnector1">
            <a:avLst/>
          </a:prstGeom>
          <a:noFill/>
          <a:ln w="50800">
            <a:solidFill>
              <a:srgbClr val="000000"/>
            </a:solidFill>
            <a:round/>
            <a:headEnd/>
            <a:tailEnd/>
          </a:ln>
          <a:effectLst/>
        </p:spPr>
      </p:cxnSp>
      <p:cxnSp>
        <p:nvCxnSpPr>
          <p:cNvPr id="170017" name="AutoShape 33"/>
          <p:cNvCxnSpPr>
            <a:cxnSpLocks noChangeShapeType="1"/>
            <a:stCxn id="170003" idx="1"/>
            <a:endCxn id="170004" idx="5"/>
          </p:cNvCxnSpPr>
          <p:nvPr/>
        </p:nvCxnSpPr>
        <p:spPr bwMode="auto">
          <a:xfrm flipH="1" flipV="1">
            <a:off x="6519863" y="4081463"/>
            <a:ext cx="600075" cy="371475"/>
          </a:xfrm>
          <a:prstGeom prst="straightConnector1">
            <a:avLst/>
          </a:prstGeom>
          <a:noFill/>
          <a:ln w="50800">
            <a:solidFill>
              <a:srgbClr val="000000"/>
            </a:solidFill>
            <a:round/>
            <a:headEnd/>
            <a:tailEnd/>
          </a:ln>
          <a:effectLst/>
        </p:spPr>
      </p:cxnSp>
      <p:cxnSp>
        <p:nvCxnSpPr>
          <p:cNvPr id="170018" name="AutoShape 34"/>
          <p:cNvCxnSpPr>
            <a:cxnSpLocks noChangeShapeType="1"/>
            <a:stCxn id="170005" idx="5"/>
            <a:endCxn id="170004" idx="1"/>
          </p:cNvCxnSpPr>
          <p:nvPr/>
        </p:nvCxnSpPr>
        <p:spPr bwMode="auto">
          <a:xfrm>
            <a:off x="5681663" y="3548063"/>
            <a:ext cx="676275" cy="371475"/>
          </a:xfrm>
          <a:prstGeom prst="straightConnector1">
            <a:avLst/>
          </a:prstGeom>
          <a:noFill/>
          <a:ln w="50800">
            <a:solidFill>
              <a:srgbClr val="000000"/>
            </a:solidFill>
            <a:round/>
            <a:headEnd/>
            <a:tailEnd/>
          </a:ln>
          <a:effectLst/>
        </p:spPr>
      </p:cxnSp>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6553200" y="6248400"/>
            <a:ext cx="1905000" cy="457200"/>
          </a:xfrm>
          <a:prstGeom prst="rect">
            <a:avLst/>
          </a:prstGeom>
        </p:spPr>
        <p:txBody>
          <a:bodyPr/>
          <a:lstStyle/>
          <a:p>
            <a:fld id="{A92969F0-964E-4697-806F-21279D4F93B1}" type="slidenum">
              <a:rPr lang="en-US"/>
              <a:pPr/>
              <a:t>166</a:t>
            </a:fld>
            <a:endParaRPr lang="en-US"/>
          </a:p>
        </p:txBody>
      </p:sp>
      <p:sp>
        <p:nvSpPr>
          <p:cNvPr id="172034" name="Rectangle 2"/>
          <p:cNvSpPr>
            <a:spLocks noGrp="1" noChangeArrowheads="1"/>
          </p:cNvSpPr>
          <p:nvPr>
            <p:ph type="title"/>
          </p:nvPr>
        </p:nvSpPr>
        <p:spPr/>
        <p:txBody>
          <a:bodyPr/>
          <a:lstStyle/>
          <a:p>
            <a:pPr algn="ctr"/>
            <a:r>
              <a:rPr lang="en-US" smtClean="0"/>
              <a:t>Định nghĩa sắc số</a:t>
            </a:r>
            <a:endParaRPr lang="en-US"/>
          </a:p>
        </p:txBody>
      </p:sp>
      <p:sp>
        <p:nvSpPr>
          <p:cNvPr id="172035" name="Rectangle 3" descr="Rectangle: Click to edit Master text styles&#10;Second level&#10;Third level&#10;Fourth level&#10;Fifth level"/>
          <p:cNvSpPr>
            <a:spLocks noGrp="1" noChangeArrowheads="1"/>
          </p:cNvSpPr>
          <p:nvPr>
            <p:ph type="body" idx="1"/>
          </p:nvPr>
        </p:nvSpPr>
        <p:spPr>
          <a:xfrm>
            <a:off x="609600" y="1524000"/>
            <a:ext cx="8077200" cy="4800600"/>
          </a:xfrm>
        </p:spPr>
        <p:txBody>
          <a:bodyPr/>
          <a:lstStyle/>
          <a:p>
            <a:pPr algn="just">
              <a:buFont typeface="Wingdings" pitchFamily="2" charset="2"/>
              <a:buNone/>
            </a:pPr>
            <a:r>
              <a:rPr lang="en-US" sz="2400" b="1" smtClean="0"/>
              <a:t>Định nghĩa:</a:t>
            </a:r>
            <a:r>
              <a:rPr lang="en-US" sz="2400" smtClean="0"/>
              <a:t>  Giả sử </a:t>
            </a:r>
            <a:r>
              <a:rPr lang="en-US" sz="2400" i="1" smtClean="0"/>
              <a:t>c </a:t>
            </a:r>
            <a:r>
              <a:rPr lang="en-US" sz="2400" smtClean="0"/>
              <a:t>là số nguyên dương. Đơn đồ thị vô hướng được gọi là </a:t>
            </a:r>
            <a:r>
              <a:rPr lang="en-US" sz="2400" i="1" smtClean="0"/>
              <a:t>tô được bởi c màu</a:t>
            </a:r>
            <a:r>
              <a:rPr lang="en-US" sz="2400" smtClean="0"/>
              <a:t> nếu có thể tô các đỉnh của nó bởi </a:t>
            </a:r>
            <a:r>
              <a:rPr lang="en-US" sz="2400" i="1" smtClean="0"/>
              <a:t>c</a:t>
            </a:r>
            <a:r>
              <a:rPr lang="en-US" sz="2400" smtClean="0"/>
              <a:t> màu sao cho không có hai đỉnh kề nhau nào bị tô bởi cùng một màu.</a:t>
            </a:r>
            <a:endParaRPr lang="en-US" sz="2400"/>
          </a:p>
          <a:p>
            <a:pPr algn="just">
              <a:buFont typeface="Wingdings" pitchFamily="2" charset="2"/>
              <a:buNone/>
            </a:pPr>
            <a:r>
              <a:rPr lang="en-US" sz="2400" smtClean="0"/>
              <a:t>	Sắc số (</a:t>
            </a:r>
            <a:r>
              <a:rPr lang="en-US" sz="2400" b="1" i="1" smtClean="0"/>
              <a:t>chromatic number</a:t>
            </a:r>
            <a:r>
              <a:rPr lang="en-US" sz="2400" b="1" smtClean="0"/>
              <a:t>)</a:t>
            </a:r>
            <a:r>
              <a:rPr lang="en-US" sz="2400" smtClean="0"/>
              <a:t> của đồ thị </a:t>
            </a:r>
            <a:r>
              <a:rPr lang="en-US" sz="2400" i="1" smtClean="0"/>
              <a:t>G</a:t>
            </a:r>
            <a:r>
              <a:rPr lang="en-US" sz="2400" smtClean="0"/>
              <a:t>, ký hiệu bởi </a:t>
            </a:r>
            <a:r>
              <a:rPr lang="en-US" sz="2400" smtClean="0">
                <a:sym typeface="Symbol"/>
              </a:rPr>
              <a:t>(</a:t>
            </a:r>
            <a:r>
              <a:rPr lang="en-US" sz="2400" i="1" smtClean="0">
                <a:sym typeface="Symbol"/>
              </a:rPr>
              <a:t>G</a:t>
            </a:r>
            <a:r>
              <a:rPr lang="en-US" sz="2400" smtClean="0">
                <a:sym typeface="Symbol"/>
              </a:rPr>
              <a:t>),</a:t>
            </a:r>
            <a:r>
              <a:rPr lang="en-US" sz="2400" smtClean="0"/>
              <a:t> là số </a:t>
            </a:r>
            <a:r>
              <a:rPr lang="en-US" sz="2400" i="1" smtClean="0"/>
              <a:t>c</a:t>
            </a:r>
            <a:r>
              <a:rPr lang="en-US" sz="2400" smtClean="0"/>
              <a:t> nhỏ nhất sao cho có thể tô được </a:t>
            </a:r>
            <a:r>
              <a:rPr lang="en-US" sz="2400" i="1" smtClean="0"/>
              <a:t>G</a:t>
            </a:r>
            <a:r>
              <a:rPr lang="en-US" sz="2400" smtClean="0"/>
              <a:t> bởi </a:t>
            </a:r>
            <a:r>
              <a:rPr lang="en-US" sz="2400" i="1" smtClean="0"/>
              <a:t>c</a:t>
            </a:r>
            <a:r>
              <a:rPr lang="en-US" sz="2400" smtClean="0"/>
              <a:t> màu.</a:t>
            </a:r>
          </a:p>
          <a:p>
            <a:pPr algn="just">
              <a:buFont typeface="Wingdings" pitchFamily="2" charset="2"/>
              <a:buNone/>
            </a:pPr>
            <a:endParaRPr lang="en-US" sz="2400" b="1" smtClean="0"/>
          </a:p>
          <a:p>
            <a:pPr algn="just">
              <a:buFont typeface="Wingdings" pitchFamily="2" charset="2"/>
              <a:buNone/>
            </a:pPr>
            <a:r>
              <a:rPr lang="en-US" sz="2400" b="1" smtClean="0"/>
              <a:t>Ví dụ: </a:t>
            </a:r>
            <a:r>
              <a:rPr lang="en-US" sz="2400" smtClean="0"/>
              <a:t> </a:t>
            </a:r>
          </a:p>
          <a:p>
            <a:pPr algn="just">
              <a:buFont typeface="Wingdings" pitchFamily="2" charset="2"/>
              <a:buNone/>
            </a:pPr>
            <a:r>
              <a:rPr lang="en-US" sz="2400" smtClean="0"/>
              <a:t>	Ta có  </a:t>
            </a:r>
            <a:r>
              <a:rPr lang="en-US" sz="2400" smtClean="0">
                <a:sym typeface="Symbol"/>
              </a:rPr>
              <a:t>(</a:t>
            </a:r>
            <a:r>
              <a:rPr lang="en-US" sz="2400" i="1" smtClean="0">
                <a:sym typeface="Symbol"/>
              </a:rPr>
              <a:t>G</a:t>
            </a:r>
            <a:r>
              <a:rPr lang="en-US" sz="2400" smtClean="0">
                <a:sym typeface="Symbol"/>
              </a:rPr>
              <a:t>) = 2, n</a:t>
            </a:r>
            <a:r>
              <a:rPr lang="en-US" sz="2400" smtClean="0"/>
              <a:t>ếu </a:t>
            </a:r>
            <a:r>
              <a:rPr lang="en-US" sz="2400" i="1" smtClean="0"/>
              <a:t>G</a:t>
            </a:r>
            <a:r>
              <a:rPr lang="en-US" sz="2400" smtClean="0"/>
              <a:t> là đồ thị hai phía. Dễ thấy điều ngược lại cũng đúng.</a:t>
            </a:r>
          </a:p>
          <a:p>
            <a:pPr algn="just">
              <a:buNone/>
            </a:pPr>
            <a:endParaRPr lang="en-US" sz="2400" smtClean="0"/>
          </a:p>
          <a:p>
            <a:pPr algn="just">
              <a:buNone/>
            </a:pPr>
            <a:r>
              <a:rPr lang="en-US" sz="2400" smtClean="0"/>
              <a:t>Rõ ràng </a:t>
            </a:r>
            <a:r>
              <a:rPr lang="en-US" sz="2400" smtClean="0">
                <a:sym typeface="Symbol"/>
              </a:rPr>
              <a:t>(</a:t>
            </a:r>
            <a:r>
              <a:rPr lang="en-US" sz="2400" i="1" smtClean="0">
                <a:sym typeface="Symbol"/>
              </a:rPr>
              <a:t>G</a:t>
            </a:r>
            <a:r>
              <a:rPr lang="en-US" sz="2400" smtClean="0">
                <a:sym typeface="Symbol"/>
              </a:rPr>
              <a:t>)  (</a:t>
            </a:r>
            <a:r>
              <a:rPr lang="en-US" sz="2400" i="1" smtClean="0">
                <a:sym typeface="Symbol"/>
              </a:rPr>
              <a:t>G</a:t>
            </a:r>
            <a:r>
              <a:rPr lang="en-US" sz="2400" smtClean="0">
                <a:sym typeface="Symbol"/>
              </a:rPr>
              <a:t>).</a:t>
            </a:r>
            <a:endParaRPr lang="en-US" sz="2400" smtClean="0"/>
          </a:p>
        </p:txBody>
      </p: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4294967295"/>
          </p:nvPr>
        </p:nvSpPr>
        <p:spPr>
          <a:xfrm>
            <a:off x="6553200" y="6248400"/>
            <a:ext cx="1905000" cy="457200"/>
          </a:xfrm>
          <a:prstGeom prst="rect">
            <a:avLst/>
          </a:prstGeom>
        </p:spPr>
        <p:txBody>
          <a:bodyPr/>
          <a:lstStyle/>
          <a:p>
            <a:fld id="{F7CD282F-EAFF-4512-A47C-023E18E27EC1}" type="slidenum">
              <a:rPr lang="en-US"/>
              <a:pPr/>
              <a:t>167</a:t>
            </a:fld>
            <a:endParaRPr lang="en-US"/>
          </a:p>
        </p:txBody>
      </p:sp>
      <p:sp>
        <p:nvSpPr>
          <p:cNvPr id="174082"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174083" name="Freeform 3"/>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74084" name="Freeform 4"/>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74085" name="Freeform 5"/>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tx2"/>
          </a:solidFill>
          <a:ln w="9525">
            <a:noFill/>
            <a:round/>
            <a:headEnd/>
            <a:tailEnd/>
          </a:ln>
          <a:effectLst/>
        </p:spPr>
        <p:txBody>
          <a:bodyPr wrap="none"/>
          <a:lstStyle/>
          <a:p>
            <a:endParaRPr lang="en-US"/>
          </a:p>
        </p:txBody>
      </p:sp>
      <p:sp>
        <p:nvSpPr>
          <p:cNvPr id="174086" name="Freeform 6"/>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74087" name="Freeform 7"/>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74088" name="Freeform 8"/>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74089" name="Freeform 9"/>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74090" name="Freeform 10"/>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74091" name="Freeform 11"/>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74092" name="Rectangle 12"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Bản đồ không tô được bởi 2 màu, vì thế đồ thị đối ngẫu không tô được bởi 2 màu:</a:t>
            </a:r>
            <a:endParaRPr lang="en-US"/>
          </a:p>
        </p:txBody>
      </p:sp>
      <p:sp>
        <p:nvSpPr>
          <p:cNvPr id="174093" name="Oval 13"/>
          <p:cNvSpPr>
            <a:spLocks noChangeArrowheads="1"/>
          </p:cNvSpPr>
          <p:nvPr/>
        </p:nvSpPr>
        <p:spPr bwMode="auto">
          <a:xfrm>
            <a:off x="4038600" y="2895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094" name="Oval 14"/>
          <p:cNvSpPr>
            <a:spLocks noChangeArrowheads="1"/>
          </p:cNvSpPr>
          <p:nvPr/>
        </p:nvSpPr>
        <p:spPr bwMode="auto">
          <a:xfrm>
            <a:off x="4038600" y="36576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4095" name="Oval 15"/>
          <p:cNvSpPr>
            <a:spLocks noChangeArrowheads="1"/>
          </p:cNvSpPr>
          <p:nvPr/>
        </p:nvSpPr>
        <p:spPr bwMode="auto">
          <a:xfrm>
            <a:off x="3124200" y="46482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4096" name="Oval 16"/>
          <p:cNvSpPr>
            <a:spLocks noChangeArrowheads="1"/>
          </p:cNvSpPr>
          <p:nvPr/>
        </p:nvSpPr>
        <p:spPr bwMode="auto">
          <a:xfrm>
            <a:off x="5105400" y="44958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097" name="Oval 17"/>
          <p:cNvSpPr>
            <a:spLocks noChangeArrowheads="1"/>
          </p:cNvSpPr>
          <p:nvPr/>
        </p:nvSpPr>
        <p:spPr bwMode="auto">
          <a:xfrm>
            <a:off x="5410200" y="49530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4098" name="Oval 18"/>
          <p:cNvSpPr>
            <a:spLocks noChangeArrowheads="1"/>
          </p:cNvSpPr>
          <p:nvPr/>
        </p:nvSpPr>
        <p:spPr bwMode="auto">
          <a:xfrm>
            <a:off x="5943600" y="45720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099" name="Oval 19"/>
          <p:cNvSpPr>
            <a:spLocks noChangeArrowheads="1"/>
          </p:cNvSpPr>
          <p:nvPr/>
        </p:nvSpPr>
        <p:spPr bwMode="auto">
          <a:xfrm>
            <a:off x="7086600" y="4419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100" name="Oval 20"/>
          <p:cNvSpPr>
            <a:spLocks noChangeArrowheads="1"/>
          </p:cNvSpPr>
          <p:nvPr/>
        </p:nvSpPr>
        <p:spPr bwMode="auto">
          <a:xfrm>
            <a:off x="6324600" y="38862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101" name="Oval 21"/>
          <p:cNvSpPr>
            <a:spLocks noChangeArrowheads="1"/>
          </p:cNvSpPr>
          <p:nvPr/>
        </p:nvSpPr>
        <p:spPr bwMode="auto">
          <a:xfrm>
            <a:off x="5486400" y="3352800"/>
            <a:ext cx="228600" cy="228600"/>
          </a:xfrm>
          <a:prstGeom prst="ellipse">
            <a:avLst/>
          </a:prstGeom>
          <a:noFill/>
          <a:ln w="9525">
            <a:solidFill>
              <a:schemeClr val="tx1"/>
            </a:solidFill>
            <a:round/>
            <a:headEnd/>
            <a:tailEnd/>
          </a:ln>
          <a:effectLst/>
        </p:spPr>
        <p:txBody>
          <a:bodyPr wrap="none" anchor="ctr"/>
          <a:lstStyle/>
          <a:p>
            <a:endParaRPr lang="en-US"/>
          </a:p>
        </p:txBody>
      </p:sp>
      <p:cxnSp>
        <p:nvCxnSpPr>
          <p:cNvPr id="174102" name="AutoShape 22"/>
          <p:cNvCxnSpPr>
            <a:cxnSpLocks noChangeShapeType="1"/>
            <a:stCxn id="174095" idx="7"/>
            <a:endCxn id="174094" idx="3"/>
          </p:cNvCxnSpPr>
          <p:nvPr/>
        </p:nvCxnSpPr>
        <p:spPr bwMode="auto">
          <a:xfrm flipV="1">
            <a:off x="3319463" y="3852863"/>
            <a:ext cx="752475" cy="828675"/>
          </a:xfrm>
          <a:prstGeom prst="straightConnector1">
            <a:avLst/>
          </a:prstGeom>
          <a:noFill/>
          <a:ln w="50800">
            <a:solidFill>
              <a:srgbClr val="000000"/>
            </a:solidFill>
            <a:round/>
            <a:headEnd/>
            <a:tailEnd/>
          </a:ln>
          <a:effectLst/>
        </p:spPr>
      </p:cxnSp>
      <p:cxnSp>
        <p:nvCxnSpPr>
          <p:cNvPr id="174103" name="AutoShape 23"/>
          <p:cNvCxnSpPr>
            <a:cxnSpLocks noChangeShapeType="1"/>
            <a:stCxn id="174096" idx="0"/>
            <a:endCxn id="174093" idx="5"/>
          </p:cNvCxnSpPr>
          <p:nvPr/>
        </p:nvCxnSpPr>
        <p:spPr bwMode="auto">
          <a:xfrm flipH="1" flipV="1">
            <a:off x="4233863" y="3090863"/>
            <a:ext cx="985837" cy="1404937"/>
          </a:xfrm>
          <a:prstGeom prst="straightConnector1">
            <a:avLst/>
          </a:prstGeom>
          <a:noFill/>
          <a:ln w="50800">
            <a:solidFill>
              <a:srgbClr val="000000"/>
            </a:solidFill>
            <a:round/>
            <a:headEnd/>
            <a:tailEnd/>
          </a:ln>
          <a:effectLst/>
        </p:spPr>
      </p:cxnSp>
      <p:cxnSp>
        <p:nvCxnSpPr>
          <p:cNvPr id="174104" name="AutoShape 24"/>
          <p:cNvCxnSpPr>
            <a:cxnSpLocks noChangeShapeType="1"/>
            <a:stCxn id="174094" idx="0"/>
            <a:endCxn id="174093" idx="4"/>
          </p:cNvCxnSpPr>
          <p:nvPr/>
        </p:nvCxnSpPr>
        <p:spPr bwMode="auto">
          <a:xfrm flipV="1">
            <a:off x="4152900" y="3124200"/>
            <a:ext cx="0" cy="533400"/>
          </a:xfrm>
          <a:prstGeom prst="straightConnector1">
            <a:avLst/>
          </a:prstGeom>
          <a:noFill/>
          <a:ln w="50800">
            <a:solidFill>
              <a:srgbClr val="000000"/>
            </a:solidFill>
            <a:round/>
            <a:headEnd/>
            <a:tailEnd/>
          </a:ln>
          <a:effectLst/>
        </p:spPr>
      </p:cxnSp>
      <p:cxnSp>
        <p:nvCxnSpPr>
          <p:cNvPr id="174105" name="AutoShape 25"/>
          <p:cNvCxnSpPr>
            <a:cxnSpLocks noChangeShapeType="1"/>
            <a:stCxn id="174095" idx="6"/>
            <a:endCxn id="174096" idx="2"/>
          </p:cNvCxnSpPr>
          <p:nvPr/>
        </p:nvCxnSpPr>
        <p:spPr bwMode="auto">
          <a:xfrm flipV="1">
            <a:off x="3352800" y="4610100"/>
            <a:ext cx="1752600" cy="152400"/>
          </a:xfrm>
          <a:prstGeom prst="straightConnector1">
            <a:avLst/>
          </a:prstGeom>
          <a:noFill/>
          <a:ln w="50800">
            <a:solidFill>
              <a:srgbClr val="000000"/>
            </a:solidFill>
            <a:round/>
            <a:headEnd/>
            <a:tailEnd/>
          </a:ln>
          <a:effectLst/>
        </p:spPr>
      </p:cxnSp>
      <p:cxnSp>
        <p:nvCxnSpPr>
          <p:cNvPr id="174106" name="AutoShape 26"/>
          <p:cNvCxnSpPr>
            <a:cxnSpLocks noChangeShapeType="1"/>
            <a:stCxn id="174096" idx="1"/>
            <a:endCxn id="174094" idx="5"/>
          </p:cNvCxnSpPr>
          <p:nvPr/>
        </p:nvCxnSpPr>
        <p:spPr bwMode="auto">
          <a:xfrm flipH="1" flipV="1">
            <a:off x="4233863" y="3852863"/>
            <a:ext cx="904875" cy="676275"/>
          </a:xfrm>
          <a:prstGeom prst="straightConnector1">
            <a:avLst/>
          </a:prstGeom>
          <a:noFill/>
          <a:ln w="50800">
            <a:solidFill>
              <a:srgbClr val="000000"/>
            </a:solidFill>
            <a:round/>
            <a:headEnd/>
            <a:tailEnd/>
          </a:ln>
          <a:effectLst/>
        </p:spPr>
      </p:cxnSp>
      <p:cxnSp>
        <p:nvCxnSpPr>
          <p:cNvPr id="174107" name="AutoShape 27"/>
          <p:cNvCxnSpPr>
            <a:cxnSpLocks noChangeShapeType="1"/>
            <a:stCxn id="174093" idx="6"/>
            <a:endCxn id="174101" idx="1"/>
          </p:cNvCxnSpPr>
          <p:nvPr/>
        </p:nvCxnSpPr>
        <p:spPr bwMode="auto">
          <a:xfrm>
            <a:off x="4267200" y="3009900"/>
            <a:ext cx="1252538" cy="376238"/>
          </a:xfrm>
          <a:prstGeom prst="straightConnector1">
            <a:avLst/>
          </a:prstGeom>
          <a:noFill/>
          <a:ln w="50800">
            <a:solidFill>
              <a:srgbClr val="000000"/>
            </a:solidFill>
            <a:round/>
            <a:headEnd/>
            <a:tailEnd/>
          </a:ln>
          <a:effectLst/>
        </p:spPr>
      </p:cxnSp>
      <p:cxnSp>
        <p:nvCxnSpPr>
          <p:cNvPr id="174108" name="AutoShape 28"/>
          <p:cNvCxnSpPr>
            <a:cxnSpLocks noChangeShapeType="1"/>
            <a:stCxn id="174095" idx="0"/>
            <a:endCxn id="174093" idx="3"/>
          </p:cNvCxnSpPr>
          <p:nvPr/>
        </p:nvCxnSpPr>
        <p:spPr bwMode="auto">
          <a:xfrm flipV="1">
            <a:off x="3238500" y="3090863"/>
            <a:ext cx="833438" cy="1557337"/>
          </a:xfrm>
          <a:prstGeom prst="straightConnector1">
            <a:avLst/>
          </a:prstGeom>
          <a:noFill/>
          <a:ln w="50800">
            <a:solidFill>
              <a:srgbClr val="000000"/>
            </a:solidFill>
            <a:round/>
            <a:headEnd/>
            <a:tailEnd/>
          </a:ln>
          <a:effectLst/>
        </p:spPr>
      </p:cxnSp>
      <p:cxnSp>
        <p:nvCxnSpPr>
          <p:cNvPr id="174109" name="AutoShape 29"/>
          <p:cNvCxnSpPr>
            <a:cxnSpLocks noChangeShapeType="1"/>
            <a:stCxn id="174097" idx="1"/>
            <a:endCxn id="174096" idx="5"/>
          </p:cNvCxnSpPr>
          <p:nvPr/>
        </p:nvCxnSpPr>
        <p:spPr bwMode="auto">
          <a:xfrm flipH="1" flipV="1">
            <a:off x="5300663" y="4691063"/>
            <a:ext cx="142875" cy="295275"/>
          </a:xfrm>
          <a:prstGeom prst="straightConnector1">
            <a:avLst/>
          </a:prstGeom>
          <a:noFill/>
          <a:ln w="50800">
            <a:solidFill>
              <a:srgbClr val="000000"/>
            </a:solidFill>
            <a:round/>
            <a:headEnd/>
            <a:tailEnd/>
          </a:ln>
          <a:effectLst/>
        </p:spPr>
      </p:cxnSp>
      <p:cxnSp>
        <p:nvCxnSpPr>
          <p:cNvPr id="174110" name="AutoShape 30"/>
          <p:cNvCxnSpPr>
            <a:cxnSpLocks noChangeShapeType="1"/>
            <a:stCxn id="174097" idx="7"/>
            <a:endCxn id="174098" idx="3"/>
          </p:cNvCxnSpPr>
          <p:nvPr/>
        </p:nvCxnSpPr>
        <p:spPr bwMode="auto">
          <a:xfrm flipV="1">
            <a:off x="5605463" y="4767263"/>
            <a:ext cx="371475" cy="219075"/>
          </a:xfrm>
          <a:prstGeom prst="straightConnector1">
            <a:avLst/>
          </a:prstGeom>
          <a:noFill/>
          <a:ln w="50800">
            <a:solidFill>
              <a:srgbClr val="000000"/>
            </a:solidFill>
            <a:round/>
            <a:headEnd/>
            <a:tailEnd/>
          </a:ln>
          <a:effectLst/>
        </p:spPr>
      </p:cxnSp>
      <p:cxnSp>
        <p:nvCxnSpPr>
          <p:cNvPr id="174111" name="AutoShape 31"/>
          <p:cNvCxnSpPr>
            <a:cxnSpLocks noChangeShapeType="1"/>
            <a:stCxn id="174099" idx="3"/>
            <a:endCxn id="174098" idx="6"/>
          </p:cNvCxnSpPr>
          <p:nvPr/>
        </p:nvCxnSpPr>
        <p:spPr bwMode="auto">
          <a:xfrm flipH="1">
            <a:off x="6172200" y="4614863"/>
            <a:ext cx="947738" cy="71437"/>
          </a:xfrm>
          <a:prstGeom prst="straightConnector1">
            <a:avLst/>
          </a:prstGeom>
          <a:noFill/>
          <a:ln w="50800">
            <a:solidFill>
              <a:srgbClr val="000000"/>
            </a:solidFill>
            <a:round/>
            <a:headEnd/>
            <a:tailEnd/>
          </a:ln>
          <a:effectLst/>
        </p:spPr>
      </p:cxnSp>
      <p:cxnSp>
        <p:nvCxnSpPr>
          <p:cNvPr id="174112" name="AutoShape 32"/>
          <p:cNvCxnSpPr>
            <a:cxnSpLocks noChangeShapeType="1"/>
            <a:stCxn id="174099" idx="1"/>
            <a:endCxn id="174100" idx="5"/>
          </p:cNvCxnSpPr>
          <p:nvPr/>
        </p:nvCxnSpPr>
        <p:spPr bwMode="auto">
          <a:xfrm flipH="1" flipV="1">
            <a:off x="6519863" y="4081463"/>
            <a:ext cx="600075" cy="371475"/>
          </a:xfrm>
          <a:prstGeom prst="straightConnector1">
            <a:avLst/>
          </a:prstGeom>
          <a:noFill/>
          <a:ln w="50800">
            <a:solidFill>
              <a:srgbClr val="000000"/>
            </a:solidFill>
            <a:round/>
            <a:headEnd/>
            <a:tailEnd/>
          </a:ln>
          <a:effectLst/>
        </p:spPr>
      </p:cxnSp>
      <p:cxnSp>
        <p:nvCxnSpPr>
          <p:cNvPr id="174113" name="AutoShape 33"/>
          <p:cNvCxnSpPr>
            <a:cxnSpLocks noChangeShapeType="1"/>
            <a:stCxn id="174101" idx="5"/>
            <a:endCxn id="174100" idx="1"/>
          </p:cNvCxnSpPr>
          <p:nvPr/>
        </p:nvCxnSpPr>
        <p:spPr bwMode="auto">
          <a:xfrm>
            <a:off x="5681663" y="3548063"/>
            <a:ext cx="676275" cy="371475"/>
          </a:xfrm>
          <a:prstGeom prst="straightConnector1">
            <a:avLst/>
          </a:prstGeom>
          <a:noFill/>
          <a:ln w="50800">
            <a:solidFill>
              <a:srgbClr val="000000"/>
            </a:solidFill>
            <a:round/>
            <a:headEnd/>
            <a:tailEnd/>
          </a:ln>
          <a:effectLst/>
        </p:spPr>
      </p:cxnSp>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4294967295"/>
          </p:nvPr>
        </p:nvSpPr>
        <p:spPr>
          <a:xfrm>
            <a:off x="6553200" y="6248400"/>
            <a:ext cx="1905000" cy="457200"/>
          </a:xfrm>
          <a:prstGeom prst="rect">
            <a:avLst/>
          </a:prstGeom>
        </p:spPr>
        <p:txBody>
          <a:bodyPr/>
          <a:lstStyle/>
          <a:p>
            <a:fld id="{3243A832-749A-4F6E-8497-9C0B7BF98EE4}" type="slidenum">
              <a:rPr lang="en-US"/>
              <a:pPr/>
              <a:t>168</a:t>
            </a:fld>
            <a:endParaRPr lang="en-US"/>
          </a:p>
        </p:txBody>
      </p:sp>
      <p:sp>
        <p:nvSpPr>
          <p:cNvPr id="176130"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176131" name="Freeform 3"/>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76132" name="Freeform 4"/>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chemeClr val="accent1"/>
          </a:solidFill>
          <a:ln w="9525">
            <a:noFill/>
            <a:round/>
            <a:headEnd/>
            <a:tailEnd/>
          </a:ln>
          <a:effectLst/>
        </p:spPr>
        <p:txBody>
          <a:bodyPr wrap="none"/>
          <a:lstStyle/>
          <a:p>
            <a:endParaRPr lang="en-US"/>
          </a:p>
        </p:txBody>
      </p:sp>
      <p:sp>
        <p:nvSpPr>
          <p:cNvPr id="176133" name="Freeform 5"/>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bg2"/>
          </a:solidFill>
          <a:ln w="9525">
            <a:noFill/>
            <a:round/>
            <a:headEnd/>
            <a:tailEnd/>
          </a:ln>
          <a:effectLst/>
        </p:spPr>
        <p:txBody>
          <a:bodyPr wrap="none"/>
          <a:lstStyle/>
          <a:p>
            <a:endParaRPr lang="en-US"/>
          </a:p>
        </p:txBody>
      </p:sp>
      <p:sp>
        <p:nvSpPr>
          <p:cNvPr id="176134" name="Freeform 6"/>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76135" name="Freeform 7"/>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76136" name="Freeform 8"/>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76137" name="Freeform 9"/>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76138" name="Freeform 10"/>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76139" name="Freeform 11"/>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76140" name="Rectangle 12"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Bản đồ không tô được bởi 3 màu, vì thế đồ thị đối ngẫu không tô được bởi 3 màu:</a:t>
            </a:r>
            <a:endParaRPr lang="en-US"/>
          </a:p>
        </p:txBody>
      </p:sp>
      <p:sp>
        <p:nvSpPr>
          <p:cNvPr id="176141" name="Oval 13"/>
          <p:cNvSpPr>
            <a:spLocks noChangeArrowheads="1"/>
          </p:cNvSpPr>
          <p:nvPr/>
        </p:nvSpPr>
        <p:spPr bwMode="auto">
          <a:xfrm>
            <a:off x="4038600" y="2895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6142" name="Oval 14"/>
          <p:cNvSpPr>
            <a:spLocks noChangeArrowheads="1"/>
          </p:cNvSpPr>
          <p:nvPr/>
        </p:nvSpPr>
        <p:spPr bwMode="auto">
          <a:xfrm>
            <a:off x="4038600" y="36576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6143" name="Oval 15"/>
          <p:cNvSpPr>
            <a:spLocks noChangeArrowheads="1"/>
          </p:cNvSpPr>
          <p:nvPr/>
        </p:nvSpPr>
        <p:spPr bwMode="auto">
          <a:xfrm>
            <a:off x="3124200" y="46482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6144" name="Oval 16"/>
          <p:cNvSpPr>
            <a:spLocks noChangeArrowheads="1"/>
          </p:cNvSpPr>
          <p:nvPr/>
        </p:nvSpPr>
        <p:spPr bwMode="auto">
          <a:xfrm>
            <a:off x="5105400" y="44958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6145" name="Oval 17"/>
          <p:cNvSpPr>
            <a:spLocks noChangeArrowheads="1"/>
          </p:cNvSpPr>
          <p:nvPr/>
        </p:nvSpPr>
        <p:spPr bwMode="auto">
          <a:xfrm>
            <a:off x="5410200" y="49530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6146" name="Oval 18"/>
          <p:cNvSpPr>
            <a:spLocks noChangeArrowheads="1"/>
          </p:cNvSpPr>
          <p:nvPr/>
        </p:nvSpPr>
        <p:spPr bwMode="auto">
          <a:xfrm>
            <a:off x="5943600" y="45720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6147" name="Oval 19"/>
          <p:cNvSpPr>
            <a:spLocks noChangeArrowheads="1"/>
          </p:cNvSpPr>
          <p:nvPr/>
        </p:nvSpPr>
        <p:spPr bwMode="auto">
          <a:xfrm>
            <a:off x="7086600" y="4419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6148" name="Oval 20"/>
          <p:cNvSpPr>
            <a:spLocks noChangeArrowheads="1"/>
          </p:cNvSpPr>
          <p:nvPr/>
        </p:nvSpPr>
        <p:spPr bwMode="auto">
          <a:xfrm>
            <a:off x="6324600" y="38862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6149" name="Oval 21"/>
          <p:cNvSpPr>
            <a:spLocks noChangeArrowheads="1"/>
          </p:cNvSpPr>
          <p:nvPr/>
        </p:nvSpPr>
        <p:spPr bwMode="auto">
          <a:xfrm>
            <a:off x="5486400" y="3352800"/>
            <a:ext cx="228600" cy="228600"/>
          </a:xfrm>
          <a:prstGeom prst="ellipse">
            <a:avLst/>
          </a:prstGeom>
          <a:noFill/>
          <a:ln w="9525">
            <a:solidFill>
              <a:schemeClr val="tx1"/>
            </a:solidFill>
            <a:round/>
            <a:headEnd/>
            <a:tailEnd/>
          </a:ln>
          <a:effectLst/>
        </p:spPr>
        <p:txBody>
          <a:bodyPr wrap="none" anchor="ctr"/>
          <a:lstStyle/>
          <a:p>
            <a:endParaRPr lang="en-US"/>
          </a:p>
        </p:txBody>
      </p:sp>
      <p:cxnSp>
        <p:nvCxnSpPr>
          <p:cNvPr id="176150" name="AutoShape 22"/>
          <p:cNvCxnSpPr>
            <a:cxnSpLocks noChangeShapeType="1"/>
            <a:stCxn id="176143" idx="7"/>
            <a:endCxn id="176142" idx="3"/>
          </p:cNvCxnSpPr>
          <p:nvPr/>
        </p:nvCxnSpPr>
        <p:spPr bwMode="auto">
          <a:xfrm flipV="1">
            <a:off x="3319463" y="3852863"/>
            <a:ext cx="752475" cy="828675"/>
          </a:xfrm>
          <a:prstGeom prst="straightConnector1">
            <a:avLst/>
          </a:prstGeom>
          <a:noFill/>
          <a:ln w="50800">
            <a:solidFill>
              <a:srgbClr val="000000"/>
            </a:solidFill>
            <a:round/>
            <a:headEnd/>
            <a:tailEnd/>
          </a:ln>
          <a:effectLst/>
        </p:spPr>
      </p:cxnSp>
      <p:cxnSp>
        <p:nvCxnSpPr>
          <p:cNvPr id="176151" name="AutoShape 23"/>
          <p:cNvCxnSpPr>
            <a:cxnSpLocks noChangeShapeType="1"/>
            <a:stCxn id="176144" idx="0"/>
            <a:endCxn id="176141" idx="5"/>
          </p:cNvCxnSpPr>
          <p:nvPr/>
        </p:nvCxnSpPr>
        <p:spPr bwMode="auto">
          <a:xfrm flipH="1" flipV="1">
            <a:off x="4233863" y="3090863"/>
            <a:ext cx="985837" cy="1404937"/>
          </a:xfrm>
          <a:prstGeom prst="straightConnector1">
            <a:avLst/>
          </a:prstGeom>
          <a:noFill/>
          <a:ln w="50800">
            <a:solidFill>
              <a:srgbClr val="000000"/>
            </a:solidFill>
            <a:round/>
            <a:headEnd/>
            <a:tailEnd/>
          </a:ln>
          <a:effectLst/>
        </p:spPr>
      </p:cxnSp>
      <p:cxnSp>
        <p:nvCxnSpPr>
          <p:cNvPr id="176152" name="AutoShape 24"/>
          <p:cNvCxnSpPr>
            <a:cxnSpLocks noChangeShapeType="1"/>
            <a:stCxn id="176142" idx="0"/>
            <a:endCxn id="176141" idx="4"/>
          </p:cNvCxnSpPr>
          <p:nvPr/>
        </p:nvCxnSpPr>
        <p:spPr bwMode="auto">
          <a:xfrm flipV="1">
            <a:off x="4152900" y="3124200"/>
            <a:ext cx="0" cy="533400"/>
          </a:xfrm>
          <a:prstGeom prst="straightConnector1">
            <a:avLst/>
          </a:prstGeom>
          <a:noFill/>
          <a:ln w="50800">
            <a:solidFill>
              <a:srgbClr val="000000"/>
            </a:solidFill>
            <a:round/>
            <a:headEnd/>
            <a:tailEnd/>
          </a:ln>
          <a:effectLst/>
        </p:spPr>
      </p:cxnSp>
      <p:cxnSp>
        <p:nvCxnSpPr>
          <p:cNvPr id="176153" name="AutoShape 25"/>
          <p:cNvCxnSpPr>
            <a:cxnSpLocks noChangeShapeType="1"/>
            <a:stCxn id="176143" idx="6"/>
            <a:endCxn id="176144" idx="2"/>
          </p:cNvCxnSpPr>
          <p:nvPr/>
        </p:nvCxnSpPr>
        <p:spPr bwMode="auto">
          <a:xfrm flipV="1">
            <a:off x="3352800" y="4610100"/>
            <a:ext cx="1752600" cy="152400"/>
          </a:xfrm>
          <a:prstGeom prst="straightConnector1">
            <a:avLst/>
          </a:prstGeom>
          <a:noFill/>
          <a:ln w="50800">
            <a:solidFill>
              <a:srgbClr val="000000"/>
            </a:solidFill>
            <a:round/>
            <a:headEnd/>
            <a:tailEnd/>
          </a:ln>
          <a:effectLst/>
        </p:spPr>
      </p:cxnSp>
      <p:cxnSp>
        <p:nvCxnSpPr>
          <p:cNvPr id="176154" name="AutoShape 26"/>
          <p:cNvCxnSpPr>
            <a:cxnSpLocks noChangeShapeType="1"/>
            <a:stCxn id="176144" idx="1"/>
            <a:endCxn id="176142" idx="5"/>
          </p:cNvCxnSpPr>
          <p:nvPr/>
        </p:nvCxnSpPr>
        <p:spPr bwMode="auto">
          <a:xfrm flipH="1" flipV="1">
            <a:off x="4233863" y="3852863"/>
            <a:ext cx="904875" cy="676275"/>
          </a:xfrm>
          <a:prstGeom prst="straightConnector1">
            <a:avLst/>
          </a:prstGeom>
          <a:noFill/>
          <a:ln w="50800">
            <a:solidFill>
              <a:srgbClr val="000000"/>
            </a:solidFill>
            <a:round/>
            <a:headEnd/>
            <a:tailEnd/>
          </a:ln>
          <a:effectLst/>
        </p:spPr>
      </p:cxnSp>
      <p:cxnSp>
        <p:nvCxnSpPr>
          <p:cNvPr id="176155" name="AutoShape 27"/>
          <p:cNvCxnSpPr>
            <a:cxnSpLocks noChangeShapeType="1"/>
            <a:stCxn id="176141" idx="6"/>
            <a:endCxn id="176149" idx="1"/>
          </p:cNvCxnSpPr>
          <p:nvPr/>
        </p:nvCxnSpPr>
        <p:spPr bwMode="auto">
          <a:xfrm>
            <a:off x="4267200" y="3009900"/>
            <a:ext cx="1252538" cy="376238"/>
          </a:xfrm>
          <a:prstGeom prst="straightConnector1">
            <a:avLst/>
          </a:prstGeom>
          <a:noFill/>
          <a:ln w="50800">
            <a:solidFill>
              <a:srgbClr val="000000"/>
            </a:solidFill>
            <a:round/>
            <a:headEnd/>
            <a:tailEnd/>
          </a:ln>
          <a:effectLst/>
        </p:spPr>
      </p:cxnSp>
      <p:cxnSp>
        <p:nvCxnSpPr>
          <p:cNvPr id="176156" name="AutoShape 28"/>
          <p:cNvCxnSpPr>
            <a:cxnSpLocks noChangeShapeType="1"/>
            <a:stCxn id="176143" idx="0"/>
            <a:endCxn id="176141" idx="3"/>
          </p:cNvCxnSpPr>
          <p:nvPr/>
        </p:nvCxnSpPr>
        <p:spPr bwMode="auto">
          <a:xfrm flipV="1">
            <a:off x="3238500" y="3090863"/>
            <a:ext cx="833438" cy="1557337"/>
          </a:xfrm>
          <a:prstGeom prst="straightConnector1">
            <a:avLst/>
          </a:prstGeom>
          <a:noFill/>
          <a:ln w="50800">
            <a:solidFill>
              <a:srgbClr val="000000"/>
            </a:solidFill>
            <a:round/>
            <a:headEnd/>
            <a:tailEnd/>
          </a:ln>
          <a:effectLst/>
        </p:spPr>
      </p:cxnSp>
      <p:cxnSp>
        <p:nvCxnSpPr>
          <p:cNvPr id="176157" name="AutoShape 29"/>
          <p:cNvCxnSpPr>
            <a:cxnSpLocks noChangeShapeType="1"/>
            <a:stCxn id="176145" idx="1"/>
            <a:endCxn id="176144" idx="5"/>
          </p:cNvCxnSpPr>
          <p:nvPr/>
        </p:nvCxnSpPr>
        <p:spPr bwMode="auto">
          <a:xfrm flipH="1" flipV="1">
            <a:off x="5300663" y="4691063"/>
            <a:ext cx="142875" cy="295275"/>
          </a:xfrm>
          <a:prstGeom prst="straightConnector1">
            <a:avLst/>
          </a:prstGeom>
          <a:noFill/>
          <a:ln w="50800">
            <a:solidFill>
              <a:srgbClr val="000000"/>
            </a:solidFill>
            <a:round/>
            <a:headEnd/>
            <a:tailEnd/>
          </a:ln>
          <a:effectLst/>
        </p:spPr>
      </p:cxnSp>
      <p:cxnSp>
        <p:nvCxnSpPr>
          <p:cNvPr id="176158" name="AutoShape 30"/>
          <p:cNvCxnSpPr>
            <a:cxnSpLocks noChangeShapeType="1"/>
            <a:stCxn id="176145" idx="7"/>
            <a:endCxn id="176146" idx="3"/>
          </p:cNvCxnSpPr>
          <p:nvPr/>
        </p:nvCxnSpPr>
        <p:spPr bwMode="auto">
          <a:xfrm flipV="1">
            <a:off x="5605463" y="4767263"/>
            <a:ext cx="371475" cy="219075"/>
          </a:xfrm>
          <a:prstGeom prst="straightConnector1">
            <a:avLst/>
          </a:prstGeom>
          <a:noFill/>
          <a:ln w="50800">
            <a:solidFill>
              <a:srgbClr val="000000"/>
            </a:solidFill>
            <a:round/>
            <a:headEnd/>
            <a:tailEnd/>
          </a:ln>
          <a:effectLst/>
        </p:spPr>
      </p:cxnSp>
      <p:cxnSp>
        <p:nvCxnSpPr>
          <p:cNvPr id="176159" name="AutoShape 31"/>
          <p:cNvCxnSpPr>
            <a:cxnSpLocks noChangeShapeType="1"/>
            <a:stCxn id="176147" idx="3"/>
            <a:endCxn id="176146" idx="6"/>
          </p:cNvCxnSpPr>
          <p:nvPr/>
        </p:nvCxnSpPr>
        <p:spPr bwMode="auto">
          <a:xfrm flipH="1">
            <a:off x="6172200" y="4614863"/>
            <a:ext cx="947738" cy="71437"/>
          </a:xfrm>
          <a:prstGeom prst="straightConnector1">
            <a:avLst/>
          </a:prstGeom>
          <a:noFill/>
          <a:ln w="50800">
            <a:solidFill>
              <a:srgbClr val="000000"/>
            </a:solidFill>
            <a:round/>
            <a:headEnd/>
            <a:tailEnd/>
          </a:ln>
          <a:effectLst/>
        </p:spPr>
      </p:cxnSp>
      <p:cxnSp>
        <p:nvCxnSpPr>
          <p:cNvPr id="176160" name="AutoShape 32"/>
          <p:cNvCxnSpPr>
            <a:cxnSpLocks noChangeShapeType="1"/>
            <a:stCxn id="176147" idx="1"/>
            <a:endCxn id="176148" idx="5"/>
          </p:cNvCxnSpPr>
          <p:nvPr/>
        </p:nvCxnSpPr>
        <p:spPr bwMode="auto">
          <a:xfrm flipH="1" flipV="1">
            <a:off x="6519863" y="4081463"/>
            <a:ext cx="600075" cy="371475"/>
          </a:xfrm>
          <a:prstGeom prst="straightConnector1">
            <a:avLst/>
          </a:prstGeom>
          <a:noFill/>
          <a:ln w="50800">
            <a:solidFill>
              <a:srgbClr val="000000"/>
            </a:solidFill>
            <a:round/>
            <a:headEnd/>
            <a:tailEnd/>
          </a:ln>
          <a:effectLst/>
        </p:spPr>
      </p:cxnSp>
      <p:cxnSp>
        <p:nvCxnSpPr>
          <p:cNvPr id="176161" name="AutoShape 33"/>
          <p:cNvCxnSpPr>
            <a:cxnSpLocks noChangeShapeType="1"/>
            <a:stCxn id="176149" idx="5"/>
            <a:endCxn id="176148" idx="1"/>
          </p:cNvCxnSpPr>
          <p:nvPr/>
        </p:nvCxnSpPr>
        <p:spPr bwMode="auto">
          <a:xfrm>
            <a:off x="5681663" y="3548063"/>
            <a:ext cx="676275" cy="371475"/>
          </a:xfrm>
          <a:prstGeom prst="straightConnector1">
            <a:avLst/>
          </a:prstGeom>
          <a:noFill/>
          <a:ln w="50800">
            <a:solidFill>
              <a:srgbClr val="000000"/>
            </a:solidFill>
            <a:round/>
            <a:headEnd/>
            <a:tailEnd/>
          </a:ln>
          <a:effectLst/>
        </p:spPr>
      </p:cxn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4294967295"/>
          </p:nvPr>
        </p:nvSpPr>
        <p:spPr>
          <a:xfrm>
            <a:off x="6553200" y="6248400"/>
            <a:ext cx="1905000" cy="457200"/>
          </a:xfrm>
          <a:prstGeom prst="rect">
            <a:avLst/>
          </a:prstGeom>
        </p:spPr>
        <p:txBody>
          <a:bodyPr/>
          <a:lstStyle/>
          <a:p>
            <a:fld id="{F839A66E-E6B2-4B6B-A0DF-171011FDC7B4}" type="slidenum">
              <a:rPr lang="en-US"/>
              <a:pPr/>
              <a:t>169</a:t>
            </a:fld>
            <a:endParaRPr lang="en-US"/>
          </a:p>
        </p:txBody>
      </p:sp>
      <p:sp>
        <p:nvSpPr>
          <p:cNvPr id="177154" name="Rectangle 2"/>
          <p:cNvSpPr>
            <a:spLocks noGrp="1" noChangeArrowheads="1"/>
          </p:cNvSpPr>
          <p:nvPr>
            <p:ph type="title"/>
          </p:nvPr>
        </p:nvSpPr>
        <p:spPr/>
        <p:txBody>
          <a:bodyPr/>
          <a:lstStyle/>
          <a:p>
            <a:r>
              <a:rPr lang="en-US" sz="4000" smtClean="0"/>
              <a:t>Từ tô màu bản đồ đến tô màu đồ thị</a:t>
            </a:r>
            <a:endParaRPr lang="en-US" sz="4000"/>
          </a:p>
        </p:txBody>
      </p:sp>
      <p:sp>
        <p:nvSpPr>
          <p:cNvPr id="177155" name="Freeform 3"/>
          <p:cNvSpPr>
            <a:spLocks/>
          </p:cNvSpPr>
          <p:nvPr/>
        </p:nvSpPr>
        <p:spPr bwMode="auto">
          <a:xfrm>
            <a:off x="1676400" y="2819400"/>
            <a:ext cx="4102100" cy="3124200"/>
          </a:xfrm>
          <a:custGeom>
            <a:avLst/>
            <a:gdLst/>
            <a:ahLst/>
            <a:cxnLst>
              <a:cxn ang="0">
                <a:pos x="1842" y="0"/>
              </a:cxn>
              <a:cxn ang="0">
                <a:pos x="1026" y="0"/>
              </a:cxn>
              <a:cxn ang="0">
                <a:pos x="978" y="144"/>
              </a:cxn>
              <a:cxn ang="0">
                <a:pos x="997" y="173"/>
              </a:cxn>
              <a:cxn ang="0">
                <a:pos x="968" y="192"/>
              </a:cxn>
              <a:cxn ang="0">
                <a:pos x="940" y="250"/>
              </a:cxn>
              <a:cxn ang="0">
                <a:pos x="930" y="278"/>
              </a:cxn>
              <a:cxn ang="0">
                <a:pos x="872" y="298"/>
              </a:cxn>
              <a:cxn ang="0">
                <a:pos x="844" y="355"/>
              </a:cxn>
              <a:cxn ang="0">
                <a:pos x="834" y="403"/>
              </a:cxn>
              <a:cxn ang="0">
                <a:pos x="757" y="422"/>
              </a:cxn>
              <a:cxn ang="0">
                <a:pos x="700" y="442"/>
              </a:cxn>
              <a:cxn ang="0">
                <a:pos x="652" y="470"/>
              </a:cxn>
              <a:cxn ang="0">
                <a:pos x="632" y="490"/>
              </a:cxn>
              <a:cxn ang="0">
                <a:pos x="575" y="509"/>
              </a:cxn>
              <a:cxn ang="0">
                <a:pos x="546" y="528"/>
              </a:cxn>
              <a:cxn ang="0">
                <a:pos x="114" y="864"/>
              </a:cxn>
              <a:cxn ang="0">
                <a:pos x="56" y="902"/>
              </a:cxn>
              <a:cxn ang="0">
                <a:pos x="28" y="960"/>
              </a:cxn>
              <a:cxn ang="0">
                <a:pos x="76" y="1200"/>
              </a:cxn>
              <a:cxn ang="0">
                <a:pos x="152" y="1258"/>
              </a:cxn>
              <a:cxn ang="0">
                <a:pos x="200" y="1296"/>
              </a:cxn>
              <a:cxn ang="0">
                <a:pos x="229" y="1354"/>
              </a:cxn>
              <a:cxn ang="0">
                <a:pos x="498" y="1392"/>
              </a:cxn>
              <a:cxn ang="0">
                <a:pos x="613" y="1411"/>
              </a:cxn>
              <a:cxn ang="0">
                <a:pos x="642" y="1430"/>
              </a:cxn>
              <a:cxn ang="0">
                <a:pos x="671" y="1440"/>
              </a:cxn>
              <a:cxn ang="0">
                <a:pos x="728" y="1680"/>
              </a:cxn>
              <a:cxn ang="0">
                <a:pos x="776" y="1757"/>
              </a:cxn>
              <a:cxn ang="0">
                <a:pos x="815" y="1776"/>
              </a:cxn>
              <a:cxn ang="0">
                <a:pos x="1410" y="1776"/>
              </a:cxn>
              <a:cxn ang="0">
                <a:pos x="1410" y="1968"/>
              </a:cxn>
              <a:cxn ang="0">
                <a:pos x="2226" y="1968"/>
              </a:cxn>
              <a:cxn ang="0">
                <a:pos x="2226" y="1440"/>
              </a:cxn>
              <a:cxn ang="0">
                <a:pos x="2562" y="1008"/>
              </a:cxn>
              <a:cxn ang="0">
                <a:pos x="2552" y="816"/>
              </a:cxn>
              <a:cxn ang="0">
                <a:pos x="2447" y="806"/>
              </a:cxn>
              <a:cxn ang="0">
                <a:pos x="2226" y="778"/>
              </a:cxn>
              <a:cxn ang="0">
                <a:pos x="2168" y="710"/>
              </a:cxn>
              <a:cxn ang="0">
                <a:pos x="2159" y="672"/>
              </a:cxn>
              <a:cxn ang="0">
                <a:pos x="2120" y="662"/>
              </a:cxn>
              <a:cxn ang="0">
                <a:pos x="2101" y="605"/>
              </a:cxn>
              <a:cxn ang="0">
                <a:pos x="2092" y="547"/>
              </a:cxn>
              <a:cxn ang="0">
                <a:pos x="2063" y="538"/>
              </a:cxn>
              <a:cxn ang="0">
                <a:pos x="2015" y="432"/>
              </a:cxn>
              <a:cxn ang="0">
                <a:pos x="1996" y="432"/>
              </a:cxn>
              <a:cxn ang="0">
                <a:pos x="1842" y="0"/>
              </a:cxn>
            </a:cxnLst>
            <a:rect l="0" t="0" r="r" b="b"/>
            <a:pathLst>
              <a:path w="2584" h="1968">
                <a:moveTo>
                  <a:pt x="1842" y="0"/>
                </a:moveTo>
                <a:lnTo>
                  <a:pt x="1026" y="0"/>
                </a:lnTo>
                <a:cubicBezTo>
                  <a:pt x="1010" y="48"/>
                  <a:pt x="986" y="94"/>
                  <a:pt x="978" y="144"/>
                </a:cubicBezTo>
                <a:cubicBezTo>
                  <a:pt x="976" y="155"/>
                  <a:pt x="999" y="162"/>
                  <a:pt x="997" y="173"/>
                </a:cubicBezTo>
                <a:cubicBezTo>
                  <a:pt x="995" y="184"/>
                  <a:pt x="978" y="186"/>
                  <a:pt x="968" y="192"/>
                </a:cubicBezTo>
                <a:cubicBezTo>
                  <a:pt x="948" y="278"/>
                  <a:pt x="975" y="193"/>
                  <a:pt x="940" y="250"/>
                </a:cubicBezTo>
                <a:cubicBezTo>
                  <a:pt x="935" y="258"/>
                  <a:pt x="938" y="272"/>
                  <a:pt x="930" y="278"/>
                </a:cubicBezTo>
                <a:cubicBezTo>
                  <a:pt x="913" y="290"/>
                  <a:pt x="872" y="298"/>
                  <a:pt x="872" y="298"/>
                </a:cubicBezTo>
                <a:cubicBezTo>
                  <a:pt x="852" y="328"/>
                  <a:pt x="852" y="321"/>
                  <a:pt x="844" y="355"/>
                </a:cubicBezTo>
                <a:cubicBezTo>
                  <a:pt x="840" y="371"/>
                  <a:pt x="846" y="391"/>
                  <a:pt x="834" y="403"/>
                </a:cubicBezTo>
                <a:cubicBezTo>
                  <a:pt x="815" y="422"/>
                  <a:pt x="782" y="414"/>
                  <a:pt x="757" y="422"/>
                </a:cubicBezTo>
                <a:cubicBezTo>
                  <a:pt x="738" y="428"/>
                  <a:pt x="700" y="442"/>
                  <a:pt x="700" y="442"/>
                </a:cubicBezTo>
                <a:cubicBezTo>
                  <a:pt x="645" y="495"/>
                  <a:pt x="719" y="430"/>
                  <a:pt x="652" y="470"/>
                </a:cubicBezTo>
                <a:cubicBezTo>
                  <a:pt x="644" y="475"/>
                  <a:pt x="640" y="486"/>
                  <a:pt x="632" y="490"/>
                </a:cubicBezTo>
                <a:cubicBezTo>
                  <a:pt x="614" y="499"/>
                  <a:pt x="592" y="498"/>
                  <a:pt x="575" y="509"/>
                </a:cubicBezTo>
                <a:cubicBezTo>
                  <a:pt x="565" y="515"/>
                  <a:pt x="546" y="528"/>
                  <a:pt x="546" y="528"/>
                </a:cubicBezTo>
                <a:cubicBezTo>
                  <a:pt x="402" y="640"/>
                  <a:pt x="259" y="753"/>
                  <a:pt x="114" y="864"/>
                </a:cubicBezTo>
                <a:cubicBezTo>
                  <a:pt x="96" y="878"/>
                  <a:pt x="56" y="902"/>
                  <a:pt x="56" y="902"/>
                </a:cubicBezTo>
                <a:cubicBezTo>
                  <a:pt x="50" y="923"/>
                  <a:pt x="29" y="939"/>
                  <a:pt x="28" y="960"/>
                </a:cubicBezTo>
                <a:cubicBezTo>
                  <a:pt x="24" y="1049"/>
                  <a:pt x="0" y="1150"/>
                  <a:pt x="76" y="1200"/>
                </a:cubicBezTo>
                <a:cubicBezTo>
                  <a:pt x="98" y="1234"/>
                  <a:pt x="115" y="1245"/>
                  <a:pt x="152" y="1258"/>
                </a:cubicBezTo>
                <a:cubicBezTo>
                  <a:pt x="176" y="1326"/>
                  <a:pt x="139" y="1247"/>
                  <a:pt x="200" y="1296"/>
                </a:cubicBezTo>
                <a:cubicBezTo>
                  <a:pt x="217" y="1310"/>
                  <a:pt x="214" y="1339"/>
                  <a:pt x="229" y="1354"/>
                </a:cubicBezTo>
                <a:cubicBezTo>
                  <a:pt x="287" y="1412"/>
                  <a:pt x="473" y="1391"/>
                  <a:pt x="498" y="1392"/>
                </a:cubicBezTo>
                <a:cubicBezTo>
                  <a:pt x="501" y="1392"/>
                  <a:pt x="600" y="1406"/>
                  <a:pt x="613" y="1411"/>
                </a:cubicBezTo>
                <a:cubicBezTo>
                  <a:pt x="624" y="1415"/>
                  <a:pt x="632" y="1425"/>
                  <a:pt x="642" y="1430"/>
                </a:cubicBezTo>
                <a:cubicBezTo>
                  <a:pt x="651" y="1435"/>
                  <a:pt x="661" y="1437"/>
                  <a:pt x="671" y="1440"/>
                </a:cubicBezTo>
                <a:cubicBezTo>
                  <a:pt x="695" y="1516"/>
                  <a:pt x="685" y="1615"/>
                  <a:pt x="728" y="1680"/>
                </a:cubicBezTo>
                <a:cubicBezTo>
                  <a:pt x="740" y="1725"/>
                  <a:pt x="731" y="1741"/>
                  <a:pt x="776" y="1757"/>
                </a:cubicBezTo>
                <a:cubicBezTo>
                  <a:pt x="801" y="1780"/>
                  <a:pt x="787" y="1776"/>
                  <a:pt x="815" y="1776"/>
                </a:cubicBezTo>
                <a:lnTo>
                  <a:pt x="1410" y="1776"/>
                </a:lnTo>
                <a:lnTo>
                  <a:pt x="1410" y="1968"/>
                </a:lnTo>
                <a:lnTo>
                  <a:pt x="2226" y="1968"/>
                </a:lnTo>
                <a:lnTo>
                  <a:pt x="2226" y="1440"/>
                </a:lnTo>
                <a:lnTo>
                  <a:pt x="2562" y="1008"/>
                </a:lnTo>
                <a:cubicBezTo>
                  <a:pt x="2559" y="944"/>
                  <a:pt x="2584" y="872"/>
                  <a:pt x="2552" y="816"/>
                </a:cubicBezTo>
                <a:cubicBezTo>
                  <a:pt x="2535" y="785"/>
                  <a:pt x="2482" y="811"/>
                  <a:pt x="2447" y="806"/>
                </a:cubicBezTo>
                <a:cubicBezTo>
                  <a:pt x="2345" y="792"/>
                  <a:pt x="2397" y="787"/>
                  <a:pt x="2226" y="778"/>
                </a:cubicBezTo>
                <a:cubicBezTo>
                  <a:pt x="2189" y="765"/>
                  <a:pt x="2179" y="748"/>
                  <a:pt x="2168" y="710"/>
                </a:cubicBezTo>
                <a:cubicBezTo>
                  <a:pt x="2164" y="697"/>
                  <a:pt x="2168" y="681"/>
                  <a:pt x="2159" y="672"/>
                </a:cubicBezTo>
                <a:cubicBezTo>
                  <a:pt x="2150" y="663"/>
                  <a:pt x="2133" y="665"/>
                  <a:pt x="2120" y="662"/>
                </a:cubicBezTo>
                <a:cubicBezTo>
                  <a:pt x="2114" y="643"/>
                  <a:pt x="2107" y="624"/>
                  <a:pt x="2101" y="605"/>
                </a:cubicBezTo>
                <a:cubicBezTo>
                  <a:pt x="2095" y="586"/>
                  <a:pt x="2102" y="564"/>
                  <a:pt x="2092" y="547"/>
                </a:cubicBezTo>
                <a:cubicBezTo>
                  <a:pt x="2087" y="538"/>
                  <a:pt x="2073" y="541"/>
                  <a:pt x="2063" y="538"/>
                </a:cubicBezTo>
                <a:cubicBezTo>
                  <a:pt x="1974" y="449"/>
                  <a:pt x="2068" y="559"/>
                  <a:pt x="2015" y="432"/>
                </a:cubicBezTo>
                <a:cubicBezTo>
                  <a:pt x="2013" y="426"/>
                  <a:pt x="2002" y="432"/>
                  <a:pt x="1996" y="432"/>
                </a:cubicBezTo>
                <a:lnTo>
                  <a:pt x="1842" y="0"/>
                </a:lnTo>
                <a:close/>
              </a:path>
            </a:pathLst>
          </a:custGeom>
          <a:solidFill>
            <a:schemeClr val="accent1"/>
          </a:solidFill>
          <a:ln w="9525">
            <a:noFill/>
            <a:round/>
            <a:headEnd/>
            <a:tailEnd/>
          </a:ln>
          <a:effectLst/>
        </p:spPr>
        <p:txBody>
          <a:bodyPr wrap="none"/>
          <a:lstStyle/>
          <a:p>
            <a:endParaRPr lang="en-US"/>
          </a:p>
        </p:txBody>
      </p:sp>
      <p:sp>
        <p:nvSpPr>
          <p:cNvPr id="177156" name="Freeform 4"/>
          <p:cNvSpPr>
            <a:spLocks/>
          </p:cNvSpPr>
          <p:nvPr/>
        </p:nvSpPr>
        <p:spPr bwMode="auto">
          <a:xfrm>
            <a:off x="3914775" y="4038600"/>
            <a:ext cx="1828800" cy="1905000"/>
          </a:xfrm>
          <a:custGeom>
            <a:avLst/>
            <a:gdLst/>
            <a:ahLst/>
            <a:cxnLst>
              <a:cxn ang="0">
                <a:pos x="0" y="1200"/>
              </a:cxn>
              <a:cxn ang="0">
                <a:pos x="0" y="816"/>
              </a:cxn>
              <a:cxn ang="0">
                <a:pos x="192" y="672"/>
              </a:cxn>
              <a:cxn ang="0">
                <a:pos x="192" y="0"/>
              </a:cxn>
              <a:cxn ang="0">
                <a:pos x="1152" y="240"/>
              </a:cxn>
              <a:cxn ang="0">
                <a:pos x="816" y="672"/>
              </a:cxn>
              <a:cxn ang="0">
                <a:pos x="816" y="1200"/>
              </a:cxn>
              <a:cxn ang="0">
                <a:pos x="0" y="1200"/>
              </a:cxn>
            </a:cxnLst>
            <a:rect l="0" t="0" r="r" b="b"/>
            <a:pathLst>
              <a:path w="1152" h="1200">
                <a:moveTo>
                  <a:pt x="0" y="1200"/>
                </a:moveTo>
                <a:lnTo>
                  <a:pt x="0" y="816"/>
                </a:lnTo>
                <a:lnTo>
                  <a:pt x="192" y="672"/>
                </a:lnTo>
                <a:lnTo>
                  <a:pt x="192" y="0"/>
                </a:lnTo>
                <a:lnTo>
                  <a:pt x="1152" y="240"/>
                </a:lnTo>
                <a:lnTo>
                  <a:pt x="816" y="672"/>
                </a:lnTo>
                <a:lnTo>
                  <a:pt x="816" y="1200"/>
                </a:lnTo>
                <a:lnTo>
                  <a:pt x="0" y="1200"/>
                </a:lnTo>
                <a:close/>
              </a:path>
            </a:pathLst>
          </a:custGeom>
          <a:solidFill>
            <a:srgbClr val="FF0000"/>
          </a:solidFill>
          <a:ln w="9525">
            <a:noFill/>
            <a:round/>
            <a:headEnd/>
            <a:tailEnd/>
          </a:ln>
          <a:effectLst/>
        </p:spPr>
        <p:txBody>
          <a:bodyPr wrap="none"/>
          <a:lstStyle/>
          <a:p>
            <a:endParaRPr lang="en-US"/>
          </a:p>
        </p:txBody>
      </p:sp>
      <p:sp>
        <p:nvSpPr>
          <p:cNvPr id="177157" name="Freeform 5"/>
          <p:cNvSpPr>
            <a:spLocks/>
          </p:cNvSpPr>
          <p:nvPr/>
        </p:nvSpPr>
        <p:spPr bwMode="auto">
          <a:xfrm>
            <a:off x="3000375" y="4191000"/>
            <a:ext cx="1219200" cy="1447800"/>
          </a:xfrm>
          <a:custGeom>
            <a:avLst/>
            <a:gdLst/>
            <a:ahLst/>
            <a:cxnLst>
              <a:cxn ang="0">
                <a:pos x="144" y="912"/>
              </a:cxn>
              <a:cxn ang="0">
                <a:pos x="0" y="144"/>
              </a:cxn>
              <a:cxn ang="0">
                <a:pos x="336" y="288"/>
              </a:cxn>
              <a:cxn ang="0">
                <a:pos x="768" y="0"/>
              </a:cxn>
              <a:cxn ang="0">
                <a:pos x="768" y="576"/>
              </a:cxn>
              <a:cxn ang="0">
                <a:pos x="576" y="720"/>
              </a:cxn>
              <a:cxn ang="0">
                <a:pos x="576" y="912"/>
              </a:cxn>
              <a:cxn ang="0">
                <a:pos x="144" y="912"/>
              </a:cxn>
            </a:cxnLst>
            <a:rect l="0" t="0" r="r" b="b"/>
            <a:pathLst>
              <a:path w="768" h="912">
                <a:moveTo>
                  <a:pt x="144" y="912"/>
                </a:moveTo>
                <a:lnTo>
                  <a:pt x="0" y="144"/>
                </a:lnTo>
                <a:lnTo>
                  <a:pt x="336" y="288"/>
                </a:lnTo>
                <a:lnTo>
                  <a:pt x="768" y="0"/>
                </a:lnTo>
                <a:lnTo>
                  <a:pt x="768" y="576"/>
                </a:lnTo>
                <a:lnTo>
                  <a:pt x="576" y="720"/>
                </a:lnTo>
                <a:lnTo>
                  <a:pt x="576" y="912"/>
                </a:lnTo>
                <a:lnTo>
                  <a:pt x="144" y="912"/>
                </a:lnTo>
                <a:close/>
              </a:path>
            </a:pathLst>
          </a:custGeom>
          <a:solidFill>
            <a:schemeClr val="bg2"/>
          </a:solidFill>
          <a:ln w="9525">
            <a:noFill/>
            <a:round/>
            <a:headEnd/>
            <a:tailEnd/>
          </a:ln>
          <a:effectLst/>
        </p:spPr>
        <p:txBody>
          <a:bodyPr wrap="none"/>
          <a:lstStyle/>
          <a:p>
            <a:endParaRPr lang="en-US"/>
          </a:p>
        </p:txBody>
      </p:sp>
      <p:sp>
        <p:nvSpPr>
          <p:cNvPr id="177158" name="Freeform 6"/>
          <p:cNvSpPr>
            <a:spLocks/>
          </p:cNvSpPr>
          <p:nvPr/>
        </p:nvSpPr>
        <p:spPr bwMode="auto">
          <a:xfrm>
            <a:off x="3005138" y="3260725"/>
            <a:ext cx="1747837" cy="1387475"/>
          </a:xfrm>
          <a:custGeom>
            <a:avLst/>
            <a:gdLst/>
            <a:ahLst/>
            <a:cxnLst>
              <a:cxn ang="0">
                <a:pos x="333" y="874"/>
              </a:cxn>
              <a:cxn ang="0">
                <a:pos x="285" y="384"/>
              </a:cxn>
              <a:cxn ang="0">
                <a:pos x="410" y="346"/>
              </a:cxn>
              <a:cxn ang="0">
                <a:pos x="535" y="298"/>
              </a:cxn>
              <a:cxn ang="0">
                <a:pos x="592" y="202"/>
              </a:cxn>
              <a:cxn ang="0">
                <a:pos x="611" y="173"/>
              </a:cxn>
              <a:cxn ang="0">
                <a:pos x="640" y="164"/>
              </a:cxn>
              <a:cxn ang="0">
                <a:pos x="650" y="135"/>
              </a:cxn>
              <a:cxn ang="0">
                <a:pos x="698" y="0"/>
              </a:cxn>
              <a:cxn ang="0">
                <a:pos x="1101" y="586"/>
              </a:cxn>
              <a:cxn ang="0">
                <a:pos x="765" y="490"/>
              </a:cxn>
              <a:cxn ang="0">
                <a:pos x="765" y="586"/>
              </a:cxn>
              <a:cxn ang="0">
                <a:pos x="333" y="874"/>
              </a:cxn>
            </a:cxnLst>
            <a:rect l="0" t="0" r="r" b="b"/>
            <a:pathLst>
              <a:path w="1101" h="874">
                <a:moveTo>
                  <a:pt x="333" y="874"/>
                </a:moveTo>
                <a:cubicBezTo>
                  <a:pt x="81" y="244"/>
                  <a:pt x="0" y="443"/>
                  <a:pt x="285" y="384"/>
                </a:cubicBezTo>
                <a:cubicBezTo>
                  <a:pt x="326" y="357"/>
                  <a:pt x="361" y="354"/>
                  <a:pt x="410" y="346"/>
                </a:cubicBezTo>
                <a:cubicBezTo>
                  <a:pt x="450" y="326"/>
                  <a:pt x="492" y="313"/>
                  <a:pt x="535" y="298"/>
                </a:cubicBezTo>
                <a:cubicBezTo>
                  <a:pt x="554" y="240"/>
                  <a:pt x="541" y="220"/>
                  <a:pt x="592" y="202"/>
                </a:cubicBezTo>
                <a:cubicBezTo>
                  <a:pt x="598" y="192"/>
                  <a:pt x="602" y="180"/>
                  <a:pt x="611" y="173"/>
                </a:cubicBezTo>
                <a:cubicBezTo>
                  <a:pt x="619" y="167"/>
                  <a:pt x="633" y="171"/>
                  <a:pt x="640" y="164"/>
                </a:cubicBezTo>
                <a:cubicBezTo>
                  <a:pt x="647" y="157"/>
                  <a:pt x="645" y="144"/>
                  <a:pt x="650" y="135"/>
                </a:cubicBezTo>
                <a:cubicBezTo>
                  <a:pt x="670" y="94"/>
                  <a:pt x="698" y="47"/>
                  <a:pt x="698" y="0"/>
                </a:cubicBezTo>
                <a:lnTo>
                  <a:pt x="1101" y="586"/>
                </a:lnTo>
                <a:lnTo>
                  <a:pt x="765" y="490"/>
                </a:lnTo>
                <a:lnTo>
                  <a:pt x="765" y="586"/>
                </a:lnTo>
                <a:lnTo>
                  <a:pt x="333" y="874"/>
                </a:lnTo>
                <a:close/>
              </a:path>
            </a:pathLst>
          </a:custGeom>
          <a:solidFill>
            <a:schemeClr val="tx2"/>
          </a:solidFill>
          <a:ln w="9525">
            <a:noFill/>
            <a:round/>
            <a:headEnd/>
            <a:tailEnd/>
          </a:ln>
          <a:effectLst/>
        </p:spPr>
        <p:txBody>
          <a:bodyPr wrap="none"/>
          <a:lstStyle/>
          <a:p>
            <a:endParaRPr lang="en-US"/>
          </a:p>
        </p:txBody>
      </p:sp>
      <p:sp>
        <p:nvSpPr>
          <p:cNvPr id="177159" name="Freeform 7"/>
          <p:cNvSpPr>
            <a:spLocks/>
          </p:cNvSpPr>
          <p:nvPr/>
        </p:nvSpPr>
        <p:spPr bwMode="auto">
          <a:xfrm>
            <a:off x="5210175" y="4419600"/>
            <a:ext cx="1158875" cy="1219200"/>
          </a:xfrm>
          <a:custGeom>
            <a:avLst/>
            <a:gdLst/>
            <a:ahLst/>
            <a:cxnLst>
              <a:cxn ang="0">
                <a:pos x="0" y="768"/>
              </a:cxn>
              <a:cxn ang="0">
                <a:pos x="288" y="480"/>
              </a:cxn>
              <a:cxn ang="0">
                <a:pos x="298" y="518"/>
              </a:cxn>
              <a:cxn ang="0">
                <a:pos x="317" y="538"/>
              </a:cxn>
              <a:cxn ang="0">
                <a:pos x="355" y="662"/>
              </a:cxn>
              <a:cxn ang="0">
                <a:pos x="403" y="691"/>
              </a:cxn>
              <a:cxn ang="0">
                <a:pos x="624" y="672"/>
              </a:cxn>
              <a:cxn ang="0">
                <a:pos x="662" y="643"/>
              </a:cxn>
              <a:cxn ang="0">
                <a:pos x="672" y="614"/>
              </a:cxn>
              <a:cxn ang="0">
                <a:pos x="730" y="595"/>
              </a:cxn>
              <a:cxn ang="0">
                <a:pos x="720" y="422"/>
              </a:cxn>
              <a:cxn ang="0">
                <a:pos x="710" y="365"/>
              </a:cxn>
              <a:cxn ang="0">
                <a:pos x="682" y="355"/>
              </a:cxn>
              <a:cxn ang="0">
                <a:pos x="557" y="288"/>
              </a:cxn>
              <a:cxn ang="0">
                <a:pos x="288" y="336"/>
              </a:cxn>
              <a:cxn ang="0">
                <a:pos x="336" y="0"/>
              </a:cxn>
              <a:cxn ang="0">
                <a:pos x="0" y="432"/>
              </a:cxn>
              <a:cxn ang="0">
                <a:pos x="0" y="768"/>
              </a:cxn>
            </a:cxnLst>
            <a:rect l="0" t="0" r="r" b="b"/>
            <a:pathLst>
              <a:path w="730" h="768">
                <a:moveTo>
                  <a:pt x="0" y="768"/>
                </a:moveTo>
                <a:cubicBezTo>
                  <a:pt x="96" y="672"/>
                  <a:pt x="184" y="567"/>
                  <a:pt x="288" y="480"/>
                </a:cubicBezTo>
                <a:cubicBezTo>
                  <a:pt x="298" y="472"/>
                  <a:pt x="292" y="506"/>
                  <a:pt x="298" y="518"/>
                </a:cubicBezTo>
                <a:cubicBezTo>
                  <a:pt x="302" y="526"/>
                  <a:pt x="311" y="531"/>
                  <a:pt x="317" y="538"/>
                </a:cubicBezTo>
                <a:cubicBezTo>
                  <a:pt x="328" y="571"/>
                  <a:pt x="339" y="629"/>
                  <a:pt x="355" y="662"/>
                </a:cubicBezTo>
                <a:cubicBezTo>
                  <a:pt x="366" y="685"/>
                  <a:pt x="382" y="684"/>
                  <a:pt x="403" y="691"/>
                </a:cubicBezTo>
                <a:cubicBezTo>
                  <a:pt x="481" y="742"/>
                  <a:pt x="549" y="692"/>
                  <a:pt x="624" y="672"/>
                </a:cubicBezTo>
                <a:cubicBezTo>
                  <a:pt x="637" y="662"/>
                  <a:pt x="652" y="655"/>
                  <a:pt x="662" y="643"/>
                </a:cubicBezTo>
                <a:cubicBezTo>
                  <a:pt x="669" y="635"/>
                  <a:pt x="665" y="621"/>
                  <a:pt x="672" y="614"/>
                </a:cubicBezTo>
                <a:cubicBezTo>
                  <a:pt x="687" y="600"/>
                  <a:pt x="711" y="602"/>
                  <a:pt x="730" y="595"/>
                </a:cubicBezTo>
                <a:cubicBezTo>
                  <a:pt x="727" y="537"/>
                  <a:pt x="725" y="480"/>
                  <a:pt x="720" y="422"/>
                </a:cubicBezTo>
                <a:cubicBezTo>
                  <a:pt x="718" y="403"/>
                  <a:pt x="720" y="382"/>
                  <a:pt x="710" y="365"/>
                </a:cubicBezTo>
                <a:cubicBezTo>
                  <a:pt x="705" y="356"/>
                  <a:pt x="691" y="358"/>
                  <a:pt x="682" y="355"/>
                </a:cubicBezTo>
                <a:cubicBezTo>
                  <a:pt x="651" y="268"/>
                  <a:pt x="664" y="288"/>
                  <a:pt x="557" y="288"/>
                </a:cubicBezTo>
                <a:lnTo>
                  <a:pt x="288" y="336"/>
                </a:lnTo>
                <a:lnTo>
                  <a:pt x="336" y="0"/>
                </a:lnTo>
                <a:lnTo>
                  <a:pt x="0" y="432"/>
                </a:lnTo>
                <a:lnTo>
                  <a:pt x="0" y="768"/>
                </a:lnTo>
                <a:close/>
              </a:path>
            </a:pathLst>
          </a:custGeom>
          <a:solidFill>
            <a:schemeClr val="tx2"/>
          </a:solidFill>
          <a:ln w="9525">
            <a:noFill/>
            <a:round/>
            <a:headEnd/>
            <a:tailEnd/>
          </a:ln>
          <a:effectLst/>
        </p:spPr>
        <p:txBody>
          <a:bodyPr wrap="none"/>
          <a:lstStyle/>
          <a:p>
            <a:endParaRPr lang="en-US"/>
          </a:p>
        </p:txBody>
      </p:sp>
      <p:sp>
        <p:nvSpPr>
          <p:cNvPr id="177160" name="Freeform 8"/>
          <p:cNvSpPr>
            <a:spLocks/>
          </p:cNvSpPr>
          <p:nvPr/>
        </p:nvSpPr>
        <p:spPr bwMode="auto">
          <a:xfrm>
            <a:off x="5667375" y="4419600"/>
            <a:ext cx="1905000" cy="1371600"/>
          </a:xfrm>
          <a:custGeom>
            <a:avLst/>
            <a:gdLst/>
            <a:ahLst/>
            <a:cxnLst>
              <a:cxn ang="0">
                <a:pos x="48" y="0"/>
              </a:cxn>
              <a:cxn ang="0">
                <a:pos x="1200" y="288"/>
              </a:cxn>
              <a:cxn ang="0">
                <a:pos x="1200" y="864"/>
              </a:cxn>
              <a:cxn ang="0">
                <a:pos x="960" y="720"/>
              </a:cxn>
              <a:cxn ang="0">
                <a:pos x="922" y="662"/>
              </a:cxn>
              <a:cxn ang="0">
                <a:pos x="778" y="672"/>
              </a:cxn>
              <a:cxn ang="0">
                <a:pos x="595" y="730"/>
              </a:cxn>
              <a:cxn ang="0">
                <a:pos x="480" y="710"/>
              </a:cxn>
              <a:cxn ang="0">
                <a:pos x="470" y="346"/>
              </a:cxn>
              <a:cxn ang="0">
                <a:pos x="432" y="298"/>
              </a:cxn>
              <a:cxn ang="0">
                <a:pos x="365" y="288"/>
              </a:cxn>
              <a:cxn ang="0">
                <a:pos x="288" y="288"/>
              </a:cxn>
              <a:cxn ang="0">
                <a:pos x="0" y="336"/>
              </a:cxn>
              <a:cxn ang="0">
                <a:pos x="48" y="0"/>
              </a:cxn>
            </a:cxnLst>
            <a:rect l="0" t="0" r="r" b="b"/>
            <a:pathLst>
              <a:path w="1200" h="864">
                <a:moveTo>
                  <a:pt x="48" y="0"/>
                </a:moveTo>
                <a:lnTo>
                  <a:pt x="1200" y="288"/>
                </a:lnTo>
                <a:lnTo>
                  <a:pt x="1200" y="864"/>
                </a:lnTo>
                <a:cubicBezTo>
                  <a:pt x="1120" y="816"/>
                  <a:pt x="1035" y="775"/>
                  <a:pt x="960" y="720"/>
                </a:cubicBezTo>
                <a:cubicBezTo>
                  <a:pt x="941" y="706"/>
                  <a:pt x="922" y="662"/>
                  <a:pt x="922" y="662"/>
                </a:cubicBezTo>
                <a:cubicBezTo>
                  <a:pt x="874" y="665"/>
                  <a:pt x="826" y="665"/>
                  <a:pt x="778" y="672"/>
                </a:cubicBezTo>
                <a:cubicBezTo>
                  <a:pt x="717" y="681"/>
                  <a:pt x="663" y="718"/>
                  <a:pt x="595" y="730"/>
                </a:cubicBezTo>
                <a:cubicBezTo>
                  <a:pt x="549" y="760"/>
                  <a:pt x="502" y="774"/>
                  <a:pt x="480" y="710"/>
                </a:cubicBezTo>
                <a:cubicBezTo>
                  <a:pt x="490" y="625"/>
                  <a:pt x="531" y="404"/>
                  <a:pt x="470" y="346"/>
                </a:cubicBezTo>
                <a:cubicBezTo>
                  <a:pt x="460" y="304"/>
                  <a:pt x="473" y="306"/>
                  <a:pt x="432" y="298"/>
                </a:cubicBezTo>
                <a:cubicBezTo>
                  <a:pt x="410" y="294"/>
                  <a:pt x="365" y="288"/>
                  <a:pt x="365" y="288"/>
                </a:cubicBezTo>
                <a:lnTo>
                  <a:pt x="288" y="288"/>
                </a:lnTo>
                <a:lnTo>
                  <a:pt x="0" y="336"/>
                </a:lnTo>
                <a:lnTo>
                  <a:pt x="48" y="0"/>
                </a:lnTo>
                <a:close/>
              </a:path>
            </a:pathLst>
          </a:custGeom>
          <a:solidFill>
            <a:schemeClr val="accent1"/>
          </a:solidFill>
          <a:ln w="9525">
            <a:noFill/>
            <a:round/>
            <a:headEnd/>
            <a:tailEnd/>
          </a:ln>
          <a:effectLst/>
        </p:spPr>
        <p:txBody>
          <a:bodyPr wrap="none"/>
          <a:lstStyle/>
          <a:p>
            <a:endParaRPr lang="en-US"/>
          </a:p>
        </p:txBody>
      </p:sp>
      <p:sp>
        <p:nvSpPr>
          <p:cNvPr id="177161" name="Freeform 9"/>
          <p:cNvSpPr>
            <a:spLocks/>
          </p:cNvSpPr>
          <p:nvPr/>
        </p:nvSpPr>
        <p:spPr bwMode="auto">
          <a:xfrm>
            <a:off x="5743575" y="3276600"/>
            <a:ext cx="1692275" cy="1143000"/>
          </a:xfrm>
          <a:custGeom>
            <a:avLst/>
            <a:gdLst/>
            <a:ahLst/>
            <a:cxnLst>
              <a:cxn ang="0">
                <a:pos x="0" y="720"/>
              </a:cxn>
              <a:cxn ang="0">
                <a:pos x="816" y="720"/>
              </a:cxn>
              <a:cxn ang="0">
                <a:pos x="864" y="624"/>
              </a:cxn>
              <a:cxn ang="0">
                <a:pos x="864" y="528"/>
              </a:cxn>
              <a:cxn ang="0">
                <a:pos x="1008" y="480"/>
              </a:cxn>
              <a:cxn ang="0">
                <a:pos x="1066" y="442"/>
              </a:cxn>
              <a:cxn ang="0">
                <a:pos x="960" y="144"/>
              </a:cxn>
              <a:cxn ang="0">
                <a:pos x="528" y="0"/>
              </a:cxn>
              <a:cxn ang="0">
                <a:pos x="0" y="720"/>
              </a:cxn>
            </a:cxnLst>
            <a:rect l="0" t="0" r="r" b="b"/>
            <a:pathLst>
              <a:path w="1066" h="720">
                <a:moveTo>
                  <a:pt x="0" y="720"/>
                </a:moveTo>
                <a:lnTo>
                  <a:pt x="816" y="720"/>
                </a:lnTo>
                <a:cubicBezTo>
                  <a:pt x="832" y="688"/>
                  <a:pt x="854" y="658"/>
                  <a:pt x="864" y="624"/>
                </a:cubicBezTo>
                <a:cubicBezTo>
                  <a:pt x="893" y="529"/>
                  <a:pt x="751" y="703"/>
                  <a:pt x="864" y="528"/>
                </a:cubicBezTo>
                <a:cubicBezTo>
                  <a:pt x="895" y="480"/>
                  <a:pt x="963" y="485"/>
                  <a:pt x="1008" y="480"/>
                </a:cubicBezTo>
                <a:cubicBezTo>
                  <a:pt x="1021" y="471"/>
                  <a:pt x="1066" y="454"/>
                  <a:pt x="1066" y="442"/>
                </a:cubicBezTo>
                <a:lnTo>
                  <a:pt x="960" y="144"/>
                </a:lnTo>
                <a:lnTo>
                  <a:pt x="528" y="0"/>
                </a:lnTo>
                <a:lnTo>
                  <a:pt x="0" y="720"/>
                </a:lnTo>
                <a:close/>
              </a:path>
            </a:pathLst>
          </a:custGeom>
          <a:solidFill>
            <a:schemeClr val="accent1"/>
          </a:solidFill>
          <a:ln w="9525">
            <a:noFill/>
            <a:round/>
            <a:headEnd/>
            <a:tailEnd/>
          </a:ln>
          <a:effectLst/>
        </p:spPr>
        <p:txBody>
          <a:bodyPr wrap="none"/>
          <a:lstStyle/>
          <a:p>
            <a:endParaRPr lang="en-US"/>
          </a:p>
        </p:txBody>
      </p:sp>
      <p:sp>
        <p:nvSpPr>
          <p:cNvPr id="177162" name="Freeform 10"/>
          <p:cNvSpPr>
            <a:spLocks/>
          </p:cNvSpPr>
          <p:nvPr/>
        </p:nvSpPr>
        <p:spPr bwMode="auto">
          <a:xfrm>
            <a:off x="5743575" y="3733800"/>
            <a:ext cx="1828800" cy="1143000"/>
          </a:xfrm>
          <a:custGeom>
            <a:avLst/>
            <a:gdLst/>
            <a:ahLst/>
            <a:cxnLst>
              <a:cxn ang="0">
                <a:pos x="816" y="432"/>
              </a:cxn>
              <a:cxn ang="0">
                <a:pos x="0" y="432"/>
              </a:cxn>
              <a:cxn ang="0">
                <a:pos x="1152" y="720"/>
              </a:cxn>
              <a:cxn ang="0">
                <a:pos x="1152" y="0"/>
              </a:cxn>
              <a:cxn ang="0">
                <a:pos x="893" y="326"/>
              </a:cxn>
              <a:cxn ang="0">
                <a:pos x="816" y="432"/>
              </a:cxn>
            </a:cxnLst>
            <a:rect l="0" t="0" r="r" b="b"/>
            <a:pathLst>
              <a:path w="1152" h="720">
                <a:moveTo>
                  <a:pt x="816" y="432"/>
                </a:moveTo>
                <a:lnTo>
                  <a:pt x="0" y="432"/>
                </a:lnTo>
                <a:lnTo>
                  <a:pt x="1152" y="720"/>
                </a:lnTo>
                <a:lnTo>
                  <a:pt x="1152" y="0"/>
                </a:lnTo>
                <a:cubicBezTo>
                  <a:pt x="966" y="435"/>
                  <a:pt x="1137" y="326"/>
                  <a:pt x="893" y="326"/>
                </a:cubicBezTo>
                <a:lnTo>
                  <a:pt x="816" y="432"/>
                </a:lnTo>
                <a:close/>
              </a:path>
            </a:pathLst>
          </a:custGeom>
          <a:solidFill>
            <a:schemeClr val="tx2"/>
          </a:solidFill>
          <a:ln w="9525">
            <a:noFill/>
            <a:round/>
            <a:headEnd/>
            <a:tailEnd/>
          </a:ln>
          <a:effectLst/>
        </p:spPr>
        <p:txBody>
          <a:bodyPr wrap="none"/>
          <a:lstStyle/>
          <a:p>
            <a:endParaRPr lang="en-US"/>
          </a:p>
        </p:txBody>
      </p:sp>
      <p:sp>
        <p:nvSpPr>
          <p:cNvPr id="177163" name="Freeform 11"/>
          <p:cNvSpPr>
            <a:spLocks/>
          </p:cNvSpPr>
          <p:nvPr/>
        </p:nvSpPr>
        <p:spPr bwMode="auto">
          <a:xfrm>
            <a:off x="4783138" y="2484438"/>
            <a:ext cx="1798637" cy="1935162"/>
          </a:xfrm>
          <a:custGeom>
            <a:avLst/>
            <a:gdLst/>
            <a:ahLst/>
            <a:cxnLst>
              <a:cxn ang="0">
                <a:pos x="605" y="1075"/>
              </a:cxn>
              <a:cxn ang="0">
                <a:pos x="586" y="950"/>
              </a:cxn>
              <a:cxn ang="0">
                <a:pos x="519" y="941"/>
              </a:cxn>
              <a:cxn ang="0">
                <a:pos x="461" y="921"/>
              </a:cxn>
              <a:cxn ang="0">
                <a:pos x="375" y="893"/>
              </a:cxn>
              <a:cxn ang="0">
                <a:pos x="307" y="845"/>
              </a:cxn>
              <a:cxn ang="0">
                <a:pos x="221" y="768"/>
              </a:cxn>
              <a:cxn ang="0">
                <a:pos x="106" y="585"/>
              </a:cxn>
              <a:cxn ang="0">
                <a:pos x="39" y="278"/>
              </a:cxn>
              <a:cxn ang="0">
                <a:pos x="0" y="163"/>
              </a:cxn>
              <a:cxn ang="0">
                <a:pos x="87" y="182"/>
              </a:cxn>
              <a:cxn ang="0">
                <a:pos x="173" y="211"/>
              </a:cxn>
              <a:cxn ang="0">
                <a:pos x="432" y="201"/>
              </a:cxn>
              <a:cxn ang="0">
                <a:pos x="643" y="153"/>
              </a:cxn>
              <a:cxn ang="0">
                <a:pos x="653" y="125"/>
              </a:cxn>
              <a:cxn ang="0">
                <a:pos x="711" y="105"/>
              </a:cxn>
              <a:cxn ang="0">
                <a:pos x="720" y="77"/>
              </a:cxn>
              <a:cxn ang="0">
                <a:pos x="778" y="57"/>
              </a:cxn>
              <a:cxn ang="0">
                <a:pos x="816" y="0"/>
              </a:cxn>
              <a:cxn ang="0">
                <a:pos x="1133" y="499"/>
              </a:cxn>
              <a:cxn ang="0">
                <a:pos x="605" y="1219"/>
              </a:cxn>
              <a:cxn ang="0">
                <a:pos x="605" y="1075"/>
              </a:cxn>
            </a:cxnLst>
            <a:rect l="0" t="0" r="r" b="b"/>
            <a:pathLst>
              <a:path w="1133" h="1219">
                <a:moveTo>
                  <a:pt x="605" y="1075"/>
                </a:moveTo>
                <a:cubicBezTo>
                  <a:pt x="599" y="1033"/>
                  <a:pt x="609" y="985"/>
                  <a:pt x="586" y="950"/>
                </a:cubicBezTo>
                <a:cubicBezTo>
                  <a:pt x="574" y="931"/>
                  <a:pt x="541" y="946"/>
                  <a:pt x="519" y="941"/>
                </a:cubicBezTo>
                <a:cubicBezTo>
                  <a:pt x="499" y="936"/>
                  <a:pt x="480" y="927"/>
                  <a:pt x="461" y="921"/>
                </a:cubicBezTo>
                <a:cubicBezTo>
                  <a:pt x="432" y="911"/>
                  <a:pt x="375" y="893"/>
                  <a:pt x="375" y="893"/>
                </a:cubicBezTo>
                <a:cubicBezTo>
                  <a:pt x="352" y="870"/>
                  <a:pt x="330" y="867"/>
                  <a:pt x="307" y="845"/>
                </a:cubicBezTo>
                <a:cubicBezTo>
                  <a:pt x="281" y="767"/>
                  <a:pt x="300" y="787"/>
                  <a:pt x="221" y="768"/>
                </a:cubicBezTo>
                <a:cubicBezTo>
                  <a:pt x="197" y="698"/>
                  <a:pt x="158" y="639"/>
                  <a:pt x="106" y="585"/>
                </a:cubicBezTo>
                <a:cubicBezTo>
                  <a:pt x="71" y="487"/>
                  <a:pt x="61" y="380"/>
                  <a:pt x="39" y="278"/>
                </a:cubicBezTo>
                <a:cubicBezTo>
                  <a:pt x="28" y="228"/>
                  <a:pt x="27" y="204"/>
                  <a:pt x="0" y="163"/>
                </a:cubicBezTo>
                <a:cubicBezTo>
                  <a:pt x="43" y="148"/>
                  <a:pt x="49" y="163"/>
                  <a:pt x="87" y="182"/>
                </a:cubicBezTo>
                <a:cubicBezTo>
                  <a:pt x="113" y="195"/>
                  <a:pt x="145" y="201"/>
                  <a:pt x="173" y="211"/>
                </a:cubicBezTo>
                <a:cubicBezTo>
                  <a:pt x="259" y="208"/>
                  <a:pt x="346" y="206"/>
                  <a:pt x="432" y="201"/>
                </a:cubicBezTo>
                <a:cubicBezTo>
                  <a:pt x="502" y="197"/>
                  <a:pt x="573" y="162"/>
                  <a:pt x="643" y="153"/>
                </a:cubicBezTo>
                <a:cubicBezTo>
                  <a:pt x="646" y="144"/>
                  <a:pt x="645" y="131"/>
                  <a:pt x="653" y="125"/>
                </a:cubicBezTo>
                <a:cubicBezTo>
                  <a:pt x="670" y="113"/>
                  <a:pt x="711" y="105"/>
                  <a:pt x="711" y="105"/>
                </a:cubicBezTo>
                <a:cubicBezTo>
                  <a:pt x="714" y="96"/>
                  <a:pt x="712" y="83"/>
                  <a:pt x="720" y="77"/>
                </a:cubicBezTo>
                <a:cubicBezTo>
                  <a:pt x="737" y="65"/>
                  <a:pt x="778" y="57"/>
                  <a:pt x="778" y="57"/>
                </a:cubicBezTo>
                <a:cubicBezTo>
                  <a:pt x="787" y="43"/>
                  <a:pt x="816" y="16"/>
                  <a:pt x="816" y="0"/>
                </a:cubicBezTo>
                <a:lnTo>
                  <a:pt x="1133" y="499"/>
                </a:lnTo>
                <a:lnTo>
                  <a:pt x="605" y="1219"/>
                </a:lnTo>
                <a:lnTo>
                  <a:pt x="605" y="1075"/>
                </a:lnTo>
                <a:close/>
              </a:path>
            </a:pathLst>
          </a:custGeom>
          <a:solidFill>
            <a:schemeClr val="tx2"/>
          </a:solidFill>
          <a:ln w="9525">
            <a:noFill/>
            <a:round/>
            <a:headEnd/>
            <a:tailEnd/>
          </a:ln>
          <a:effectLst/>
        </p:spPr>
        <p:txBody>
          <a:bodyPr wrap="none"/>
          <a:lstStyle/>
          <a:p>
            <a:endParaRPr lang="en-US"/>
          </a:p>
        </p:txBody>
      </p:sp>
      <p:sp>
        <p:nvSpPr>
          <p:cNvPr id="177164" name="Rectangle 12" descr="Rectangle: Click to edit Master text styles&#10;Second level&#10;Third level&#10;Fourth level&#10;Fifth level"/>
          <p:cNvSpPr>
            <a:spLocks noGrp="1" noChangeArrowheads="1"/>
          </p:cNvSpPr>
          <p:nvPr>
            <p:ph type="body" idx="1"/>
          </p:nvPr>
        </p:nvSpPr>
        <p:spPr>
          <a:xfrm>
            <a:off x="609600" y="1524000"/>
            <a:ext cx="7772400" cy="4114800"/>
          </a:xfrm>
          <a:noFill/>
          <a:ln/>
        </p:spPr>
        <p:txBody>
          <a:bodyPr/>
          <a:lstStyle/>
          <a:p>
            <a:pPr>
              <a:buFont typeface="Wingdings" pitchFamily="2" charset="2"/>
              <a:buNone/>
            </a:pPr>
            <a:r>
              <a:rPr lang="en-US" smtClean="0"/>
              <a:t>    Đồ thị tô được bởi 4 màu vì thế bản đồ cũng tô được bởi 4 màu:</a:t>
            </a:r>
            <a:endParaRPr lang="en-US"/>
          </a:p>
        </p:txBody>
      </p:sp>
      <p:sp>
        <p:nvSpPr>
          <p:cNvPr id="177165" name="Oval 13"/>
          <p:cNvSpPr>
            <a:spLocks noChangeArrowheads="1"/>
          </p:cNvSpPr>
          <p:nvPr/>
        </p:nvSpPr>
        <p:spPr bwMode="auto">
          <a:xfrm>
            <a:off x="4038600" y="2895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7166" name="Oval 14"/>
          <p:cNvSpPr>
            <a:spLocks noChangeArrowheads="1"/>
          </p:cNvSpPr>
          <p:nvPr/>
        </p:nvSpPr>
        <p:spPr bwMode="auto">
          <a:xfrm>
            <a:off x="4038600" y="36576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7167" name="Oval 15"/>
          <p:cNvSpPr>
            <a:spLocks noChangeArrowheads="1"/>
          </p:cNvSpPr>
          <p:nvPr/>
        </p:nvSpPr>
        <p:spPr bwMode="auto">
          <a:xfrm>
            <a:off x="3124200" y="46482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7168" name="Oval 16"/>
          <p:cNvSpPr>
            <a:spLocks noChangeArrowheads="1"/>
          </p:cNvSpPr>
          <p:nvPr/>
        </p:nvSpPr>
        <p:spPr bwMode="auto">
          <a:xfrm>
            <a:off x="5105400" y="44958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7169" name="Oval 17"/>
          <p:cNvSpPr>
            <a:spLocks noChangeArrowheads="1"/>
          </p:cNvSpPr>
          <p:nvPr/>
        </p:nvSpPr>
        <p:spPr bwMode="auto">
          <a:xfrm>
            <a:off x="5410200" y="4953000"/>
            <a:ext cx="228600" cy="228600"/>
          </a:xfrm>
          <a:prstGeom prst="ellipse">
            <a:avLst/>
          </a:prstGeom>
          <a:noFill/>
          <a:ln w="9525">
            <a:solidFill>
              <a:schemeClr val="tx1"/>
            </a:solidFill>
            <a:round/>
            <a:headEnd/>
            <a:tailEnd/>
          </a:ln>
          <a:effectLst/>
        </p:spPr>
        <p:txBody>
          <a:bodyPr wrap="none" anchor="ctr"/>
          <a:lstStyle/>
          <a:p>
            <a:endParaRPr lang="en-US"/>
          </a:p>
        </p:txBody>
      </p:sp>
      <p:sp>
        <p:nvSpPr>
          <p:cNvPr id="177170" name="Oval 18"/>
          <p:cNvSpPr>
            <a:spLocks noChangeArrowheads="1"/>
          </p:cNvSpPr>
          <p:nvPr/>
        </p:nvSpPr>
        <p:spPr bwMode="auto">
          <a:xfrm>
            <a:off x="5943600" y="45720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7171" name="Oval 19"/>
          <p:cNvSpPr>
            <a:spLocks noChangeArrowheads="1"/>
          </p:cNvSpPr>
          <p:nvPr/>
        </p:nvSpPr>
        <p:spPr bwMode="auto">
          <a:xfrm>
            <a:off x="7086600" y="44196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7172" name="Oval 20"/>
          <p:cNvSpPr>
            <a:spLocks noChangeArrowheads="1"/>
          </p:cNvSpPr>
          <p:nvPr/>
        </p:nvSpPr>
        <p:spPr bwMode="auto">
          <a:xfrm>
            <a:off x="6324600" y="3886200"/>
            <a:ext cx="228600" cy="2286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7173" name="Oval 21"/>
          <p:cNvSpPr>
            <a:spLocks noChangeArrowheads="1"/>
          </p:cNvSpPr>
          <p:nvPr/>
        </p:nvSpPr>
        <p:spPr bwMode="auto">
          <a:xfrm>
            <a:off x="5486400" y="3352800"/>
            <a:ext cx="228600" cy="228600"/>
          </a:xfrm>
          <a:prstGeom prst="ellipse">
            <a:avLst/>
          </a:prstGeom>
          <a:noFill/>
          <a:ln w="9525">
            <a:solidFill>
              <a:schemeClr val="tx1"/>
            </a:solidFill>
            <a:round/>
            <a:headEnd/>
            <a:tailEnd/>
          </a:ln>
          <a:effectLst/>
        </p:spPr>
        <p:txBody>
          <a:bodyPr wrap="none" anchor="ctr"/>
          <a:lstStyle/>
          <a:p>
            <a:endParaRPr lang="en-US"/>
          </a:p>
        </p:txBody>
      </p:sp>
      <p:cxnSp>
        <p:nvCxnSpPr>
          <p:cNvPr id="177174" name="AutoShape 22"/>
          <p:cNvCxnSpPr>
            <a:cxnSpLocks noChangeShapeType="1"/>
            <a:stCxn id="177167" idx="7"/>
            <a:endCxn id="177166" idx="3"/>
          </p:cNvCxnSpPr>
          <p:nvPr/>
        </p:nvCxnSpPr>
        <p:spPr bwMode="auto">
          <a:xfrm flipV="1">
            <a:off x="3319463" y="3852863"/>
            <a:ext cx="752475" cy="828675"/>
          </a:xfrm>
          <a:prstGeom prst="straightConnector1">
            <a:avLst/>
          </a:prstGeom>
          <a:noFill/>
          <a:ln w="50800">
            <a:solidFill>
              <a:srgbClr val="000000"/>
            </a:solidFill>
            <a:round/>
            <a:headEnd/>
            <a:tailEnd/>
          </a:ln>
          <a:effectLst/>
        </p:spPr>
      </p:cxnSp>
      <p:cxnSp>
        <p:nvCxnSpPr>
          <p:cNvPr id="177175" name="AutoShape 23"/>
          <p:cNvCxnSpPr>
            <a:cxnSpLocks noChangeShapeType="1"/>
            <a:stCxn id="177168" idx="0"/>
            <a:endCxn id="177165" idx="5"/>
          </p:cNvCxnSpPr>
          <p:nvPr/>
        </p:nvCxnSpPr>
        <p:spPr bwMode="auto">
          <a:xfrm flipH="1" flipV="1">
            <a:off x="4233863" y="3090863"/>
            <a:ext cx="985837" cy="1404937"/>
          </a:xfrm>
          <a:prstGeom prst="straightConnector1">
            <a:avLst/>
          </a:prstGeom>
          <a:noFill/>
          <a:ln w="50800">
            <a:solidFill>
              <a:srgbClr val="000000"/>
            </a:solidFill>
            <a:round/>
            <a:headEnd/>
            <a:tailEnd/>
          </a:ln>
          <a:effectLst/>
        </p:spPr>
      </p:cxnSp>
      <p:cxnSp>
        <p:nvCxnSpPr>
          <p:cNvPr id="177176" name="AutoShape 24"/>
          <p:cNvCxnSpPr>
            <a:cxnSpLocks noChangeShapeType="1"/>
            <a:stCxn id="177166" idx="0"/>
            <a:endCxn id="177165" idx="4"/>
          </p:cNvCxnSpPr>
          <p:nvPr/>
        </p:nvCxnSpPr>
        <p:spPr bwMode="auto">
          <a:xfrm flipV="1">
            <a:off x="4152900" y="3124200"/>
            <a:ext cx="0" cy="533400"/>
          </a:xfrm>
          <a:prstGeom prst="straightConnector1">
            <a:avLst/>
          </a:prstGeom>
          <a:noFill/>
          <a:ln w="50800">
            <a:solidFill>
              <a:srgbClr val="000000"/>
            </a:solidFill>
            <a:round/>
            <a:headEnd/>
            <a:tailEnd/>
          </a:ln>
          <a:effectLst/>
        </p:spPr>
      </p:cxnSp>
      <p:cxnSp>
        <p:nvCxnSpPr>
          <p:cNvPr id="177177" name="AutoShape 25"/>
          <p:cNvCxnSpPr>
            <a:cxnSpLocks noChangeShapeType="1"/>
            <a:stCxn id="177167" idx="6"/>
            <a:endCxn id="177168" idx="2"/>
          </p:cNvCxnSpPr>
          <p:nvPr/>
        </p:nvCxnSpPr>
        <p:spPr bwMode="auto">
          <a:xfrm flipV="1">
            <a:off x="3352800" y="4610100"/>
            <a:ext cx="1752600" cy="152400"/>
          </a:xfrm>
          <a:prstGeom prst="straightConnector1">
            <a:avLst/>
          </a:prstGeom>
          <a:noFill/>
          <a:ln w="50800">
            <a:solidFill>
              <a:srgbClr val="000000"/>
            </a:solidFill>
            <a:round/>
            <a:headEnd/>
            <a:tailEnd/>
          </a:ln>
          <a:effectLst/>
        </p:spPr>
      </p:cxnSp>
      <p:cxnSp>
        <p:nvCxnSpPr>
          <p:cNvPr id="177178" name="AutoShape 26"/>
          <p:cNvCxnSpPr>
            <a:cxnSpLocks noChangeShapeType="1"/>
            <a:stCxn id="177168" idx="1"/>
            <a:endCxn id="177166" idx="5"/>
          </p:cNvCxnSpPr>
          <p:nvPr/>
        </p:nvCxnSpPr>
        <p:spPr bwMode="auto">
          <a:xfrm flipH="1" flipV="1">
            <a:off x="4233863" y="3852863"/>
            <a:ext cx="904875" cy="676275"/>
          </a:xfrm>
          <a:prstGeom prst="straightConnector1">
            <a:avLst/>
          </a:prstGeom>
          <a:noFill/>
          <a:ln w="50800">
            <a:solidFill>
              <a:srgbClr val="000000"/>
            </a:solidFill>
            <a:round/>
            <a:headEnd/>
            <a:tailEnd/>
          </a:ln>
          <a:effectLst/>
        </p:spPr>
      </p:cxnSp>
      <p:cxnSp>
        <p:nvCxnSpPr>
          <p:cNvPr id="177179" name="AutoShape 27"/>
          <p:cNvCxnSpPr>
            <a:cxnSpLocks noChangeShapeType="1"/>
            <a:stCxn id="177165" idx="6"/>
            <a:endCxn id="177173" idx="1"/>
          </p:cNvCxnSpPr>
          <p:nvPr/>
        </p:nvCxnSpPr>
        <p:spPr bwMode="auto">
          <a:xfrm>
            <a:off x="4267200" y="3009900"/>
            <a:ext cx="1252538" cy="376238"/>
          </a:xfrm>
          <a:prstGeom prst="straightConnector1">
            <a:avLst/>
          </a:prstGeom>
          <a:noFill/>
          <a:ln w="50800">
            <a:solidFill>
              <a:srgbClr val="000000"/>
            </a:solidFill>
            <a:round/>
            <a:headEnd/>
            <a:tailEnd/>
          </a:ln>
          <a:effectLst/>
        </p:spPr>
      </p:cxnSp>
      <p:cxnSp>
        <p:nvCxnSpPr>
          <p:cNvPr id="177180" name="AutoShape 28"/>
          <p:cNvCxnSpPr>
            <a:cxnSpLocks noChangeShapeType="1"/>
            <a:stCxn id="177167" idx="0"/>
            <a:endCxn id="177165" idx="3"/>
          </p:cNvCxnSpPr>
          <p:nvPr/>
        </p:nvCxnSpPr>
        <p:spPr bwMode="auto">
          <a:xfrm flipV="1">
            <a:off x="3238500" y="3090863"/>
            <a:ext cx="833438" cy="1557337"/>
          </a:xfrm>
          <a:prstGeom prst="straightConnector1">
            <a:avLst/>
          </a:prstGeom>
          <a:noFill/>
          <a:ln w="50800">
            <a:solidFill>
              <a:srgbClr val="000000"/>
            </a:solidFill>
            <a:round/>
            <a:headEnd/>
            <a:tailEnd/>
          </a:ln>
          <a:effectLst/>
        </p:spPr>
      </p:cxnSp>
      <p:cxnSp>
        <p:nvCxnSpPr>
          <p:cNvPr id="177181" name="AutoShape 29"/>
          <p:cNvCxnSpPr>
            <a:cxnSpLocks noChangeShapeType="1"/>
            <a:stCxn id="177169" idx="1"/>
            <a:endCxn id="177168" idx="5"/>
          </p:cNvCxnSpPr>
          <p:nvPr/>
        </p:nvCxnSpPr>
        <p:spPr bwMode="auto">
          <a:xfrm flipH="1" flipV="1">
            <a:off x="5300663" y="4691063"/>
            <a:ext cx="142875" cy="295275"/>
          </a:xfrm>
          <a:prstGeom prst="straightConnector1">
            <a:avLst/>
          </a:prstGeom>
          <a:noFill/>
          <a:ln w="50800">
            <a:solidFill>
              <a:srgbClr val="000000"/>
            </a:solidFill>
            <a:round/>
            <a:headEnd/>
            <a:tailEnd/>
          </a:ln>
          <a:effectLst/>
        </p:spPr>
      </p:cxnSp>
      <p:cxnSp>
        <p:nvCxnSpPr>
          <p:cNvPr id="177182" name="AutoShape 30"/>
          <p:cNvCxnSpPr>
            <a:cxnSpLocks noChangeShapeType="1"/>
            <a:stCxn id="177169" idx="7"/>
            <a:endCxn id="177170" idx="3"/>
          </p:cNvCxnSpPr>
          <p:nvPr/>
        </p:nvCxnSpPr>
        <p:spPr bwMode="auto">
          <a:xfrm flipV="1">
            <a:off x="5605463" y="4767263"/>
            <a:ext cx="371475" cy="219075"/>
          </a:xfrm>
          <a:prstGeom prst="straightConnector1">
            <a:avLst/>
          </a:prstGeom>
          <a:noFill/>
          <a:ln w="50800">
            <a:solidFill>
              <a:srgbClr val="000000"/>
            </a:solidFill>
            <a:round/>
            <a:headEnd/>
            <a:tailEnd/>
          </a:ln>
          <a:effectLst/>
        </p:spPr>
      </p:cxnSp>
      <p:cxnSp>
        <p:nvCxnSpPr>
          <p:cNvPr id="177183" name="AutoShape 31"/>
          <p:cNvCxnSpPr>
            <a:cxnSpLocks noChangeShapeType="1"/>
            <a:stCxn id="177171" idx="3"/>
            <a:endCxn id="177170" idx="6"/>
          </p:cNvCxnSpPr>
          <p:nvPr/>
        </p:nvCxnSpPr>
        <p:spPr bwMode="auto">
          <a:xfrm flipH="1">
            <a:off x="6172200" y="4614863"/>
            <a:ext cx="947738" cy="71437"/>
          </a:xfrm>
          <a:prstGeom prst="straightConnector1">
            <a:avLst/>
          </a:prstGeom>
          <a:noFill/>
          <a:ln w="50800">
            <a:solidFill>
              <a:srgbClr val="000000"/>
            </a:solidFill>
            <a:round/>
            <a:headEnd/>
            <a:tailEnd/>
          </a:ln>
          <a:effectLst/>
        </p:spPr>
      </p:cxnSp>
      <p:cxnSp>
        <p:nvCxnSpPr>
          <p:cNvPr id="177184" name="AutoShape 32"/>
          <p:cNvCxnSpPr>
            <a:cxnSpLocks noChangeShapeType="1"/>
            <a:stCxn id="177171" idx="1"/>
            <a:endCxn id="177172" idx="5"/>
          </p:cNvCxnSpPr>
          <p:nvPr/>
        </p:nvCxnSpPr>
        <p:spPr bwMode="auto">
          <a:xfrm flipH="1" flipV="1">
            <a:off x="6519863" y="4081463"/>
            <a:ext cx="600075" cy="371475"/>
          </a:xfrm>
          <a:prstGeom prst="straightConnector1">
            <a:avLst/>
          </a:prstGeom>
          <a:noFill/>
          <a:ln w="50800">
            <a:solidFill>
              <a:srgbClr val="000000"/>
            </a:solidFill>
            <a:round/>
            <a:headEnd/>
            <a:tailEnd/>
          </a:ln>
          <a:effectLst/>
        </p:spPr>
      </p:cxnSp>
      <p:cxnSp>
        <p:nvCxnSpPr>
          <p:cNvPr id="177185" name="AutoShape 33"/>
          <p:cNvCxnSpPr>
            <a:cxnSpLocks noChangeShapeType="1"/>
            <a:stCxn id="177173" idx="5"/>
            <a:endCxn id="177172" idx="1"/>
          </p:cNvCxnSpPr>
          <p:nvPr/>
        </p:nvCxnSpPr>
        <p:spPr bwMode="auto">
          <a:xfrm>
            <a:off x="5681663" y="3548063"/>
            <a:ext cx="676275" cy="371475"/>
          </a:xfrm>
          <a:prstGeom prst="straightConnector1">
            <a:avLst/>
          </a:prstGeom>
          <a:noFill/>
          <a:ln w="50800">
            <a:solidFill>
              <a:srgbClr val="000000"/>
            </a:solidFill>
            <a:round/>
            <a:headEnd/>
            <a:tailEnd/>
          </a:ln>
          <a:effectLst/>
        </p:spPr>
      </p:cxn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6553200" y="6248400"/>
            <a:ext cx="1905000" cy="457200"/>
          </a:xfrm>
          <a:prstGeom prst="rect">
            <a:avLst/>
          </a:prstGeom>
        </p:spPr>
        <p:txBody>
          <a:bodyPr/>
          <a:lstStyle/>
          <a:p>
            <a:fld id="{8F9446F4-F6E0-4E51-AED6-BDE48AB8E2DB}" type="slidenum">
              <a:rPr lang="en-US"/>
              <a:pPr/>
              <a:t>170</a:t>
            </a:fld>
            <a:endParaRPr lang="en-US"/>
          </a:p>
        </p:txBody>
      </p:sp>
      <p:sp>
        <p:nvSpPr>
          <p:cNvPr id="178178" name="Rectangle 2"/>
          <p:cNvSpPr>
            <a:spLocks noGrp="1" noChangeArrowheads="1"/>
          </p:cNvSpPr>
          <p:nvPr>
            <p:ph type="title"/>
          </p:nvPr>
        </p:nvSpPr>
        <p:spPr/>
        <p:txBody>
          <a:bodyPr/>
          <a:lstStyle/>
          <a:p>
            <a:pPr algn="ctr"/>
            <a:r>
              <a:rPr lang="en-US" sz="4000" smtClean="0"/>
              <a:t>Định lý 4 màu trong ngôn ngữ đồ thị</a:t>
            </a:r>
            <a:endParaRPr lang="en-US" sz="4000"/>
          </a:p>
        </p:txBody>
      </p:sp>
      <p:sp>
        <p:nvSpPr>
          <p:cNvPr id="178179" name="Rectangle 3" descr="Rectangle: Click to edit Master text styles&#10;Second level&#10;Third level&#10;Fourth level&#10;Fifth level"/>
          <p:cNvSpPr>
            <a:spLocks noGrp="1" noChangeArrowheads="1"/>
          </p:cNvSpPr>
          <p:nvPr>
            <p:ph type="body" idx="1"/>
          </p:nvPr>
        </p:nvSpPr>
        <p:spPr/>
        <p:txBody>
          <a:bodyPr/>
          <a:lstStyle/>
          <a:p>
            <a:pPr>
              <a:buFont typeface="Wingdings" pitchFamily="2" charset="2"/>
              <a:buNone/>
            </a:pPr>
            <a:r>
              <a:rPr lang="en-US" b="1" smtClean="0"/>
              <a:t>Định lý.  </a:t>
            </a:r>
            <a:r>
              <a:rPr lang="en-US" smtClean="0"/>
              <a:t>Mọi đồ thị phẳng đều tô được bởi 4 màu.</a:t>
            </a:r>
            <a:endParaRPr lang="en-US"/>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US" altLang="zh-TW" smtClean="0">
                <a:latin typeface="Times New Roman" pitchFamily="18" charset="0"/>
              </a:rPr>
              <a:t>Thuật toán tham lam</a:t>
            </a:r>
            <a:endParaRPr lang="en-US" altLang="zh-TW">
              <a:latin typeface="Times New Roman" pitchFamily="18" charset="0"/>
            </a:endParaRPr>
          </a:p>
        </p:txBody>
      </p:sp>
      <p:sp>
        <p:nvSpPr>
          <p:cNvPr id="77827" name="Rectangle 3"/>
          <p:cNvSpPr>
            <a:spLocks noGrp="1" noChangeArrowheads="1"/>
          </p:cNvSpPr>
          <p:nvPr>
            <p:ph type="body" idx="1"/>
          </p:nvPr>
        </p:nvSpPr>
        <p:spPr>
          <a:xfrm>
            <a:off x="395288" y="1377951"/>
            <a:ext cx="8280400" cy="1466841"/>
          </a:xfrm>
        </p:spPr>
        <p:txBody>
          <a:bodyPr/>
          <a:lstStyle/>
          <a:p>
            <a:r>
              <a:rPr lang="en-US" altLang="zh-TW" sz="2400" b="1" smtClean="0">
                <a:latin typeface="Times New Roman" pitchFamily="18" charset="0"/>
              </a:rPr>
              <a:t>Khởi tạo. </a:t>
            </a:r>
            <a:r>
              <a:rPr lang="en-US" altLang="zh-TW" sz="2400" smtClean="0">
                <a:latin typeface="Times New Roman" pitchFamily="18" charset="0"/>
              </a:rPr>
              <a:t>Sắp xếp các đỉnh của đồ thị theo thứ tự </a:t>
            </a:r>
            <a:r>
              <a:rPr lang="en-US" altLang="zh-TW" sz="2400" i="1">
                <a:latin typeface="Times New Roman" pitchFamily="18" charset="0"/>
              </a:rPr>
              <a:t>v</a:t>
            </a:r>
            <a:r>
              <a:rPr lang="en-US" altLang="zh-TW" sz="2400" baseline="-25000">
                <a:latin typeface="Times New Roman" pitchFamily="18" charset="0"/>
              </a:rPr>
              <a:t>1</a:t>
            </a:r>
            <a:r>
              <a:rPr lang="en-US" altLang="zh-TW" sz="2400">
                <a:latin typeface="Times New Roman" pitchFamily="18" charset="0"/>
              </a:rPr>
              <a:t>, </a:t>
            </a:r>
            <a:r>
              <a:rPr lang="en-US" altLang="zh-TW" sz="2400" i="1">
                <a:latin typeface="Times New Roman" pitchFamily="18" charset="0"/>
              </a:rPr>
              <a:t>v</a:t>
            </a:r>
            <a:r>
              <a:rPr lang="en-US" altLang="zh-TW" sz="2400" baseline="-25000">
                <a:latin typeface="Times New Roman" pitchFamily="18" charset="0"/>
              </a:rPr>
              <a:t>2</a:t>
            </a:r>
            <a:r>
              <a:rPr lang="en-US" altLang="zh-TW" sz="2400">
                <a:latin typeface="Times New Roman" pitchFamily="18" charset="0"/>
              </a:rPr>
              <a:t>, …, </a:t>
            </a:r>
            <a:r>
              <a:rPr lang="en-US" altLang="zh-TW" sz="2400" i="1">
                <a:latin typeface="Times New Roman" pitchFamily="18" charset="0"/>
              </a:rPr>
              <a:t>v</a:t>
            </a:r>
            <a:r>
              <a:rPr lang="en-US" altLang="zh-TW" sz="2400" i="1" baseline="-25000">
                <a:latin typeface="Times New Roman" pitchFamily="18" charset="0"/>
              </a:rPr>
              <a:t>n</a:t>
            </a:r>
            <a:r>
              <a:rPr lang="en-US" altLang="zh-TW" sz="2400">
                <a:latin typeface="Times New Roman" pitchFamily="18" charset="0"/>
              </a:rPr>
              <a:t> </a:t>
            </a:r>
            <a:endParaRPr lang="en-US" altLang="zh-TW" sz="2400" smtClean="0">
              <a:latin typeface="Times New Roman" pitchFamily="18" charset="0"/>
            </a:endParaRPr>
          </a:p>
          <a:p>
            <a:pPr algn="just"/>
            <a:r>
              <a:rPr lang="en-US" altLang="zh-TW" sz="2400" b="1" smtClean="0">
                <a:latin typeface="Times New Roman" pitchFamily="18" charset="0"/>
              </a:rPr>
              <a:t>Bước </a:t>
            </a:r>
            <a:r>
              <a:rPr lang="en-US" altLang="zh-TW" sz="2400" b="1" i="1" smtClean="0">
                <a:latin typeface="Times New Roman" pitchFamily="18" charset="0"/>
              </a:rPr>
              <a:t>i</a:t>
            </a:r>
            <a:r>
              <a:rPr lang="en-US" altLang="zh-TW" sz="2400" b="1" smtClean="0">
                <a:latin typeface="Times New Roman" pitchFamily="18" charset="0"/>
              </a:rPr>
              <a:t> (</a:t>
            </a:r>
            <a:r>
              <a:rPr lang="en-US" altLang="zh-TW" sz="2400" b="1" i="1" smtClean="0">
                <a:latin typeface="Times New Roman" pitchFamily="18" charset="0"/>
              </a:rPr>
              <a:t>i</a:t>
            </a:r>
            <a:r>
              <a:rPr lang="en-US" altLang="zh-TW" sz="2400" b="1" smtClean="0">
                <a:latin typeface="Times New Roman" pitchFamily="18" charset="0"/>
              </a:rPr>
              <a:t>=1, 2,..., </a:t>
            </a:r>
            <a:r>
              <a:rPr lang="en-US" altLang="zh-TW" sz="2400" b="1" i="1" smtClean="0">
                <a:latin typeface="Times New Roman" pitchFamily="18" charset="0"/>
              </a:rPr>
              <a:t>n</a:t>
            </a:r>
            <a:r>
              <a:rPr lang="en-US" altLang="zh-TW" sz="2400" b="1" smtClean="0">
                <a:latin typeface="Times New Roman" pitchFamily="18" charset="0"/>
              </a:rPr>
              <a:t>):</a:t>
            </a:r>
            <a:r>
              <a:rPr lang="en-US" altLang="zh-TW" sz="2400" smtClean="0">
                <a:latin typeface="Times New Roman" pitchFamily="18" charset="0"/>
              </a:rPr>
              <a:t> Tô đỉnh </a:t>
            </a:r>
            <a:r>
              <a:rPr lang="en-US" altLang="zh-TW" sz="2400" i="1" smtClean="0">
                <a:latin typeface="Times New Roman" pitchFamily="18" charset="0"/>
              </a:rPr>
              <a:t>v</a:t>
            </a:r>
            <a:r>
              <a:rPr lang="en-US" altLang="zh-TW" sz="2400" i="1" baseline="-25000" smtClean="0">
                <a:latin typeface="Times New Roman" pitchFamily="18" charset="0"/>
              </a:rPr>
              <a:t>i</a:t>
            </a:r>
            <a:r>
              <a:rPr lang="en-US" altLang="zh-TW" sz="2400" smtClean="0">
                <a:latin typeface="Times New Roman" pitchFamily="18" charset="0"/>
              </a:rPr>
              <a:t> bởi màu có chỉ số nhỏ nhất trong số các màu chưa được sử dụng để tô các đỉnh kề của nó.</a:t>
            </a:r>
          </a:p>
          <a:p>
            <a:pPr algn="just"/>
            <a:endParaRPr lang="en-US" altLang="zh-TW" sz="2400">
              <a:latin typeface="Times New Roman" pitchFamily="18" charset="0"/>
            </a:endParaRPr>
          </a:p>
        </p:txBody>
      </p:sp>
      <p:sp>
        <p:nvSpPr>
          <p:cNvPr id="77828" name="Oval 4"/>
          <p:cNvSpPr>
            <a:spLocks noChangeArrowheads="1"/>
          </p:cNvSpPr>
          <p:nvPr/>
        </p:nvSpPr>
        <p:spPr bwMode="auto">
          <a:xfrm>
            <a:off x="3148063" y="2886106"/>
            <a:ext cx="287338" cy="287337"/>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29" name="Oval 5"/>
          <p:cNvSpPr>
            <a:spLocks noChangeArrowheads="1"/>
          </p:cNvSpPr>
          <p:nvPr/>
        </p:nvSpPr>
        <p:spPr bwMode="auto">
          <a:xfrm>
            <a:off x="4084688" y="3606831"/>
            <a:ext cx="287338" cy="287337"/>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30" name="Line 6"/>
          <p:cNvSpPr>
            <a:spLocks noChangeShapeType="1"/>
          </p:cNvSpPr>
          <p:nvPr/>
        </p:nvSpPr>
        <p:spPr bwMode="auto">
          <a:xfrm>
            <a:off x="3292526" y="3030568"/>
            <a:ext cx="935037" cy="719138"/>
          </a:xfrm>
          <a:prstGeom prst="line">
            <a:avLst/>
          </a:prstGeom>
          <a:noFill/>
          <a:ln w="9525">
            <a:solidFill>
              <a:schemeClr val="tx1"/>
            </a:solidFill>
            <a:round/>
            <a:headEnd/>
            <a:tailEnd/>
          </a:ln>
          <a:effectLst/>
        </p:spPr>
        <p:txBody>
          <a:bodyPr wrap="none" anchor="ctr"/>
          <a:lstStyle/>
          <a:p>
            <a:endParaRPr lang="en-US" u="none"/>
          </a:p>
        </p:txBody>
      </p:sp>
      <p:sp>
        <p:nvSpPr>
          <p:cNvPr id="77831" name="Oval 7"/>
          <p:cNvSpPr>
            <a:spLocks noChangeArrowheads="1"/>
          </p:cNvSpPr>
          <p:nvPr/>
        </p:nvSpPr>
        <p:spPr bwMode="auto">
          <a:xfrm>
            <a:off x="4084688" y="4541868"/>
            <a:ext cx="287338" cy="287338"/>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32" name="Oval 8"/>
          <p:cNvSpPr>
            <a:spLocks noChangeArrowheads="1"/>
          </p:cNvSpPr>
          <p:nvPr/>
        </p:nvSpPr>
        <p:spPr bwMode="auto">
          <a:xfrm>
            <a:off x="2213026" y="3533806"/>
            <a:ext cx="287337" cy="287337"/>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33" name="Oval 9"/>
          <p:cNvSpPr>
            <a:spLocks noChangeArrowheads="1"/>
          </p:cNvSpPr>
          <p:nvPr/>
        </p:nvSpPr>
        <p:spPr bwMode="auto">
          <a:xfrm>
            <a:off x="2213026" y="4541868"/>
            <a:ext cx="287337" cy="287338"/>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34" name="Oval 10"/>
          <p:cNvSpPr>
            <a:spLocks noChangeArrowheads="1"/>
          </p:cNvSpPr>
          <p:nvPr/>
        </p:nvSpPr>
        <p:spPr bwMode="auto">
          <a:xfrm>
            <a:off x="3148063" y="5334031"/>
            <a:ext cx="287338" cy="287337"/>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35" name="Line 11"/>
          <p:cNvSpPr>
            <a:spLocks noChangeShapeType="1"/>
          </p:cNvSpPr>
          <p:nvPr/>
        </p:nvSpPr>
        <p:spPr bwMode="auto">
          <a:xfrm>
            <a:off x="2355901" y="3676681"/>
            <a:ext cx="1871662" cy="73025"/>
          </a:xfrm>
          <a:prstGeom prst="line">
            <a:avLst/>
          </a:prstGeom>
          <a:noFill/>
          <a:ln w="9525">
            <a:solidFill>
              <a:schemeClr val="tx1"/>
            </a:solidFill>
            <a:round/>
            <a:headEnd/>
            <a:tailEnd/>
          </a:ln>
          <a:effectLst/>
        </p:spPr>
        <p:txBody>
          <a:bodyPr wrap="none" anchor="ctr"/>
          <a:lstStyle/>
          <a:p>
            <a:endParaRPr lang="en-US" u="none"/>
          </a:p>
        </p:txBody>
      </p:sp>
      <p:sp>
        <p:nvSpPr>
          <p:cNvPr id="77836" name="Line 12"/>
          <p:cNvSpPr>
            <a:spLocks noChangeShapeType="1"/>
          </p:cNvSpPr>
          <p:nvPr/>
        </p:nvSpPr>
        <p:spPr bwMode="auto">
          <a:xfrm flipH="1">
            <a:off x="2355901" y="3028981"/>
            <a:ext cx="936625" cy="647700"/>
          </a:xfrm>
          <a:prstGeom prst="line">
            <a:avLst/>
          </a:prstGeom>
          <a:noFill/>
          <a:ln w="9525">
            <a:solidFill>
              <a:schemeClr val="tx1"/>
            </a:solidFill>
            <a:round/>
            <a:headEnd/>
            <a:tailEnd/>
          </a:ln>
          <a:effectLst/>
        </p:spPr>
        <p:txBody>
          <a:bodyPr wrap="none" anchor="ctr"/>
          <a:lstStyle/>
          <a:p>
            <a:endParaRPr lang="en-US" u="none"/>
          </a:p>
        </p:txBody>
      </p:sp>
      <p:sp>
        <p:nvSpPr>
          <p:cNvPr id="77837" name="Line 13"/>
          <p:cNvSpPr>
            <a:spLocks noChangeShapeType="1"/>
          </p:cNvSpPr>
          <p:nvPr/>
        </p:nvSpPr>
        <p:spPr bwMode="auto">
          <a:xfrm>
            <a:off x="3292526" y="3028981"/>
            <a:ext cx="0" cy="2447925"/>
          </a:xfrm>
          <a:prstGeom prst="line">
            <a:avLst/>
          </a:prstGeom>
          <a:noFill/>
          <a:ln w="9525">
            <a:solidFill>
              <a:schemeClr val="tx1"/>
            </a:solidFill>
            <a:round/>
            <a:headEnd/>
            <a:tailEnd/>
          </a:ln>
          <a:effectLst/>
        </p:spPr>
        <p:txBody>
          <a:bodyPr wrap="none" anchor="ctr"/>
          <a:lstStyle/>
          <a:p>
            <a:endParaRPr lang="en-US" u="none"/>
          </a:p>
        </p:txBody>
      </p:sp>
      <p:sp>
        <p:nvSpPr>
          <p:cNvPr id="77838" name="Line 14"/>
          <p:cNvSpPr>
            <a:spLocks noChangeShapeType="1"/>
          </p:cNvSpPr>
          <p:nvPr/>
        </p:nvSpPr>
        <p:spPr bwMode="auto">
          <a:xfrm>
            <a:off x="2355901" y="3676681"/>
            <a:ext cx="0" cy="1009650"/>
          </a:xfrm>
          <a:prstGeom prst="line">
            <a:avLst/>
          </a:prstGeom>
          <a:noFill/>
          <a:ln w="9525">
            <a:solidFill>
              <a:schemeClr val="tx1"/>
            </a:solidFill>
            <a:round/>
            <a:headEnd/>
            <a:tailEnd/>
          </a:ln>
          <a:effectLst/>
        </p:spPr>
        <p:txBody>
          <a:bodyPr wrap="none" anchor="ctr"/>
          <a:lstStyle/>
          <a:p>
            <a:endParaRPr lang="en-US" u="none"/>
          </a:p>
        </p:txBody>
      </p:sp>
      <p:sp>
        <p:nvSpPr>
          <p:cNvPr id="77839" name="Line 15"/>
          <p:cNvSpPr>
            <a:spLocks noChangeShapeType="1"/>
          </p:cNvSpPr>
          <p:nvPr/>
        </p:nvSpPr>
        <p:spPr bwMode="auto">
          <a:xfrm>
            <a:off x="4227563" y="3749706"/>
            <a:ext cx="0" cy="936625"/>
          </a:xfrm>
          <a:prstGeom prst="line">
            <a:avLst/>
          </a:prstGeom>
          <a:noFill/>
          <a:ln w="9525">
            <a:solidFill>
              <a:schemeClr val="tx1"/>
            </a:solidFill>
            <a:round/>
            <a:headEnd/>
            <a:tailEnd/>
          </a:ln>
          <a:effectLst/>
        </p:spPr>
        <p:txBody>
          <a:bodyPr wrap="none" anchor="ctr"/>
          <a:lstStyle/>
          <a:p>
            <a:endParaRPr lang="en-US" u="none"/>
          </a:p>
        </p:txBody>
      </p:sp>
      <p:sp>
        <p:nvSpPr>
          <p:cNvPr id="77840" name="Line 16"/>
          <p:cNvSpPr>
            <a:spLocks noChangeShapeType="1"/>
          </p:cNvSpPr>
          <p:nvPr/>
        </p:nvSpPr>
        <p:spPr bwMode="auto">
          <a:xfrm>
            <a:off x="2355901" y="3676681"/>
            <a:ext cx="1871662" cy="1009650"/>
          </a:xfrm>
          <a:prstGeom prst="line">
            <a:avLst/>
          </a:prstGeom>
          <a:noFill/>
          <a:ln w="9525">
            <a:solidFill>
              <a:schemeClr val="tx1"/>
            </a:solidFill>
            <a:round/>
            <a:headEnd/>
            <a:tailEnd/>
          </a:ln>
          <a:effectLst/>
        </p:spPr>
        <p:txBody>
          <a:bodyPr wrap="none" anchor="ctr"/>
          <a:lstStyle/>
          <a:p>
            <a:endParaRPr lang="en-US" u="none"/>
          </a:p>
        </p:txBody>
      </p:sp>
      <p:sp>
        <p:nvSpPr>
          <p:cNvPr id="77841" name="Rectangle 17"/>
          <p:cNvSpPr>
            <a:spLocks noChangeArrowheads="1"/>
          </p:cNvSpPr>
          <p:nvPr/>
        </p:nvSpPr>
        <p:spPr bwMode="auto">
          <a:xfrm>
            <a:off x="4370438" y="4541868"/>
            <a:ext cx="287338" cy="287338"/>
          </a:xfrm>
          <a:prstGeom prst="rect">
            <a:avLst/>
          </a:prstGeom>
          <a:noFill/>
          <a:ln w="9525" algn="ctr">
            <a:noFill/>
            <a:miter lim="800000"/>
            <a:headEnd/>
            <a:tailEnd/>
          </a:ln>
          <a:effectLst/>
        </p:spPr>
        <p:txBody>
          <a:bodyPr wrap="none" anchor="ctr"/>
          <a:lstStyle/>
          <a:p>
            <a:pPr algn="ctr"/>
            <a:r>
              <a:rPr lang="en-US" altLang="zh-TW" u="none"/>
              <a:t>1</a:t>
            </a:r>
          </a:p>
        </p:txBody>
      </p:sp>
      <p:sp>
        <p:nvSpPr>
          <p:cNvPr id="77842" name="Rectangle 18"/>
          <p:cNvSpPr>
            <a:spLocks noChangeArrowheads="1"/>
          </p:cNvSpPr>
          <p:nvPr/>
        </p:nvSpPr>
        <p:spPr bwMode="auto">
          <a:xfrm>
            <a:off x="4370438" y="3605243"/>
            <a:ext cx="287338" cy="287338"/>
          </a:xfrm>
          <a:prstGeom prst="rect">
            <a:avLst/>
          </a:prstGeom>
          <a:noFill/>
          <a:ln w="9525" algn="ctr">
            <a:noFill/>
            <a:miter lim="800000"/>
            <a:headEnd/>
            <a:tailEnd/>
          </a:ln>
          <a:effectLst/>
        </p:spPr>
        <p:txBody>
          <a:bodyPr wrap="none" anchor="ctr"/>
          <a:lstStyle/>
          <a:p>
            <a:pPr algn="ctr"/>
            <a:r>
              <a:rPr lang="en-US" altLang="zh-TW" u="none"/>
              <a:t>2</a:t>
            </a:r>
          </a:p>
        </p:txBody>
      </p:sp>
      <p:sp>
        <p:nvSpPr>
          <p:cNvPr id="77843" name="Rectangle 19"/>
          <p:cNvSpPr>
            <a:spLocks noChangeArrowheads="1"/>
          </p:cNvSpPr>
          <p:nvPr/>
        </p:nvSpPr>
        <p:spPr bwMode="auto">
          <a:xfrm>
            <a:off x="3435401" y="2813081"/>
            <a:ext cx="287337" cy="287337"/>
          </a:xfrm>
          <a:prstGeom prst="rect">
            <a:avLst/>
          </a:prstGeom>
          <a:noFill/>
          <a:ln w="9525" algn="ctr">
            <a:noFill/>
            <a:miter lim="800000"/>
            <a:headEnd/>
            <a:tailEnd/>
          </a:ln>
          <a:effectLst/>
        </p:spPr>
        <p:txBody>
          <a:bodyPr wrap="none" anchor="ctr"/>
          <a:lstStyle/>
          <a:p>
            <a:pPr algn="ctr"/>
            <a:r>
              <a:rPr lang="en-US" altLang="zh-TW" u="none"/>
              <a:t>3</a:t>
            </a:r>
          </a:p>
        </p:txBody>
      </p:sp>
      <p:sp>
        <p:nvSpPr>
          <p:cNvPr id="77844" name="Rectangle 20"/>
          <p:cNvSpPr>
            <a:spLocks noChangeArrowheads="1"/>
          </p:cNvSpPr>
          <p:nvPr/>
        </p:nvSpPr>
        <p:spPr bwMode="auto">
          <a:xfrm>
            <a:off x="1922513" y="3533806"/>
            <a:ext cx="287338" cy="287337"/>
          </a:xfrm>
          <a:prstGeom prst="rect">
            <a:avLst/>
          </a:prstGeom>
          <a:noFill/>
          <a:ln w="9525" algn="ctr">
            <a:noFill/>
            <a:miter lim="800000"/>
            <a:headEnd/>
            <a:tailEnd/>
          </a:ln>
          <a:effectLst/>
        </p:spPr>
        <p:txBody>
          <a:bodyPr wrap="none" anchor="ctr"/>
          <a:lstStyle/>
          <a:p>
            <a:pPr algn="ctr"/>
            <a:r>
              <a:rPr lang="en-US" altLang="zh-TW" u="none"/>
              <a:t>4</a:t>
            </a:r>
          </a:p>
        </p:txBody>
      </p:sp>
      <p:sp>
        <p:nvSpPr>
          <p:cNvPr id="77845" name="Rectangle 21"/>
          <p:cNvSpPr>
            <a:spLocks noChangeArrowheads="1"/>
          </p:cNvSpPr>
          <p:nvPr/>
        </p:nvSpPr>
        <p:spPr bwMode="auto">
          <a:xfrm>
            <a:off x="1922513" y="4541868"/>
            <a:ext cx="287338" cy="287338"/>
          </a:xfrm>
          <a:prstGeom prst="rect">
            <a:avLst/>
          </a:prstGeom>
          <a:noFill/>
          <a:ln w="9525" algn="ctr">
            <a:noFill/>
            <a:miter lim="800000"/>
            <a:headEnd/>
            <a:tailEnd/>
          </a:ln>
          <a:effectLst/>
        </p:spPr>
        <p:txBody>
          <a:bodyPr wrap="none" anchor="ctr"/>
          <a:lstStyle/>
          <a:p>
            <a:pPr algn="ctr"/>
            <a:r>
              <a:rPr lang="en-US" altLang="zh-TW" u="none"/>
              <a:t>5</a:t>
            </a:r>
          </a:p>
        </p:txBody>
      </p:sp>
      <p:sp>
        <p:nvSpPr>
          <p:cNvPr id="77846" name="Rectangle 22"/>
          <p:cNvSpPr>
            <a:spLocks noChangeArrowheads="1"/>
          </p:cNvSpPr>
          <p:nvPr/>
        </p:nvSpPr>
        <p:spPr bwMode="auto">
          <a:xfrm>
            <a:off x="3435401" y="5334031"/>
            <a:ext cx="287337" cy="287337"/>
          </a:xfrm>
          <a:prstGeom prst="rect">
            <a:avLst/>
          </a:prstGeom>
          <a:noFill/>
          <a:ln w="9525" algn="ctr">
            <a:noFill/>
            <a:miter lim="800000"/>
            <a:headEnd/>
            <a:tailEnd/>
          </a:ln>
          <a:effectLst/>
        </p:spPr>
        <p:txBody>
          <a:bodyPr wrap="none" anchor="ctr"/>
          <a:lstStyle/>
          <a:p>
            <a:pPr algn="ctr"/>
            <a:r>
              <a:rPr lang="en-US" altLang="zh-TW" u="none"/>
              <a:t>6</a:t>
            </a:r>
          </a:p>
        </p:txBody>
      </p:sp>
      <p:sp>
        <p:nvSpPr>
          <p:cNvPr id="77847" name="Line 23"/>
          <p:cNvSpPr>
            <a:spLocks noChangeShapeType="1"/>
          </p:cNvSpPr>
          <p:nvPr/>
        </p:nvSpPr>
        <p:spPr bwMode="auto">
          <a:xfrm flipH="1">
            <a:off x="3290938" y="3749706"/>
            <a:ext cx="936625" cy="1727200"/>
          </a:xfrm>
          <a:prstGeom prst="line">
            <a:avLst/>
          </a:prstGeom>
          <a:noFill/>
          <a:ln w="9525">
            <a:solidFill>
              <a:schemeClr val="tx1"/>
            </a:solidFill>
            <a:round/>
            <a:headEnd/>
            <a:tailEnd/>
          </a:ln>
          <a:effectLst/>
        </p:spPr>
        <p:txBody>
          <a:bodyPr wrap="none" anchor="ctr"/>
          <a:lstStyle/>
          <a:p>
            <a:endParaRPr lang="en-US" u="none"/>
          </a:p>
        </p:txBody>
      </p:sp>
      <p:sp>
        <p:nvSpPr>
          <p:cNvPr id="77848" name="Oval 24"/>
          <p:cNvSpPr>
            <a:spLocks noChangeArrowheads="1"/>
          </p:cNvSpPr>
          <p:nvPr/>
        </p:nvSpPr>
        <p:spPr bwMode="auto">
          <a:xfrm>
            <a:off x="4083101" y="4541868"/>
            <a:ext cx="287337" cy="287338"/>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49" name="Oval 25"/>
          <p:cNvSpPr>
            <a:spLocks noChangeArrowheads="1"/>
          </p:cNvSpPr>
          <p:nvPr/>
        </p:nvSpPr>
        <p:spPr bwMode="auto">
          <a:xfrm>
            <a:off x="4083101" y="3605243"/>
            <a:ext cx="287337" cy="287338"/>
          </a:xfrm>
          <a:prstGeom prst="ellipse">
            <a:avLst/>
          </a:prstGeom>
          <a:solidFill>
            <a:srgbClr val="0000FF"/>
          </a:solidFill>
          <a:ln w="9525" algn="ctr">
            <a:solidFill>
              <a:schemeClr val="tx1"/>
            </a:solidFill>
            <a:round/>
            <a:headEnd/>
            <a:tailEnd/>
          </a:ln>
          <a:effectLst/>
        </p:spPr>
        <p:txBody>
          <a:bodyPr wrap="none" anchor="ctr"/>
          <a:lstStyle/>
          <a:p>
            <a:endParaRPr lang="en-US" u="none"/>
          </a:p>
        </p:txBody>
      </p:sp>
      <p:sp>
        <p:nvSpPr>
          <p:cNvPr id="77850" name="Oval 26"/>
          <p:cNvSpPr>
            <a:spLocks noChangeArrowheads="1"/>
          </p:cNvSpPr>
          <p:nvPr/>
        </p:nvSpPr>
        <p:spPr bwMode="auto">
          <a:xfrm>
            <a:off x="3146476" y="2886106"/>
            <a:ext cx="287337" cy="287337"/>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51" name="Oval 27"/>
          <p:cNvSpPr>
            <a:spLocks noChangeArrowheads="1"/>
          </p:cNvSpPr>
          <p:nvPr/>
        </p:nvSpPr>
        <p:spPr bwMode="auto">
          <a:xfrm>
            <a:off x="2211438" y="3533806"/>
            <a:ext cx="287338" cy="287337"/>
          </a:xfrm>
          <a:prstGeom prst="ellipse">
            <a:avLst/>
          </a:prstGeom>
          <a:solidFill>
            <a:srgbClr val="FF0000"/>
          </a:solidFill>
          <a:ln w="9525" algn="ctr">
            <a:solidFill>
              <a:schemeClr val="tx1"/>
            </a:solidFill>
            <a:round/>
            <a:headEnd/>
            <a:tailEnd/>
          </a:ln>
          <a:effectLst/>
        </p:spPr>
        <p:txBody>
          <a:bodyPr wrap="none" anchor="ctr"/>
          <a:lstStyle/>
          <a:p>
            <a:endParaRPr lang="en-US" u="none"/>
          </a:p>
        </p:txBody>
      </p:sp>
      <p:sp>
        <p:nvSpPr>
          <p:cNvPr id="77852" name="Oval 28"/>
          <p:cNvSpPr>
            <a:spLocks noChangeArrowheads="1"/>
          </p:cNvSpPr>
          <p:nvPr/>
        </p:nvSpPr>
        <p:spPr bwMode="auto">
          <a:xfrm>
            <a:off x="2211438" y="4541868"/>
            <a:ext cx="287338" cy="287338"/>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53" name="Oval 29"/>
          <p:cNvSpPr>
            <a:spLocks noChangeArrowheads="1"/>
          </p:cNvSpPr>
          <p:nvPr/>
        </p:nvSpPr>
        <p:spPr bwMode="auto">
          <a:xfrm>
            <a:off x="3146476" y="5334031"/>
            <a:ext cx="287337" cy="287337"/>
          </a:xfrm>
          <a:prstGeom prst="ellipse">
            <a:avLst/>
          </a:prstGeom>
          <a:solidFill>
            <a:srgbClr val="FF0000"/>
          </a:solidFill>
          <a:ln w="9525" algn="ctr">
            <a:solidFill>
              <a:schemeClr val="tx1"/>
            </a:solidFill>
            <a:round/>
            <a:headEnd/>
            <a:tailEnd/>
          </a:ln>
          <a:effectLst/>
        </p:spPr>
        <p:txBody>
          <a:bodyPr wrap="none" anchor="ctr"/>
          <a:lstStyle/>
          <a:p>
            <a:endParaRPr lang="en-US" u="none"/>
          </a:p>
        </p:txBody>
      </p:sp>
      <p:sp>
        <p:nvSpPr>
          <p:cNvPr id="77854" name="Oval 30"/>
          <p:cNvSpPr>
            <a:spLocks noChangeArrowheads="1"/>
          </p:cNvSpPr>
          <p:nvPr/>
        </p:nvSpPr>
        <p:spPr bwMode="auto">
          <a:xfrm>
            <a:off x="628701" y="4181506"/>
            <a:ext cx="287337" cy="287337"/>
          </a:xfrm>
          <a:prstGeom prst="ellipse">
            <a:avLst/>
          </a:prstGeom>
          <a:solidFill>
            <a:srgbClr val="FF0000"/>
          </a:solidFill>
          <a:ln w="9525" algn="ctr">
            <a:solidFill>
              <a:schemeClr val="tx1"/>
            </a:solidFill>
            <a:round/>
            <a:headEnd/>
            <a:tailEnd/>
          </a:ln>
          <a:effectLst/>
        </p:spPr>
        <p:txBody>
          <a:bodyPr wrap="none" anchor="ctr"/>
          <a:lstStyle/>
          <a:p>
            <a:endParaRPr lang="en-US" u="none"/>
          </a:p>
        </p:txBody>
      </p:sp>
      <p:sp>
        <p:nvSpPr>
          <p:cNvPr id="77855" name="Oval 31"/>
          <p:cNvSpPr>
            <a:spLocks noChangeArrowheads="1"/>
          </p:cNvSpPr>
          <p:nvPr/>
        </p:nvSpPr>
        <p:spPr bwMode="auto">
          <a:xfrm>
            <a:off x="628701" y="3316318"/>
            <a:ext cx="287337" cy="287338"/>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56" name="Oval 32"/>
          <p:cNvSpPr>
            <a:spLocks noChangeArrowheads="1"/>
          </p:cNvSpPr>
          <p:nvPr/>
        </p:nvSpPr>
        <p:spPr bwMode="auto">
          <a:xfrm>
            <a:off x="628701" y="3749706"/>
            <a:ext cx="287337" cy="287337"/>
          </a:xfrm>
          <a:prstGeom prst="ellipse">
            <a:avLst/>
          </a:prstGeom>
          <a:solidFill>
            <a:srgbClr val="0000FF"/>
          </a:solidFill>
          <a:ln w="9525" algn="ctr">
            <a:solidFill>
              <a:schemeClr val="tx1"/>
            </a:solidFill>
            <a:round/>
            <a:headEnd/>
            <a:tailEnd/>
          </a:ln>
          <a:effectLst/>
        </p:spPr>
        <p:txBody>
          <a:bodyPr wrap="none" anchor="ctr"/>
          <a:lstStyle/>
          <a:p>
            <a:endParaRPr lang="en-US" u="none"/>
          </a:p>
        </p:txBody>
      </p:sp>
      <p:sp>
        <p:nvSpPr>
          <p:cNvPr id="77857" name="Oval 33"/>
          <p:cNvSpPr>
            <a:spLocks noChangeArrowheads="1"/>
          </p:cNvSpPr>
          <p:nvPr/>
        </p:nvSpPr>
        <p:spPr bwMode="auto">
          <a:xfrm>
            <a:off x="6748513" y="2957543"/>
            <a:ext cx="287338" cy="287338"/>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58" name="Oval 34"/>
          <p:cNvSpPr>
            <a:spLocks noChangeArrowheads="1"/>
          </p:cNvSpPr>
          <p:nvPr/>
        </p:nvSpPr>
        <p:spPr bwMode="auto">
          <a:xfrm>
            <a:off x="7685138" y="3678268"/>
            <a:ext cx="287338" cy="287338"/>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59" name="Line 35"/>
          <p:cNvSpPr>
            <a:spLocks noChangeShapeType="1"/>
          </p:cNvSpPr>
          <p:nvPr/>
        </p:nvSpPr>
        <p:spPr bwMode="auto">
          <a:xfrm>
            <a:off x="6892976" y="3102006"/>
            <a:ext cx="935037" cy="719137"/>
          </a:xfrm>
          <a:prstGeom prst="line">
            <a:avLst/>
          </a:prstGeom>
          <a:noFill/>
          <a:ln w="9525">
            <a:solidFill>
              <a:schemeClr val="tx1"/>
            </a:solidFill>
            <a:round/>
            <a:headEnd/>
            <a:tailEnd/>
          </a:ln>
          <a:effectLst/>
        </p:spPr>
        <p:txBody>
          <a:bodyPr wrap="none" anchor="ctr"/>
          <a:lstStyle/>
          <a:p>
            <a:endParaRPr lang="en-US" u="none"/>
          </a:p>
        </p:txBody>
      </p:sp>
      <p:sp>
        <p:nvSpPr>
          <p:cNvPr id="77860" name="Oval 36"/>
          <p:cNvSpPr>
            <a:spLocks noChangeArrowheads="1"/>
          </p:cNvSpPr>
          <p:nvPr/>
        </p:nvSpPr>
        <p:spPr bwMode="auto">
          <a:xfrm>
            <a:off x="7685138" y="4613306"/>
            <a:ext cx="287338" cy="287337"/>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61" name="Oval 37"/>
          <p:cNvSpPr>
            <a:spLocks noChangeArrowheads="1"/>
          </p:cNvSpPr>
          <p:nvPr/>
        </p:nvSpPr>
        <p:spPr bwMode="auto">
          <a:xfrm>
            <a:off x="5813476" y="3605243"/>
            <a:ext cx="287337" cy="287338"/>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62" name="Oval 38"/>
          <p:cNvSpPr>
            <a:spLocks noChangeArrowheads="1"/>
          </p:cNvSpPr>
          <p:nvPr/>
        </p:nvSpPr>
        <p:spPr bwMode="auto">
          <a:xfrm>
            <a:off x="5813476" y="4613306"/>
            <a:ext cx="287337" cy="287337"/>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63" name="Oval 39"/>
          <p:cNvSpPr>
            <a:spLocks noChangeArrowheads="1"/>
          </p:cNvSpPr>
          <p:nvPr/>
        </p:nvSpPr>
        <p:spPr bwMode="auto">
          <a:xfrm>
            <a:off x="6748513" y="5405468"/>
            <a:ext cx="287338" cy="287338"/>
          </a:xfrm>
          <a:prstGeom prst="ellipse">
            <a:avLst/>
          </a:prstGeom>
          <a:solidFill>
            <a:schemeClr val="accent1"/>
          </a:solidFill>
          <a:ln w="9525" algn="ctr">
            <a:solidFill>
              <a:schemeClr val="tx1"/>
            </a:solidFill>
            <a:round/>
            <a:headEnd/>
            <a:tailEnd/>
          </a:ln>
          <a:effectLst/>
        </p:spPr>
        <p:txBody>
          <a:bodyPr wrap="none" anchor="ctr"/>
          <a:lstStyle/>
          <a:p>
            <a:endParaRPr lang="en-US" u="none"/>
          </a:p>
        </p:txBody>
      </p:sp>
      <p:sp>
        <p:nvSpPr>
          <p:cNvPr id="77864" name="Line 40"/>
          <p:cNvSpPr>
            <a:spLocks noChangeShapeType="1"/>
          </p:cNvSpPr>
          <p:nvPr/>
        </p:nvSpPr>
        <p:spPr bwMode="auto">
          <a:xfrm>
            <a:off x="5956351" y="3748118"/>
            <a:ext cx="1871662" cy="73025"/>
          </a:xfrm>
          <a:prstGeom prst="line">
            <a:avLst/>
          </a:prstGeom>
          <a:noFill/>
          <a:ln w="9525">
            <a:solidFill>
              <a:schemeClr val="tx1"/>
            </a:solidFill>
            <a:round/>
            <a:headEnd/>
            <a:tailEnd/>
          </a:ln>
          <a:effectLst/>
        </p:spPr>
        <p:txBody>
          <a:bodyPr wrap="none" anchor="ctr"/>
          <a:lstStyle/>
          <a:p>
            <a:endParaRPr lang="en-US" u="none"/>
          </a:p>
        </p:txBody>
      </p:sp>
      <p:sp>
        <p:nvSpPr>
          <p:cNvPr id="77865" name="Line 41"/>
          <p:cNvSpPr>
            <a:spLocks noChangeShapeType="1"/>
          </p:cNvSpPr>
          <p:nvPr/>
        </p:nvSpPr>
        <p:spPr bwMode="auto">
          <a:xfrm flipH="1">
            <a:off x="5956351" y="3100418"/>
            <a:ext cx="936625" cy="647700"/>
          </a:xfrm>
          <a:prstGeom prst="line">
            <a:avLst/>
          </a:prstGeom>
          <a:noFill/>
          <a:ln w="9525">
            <a:solidFill>
              <a:schemeClr val="tx1"/>
            </a:solidFill>
            <a:round/>
            <a:headEnd/>
            <a:tailEnd/>
          </a:ln>
          <a:effectLst/>
        </p:spPr>
        <p:txBody>
          <a:bodyPr wrap="none" anchor="ctr"/>
          <a:lstStyle/>
          <a:p>
            <a:endParaRPr lang="en-US" u="none"/>
          </a:p>
        </p:txBody>
      </p:sp>
      <p:sp>
        <p:nvSpPr>
          <p:cNvPr id="77866" name="Line 42"/>
          <p:cNvSpPr>
            <a:spLocks noChangeShapeType="1"/>
          </p:cNvSpPr>
          <p:nvPr/>
        </p:nvSpPr>
        <p:spPr bwMode="auto">
          <a:xfrm>
            <a:off x="6892976" y="3100418"/>
            <a:ext cx="0" cy="2447925"/>
          </a:xfrm>
          <a:prstGeom prst="line">
            <a:avLst/>
          </a:prstGeom>
          <a:noFill/>
          <a:ln w="9525">
            <a:solidFill>
              <a:schemeClr val="tx1"/>
            </a:solidFill>
            <a:round/>
            <a:headEnd/>
            <a:tailEnd/>
          </a:ln>
          <a:effectLst/>
        </p:spPr>
        <p:txBody>
          <a:bodyPr wrap="none" anchor="ctr"/>
          <a:lstStyle/>
          <a:p>
            <a:endParaRPr lang="en-US" u="none"/>
          </a:p>
        </p:txBody>
      </p:sp>
      <p:sp>
        <p:nvSpPr>
          <p:cNvPr id="77867" name="Line 43"/>
          <p:cNvSpPr>
            <a:spLocks noChangeShapeType="1"/>
          </p:cNvSpPr>
          <p:nvPr/>
        </p:nvSpPr>
        <p:spPr bwMode="auto">
          <a:xfrm>
            <a:off x="5956351" y="3748118"/>
            <a:ext cx="0" cy="1009650"/>
          </a:xfrm>
          <a:prstGeom prst="line">
            <a:avLst/>
          </a:prstGeom>
          <a:noFill/>
          <a:ln w="9525">
            <a:solidFill>
              <a:schemeClr val="tx1"/>
            </a:solidFill>
            <a:round/>
            <a:headEnd/>
            <a:tailEnd/>
          </a:ln>
          <a:effectLst/>
        </p:spPr>
        <p:txBody>
          <a:bodyPr wrap="none" anchor="ctr"/>
          <a:lstStyle/>
          <a:p>
            <a:endParaRPr lang="en-US" u="none"/>
          </a:p>
        </p:txBody>
      </p:sp>
      <p:sp>
        <p:nvSpPr>
          <p:cNvPr id="77868" name="Line 44"/>
          <p:cNvSpPr>
            <a:spLocks noChangeShapeType="1"/>
          </p:cNvSpPr>
          <p:nvPr/>
        </p:nvSpPr>
        <p:spPr bwMode="auto">
          <a:xfrm>
            <a:off x="7828013" y="3821143"/>
            <a:ext cx="0" cy="936625"/>
          </a:xfrm>
          <a:prstGeom prst="line">
            <a:avLst/>
          </a:prstGeom>
          <a:noFill/>
          <a:ln w="9525">
            <a:solidFill>
              <a:schemeClr val="tx1"/>
            </a:solidFill>
            <a:round/>
            <a:headEnd/>
            <a:tailEnd/>
          </a:ln>
          <a:effectLst/>
        </p:spPr>
        <p:txBody>
          <a:bodyPr wrap="none" anchor="ctr"/>
          <a:lstStyle/>
          <a:p>
            <a:endParaRPr lang="en-US" u="none"/>
          </a:p>
        </p:txBody>
      </p:sp>
      <p:sp>
        <p:nvSpPr>
          <p:cNvPr id="77869" name="Line 45"/>
          <p:cNvSpPr>
            <a:spLocks noChangeShapeType="1"/>
          </p:cNvSpPr>
          <p:nvPr/>
        </p:nvSpPr>
        <p:spPr bwMode="auto">
          <a:xfrm>
            <a:off x="5956351" y="3748118"/>
            <a:ext cx="1871662" cy="1009650"/>
          </a:xfrm>
          <a:prstGeom prst="line">
            <a:avLst/>
          </a:prstGeom>
          <a:noFill/>
          <a:ln w="9525">
            <a:solidFill>
              <a:schemeClr val="tx1"/>
            </a:solidFill>
            <a:round/>
            <a:headEnd/>
            <a:tailEnd/>
          </a:ln>
          <a:effectLst/>
        </p:spPr>
        <p:txBody>
          <a:bodyPr wrap="none" anchor="ctr"/>
          <a:lstStyle/>
          <a:p>
            <a:endParaRPr lang="en-US" u="none"/>
          </a:p>
        </p:txBody>
      </p:sp>
      <p:sp>
        <p:nvSpPr>
          <p:cNvPr id="77870" name="Rectangle 46"/>
          <p:cNvSpPr>
            <a:spLocks noChangeArrowheads="1"/>
          </p:cNvSpPr>
          <p:nvPr/>
        </p:nvSpPr>
        <p:spPr bwMode="auto">
          <a:xfrm>
            <a:off x="7037438" y="5405468"/>
            <a:ext cx="287338" cy="287338"/>
          </a:xfrm>
          <a:prstGeom prst="rect">
            <a:avLst/>
          </a:prstGeom>
          <a:noFill/>
          <a:ln w="9525" algn="ctr">
            <a:noFill/>
            <a:miter lim="800000"/>
            <a:headEnd/>
            <a:tailEnd/>
          </a:ln>
          <a:effectLst/>
        </p:spPr>
        <p:txBody>
          <a:bodyPr wrap="none" anchor="ctr"/>
          <a:lstStyle/>
          <a:p>
            <a:pPr algn="ctr"/>
            <a:r>
              <a:rPr lang="en-US" altLang="zh-TW" u="none"/>
              <a:t>1</a:t>
            </a:r>
          </a:p>
        </p:txBody>
      </p:sp>
      <p:sp>
        <p:nvSpPr>
          <p:cNvPr id="77871" name="Rectangle 47"/>
          <p:cNvSpPr>
            <a:spLocks noChangeArrowheads="1"/>
          </p:cNvSpPr>
          <p:nvPr/>
        </p:nvSpPr>
        <p:spPr bwMode="auto">
          <a:xfrm>
            <a:off x="7037438" y="2884518"/>
            <a:ext cx="287338" cy="287338"/>
          </a:xfrm>
          <a:prstGeom prst="rect">
            <a:avLst/>
          </a:prstGeom>
          <a:noFill/>
          <a:ln w="9525" algn="ctr">
            <a:noFill/>
            <a:miter lim="800000"/>
            <a:headEnd/>
            <a:tailEnd/>
          </a:ln>
          <a:effectLst/>
        </p:spPr>
        <p:txBody>
          <a:bodyPr wrap="none" anchor="ctr"/>
          <a:lstStyle/>
          <a:p>
            <a:pPr algn="ctr"/>
            <a:r>
              <a:rPr lang="en-US" altLang="zh-TW" u="none"/>
              <a:t>2</a:t>
            </a:r>
          </a:p>
        </p:txBody>
      </p:sp>
      <p:sp>
        <p:nvSpPr>
          <p:cNvPr id="77872" name="Rectangle 48"/>
          <p:cNvSpPr>
            <a:spLocks noChangeArrowheads="1"/>
          </p:cNvSpPr>
          <p:nvPr/>
        </p:nvSpPr>
        <p:spPr bwMode="auto">
          <a:xfrm>
            <a:off x="7972476" y="3676681"/>
            <a:ext cx="287337" cy="287337"/>
          </a:xfrm>
          <a:prstGeom prst="rect">
            <a:avLst/>
          </a:prstGeom>
          <a:noFill/>
          <a:ln w="9525" algn="ctr">
            <a:noFill/>
            <a:miter lim="800000"/>
            <a:headEnd/>
            <a:tailEnd/>
          </a:ln>
          <a:effectLst/>
        </p:spPr>
        <p:txBody>
          <a:bodyPr wrap="none" anchor="ctr"/>
          <a:lstStyle/>
          <a:p>
            <a:pPr algn="ctr"/>
            <a:r>
              <a:rPr lang="en-US" altLang="zh-TW" u="none"/>
              <a:t>3</a:t>
            </a:r>
          </a:p>
        </p:txBody>
      </p:sp>
      <p:sp>
        <p:nvSpPr>
          <p:cNvPr id="77873" name="Rectangle 49"/>
          <p:cNvSpPr>
            <a:spLocks noChangeArrowheads="1"/>
          </p:cNvSpPr>
          <p:nvPr/>
        </p:nvSpPr>
        <p:spPr bwMode="auto">
          <a:xfrm>
            <a:off x="7972476" y="4613306"/>
            <a:ext cx="287337" cy="287337"/>
          </a:xfrm>
          <a:prstGeom prst="rect">
            <a:avLst/>
          </a:prstGeom>
          <a:noFill/>
          <a:ln w="9525" algn="ctr">
            <a:noFill/>
            <a:miter lim="800000"/>
            <a:headEnd/>
            <a:tailEnd/>
          </a:ln>
          <a:effectLst/>
        </p:spPr>
        <p:txBody>
          <a:bodyPr wrap="none" anchor="ctr"/>
          <a:lstStyle/>
          <a:p>
            <a:pPr algn="ctr"/>
            <a:r>
              <a:rPr lang="en-US" altLang="zh-TW" u="none"/>
              <a:t>4</a:t>
            </a:r>
          </a:p>
        </p:txBody>
      </p:sp>
      <p:sp>
        <p:nvSpPr>
          <p:cNvPr id="77874" name="Rectangle 50"/>
          <p:cNvSpPr>
            <a:spLocks noChangeArrowheads="1"/>
          </p:cNvSpPr>
          <p:nvPr/>
        </p:nvSpPr>
        <p:spPr bwMode="auto">
          <a:xfrm>
            <a:off x="5524551" y="3605243"/>
            <a:ext cx="287337" cy="287338"/>
          </a:xfrm>
          <a:prstGeom prst="rect">
            <a:avLst/>
          </a:prstGeom>
          <a:noFill/>
          <a:ln w="9525" algn="ctr">
            <a:noFill/>
            <a:miter lim="800000"/>
            <a:headEnd/>
            <a:tailEnd/>
          </a:ln>
          <a:effectLst/>
        </p:spPr>
        <p:txBody>
          <a:bodyPr wrap="none" anchor="ctr"/>
          <a:lstStyle/>
          <a:p>
            <a:pPr algn="ctr"/>
            <a:r>
              <a:rPr lang="en-US" altLang="zh-TW" u="none"/>
              <a:t>5</a:t>
            </a:r>
          </a:p>
        </p:txBody>
      </p:sp>
      <p:sp>
        <p:nvSpPr>
          <p:cNvPr id="77875" name="Rectangle 51"/>
          <p:cNvSpPr>
            <a:spLocks noChangeArrowheads="1"/>
          </p:cNvSpPr>
          <p:nvPr/>
        </p:nvSpPr>
        <p:spPr bwMode="auto">
          <a:xfrm>
            <a:off x="5524551" y="4613306"/>
            <a:ext cx="287337" cy="287337"/>
          </a:xfrm>
          <a:prstGeom prst="rect">
            <a:avLst/>
          </a:prstGeom>
          <a:noFill/>
          <a:ln w="9525" algn="ctr">
            <a:noFill/>
            <a:miter lim="800000"/>
            <a:headEnd/>
            <a:tailEnd/>
          </a:ln>
          <a:effectLst/>
        </p:spPr>
        <p:txBody>
          <a:bodyPr wrap="none" anchor="ctr"/>
          <a:lstStyle/>
          <a:p>
            <a:pPr algn="ctr"/>
            <a:r>
              <a:rPr lang="en-US" altLang="zh-TW" u="none"/>
              <a:t>6</a:t>
            </a:r>
          </a:p>
        </p:txBody>
      </p:sp>
      <p:sp>
        <p:nvSpPr>
          <p:cNvPr id="77876" name="Line 52"/>
          <p:cNvSpPr>
            <a:spLocks noChangeShapeType="1"/>
          </p:cNvSpPr>
          <p:nvPr/>
        </p:nvSpPr>
        <p:spPr bwMode="auto">
          <a:xfrm flipH="1">
            <a:off x="6892976" y="3821143"/>
            <a:ext cx="935037" cy="1727200"/>
          </a:xfrm>
          <a:prstGeom prst="line">
            <a:avLst/>
          </a:prstGeom>
          <a:noFill/>
          <a:ln w="9525">
            <a:solidFill>
              <a:schemeClr val="tx1"/>
            </a:solidFill>
            <a:round/>
            <a:headEnd/>
            <a:tailEnd/>
          </a:ln>
          <a:effectLst/>
        </p:spPr>
        <p:txBody>
          <a:bodyPr wrap="none" anchor="ctr"/>
          <a:lstStyle/>
          <a:p>
            <a:endParaRPr lang="en-US" u="none"/>
          </a:p>
        </p:txBody>
      </p:sp>
      <p:sp>
        <p:nvSpPr>
          <p:cNvPr id="77877" name="Oval 53"/>
          <p:cNvSpPr>
            <a:spLocks noChangeArrowheads="1"/>
          </p:cNvSpPr>
          <p:nvPr/>
        </p:nvSpPr>
        <p:spPr bwMode="auto">
          <a:xfrm>
            <a:off x="6748513" y="5405468"/>
            <a:ext cx="287338" cy="287338"/>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78" name="Oval 54"/>
          <p:cNvSpPr>
            <a:spLocks noChangeArrowheads="1"/>
          </p:cNvSpPr>
          <p:nvPr/>
        </p:nvSpPr>
        <p:spPr bwMode="auto">
          <a:xfrm>
            <a:off x="6748513" y="2957543"/>
            <a:ext cx="287338" cy="287338"/>
          </a:xfrm>
          <a:prstGeom prst="ellipse">
            <a:avLst/>
          </a:prstGeom>
          <a:solidFill>
            <a:srgbClr val="FF0000"/>
          </a:solidFill>
          <a:ln w="9525" algn="ctr">
            <a:solidFill>
              <a:schemeClr val="tx1"/>
            </a:solidFill>
            <a:round/>
            <a:headEnd/>
            <a:tailEnd/>
          </a:ln>
          <a:effectLst/>
        </p:spPr>
        <p:txBody>
          <a:bodyPr wrap="none" anchor="ctr"/>
          <a:lstStyle/>
          <a:p>
            <a:endParaRPr lang="en-US" u="none"/>
          </a:p>
        </p:txBody>
      </p:sp>
      <p:sp>
        <p:nvSpPr>
          <p:cNvPr id="77879" name="Oval 55"/>
          <p:cNvSpPr>
            <a:spLocks noChangeArrowheads="1"/>
          </p:cNvSpPr>
          <p:nvPr/>
        </p:nvSpPr>
        <p:spPr bwMode="auto">
          <a:xfrm>
            <a:off x="7685138" y="3678268"/>
            <a:ext cx="287338" cy="287338"/>
          </a:xfrm>
          <a:prstGeom prst="ellipse">
            <a:avLst/>
          </a:prstGeom>
          <a:solidFill>
            <a:srgbClr val="0000FF"/>
          </a:solidFill>
          <a:ln w="9525" algn="ctr">
            <a:solidFill>
              <a:schemeClr val="tx1"/>
            </a:solidFill>
            <a:round/>
            <a:headEnd/>
            <a:tailEnd/>
          </a:ln>
          <a:effectLst/>
        </p:spPr>
        <p:txBody>
          <a:bodyPr wrap="none" anchor="ctr"/>
          <a:lstStyle/>
          <a:p>
            <a:endParaRPr lang="en-US" u="none"/>
          </a:p>
        </p:txBody>
      </p:sp>
      <p:sp>
        <p:nvSpPr>
          <p:cNvPr id="77880" name="Oval 56"/>
          <p:cNvSpPr>
            <a:spLocks noChangeArrowheads="1"/>
          </p:cNvSpPr>
          <p:nvPr/>
        </p:nvSpPr>
        <p:spPr bwMode="auto">
          <a:xfrm>
            <a:off x="7685138" y="4613306"/>
            <a:ext cx="287338" cy="287337"/>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81" name="Oval 57"/>
          <p:cNvSpPr>
            <a:spLocks noChangeArrowheads="1"/>
          </p:cNvSpPr>
          <p:nvPr/>
        </p:nvSpPr>
        <p:spPr bwMode="auto">
          <a:xfrm>
            <a:off x="5811888" y="3605243"/>
            <a:ext cx="287338" cy="287338"/>
          </a:xfrm>
          <a:prstGeom prst="ellipse">
            <a:avLst/>
          </a:prstGeom>
          <a:solidFill>
            <a:srgbClr val="FFFF00"/>
          </a:solidFill>
          <a:ln w="9525" algn="ctr">
            <a:solidFill>
              <a:schemeClr val="tx1"/>
            </a:solidFill>
            <a:round/>
            <a:headEnd/>
            <a:tailEnd/>
          </a:ln>
          <a:effectLst/>
        </p:spPr>
        <p:txBody>
          <a:bodyPr wrap="none" anchor="ctr"/>
          <a:lstStyle/>
          <a:p>
            <a:endParaRPr lang="en-US" u="none"/>
          </a:p>
        </p:txBody>
      </p:sp>
      <p:sp>
        <p:nvSpPr>
          <p:cNvPr id="77882" name="Oval 58"/>
          <p:cNvSpPr>
            <a:spLocks noChangeArrowheads="1"/>
          </p:cNvSpPr>
          <p:nvPr/>
        </p:nvSpPr>
        <p:spPr bwMode="auto">
          <a:xfrm>
            <a:off x="5811888" y="4613306"/>
            <a:ext cx="287338" cy="287337"/>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77883" name="Oval 59"/>
          <p:cNvSpPr>
            <a:spLocks noChangeArrowheads="1"/>
          </p:cNvSpPr>
          <p:nvPr/>
        </p:nvSpPr>
        <p:spPr bwMode="auto">
          <a:xfrm>
            <a:off x="628701" y="4613306"/>
            <a:ext cx="287337" cy="287337"/>
          </a:xfrm>
          <a:prstGeom prst="ellipse">
            <a:avLst/>
          </a:prstGeom>
          <a:solidFill>
            <a:srgbClr val="FFFF00"/>
          </a:solidFill>
          <a:ln w="9525" algn="ctr">
            <a:solidFill>
              <a:schemeClr val="tx1"/>
            </a:solidFill>
            <a:round/>
            <a:headEnd/>
            <a:tailEnd/>
          </a:ln>
          <a:effectLst/>
        </p:spPr>
        <p:txBody>
          <a:bodyPr wrap="none" anchor="ctr"/>
          <a:lstStyle/>
          <a:p>
            <a:endParaRPr lang="en-US" u="none"/>
          </a:p>
        </p:txBody>
      </p:sp>
      <p:sp>
        <p:nvSpPr>
          <p:cNvPr id="77884" name="Text Box 60"/>
          <p:cNvSpPr txBox="1">
            <a:spLocks noChangeArrowheads="1"/>
          </p:cNvSpPr>
          <p:nvPr/>
        </p:nvSpPr>
        <p:spPr bwMode="auto">
          <a:xfrm>
            <a:off x="987476" y="3244881"/>
            <a:ext cx="312906" cy="400110"/>
          </a:xfrm>
          <a:prstGeom prst="rect">
            <a:avLst/>
          </a:prstGeom>
          <a:noFill/>
          <a:ln w="9525">
            <a:noFill/>
            <a:miter lim="800000"/>
            <a:headEnd/>
            <a:tailEnd/>
          </a:ln>
          <a:effectLst/>
        </p:spPr>
        <p:txBody>
          <a:bodyPr wrap="none">
            <a:spAutoFit/>
          </a:bodyPr>
          <a:lstStyle/>
          <a:p>
            <a:r>
              <a:rPr lang="en-US" altLang="zh-TW" u="none"/>
              <a:t>1</a:t>
            </a:r>
          </a:p>
        </p:txBody>
      </p:sp>
      <p:sp>
        <p:nvSpPr>
          <p:cNvPr id="77885" name="Text Box 61"/>
          <p:cNvSpPr txBox="1">
            <a:spLocks noChangeArrowheads="1"/>
          </p:cNvSpPr>
          <p:nvPr/>
        </p:nvSpPr>
        <p:spPr bwMode="auto">
          <a:xfrm>
            <a:off x="987476" y="3748118"/>
            <a:ext cx="312906" cy="400110"/>
          </a:xfrm>
          <a:prstGeom prst="rect">
            <a:avLst/>
          </a:prstGeom>
          <a:noFill/>
          <a:ln w="9525">
            <a:noFill/>
            <a:miter lim="800000"/>
            <a:headEnd/>
            <a:tailEnd/>
          </a:ln>
          <a:effectLst/>
        </p:spPr>
        <p:txBody>
          <a:bodyPr wrap="none">
            <a:spAutoFit/>
          </a:bodyPr>
          <a:lstStyle/>
          <a:p>
            <a:r>
              <a:rPr lang="en-US" altLang="zh-TW" u="none"/>
              <a:t>2</a:t>
            </a:r>
          </a:p>
        </p:txBody>
      </p:sp>
      <p:sp>
        <p:nvSpPr>
          <p:cNvPr id="77886" name="Text Box 62"/>
          <p:cNvSpPr txBox="1">
            <a:spLocks noChangeArrowheads="1"/>
          </p:cNvSpPr>
          <p:nvPr/>
        </p:nvSpPr>
        <p:spPr bwMode="auto">
          <a:xfrm>
            <a:off x="987476" y="4613306"/>
            <a:ext cx="312906" cy="400110"/>
          </a:xfrm>
          <a:prstGeom prst="rect">
            <a:avLst/>
          </a:prstGeom>
          <a:noFill/>
          <a:ln w="9525">
            <a:noFill/>
            <a:miter lim="800000"/>
            <a:headEnd/>
            <a:tailEnd/>
          </a:ln>
          <a:effectLst/>
        </p:spPr>
        <p:txBody>
          <a:bodyPr wrap="none">
            <a:spAutoFit/>
          </a:bodyPr>
          <a:lstStyle/>
          <a:p>
            <a:r>
              <a:rPr lang="en-US" altLang="zh-TW" u="none"/>
              <a:t>4</a:t>
            </a:r>
          </a:p>
        </p:txBody>
      </p:sp>
      <p:sp>
        <p:nvSpPr>
          <p:cNvPr id="77887" name="Text Box 63"/>
          <p:cNvSpPr txBox="1">
            <a:spLocks noChangeArrowheads="1"/>
          </p:cNvSpPr>
          <p:nvPr/>
        </p:nvSpPr>
        <p:spPr bwMode="auto">
          <a:xfrm>
            <a:off x="987476" y="4181506"/>
            <a:ext cx="312906" cy="400110"/>
          </a:xfrm>
          <a:prstGeom prst="rect">
            <a:avLst/>
          </a:prstGeom>
          <a:noFill/>
          <a:ln w="9525">
            <a:noFill/>
            <a:miter lim="800000"/>
            <a:headEnd/>
            <a:tailEnd/>
          </a:ln>
          <a:effectLst/>
        </p:spPr>
        <p:txBody>
          <a:bodyPr wrap="none">
            <a:spAutoFit/>
          </a:bodyPr>
          <a:lstStyle/>
          <a:p>
            <a:r>
              <a:rPr lang="en-US" altLang="zh-TW" u="none"/>
              <a:t>3</a:t>
            </a:r>
          </a:p>
        </p:txBody>
      </p:sp>
      <p:sp>
        <p:nvSpPr>
          <p:cNvPr id="64" name="Rectangle 3"/>
          <p:cNvSpPr txBox="1">
            <a:spLocks noChangeArrowheads="1"/>
          </p:cNvSpPr>
          <p:nvPr/>
        </p:nvSpPr>
        <p:spPr bwMode="auto">
          <a:xfrm>
            <a:off x="446031" y="5802345"/>
            <a:ext cx="8280400" cy="7302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altLang="zh-TW" sz="2400" b="1" i="0" u="none" strike="noStrike" kern="0" cap="none" spc="0" normalizeH="0" baseline="0" noProof="0" smtClean="0">
                <a:ln>
                  <a:noFill/>
                </a:ln>
                <a:solidFill>
                  <a:srgbClr val="000066"/>
                </a:solidFill>
                <a:effectLst/>
                <a:uLnTx/>
                <a:uFillTx/>
                <a:latin typeface="Times New Roman" pitchFamily="18" charset="0"/>
                <a:ea typeface="+mn-ea"/>
                <a:cs typeface="+mn-cs"/>
              </a:rPr>
              <a:t>Chú</a:t>
            </a:r>
            <a:r>
              <a:rPr kumimoji="0" lang="en-US" altLang="zh-TW" sz="2400" b="1" i="0" u="none" strike="noStrike" kern="0" cap="none" spc="0" normalizeH="0" noProof="0" smtClean="0">
                <a:ln>
                  <a:noFill/>
                </a:ln>
                <a:solidFill>
                  <a:srgbClr val="000066"/>
                </a:solidFill>
                <a:effectLst/>
                <a:uLnTx/>
                <a:uFillTx/>
                <a:latin typeface="Times New Roman" pitchFamily="18" charset="0"/>
                <a:ea typeface="+mn-ea"/>
                <a:cs typeface="+mn-cs"/>
              </a:rPr>
              <a:t> ý: </a:t>
            </a:r>
            <a:r>
              <a:rPr kumimoji="0" lang="en-US" altLang="zh-TW" sz="2400" b="0" i="0" u="none" strike="noStrike" kern="0" cap="none" spc="0" normalizeH="0" baseline="0" noProof="0" smtClean="0">
                <a:ln>
                  <a:noFill/>
                </a:ln>
                <a:solidFill>
                  <a:srgbClr val="000066"/>
                </a:solidFill>
                <a:effectLst/>
                <a:uLnTx/>
                <a:uFillTx/>
                <a:latin typeface="Times New Roman" pitchFamily="18" charset="0"/>
                <a:ea typeface="+mn-ea"/>
                <a:cs typeface="+mn-cs"/>
              </a:rPr>
              <a:t>K</a:t>
            </a:r>
            <a:r>
              <a:rPr kumimoji="0" lang="en-US" altLang="zh-TW" sz="2400" b="0" i="0" u="none" strike="noStrike" kern="0" cap="none" spc="0" normalizeH="0" noProof="0" smtClean="0">
                <a:ln>
                  <a:noFill/>
                </a:ln>
                <a:solidFill>
                  <a:srgbClr val="000066"/>
                </a:solidFill>
                <a:effectLst/>
                <a:uLnTx/>
                <a:uFillTx/>
                <a:latin typeface="Times New Roman" pitchFamily="18" charset="0"/>
                <a:ea typeface="+mn-ea"/>
                <a:cs typeface="+mn-cs"/>
              </a:rPr>
              <a:t>ết quả thực hiện thuật toán là phụ thuộc vào trình tự s</a:t>
            </a:r>
            <a:r>
              <a:rPr kumimoji="0" lang="en-US" altLang="zh-TW" sz="2400" b="0" i="0" u="none" strike="noStrike" kern="0" cap="none" spc="0" normalizeH="0" baseline="0" noProof="0" smtClean="0">
                <a:ln>
                  <a:noFill/>
                </a:ln>
                <a:solidFill>
                  <a:srgbClr val="000066"/>
                </a:solidFill>
                <a:effectLst/>
                <a:uLnTx/>
                <a:uFillTx/>
                <a:latin typeface="Times New Roman" pitchFamily="18" charset="0"/>
                <a:ea typeface="+mn-ea"/>
                <a:cs typeface="+mn-cs"/>
              </a:rPr>
              <a:t>ắp xếp các đỉnh của đồ thị.</a:t>
            </a:r>
          </a:p>
          <a:p>
            <a:pPr marL="342900" marR="0" lvl="0" indent="-342900" algn="just" defTabSz="914400" rtl="0" eaLnBrk="0" fontAlgn="base" latinLnBrk="0" hangingPunct="0">
              <a:lnSpc>
                <a:spcPct val="100000"/>
              </a:lnSpc>
              <a:spcBef>
                <a:spcPct val="20000"/>
              </a:spcBef>
              <a:spcAft>
                <a:spcPct val="0"/>
              </a:spcAft>
              <a:buClrTx/>
              <a:buSzTx/>
              <a:buFontTx/>
              <a:buChar char="•"/>
              <a:tabLst/>
              <a:defRPr/>
            </a:pPr>
            <a:endParaRPr kumimoji="0" lang="en-US" altLang="zh-TW" sz="2400" b="0" i="0" u="none" strike="noStrike" kern="0" cap="none" spc="0" normalizeH="0" baseline="0" noProof="0">
              <a:ln>
                <a:noFill/>
              </a:ln>
              <a:solidFill>
                <a:srgbClr val="000066"/>
              </a:solidFill>
              <a:effectLst/>
              <a:uLnTx/>
              <a:uFillTx/>
              <a:latin typeface="Times New Roman" pitchFamily="18" charset="0"/>
              <a:ea typeface="+mn-ea"/>
              <a:cs typeface="+mn-cs"/>
            </a:endParaRPr>
          </a:p>
        </p:txBody>
      </p:sp>
      <p:sp>
        <p:nvSpPr>
          <p:cNvPr id="65" name="Oval 30"/>
          <p:cNvSpPr>
            <a:spLocks noChangeArrowheads="1"/>
          </p:cNvSpPr>
          <p:nvPr/>
        </p:nvSpPr>
        <p:spPr bwMode="auto">
          <a:xfrm>
            <a:off x="8332839" y="3903669"/>
            <a:ext cx="287337" cy="287337"/>
          </a:xfrm>
          <a:prstGeom prst="ellipse">
            <a:avLst/>
          </a:prstGeom>
          <a:solidFill>
            <a:srgbClr val="FF0000"/>
          </a:solidFill>
          <a:ln w="9525" algn="ctr">
            <a:solidFill>
              <a:schemeClr val="tx1"/>
            </a:solidFill>
            <a:round/>
            <a:headEnd/>
            <a:tailEnd/>
          </a:ln>
          <a:effectLst/>
        </p:spPr>
        <p:txBody>
          <a:bodyPr wrap="none" anchor="ctr"/>
          <a:lstStyle/>
          <a:p>
            <a:endParaRPr lang="en-US" u="none"/>
          </a:p>
        </p:txBody>
      </p:sp>
      <p:sp>
        <p:nvSpPr>
          <p:cNvPr id="66" name="Oval 31"/>
          <p:cNvSpPr>
            <a:spLocks noChangeArrowheads="1"/>
          </p:cNvSpPr>
          <p:nvPr/>
        </p:nvSpPr>
        <p:spPr bwMode="auto">
          <a:xfrm>
            <a:off x="8332839" y="3468718"/>
            <a:ext cx="287337" cy="287338"/>
          </a:xfrm>
          <a:prstGeom prst="ellipse">
            <a:avLst/>
          </a:prstGeom>
          <a:solidFill>
            <a:srgbClr val="00CC00"/>
          </a:solidFill>
          <a:ln w="9525" algn="ctr">
            <a:solidFill>
              <a:schemeClr val="tx1"/>
            </a:solidFill>
            <a:round/>
            <a:headEnd/>
            <a:tailEnd/>
          </a:ln>
          <a:effectLst/>
        </p:spPr>
        <p:txBody>
          <a:bodyPr wrap="none" anchor="ctr"/>
          <a:lstStyle/>
          <a:p>
            <a:endParaRPr lang="en-US" u="none"/>
          </a:p>
        </p:txBody>
      </p:sp>
      <p:sp>
        <p:nvSpPr>
          <p:cNvPr id="67" name="Oval 32"/>
          <p:cNvSpPr>
            <a:spLocks noChangeArrowheads="1"/>
          </p:cNvSpPr>
          <p:nvPr/>
        </p:nvSpPr>
        <p:spPr bwMode="auto">
          <a:xfrm>
            <a:off x="8302681" y="4308433"/>
            <a:ext cx="287337" cy="287337"/>
          </a:xfrm>
          <a:prstGeom prst="ellipse">
            <a:avLst/>
          </a:prstGeom>
          <a:solidFill>
            <a:srgbClr val="0000FF"/>
          </a:solidFill>
          <a:ln w="9525" algn="ctr">
            <a:solidFill>
              <a:schemeClr val="tx1"/>
            </a:solidFill>
            <a:round/>
            <a:headEnd/>
            <a:tailEnd/>
          </a:ln>
          <a:effectLst/>
        </p:spPr>
        <p:txBody>
          <a:bodyPr wrap="none" anchor="ctr"/>
          <a:lstStyle/>
          <a:p>
            <a:endParaRPr lang="en-US" u="none"/>
          </a:p>
        </p:txBody>
      </p:sp>
      <p:sp>
        <p:nvSpPr>
          <p:cNvPr id="68" name="Oval 59"/>
          <p:cNvSpPr>
            <a:spLocks noChangeArrowheads="1"/>
          </p:cNvSpPr>
          <p:nvPr/>
        </p:nvSpPr>
        <p:spPr bwMode="auto">
          <a:xfrm>
            <a:off x="8332839" y="4765706"/>
            <a:ext cx="287337" cy="287337"/>
          </a:xfrm>
          <a:prstGeom prst="ellipse">
            <a:avLst/>
          </a:prstGeom>
          <a:solidFill>
            <a:srgbClr val="FFFF00"/>
          </a:solidFill>
          <a:ln w="9525" algn="ctr">
            <a:solidFill>
              <a:schemeClr val="tx1"/>
            </a:solidFill>
            <a:round/>
            <a:headEnd/>
            <a:tailEnd/>
          </a:ln>
          <a:effectLst/>
        </p:spPr>
        <p:txBody>
          <a:bodyPr wrap="none" anchor="ctr"/>
          <a:lstStyle/>
          <a:p>
            <a:endParaRPr lang="en-US" u="none"/>
          </a:p>
        </p:txBody>
      </p:sp>
      <p:sp>
        <p:nvSpPr>
          <p:cNvPr id="69" name="Text Box 60"/>
          <p:cNvSpPr txBox="1">
            <a:spLocks noChangeArrowheads="1"/>
          </p:cNvSpPr>
          <p:nvPr/>
        </p:nvSpPr>
        <p:spPr bwMode="auto">
          <a:xfrm>
            <a:off x="8691614" y="3397281"/>
            <a:ext cx="312906" cy="400110"/>
          </a:xfrm>
          <a:prstGeom prst="rect">
            <a:avLst/>
          </a:prstGeom>
          <a:noFill/>
          <a:ln w="9525">
            <a:noFill/>
            <a:miter lim="800000"/>
            <a:headEnd/>
            <a:tailEnd/>
          </a:ln>
          <a:effectLst/>
        </p:spPr>
        <p:txBody>
          <a:bodyPr wrap="none">
            <a:spAutoFit/>
          </a:bodyPr>
          <a:lstStyle/>
          <a:p>
            <a:r>
              <a:rPr lang="en-US" altLang="zh-TW" u="none"/>
              <a:t>1</a:t>
            </a:r>
          </a:p>
        </p:txBody>
      </p:sp>
      <p:sp>
        <p:nvSpPr>
          <p:cNvPr id="70" name="Text Box 61"/>
          <p:cNvSpPr txBox="1">
            <a:spLocks noChangeArrowheads="1"/>
          </p:cNvSpPr>
          <p:nvPr/>
        </p:nvSpPr>
        <p:spPr bwMode="auto">
          <a:xfrm>
            <a:off x="8661456" y="4306845"/>
            <a:ext cx="312906" cy="400110"/>
          </a:xfrm>
          <a:prstGeom prst="rect">
            <a:avLst/>
          </a:prstGeom>
          <a:noFill/>
          <a:ln w="9525">
            <a:noFill/>
            <a:miter lim="800000"/>
            <a:headEnd/>
            <a:tailEnd/>
          </a:ln>
          <a:effectLst/>
        </p:spPr>
        <p:txBody>
          <a:bodyPr wrap="none">
            <a:spAutoFit/>
          </a:bodyPr>
          <a:lstStyle/>
          <a:p>
            <a:r>
              <a:rPr lang="en-US" altLang="zh-TW" u="none"/>
              <a:t>3</a:t>
            </a:r>
          </a:p>
        </p:txBody>
      </p:sp>
      <p:sp>
        <p:nvSpPr>
          <p:cNvPr id="71" name="Text Box 62"/>
          <p:cNvSpPr txBox="1">
            <a:spLocks noChangeArrowheads="1"/>
          </p:cNvSpPr>
          <p:nvPr/>
        </p:nvSpPr>
        <p:spPr bwMode="auto">
          <a:xfrm>
            <a:off x="8691614" y="4765706"/>
            <a:ext cx="312906" cy="400110"/>
          </a:xfrm>
          <a:prstGeom prst="rect">
            <a:avLst/>
          </a:prstGeom>
          <a:noFill/>
          <a:ln w="9525">
            <a:noFill/>
            <a:miter lim="800000"/>
            <a:headEnd/>
            <a:tailEnd/>
          </a:ln>
          <a:effectLst/>
        </p:spPr>
        <p:txBody>
          <a:bodyPr wrap="none">
            <a:spAutoFit/>
          </a:bodyPr>
          <a:lstStyle/>
          <a:p>
            <a:r>
              <a:rPr lang="en-US" altLang="zh-TW" u="none"/>
              <a:t>4</a:t>
            </a:r>
          </a:p>
        </p:txBody>
      </p:sp>
      <p:sp>
        <p:nvSpPr>
          <p:cNvPr id="72" name="Text Box 63"/>
          <p:cNvSpPr txBox="1">
            <a:spLocks noChangeArrowheads="1"/>
          </p:cNvSpPr>
          <p:nvPr/>
        </p:nvSpPr>
        <p:spPr bwMode="auto">
          <a:xfrm>
            <a:off x="8691614" y="3903669"/>
            <a:ext cx="312906" cy="400110"/>
          </a:xfrm>
          <a:prstGeom prst="rect">
            <a:avLst/>
          </a:prstGeom>
          <a:noFill/>
          <a:ln w="9525">
            <a:noFill/>
            <a:miter lim="800000"/>
            <a:headEnd/>
            <a:tailEnd/>
          </a:ln>
          <a:effectLst/>
        </p:spPr>
        <p:txBody>
          <a:bodyPr wrap="none">
            <a:spAutoFit/>
          </a:bodyPr>
          <a:lstStyle/>
          <a:p>
            <a:r>
              <a:rPr lang="en-US" altLang="zh-TW" u="none" smtClean="0"/>
              <a:t>2</a:t>
            </a:r>
            <a:endParaRPr lang="en-US" altLang="zh-TW" u="non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7848"/>
                                        </p:tgtEl>
                                        <p:attrNameLst>
                                          <p:attrName>style.visibility</p:attrName>
                                        </p:attrNameLst>
                                      </p:cBhvr>
                                      <p:to>
                                        <p:strVal val="visible"/>
                                      </p:to>
                                    </p:set>
                                    <p:animEffect transition="in" filter="checkerboard(across)">
                                      <p:cBhvr>
                                        <p:cTn id="7" dur="500"/>
                                        <p:tgtEl>
                                          <p:spTgt spid="7784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7849"/>
                                        </p:tgtEl>
                                        <p:attrNameLst>
                                          <p:attrName>style.visibility</p:attrName>
                                        </p:attrNameLst>
                                      </p:cBhvr>
                                      <p:to>
                                        <p:strVal val="visible"/>
                                      </p:to>
                                    </p:set>
                                    <p:animEffect transition="in" filter="checkerboard(across)">
                                      <p:cBhvr>
                                        <p:cTn id="12" dur="500"/>
                                        <p:tgtEl>
                                          <p:spTgt spid="7784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7850"/>
                                        </p:tgtEl>
                                        <p:attrNameLst>
                                          <p:attrName>style.visibility</p:attrName>
                                        </p:attrNameLst>
                                      </p:cBhvr>
                                      <p:to>
                                        <p:strVal val="visible"/>
                                      </p:to>
                                    </p:set>
                                    <p:animEffect transition="in" filter="checkerboard(across)">
                                      <p:cBhvr>
                                        <p:cTn id="17" dur="500"/>
                                        <p:tgtEl>
                                          <p:spTgt spid="7785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77851"/>
                                        </p:tgtEl>
                                        <p:attrNameLst>
                                          <p:attrName>style.visibility</p:attrName>
                                        </p:attrNameLst>
                                      </p:cBhvr>
                                      <p:to>
                                        <p:strVal val="visible"/>
                                      </p:to>
                                    </p:set>
                                    <p:animEffect transition="in" filter="checkerboard(across)">
                                      <p:cBhvr>
                                        <p:cTn id="22" dur="500"/>
                                        <p:tgtEl>
                                          <p:spTgt spid="7785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77852"/>
                                        </p:tgtEl>
                                        <p:attrNameLst>
                                          <p:attrName>style.visibility</p:attrName>
                                        </p:attrNameLst>
                                      </p:cBhvr>
                                      <p:to>
                                        <p:strVal val="visible"/>
                                      </p:to>
                                    </p:set>
                                    <p:animEffect transition="in" filter="checkerboard(across)">
                                      <p:cBhvr>
                                        <p:cTn id="27" dur="500"/>
                                        <p:tgtEl>
                                          <p:spTgt spid="7785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77853"/>
                                        </p:tgtEl>
                                        <p:attrNameLst>
                                          <p:attrName>style.visibility</p:attrName>
                                        </p:attrNameLst>
                                      </p:cBhvr>
                                      <p:to>
                                        <p:strVal val="visible"/>
                                      </p:to>
                                    </p:set>
                                    <p:animEffect transition="in" filter="checkerboard(across)">
                                      <p:cBhvr>
                                        <p:cTn id="32" dur="500"/>
                                        <p:tgtEl>
                                          <p:spTgt spid="77853"/>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77877"/>
                                        </p:tgtEl>
                                        <p:attrNameLst>
                                          <p:attrName>style.visibility</p:attrName>
                                        </p:attrNameLst>
                                      </p:cBhvr>
                                      <p:to>
                                        <p:strVal val="visible"/>
                                      </p:to>
                                    </p:set>
                                    <p:animEffect transition="in" filter="checkerboard(across)">
                                      <p:cBhvr>
                                        <p:cTn id="37" dur="500"/>
                                        <p:tgtEl>
                                          <p:spTgt spid="77877"/>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77878"/>
                                        </p:tgtEl>
                                        <p:attrNameLst>
                                          <p:attrName>style.visibility</p:attrName>
                                        </p:attrNameLst>
                                      </p:cBhvr>
                                      <p:to>
                                        <p:strVal val="visible"/>
                                      </p:to>
                                    </p:set>
                                    <p:animEffect transition="in" filter="checkerboard(across)">
                                      <p:cBhvr>
                                        <p:cTn id="42" dur="500"/>
                                        <p:tgtEl>
                                          <p:spTgt spid="77878"/>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77879"/>
                                        </p:tgtEl>
                                        <p:attrNameLst>
                                          <p:attrName>style.visibility</p:attrName>
                                        </p:attrNameLst>
                                      </p:cBhvr>
                                      <p:to>
                                        <p:strVal val="visible"/>
                                      </p:to>
                                    </p:set>
                                    <p:animEffect transition="in" filter="checkerboard(across)">
                                      <p:cBhvr>
                                        <p:cTn id="47" dur="500"/>
                                        <p:tgtEl>
                                          <p:spTgt spid="77879"/>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77880"/>
                                        </p:tgtEl>
                                        <p:attrNameLst>
                                          <p:attrName>style.visibility</p:attrName>
                                        </p:attrNameLst>
                                      </p:cBhvr>
                                      <p:to>
                                        <p:strVal val="visible"/>
                                      </p:to>
                                    </p:set>
                                    <p:animEffect transition="in" filter="checkerboard(across)">
                                      <p:cBhvr>
                                        <p:cTn id="52" dur="500"/>
                                        <p:tgtEl>
                                          <p:spTgt spid="77880"/>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77881"/>
                                        </p:tgtEl>
                                        <p:attrNameLst>
                                          <p:attrName>style.visibility</p:attrName>
                                        </p:attrNameLst>
                                      </p:cBhvr>
                                      <p:to>
                                        <p:strVal val="visible"/>
                                      </p:to>
                                    </p:set>
                                    <p:animEffect transition="in" filter="checkerboard(across)">
                                      <p:cBhvr>
                                        <p:cTn id="57" dur="500"/>
                                        <p:tgtEl>
                                          <p:spTgt spid="77881"/>
                                        </p:tgtEl>
                                      </p:cBhvr>
                                    </p:animEffect>
                                  </p:childTnLst>
                                </p:cTn>
                              </p:par>
                            </p:childTnLst>
                          </p:cTn>
                        </p:par>
                      </p:childTnLst>
                    </p:cTn>
                  </p:par>
                  <p:par>
                    <p:cTn id="58" fill="hold">
                      <p:stCondLst>
                        <p:cond delay="indefinite"/>
                      </p:stCondLst>
                      <p:childTnLst>
                        <p:par>
                          <p:cTn id="59" fill="hold">
                            <p:stCondLst>
                              <p:cond delay="0"/>
                            </p:stCondLst>
                            <p:childTnLst>
                              <p:par>
                                <p:cTn id="60" presetID="5" presetClass="entr" presetSubtype="10" fill="hold" grpId="0" nodeType="clickEffect">
                                  <p:stCondLst>
                                    <p:cond delay="0"/>
                                  </p:stCondLst>
                                  <p:childTnLst>
                                    <p:set>
                                      <p:cBhvr>
                                        <p:cTn id="61" dur="1" fill="hold">
                                          <p:stCondLst>
                                            <p:cond delay="0"/>
                                          </p:stCondLst>
                                        </p:cTn>
                                        <p:tgtEl>
                                          <p:spTgt spid="77882"/>
                                        </p:tgtEl>
                                        <p:attrNameLst>
                                          <p:attrName>style.visibility</p:attrName>
                                        </p:attrNameLst>
                                      </p:cBhvr>
                                      <p:to>
                                        <p:strVal val="visible"/>
                                      </p:to>
                                    </p:set>
                                    <p:animEffect transition="in" filter="checkerboard(across)">
                                      <p:cBhvr>
                                        <p:cTn id="62" dur="500"/>
                                        <p:tgtEl>
                                          <p:spTgt spid="77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48" grpId="0" animBg="1"/>
      <p:bldP spid="77849" grpId="0" animBg="1"/>
      <p:bldP spid="77850" grpId="0" animBg="1"/>
      <p:bldP spid="77851" grpId="0" animBg="1"/>
      <p:bldP spid="77852" grpId="0" animBg="1"/>
      <p:bldP spid="77853" grpId="0" animBg="1"/>
      <p:bldP spid="77877" grpId="0" animBg="1"/>
      <p:bldP spid="77878" grpId="0" animBg="1"/>
      <p:bldP spid="77879" grpId="0" animBg="1"/>
      <p:bldP spid="77880" grpId="0" animBg="1"/>
      <p:bldP spid="77881" grpId="0" animBg="1"/>
      <p:bldP spid="77882"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US" altLang="zh-TW" smtClean="0">
                <a:latin typeface="Times New Roman" pitchFamily="18" charset="0"/>
              </a:rPr>
              <a:t>Cận trên cho sắc số</a:t>
            </a:r>
            <a:endParaRPr lang="en-US" altLang="zh-TW">
              <a:latin typeface="Times New Roman" pitchFamily="18" charset="0"/>
            </a:endParaRPr>
          </a:p>
        </p:txBody>
      </p:sp>
      <p:sp>
        <p:nvSpPr>
          <p:cNvPr id="78851" name="Rectangle 3"/>
          <p:cNvSpPr>
            <a:spLocks noGrp="1" noChangeArrowheads="1"/>
          </p:cNvSpPr>
          <p:nvPr>
            <p:ph type="body" idx="1"/>
          </p:nvPr>
        </p:nvSpPr>
        <p:spPr>
          <a:xfrm>
            <a:off x="395288" y="1420786"/>
            <a:ext cx="8280400" cy="5148332"/>
          </a:xfrm>
        </p:spPr>
        <p:txBody>
          <a:bodyPr/>
          <a:lstStyle/>
          <a:p>
            <a:pPr>
              <a:spcBef>
                <a:spcPts val="1200"/>
              </a:spcBef>
              <a:buFontTx/>
              <a:buNone/>
            </a:pPr>
            <a:r>
              <a:rPr lang="en-US" altLang="zh-TW" sz="2400" b="1" dirty="0" smtClean="0">
                <a:solidFill>
                  <a:srgbClr val="CC0000"/>
                </a:solidFill>
                <a:latin typeface="Times New Roman" pitchFamily="18" charset="0"/>
                <a:sym typeface="Symbol" pitchFamily="18" charset="2"/>
              </a:rPr>
              <a:t>    </a:t>
            </a:r>
            <a:r>
              <a:rPr lang="en-US" altLang="zh-TW" sz="2400" b="1" dirty="0" err="1" smtClean="0">
                <a:solidFill>
                  <a:srgbClr val="CC0000"/>
                </a:solidFill>
                <a:latin typeface="Times New Roman" pitchFamily="18" charset="0"/>
                <a:sym typeface="Symbol" pitchFamily="18" charset="2"/>
              </a:rPr>
              <a:t>Định</a:t>
            </a:r>
            <a:r>
              <a:rPr lang="en-US" altLang="zh-TW" sz="2400" b="1" dirty="0" smtClean="0">
                <a:solidFill>
                  <a:srgbClr val="CC0000"/>
                </a:solidFill>
                <a:latin typeface="Times New Roman" pitchFamily="18" charset="0"/>
                <a:sym typeface="Symbol" pitchFamily="18" charset="2"/>
              </a:rPr>
              <a:t> </a:t>
            </a:r>
            <a:r>
              <a:rPr lang="en-US" altLang="zh-TW" sz="2400" b="1" dirty="0" err="1" smtClean="0">
                <a:solidFill>
                  <a:srgbClr val="CC0000"/>
                </a:solidFill>
                <a:latin typeface="Times New Roman" pitchFamily="18" charset="0"/>
                <a:sym typeface="Symbol" pitchFamily="18" charset="2"/>
              </a:rPr>
              <a:t>lý</a:t>
            </a:r>
            <a:r>
              <a:rPr lang="en-US" altLang="zh-TW" sz="2400" b="1" dirty="0" smtClean="0">
                <a:solidFill>
                  <a:srgbClr val="CC0000"/>
                </a:solidFill>
                <a:latin typeface="Times New Roman" pitchFamily="18" charset="0"/>
                <a:sym typeface="Symbol" pitchFamily="18" charset="2"/>
              </a:rPr>
              <a:t>.</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Đối</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với</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đơn</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đồ</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thị</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vô</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hướng</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bất</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kỳ</a:t>
            </a:r>
            <a:r>
              <a:rPr lang="en-US" altLang="zh-TW" sz="2400" dirty="0" smtClean="0">
                <a:solidFill>
                  <a:srgbClr val="CC0000"/>
                </a:solidFill>
                <a:latin typeface="Times New Roman" pitchFamily="18" charset="0"/>
                <a:sym typeface="Symbol" pitchFamily="18" charset="2"/>
              </a:rPr>
              <a:t> </a:t>
            </a:r>
            <a:r>
              <a:rPr lang="en-US" altLang="zh-TW" sz="2400" i="1" dirty="0" smtClean="0">
                <a:solidFill>
                  <a:srgbClr val="CC0000"/>
                </a:solidFill>
                <a:latin typeface="Times New Roman" pitchFamily="18" charset="0"/>
                <a:sym typeface="Symbol" pitchFamily="18" charset="2"/>
              </a:rPr>
              <a:t>G</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ta</a:t>
            </a:r>
            <a:r>
              <a:rPr lang="en-US" altLang="zh-TW" sz="2400" dirty="0" smtClean="0">
                <a:solidFill>
                  <a:srgbClr val="CC0000"/>
                </a:solidFill>
                <a:latin typeface="Times New Roman" pitchFamily="18" charset="0"/>
                <a:sym typeface="Symbol" pitchFamily="18" charset="2"/>
              </a:rPr>
              <a:t> </a:t>
            </a:r>
            <a:r>
              <a:rPr lang="en-US" altLang="zh-TW" sz="2400" dirty="0" err="1" smtClean="0">
                <a:solidFill>
                  <a:srgbClr val="CC0000"/>
                </a:solidFill>
                <a:latin typeface="Times New Roman" pitchFamily="18" charset="0"/>
                <a:sym typeface="Symbol" pitchFamily="18" charset="2"/>
              </a:rPr>
              <a:t>có</a:t>
            </a:r>
            <a:endParaRPr lang="en-US" altLang="zh-TW" sz="2400" dirty="0" smtClean="0">
              <a:solidFill>
                <a:srgbClr val="CC0000"/>
              </a:solidFill>
              <a:latin typeface="Times New Roman" pitchFamily="18" charset="0"/>
              <a:sym typeface="Symbol" pitchFamily="18" charset="2"/>
            </a:endParaRPr>
          </a:p>
          <a:p>
            <a:pPr>
              <a:spcBef>
                <a:spcPts val="1200"/>
              </a:spcBef>
              <a:buFontTx/>
              <a:buNone/>
            </a:pPr>
            <a:r>
              <a:rPr lang="en-US" altLang="zh-TW" sz="2400" dirty="0" smtClean="0">
                <a:solidFill>
                  <a:srgbClr val="CC0000"/>
                </a:solidFill>
                <a:latin typeface="Times New Roman" pitchFamily="18" charset="0"/>
                <a:sym typeface="Symbol" pitchFamily="18" charset="2"/>
              </a:rPr>
              <a:t>                        </a:t>
            </a:r>
            <a:r>
              <a:rPr lang="en-US" altLang="zh-TW" sz="2400" dirty="0">
                <a:solidFill>
                  <a:srgbClr val="CC0000"/>
                </a:solidFill>
                <a:latin typeface="Times New Roman" pitchFamily="18" charset="0"/>
                <a:sym typeface="Symbol" pitchFamily="18" charset="2"/>
              </a:rPr>
              <a:t>(</a:t>
            </a:r>
            <a:r>
              <a:rPr lang="en-US" altLang="zh-TW" sz="2400" i="1" dirty="0">
                <a:solidFill>
                  <a:srgbClr val="CC0000"/>
                </a:solidFill>
                <a:latin typeface="Times New Roman" pitchFamily="18" charset="0"/>
                <a:sym typeface="Symbol" pitchFamily="18" charset="2"/>
              </a:rPr>
              <a:t>G</a:t>
            </a:r>
            <a:r>
              <a:rPr lang="en-US" altLang="zh-TW" sz="2400" dirty="0" smtClean="0">
                <a:solidFill>
                  <a:srgbClr val="CC0000"/>
                </a:solidFill>
                <a:latin typeface="Times New Roman" pitchFamily="18" charset="0"/>
                <a:sym typeface="Symbol" pitchFamily="18" charset="2"/>
              </a:rPr>
              <a:t>) </a:t>
            </a:r>
            <a:r>
              <a:rPr lang="en-US" altLang="zh-TW" sz="2400" dirty="0" smtClean="0">
                <a:solidFill>
                  <a:srgbClr val="CC0000"/>
                </a:solidFill>
                <a:latin typeface="Times New Roman" pitchFamily="18" charset="0"/>
                <a:sym typeface="Symbol"/>
              </a:rPr>
              <a:t> </a:t>
            </a:r>
            <a:r>
              <a:rPr lang="en-US" altLang="zh-TW" sz="2400" dirty="0" smtClean="0">
                <a:solidFill>
                  <a:srgbClr val="CC0000"/>
                </a:solidFill>
                <a:latin typeface="Times New Roman" pitchFamily="18" charset="0"/>
                <a:sym typeface="Symbol" pitchFamily="18" charset="2"/>
              </a:rPr>
              <a:t></a:t>
            </a:r>
            <a:r>
              <a:rPr lang="en-US" altLang="zh-TW" sz="2400" dirty="0">
                <a:solidFill>
                  <a:srgbClr val="CC0000"/>
                </a:solidFill>
                <a:latin typeface="Times New Roman" pitchFamily="18" charset="0"/>
                <a:sym typeface="Symbol" pitchFamily="18" charset="2"/>
              </a:rPr>
              <a:t>(</a:t>
            </a:r>
            <a:r>
              <a:rPr lang="en-US" altLang="zh-TW" sz="2400" i="1" dirty="0">
                <a:solidFill>
                  <a:srgbClr val="CC0000"/>
                </a:solidFill>
                <a:latin typeface="Times New Roman" pitchFamily="18" charset="0"/>
                <a:sym typeface="Symbol" pitchFamily="18" charset="2"/>
              </a:rPr>
              <a:t>G</a:t>
            </a:r>
            <a:r>
              <a:rPr lang="en-US" altLang="zh-TW" sz="2400" dirty="0">
                <a:solidFill>
                  <a:srgbClr val="CC0000"/>
                </a:solidFill>
                <a:latin typeface="Times New Roman" pitchFamily="18" charset="0"/>
                <a:sym typeface="Symbol" pitchFamily="18" charset="2"/>
              </a:rPr>
              <a:t>)+1.</a:t>
            </a:r>
          </a:p>
          <a:p>
            <a:pPr>
              <a:spcBef>
                <a:spcPts val="1200"/>
              </a:spcBef>
              <a:buFontTx/>
              <a:buNone/>
            </a:pPr>
            <a:r>
              <a:rPr lang="en-US" altLang="zh-TW" sz="2400" b="1" dirty="0" err="1" smtClean="0">
                <a:latin typeface="Times New Roman" pitchFamily="18" charset="0"/>
                <a:sym typeface="Symbol" pitchFamily="18" charset="2"/>
              </a:rPr>
              <a:t>Chứng</a:t>
            </a:r>
            <a:r>
              <a:rPr lang="en-US" altLang="zh-TW" sz="2400" b="1" dirty="0" smtClean="0">
                <a:latin typeface="Times New Roman" pitchFamily="18" charset="0"/>
                <a:sym typeface="Symbol" pitchFamily="18" charset="2"/>
              </a:rPr>
              <a:t> minh</a:t>
            </a:r>
          </a:p>
          <a:p>
            <a:pPr>
              <a:spcBef>
                <a:spcPts val="1200"/>
              </a:spcBef>
            </a:pPr>
            <a:r>
              <a:rPr lang="en-US" altLang="zh-TW" sz="2400" dirty="0" err="1" smtClean="0">
                <a:latin typeface="Times New Roman" pitchFamily="18" charset="0"/>
                <a:sym typeface="Symbol" pitchFamily="18" charset="2"/>
              </a:rPr>
              <a:t>Trong</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dãy</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đỉnh</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mỗi</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đỉnh</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có</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nhiều</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nhất</a:t>
            </a:r>
            <a:r>
              <a:rPr lang="en-US" altLang="zh-TW" sz="2400" dirty="0" smtClean="0">
                <a:latin typeface="Times New Roman" pitchFamily="18" charset="0"/>
                <a:sym typeface="Symbol" pitchFamily="18" charset="2"/>
              </a:rPr>
              <a:t> </a:t>
            </a:r>
            <a:r>
              <a:rPr lang="en-US" altLang="zh-TW" sz="2400" dirty="0">
                <a:latin typeface="Times New Roman" pitchFamily="18" charset="0"/>
                <a:sym typeface="Symbol" pitchFamily="18" charset="2"/>
              </a:rPr>
              <a:t>(</a:t>
            </a:r>
            <a:r>
              <a:rPr lang="en-US" altLang="zh-TW" sz="2400" i="1" dirty="0">
                <a:latin typeface="Times New Roman" pitchFamily="18" charset="0"/>
                <a:sym typeface="Symbol" pitchFamily="18" charset="2"/>
              </a:rPr>
              <a:t>G</a:t>
            </a:r>
            <a:r>
              <a:rPr lang="en-US" altLang="zh-TW" sz="2400" dirty="0">
                <a:latin typeface="Times New Roman" pitchFamily="18" charset="0"/>
                <a:sym typeface="Symbol" pitchFamily="18" charset="2"/>
              </a:rPr>
              <a:t>) </a:t>
            </a:r>
            <a:r>
              <a:rPr lang="en-US" altLang="zh-TW" sz="2400" dirty="0" err="1" smtClean="0">
                <a:latin typeface="Times New Roman" pitchFamily="18" charset="0"/>
                <a:sym typeface="Symbol" pitchFamily="18" charset="2"/>
              </a:rPr>
              <a:t>đỉnh</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kề</a:t>
            </a:r>
            <a:r>
              <a:rPr lang="en-US" altLang="zh-TW" sz="2400" dirty="0" smtClean="0">
                <a:latin typeface="Times New Roman" pitchFamily="18" charset="0"/>
                <a:sym typeface="Symbol" pitchFamily="18" charset="2"/>
              </a:rPr>
              <a:t>. </a:t>
            </a:r>
            <a:endParaRPr lang="en-US" altLang="zh-TW" sz="2400" dirty="0">
              <a:latin typeface="Times New Roman" pitchFamily="18" charset="0"/>
              <a:sym typeface="Symbol" pitchFamily="18" charset="2"/>
            </a:endParaRPr>
          </a:p>
          <a:p>
            <a:pPr>
              <a:spcBef>
                <a:spcPts val="1200"/>
              </a:spcBef>
            </a:pPr>
            <a:r>
              <a:rPr lang="en-US" altLang="zh-TW" sz="2400" dirty="0" smtClean="0">
                <a:latin typeface="Times New Roman" pitchFamily="18" charset="0"/>
                <a:sym typeface="Symbol" pitchFamily="18" charset="2"/>
              </a:rPr>
              <a:t>Do </a:t>
            </a:r>
            <a:r>
              <a:rPr lang="en-US" altLang="zh-TW" sz="2400" dirty="0" err="1" smtClean="0">
                <a:latin typeface="Times New Roman" pitchFamily="18" charset="0"/>
                <a:sym typeface="Symbol" pitchFamily="18" charset="2"/>
              </a:rPr>
              <a:t>đó</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thuật</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toán</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tham</a:t>
            </a:r>
            <a:r>
              <a:rPr lang="en-US" altLang="zh-TW" sz="2400" dirty="0" smtClean="0">
                <a:latin typeface="Times New Roman" pitchFamily="18" charset="0"/>
                <a:sym typeface="Symbol" pitchFamily="18" charset="2"/>
              </a:rPr>
              <a:t> lam </a:t>
            </a:r>
            <a:r>
              <a:rPr lang="en-US" altLang="zh-TW" sz="2400" dirty="0" err="1" smtClean="0">
                <a:latin typeface="Times New Roman" pitchFamily="18" charset="0"/>
                <a:sym typeface="Symbol" pitchFamily="18" charset="2"/>
              </a:rPr>
              <a:t>không</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thể</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sử</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dụng</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nhiều</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hơn</a:t>
            </a:r>
            <a:r>
              <a:rPr lang="en-US" altLang="zh-TW" sz="2400" dirty="0" smtClean="0">
                <a:latin typeface="Times New Roman" pitchFamily="18" charset="0"/>
                <a:sym typeface="Symbol" pitchFamily="18" charset="2"/>
              </a:rPr>
              <a:t> </a:t>
            </a:r>
            <a:r>
              <a:rPr lang="en-US" altLang="zh-TW" sz="2400" dirty="0">
                <a:latin typeface="Times New Roman" pitchFamily="18" charset="0"/>
                <a:sym typeface="Symbol" pitchFamily="18" charset="2"/>
              </a:rPr>
              <a:t>(</a:t>
            </a:r>
            <a:r>
              <a:rPr lang="en-US" altLang="zh-TW" sz="2400" i="1" dirty="0">
                <a:latin typeface="Times New Roman" pitchFamily="18" charset="0"/>
                <a:sym typeface="Symbol" pitchFamily="18" charset="2"/>
              </a:rPr>
              <a:t>G</a:t>
            </a:r>
            <a:r>
              <a:rPr lang="en-US" altLang="zh-TW" sz="2400" dirty="0">
                <a:latin typeface="Times New Roman" pitchFamily="18" charset="0"/>
                <a:sym typeface="Symbol" pitchFamily="18" charset="2"/>
              </a:rPr>
              <a:t>)+1 </a:t>
            </a:r>
            <a:r>
              <a:rPr lang="en-US" altLang="zh-TW" sz="2400" dirty="0" err="1" smtClean="0">
                <a:latin typeface="Times New Roman" pitchFamily="18" charset="0"/>
                <a:sym typeface="Symbol" pitchFamily="18" charset="2"/>
              </a:rPr>
              <a:t>màu</a:t>
            </a:r>
            <a:r>
              <a:rPr lang="en-US" altLang="zh-TW" sz="2400" dirty="0" smtClean="0">
                <a:latin typeface="Times New Roman" pitchFamily="18" charset="0"/>
                <a:sym typeface="Symbol" pitchFamily="18" charset="2"/>
              </a:rPr>
              <a:t>.</a:t>
            </a:r>
          </a:p>
          <a:p>
            <a:pPr>
              <a:spcBef>
                <a:spcPts val="1200"/>
              </a:spcBef>
              <a:buNone/>
            </a:pPr>
            <a:r>
              <a:rPr lang="en-US" altLang="zh-TW" sz="2400" dirty="0" err="1" smtClean="0">
                <a:latin typeface="Times New Roman" pitchFamily="18" charset="0"/>
                <a:sym typeface="Symbol" pitchFamily="18" charset="2"/>
              </a:rPr>
              <a:t>Một</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cận</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trên</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tốt</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hơn</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được</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cho</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trong</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định</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lý</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sau</a:t>
            </a:r>
            <a:r>
              <a:rPr lang="en-US" altLang="zh-TW" sz="2400" dirty="0" smtClean="0">
                <a:latin typeface="Times New Roman" pitchFamily="18" charset="0"/>
                <a:sym typeface="Symbol" pitchFamily="18" charset="2"/>
              </a:rPr>
              <a:t> </a:t>
            </a:r>
            <a:r>
              <a:rPr lang="en-US" altLang="zh-TW" sz="2400" dirty="0" err="1" smtClean="0">
                <a:latin typeface="Times New Roman" pitchFamily="18" charset="0"/>
                <a:sym typeface="Symbol" pitchFamily="18" charset="2"/>
              </a:rPr>
              <a:t>đây</a:t>
            </a:r>
            <a:endParaRPr lang="en-US" altLang="zh-TW" sz="2400" dirty="0" smtClean="0">
              <a:latin typeface="Times New Roman" pitchFamily="18" charset="0"/>
              <a:sym typeface="Symbol" pitchFamily="18" charset="2"/>
            </a:endParaRPr>
          </a:p>
          <a:p>
            <a:pPr>
              <a:spcBef>
                <a:spcPts val="1200"/>
              </a:spcBef>
              <a:buNone/>
            </a:pPr>
            <a:r>
              <a:rPr lang="en-US" altLang="zh-TW" sz="2400" b="1" dirty="0" smtClean="0">
                <a:solidFill>
                  <a:srgbClr val="C00000"/>
                </a:solidFill>
                <a:latin typeface="Times New Roman" pitchFamily="18" charset="0"/>
                <a:sym typeface="Symbol" pitchFamily="18" charset="2"/>
              </a:rPr>
              <a:t>    </a:t>
            </a:r>
            <a:r>
              <a:rPr lang="en-US" altLang="zh-TW" sz="2400" b="1" dirty="0" err="1" smtClean="0">
                <a:solidFill>
                  <a:srgbClr val="C00000"/>
                </a:solidFill>
                <a:latin typeface="Times New Roman" pitchFamily="18" charset="0"/>
                <a:sym typeface="Symbol" pitchFamily="18" charset="2"/>
              </a:rPr>
              <a:t>Định</a:t>
            </a:r>
            <a:r>
              <a:rPr lang="en-US" altLang="zh-TW" sz="2400" b="1" dirty="0" smtClean="0">
                <a:solidFill>
                  <a:srgbClr val="C00000"/>
                </a:solidFill>
                <a:latin typeface="Times New Roman" pitchFamily="18" charset="0"/>
                <a:sym typeface="Symbol" pitchFamily="18" charset="2"/>
              </a:rPr>
              <a:t> </a:t>
            </a:r>
            <a:r>
              <a:rPr lang="en-US" altLang="zh-TW" sz="2400" b="1" dirty="0" err="1" smtClean="0">
                <a:solidFill>
                  <a:srgbClr val="C00000"/>
                </a:solidFill>
                <a:latin typeface="Times New Roman" pitchFamily="18" charset="0"/>
                <a:sym typeface="Symbol" pitchFamily="18" charset="2"/>
              </a:rPr>
              <a:t>lý</a:t>
            </a:r>
            <a:r>
              <a:rPr lang="en-US" altLang="zh-TW" sz="2400" b="1" dirty="0" smtClean="0">
                <a:solidFill>
                  <a:srgbClr val="C00000"/>
                </a:solidFill>
                <a:latin typeface="Times New Roman" pitchFamily="18" charset="0"/>
                <a:sym typeface="Symbol" pitchFamily="18" charset="2"/>
              </a:rPr>
              <a:t> </a:t>
            </a:r>
            <a:r>
              <a:rPr lang="en-US" altLang="zh-TW" sz="2400" b="1" dirty="0" smtClean="0">
                <a:solidFill>
                  <a:srgbClr val="C00000"/>
                </a:solidFill>
                <a:latin typeface="Times New Roman" pitchFamily="18" charset="0"/>
              </a:rPr>
              <a:t>Brook (1941).</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Giả</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sử</a:t>
            </a:r>
            <a:r>
              <a:rPr lang="en-US" altLang="zh-TW" sz="2400" dirty="0" smtClean="0">
                <a:solidFill>
                  <a:srgbClr val="C00000"/>
                </a:solidFill>
                <a:latin typeface="Times New Roman" pitchFamily="18" charset="0"/>
              </a:rPr>
              <a:t> </a:t>
            </a:r>
            <a:r>
              <a:rPr lang="en-US" altLang="zh-TW" sz="2400" i="1" dirty="0" smtClean="0">
                <a:solidFill>
                  <a:srgbClr val="C00000"/>
                </a:solidFill>
                <a:latin typeface="Times New Roman" pitchFamily="18" charset="0"/>
              </a:rPr>
              <a:t>G</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là</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đơn</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đồ</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thị</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vô</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hướng</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liên</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thông</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khác</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với</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đồ</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thị</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đầy</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đủ</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và</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chu</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trình</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độ</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dài</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lẻ</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Khi</a:t>
            </a:r>
            <a:r>
              <a:rPr lang="en-US" altLang="zh-TW" sz="2400" dirty="0" smtClean="0">
                <a:solidFill>
                  <a:srgbClr val="C00000"/>
                </a:solidFill>
                <a:latin typeface="Times New Roman" pitchFamily="18" charset="0"/>
              </a:rPr>
              <a:t> </a:t>
            </a:r>
            <a:r>
              <a:rPr lang="en-US" altLang="zh-TW" sz="2400" dirty="0" err="1" smtClean="0">
                <a:solidFill>
                  <a:srgbClr val="C00000"/>
                </a:solidFill>
                <a:latin typeface="Times New Roman" pitchFamily="18" charset="0"/>
              </a:rPr>
              <a:t>đó</a:t>
            </a:r>
            <a:r>
              <a:rPr lang="en-US" altLang="zh-TW" sz="2400" dirty="0" smtClean="0">
                <a:solidFill>
                  <a:srgbClr val="C00000"/>
                </a:solidFill>
                <a:latin typeface="Times New Roman" pitchFamily="18" charset="0"/>
              </a:rPr>
              <a:t> </a:t>
            </a:r>
          </a:p>
          <a:p>
            <a:pPr>
              <a:spcBef>
                <a:spcPts val="1200"/>
              </a:spcBef>
              <a:buNone/>
            </a:pPr>
            <a:r>
              <a:rPr lang="en-US" altLang="zh-TW" sz="2400" dirty="0" smtClean="0">
                <a:solidFill>
                  <a:srgbClr val="C00000"/>
                </a:solidFill>
                <a:latin typeface="Times New Roman" pitchFamily="18" charset="0"/>
                <a:sym typeface="Symbol" pitchFamily="18" charset="2"/>
              </a:rPr>
              <a:t>                        (</a:t>
            </a:r>
            <a:r>
              <a:rPr lang="en-US" altLang="zh-TW" sz="2400" i="1" dirty="0" smtClean="0">
                <a:solidFill>
                  <a:srgbClr val="C00000"/>
                </a:solidFill>
                <a:latin typeface="Times New Roman" pitchFamily="18" charset="0"/>
                <a:sym typeface="Symbol" pitchFamily="18" charset="2"/>
              </a:rPr>
              <a:t>G</a:t>
            </a:r>
            <a:r>
              <a:rPr lang="en-US" altLang="zh-TW" sz="2400" dirty="0" smtClean="0">
                <a:solidFill>
                  <a:srgbClr val="C00000"/>
                </a:solidFill>
                <a:latin typeface="Times New Roman" pitchFamily="18" charset="0"/>
                <a:sym typeface="Symbol" pitchFamily="18" charset="2"/>
              </a:rPr>
              <a:t>) </a:t>
            </a:r>
            <a:r>
              <a:rPr lang="en-US" altLang="zh-TW" sz="2400" dirty="0" smtClean="0">
                <a:solidFill>
                  <a:srgbClr val="C00000"/>
                </a:solidFill>
                <a:latin typeface="Times New Roman" pitchFamily="18" charset="0"/>
                <a:sym typeface="Symbol"/>
              </a:rPr>
              <a:t> </a:t>
            </a:r>
            <a:r>
              <a:rPr lang="en-US" altLang="zh-TW" sz="2400" dirty="0" smtClean="0">
                <a:solidFill>
                  <a:srgbClr val="C00000"/>
                </a:solidFill>
                <a:latin typeface="Times New Roman" pitchFamily="18" charset="0"/>
                <a:sym typeface="Symbol" pitchFamily="18" charset="2"/>
              </a:rPr>
              <a:t>(</a:t>
            </a:r>
            <a:r>
              <a:rPr lang="en-US" altLang="zh-TW" sz="2400" i="1" dirty="0" smtClean="0">
                <a:solidFill>
                  <a:srgbClr val="C00000"/>
                </a:solidFill>
                <a:latin typeface="Times New Roman" pitchFamily="18" charset="0"/>
                <a:sym typeface="Symbol" pitchFamily="18" charset="2"/>
              </a:rPr>
              <a:t>G</a:t>
            </a:r>
            <a:r>
              <a:rPr lang="en-US" altLang="zh-TW" sz="2400" dirty="0" smtClean="0">
                <a:solidFill>
                  <a:srgbClr val="C00000"/>
                </a:solidFill>
                <a:latin typeface="Times New Roman" pitchFamily="18" charset="0"/>
                <a:sym typeface="Symbol" pitchFamily="18" charset="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8851">
                                            <p:txEl>
                                              <p:pRg st="2" end="2"/>
                                            </p:txEl>
                                          </p:spTgt>
                                        </p:tgtEl>
                                        <p:attrNameLst>
                                          <p:attrName>style.visibility</p:attrName>
                                        </p:attrNameLst>
                                      </p:cBhvr>
                                      <p:to>
                                        <p:strVal val="visible"/>
                                      </p:to>
                                    </p:set>
                                    <p:animEffect transition="in" filter="checkerboard(across)">
                                      <p:cBhvr>
                                        <p:cTn id="7" dur="500"/>
                                        <p:tgtEl>
                                          <p:spTgt spid="7885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8851">
                                            <p:txEl>
                                              <p:pRg st="3" end="3"/>
                                            </p:txEl>
                                          </p:spTgt>
                                        </p:tgtEl>
                                        <p:attrNameLst>
                                          <p:attrName>style.visibility</p:attrName>
                                        </p:attrNameLst>
                                      </p:cBhvr>
                                      <p:to>
                                        <p:strVal val="visible"/>
                                      </p:to>
                                    </p:set>
                                    <p:animEffect transition="in" filter="checkerboard(across)">
                                      <p:cBhvr>
                                        <p:cTn id="12" dur="500"/>
                                        <p:tgtEl>
                                          <p:spTgt spid="7885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8851">
                                            <p:txEl>
                                              <p:pRg st="4" end="4"/>
                                            </p:txEl>
                                          </p:spTgt>
                                        </p:tgtEl>
                                        <p:attrNameLst>
                                          <p:attrName>style.visibility</p:attrName>
                                        </p:attrNameLst>
                                      </p:cBhvr>
                                      <p:to>
                                        <p:strVal val="visible"/>
                                      </p:to>
                                    </p:set>
                                    <p:animEffect transition="in" filter="checkerboard(across)">
                                      <p:cBhvr>
                                        <p:cTn id="17" dur="500"/>
                                        <p:tgtEl>
                                          <p:spTgt spid="7885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8851">
                                            <p:txEl>
                                              <p:pRg st="5" end="5"/>
                                            </p:txEl>
                                          </p:spTgt>
                                        </p:tgtEl>
                                        <p:attrNameLst>
                                          <p:attrName>style.visibility</p:attrName>
                                        </p:attrNameLst>
                                      </p:cBhvr>
                                      <p:to>
                                        <p:strVal val="visible"/>
                                      </p:to>
                                    </p:set>
                                    <p:animEffect transition="in" filter="checkerboard(across)">
                                      <p:cBhvr>
                                        <p:cTn id="22" dur="500"/>
                                        <p:tgtEl>
                                          <p:spTgt spid="78851">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8851">
                                            <p:txEl>
                                              <p:pRg st="6" end="6"/>
                                            </p:txEl>
                                          </p:spTgt>
                                        </p:tgtEl>
                                        <p:attrNameLst>
                                          <p:attrName>style.visibility</p:attrName>
                                        </p:attrNameLst>
                                      </p:cBhvr>
                                      <p:to>
                                        <p:strVal val="visible"/>
                                      </p:to>
                                    </p:set>
                                    <p:animEffect transition="in" filter="checkerboard(across)">
                                      <p:cBhvr>
                                        <p:cTn id="27" dur="500"/>
                                        <p:tgtEl>
                                          <p:spTgt spid="78851">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78851">
                                            <p:txEl>
                                              <p:pRg st="7" end="7"/>
                                            </p:txEl>
                                          </p:spTgt>
                                        </p:tgtEl>
                                        <p:attrNameLst>
                                          <p:attrName>style.visibility</p:attrName>
                                        </p:attrNameLst>
                                      </p:cBhvr>
                                      <p:to>
                                        <p:strVal val="visible"/>
                                      </p:to>
                                    </p:set>
                                    <p:animEffect transition="in" filter="checkerboard(across)">
                                      <p:cBhvr>
                                        <p:cTn id="32" dur="500"/>
                                        <p:tgtEl>
                                          <p:spTgt spid="7885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6553200" y="6248400"/>
            <a:ext cx="1905000" cy="457200"/>
          </a:xfrm>
          <a:prstGeom prst="rect">
            <a:avLst/>
          </a:prstGeom>
        </p:spPr>
        <p:txBody>
          <a:bodyPr/>
          <a:lstStyle/>
          <a:p>
            <a:fld id="{908464F4-115A-4915-82ED-241B2E28D3DC}" type="slidenum">
              <a:rPr lang="en-US"/>
              <a:pPr/>
              <a:t>173</a:t>
            </a:fld>
            <a:endParaRPr lang="en-US"/>
          </a:p>
        </p:txBody>
      </p:sp>
      <p:sp>
        <p:nvSpPr>
          <p:cNvPr id="179202" name="Rectangle 2"/>
          <p:cNvSpPr>
            <a:spLocks noGrp="1" noChangeArrowheads="1"/>
          </p:cNvSpPr>
          <p:nvPr>
            <p:ph type="title"/>
          </p:nvPr>
        </p:nvSpPr>
        <p:spPr/>
        <p:txBody>
          <a:bodyPr/>
          <a:lstStyle/>
          <a:p>
            <a:pPr algn="ctr"/>
            <a:r>
              <a:rPr lang="en-US" smtClean="0"/>
              <a:t>Tô màu đồ thị và Lập lịch</a:t>
            </a:r>
            <a:endParaRPr lang="en-US"/>
          </a:p>
        </p:txBody>
      </p:sp>
      <p:sp>
        <p:nvSpPr>
          <p:cNvPr id="179203"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lnSpc>
                <a:spcPct val="80000"/>
              </a:lnSpc>
              <a:buFont typeface="Wingdings" pitchFamily="2" charset="2"/>
              <a:buNone/>
            </a:pPr>
            <a:r>
              <a:rPr lang="en-US" sz="2400" b="1" smtClean="0"/>
              <a:t>Ví dụ: </a:t>
            </a:r>
          </a:p>
          <a:p>
            <a:pPr>
              <a:lnSpc>
                <a:spcPct val="80000"/>
              </a:lnSpc>
              <a:buFont typeface="Wingdings" pitchFamily="2" charset="2"/>
              <a:buNone/>
            </a:pPr>
            <a:r>
              <a:rPr lang="en-US" sz="2400" smtClean="0"/>
              <a:t>Ta cần lập lịch thi kết thúc môn học cho các chuyên đề có mã số:</a:t>
            </a:r>
            <a:endParaRPr lang="en-US" sz="2400"/>
          </a:p>
          <a:p>
            <a:pPr>
              <a:lnSpc>
                <a:spcPct val="80000"/>
              </a:lnSpc>
              <a:buFont typeface="Wingdings" pitchFamily="2" charset="2"/>
              <a:buNone/>
            </a:pPr>
            <a:r>
              <a:rPr lang="en-US" sz="2400" smtClean="0"/>
              <a:t>       1007</a:t>
            </a:r>
            <a:r>
              <a:rPr lang="en-US" sz="2400"/>
              <a:t>, 3137, 3157, 3203, 3261, 4115, 4118, 4156</a:t>
            </a:r>
          </a:p>
          <a:p>
            <a:pPr algn="just">
              <a:lnSpc>
                <a:spcPct val="80000"/>
              </a:lnSpc>
            </a:pPr>
            <a:r>
              <a:rPr lang="en-US" sz="2400" smtClean="0"/>
              <a:t>Giả sử các môn học sau không có sinh viên nào đồng thời cùng thi (do điều kiện tiên quyết) :</a:t>
            </a:r>
            <a:endParaRPr lang="en-US" sz="2400"/>
          </a:p>
          <a:p>
            <a:pPr lvl="1">
              <a:lnSpc>
                <a:spcPct val="80000"/>
              </a:lnSpc>
              <a:buFont typeface="Wingdings" pitchFamily="2" charset="2"/>
              <a:buNone/>
            </a:pPr>
            <a:r>
              <a:rPr lang="en-US" sz="2000">
                <a:solidFill>
                  <a:srgbClr val="C00000"/>
                </a:solidFill>
              </a:rPr>
              <a:t>1007-3137</a:t>
            </a:r>
          </a:p>
          <a:p>
            <a:pPr lvl="1">
              <a:lnSpc>
                <a:spcPct val="80000"/>
              </a:lnSpc>
              <a:buFont typeface="Wingdings" pitchFamily="2" charset="2"/>
              <a:buNone/>
            </a:pPr>
            <a:r>
              <a:rPr lang="en-US" sz="2000">
                <a:solidFill>
                  <a:srgbClr val="C00000"/>
                </a:solidFill>
              </a:rPr>
              <a:t>1007-3157, 3137-3157</a:t>
            </a:r>
          </a:p>
          <a:p>
            <a:pPr lvl="1">
              <a:lnSpc>
                <a:spcPct val="80000"/>
              </a:lnSpc>
              <a:buFont typeface="Wingdings" pitchFamily="2" charset="2"/>
              <a:buNone/>
            </a:pPr>
            <a:r>
              <a:rPr lang="en-US" sz="2000">
                <a:solidFill>
                  <a:srgbClr val="C00000"/>
                </a:solidFill>
              </a:rPr>
              <a:t>1007-3203</a:t>
            </a:r>
          </a:p>
          <a:p>
            <a:pPr lvl="1">
              <a:lnSpc>
                <a:spcPct val="80000"/>
              </a:lnSpc>
              <a:buFont typeface="Wingdings" pitchFamily="2" charset="2"/>
              <a:buNone/>
            </a:pPr>
            <a:r>
              <a:rPr lang="en-US" sz="2000">
                <a:solidFill>
                  <a:srgbClr val="C00000"/>
                </a:solidFill>
              </a:rPr>
              <a:t>1007-3261, 3137-3261, 3203-3261</a:t>
            </a:r>
          </a:p>
          <a:p>
            <a:pPr lvl="1">
              <a:lnSpc>
                <a:spcPct val="80000"/>
              </a:lnSpc>
              <a:buFont typeface="Wingdings" pitchFamily="2" charset="2"/>
              <a:buNone/>
            </a:pPr>
            <a:r>
              <a:rPr lang="en-US" sz="2000">
                <a:solidFill>
                  <a:srgbClr val="C00000"/>
                </a:solidFill>
              </a:rPr>
              <a:t>1007-4115, 3137-4115, 3203-4115, 3261-4115</a:t>
            </a:r>
          </a:p>
          <a:p>
            <a:pPr lvl="1">
              <a:lnSpc>
                <a:spcPct val="80000"/>
              </a:lnSpc>
              <a:buFont typeface="Wingdings" pitchFamily="2" charset="2"/>
              <a:buNone/>
            </a:pPr>
            <a:r>
              <a:rPr lang="en-US" sz="2000">
                <a:solidFill>
                  <a:srgbClr val="C00000"/>
                </a:solidFill>
              </a:rPr>
              <a:t>1007-4118, 3137-4118</a:t>
            </a:r>
          </a:p>
          <a:p>
            <a:pPr lvl="1">
              <a:lnSpc>
                <a:spcPct val="80000"/>
              </a:lnSpc>
              <a:buFont typeface="Wingdings" pitchFamily="2" charset="2"/>
              <a:buNone/>
            </a:pPr>
            <a:r>
              <a:rPr lang="en-US" sz="2000">
                <a:solidFill>
                  <a:srgbClr val="C00000"/>
                </a:solidFill>
              </a:rPr>
              <a:t>1007-4156, 3137-4156, 3157-4156</a:t>
            </a:r>
          </a:p>
          <a:p>
            <a:pPr>
              <a:lnSpc>
                <a:spcPct val="80000"/>
              </a:lnSpc>
              <a:buFont typeface="Wingdings" pitchFamily="2" charset="2"/>
              <a:buNone/>
            </a:pPr>
            <a:endParaRPr lang="en-US" sz="2400" smtClean="0"/>
          </a:p>
          <a:p>
            <a:pPr>
              <a:lnSpc>
                <a:spcPct val="80000"/>
              </a:lnSpc>
              <a:buFont typeface="Wingdings" pitchFamily="2" charset="2"/>
              <a:buNone/>
            </a:pPr>
            <a:r>
              <a:rPr lang="en-US" sz="2400" smtClean="0"/>
              <a:t>Hỏi lịch thi gồm ít nhất bao nhiêu ngày? (Lịch thi phải đảm bảo mỗi sinh viên trong một ngày phải thi không quá 1 môn)</a:t>
            </a:r>
            <a:endParaRPr lang="en-US" sz="2400"/>
          </a:p>
        </p:txBody>
      </p:sp>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p:cNvSpPr>
            <a:spLocks noGrp="1"/>
          </p:cNvSpPr>
          <p:nvPr>
            <p:ph type="sldNum" sz="quarter" idx="4294967295"/>
          </p:nvPr>
        </p:nvSpPr>
        <p:spPr>
          <a:xfrm>
            <a:off x="6553200" y="6248400"/>
            <a:ext cx="1905000" cy="457200"/>
          </a:xfrm>
          <a:prstGeom prst="rect">
            <a:avLst/>
          </a:prstGeom>
        </p:spPr>
        <p:txBody>
          <a:bodyPr/>
          <a:lstStyle/>
          <a:p>
            <a:fld id="{1FBA14ED-E4E5-4841-B93D-84BBB386BF62}" type="slidenum">
              <a:rPr lang="en-US"/>
              <a:pPr/>
              <a:t>174</a:t>
            </a:fld>
            <a:endParaRPr lang="en-US"/>
          </a:p>
        </p:txBody>
      </p:sp>
      <p:sp>
        <p:nvSpPr>
          <p:cNvPr id="181250" name="Rectangle 2"/>
          <p:cNvSpPr>
            <a:spLocks noGrp="1" noChangeArrowheads="1"/>
          </p:cNvSpPr>
          <p:nvPr>
            <p:ph type="title"/>
          </p:nvPr>
        </p:nvSpPr>
        <p:spPr/>
        <p:txBody>
          <a:bodyPr/>
          <a:lstStyle/>
          <a:p>
            <a:r>
              <a:rPr lang="en-US" smtClean="0"/>
              <a:t>Tô màu đồ thị và Lập lịch</a:t>
            </a:r>
            <a:endParaRPr lang="en-US"/>
          </a:p>
        </p:txBody>
      </p:sp>
      <p:sp>
        <p:nvSpPr>
          <p:cNvPr id="181251"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lgn="just"/>
            <a:r>
              <a:rPr lang="en-US" sz="2400" smtClean="0"/>
              <a:t>Đưa bài toán về bài toán tô màu đồ thị: Các đỉnh tương ứng với các môn học, cạnh nối có giữa hai đỉnh nếu hai môn tương ứng có thể có chung sinh viên dự thi (vì thế không được tổ chức đồng thời):</a:t>
            </a:r>
            <a:endParaRPr lang="en-US" sz="2400"/>
          </a:p>
        </p:txBody>
      </p:sp>
      <p:sp>
        <p:nvSpPr>
          <p:cNvPr id="181265" name="Oval 17"/>
          <p:cNvSpPr>
            <a:spLocks noChangeArrowheads="1"/>
          </p:cNvSpPr>
          <p:nvPr/>
        </p:nvSpPr>
        <p:spPr bwMode="auto">
          <a:xfrm>
            <a:off x="2438400" y="4876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1007</a:t>
            </a:r>
          </a:p>
        </p:txBody>
      </p:sp>
      <p:sp>
        <p:nvSpPr>
          <p:cNvPr id="181266" name="Oval 18"/>
          <p:cNvSpPr>
            <a:spLocks noChangeArrowheads="1"/>
          </p:cNvSpPr>
          <p:nvPr/>
        </p:nvSpPr>
        <p:spPr bwMode="auto">
          <a:xfrm>
            <a:off x="3048000" y="4114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3137</a:t>
            </a:r>
          </a:p>
        </p:txBody>
      </p:sp>
      <p:sp>
        <p:nvSpPr>
          <p:cNvPr id="181267" name="Oval 19"/>
          <p:cNvSpPr>
            <a:spLocks noChangeArrowheads="1"/>
          </p:cNvSpPr>
          <p:nvPr/>
        </p:nvSpPr>
        <p:spPr bwMode="auto">
          <a:xfrm>
            <a:off x="3200400" y="5638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3157</a:t>
            </a:r>
          </a:p>
        </p:txBody>
      </p:sp>
      <p:sp>
        <p:nvSpPr>
          <p:cNvPr id="181268" name="Oval 20"/>
          <p:cNvSpPr>
            <a:spLocks noChangeArrowheads="1"/>
          </p:cNvSpPr>
          <p:nvPr/>
        </p:nvSpPr>
        <p:spPr bwMode="auto">
          <a:xfrm>
            <a:off x="3200400" y="34290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3203</a:t>
            </a:r>
          </a:p>
        </p:txBody>
      </p:sp>
      <p:sp>
        <p:nvSpPr>
          <p:cNvPr id="181269" name="Oval 21"/>
          <p:cNvSpPr>
            <a:spLocks noChangeArrowheads="1"/>
          </p:cNvSpPr>
          <p:nvPr/>
        </p:nvSpPr>
        <p:spPr bwMode="auto">
          <a:xfrm>
            <a:off x="5486400" y="4267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4115</a:t>
            </a:r>
          </a:p>
        </p:txBody>
      </p:sp>
      <p:sp>
        <p:nvSpPr>
          <p:cNvPr id="181270" name="Oval 22"/>
          <p:cNvSpPr>
            <a:spLocks noChangeArrowheads="1"/>
          </p:cNvSpPr>
          <p:nvPr/>
        </p:nvSpPr>
        <p:spPr bwMode="auto">
          <a:xfrm>
            <a:off x="4572000" y="34290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3261</a:t>
            </a:r>
          </a:p>
        </p:txBody>
      </p:sp>
      <p:sp>
        <p:nvSpPr>
          <p:cNvPr id="181271" name="Oval 23"/>
          <p:cNvSpPr>
            <a:spLocks noChangeArrowheads="1"/>
          </p:cNvSpPr>
          <p:nvPr/>
        </p:nvSpPr>
        <p:spPr bwMode="auto">
          <a:xfrm>
            <a:off x="4572000" y="5638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4156</a:t>
            </a:r>
          </a:p>
        </p:txBody>
      </p:sp>
      <p:sp>
        <p:nvSpPr>
          <p:cNvPr id="181272" name="Oval 24"/>
          <p:cNvSpPr>
            <a:spLocks noChangeArrowheads="1"/>
          </p:cNvSpPr>
          <p:nvPr/>
        </p:nvSpPr>
        <p:spPr bwMode="auto">
          <a:xfrm>
            <a:off x="5486400" y="49530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solidFill>
                  <a:schemeClr val="tx2"/>
                </a:solidFill>
              </a:rPr>
              <a:t>4118</a:t>
            </a:r>
          </a:p>
        </p:txBody>
      </p:sp>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lide Number Placeholder 5"/>
          <p:cNvSpPr>
            <a:spLocks noGrp="1"/>
          </p:cNvSpPr>
          <p:nvPr>
            <p:ph type="sldNum" sz="quarter" idx="4294967295"/>
          </p:nvPr>
        </p:nvSpPr>
        <p:spPr>
          <a:xfrm>
            <a:off x="6553200" y="6248400"/>
            <a:ext cx="1905000" cy="457200"/>
          </a:xfrm>
          <a:prstGeom prst="rect">
            <a:avLst/>
          </a:prstGeom>
        </p:spPr>
        <p:txBody>
          <a:bodyPr/>
          <a:lstStyle/>
          <a:p>
            <a:fld id="{65C1CC5C-5A08-4A0D-9F90-F2D8B0EADF35}" type="slidenum">
              <a:rPr lang="en-US"/>
              <a:pPr/>
              <a:t>175</a:t>
            </a:fld>
            <a:endParaRPr lang="en-US"/>
          </a:p>
        </p:txBody>
      </p:sp>
      <p:sp>
        <p:nvSpPr>
          <p:cNvPr id="183298" name="Rectangle 2"/>
          <p:cNvSpPr>
            <a:spLocks noGrp="1" noChangeArrowheads="1"/>
          </p:cNvSpPr>
          <p:nvPr>
            <p:ph type="title"/>
          </p:nvPr>
        </p:nvSpPr>
        <p:spPr/>
        <p:txBody>
          <a:bodyPr/>
          <a:lstStyle/>
          <a:p>
            <a:r>
              <a:rPr lang="en-US" smtClean="0"/>
              <a:t>Tô màu đồ thị và Lập lịch</a:t>
            </a:r>
            <a:endParaRPr lang="en-US"/>
          </a:p>
        </p:txBody>
      </p:sp>
      <p:sp>
        <p:nvSpPr>
          <p:cNvPr id="183299"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lgn="just"/>
            <a:r>
              <a:rPr lang="en-US" smtClean="0"/>
              <a:t>Trước hết ta đưa vào cạnh nối giữa các môn chắc chắc không có chung sinh viên (từ điều kiện tiên quyết)…</a:t>
            </a:r>
            <a:endParaRPr lang="en-US"/>
          </a:p>
        </p:txBody>
      </p:sp>
      <p:sp>
        <p:nvSpPr>
          <p:cNvPr id="183300" name="Oval 4"/>
          <p:cNvSpPr>
            <a:spLocks noChangeArrowheads="1"/>
          </p:cNvSpPr>
          <p:nvPr/>
        </p:nvSpPr>
        <p:spPr bwMode="auto">
          <a:xfrm>
            <a:off x="2438400" y="4267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83301" name="Oval 5"/>
          <p:cNvSpPr>
            <a:spLocks noChangeArrowheads="1"/>
          </p:cNvSpPr>
          <p:nvPr/>
        </p:nvSpPr>
        <p:spPr bwMode="auto">
          <a:xfrm>
            <a:off x="3048000" y="3505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83302" name="Oval 6"/>
          <p:cNvSpPr>
            <a:spLocks noChangeArrowheads="1"/>
          </p:cNvSpPr>
          <p:nvPr/>
        </p:nvSpPr>
        <p:spPr bwMode="auto">
          <a:xfrm>
            <a:off x="3200400"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83303" name="Oval 7"/>
          <p:cNvSpPr>
            <a:spLocks noChangeArrowheads="1"/>
          </p:cNvSpPr>
          <p:nvPr/>
        </p:nvSpPr>
        <p:spPr bwMode="auto">
          <a:xfrm>
            <a:off x="3200400"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83304" name="Oval 8"/>
          <p:cNvSpPr>
            <a:spLocks noChangeArrowheads="1"/>
          </p:cNvSpPr>
          <p:nvPr/>
        </p:nvSpPr>
        <p:spPr bwMode="auto">
          <a:xfrm>
            <a:off x="5486400"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83305" name="Oval 9"/>
          <p:cNvSpPr>
            <a:spLocks noChangeArrowheads="1"/>
          </p:cNvSpPr>
          <p:nvPr/>
        </p:nvSpPr>
        <p:spPr bwMode="auto">
          <a:xfrm>
            <a:off x="4572000"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83306" name="Oval 10"/>
          <p:cNvSpPr>
            <a:spLocks noChangeArrowheads="1"/>
          </p:cNvSpPr>
          <p:nvPr/>
        </p:nvSpPr>
        <p:spPr bwMode="auto">
          <a:xfrm>
            <a:off x="4572000"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83307" name="Oval 11"/>
          <p:cNvSpPr>
            <a:spLocks noChangeArrowheads="1"/>
          </p:cNvSpPr>
          <p:nvPr/>
        </p:nvSpPr>
        <p:spPr bwMode="auto">
          <a:xfrm>
            <a:off x="5486400" y="4343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83308" name="AutoShape 12"/>
          <p:cNvCxnSpPr>
            <a:cxnSpLocks noChangeShapeType="1"/>
            <a:stCxn id="183300" idx="0"/>
            <a:endCxn id="183301" idx="2"/>
          </p:cNvCxnSpPr>
          <p:nvPr/>
        </p:nvCxnSpPr>
        <p:spPr bwMode="auto">
          <a:xfrm flipV="1">
            <a:off x="2895600" y="3771900"/>
            <a:ext cx="152400" cy="495300"/>
          </a:xfrm>
          <a:prstGeom prst="straightConnector1">
            <a:avLst/>
          </a:prstGeom>
          <a:noFill/>
          <a:ln w="9525">
            <a:solidFill>
              <a:schemeClr val="tx1"/>
            </a:solidFill>
            <a:round/>
            <a:headEnd/>
            <a:tailEnd/>
          </a:ln>
          <a:effectLst/>
        </p:spPr>
      </p:cxnSp>
      <p:cxnSp>
        <p:nvCxnSpPr>
          <p:cNvPr id="183309" name="AutoShape 13"/>
          <p:cNvCxnSpPr>
            <a:cxnSpLocks noChangeShapeType="1"/>
            <a:stCxn id="183302" idx="1"/>
            <a:endCxn id="183300" idx="4"/>
          </p:cNvCxnSpPr>
          <p:nvPr/>
        </p:nvCxnSpPr>
        <p:spPr bwMode="auto">
          <a:xfrm flipH="1" flipV="1">
            <a:off x="2895600" y="4800600"/>
            <a:ext cx="438150" cy="306388"/>
          </a:xfrm>
          <a:prstGeom prst="straightConnector1">
            <a:avLst/>
          </a:prstGeom>
          <a:noFill/>
          <a:ln w="9525">
            <a:solidFill>
              <a:schemeClr val="tx1"/>
            </a:solidFill>
            <a:round/>
            <a:headEnd/>
            <a:tailEnd/>
          </a:ln>
          <a:effectLst/>
        </p:spPr>
      </p:cxnSp>
      <p:cxnSp>
        <p:nvCxnSpPr>
          <p:cNvPr id="183311" name="AutoShape 15"/>
          <p:cNvCxnSpPr>
            <a:cxnSpLocks noChangeShapeType="1"/>
            <a:stCxn id="183300" idx="1"/>
            <a:endCxn id="183303" idx="2"/>
          </p:cNvCxnSpPr>
          <p:nvPr/>
        </p:nvCxnSpPr>
        <p:spPr bwMode="auto">
          <a:xfrm flipV="1">
            <a:off x="2571750" y="3086100"/>
            <a:ext cx="628650" cy="1258888"/>
          </a:xfrm>
          <a:prstGeom prst="straightConnector1">
            <a:avLst/>
          </a:prstGeom>
          <a:noFill/>
          <a:ln w="9525">
            <a:solidFill>
              <a:schemeClr val="tx1"/>
            </a:solidFill>
            <a:round/>
            <a:headEnd/>
            <a:tailEnd/>
          </a:ln>
          <a:effectLst/>
        </p:spPr>
      </p:cxnSp>
      <p:cxnSp>
        <p:nvCxnSpPr>
          <p:cNvPr id="183312" name="AutoShape 16"/>
          <p:cNvCxnSpPr>
            <a:cxnSpLocks noChangeShapeType="1"/>
            <a:stCxn id="183300" idx="6"/>
            <a:endCxn id="183305" idx="4"/>
          </p:cNvCxnSpPr>
          <p:nvPr/>
        </p:nvCxnSpPr>
        <p:spPr bwMode="auto">
          <a:xfrm flipV="1">
            <a:off x="3352800" y="3352800"/>
            <a:ext cx="1676400" cy="1181100"/>
          </a:xfrm>
          <a:prstGeom prst="straightConnector1">
            <a:avLst/>
          </a:prstGeom>
          <a:noFill/>
          <a:ln w="9525">
            <a:solidFill>
              <a:schemeClr val="tx1"/>
            </a:solidFill>
            <a:round/>
            <a:headEnd/>
            <a:tailEnd/>
          </a:ln>
          <a:effectLst/>
        </p:spPr>
      </p:cxnSp>
      <p:cxnSp>
        <p:nvCxnSpPr>
          <p:cNvPr id="183313" name="AutoShape 17"/>
          <p:cNvCxnSpPr>
            <a:cxnSpLocks noChangeShapeType="1"/>
            <a:stCxn id="183301" idx="6"/>
            <a:endCxn id="183305" idx="3"/>
          </p:cNvCxnSpPr>
          <p:nvPr/>
        </p:nvCxnSpPr>
        <p:spPr bwMode="auto">
          <a:xfrm flipV="1">
            <a:off x="3962400" y="3275013"/>
            <a:ext cx="742950" cy="496887"/>
          </a:xfrm>
          <a:prstGeom prst="straightConnector1">
            <a:avLst/>
          </a:prstGeom>
          <a:noFill/>
          <a:ln w="9525">
            <a:solidFill>
              <a:schemeClr val="tx1"/>
            </a:solidFill>
            <a:round/>
            <a:headEnd/>
            <a:tailEnd/>
          </a:ln>
          <a:effectLst/>
        </p:spPr>
      </p:cxnSp>
      <p:cxnSp>
        <p:nvCxnSpPr>
          <p:cNvPr id="183314" name="AutoShape 18"/>
          <p:cNvCxnSpPr>
            <a:cxnSpLocks noChangeShapeType="1"/>
            <a:stCxn id="183303" idx="6"/>
            <a:endCxn id="183305" idx="2"/>
          </p:cNvCxnSpPr>
          <p:nvPr/>
        </p:nvCxnSpPr>
        <p:spPr bwMode="auto">
          <a:xfrm>
            <a:off x="4114800" y="3086100"/>
            <a:ext cx="457200" cy="0"/>
          </a:xfrm>
          <a:prstGeom prst="straightConnector1">
            <a:avLst/>
          </a:prstGeom>
          <a:noFill/>
          <a:ln w="9525">
            <a:solidFill>
              <a:schemeClr val="tx1"/>
            </a:solidFill>
            <a:round/>
            <a:headEnd/>
            <a:tailEnd/>
          </a:ln>
          <a:effectLst/>
        </p:spPr>
      </p:cxnSp>
      <p:cxnSp>
        <p:nvCxnSpPr>
          <p:cNvPr id="183315" name="AutoShape 19"/>
          <p:cNvCxnSpPr>
            <a:cxnSpLocks noChangeShapeType="1"/>
            <a:stCxn id="183302" idx="0"/>
            <a:endCxn id="183301" idx="4"/>
          </p:cNvCxnSpPr>
          <p:nvPr/>
        </p:nvCxnSpPr>
        <p:spPr bwMode="auto">
          <a:xfrm flipH="1" flipV="1">
            <a:off x="3505200" y="4038600"/>
            <a:ext cx="152400" cy="990600"/>
          </a:xfrm>
          <a:prstGeom prst="straightConnector1">
            <a:avLst/>
          </a:prstGeom>
          <a:noFill/>
          <a:ln w="9525">
            <a:solidFill>
              <a:schemeClr val="tx1"/>
            </a:solidFill>
            <a:round/>
            <a:headEnd/>
            <a:tailEnd/>
          </a:ln>
          <a:effectLst/>
        </p:spPr>
      </p:cxnSp>
      <p:cxnSp>
        <p:nvCxnSpPr>
          <p:cNvPr id="183317" name="AutoShape 21"/>
          <p:cNvCxnSpPr>
            <a:cxnSpLocks noChangeShapeType="1"/>
            <a:stCxn id="183306" idx="2"/>
            <a:endCxn id="183302" idx="6"/>
          </p:cNvCxnSpPr>
          <p:nvPr/>
        </p:nvCxnSpPr>
        <p:spPr bwMode="auto">
          <a:xfrm flipH="1">
            <a:off x="4114800" y="5295900"/>
            <a:ext cx="457200" cy="0"/>
          </a:xfrm>
          <a:prstGeom prst="straightConnector1">
            <a:avLst/>
          </a:prstGeom>
          <a:noFill/>
          <a:ln w="9525">
            <a:solidFill>
              <a:schemeClr val="tx1"/>
            </a:solidFill>
            <a:round/>
            <a:headEnd/>
            <a:tailEnd/>
          </a:ln>
          <a:effectLst/>
        </p:spPr>
      </p:cxnSp>
      <p:cxnSp>
        <p:nvCxnSpPr>
          <p:cNvPr id="183318" name="AutoShape 22"/>
          <p:cNvCxnSpPr>
            <a:cxnSpLocks noChangeShapeType="1"/>
            <a:stCxn id="183306" idx="1"/>
            <a:endCxn id="183300" idx="5"/>
          </p:cNvCxnSpPr>
          <p:nvPr/>
        </p:nvCxnSpPr>
        <p:spPr bwMode="auto">
          <a:xfrm flipH="1" flipV="1">
            <a:off x="3219450" y="4722813"/>
            <a:ext cx="1485900" cy="384175"/>
          </a:xfrm>
          <a:prstGeom prst="straightConnector1">
            <a:avLst/>
          </a:prstGeom>
          <a:noFill/>
          <a:ln w="9525">
            <a:solidFill>
              <a:schemeClr val="tx1"/>
            </a:solidFill>
            <a:round/>
            <a:headEnd/>
            <a:tailEnd/>
          </a:ln>
          <a:effectLst/>
        </p:spPr>
      </p:cxnSp>
      <p:cxnSp>
        <p:nvCxnSpPr>
          <p:cNvPr id="183319" name="AutoShape 23"/>
          <p:cNvCxnSpPr>
            <a:cxnSpLocks noChangeShapeType="1"/>
            <a:stCxn id="183306" idx="0"/>
            <a:endCxn id="183301" idx="5"/>
          </p:cNvCxnSpPr>
          <p:nvPr/>
        </p:nvCxnSpPr>
        <p:spPr bwMode="auto">
          <a:xfrm flipH="1" flipV="1">
            <a:off x="3829050" y="3960813"/>
            <a:ext cx="1200150" cy="1068387"/>
          </a:xfrm>
          <a:prstGeom prst="straightConnector1">
            <a:avLst/>
          </a:prstGeom>
          <a:noFill/>
          <a:ln w="9525">
            <a:solidFill>
              <a:schemeClr val="tx1"/>
            </a:solidFill>
            <a:round/>
            <a:headEnd/>
            <a:tailEnd/>
          </a:ln>
          <a:effectLst/>
        </p:spPr>
      </p:cxnSp>
      <p:cxnSp>
        <p:nvCxnSpPr>
          <p:cNvPr id="183320" name="AutoShape 24"/>
          <p:cNvCxnSpPr>
            <a:cxnSpLocks noChangeShapeType="1"/>
            <a:stCxn id="183305" idx="6"/>
            <a:endCxn id="183304" idx="0"/>
          </p:cNvCxnSpPr>
          <p:nvPr/>
        </p:nvCxnSpPr>
        <p:spPr bwMode="auto">
          <a:xfrm>
            <a:off x="5486400" y="3086100"/>
            <a:ext cx="457200" cy="571500"/>
          </a:xfrm>
          <a:prstGeom prst="straightConnector1">
            <a:avLst/>
          </a:prstGeom>
          <a:noFill/>
          <a:ln w="9525">
            <a:solidFill>
              <a:schemeClr val="tx1"/>
            </a:solidFill>
            <a:round/>
            <a:headEnd/>
            <a:tailEnd/>
          </a:ln>
          <a:effectLst/>
        </p:spPr>
      </p:cxnSp>
      <p:cxnSp>
        <p:nvCxnSpPr>
          <p:cNvPr id="183321" name="AutoShape 25"/>
          <p:cNvCxnSpPr>
            <a:cxnSpLocks noChangeShapeType="1"/>
            <a:stCxn id="183303" idx="5"/>
            <a:endCxn id="183304" idx="1"/>
          </p:cNvCxnSpPr>
          <p:nvPr/>
        </p:nvCxnSpPr>
        <p:spPr bwMode="auto">
          <a:xfrm>
            <a:off x="3981450" y="3275013"/>
            <a:ext cx="1638300" cy="460375"/>
          </a:xfrm>
          <a:prstGeom prst="straightConnector1">
            <a:avLst/>
          </a:prstGeom>
          <a:noFill/>
          <a:ln w="9525">
            <a:solidFill>
              <a:schemeClr val="tx1"/>
            </a:solidFill>
            <a:round/>
            <a:headEnd/>
            <a:tailEnd/>
          </a:ln>
          <a:effectLst/>
        </p:spPr>
      </p:cxnSp>
      <p:cxnSp>
        <p:nvCxnSpPr>
          <p:cNvPr id="183322" name="AutoShape 26"/>
          <p:cNvCxnSpPr>
            <a:cxnSpLocks noChangeShapeType="1"/>
            <a:stCxn id="183301" idx="6"/>
            <a:endCxn id="183304" idx="2"/>
          </p:cNvCxnSpPr>
          <p:nvPr/>
        </p:nvCxnSpPr>
        <p:spPr bwMode="auto">
          <a:xfrm>
            <a:off x="3962400" y="3771900"/>
            <a:ext cx="1524000" cy="152400"/>
          </a:xfrm>
          <a:prstGeom prst="straightConnector1">
            <a:avLst/>
          </a:prstGeom>
          <a:noFill/>
          <a:ln w="9525">
            <a:solidFill>
              <a:schemeClr val="tx1"/>
            </a:solidFill>
            <a:round/>
            <a:headEnd/>
            <a:tailEnd/>
          </a:ln>
          <a:effectLst/>
        </p:spPr>
      </p:cxnSp>
      <p:cxnSp>
        <p:nvCxnSpPr>
          <p:cNvPr id="183323" name="AutoShape 27"/>
          <p:cNvCxnSpPr>
            <a:cxnSpLocks noChangeShapeType="1"/>
            <a:stCxn id="183300" idx="6"/>
            <a:endCxn id="183304" idx="2"/>
          </p:cNvCxnSpPr>
          <p:nvPr/>
        </p:nvCxnSpPr>
        <p:spPr bwMode="auto">
          <a:xfrm flipV="1">
            <a:off x="3352800" y="3924300"/>
            <a:ext cx="2133600" cy="609600"/>
          </a:xfrm>
          <a:prstGeom prst="straightConnector1">
            <a:avLst/>
          </a:prstGeom>
          <a:noFill/>
          <a:ln w="9525">
            <a:solidFill>
              <a:schemeClr val="tx1"/>
            </a:solidFill>
            <a:round/>
            <a:headEnd/>
            <a:tailEnd/>
          </a:ln>
          <a:effectLst/>
        </p:spPr>
      </p:cxnSp>
      <p:cxnSp>
        <p:nvCxnSpPr>
          <p:cNvPr id="183325" name="AutoShape 29"/>
          <p:cNvCxnSpPr>
            <a:cxnSpLocks noChangeShapeType="1"/>
            <a:stCxn id="183301" idx="5"/>
            <a:endCxn id="183307" idx="1"/>
          </p:cNvCxnSpPr>
          <p:nvPr/>
        </p:nvCxnSpPr>
        <p:spPr bwMode="auto">
          <a:xfrm>
            <a:off x="3829050" y="3960813"/>
            <a:ext cx="1790700" cy="460375"/>
          </a:xfrm>
          <a:prstGeom prst="straightConnector1">
            <a:avLst/>
          </a:prstGeom>
          <a:noFill/>
          <a:ln w="9525">
            <a:solidFill>
              <a:schemeClr val="tx1"/>
            </a:solidFill>
            <a:round/>
            <a:headEnd/>
            <a:tailEnd/>
          </a:ln>
          <a:effectLst/>
        </p:spPr>
      </p:cxnSp>
      <p:cxnSp>
        <p:nvCxnSpPr>
          <p:cNvPr id="183326" name="AutoShape 30"/>
          <p:cNvCxnSpPr>
            <a:cxnSpLocks noChangeShapeType="1"/>
            <a:stCxn id="183300" idx="6"/>
            <a:endCxn id="183307" idx="2"/>
          </p:cNvCxnSpPr>
          <p:nvPr/>
        </p:nvCxnSpPr>
        <p:spPr bwMode="auto">
          <a:xfrm>
            <a:off x="3352800" y="4533900"/>
            <a:ext cx="2133600" cy="76200"/>
          </a:xfrm>
          <a:prstGeom prst="straightConnector1">
            <a:avLst/>
          </a:prstGeom>
          <a:noFill/>
          <a:ln w="9525">
            <a:solidFill>
              <a:schemeClr val="tx1"/>
            </a:solidFill>
            <a:round/>
            <a:headEnd/>
            <a:tailEnd/>
          </a:ln>
          <a:effectLst/>
        </p:spPr>
      </p:cxnSp>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lide Number Placeholder 5"/>
          <p:cNvSpPr>
            <a:spLocks noGrp="1"/>
          </p:cNvSpPr>
          <p:nvPr>
            <p:ph type="sldNum" sz="quarter" idx="4294967295"/>
          </p:nvPr>
        </p:nvSpPr>
        <p:spPr>
          <a:xfrm>
            <a:off x="6553200" y="6248400"/>
            <a:ext cx="1905000" cy="457200"/>
          </a:xfrm>
          <a:prstGeom prst="rect">
            <a:avLst/>
          </a:prstGeom>
        </p:spPr>
        <p:txBody>
          <a:bodyPr/>
          <a:lstStyle/>
          <a:p>
            <a:fld id="{985C7BD9-5D99-480E-954D-D7E3B3CE3D2A}" type="slidenum">
              <a:rPr lang="en-US"/>
              <a:pPr/>
              <a:t>176</a:t>
            </a:fld>
            <a:endParaRPr lang="en-US"/>
          </a:p>
        </p:txBody>
      </p:sp>
      <p:sp>
        <p:nvSpPr>
          <p:cNvPr id="185346" name="Rectangle 2"/>
          <p:cNvSpPr>
            <a:spLocks noGrp="1" noChangeArrowheads="1"/>
          </p:cNvSpPr>
          <p:nvPr>
            <p:ph type="title"/>
          </p:nvPr>
        </p:nvSpPr>
        <p:spPr/>
        <p:txBody>
          <a:bodyPr/>
          <a:lstStyle/>
          <a:p>
            <a:r>
              <a:rPr lang="en-US" smtClean="0"/>
              <a:t>Tô màu đồ thị và Lập lịch</a:t>
            </a:r>
            <a:endParaRPr lang="en-US"/>
          </a:p>
        </p:txBody>
      </p:sp>
      <p:sp>
        <p:nvSpPr>
          <p:cNvPr id="185347" name="Rectangle 3" descr="Rectangle: Click to edit Master text styles&#10;Second level&#10;Third level&#10;Fourth level&#10;Fifth level"/>
          <p:cNvSpPr>
            <a:spLocks noGrp="1" noChangeArrowheads="1"/>
          </p:cNvSpPr>
          <p:nvPr>
            <p:ph type="body" idx="1"/>
          </p:nvPr>
        </p:nvSpPr>
        <p:spPr>
          <a:xfrm>
            <a:off x="299979" y="1524000"/>
            <a:ext cx="8580555" cy="4876800"/>
          </a:xfrm>
        </p:spPr>
        <p:txBody>
          <a:bodyPr/>
          <a:lstStyle/>
          <a:p>
            <a:pPr>
              <a:buFont typeface="Wingdings" pitchFamily="2" charset="2"/>
              <a:buNone/>
            </a:pPr>
            <a:r>
              <a:rPr lang="en-US" smtClean="0"/>
              <a:t>…và sau đó xây dựng đồ thị bù (complementary graph):</a:t>
            </a:r>
            <a:endParaRPr lang="en-US"/>
          </a:p>
        </p:txBody>
      </p:sp>
      <p:sp>
        <p:nvSpPr>
          <p:cNvPr id="185348" name="Oval 4"/>
          <p:cNvSpPr>
            <a:spLocks noChangeArrowheads="1"/>
          </p:cNvSpPr>
          <p:nvPr/>
        </p:nvSpPr>
        <p:spPr bwMode="auto">
          <a:xfrm>
            <a:off x="2438400" y="4267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85349" name="Oval 5"/>
          <p:cNvSpPr>
            <a:spLocks noChangeArrowheads="1"/>
          </p:cNvSpPr>
          <p:nvPr/>
        </p:nvSpPr>
        <p:spPr bwMode="auto">
          <a:xfrm>
            <a:off x="3048000" y="3505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85350" name="Oval 6"/>
          <p:cNvSpPr>
            <a:spLocks noChangeArrowheads="1"/>
          </p:cNvSpPr>
          <p:nvPr/>
        </p:nvSpPr>
        <p:spPr bwMode="auto">
          <a:xfrm>
            <a:off x="3200400"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85351" name="Oval 7"/>
          <p:cNvSpPr>
            <a:spLocks noChangeArrowheads="1"/>
          </p:cNvSpPr>
          <p:nvPr/>
        </p:nvSpPr>
        <p:spPr bwMode="auto">
          <a:xfrm>
            <a:off x="3200400"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85352" name="Oval 8"/>
          <p:cNvSpPr>
            <a:spLocks noChangeArrowheads="1"/>
          </p:cNvSpPr>
          <p:nvPr/>
        </p:nvSpPr>
        <p:spPr bwMode="auto">
          <a:xfrm>
            <a:off x="5486400"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85353" name="Oval 9"/>
          <p:cNvSpPr>
            <a:spLocks noChangeArrowheads="1"/>
          </p:cNvSpPr>
          <p:nvPr/>
        </p:nvSpPr>
        <p:spPr bwMode="auto">
          <a:xfrm>
            <a:off x="4572000"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85354" name="Oval 10"/>
          <p:cNvSpPr>
            <a:spLocks noChangeArrowheads="1"/>
          </p:cNvSpPr>
          <p:nvPr/>
        </p:nvSpPr>
        <p:spPr bwMode="auto">
          <a:xfrm>
            <a:off x="4572000"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85355" name="Oval 11"/>
          <p:cNvSpPr>
            <a:spLocks noChangeArrowheads="1"/>
          </p:cNvSpPr>
          <p:nvPr/>
        </p:nvSpPr>
        <p:spPr bwMode="auto">
          <a:xfrm>
            <a:off x="5486400" y="4343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85356" name="AutoShape 12"/>
          <p:cNvCxnSpPr>
            <a:cxnSpLocks noChangeShapeType="1"/>
            <a:stCxn id="185348" idx="0"/>
            <a:endCxn id="185349" idx="2"/>
          </p:cNvCxnSpPr>
          <p:nvPr/>
        </p:nvCxnSpPr>
        <p:spPr bwMode="auto">
          <a:xfrm flipV="1">
            <a:off x="2895600" y="3771900"/>
            <a:ext cx="152400" cy="495300"/>
          </a:xfrm>
          <a:prstGeom prst="straightConnector1">
            <a:avLst/>
          </a:prstGeom>
          <a:noFill/>
          <a:ln w="9525">
            <a:solidFill>
              <a:schemeClr val="tx1"/>
            </a:solidFill>
            <a:round/>
            <a:headEnd/>
            <a:tailEnd/>
          </a:ln>
          <a:effectLst/>
        </p:spPr>
      </p:cxnSp>
      <p:cxnSp>
        <p:nvCxnSpPr>
          <p:cNvPr id="185357" name="AutoShape 13"/>
          <p:cNvCxnSpPr>
            <a:cxnSpLocks noChangeShapeType="1"/>
            <a:stCxn id="185350" idx="1"/>
            <a:endCxn id="185348" idx="4"/>
          </p:cNvCxnSpPr>
          <p:nvPr/>
        </p:nvCxnSpPr>
        <p:spPr bwMode="auto">
          <a:xfrm flipH="1" flipV="1">
            <a:off x="2895600" y="4800600"/>
            <a:ext cx="438150" cy="306388"/>
          </a:xfrm>
          <a:prstGeom prst="straightConnector1">
            <a:avLst/>
          </a:prstGeom>
          <a:noFill/>
          <a:ln w="9525">
            <a:solidFill>
              <a:schemeClr val="tx1"/>
            </a:solidFill>
            <a:round/>
            <a:headEnd/>
            <a:tailEnd/>
          </a:ln>
          <a:effectLst/>
        </p:spPr>
      </p:cxnSp>
      <p:cxnSp>
        <p:nvCxnSpPr>
          <p:cNvPr id="185358" name="AutoShape 14"/>
          <p:cNvCxnSpPr>
            <a:cxnSpLocks noChangeShapeType="1"/>
            <a:stCxn id="185348" idx="1"/>
            <a:endCxn id="185351" idx="2"/>
          </p:cNvCxnSpPr>
          <p:nvPr/>
        </p:nvCxnSpPr>
        <p:spPr bwMode="auto">
          <a:xfrm flipV="1">
            <a:off x="2571750" y="3086100"/>
            <a:ext cx="628650" cy="1258888"/>
          </a:xfrm>
          <a:prstGeom prst="straightConnector1">
            <a:avLst/>
          </a:prstGeom>
          <a:noFill/>
          <a:ln w="9525">
            <a:solidFill>
              <a:schemeClr val="tx1"/>
            </a:solidFill>
            <a:round/>
            <a:headEnd/>
            <a:tailEnd/>
          </a:ln>
          <a:effectLst/>
        </p:spPr>
      </p:cxnSp>
      <p:cxnSp>
        <p:nvCxnSpPr>
          <p:cNvPr id="185359" name="AutoShape 15"/>
          <p:cNvCxnSpPr>
            <a:cxnSpLocks noChangeShapeType="1"/>
            <a:stCxn id="185348" idx="6"/>
            <a:endCxn id="185353" idx="4"/>
          </p:cNvCxnSpPr>
          <p:nvPr/>
        </p:nvCxnSpPr>
        <p:spPr bwMode="auto">
          <a:xfrm flipV="1">
            <a:off x="3352800" y="3352800"/>
            <a:ext cx="1676400" cy="1181100"/>
          </a:xfrm>
          <a:prstGeom prst="straightConnector1">
            <a:avLst/>
          </a:prstGeom>
          <a:noFill/>
          <a:ln w="9525">
            <a:solidFill>
              <a:schemeClr val="tx1"/>
            </a:solidFill>
            <a:round/>
            <a:headEnd/>
            <a:tailEnd/>
          </a:ln>
          <a:effectLst/>
        </p:spPr>
      </p:cxnSp>
      <p:cxnSp>
        <p:nvCxnSpPr>
          <p:cNvPr id="185360" name="AutoShape 16"/>
          <p:cNvCxnSpPr>
            <a:cxnSpLocks noChangeShapeType="1"/>
            <a:stCxn id="185349" idx="6"/>
            <a:endCxn id="185353" idx="3"/>
          </p:cNvCxnSpPr>
          <p:nvPr/>
        </p:nvCxnSpPr>
        <p:spPr bwMode="auto">
          <a:xfrm flipV="1">
            <a:off x="3962400" y="3275013"/>
            <a:ext cx="742950" cy="496887"/>
          </a:xfrm>
          <a:prstGeom prst="straightConnector1">
            <a:avLst/>
          </a:prstGeom>
          <a:noFill/>
          <a:ln w="9525">
            <a:solidFill>
              <a:schemeClr val="tx1"/>
            </a:solidFill>
            <a:round/>
            <a:headEnd/>
            <a:tailEnd/>
          </a:ln>
          <a:effectLst/>
        </p:spPr>
      </p:cxnSp>
      <p:cxnSp>
        <p:nvCxnSpPr>
          <p:cNvPr id="185361" name="AutoShape 17"/>
          <p:cNvCxnSpPr>
            <a:cxnSpLocks noChangeShapeType="1"/>
            <a:stCxn id="185351" idx="6"/>
            <a:endCxn id="185353" idx="2"/>
          </p:cNvCxnSpPr>
          <p:nvPr/>
        </p:nvCxnSpPr>
        <p:spPr bwMode="auto">
          <a:xfrm>
            <a:off x="4114800" y="3086100"/>
            <a:ext cx="457200" cy="0"/>
          </a:xfrm>
          <a:prstGeom prst="straightConnector1">
            <a:avLst/>
          </a:prstGeom>
          <a:noFill/>
          <a:ln w="9525">
            <a:solidFill>
              <a:schemeClr val="tx1"/>
            </a:solidFill>
            <a:round/>
            <a:headEnd/>
            <a:tailEnd/>
          </a:ln>
          <a:effectLst/>
        </p:spPr>
      </p:cxnSp>
      <p:cxnSp>
        <p:nvCxnSpPr>
          <p:cNvPr id="185362" name="AutoShape 18"/>
          <p:cNvCxnSpPr>
            <a:cxnSpLocks noChangeShapeType="1"/>
            <a:stCxn id="185350" idx="0"/>
            <a:endCxn id="185349" idx="4"/>
          </p:cNvCxnSpPr>
          <p:nvPr/>
        </p:nvCxnSpPr>
        <p:spPr bwMode="auto">
          <a:xfrm flipH="1" flipV="1">
            <a:off x="3505200" y="4038600"/>
            <a:ext cx="152400" cy="990600"/>
          </a:xfrm>
          <a:prstGeom prst="straightConnector1">
            <a:avLst/>
          </a:prstGeom>
          <a:noFill/>
          <a:ln w="9525">
            <a:solidFill>
              <a:schemeClr val="tx1"/>
            </a:solidFill>
            <a:round/>
            <a:headEnd/>
            <a:tailEnd/>
          </a:ln>
          <a:effectLst/>
        </p:spPr>
      </p:cxnSp>
      <p:cxnSp>
        <p:nvCxnSpPr>
          <p:cNvPr id="185363" name="AutoShape 19"/>
          <p:cNvCxnSpPr>
            <a:cxnSpLocks noChangeShapeType="1"/>
            <a:stCxn id="185354" idx="2"/>
            <a:endCxn id="185350" idx="6"/>
          </p:cNvCxnSpPr>
          <p:nvPr/>
        </p:nvCxnSpPr>
        <p:spPr bwMode="auto">
          <a:xfrm flipH="1">
            <a:off x="4114800" y="5295900"/>
            <a:ext cx="457200" cy="0"/>
          </a:xfrm>
          <a:prstGeom prst="straightConnector1">
            <a:avLst/>
          </a:prstGeom>
          <a:noFill/>
          <a:ln w="9525">
            <a:solidFill>
              <a:schemeClr val="tx1"/>
            </a:solidFill>
            <a:round/>
            <a:headEnd/>
            <a:tailEnd/>
          </a:ln>
          <a:effectLst/>
        </p:spPr>
      </p:cxnSp>
      <p:cxnSp>
        <p:nvCxnSpPr>
          <p:cNvPr id="185364" name="AutoShape 20"/>
          <p:cNvCxnSpPr>
            <a:cxnSpLocks noChangeShapeType="1"/>
            <a:stCxn id="185354" idx="1"/>
            <a:endCxn id="185348" idx="5"/>
          </p:cNvCxnSpPr>
          <p:nvPr/>
        </p:nvCxnSpPr>
        <p:spPr bwMode="auto">
          <a:xfrm flipH="1" flipV="1">
            <a:off x="3219450" y="4722813"/>
            <a:ext cx="1485900" cy="384175"/>
          </a:xfrm>
          <a:prstGeom prst="straightConnector1">
            <a:avLst/>
          </a:prstGeom>
          <a:noFill/>
          <a:ln w="9525">
            <a:solidFill>
              <a:schemeClr val="tx1"/>
            </a:solidFill>
            <a:round/>
            <a:headEnd/>
            <a:tailEnd/>
          </a:ln>
          <a:effectLst/>
        </p:spPr>
      </p:cxnSp>
      <p:cxnSp>
        <p:nvCxnSpPr>
          <p:cNvPr id="185365" name="AutoShape 21"/>
          <p:cNvCxnSpPr>
            <a:cxnSpLocks noChangeShapeType="1"/>
            <a:stCxn id="185354" idx="0"/>
            <a:endCxn id="185349" idx="5"/>
          </p:cNvCxnSpPr>
          <p:nvPr/>
        </p:nvCxnSpPr>
        <p:spPr bwMode="auto">
          <a:xfrm flipH="1" flipV="1">
            <a:off x="3829050" y="3960813"/>
            <a:ext cx="1200150" cy="1068387"/>
          </a:xfrm>
          <a:prstGeom prst="straightConnector1">
            <a:avLst/>
          </a:prstGeom>
          <a:noFill/>
          <a:ln w="9525">
            <a:solidFill>
              <a:schemeClr val="tx1"/>
            </a:solidFill>
            <a:round/>
            <a:headEnd/>
            <a:tailEnd/>
          </a:ln>
          <a:effectLst/>
        </p:spPr>
      </p:cxnSp>
      <p:cxnSp>
        <p:nvCxnSpPr>
          <p:cNvPr id="185366" name="AutoShape 22"/>
          <p:cNvCxnSpPr>
            <a:cxnSpLocks noChangeShapeType="1"/>
            <a:stCxn id="185353" idx="6"/>
            <a:endCxn id="185352" idx="0"/>
          </p:cNvCxnSpPr>
          <p:nvPr/>
        </p:nvCxnSpPr>
        <p:spPr bwMode="auto">
          <a:xfrm>
            <a:off x="5486400" y="3086100"/>
            <a:ext cx="457200" cy="571500"/>
          </a:xfrm>
          <a:prstGeom prst="straightConnector1">
            <a:avLst/>
          </a:prstGeom>
          <a:noFill/>
          <a:ln w="9525">
            <a:solidFill>
              <a:schemeClr val="tx1"/>
            </a:solidFill>
            <a:round/>
            <a:headEnd/>
            <a:tailEnd/>
          </a:ln>
          <a:effectLst/>
        </p:spPr>
      </p:cxnSp>
      <p:cxnSp>
        <p:nvCxnSpPr>
          <p:cNvPr id="185367" name="AutoShape 23"/>
          <p:cNvCxnSpPr>
            <a:cxnSpLocks noChangeShapeType="1"/>
            <a:stCxn id="185351" idx="5"/>
            <a:endCxn id="185352" idx="1"/>
          </p:cNvCxnSpPr>
          <p:nvPr/>
        </p:nvCxnSpPr>
        <p:spPr bwMode="auto">
          <a:xfrm>
            <a:off x="3981450" y="3275013"/>
            <a:ext cx="1638300" cy="460375"/>
          </a:xfrm>
          <a:prstGeom prst="straightConnector1">
            <a:avLst/>
          </a:prstGeom>
          <a:noFill/>
          <a:ln w="9525">
            <a:solidFill>
              <a:schemeClr val="tx1"/>
            </a:solidFill>
            <a:round/>
            <a:headEnd/>
            <a:tailEnd/>
          </a:ln>
          <a:effectLst/>
        </p:spPr>
      </p:cxnSp>
      <p:cxnSp>
        <p:nvCxnSpPr>
          <p:cNvPr id="185368" name="AutoShape 24"/>
          <p:cNvCxnSpPr>
            <a:cxnSpLocks noChangeShapeType="1"/>
            <a:stCxn id="185349" idx="6"/>
            <a:endCxn id="185352" idx="2"/>
          </p:cNvCxnSpPr>
          <p:nvPr/>
        </p:nvCxnSpPr>
        <p:spPr bwMode="auto">
          <a:xfrm>
            <a:off x="3962400" y="3771900"/>
            <a:ext cx="1524000" cy="152400"/>
          </a:xfrm>
          <a:prstGeom prst="straightConnector1">
            <a:avLst/>
          </a:prstGeom>
          <a:noFill/>
          <a:ln w="9525">
            <a:solidFill>
              <a:schemeClr val="tx1"/>
            </a:solidFill>
            <a:round/>
            <a:headEnd/>
            <a:tailEnd/>
          </a:ln>
          <a:effectLst/>
        </p:spPr>
      </p:cxnSp>
      <p:cxnSp>
        <p:nvCxnSpPr>
          <p:cNvPr id="185369" name="AutoShape 25"/>
          <p:cNvCxnSpPr>
            <a:cxnSpLocks noChangeShapeType="1"/>
            <a:stCxn id="185348" idx="6"/>
            <a:endCxn id="185352" idx="2"/>
          </p:cNvCxnSpPr>
          <p:nvPr/>
        </p:nvCxnSpPr>
        <p:spPr bwMode="auto">
          <a:xfrm flipV="1">
            <a:off x="3352800" y="3924300"/>
            <a:ext cx="2133600" cy="609600"/>
          </a:xfrm>
          <a:prstGeom prst="straightConnector1">
            <a:avLst/>
          </a:prstGeom>
          <a:noFill/>
          <a:ln w="9525">
            <a:solidFill>
              <a:schemeClr val="tx1"/>
            </a:solidFill>
            <a:round/>
            <a:headEnd/>
            <a:tailEnd/>
          </a:ln>
          <a:effectLst/>
        </p:spPr>
      </p:cxnSp>
      <p:cxnSp>
        <p:nvCxnSpPr>
          <p:cNvPr id="185371" name="AutoShape 27"/>
          <p:cNvCxnSpPr>
            <a:cxnSpLocks noChangeShapeType="1"/>
            <a:stCxn id="185349" idx="5"/>
            <a:endCxn id="185355" idx="1"/>
          </p:cNvCxnSpPr>
          <p:nvPr/>
        </p:nvCxnSpPr>
        <p:spPr bwMode="auto">
          <a:xfrm>
            <a:off x="3829050" y="3960813"/>
            <a:ext cx="1790700" cy="460375"/>
          </a:xfrm>
          <a:prstGeom prst="straightConnector1">
            <a:avLst/>
          </a:prstGeom>
          <a:noFill/>
          <a:ln w="9525">
            <a:solidFill>
              <a:schemeClr val="tx1"/>
            </a:solidFill>
            <a:round/>
            <a:headEnd/>
            <a:tailEnd/>
          </a:ln>
          <a:effectLst/>
        </p:spPr>
      </p:cxnSp>
      <p:cxnSp>
        <p:nvCxnSpPr>
          <p:cNvPr id="185372" name="AutoShape 28"/>
          <p:cNvCxnSpPr>
            <a:cxnSpLocks noChangeShapeType="1"/>
            <a:stCxn id="185348" idx="6"/>
            <a:endCxn id="185355" idx="2"/>
          </p:cNvCxnSpPr>
          <p:nvPr/>
        </p:nvCxnSpPr>
        <p:spPr bwMode="auto">
          <a:xfrm>
            <a:off x="3352800" y="4533900"/>
            <a:ext cx="2133600" cy="76200"/>
          </a:xfrm>
          <a:prstGeom prst="straightConnector1">
            <a:avLst/>
          </a:prstGeom>
          <a:noFill/>
          <a:ln w="9525">
            <a:solidFill>
              <a:schemeClr val="tx1"/>
            </a:solidFill>
            <a:round/>
            <a:headEnd/>
            <a:tailEnd/>
          </a:ln>
          <a:effectLst/>
        </p:spPr>
      </p:cxnSp>
      <p:cxnSp>
        <p:nvCxnSpPr>
          <p:cNvPr id="185373" name="AutoShape 29"/>
          <p:cNvCxnSpPr>
            <a:cxnSpLocks noChangeShapeType="1"/>
            <a:stCxn id="185349" idx="1"/>
            <a:endCxn id="185351" idx="3"/>
          </p:cNvCxnSpPr>
          <p:nvPr/>
        </p:nvCxnSpPr>
        <p:spPr bwMode="auto">
          <a:xfrm flipV="1">
            <a:off x="3181350" y="3275013"/>
            <a:ext cx="152400" cy="307975"/>
          </a:xfrm>
          <a:prstGeom prst="straightConnector1">
            <a:avLst/>
          </a:prstGeom>
          <a:noFill/>
          <a:ln w="50800">
            <a:solidFill>
              <a:srgbClr val="FF0000"/>
            </a:solidFill>
            <a:round/>
            <a:headEnd/>
            <a:tailEnd/>
          </a:ln>
          <a:effectLst/>
        </p:spPr>
      </p:cxnSp>
      <p:cxnSp>
        <p:nvCxnSpPr>
          <p:cNvPr id="185374" name="AutoShape 30"/>
          <p:cNvCxnSpPr>
            <a:cxnSpLocks noChangeShapeType="1"/>
            <a:stCxn id="185350" idx="7"/>
            <a:endCxn id="185351" idx="6"/>
          </p:cNvCxnSpPr>
          <p:nvPr/>
        </p:nvCxnSpPr>
        <p:spPr bwMode="auto">
          <a:xfrm flipV="1">
            <a:off x="3981450" y="3086100"/>
            <a:ext cx="133350" cy="2020888"/>
          </a:xfrm>
          <a:prstGeom prst="straightConnector1">
            <a:avLst/>
          </a:prstGeom>
          <a:noFill/>
          <a:ln w="50800">
            <a:solidFill>
              <a:srgbClr val="FF0000"/>
            </a:solidFill>
            <a:round/>
            <a:headEnd/>
            <a:tailEnd/>
          </a:ln>
          <a:effectLst/>
        </p:spPr>
      </p:cxnSp>
      <p:cxnSp>
        <p:nvCxnSpPr>
          <p:cNvPr id="185376" name="AutoShape 32"/>
          <p:cNvCxnSpPr>
            <a:cxnSpLocks noChangeShapeType="1"/>
            <a:stCxn id="185354" idx="0"/>
            <a:endCxn id="185351" idx="6"/>
          </p:cNvCxnSpPr>
          <p:nvPr/>
        </p:nvCxnSpPr>
        <p:spPr bwMode="auto">
          <a:xfrm flipH="1" flipV="1">
            <a:off x="4114800" y="3086100"/>
            <a:ext cx="914400" cy="1943100"/>
          </a:xfrm>
          <a:prstGeom prst="straightConnector1">
            <a:avLst/>
          </a:prstGeom>
          <a:noFill/>
          <a:ln w="50800">
            <a:solidFill>
              <a:srgbClr val="FF0000"/>
            </a:solidFill>
            <a:round/>
            <a:headEnd/>
            <a:tailEnd/>
          </a:ln>
          <a:effectLst/>
        </p:spPr>
      </p:cxnSp>
      <p:cxnSp>
        <p:nvCxnSpPr>
          <p:cNvPr id="185379" name="AutoShape 35"/>
          <p:cNvCxnSpPr>
            <a:cxnSpLocks noChangeShapeType="1"/>
            <a:stCxn id="185355" idx="2"/>
            <a:endCxn id="185350" idx="6"/>
          </p:cNvCxnSpPr>
          <p:nvPr/>
        </p:nvCxnSpPr>
        <p:spPr bwMode="auto">
          <a:xfrm flipH="1">
            <a:off x="4114800" y="4610100"/>
            <a:ext cx="1371600" cy="685800"/>
          </a:xfrm>
          <a:prstGeom prst="straightConnector1">
            <a:avLst/>
          </a:prstGeom>
          <a:noFill/>
          <a:ln w="50800">
            <a:solidFill>
              <a:srgbClr val="FF0000"/>
            </a:solidFill>
            <a:round/>
            <a:headEnd/>
            <a:tailEnd/>
          </a:ln>
          <a:effectLst/>
        </p:spPr>
      </p:cxnSp>
      <p:cxnSp>
        <p:nvCxnSpPr>
          <p:cNvPr id="185380" name="AutoShape 36"/>
          <p:cNvCxnSpPr>
            <a:cxnSpLocks noChangeShapeType="1"/>
            <a:stCxn id="185352" idx="3"/>
            <a:endCxn id="185350" idx="7"/>
          </p:cNvCxnSpPr>
          <p:nvPr/>
        </p:nvCxnSpPr>
        <p:spPr bwMode="auto">
          <a:xfrm flipH="1">
            <a:off x="3981450" y="4113213"/>
            <a:ext cx="1638300" cy="993775"/>
          </a:xfrm>
          <a:prstGeom prst="straightConnector1">
            <a:avLst/>
          </a:prstGeom>
          <a:noFill/>
          <a:ln w="50800">
            <a:solidFill>
              <a:srgbClr val="FF0000"/>
            </a:solidFill>
            <a:round/>
            <a:headEnd/>
            <a:tailEnd/>
          </a:ln>
          <a:effectLst/>
        </p:spPr>
      </p:cxnSp>
      <p:cxnSp>
        <p:nvCxnSpPr>
          <p:cNvPr id="185381" name="AutoShape 37"/>
          <p:cNvCxnSpPr>
            <a:cxnSpLocks noChangeShapeType="1"/>
            <a:stCxn id="185353" idx="4"/>
            <a:endCxn id="185350" idx="7"/>
          </p:cNvCxnSpPr>
          <p:nvPr/>
        </p:nvCxnSpPr>
        <p:spPr bwMode="auto">
          <a:xfrm flipH="1">
            <a:off x="3981450" y="3352800"/>
            <a:ext cx="1047750" cy="1754188"/>
          </a:xfrm>
          <a:prstGeom prst="straightConnector1">
            <a:avLst/>
          </a:prstGeom>
          <a:noFill/>
          <a:ln w="50800">
            <a:solidFill>
              <a:srgbClr val="FF0000"/>
            </a:solidFill>
            <a:round/>
            <a:headEnd/>
            <a:tailEnd/>
          </a:ln>
          <a:effectLst/>
        </p:spPr>
      </p:cxnSp>
      <p:cxnSp>
        <p:nvCxnSpPr>
          <p:cNvPr id="185382" name="AutoShape 38"/>
          <p:cNvCxnSpPr>
            <a:cxnSpLocks noChangeShapeType="1"/>
            <a:stCxn id="185355" idx="3"/>
            <a:endCxn id="185354" idx="7"/>
          </p:cNvCxnSpPr>
          <p:nvPr/>
        </p:nvCxnSpPr>
        <p:spPr bwMode="auto">
          <a:xfrm flipH="1">
            <a:off x="5353050" y="4799013"/>
            <a:ext cx="266700" cy="307975"/>
          </a:xfrm>
          <a:prstGeom prst="straightConnector1">
            <a:avLst/>
          </a:prstGeom>
          <a:noFill/>
          <a:ln w="50800">
            <a:solidFill>
              <a:srgbClr val="FF0000"/>
            </a:solidFill>
            <a:round/>
            <a:headEnd/>
            <a:tailEnd/>
          </a:ln>
          <a:effectLst/>
        </p:spPr>
      </p:cxnSp>
      <p:cxnSp>
        <p:nvCxnSpPr>
          <p:cNvPr id="185383" name="AutoShape 39"/>
          <p:cNvCxnSpPr>
            <a:cxnSpLocks noChangeShapeType="1"/>
            <a:stCxn id="185355" idx="1"/>
            <a:endCxn id="185353" idx="4"/>
          </p:cNvCxnSpPr>
          <p:nvPr/>
        </p:nvCxnSpPr>
        <p:spPr bwMode="auto">
          <a:xfrm flipH="1" flipV="1">
            <a:off x="5029200" y="3352800"/>
            <a:ext cx="590550" cy="1068388"/>
          </a:xfrm>
          <a:prstGeom prst="straightConnector1">
            <a:avLst/>
          </a:prstGeom>
          <a:noFill/>
          <a:ln w="50800">
            <a:solidFill>
              <a:srgbClr val="FF0000"/>
            </a:solidFill>
            <a:round/>
            <a:headEnd/>
            <a:tailEnd/>
          </a:ln>
          <a:effectLst/>
        </p:spPr>
      </p:cxnSp>
      <p:cxnSp>
        <p:nvCxnSpPr>
          <p:cNvPr id="185384" name="AutoShape 40"/>
          <p:cNvCxnSpPr>
            <a:cxnSpLocks noChangeShapeType="1"/>
            <a:stCxn id="185355" idx="1"/>
            <a:endCxn id="185351" idx="6"/>
          </p:cNvCxnSpPr>
          <p:nvPr/>
        </p:nvCxnSpPr>
        <p:spPr bwMode="auto">
          <a:xfrm flipH="1" flipV="1">
            <a:off x="4114800" y="3086100"/>
            <a:ext cx="1504950" cy="1335088"/>
          </a:xfrm>
          <a:prstGeom prst="straightConnector1">
            <a:avLst/>
          </a:prstGeom>
          <a:noFill/>
          <a:ln w="50800">
            <a:solidFill>
              <a:srgbClr val="FF0000"/>
            </a:solidFill>
            <a:round/>
            <a:headEnd/>
            <a:tailEnd/>
          </a:ln>
          <a:effectLst/>
        </p:spPr>
      </p:cxnSp>
      <p:cxnSp>
        <p:nvCxnSpPr>
          <p:cNvPr id="185385" name="AutoShape 41"/>
          <p:cNvCxnSpPr>
            <a:cxnSpLocks noChangeShapeType="1"/>
            <a:stCxn id="185355" idx="7"/>
            <a:endCxn id="185352" idx="5"/>
          </p:cNvCxnSpPr>
          <p:nvPr/>
        </p:nvCxnSpPr>
        <p:spPr bwMode="auto">
          <a:xfrm flipV="1">
            <a:off x="6267450" y="4113213"/>
            <a:ext cx="0" cy="307975"/>
          </a:xfrm>
          <a:prstGeom prst="straightConnector1">
            <a:avLst/>
          </a:prstGeom>
          <a:noFill/>
          <a:ln w="50800">
            <a:solidFill>
              <a:srgbClr val="FF0000"/>
            </a:solidFill>
            <a:round/>
            <a:headEnd/>
            <a:tailEnd/>
          </a:ln>
          <a:effectLst/>
        </p:spPr>
      </p:cxnSp>
      <p:cxnSp>
        <p:nvCxnSpPr>
          <p:cNvPr id="185386" name="AutoShape 42"/>
          <p:cNvCxnSpPr>
            <a:cxnSpLocks noChangeShapeType="1"/>
            <a:stCxn id="185353" idx="4"/>
            <a:endCxn id="185354" idx="0"/>
          </p:cNvCxnSpPr>
          <p:nvPr/>
        </p:nvCxnSpPr>
        <p:spPr bwMode="auto">
          <a:xfrm>
            <a:off x="5029200" y="3352800"/>
            <a:ext cx="0" cy="1676400"/>
          </a:xfrm>
          <a:prstGeom prst="straightConnector1">
            <a:avLst/>
          </a:prstGeom>
          <a:noFill/>
          <a:ln w="50800">
            <a:solidFill>
              <a:srgbClr val="FF0000"/>
            </a:solidFill>
            <a:round/>
            <a:headEnd/>
            <a:tailEnd/>
          </a:ln>
          <a:effectLst/>
        </p:spPr>
      </p:cxnSp>
      <p:cxnSp>
        <p:nvCxnSpPr>
          <p:cNvPr id="185387" name="AutoShape 43"/>
          <p:cNvCxnSpPr>
            <a:cxnSpLocks noChangeShapeType="1"/>
            <a:stCxn id="185354" idx="0"/>
            <a:endCxn id="185352" idx="3"/>
          </p:cNvCxnSpPr>
          <p:nvPr/>
        </p:nvCxnSpPr>
        <p:spPr bwMode="auto">
          <a:xfrm flipV="1">
            <a:off x="5029200" y="4113213"/>
            <a:ext cx="590550" cy="915987"/>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85CC719B-FB2E-41B6-90FA-0AC1D7CF9310}" type="slidenum">
              <a:rPr lang="en-US"/>
              <a:pPr/>
              <a:t>177</a:t>
            </a:fld>
            <a:endParaRPr lang="en-US"/>
          </a:p>
        </p:txBody>
      </p:sp>
      <p:sp>
        <p:nvSpPr>
          <p:cNvPr id="187394" name="Rectangle 2"/>
          <p:cNvSpPr>
            <a:spLocks noGrp="1" noChangeArrowheads="1"/>
          </p:cNvSpPr>
          <p:nvPr>
            <p:ph type="title"/>
          </p:nvPr>
        </p:nvSpPr>
        <p:spPr/>
        <p:txBody>
          <a:bodyPr/>
          <a:lstStyle/>
          <a:p>
            <a:r>
              <a:rPr lang="en-US" smtClean="0"/>
              <a:t>Tô màu đồ thị và Lập lịch</a:t>
            </a:r>
            <a:endParaRPr lang="en-US"/>
          </a:p>
        </p:txBody>
      </p:sp>
      <p:sp>
        <p:nvSpPr>
          <p:cNvPr id="187395"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…và sau đó làm việc với đồ thị bù (chỉ các môn học có cạnh nối mới có thể có chung sinh viên):</a:t>
            </a:r>
            <a:endParaRPr lang="en-US"/>
          </a:p>
        </p:txBody>
      </p:sp>
      <p:sp>
        <p:nvSpPr>
          <p:cNvPr id="187396" name="Oval 4"/>
          <p:cNvSpPr>
            <a:spLocks noChangeArrowheads="1"/>
          </p:cNvSpPr>
          <p:nvPr/>
        </p:nvSpPr>
        <p:spPr bwMode="auto">
          <a:xfrm>
            <a:off x="2438400" y="4267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87397" name="Oval 5"/>
          <p:cNvSpPr>
            <a:spLocks noChangeArrowheads="1"/>
          </p:cNvSpPr>
          <p:nvPr/>
        </p:nvSpPr>
        <p:spPr bwMode="auto">
          <a:xfrm>
            <a:off x="3048000" y="3505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87398" name="Oval 6"/>
          <p:cNvSpPr>
            <a:spLocks noChangeArrowheads="1"/>
          </p:cNvSpPr>
          <p:nvPr/>
        </p:nvSpPr>
        <p:spPr bwMode="auto">
          <a:xfrm>
            <a:off x="3200400"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87399" name="Oval 7"/>
          <p:cNvSpPr>
            <a:spLocks noChangeArrowheads="1"/>
          </p:cNvSpPr>
          <p:nvPr/>
        </p:nvSpPr>
        <p:spPr bwMode="auto">
          <a:xfrm>
            <a:off x="3200400"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87400" name="Oval 8"/>
          <p:cNvSpPr>
            <a:spLocks noChangeArrowheads="1"/>
          </p:cNvSpPr>
          <p:nvPr/>
        </p:nvSpPr>
        <p:spPr bwMode="auto">
          <a:xfrm>
            <a:off x="5486400"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87401" name="Oval 9"/>
          <p:cNvSpPr>
            <a:spLocks noChangeArrowheads="1"/>
          </p:cNvSpPr>
          <p:nvPr/>
        </p:nvSpPr>
        <p:spPr bwMode="auto">
          <a:xfrm>
            <a:off x="4572000"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87402" name="Oval 10"/>
          <p:cNvSpPr>
            <a:spLocks noChangeArrowheads="1"/>
          </p:cNvSpPr>
          <p:nvPr/>
        </p:nvSpPr>
        <p:spPr bwMode="auto">
          <a:xfrm>
            <a:off x="4572000"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87403" name="Oval 11"/>
          <p:cNvSpPr>
            <a:spLocks noChangeArrowheads="1"/>
          </p:cNvSpPr>
          <p:nvPr/>
        </p:nvSpPr>
        <p:spPr bwMode="auto">
          <a:xfrm>
            <a:off x="5486400" y="4343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87420" name="AutoShape 28"/>
          <p:cNvCxnSpPr>
            <a:cxnSpLocks noChangeShapeType="1"/>
            <a:stCxn id="187397" idx="1"/>
            <a:endCxn id="187399" idx="3"/>
          </p:cNvCxnSpPr>
          <p:nvPr/>
        </p:nvCxnSpPr>
        <p:spPr bwMode="auto">
          <a:xfrm flipV="1">
            <a:off x="3181350" y="3275013"/>
            <a:ext cx="152400" cy="307975"/>
          </a:xfrm>
          <a:prstGeom prst="straightConnector1">
            <a:avLst/>
          </a:prstGeom>
          <a:noFill/>
          <a:ln w="50800">
            <a:solidFill>
              <a:srgbClr val="FF0000"/>
            </a:solidFill>
            <a:round/>
            <a:headEnd/>
            <a:tailEnd/>
          </a:ln>
          <a:effectLst/>
        </p:spPr>
      </p:cxnSp>
      <p:cxnSp>
        <p:nvCxnSpPr>
          <p:cNvPr id="187421" name="AutoShape 29"/>
          <p:cNvCxnSpPr>
            <a:cxnSpLocks noChangeShapeType="1"/>
            <a:stCxn id="187398" idx="7"/>
            <a:endCxn id="187399" idx="6"/>
          </p:cNvCxnSpPr>
          <p:nvPr/>
        </p:nvCxnSpPr>
        <p:spPr bwMode="auto">
          <a:xfrm flipV="1">
            <a:off x="3981450" y="3086100"/>
            <a:ext cx="133350" cy="2020888"/>
          </a:xfrm>
          <a:prstGeom prst="straightConnector1">
            <a:avLst/>
          </a:prstGeom>
          <a:noFill/>
          <a:ln w="50800">
            <a:solidFill>
              <a:srgbClr val="FF0000"/>
            </a:solidFill>
            <a:round/>
            <a:headEnd/>
            <a:tailEnd/>
          </a:ln>
          <a:effectLst/>
        </p:spPr>
      </p:cxnSp>
      <p:cxnSp>
        <p:nvCxnSpPr>
          <p:cNvPr id="187422" name="AutoShape 30"/>
          <p:cNvCxnSpPr>
            <a:cxnSpLocks noChangeShapeType="1"/>
            <a:stCxn id="187402" idx="0"/>
            <a:endCxn id="187399" idx="6"/>
          </p:cNvCxnSpPr>
          <p:nvPr/>
        </p:nvCxnSpPr>
        <p:spPr bwMode="auto">
          <a:xfrm flipH="1" flipV="1">
            <a:off x="4114800" y="3086100"/>
            <a:ext cx="914400" cy="1943100"/>
          </a:xfrm>
          <a:prstGeom prst="straightConnector1">
            <a:avLst/>
          </a:prstGeom>
          <a:noFill/>
          <a:ln w="50800">
            <a:solidFill>
              <a:srgbClr val="FF0000"/>
            </a:solidFill>
            <a:round/>
            <a:headEnd/>
            <a:tailEnd/>
          </a:ln>
          <a:effectLst/>
        </p:spPr>
      </p:cxnSp>
      <p:cxnSp>
        <p:nvCxnSpPr>
          <p:cNvPr id="187423" name="AutoShape 31"/>
          <p:cNvCxnSpPr>
            <a:cxnSpLocks noChangeShapeType="1"/>
            <a:stCxn id="187403" idx="2"/>
            <a:endCxn id="187398" idx="6"/>
          </p:cNvCxnSpPr>
          <p:nvPr/>
        </p:nvCxnSpPr>
        <p:spPr bwMode="auto">
          <a:xfrm flipH="1">
            <a:off x="4114800" y="4610100"/>
            <a:ext cx="1371600" cy="685800"/>
          </a:xfrm>
          <a:prstGeom prst="straightConnector1">
            <a:avLst/>
          </a:prstGeom>
          <a:noFill/>
          <a:ln w="50800">
            <a:solidFill>
              <a:srgbClr val="FF0000"/>
            </a:solidFill>
            <a:round/>
            <a:headEnd/>
            <a:tailEnd/>
          </a:ln>
          <a:effectLst/>
        </p:spPr>
      </p:cxnSp>
      <p:cxnSp>
        <p:nvCxnSpPr>
          <p:cNvPr id="187424" name="AutoShape 32"/>
          <p:cNvCxnSpPr>
            <a:cxnSpLocks noChangeShapeType="1"/>
            <a:stCxn id="187400" idx="3"/>
            <a:endCxn id="187398" idx="7"/>
          </p:cNvCxnSpPr>
          <p:nvPr/>
        </p:nvCxnSpPr>
        <p:spPr bwMode="auto">
          <a:xfrm flipH="1">
            <a:off x="3981450" y="4113213"/>
            <a:ext cx="1638300" cy="993775"/>
          </a:xfrm>
          <a:prstGeom prst="straightConnector1">
            <a:avLst/>
          </a:prstGeom>
          <a:noFill/>
          <a:ln w="50800">
            <a:solidFill>
              <a:srgbClr val="FF0000"/>
            </a:solidFill>
            <a:round/>
            <a:headEnd/>
            <a:tailEnd/>
          </a:ln>
          <a:effectLst/>
        </p:spPr>
      </p:cxnSp>
      <p:cxnSp>
        <p:nvCxnSpPr>
          <p:cNvPr id="187425" name="AutoShape 33"/>
          <p:cNvCxnSpPr>
            <a:cxnSpLocks noChangeShapeType="1"/>
            <a:stCxn id="187401" idx="4"/>
            <a:endCxn id="187398" idx="7"/>
          </p:cNvCxnSpPr>
          <p:nvPr/>
        </p:nvCxnSpPr>
        <p:spPr bwMode="auto">
          <a:xfrm flipH="1">
            <a:off x="3981450" y="3352800"/>
            <a:ext cx="1047750" cy="1754188"/>
          </a:xfrm>
          <a:prstGeom prst="straightConnector1">
            <a:avLst/>
          </a:prstGeom>
          <a:noFill/>
          <a:ln w="50800">
            <a:solidFill>
              <a:srgbClr val="FF0000"/>
            </a:solidFill>
            <a:round/>
            <a:headEnd/>
            <a:tailEnd/>
          </a:ln>
          <a:effectLst/>
        </p:spPr>
      </p:cxnSp>
      <p:cxnSp>
        <p:nvCxnSpPr>
          <p:cNvPr id="187426" name="AutoShape 34"/>
          <p:cNvCxnSpPr>
            <a:cxnSpLocks noChangeShapeType="1"/>
            <a:stCxn id="187403" idx="3"/>
            <a:endCxn id="187402" idx="7"/>
          </p:cNvCxnSpPr>
          <p:nvPr/>
        </p:nvCxnSpPr>
        <p:spPr bwMode="auto">
          <a:xfrm flipH="1">
            <a:off x="5353050" y="4799013"/>
            <a:ext cx="266700" cy="307975"/>
          </a:xfrm>
          <a:prstGeom prst="straightConnector1">
            <a:avLst/>
          </a:prstGeom>
          <a:noFill/>
          <a:ln w="50800">
            <a:solidFill>
              <a:srgbClr val="FF0000"/>
            </a:solidFill>
            <a:round/>
            <a:headEnd/>
            <a:tailEnd/>
          </a:ln>
          <a:effectLst/>
        </p:spPr>
      </p:cxnSp>
      <p:cxnSp>
        <p:nvCxnSpPr>
          <p:cNvPr id="187427" name="AutoShape 35"/>
          <p:cNvCxnSpPr>
            <a:cxnSpLocks noChangeShapeType="1"/>
            <a:stCxn id="187403" idx="1"/>
            <a:endCxn id="187401" idx="4"/>
          </p:cNvCxnSpPr>
          <p:nvPr/>
        </p:nvCxnSpPr>
        <p:spPr bwMode="auto">
          <a:xfrm flipH="1" flipV="1">
            <a:off x="5029200" y="3352800"/>
            <a:ext cx="590550" cy="1068388"/>
          </a:xfrm>
          <a:prstGeom prst="straightConnector1">
            <a:avLst/>
          </a:prstGeom>
          <a:noFill/>
          <a:ln w="50800">
            <a:solidFill>
              <a:srgbClr val="FF0000"/>
            </a:solidFill>
            <a:round/>
            <a:headEnd/>
            <a:tailEnd/>
          </a:ln>
          <a:effectLst/>
        </p:spPr>
      </p:cxnSp>
      <p:cxnSp>
        <p:nvCxnSpPr>
          <p:cNvPr id="187428" name="AutoShape 36"/>
          <p:cNvCxnSpPr>
            <a:cxnSpLocks noChangeShapeType="1"/>
            <a:stCxn id="187403" idx="1"/>
            <a:endCxn id="187399" idx="6"/>
          </p:cNvCxnSpPr>
          <p:nvPr/>
        </p:nvCxnSpPr>
        <p:spPr bwMode="auto">
          <a:xfrm flipH="1" flipV="1">
            <a:off x="4114800" y="3086100"/>
            <a:ext cx="1504950" cy="1335088"/>
          </a:xfrm>
          <a:prstGeom prst="straightConnector1">
            <a:avLst/>
          </a:prstGeom>
          <a:noFill/>
          <a:ln w="50800">
            <a:solidFill>
              <a:srgbClr val="FF0000"/>
            </a:solidFill>
            <a:round/>
            <a:headEnd/>
            <a:tailEnd/>
          </a:ln>
          <a:effectLst/>
        </p:spPr>
      </p:cxnSp>
      <p:cxnSp>
        <p:nvCxnSpPr>
          <p:cNvPr id="187429" name="AutoShape 37"/>
          <p:cNvCxnSpPr>
            <a:cxnSpLocks noChangeShapeType="1"/>
            <a:stCxn id="187403" idx="7"/>
            <a:endCxn id="187400" idx="5"/>
          </p:cNvCxnSpPr>
          <p:nvPr/>
        </p:nvCxnSpPr>
        <p:spPr bwMode="auto">
          <a:xfrm flipV="1">
            <a:off x="6267450" y="4113213"/>
            <a:ext cx="0" cy="307975"/>
          </a:xfrm>
          <a:prstGeom prst="straightConnector1">
            <a:avLst/>
          </a:prstGeom>
          <a:noFill/>
          <a:ln w="50800">
            <a:solidFill>
              <a:srgbClr val="FF0000"/>
            </a:solidFill>
            <a:round/>
            <a:headEnd/>
            <a:tailEnd/>
          </a:ln>
          <a:effectLst/>
        </p:spPr>
      </p:cxnSp>
      <p:cxnSp>
        <p:nvCxnSpPr>
          <p:cNvPr id="187430" name="AutoShape 38"/>
          <p:cNvCxnSpPr>
            <a:cxnSpLocks noChangeShapeType="1"/>
            <a:stCxn id="187401" idx="4"/>
            <a:endCxn id="187402" idx="0"/>
          </p:cNvCxnSpPr>
          <p:nvPr/>
        </p:nvCxnSpPr>
        <p:spPr bwMode="auto">
          <a:xfrm>
            <a:off x="5029200" y="3352800"/>
            <a:ext cx="0" cy="1676400"/>
          </a:xfrm>
          <a:prstGeom prst="straightConnector1">
            <a:avLst/>
          </a:prstGeom>
          <a:noFill/>
          <a:ln w="50800">
            <a:solidFill>
              <a:srgbClr val="FF0000"/>
            </a:solidFill>
            <a:round/>
            <a:headEnd/>
            <a:tailEnd/>
          </a:ln>
          <a:effectLst/>
        </p:spPr>
      </p:cxnSp>
      <p:cxnSp>
        <p:nvCxnSpPr>
          <p:cNvPr id="187431" name="AutoShape 39"/>
          <p:cNvCxnSpPr>
            <a:cxnSpLocks noChangeShapeType="1"/>
            <a:stCxn id="187402" idx="0"/>
            <a:endCxn id="187400" idx="3"/>
          </p:cNvCxnSpPr>
          <p:nvPr/>
        </p:nvCxnSpPr>
        <p:spPr bwMode="auto">
          <a:xfrm flipV="1">
            <a:off x="5029200" y="4113213"/>
            <a:ext cx="590550" cy="915987"/>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A3AA7211-A579-4BD4-BBE2-AF648CB8D339}" type="slidenum">
              <a:rPr lang="en-US"/>
              <a:pPr/>
              <a:t>178</a:t>
            </a:fld>
            <a:endParaRPr lang="en-US"/>
          </a:p>
        </p:txBody>
      </p:sp>
      <p:sp>
        <p:nvSpPr>
          <p:cNvPr id="189442" name="Rectangle 2"/>
          <p:cNvSpPr>
            <a:spLocks noGrp="1" noChangeArrowheads="1"/>
          </p:cNvSpPr>
          <p:nvPr>
            <p:ph type="title"/>
          </p:nvPr>
        </p:nvSpPr>
        <p:spPr/>
        <p:txBody>
          <a:bodyPr/>
          <a:lstStyle/>
          <a:p>
            <a:r>
              <a:rPr lang="en-US" smtClean="0"/>
              <a:t>Tô màu đồ thị và Lập lịch</a:t>
            </a:r>
            <a:endParaRPr lang="en-US"/>
          </a:p>
        </p:txBody>
      </p:sp>
      <p:sp>
        <p:nvSpPr>
          <p:cNvPr id="189443"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Vẽ lại:</a:t>
            </a:r>
            <a:endParaRPr lang="en-US"/>
          </a:p>
        </p:txBody>
      </p:sp>
      <p:sp>
        <p:nvSpPr>
          <p:cNvPr id="189444" name="Oval 4"/>
          <p:cNvSpPr>
            <a:spLocks noChangeArrowheads="1"/>
          </p:cNvSpPr>
          <p:nvPr/>
        </p:nvSpPr>
        <p:spPr bwMode="auto">
          <a:xfrm>
            <a:off x="1217649" y="36560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89445" name="Oval 5"/>
          <p:cNvSpPr>
            <a:spLocks noChangeArrowheads="1"/>
          </p:cNvSpPr>
          <p:nvPr/>
        </p:nvSpPr>
        <p:spPr bwMode="auto">
          <a:xfrm>
            <a:off x="2284449" y="25892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89446" name="Oval 6"/>
          <p:cNvSpPr>
            <a:spLocks noChangeArrowheads="1"/>
          </p:cNvSpPr>
          <p:nvPr/>
        </p:nvSpPr>
        <p:spPr bwMode="auto">
          <a:xfrm>
            <a:off x="3198849" y="38846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89447" name="Oval 7"/>
          <p:cNvSpPr>
            <a:spLocks noChangeArrowheads="1"/>
          </p:cNvSpPr>
          <p:nvPr/>
        </p:nvSpPr>
        <p:spPr bwMode="auto">
          <a:xfrm>
            <a:off x="4037049" y="25892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89448" name="Oval 8"/>
          <p:cNvSpPr>
            <a:spLocks noChangeArrowheads="1"/>
          </p:cNvSpPr>
          <p:nvPr/>
        </p:nvSpPr>
        <p:spPr bwMode="auto">
          <a:xfrm>
            <a:off x="6323049" y="34274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89449" name="Oval 9"/>
          <p:cNvSpPr>
            <a:spLocks noChangeArrowheads="1"/>
          </p:cNvSpPr>
          <p:nvPr/>
        </p:nvSpPr>
        <p:spPr bwMode="auto">
          <a:xfrm>
            <a:off x="5408649" y="25892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89450" name="Oval 10"/>
          <p:cNvSpPr>
            <a:spLocks noChangeArrowheads="1"/>
          </p:cNvSpPr>
          <p:nvPr/>
        </p:nvSpPr>
        <p:spPr bwMode="auto">
          <a:xfrm>
            <a:off x="4037049" y="47990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89451" name="Oval 11"/>
          <p:cNvSpPr>
            <a:spLocks noChangeArrowheads="1"/>
          </p:cNvSpPr>
          <p:nvPr/>
        </p:nvSpPr>
        <p:spPr bwMode="auto">
          <a:xfrm>
            <a:off x="6170649" y="457040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89452" name="AutoShape 12"/>
          <p:cNvCxnSpPr>
            <a:cxnSpLocks noChangeShapeType="1"/>
            <a:stCxn id="189445" idx="6"/>
            <a:endCxn id="189447" idx="2"/>
          </p:cNvCxnSpPr>
          <p:nvPr/>
        </p:nvCxnSpPr>
        <p:spPr bwMode="auto">
          <a:xfrm>
            <a:off x="3198849" y="2855901"/>
            <a:ext cx="838200" cy="0"/>
          </a:xfrm>
          <a:prstGeom prst="straightConnector1">
            <a:avLst/>
          </a:prstGeom>
          <a:noFill/>
          <a:ln w="50800">
            <a:solidFill>
              <a:srgbClr val="FF0000"/>
            </a:solidFill>
            <a:round/>
            <a:headEnd/>
            <a:tailEnd/>
          </a:ln>
          <a:effectLst/>
        </p:spPr>
      </p:cxnSp>
      <p:cxnSp>
        <p:nvCxnSpPr>
          <p:cNvPr id="189453" name="AutoShape 13"/>
          <p:cNvCxnSpPr>
            <a:cxnSpLocks noChangeShapeType="1"/>
            <a:stCxn id="189446" idx="7"/>
            <a:endCxn id="189447" idx="6"/>
          </p:cNvCxnSpPr>
          <p:nvPr/>
        </p:nvCxnSpPr>
        <p:spPr bwMode="auto">
          <a:xfrm flipV="1">
            <a:off x="3979899" y="2855901"/>
            <a:ext cx="971550" cy="1106488"/>
          </a:xfrm>
          <a:prstGeom prst="straightConnector1">
            <a:avLst/>
          </a:prstGeom>
          <a:noFill/>
          <a:ln w="50800">
            <a:solidFill>
              <a:srgbClr val="FF0000"/>
            </a:solidFill>
            <a:round/>
            <a:headEnd/>
            <a:tailEnd/>
          </a:ln>
          <a:effectLst/>
        </p:spPr>
      </p:cxnSp>
      <p:cxnSp>
        <p:nvCxnSpPr>
          <p:cNvPr id="189454" name="AutoShape 14"/>
          <p:cNvCxnSpPr>
            <a:cxnSpLocks noChangeShapeType="1"/>
            <a:stCxn id="189450" idx="0"/>
            <a:endCxn id="189447" idx="6"/>
          </p:cNvCxnSpPr>
          <p:nvPr/>
        </p:nvCxnSpPr>
        <p:spPr bwMode="auto">
          <a:xfrm flipV="1">
            <a:off x="4494249" y="2855901"/>
            <a:ext cx="457200" cy="1943100"/>
          </a:xfrm>
          <a:prstGeom prst="straightConnector1">
            <a:avLst/>
          </a:prstGeom>
          <a:noFill/>
          <a:ln w="50800">
            <a:solidFill>
              <a:srgbClr val="FF0000"/>
            </a:solidFill>
            <a:round/>
            <a:headEnd/>
            <a:tailEnd/>
          </a:ln>
          <a:effectLst/>
        </p:spPr>
      </p:cxnSp>
      <p:cxnSp>
        <p:nvCxnSpPr>
          <p:cNvPr id="189455" name="AutoShape 15"/>
          <p:cNvCxnSpPr>
            <a:cxnSpLocks noChangeShapeType="1"/>
            <a:stCxn id="189451" idx="2"/>
            <a:endCxn id="189446" idx="6"/>
          </p:cNvCxnSpPr>
          <p:nvPr/>
        </p:nvCxnSpPr>
        <p:spPr bwMode="auto">
          <a:xfrm flipH="1" flipV="1">
            <a:off x="4113249" y="4151301"/>
            <a:ext cx="2057400" cy="685800"/>
          </a:xfrm>
          <a:prstGeom prst="straightConnector1">
            <a:avLst/>
          </a:prstGeom>
          <a:noFill/>
          <a:ln w="50800">
            <a:solidFill>
              <a:srgbClr val="FF0000"/>
            </a:solidFill>
            <a:round/>
            <a:headEnd/>
            <a:tailEnd/>
          </a:ln>
          <a:effectLst/>
        </p:spPr>
      </p:cxnSp>
      <p:cxnSp>
        <p:nvCxnSpPr>
          <p:cNvPr id="189456" name="AutoShape 16"/>
          <p:cNvCxnSpPr>
            <a:cxnSpLocks noChangeShapeType="1"/>
            <a:stCxn id="189448" idx="3"/>
            <a:endCxn id="189446" idx="7"/>
          </p:cNvCxnSpPr>
          <p:nvPr/>
        </p:nvCxnSpPr>
        <p:spPr bwMode="auto">
          <a:xfrm flipH="1">
            <a:off x="3979899" y="3883014"/>
            <a:ext cx="2476500" cy="79375"/>
          </a:xfrm>
          <a:prstGeom prst="straightConnector1">
            <a:avLst/>
          </a:prstGeom>
          <a:noFill/>
          <a:ln w="50800">
            <a:solidFill>
              <a:srgbClr val="FF0000"/>
            </a:solidFill>
            <a:round/>
            <a:headEnd/>
            <a:tailEnd/>
          </a:ln>
          <a:effectLst/>
        </p:spPr>
      </p:cxnSp>
      <p:cxnSp>
        <p:nvCxnSpPr>
          <p:cNvPr id="189457" name="AutoShape 17"/>
          <p:cNvCxnSpPr>
            <a:cxnSpLocks noChangeShapeType="1"/>
            <a:stCxn id="189449" idx="4"/>
            <a:endCxn id="189446" idx="7"/>
          </p:cNvCxnSpPr>
          <p:nvPr/>
        </p:nvCxnSpPr>
        <p:spPr bwMode="auto">
          <a:xfrm flipH="1">
            <a:off x="3979899" y="3122601"/>
            <a:ext cx="1885950" cy="839788"/>
          </a:xfrm>
          <a:prstGeom prst="straightConnector1">
            <a:avLst/>
          </a:prstGeom>
          <a:noFill/>
          <a:ln w="50800">
            <a:solidFill>
              <a:srgbClr val="FF0000"/>
            </a:solidFill>
            <a:round/>
            <a:headEnd/>
            <a:tailEnd/>
          </a:ln>
          <a:effectLst/>
        </p:spPr>
      </p:cxnSp>
      <p:cxnSp>
        <p:nvCxnSpPr>
          <p:cNvPr id="189458" name="AutoShape 18"/>
          <p:cNvCxnSpPr>
            <a:cxnSpLocks noChangeShapeType="1"/>
            <a:stCxn id="189451" idx="3"/>
            <a:endCxn id="189450" idx="7"/>
          </p:cNvCxnSpPr>
          <p:nvPr/>
        </p:nvCxnSpPr>
        <p:spPr bwMode="auto">
          <a:xfrm flipH="1" flipV="1">
            <a:off x="4818099" y="4876789"/>
            <a:ext cx="1485900" cy="149225"/>
          </a:xfrm>
          <a:prstGeom prst="straightConnector1">
            <a:avLst/>
          </a:prstGeom>
          <a:noFill/>
          <a:ln w="50800">
            <a:solidFill>
              <a:srgbClr val="FF0000"/>
            </a:solidFill>
            <a:round/>
            <a:headEnd/>
            <a:tailEnd/>
          </a:ln>
          <a:effectLst/>
        </p:spPr>
      </p:cxnSp>
      <p:cxnSp>
        <p:nvCxnSpPr>
          <p:cNvPr id="189459" name="AutoShape 19"/>
          <p:cNvCxnSpPr>
            <a:cxnSpLocks noChangeShapeType="1"/>
            <a:stCxn id="189451" idx="1"/>
            <a:endCxn id="189449" idx="4"/>
          </p:cNvCxnSpPr>
          <p:nvPr/>
        </p:nvCxnSpPr>
        <p:spPr bwMode="auto">
          <a:xfrm flipH="1" flipV="1">
            <a:off x="5865849" y="3122601"/>
            <a:ext cx="438150" cy="1525588"/>
          </a:xfrm>
          <a:prstGeom prst="straightConnector1">
            <a:avLst/>
          </a:prstGeom>
          <a:noFill/>
          <a:ln w="50800">
            <a:solidFill>
              <a:srgbClr val="FF0000"/>
            </a:solidFill>
            <a:round/>
            <a:headEnd/>
            <a:tailEnd/>
          </a:ln>
          <a:effectLst/>
        </p:spPr>
      </p:cxnSp>
      <p:cxnSp>
        <p:nvCxnSpPr>
          <p:cNvPr id="189460" name="AutoShape 20"/>
          <p:cNvCxnSpPr>
            <a:cxnSpLocks noChangeShapeType="1"/>
            <a:stCxn id="189451" idx="1"/>
            <a:endCxn id="189447" idx="6"/>
          </p:cNvCxnSpPr>
          <p:nvPr/>
        </p:nvCxnSpPr>
        <p:spPr bwMode="auto">
          <a:xfrm flipH="1" flipV="1">
            <a:off x="4951449" y="2855901"/>
            <a:ext cx="1352550" cy="1792288"/>
          </a:xfrm>
          <a:prstGeom prst="straightConnector1">
            <a:avLst/>
          </a:prstGeom>
          <a:noFill/>
          <a:ln w="50800">
            <a:solidFill>
              <a:srgbClr val="FF0000"/>
            </a:solidFill>
            <a:round/>
            <a:headEnd/>
            <a:tailEnd/>
          </a:ln>
          <a:effectLst/>
        </p:spPr>
      </p:cxnSp>
      <p:cxnSp>
        <p:nvCxnSpPr>
          <p:cNvPr id="189461" name="AutoShape 21"/>
          <p:cNvCxnSpPr>
            <a:cxnSpLocks noChangeShapeType="1"/>
            <a:stCxn id="189451" idx="7"/>
            <a:endCxn id="189448" idx="5"/>
          </p:cNvCxnSpPr>
          <p:nvPr/>
        </p:nvCxnSpPr>
        <p:spPr bwMode="auto">
          <a:xfrm flipV="1">
            <a:off x="6951699" y="3883014"/>
            <a:ext cx="152400" cy="765175"/>
          </a:xfrm>
          <a:prstGeom prst="straightConnector1">
            <a:avLst/>
          </a:prstGeom>
          <a:noFill/>
          <a:ln w="50800">
            <a:solidFill>
              <a:srgbClr val="FF0000"/>
            </a:solidFill>
            <a:round/>
            <a:headEnd/>
            <a:tailEnd/>
          </a:ln>
          <a:effectLst/>
        </p:spPr>
      </p:cxnSp>
      <p:cxnSp>
        <p:nvCxnSpPr>
          <p:cNvPr id="189462" name="AutoShape 22"/>
          <p:cNvCxnSpPr>
            <a:cxnSpLocks noChangeShapeType="1"/>
            <a:stCxn id="189449" idx="4"/>
            <a:endCxn id="189450" idx="0"/>
          </p:cNvCxnSpPr>
          <p:nvPr/>
        </p:nvCxnSpPr>
        <p:spPr bwMode="auto">
          <a:xfrm flipH="1">
            <a:off x="4494249" y="3122601"/>
            <a:ext cx="1371600" cy="1676400"/>
          </a:xfrm>
          <a:prstGeom prst="straightConnector1">
            <a:avLst/>
          </a:prstGeom>
          <a:noFill/>
          <a:ln w="50800">
            <a:solidFill>
              <a:srgbClr val="FF0000"/>
            </a:solidFill>
            <a:round/>
            <a:headEnd/>
            <a:tailEnd/>
          </a:ln>
          <a:effectLst/>
        </p:spPr>
      </p:cxnSp>
      <p:cxnSp>
        <p:nvCxnSpPr>
          <p:cNvPr id="189463" name="AutoShape 23"/>
          <p:cNvCxnSpPr>
            <a:cxnSpLocks noChangeShapeType="1"/>
            <a:stCxn id="189450" idx="0"/>
            <a:endCxn id="189448" idx="3"/>
          </p:cNvCxnSpPr>
          <p:nvPr/>
        </p:nvCxnSpPr>
        <p:spPr bwMode="auto">
          <a:xfrm flipV="1">
            <a:off x="4494249" y="3883014"/>
            <a:ext cx="1962150" cy="915987"/>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5"/>
          <p:cNvSpPr>
            <a:spLocks noGrp="1"/>
          </p:cNvSpPr>
          <p:nvPr>
            <p:ph type="sldNum" sz="quarter" idx="4294967295"/>
          </p:nvPr>
        </p:nvSpPr>
        <p:spPr>
          <a:xfrm>
            <a:off x="6553200" y="6248400"/>
            <a:ext cx="1905000" cy="457200"/>
          </a:xfrm>
          <a:prstGeom prst="rect">
            <a:avLst/>
          </a:prstGeom>
        </p:spPr>
        <p:txBody>
          <a:bodyPr/>
          <a:lstStyle/>
          <a:p>
            <a:fld id="{8610E475-1226-4260-875F-36B13151A0A2}" type="slidenum">
              <a:rPr lang="en-US"/>
              <a:pPr/>
              <a:t>179</a:t>
            </a:fld>
            <a:endParaRPr lang="en-US"/>
          </a:p>
        </p:txBody>
      </p:sp>
      <p:sp>
        <p:nvSpPr>
          <p:cNvPr id="191490" name="Rectangle 2"/>
          <p:cNvSpPr>
            <a:spLocks noGrp="1" noChangeArrowheads="1"/>
          </p:cNvSpPr>
          <p:nvPr>
            <p:ph type="title"/>
          </p:nvPr>
        </p:nvSpPr>
        <p:spPr/>
        <p:txBody>
          <a:bodyPr/>
          <a:lstStyle/>
          <a:p>
            <a:r>
              <a:rPr lang="en-US" smtClean="0"/>
              <a:t>Tô màu đồ thị và Lập lịch</a:t>
            </a:r>
            <a:endParaRPr lang="en-US"/>
          </a:p>
        </p:txBody>
      </p:sp>
      <p:sp>
        <p:nvSpPr>
          <p:cNvPr id="191491"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Không thể tô bởi 1 màu vì cạnh này</a:t>
            </a:r>
            <a:endParaRPr lang="en-US" u="sng"/>
          </a:p>
        </p:txBody>
      </p:sp>
      <p:sp>
        <p:nvSpPr>
          <p:cNvPr id="191492" name="Oval 4"/>
          <p:cNvSpPr>
            <a:spLocks noChangeArrowheads="1"/>
          </p:cNvSpPr>
          <p:nvPr/>
        </p:nvSpPr>
        <p:spPr bwMode="auto">
          <a:xfrm>
            <a:off x="1728831" y="3886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91493" name="Oval 5"/>
          <p:cNvSpPr>
            <a:spLocks noChangeArrowheads="1"/>
          </p:cNvSpPr>
          <p:nvPr/>
        </p:nvSpPr>
        <p:spPr bwMode="auto">
          <a:xfrm>
            <a:off x="279563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91494" name="Oval 6"/>
          <p:cNvSpPr>
            <a:spLocks noChangeArrowheads="1"/>
          </p:cNvSpPr>
          <p:nvPr/>
        </p:nvSpPr>
        <p:spPr bwMode="auto">
          <a:xfrm>
            <a:off x="3710031" y="4114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91495" name="Oval 7"/>
          <p:cNvSpPr>
            <a:spLocks noChangeArrowheads="1"/>
          </p:cNvSpPr>
          <p:nvPr/>
        </p:nvSpPr>
        <p:spPr bwMode="auto">
          <a:xfrm>
            <a:off x="454823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91496" name="Oval 8"/>
          <p:cNvSpPr>
            <a:spLocks noChangeArrowheads="1"/>
          </p:cNvSpPr>
          <p:nvPr/>
        </p:nvSpPr>
        <p:spPr bwMode="auto">
          <a:xfrm>
            <a:off x="6834231"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91497" name="Oval 9"/>
          <p:cNvSpPr>
            <a:spLocks noChangeArrowheads="1"/>
          </p:cNvSpPr>
          <p:nvPr/>
        </p:nvSpPr>
        <p:spPr bwMode="auto">
          <a:xfrm>
            <a:off x="591983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91498" name="Oval 10"/>
          <p:cNvSpPr>
            <a:spLocks noChangeArrowheads="1"/>
          </p:cNvSpPr>
          <p:nvPr/>
        </p:nvSpPr>
        <p:spPr bwMode="auto">
          <a:xfrm>
            <a:off x="4548231"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91499" name="Oval 11"/>
          <p:cNvSpPr>
            <a:spLocks noChangeArrowheads="1"/>
          </p:cNvSpPr>
          <p:nvPr/>
        </p:nvSpPr>
        <p:spPr bwMode="auto">
          <a:xfrm>
            <a:off x="6681831" y="4800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91500" name="AutoShape 12"/>
          <p:cNvCxnSpPr>
            <a:cxnSpLocks noChangeShapeType="1"/>
            <a:stCxn id="191493" idx="6"/>
            <a:endCxn id="191495" idx="2"/>
          </p:cNvCxnSpPr>
          <p:nvPr/>
        </p:nvCxnSpPr>
        <p:spPr bwMode="auto">
          <a:xfrm>
            <a:off x="3710031" y="3086100"/>
            <a:ext cx="838200" cy="0"/>
          </a:xfrm>
          <a:prstGeom prst="straightConnector1">
            <a:avLst/>
          </a:prstGeom>
          <a:noFill/>
          <a:ln w="50800">
            <a:solidFill>
              <a:srgbClr val="FF0000"/>
            </a:solidFill>
            <a:prstDash val="sysDot"/>
            <a:round/>
            <a:headEnd/>
            <a:tailEnd/>
          </a:ln>
          <a:effectLst/>
        </p:spPr>
      </p:cxnSp>
      <p:cxnSp>
        <p:nvCxnSpPr>
          <p:cNvPr id="191501" name="AutoShape 13"/>
          <p:cNvCxnSpPr>
            <a:cxnSpLocks noChangeShapeType="1"/>
            <a:stCxn id="191494" idx="7"/>
            <a:endCxn id="191495" idx="6"/>
          </p:cNvCxnSpPr>
          <p:nvPr/>
        </p:nvCxnSpPr>
        <p:spPr bwMode="auto">
          <a:xfrm flipV="1">
            <a:off x="4491081" y="3086100"/>
            <a:ext cx="971550" cy="1106488"/>
          </a:xfrm>
          <a:prstGeom prst="straightConnector1">
            <a:avLst/>
          </a:prstGeom>
          <a:noFill/>
          <a:ln w="50800">
            <a:solidFill>
              <a:srgbClr val="FF0000"/>
            </a:solidFill>
            <a:round/>
            <a:headEnd/>
            <a:tailEnd/>
          </a:ln>
          <a:effectLst/>
        </p:spPr>
      </p:cxnSp>
      <p:cxnSp>
        <p:nvCxnSpPr>
          <p:cNvPr id="191502" name="AutoShape 14"/>
          <p:cNvCxnSpPr>
            <a:cxnSpLocks noChangeShapeType="1"/>
            <a:stCxn id="191498" idx="0"/>
            <a:endCxn id="191495" idx="6"/>
          </p:cNvCxnSpPr>
          <p:nvPr/>
        </p:nvCxnSpPr>
        <p:spPr bwMode="auto">
          <a:xfrm flipV="1">
            <a:off x="5005431" y="3086100"/>
            <a:ext cx="457200" cy="1943100"/>
          </a:xfrm>
          <a:prstGeom prst="straightConnector1">
            <a:avLst/>
          </a:prstGeom>
          <a:noFill/>
          <a:ln w="50800">
            <a:solidFill>
              <a:srgbClr val="FF0000"/>
            </a:solidFill>
            <a:round/>
            <a:headEnd/>
            <a:tailEnd/>
          </a:ln>
          <a:effectLst/>
        </p:spPr>
      </p:cxnSp>
      <p:cxnSp>
        <p:nvCxnSpPr>
          <p:cNvPr id="191503" name="AutoShape 15"/>
          <p:cNvCxnSpPr>
            <a:cxnSpLocks noChangeShapeType="1"/>
            <a:stCxn id="191499" idx="2"/>
            <a:endCxn id="191494" idx="6"/>
          </p:cNvCxnSpPr>
          <p:nvPr/>
        </p:nvCxnSpPr>
        <p:spPr bwMode="auto">
          <a:xfrm flipH="1" flipV="1">
            <a:off x="4624431" y="4381500"/>
            <a:ext cx="2057400" cy="685800"/>
          </a:xfrm>
          <a:prstGeom prst="straightConnector1">
            <a:avLst/>
          </a:prstGeom>
          <a:noFill/>
          <a:ln w="50800">
            <a:solidFill>
              <a:srgbClr val="FF0000"/>
            </a:solidFill>
            <a:round/>
            <a:headEnd/>
            <a:tailEnd/>
          </a:ln>
          <a:effectLst/>
        </p:spPr>
      </p:cxnSp>
      <p:cxnSp>
        <p:nvCxnSpPr>
          <p:cNvPr id="191504" name="AutoShape 16"/>
          <p:cNvCxnSpPr>
            <a:cxnSpLocks noChangeShapeType="1"/>
            <a:stCxn id="191496" idx="3"/>
            <a:endCxn id="191494" idx="7"/>
          </p:cNvCxnSpPr>
          <p:nvPr/>
        </p:nvCxnSpPr>
        <p:spPr bwMode="auto">
          <a:xfrm flipH="1">
            <a:off x="4491081" y="4113213"/>
            <a:ext cx="2476500" cy="79375"/>
          </a:xfrm>
          <a:prstGeom prst="straightConnector1">
            <a:avLst/>
          </a:prstGeom>
          <a:noFill/>
          <a:ln w="50800">
            <a:solidFill>
              <a:srgbClr val="FF0000"/>
            </a:solidFill>
            <a:round/>
            <a:headEnd/>
            <a:tailEnd/>
          </a:ln>
          <a:effectLst/>
        </p:spPr>
      </p:cxnSp>
      <p:cxnSp>
        <p:nvCxnSpPr>
          <p:cNvPr id="191505" name="AutoShape 17"/>
          <p:cNvCxnSpPr>
            <a:cxnSpLocks noChangeShapeType="1"/>
            <a:stCxn id="191497" idx="4"/>
            <a:endCxn id="191494" idx="7"/>
          </p:cNvCxnSpPr>
          <p:nvPr/>
        </p:nvCxnSpPr>
        <p:spPr bwMode="auto">
          <a:xfrm flipH="1">
            <a:off x="4491081" y="3352800"/>
            <a:ext cx="1885950" cy="839788"/>
          </a:xfrm>
          <a:prstGeom prst="straightConnector1">
            <a:avLst/>
          </a:prstGeom>
          <a:noFill/>
          <a:ln w="50800">
            <a:solidFill>
              <a:srgbClr val="FF0000"/>
            </a:solidFill>
            <a:round/>
            <a:headEnd/>
            <a:tailEnd/>
          </a:ln>
          <a:effectLst/>
        </p:spPr>
      </p:cxnSp>
      <p:cxnSp>
        <p:nvCxnSpPr>
          <p:cNvPr id="191506" name="AutoShape 18"/>
          <p:cNvCxnSpPr>
            <a:cxnSpLocks noChangeShapeType="1"/>
            <a:stCxn id="191499" idx="3"/>
            <a:endCxn id="191498" idx="7"/>
          </p:cNvCxnSpPr>
          <p:nvPr/>
        </p:nvCxnSpPr>
        <p:spPr bwMode="auto">
          <a:xfrm flipH="1" flipV="1">
            <a:off x="5329281" y="5106988"/>
            <a:ext cx="1485900" cy="149225"/>
          </a:xfrm>
          <a:prstGeom prst="straightConnector1">
            <a:avLst/>
          </a:prstGeom>
          <a:noFill/>
          <a:ln w="50800">
            <a:solidFill>
              <a:srgbClr val="FF0000"/>
            </a:solidFill>
            <a:round/>
            <a:headEnd/>
            <a:tailEnd/>
          </a:ln>
          <a:effectLst/>
        </p:spPr>
      </p:cxnSp>
      <p:cxnSp>
        <p:nvCxnSpPr>
          <p:cNvPr id="191507" name="AutoShape 19"/>
          <p:cNvCxnSpPr>
            <a:cxnSpLocks noChangeShapeType="1"/>
            <a:stCxn id="191499" idx="1"/>
            <a:endCxn id="191497" idx="4"/>
          </p:cNvCxnSpPr>
          <p:nvPr/>
        </p:nvCxnSpPr>
        <p:spPr bwMode="auto">
          <a:xfrm flipH="1" flipV="1">
            <a:off x="6377031" y="3352800"/>
            <a:ext cx="438150" cy="1525588"/>
          </a:xfrm>
          <a:prstGeom prst="straightConnector1">
            <a:avLst/>
          </a:prstGeom>
          <a:noFill/>
          <a:ln w="50800">
            <a:solidFill>
              <a:srgbClr val="FF0000"/>
            </a:solidFill>
            <a:round/>
            <a:headEnd/>
            <a:tailEnd/>
          </a:ln>
          <a:effectLst/>
        </p:spPr>
      </p:cxnSp>
      <p:cxnSp>
        <p:nvCxnSpPr>
          <p:cNvPr id="191508" name="AutoShape 20"/>
          <p:cNvCxnSpPr>
            <a:cxnSpLocks noChangeShapeType="1"/>
            <a:stCxn id="191499" idx="1"/>
            <a:endCxn id="191495" idx="6"/>
          </p:cNvCxnSpPr>
          <p:nvPr/>
        </p:nvCxnSpPr>
        <p:spPr bwMode="auto">
          <a:xfrm flipH="1" flipV="1">
            <a:off x="5462631" y="3086100"/>
            <a:ext cx="1352550" cy="1792288"/>
          </a:xfrm>
          <a:prstGeom prst="straightConnector1">
            <a:avLst/>
          </a:prstGeom>
          <a:noFill/>
          <a:ln w="50800">
            <a:solidFill>
              <a:srgbClr val="FF0000"/>
            </a:solidFill>
            <a:round/>
            <a:headEnd/>
            <a:tailEnd/>
          </a:ln>
          <a:effectLst/>
        </p:spPr>
      </p:cxnSp>
      <p:cxnSp>
        <p:nvCxnSpPr>
          <p:cNvPr id="191509" name="AutoShape 21"/>
          <p:cNvCxnSpPr>
            <a:cxnSpLocks noChangeShapeType="1"/>
            <a:stCxn id="191499" idx="7"/>
            <a:endCxn id="191496" idx="5"/>
          </p:cNvCxnSpPr>
          <p:nvPr/>
        </p:nvCxnSpPr>
        <p:spPr bwMode="auto">
          <a:xfrm flipV="1">
            <a:off x="7462881" y="4113213"/>
            <a:ext cx="152400" cy="765175"/>
          </a:xfrm>
          <a:prstGeom prst="straightConnector1">
            <a:avLst/>
          </a:prstGeom>
          <a:noFill/>
          <a:ln w="50800">
            <a:solidFill>
              <a:srgbClr val="FF0000"/>
            </a:solidFill>
            <a:round/>
            <a:headEnd/>
            <a:tailEnd/>
          </a:ln>
          <a:effectLst/>
        </p:spPr>
      </p:cxnSp>
      <p:cxnSp>
        <p:nvCxnSpPr>
          <p:cNvPr id="191510" name="AutoShape 22"/>
          <p:cNvCxnSpPr>
            <a:cxnSpLocks noChangeShapeType="1"/>
            <a:stCxn id="191497" idx="4"/>
            <a:endCxn id="191498" idx="0"/>
          </p:cNvCxnSpPr>
          <p:nvPr/>
        </p:nvCxnSpPr>
        <p:spPr bwMode="auto">
          <a:xfrm flipH="1">
            <a:off x="5005431" y="3352800"/>
            <a:ext cx="1371600" cy="1676400"/>
          </a:xfrm>
          <a:prstGeom prst="straightConnector1">
            <a:avLst/>
          </a:prstGeom>
          <a:noFill/>
          <a:ln w="50800">
            <a:solidFill>
              <a:srgbClr val="FF0000"/>
            </a:solidFill>
            <a:round/>
            <a:headEnd/>
            <a:tailEnd/>
          </a:ln>
          <a:effectLst/>
        </p:spPr>
      </p:cxnSp>
      <p:cxnSp>
        <p:nvCxnSpPr>
          <p:cNvPr id="191511" name="AutoShape 23"/>
          <p:cNvCxnSpPr>
            <a:cxnSpLocks noChangeShapeType="1"/>
            <a:stCxn id="191498" idx="0"/>
            <a:endCxn id="191496" idx="3"/>
          </p:cNvCxnSpPr>
          <p:nvPr/>
        </p:nvCxnSpPr>
        <p:spPr bwMode="auto">
          <a:xfrm flipV="1">
            <a:off x="5005431" y="4113213"/>
            <a:ext cx="1962150" cy="915987"/>
          </a:xfrm>
          <a:prstGeom prst="straightConnector1">
            <a:avLst/>
          </a:prstGeom>
          <a:noFill/>
          <a:ln w="50800">
            <a:solidFill>
              <a:srgbClr val="FF0000"/>
            </a:solidFill>
            <a:round/>
            <a:headEnd/>
            <a:tailEnd/>
          </a:ln>
          <a:effectLst/>
        </p:spPr>
      </p:cxnSp>
      <p:sp>
        <p:nvSpPr>
          <p:cNvPr id="191512" name="Line 24"/>
          <p:cNvSpPr>
            <a:spLocks noChangeShapeType="1"/>
          </p:cNvSpPr>
          <p:nvPr/>
        </p:nvSpPr>
        <p:spPr bwMode="auto">
          <a:xfrm flipH="1" flipV="1">
            <a:off x="3805227" y="2041506"/>
            <a:ext cx="328617" cy="949338"/>
          </a:xfrm>
          <a:prstGeom prst="line">
            <a:avLst/>
          </a:prstGeom>
          <a:noFill/>
          <a:ln w="28575">
            <a:solidFill>
              <a:srgbClr val="C00000"/>
            </a:solidFill>
            <a:round/>
            <a:headEnd type="triangle" w="med" len="med"/>
            <a:tailEnd type="none" w="med" len="me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lide Number Placeholder 5"/>
          <p:cNvSpPr>
            <a:spLocks noGrp="1"/>
          </p:cNvSpPr>
          <p:nvPr>
            <p:ph type="sldNum" sz="quarter" idx="4294967295"/>
          </p:nvPr>
        </p:nvSpPr>
        <p:spPr>
          <a:xfrm>
            <a:off x="6553200" y="6248400"/>
            <a:ext cx="1905000" cy="457200"/>
          </a:xfrm>
          <a:prstGeom prst="rect">
            <a:avLst/>
          </a:prstGeom>
        </p:spPr>
        <p:txBody>
          <a:bodyPr/>
          <a:lstStyle/>
          <a:p>
            <a:fld id="{FE1B247C-DB4A-4E2D-8253-0E6CB84D6082}" type="slidenum">
              <a:rPr lang="en-US"/>
              <a:pPr/>
              <a:t>180</a:t>
            </a:fld>
            <a:endParaRPr lang="en-US"/>
          </a:p>
        </p:txBody>
      </p:sp>
      <p:sp>
        <p:nvSpPr>
          <p:cNvPr id="193538" name="Rectangle 2"/>
          <p:cNvSpPr>
            <a:spLocks noGrp="1" noChangeArrowheads="1"/>
          </p:cNvSpPr>
          <p:nvPr>
            <p:ph type="title"/>
          </p:nvPr>
        </p:nvSpPr>
        <p:spPr/>
        <p:txBody>
          <a:bodyPr/>
          <a:lstStyle/>
          <a:p>
            <a:r>
              <a:rPr lang="en-US" smtClean="0"/>
              <a:t>Tô màu đồ thị và Lập lịch</a:t>
            </a:r>
            <a:endParaRPr lang="en-US"/>
          </a:p>
        </p:txBody>
      </p:sp>
      <p:sp>
        <p:nvSpPr>
          <p:cNvPr id="193540" name="Oval 4"/>
          <p:cNvSpPr>
            <a:spLocks noChangeArrowheads="1"/>
          </p:cNvSpPr>
          <p:nvPr/>
        </p:nvSpPr>
        <p:spPr bwMode="auto">
          <a:xfrm>
            <a:off x="1582779" y="3886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93541" name="Oval 5"/>
          <p:cNvSpPr>
            <a:spLocks noChangeArrowheads="1"/>
          </p:cNvSpPr>
          <p:nvPr/>
        </p:nvSpPr>
        <p:spPr bwMode="auto">
          <a:xfrm>
            <a:off x="2598747" y="278606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93542" name="Oval 6"/>
          <p:cNvSpPr>
            <a:spLocks noChangeArrowheads="1"/>
          </p:cNvSpPr>
          <p:nvPr/>
        </p:nvSpPr>
        <p:spPr bwMode="auto">
          <a:xfrm>
            <a:off x="3563979" y="4114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93543" name="Oval 7"/>
          <p:cNvSpPr>
            <a:spLocks noChangeArrowheads="1"/>
          </p:cNvSpPr>
          <p:nvPr/>
        </p:nvSpPr>
        <p:spPr bwMode="auto">
          <a:xfrm>
            <a:off x="4351347" y="2786061"/>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93544" name="Oval 8"/>
          <p:cNvSpPr>
            <a:spLocks noChangeArrowheads="1"/>
          </p:cNvSpPr>
          <p:nvPr/>
        </p:nvSpPr>
        <p:spPr bwMode="auto">
          <a:xfrm>
            <a:off x="6688179"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93545" name="Oval 9"/>
          <p:cNvSpPr>
            <a:spLocks noChangeArrowheads="1"/>
          </p:cNvSpPr>
          <p:nvPr/>
        </p:nvSpPr>
        <p:spPr bwMode="auto">
          <a:xfrm>
            <a:off x="5773779"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93546" name="Oval 10"/>
          <p:cNvSpPr>
            <a:spLocks noChangeArrowheads="1"/>
          </p:cNvSpPr>
          <p:nvPr/>
        </p:nvSpPr>
        <p:spPr bwMode="auto">
          <a:xfrm>
            <a:off x="4402179"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93547" name="Oval 11"/>
          <p:cNvSpPr>
            <a:spLocks noChangeArrowheads="1"/>
          </p:cNvSpPr>
          <p:nvPr/>
        </p:nvSpPr>
        <p:spPr bwMode="auto">
          <a:xfrm>
            <a:off x="6535779" y="4800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93548" name="AutoShape 12"/>
          <p:cNvCxnSpPr>
            <a:cxnSpLocks noChangeShapeType="1"/>
            <a:stCxn id="193541" idx="6"/>
            <a:endCxn id="193543" idx="2"/>
          </p:cNvCxnSpPr>
          <p:nvPr/>
        </p:nvCxnSpPr>
        <p:spPr bwMode="auto">
          <a:xfrm>
            <a:off x="3513147" y="3052761"/>
            <a:ext cx="838200" cy="0"/>
          </a:xfrm>
          <a:prstGeom prst="straightConnector1">
            <a:avLst/>
          </a:prstGeom>
          <a:noFill/>
          <a:ln w="50800">
            <a:solidFill>
              <a:srgbClr val="FF0000"/>
            </a:solidFill>
            <a:round/>
            <a:headEnd/>
            <a:tailEnd/>
          </a:ln>
          <a:effectLst/>
        </p:spPr>
      </p:cxnSp>
      <p:cxnSp>
        <p:nvCxnSpPr>
          <p:cNvPr id="193549" name="AutoShape 13"/>
          <p:cNvCxnSpPr>
            <a:cxnSpLocks noChangeShapeType="1"/>
            <a:stCxn id="193542" idx="7"/>
            <a:endCxn id="193543" idx="6"/>
          </p:cNvCxnSpPr>
          <p:nvPr/>
        </p:nvCxnSpPr>
        <p:spPr bwMode="auto">
          <a:xfrm rot="5400000" flipH="1" flipV="1">
            <a:off x="4235030" y="3162199"/>
            <a:ext cx="1140154" cy="921279"/>
          </a:xfrm>
          <a:prstGeom prst="straightConnector1">
            <a:avLst/>
          </a:prstGeom>
          <a:noFill/>
          <a:ln w="50800">
            <a:solidFill>
              <a:srgbClr val="FF0000"/>
            </a:solidFill>
            <a:round/>
            <a:headEnd/>
            <a:tailEnd/>
          </a:ln>
          <a:effectLst/>
        </p:spPr>
      </p:cxnSp>
      <p:cxnSp>
        <p:nvCxnSpPr>
          <p:cNvPr id="193550" name="AutoShape 14"/>
          <p:cNvCxnSpPr>
            <a:cxnSpLocks noChangeShapeType="1"/>
            <a:stCxn id="193546" idx="0"/>
            <a:endCxn id="193543" idx="6"/>
          </p:cNvCxnSpPr>
          <p:nvPr/>
        </p:nvCxnSpPr>
        <p:spPr bwMode="auto">
          <a:xfrm rot="5400000" flipH="1" flipV="1">
            <a:off x="4074344" y="3837797"/>
            <a:ext cx="1976439" cy="406368"/>
          </a:xfrm>
          <a:prstGeom prst="straightConnector1">
            <a:avLst/>
          </a:prstGeom>
          <a:noFill/>
          <a:ln w="50800">
            <a:solidFill>
              <a:srgbClr val="FF0000"/>
            </a:solidFill>
            <a:round/>
            <a:headEnd/>
            <a:tailEnd/>
          </a:ln>
          <a:effectLst/>
        </p:spPr>
      </p:cxnSp>
      <p:cxnSp>
        <p:nvCxnSpPr>
          <p:cNvPr id="193551" name="AutoShape 15"/>
          <p:cNvCxnSpPr>
            <a:cxnSpLocks noChangeShapeType="1"/>
            <a:stCxn id="193547" idx="2"/>
            <a:endCxn id="193542" idx="6"/>
          </p:cNvCxnSpPr>
          <p:nvPr/>
        </p:nvCxnSpPr>
        <p:spPr bwMode="auto">
          <a:xfrm flipH="1" flipV="1">
            <a:off x="4478379" y="4381500"/>
            <a:ext cx="2057400" cy="685800"/>
          </a:xfrm>
          <a:prstGeom prst="straightConnector1">
            <a:avLst/>
          </a:prstGeom>
          <a:noFill/>
          <a:ln w="50800">
            <a:solidFill>
              <a:srgbClr val="FF0000"/>
            </a:solidFill>
            <a:prstDash val="sysDot"/>
            <a:round/>
            <a:headEnd/>
            <a:tailEnd/>
          </a:ln>
          <a:effectLst/>
        </p:spPr>
      </p:cxnSp>
      <p:cxnSp>
        <p:nvCxnSpPr>
          <p:cNvPr id="193552" name="AutoShape 16"/>
          <p:cNvCxnSpPr>
            <a:cxnSpLocks noChangeShapeType="1"/>
            <a:stCxn id="193544" idx="3"/>
            <a:endCxn id="193542" idx="7"/>
          </p:cNvCxnSpPr>
          <p:nvPr/>
        </p:nvCxnSpPr>
        <p:spPr bwMode="auto">
          <a:xfrm flipH="1">
            <a:off x="4345029" y="4113213"/>
            <a:ext cx="2476500" cy="79375"/>
          </a:xfrm>
          <a:prstGeom prst="straightConnector1">
            <a:avLst/>
          </a:prstGeom>
          <a:noFill/>
          <a:ln w="50800">
            <a:solidFill>
              <a:srgbClr val="FF0000"/>
            </a:solidFill>
            <a:round/>
            <a:headEnd/>
            <a:tailEnd/>
          </a:ln>
          <a:effectLst/>
        </p:spPr>
      </p:cxnSp>
      <p:cxnSp>
        <p:nvCxnSpPr>
          <p:cNvPr id="193553" name="AutoShape 17"/>
          <p:cNvCxnSpPr>
            <a:cxnSpLocks noChangeShapeType="1"/>
            <a:stCxn id="193545" idx="4"/>
            <a:endCxn id="193542" idx="7"/>
          </p:cNvCxnSpPr>
          <p:nvPr/>
        </p:nvCxnSpPr>
        <p:spPr bwMode="auto">
          <a:xfrm flipH="1">
            <a:off x="4345029" y="3352800"/>
            <a:ext cx="1885950" cy="839788"/>
          </a:xfrm>
          <a:prstGeom prst="straightConnector1">
            <a:avLst/>
          </a:prstGeom>
          <a:noFill/>
          <a:ln w="50800">
            <a:solidFill>
              <a:srgbClr val="FF0000"/>
            </a:solidFill>
            <a:prstDash val="sysDot"/>
            <a:round/>
            <a:headEnd/>
            <a:tailEnd/>
          </a:ln>
          <a:effectLst/>
        </p:spPr>
      </p:cxnSp>
      <p:cxnSp>
        <p:nvCxnSpPr>
          <p:cNvPr id="193554" name="AutoShape 18"/>
          <p:cNvCxnSpPr>
            <a:cxnSpLocks noChangeShapeType="1"/>
            <a:stCxn id="193547" idx="3"/>
            <a:endCxn id="193546" idx="7"/>
          </p:cNvCxnSpPr>
          <p:nvPr/>
        </p:nvCxnSpPr>
        <p:spPr bwMode="auto">
          <a:xfrm flipH="1" flipV="1">
            <a:off x="5183229" y="5106988"/>
            <a:ext cx="1485900" cy="149225"/>
          </a:xfrm>
          <a:prstGeom prst="straightConnector1">
            <a:avLst/>
          </a:prstGeom>
          <a:noFill/>
          <a:ln w="50800">
            <a:solidFill>
              <a:srgbClr val="FF0000"/>
            </a:solidFill>
            <a:round/>
            <a:headEnd/>
            <a:tailEnd/>
          </a:ln>
          <a:effectLst/>
        </p:spPr>
      </p:cxnSp>
      <p:cxnSp>
        <p:nvCxnSpPr>
          <p:cNvPr id="193555" name="AutoShape 19"/>
          <p:cNvCxnSpPr>
            <a:cxnSpLocks noChangeShapeType="1"/>
            <a:stCxn id="193547" idx="1"/>
            <a:endCxn id="193545" idx="4"/>
          </p:cNvCxnSpPr>
          <p:nvPr/>
        </p:nvCxnSpPr>
        <p:spPr bwMode="auto">
          <a:xfrm flipH="1" flipV="1">
            <a:off x="6230979" y="3352800"/>
            <a:ext cx="438150" cy="1525588"/>
          </a:xfrm>
          <a:prstGeom prst="straightConnector1">
            <a:avLst/>
          </a:prstGeom>
          <a:noFill/>
          <a:ln w="50800">
            <a:solidFill>
              <a:srgbClr val="FF0000"/>
            </a:solidFill>
            <a:prstDash val="sysDot"/>
            <a:round/>
            <a:headEnd/>
            <a:tailEnd/>
          </a:ln>
          <a:effectLst/>
        </p:spPr>
      </p:cxnSp>
      <p:cxnSp>
        <p:nvCxnSpPr>
          <p:cNvPr id="193556" name="AutoShape 20"/>
          <p:cNvCxnSpPr>
            <a:cxnSpLocks noChangeShapeType="1"/>
            <a:stCxn id="193547" idx="1"/>
            <a:endCxn id="193543" idx="6"/>
          </p:cNvCxnSpPr>
          <p:nvPr/>
        </p:nvCxnSpPr>
        <p:spPr bwMode="auto">
          <a:xfrm rot="16200000" flipV="1">
            <a:off x="5054742" y="3263766"/>
            <a:ext cx="1825954" cy="1403943"/>
          </a:xfrm>
          <a:prstGeom prst="straightConnector1">
            <a:avLst/>
          </a:prstGeom>
          <a:noFill/>
          <a:ln w="50800">
            <a:solidFill>
              <a:srgbClr val="FF0000"/>
            </a:solidFill>
            <a:round/>
            <a:headEnd/>
            <a:tailEnd/>
          </a:ln>
          <a:effectLst/>
        </p:spPr>
      </p:cxnSp>
      <p:cxnSp>
        <p:nvCxnSpPr>
          <p:cNvPr id="193557" name="AutoShape 21"/>
          <p:cNvCxnSpPr>
            <a:cxnSpLocks noChangeShapeType="1"/>
            <a:stCxn id="193547" idx="7"/>
            <a:endCxn id="193544" idx="5"/>
          </p:cNvCxnSpPr>
          <p:nvPr/>
        </p:nvCxnSpPr>
        <p:spPr bwMode="auto">
          <a:xfrm flipV="1">
            <a:off x="7316829" y="4113213"/>
            <a:ext cx="152400" cy="765175"/>
          </a:xfrm>
          <a:prstGeom prst="straightConnector1">
            <a:avLst/>
          </a:prstGeom>
          <a:noFill/>
          <a:ln w="50800">
            <a:solidFill>
              <a:srgbClr val="FF0000"/>
            </a:solidFill>
            <a:round/>
            <a:headEnd/>
            <a:tailEnd/>
          </a:ln>
          <a:effectLst/>
        </p:spPr>
      </p:cxnSp>
      <p:cxnSp>
        <p:nvCxnSpPr>
          <p:cNvPr id="193558" name="AutoShape 22"/>
          <p:cNvCxnSpPr>
            <a:cxnSpLocks noChangeShapeType="1"/>
            <a:stCxn id="193545" idx="4"/>
            <a:endCxn id="193546" idx="0"/>
          </p:cNvCxnSpPr>
          <p:nvPr/>
        </p:nvCxnSpPr>
        <p:spPr bwMode="auto">
          <a:xfrm flipH="1">
            <a:off x="4859379" y="3352800"/>
            <a:ext cx="1371600" cy="1676400"/>
          </a:xfrm>
          <a:prstGeom prst="straightConnector1">
            <a:avLst/>
          </a:prstGeom>
          <a:noFill/>
          <a:ln w="50800">
            <a:solidFill>
              <a:srgbClr val="FF0000"/>
            </a:solidFill>
            <a:round/>
            <a:headEnd/>
            <a:tailEnd/>
          </a:ln>
          <a:effectLst/>
        </p:spPr>
      </p:cxnSp>
      <p:cxnSp>
        <p:nvCxnSpPr>
          <p:cNvPr id="193559" name="AutoShape 23"/>
          <p:cNvCxnSpPr>
            <a:cxnSpLocks noChangeShapeType="1"/>
            <a:stCxn id="193546" idx="0"/>
            <a:endCxn id="193544" idx="3"/>
          </p:cNvCxnSpPr>
          <p:nvPr/>
        </p:nvCxnSpPr>
        <p:spPr bwMode="auto">
          <a:xfrm flipV="1">
            <a:off x="4859379" y="4113213"/>
            <a:ext cx="1962150" cy="915987"/>
          </a:xfrm>
          <a:prstGeom prst="straightConnector1">
            <a:avLst/>
          </a:prstGeom>
          <a:noFill/>
          <a:ln w="50800">
            <a:solidFill>
              <a:srgbClr val="FF0000"/>
            </a:solidFill>
            <a:round/>
            <a:headEnd/>
            <a:tailEnd/>
          </a:ln>
          <a:effectLst/>
        </p:spPr>
      </p:cxnSp>
      <p:sp>
        <p:nvSpPr>
          <p:cNvPr id="193560" name="Line 24"/>
          <p:cNvSpPr>
            <a:spLocks noChangeShapeType="1"/>
          </p:cNvSpPr>
          <p:nvPr/>
        </p:nvSpPr>
        <p:spPr bwMode="auto">
          <a:xfrm flipH="1" flipV="1">
            <a:off x="3878252" y="2041505"/>
            <a:ext cx="1058877" cy="1862163"/>
          </a:xfrm>
          <a:prstGeom prst="line">
            <a:avLst/>
          </a:prstGeom>
          <a:noFill/>
          <a:ln w="28575">
            <a:solidFill>
              <a:schemeClr val="accent6"/>
            </a:solidFill>
            <a:round/>
            <a:headEnd type="triangle" w="med" len="med"/>
            <a:tailEnd type="none" w="med" len="med"/>
          </a:ln>
          <a:effectLst/>
        </p:spPr>
        <p:txBody>
          <a:bodyPr wrap="none" anchor="ctr"/>
          <a:lstStyle/>
          <a:p>
            <a:endParaRPr lang="en-US"/>
          </a:p>
        </p:txBody>
      </p:sp>
      <p:sp>
        <p:nvSpPr>
          <p:cNvPr id="193561" name="Line 25"/>
          <p:cNvSpPr>
            <a:spLocks noChangeShapeType="1"/>
          </p:cNvSpPr>
          <p:nvPr/>
        </p:nvSpPr>
        <p:spPr bwMode="auto">
          <a:xfrm flipH="1" flipV="1">
            <a:off x="4791077" y="2041506"/>
            <a:ext cx="1131903" cy="2774988"/>
          </a:xfrm>
          <a:prstGeom prst="line">
            <a:avLst/>
          </a:prstGeom>
          <a:noFill/>
          <a:ln w="28575">
            <a:solidFill>
              <a:schemeClr val="accent6"/>
            </a:solidFill>
            <a:round/>
            <a:headEnd type="triangle" w="med" len="med"/>
            <a:tailEnd type="none" w="med" len="med"/>
          </a:ln>
          <a:effectLst/>
        </p:spPr>
        <p:txBody>
          <a:bodyPr wrap="none" anchor="ctr"/>
          <a:lstStyle/>
          <a:p>
            <a:endParaRPr lang="en-US"/>
          </a:p>
        </p:txBody>
      </p:sp>
      <p:sp>
        <p:nvSpPr>
          <p:cNvPr id="193562" name="Line 26"/>
          <p:cNvSpPr>
            <a:spLocks noChangeShapeType="1"/>
          </p:cNvSpPr>
          <p:nvPr/>
        </p:nvSpPr>
        <p:spPr bwMode="auto">
          <a:xfrm flipH="1" flipV="1">
            <a:off x="4827590" y="2041506"/>
            <a:ext cx="1533546" cy="1898676"/>
          </a:xfrm>
          <a:prstGeom prst="line">
            <a:avLst/>
          </a:prstGeom>
          <a:noFill/>
          <a:ln w="28575">
            <a:solidFill>
              <a:schemeClr val="accent6"/>
            </a:solidFill>
            <a:round/>
            <a:headEnd type="triangle" w="med" len="med"/>
            <a:tailEnd type="none" w="med" len="med"/>
          </a:ln>
          <a:effectLst/>
        </p:spPr>
        <p:txBody>
          <a:bodyPr wrap="none" anchor="ctr"/>
          <a:lstStyle/>
          <a:p>
            <a:endParaRPr lang="en-US"/>
          </a:p>
        </p:txBody>
      </p:sp>
      <p:sp>
        <p:nvSpPr>
          <p:cNvPr id="30" name="TextBox 29"/>
          <p:cNvSpPr txBox="1"/>
          <p:nvPr/>
        </p:nvSpPr>
        <p:spPr>
          <a:xfrm>
            <a:off x="1870038" y="1457298"/>
            <a:ext cx="5696028" cy="523220"/>
          </a:xfrm>
          <a:prstGeom prst="rect">
            <a:avLst/>
          </a:prstGeom>
          <a:solidFill>
            <a:schemeClr val="accent1">
              <a:lumMod val="20000"/>
              <a:lumOff val="80000"/>
            </a:schemeClr>
          </a:solidFill>
          <a:ln w="28575">
            <a:solidFill>
              <a:srgbClr val="000066"/>
            </a:solidFill>
          </a:ln>
        </p:spPr>
        <p:txBody>
          <a:bodyPr wrap="square" rtlCol="0">
            <a:spAutoFit/>
          </a:bodyPr>
          <a:lstStyle/>
          <a:p>
            <a:r>
              <a:rPr lang="en-US" sz="2800" u="none" smtClean="0">
                <a:solidFill>
                  <a:schemeClr val="accent6">
                    <a:lumMod val="75000"/>
                  </a:schemeClr>
                </a:solidFill>
              </a:rPr>
              <a:t>2 màu không đủ tô vì có tam giác này</a:t>
            </a:r>
            <a:endParaRPr lang="en-US" sz="2800" u="none">
              <a:solidFill>
                <a:schemeClr val="accent6">
                  <a:lumMod val="75000"/>
                </a:schemeClr>
              </a:solidFill>
            </a:endParaRPr>
          </a:p>
        </p:txBody>
      </p:sp>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1389B876-5BBE-40BB-8A97-35F8E660BAC0}" type="slidenum">
              <a:rPr lang="en-US"/>
              <a:pPr/>
              <a:t>181</a:t>
            </a:fld>
            <a:endParaRPr lang="en-US"/>
          </a:p>
        </p:txBody>
      </p:sp>
      <p:sp>
        <p:nvSpPr>
          <p:cNvPr id="195586" name="Rectangle 2"/>
          <p:cNvSpPr>
            <a:spLocks noGrp="1" noChangeArrowheads="1"/>
          </p:cNvSpPr>
          <p:nvPr>
            <p:ph type="title"/>
          </p:nvPr>
        </p:nvSpPr>
        <p:spPr/>
        <p:txBody>
          <a:bodyPr/>
          <a:lstStyle/>
          <a:p>
            <a:r>
              <a:rPr lang="en-US" sz="4000" smtClean="0"/>
              <a:t>Tô màu đồ thị và Lập lịch</a:t>
            </a:r>
            <a:endParaRPr lang="en-US" sz="4000"/>
          </a:p>
        </p:txBody>
      </p:sp>
      <p:sp>
        <p:nvSpPr>
          <p:cNvPr id="195587"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    3 màu là đủ tô tam giác này. Ta tô bởi ba màu </a:t>
            </a:r>
            <a:r>
              <a:rPr lang="en-US"/>
              <a:t>Red, Green, Blue.</a:t>
            </a:r>
            <a:endParaRPr lang="en-US" u="sng"/>
          </a:p>
        </p:txBody>
      </p:sp>
      <p:sp>
        <p:nvSpPr>
          <p:cNvPr id="195588" name="Oval 4"/>
          <p:cNvSpPr>
            <a:spLocks noChangeArrowheads="1"/>
          </p:cNvSpPr>
          <p:nvPr/>
        </p:nvSpPr>
        <p:spPr bwMode="auto">
          <a:xfrm>
            <a:off x="1363701" y="3886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195589" name="Oval 5"/>
          <p:cNvSpPr>
            <a:spLocks noChangeArrowheads="1"/>
          </p:cNvSpPr>
          <p:nvPr/>
        </p:nvSpPr>
        <p:spPr bwMode="auto">
          <a:xfrm>
            <a:off x="24305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195590" name="Oval 6"/>
          <p:cNvSpPr>
            <a:spLocks noChangeArrowheads="1"/>
          </p:cNvSpPr>
          <p:nvPr/>
        </p:nvSpPr>
        <p:spPr bwMode="auto">
          <a:xfrm>
            <a:off x="3344901" y="41148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3157</a:t>
            </a:r>
          </a:p>
        </p:txBody>
      </p:sp>
      <p:sp>
        <p:nvSpPr>
          <p:cNvPr id="195591" name="Oval 7"/>
          <p:cNvSpPr>
            <a:spLocks noChangeArrowheads="1"/>
          </p:cNvSpPr>
          <p:nvPr/>
        </p:nvSpPr>
        <p:spPr bwMode="auto">
          <a:xfrm>
            <a:off x="41831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3203</a:t>
            </a:r>
          </a:p>
        </p:txBody>
      </p:sp>
      <p:sp>
        <p:nvSpPr>
          <p:cNvPr id="195592" name="Oval 8"/>
          <p:cNvSpPr>
            <a:spLocks noChangeArrowheads="1"/>
          </p:cNvSpPr>
          <p:nvPr/>
        </p:nvSpPr>
        <p:spPr bwMode="auto">
          <a:xfrm>
            <a:off x="6469101"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195593" name="Oval 9"/>
          <p:cNvSpPr>
            <a:spLocks noChangeArrowheads="1"/>
          </p:cNvSpPr>
          <p:nvPr/>
        </p:nvSpPr>
        <p:spPr bwMode="auto">
          <a:xfrm>
            <a:off x="55547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195594" name="Oval 10"/>
          <p:cNvSpPr>
            <a:spLocks noChangeArrowheads="1"/>
          </p:cNvSpPr>
          <p:nvPr/>
        </p:nvSpPr>
        <p:spPr bwMode="auto">
          <a:xfrm>
            <a:off x="4183101"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195595" name="Oval 11"/>
          <p:cNvSpPr>
            <a:spLocks noChangeArrowheads="1"/>
          </p:cNvSpPr>
          <p:nvPr/>
        </p:nvSpPr>
        <p:spPr bwMode="auto">
          <a:xfrm>
            <a:off x="6316701" y="4800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4118</a:t>
            </a:r>
          </a:p>
        </p:txBody>
      </p:sp>
      <p:cxnSp>
        <p:nvCxnSpPr>
          <p:cNvPr id="195596" name="AutoShape 12"/>
          <p:cNvCxnSpPr>
            <a:cxnSpLocks noChangeShapeType="1"/>
            <a:stCxn id="195589" idx="6"/>
            <a:endCxn id="195591" idx="2"/>
          </p:cNvCxnSpPr>
          <p:nvPr/>
        </p:nvCxnSpPr>
        <p:spPr bwMode="auto">
          <a:xfrm>
            <a:off x="3344901" y="3086100"/>
            <a:ext cx="838200" cy="0"/>
          </a:xfrm>
          <a:prstGeom prst="straightConnector1">
            <a:avLst/>
          </a:prstGeom>
          <a:noFill/>
          <a:ln w="50800">
            <a:solidFill>
              <a:srgbClr val="FF0000"/>
            </a:solidFill>
            <a:round/>
            <a:headEnd/>
            <a:tailEnd/>
          </a:ln>
          <a:effectLst/>
        </p:spPr>
      </p:cxnSp>
      <p:cxnSp>
        <p:nvCxnSpPr>
          <p:cNvPr id="195597" name="AutoShape 13"/>
          <p:cNvCxnSpPr>
            <a:cxnSpLocks noChangeShapeType="1"/>
            <a:stCxn id="195590" idx="7"/>
            <a:endCxn id="195591" idx="6"/>
          </p:cNvCxnSpPr>
          <p:nvPr/>
        </p:nvCxnSpPr>
        <p:spPr bwMode="auto">
          <a:xfrm flipV="1">
            <a:off x="4125951" y="3086100"/>
            <a:ext cx="971550" cy="1106488"/>
          </a:xfrm>
          <a:prstGeom prst="straightConnector1">
            <a:avLst/>
          </a:prstGeom>
          <a:noFill/>
          <a:ln w="50800">
            <a:solidFill>
              <a:srgbClr val="FF0000"/>
            </a:solidFill>
            <a:round/>
            <a:headEnd/>
            <a:tailEnd/>
          </a:ln>
          <a:effectLst/>
        </p:spPr>
      </p:cxnSp>
      <p:cxnSp>
        <p:nvCxnSpPr>
          <p:cNvPr id="195598" name="AutoShape 14"/>
          <p:cNvCxnSpPr>
            <a:cxnSpLocks noChangeShapeType="1"/>
            <a:stCxn id="195594" idx="0"/>
            <a:endCxn id="195591" idx="6"/>
          </p:cNvCxnSpPr>
          <p:nvPr/>
        </p:nvCxnSpPr>
        <p:spPr bwMode="auto">
          <a:xfrm flipV="1">
            <a:off x="4640301" y="3086100"/>
            <a:ext cx="457200" cy="1943100"/>
          </a:xfrm>
          <a:prstGeom prst="straightConnector1">
            <a:avLst/>
          </a:prstGeom>
          <a:noFill/>
          <a:ln w="50800">
            <a:solidFill>
              <a:srgbClr val="FF0000"/>
            </a:solidFill>
            <a:round/>
            <a:headEnd/>
            <a:tailEnd/>
          </a:ln>
          <a:effectLst/>
        </p:spPr>
      </p:cxnSp>
      <p:cxnSp>
        <p:nvCxnSpPr>
          <p:cNvPr id="195599" name="AutoShape 15"/>
          <p:cNvCxnSpPr>
            <a:cxnSpLocks noChangeShapeType="1"/>
            <a:stCxn id="195595" idx="2"/>
            <a:endCxn id="195590" idx="6"/>
          </p:cNvCxnSpPr>
          <p:nvPr/>
        </p:nvCxnSpPr>
        <p:spPr bwMode="auto">
          <a:xfrm flipH="1" flipV="1">
            <a:off x="4259301" y="4381500"/>
            <a:ext cx="2057400" cy="685800"/>
          </a:xfrm>
          <a:prstGeom prst="straightConnector1">
            <a:avLst/>
          </a:prstGeom>
          <a:noFill/>
          <a:ln w="50800">
            <a:solidFill>
              <a:srgbClr val="FF0000"/>
            </a:solidFill>
            <a:round/>
            <a:headEnd/>
            <a:tailEnd/>
          </a:ln>
          <a:effectLst/>
        </p:spPr>
      </p:cxnSp>
      <p:cxnSp>
        <p:nvCxnSpPr>
          <p:cNvPr id="195600" name="AutoShape 16"/>
          <p:cNvCxnSpPr>
            <a:cxnSpLocks noChangeShapeType="1"/>
            <a:stCxn id="195592" idx="3"/>
            <a:endCxn id="195590" idx="7"/>
          </p:cNvCxnSpPr>
          <p:nvPr/>
        </p:nvCxnSpPr>
        <p:spPr bwMode="auto">
          <a:xfrm flipH="1">
            <a:off x="4125951" y="4113213"/>
            <a:ext cx="2476500" cy="79375"/>
          </a:xfrm>
          <a:prstGeom prst="straightConnector1">
            <a:avLst/>
          </a:prstGeom>
          <a:noFill/>
          <a:ln w="50800">
            <a:solidFill>
              <a:srgbClr val="FF0000"/>
            </a:solidFill>
            <a:round/>
            <a:headEnd/>
            <a:tailEnd/>
          </a:ln>
          <a:effectLst/>
        </p:spPr>
      </p:cxnSp>
      <p:cxnSp>
        <p:nvCxnSpPr>
          <p:cNvPr id="195601" name="AutoShape 17"/>
          <p:cNvCxnSpPr>
            <a:cxnSpLocks noChangeShapeType="1"/>
            <a:stCxn id="195593" idx="4"/>
            <a:endCxn id="195590" idx="7"/>
          </p:cNvCxnSpPr>
          <p:nvPr/>
        </p:nvCxnSpPr>
        <p:spPr bwMode="auto">
          <a:xfrm flipH="1">
            <a:off x="4125951" y="3352800"/>
            <a:ext cx="1885950" cy="839788"/>
          </a:xfrm>
          <a:prstGeom prst="straightConnector1">
            <a:avLst/>
          </a:prstGeom>
          <a:noFill/>
          <a:ln w="50800">
            <a:solidFill>
              <a:srgbClr val="FF0000"/>
            </a:solidFill>
            <a:round/>
            <a:headEnd/>
            <a:tailEnd/>
          </a:ln>
          <a:effectLst/>
        </p:spPr>
      </p:cxnSp>
      <p:cxnSp>
        <p:nvCxnSpPr>
          <p:cNvPr id="195602" name="AutoShape 18"/>
          <p:cNvCxnSpPr>
            <a:cxnSpLocks noChangeShapeType="1"/>
            <a:stCxn id="195595" idx="3"/>
            <a:endCxn id="195594" idx="7"/>
          </p:cNvCxnSpPr>
          <p:nvPr/>
        </p:nvCxnSpPr>
        <p:spPr bwMode="auto">
          <a:xfrm flipH="1" flipV="1">
            <a:off x="4964151" y="5106988"/>
            <a:ext cx="1485900" cy="149225"/>
          </a:xfrm>
          <a:prstGeom prst="straightConnector1">
            <a:avLst/>
          </a:prstGeom>
          <a:noFill/>
          <a:ln w="50800">
            <a:solidFill>
              <a:srgbClr val="FF0000"/>
            </a:solidFill>
            <a:round/>
            <a:headEnd/>
            <a:tailEnd/>
          </a:ln>
          <a:effectLst/>
        </p:spPr>
      </p:cxnSp>
      <p:cxnSp>
        <p:nvCxnSpPr>
          <p:cNvPr id="195603" name="AutoShape 19"/>
          <p:cNvCxnSpPr>
            <a:cxnSpLocks noChangeShapeType="1"/>
            <a:stCxn id="195595" idx="1"/>
            <a:endCxn id="195593" idx="4"/>
          </p:cNvCxnSpPr>
          <p:nvPr/>
        </p:nvCxnSpPr>
        <p:spPr bwMode="auto">
          <a:xfrm flipH="1" flipV="1">
            <a:off x="6011901" y="3352800"/>
            <a:ext cx="438150" cy="1525588"/>
          </a:xfrm>
          <a:prstGeom prst="straightConnector1">
            <a:avLst/>
          </a:prstGeom>
          <a:noFill/>
          <a:ln w="50800">
            <a:solidFill>
              <a:srgbClr val="FF0000"/>
            </a:solidFill>
            <a:round/>
            <a:headEnd/>
            <a:tailEnd/>
          </a:ln>
          <a:effectLst/>
        </p:spPr>
      </p:cxnSp>
      <p:cxnSp>
        <p:nvCxnSpPr>
          <p:cNvPr id="195604" name="AutoShape 20"/>
          <p:cNvCxnSpPr>
            <a:cxnSpLocks noChangeShapeType="1"/>
            <a:stCxn id="195595" idx="1"/>
            <a:endCxn id="195591" idx="6"/>
          </p:cNvCxnSpPr>
          <p:nvPr/>
        </p:nvCxnSpPr>
        <p:spPr bwMode="auto">
          <a:xfrm flipH="1" flipV="1">
            <a:off x="5097501" y="3086100"/>
            <a:ext cx="1352550" cy="1792288"/>
          </a:xfrm>
          <a:prstGeom prst="straightConnector1">
            <a:avLst/>
          </a:prstGeom>
          <a:noFill/>
          <a:ln w="50800">
            <a:solidFill>
              <a:srgbClr val="FF0000"/>
            </a:solidFill>
            <a:round/>
            <a:headEnd/>
            <a:tailEnd/>
          </a:ln>
          <a:effectLst/>
        </p:spPr>
      </p:cxnSp>
      <p:cxnSp>
        <p:nvCxnSpPr>
          <p:cNvPr id="195605" name="AutoShape 21"/>
          <p:cNvCxnSpPr>
            <a:cxnSpLocks noChangeShapeType="1"/>
            <a:stCxn id="195595" idx="7"/>
            <a:endCxn id="195592" idx="5"/>
          </p:cNvCxnSpPr>
          <p:nvPr/>
        </p:nvCxnSpPr>
        <p:spPr bwMode="auto">
          <a:xfrm flipV="1">
            <a:off x="7097751" y="4113213"/>
            <a:ext cx="152400" cy="765175"/>
          </a:xfrm>
          <a:prstGeom prst="straightConnector1">
            <a:avLst/>
          </a:prstGeom>
          <a:noFill/>
          <a:ln w="50800">
            <a:solidFill>
              <a:srgbClr val="FF0000"/>
            </a:solidFill>
            <a:round/>
            <a:headEnd/>
            <a:tailEnd/>
          </a:ln>
          <a:effectLst/>
        </p:spPr>
      </p:cxnSp>
      <p:cxnSp>
        <p:nvCxnSpPr>
          <p:cNvPr id="195606" name="AutoShape 22"/>
          <p:cNvCxnSpPr>
            <a:cxnSpLocks noChangeShapeType="1"/>
            <a:stCxn id="195593" idx="4"/>
            <a:endCxn id="195594" idx="0"/>
          </p:cNvCxnSpPr>
          <p:nvPr/>
        </p:nvCxnSpPr>
        <p:spPr bwMode="auto">
          <a:xfrm flipH="1">
            <a:off x="4640301" y="3352800"/>
            <a:ext cx="1371600" cy="1676400"/>
          </a:xfrm>
          <a:prstGeom prst="straightConnector1">
            <a:avLst/>
          </a:prstGeom>
          <a:noFill/>
          <a:ln w="50800">
            <a:solidFill>
              <a:srgbClr val="FF0000"/>
            </a:solidFill>
            <a:round/>
            <a:headEnd/>
            <a:tailEnd/>
          </a:ln>
          <a:effectLst/>
        </p:spPr>
      </p:cxnSp>
      <p:cxnSp>
        <p:nvCxnSpPr>
          <p:cNvPr id="195607" name="AutoShape 23"/>
          <p:cNvCxnSpPr>
            <a:cxnSpLocks noChangeShapeType="1"/>
            <a:stCxn id="195594" idx="0"/>
            <a:endCxn id="195592" idx="3"/>
          </p:cNvCxnSpPr>
          <p:nvPr/>
        </p:nvCxnSpPr>
        <p:spPr bwMode="auto">
          <a:xfrm flipV="1">
            <a:off x="4640301" y="4113213"/>
            <a:ext cx="1962150" cy="915987"/>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5009071B-EB27-4703-A1F4-FFF1872637AA}" type="slidenum">
              <a:rPr lang="en-US"/>
              <a:pPr/>
              <a:t>182</a:t>
            </a:fld>
            <a:endParaRPr lang="en-US"/>
          </a:p>
        </p:txBody>
      </p:sp>
      <p:sp>
        <p:nvSpPr>
          <p:cNvPr id="201730" name="Rectangle 1026"/>
          <p:cNvSpPr>
            <a:spLocks noGrp="1" noChangeArrowheads="1"/>
          </p:cNvSpPr>
          <p:nvPr>
            <p:ph type="title"/>
          </p:nvPr>
        </p:nvSpPr>
        <p:spPr/>
        <p:txBody>
          <a:bodyPr/>
          <a:lstStyle/>
          <a:p>
            <a:r>
              <a:rPr lang="en-US" sz="4000" smtClean="0"/>
              <a:t>Tô màu đồ thị và Lập lịch</a:t>
            </a:r>
            <a:endParaRPr lang="en-US" sz="4000"/>
          </a:p>
        </p:txBody>
      </p:sp>
      <p:sp>
        <p:nvSpPr>
          <p:cNvPr id="201731" name="Rectangle 1027"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  </a:t>
            </a:r>
            <a:r>
              <a:rPr lang="en-US"/>
              <a:t>3203-Red, 3157-Blue, 4118-Green:</a:t>
            </a:r>
            <a:endParaRPr lang="en-US" u="sng"/>
          </a:p>
        </p:txBody>
      </p:sp>
      <p:sp>
        <p:nvSpPr>
          <p:cNvPr id="201732" name="Oval 1028"/>
          <p:cNvSpPr>
            <a:spLocks noChangeArrowheads="1"/>
          </p:cNvSpPr>
          <p:nvPr/>
        </p:nvSpPr>
        <p:spPr bwMode="auto">
          <a:xfrm>
            <a:off x="1363701" y="3886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201733" name="Oval 1029"/>
          <p:cNvSpPr>
            <a:spLocks noChangeArrowheads="1"/>
          </p:cNvSpPr>
          <p:nvPr/>
        </p:nvSpPr>
        <p:spPr bwMode="auto">
          <a:xfrm>
            <a:off x="24305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201734" name="Oval 1030"/>
          <p:cNvSpPr>
            <a:spLocks noChangeArrowheads="1"/>
          </p:cNvSpPr>
          <p:nvPr/>
        </p:nvSpPr>
        <p:spPr bwMode="auto">
          <a:xfrm>
            <a:off x="3344901" y="4114800"/>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3157</a:t>
            </a:r>
          </a:p>
        </p:txBody>
      </p:sp>
      <p:sp>
        <p:nvSpPr>
          <p:cNvPr id="201735" name="Oval 1031"/>
          <p:cNvSpPr>
            <a:spLocks noChangeArrowheads="1"/>
          </p:cNvSpPr>
          <p:nvPr/>
        </p:nvSpPr>
        <p:spPr bwMode="auto">
          <a:xfrm>
            <a:off x="4183101" y="28194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rgbClr val="FFFF00"/>
                </a:solidFill>
              </a:rPr>
              <a:t>3203</a:t>
            </a:r>
          </a:p>
        </p:txBody>
      </p:sp>
      <p:sp>
        <p:nvSpPr>
          <p:cNvPr id="201736" name="Oval 1032"/>
          <p:cNvSpPr>
            <a:spLocks noChangeArrowheads="1"/>
          </p:cNvSpPr>
          <p:nvPr/>
        </p:nvSpPr>
        <p:spPr bwMode="auto">
          <a:xfrm>
            <a:off x="6469101"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201737" name="Oval 1033"/>
          <p:cNvSpPr>
            <a:spLocks noChangeArrowheads="1"/>
          </p:cNvSpPr>
          <p:nvPr/>
        </p:nvSpPr>
        <p:spPr bwMode="auto">
          <a:xfrm>
            <a:off x="55547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201738" name="Oval 1034"/>
          <p:cNvSpPr>
            <a:spLocks noChangeArrowheads="1"/>
          </p:cNvSpPr>
          <p:nvPr/>
        </p:nvSpPr>
        <p:spPr bwMode="auto">
          <a:xfrm>
            <a:off x="4183101" y="5029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4156</a:t>
            </a:r>
          </a:p>
        </p:txBody>
      </p:sp>
      <p:sp>
        <p:nvSpPr>
          <p:cNvPr id="201739" name="Oval 1035"/>
          <p:cNvSpPr>
            <a:spLocks noChangeArrowheads="1"/>
          </p:cNvSpPr>
          <p:nvPr/>
        </p:nvSpPr>
        <p:spPr bwMode="auto">
          <a:xfrm>
            <a:off x="6316701" y="4800600"/>
            <a:ext cx="914400" cy="533400"/>
          </a:xfrm>
          <a:prstGeom prst="ellipse">
            <a:avLst/>
          </a:prstGeom>
          <a:solidFill>
            <a:srgbClr val="339966"/>
          </a:solidFill>
          <a:ln w="9525" algn="ctr">
            <a:solidFill>
              <a:schemeClr val="tx1"/>
            </a:solidFill>
            <a:round/>
            <a:headEnd/>
            <a:tailEnd/>
          </a:ln>
          <a:effectLst/>
        </p:spPr>
        <p:txBody>
          <a:bodyPr wrap="none" anchor="ctr"/>
          <a:lstStyle/>
          <a:p>
            <a:r>
              <a:rPr lang="en-US" b="0" u="none">
                <a:solidFill>
                  <a:schemeClr val="bg1"/>
                </a:solidFill>
              </a:rPr>
              <a:t>4118</a:t>
            </a:r>
          </a:p>
        </p:txBody>
      </p:sp>
      <p:cxnSp>
        <p:nvCxnSpPr>
          <p:cNvPr id="201740" name="AutoShape 1036"/>
          <p:cNvCxnSpPr>
            <a:cxnSpLocks noChangeShapeType="1"/>
            <a:stCxn id="201733" idx="6"/>
            <a:endCxn id="201735" idx="2"/>
          </p:cNvCxnSpPr>
          <p:nvPr/>
        </p:nvCxnSpPr>
        <p:spPr bwMode="auto">
          <a:xfrm>
            <a:off x="3344901" y="3086100"/>
            <a:ext cx="838200" cy="0"/>
          </a:xfrm>
          <a:prstGeom prst="straightConnector1">
            <a:avLst/>
          </a:prstGeom>
          <a:noFill/>
          <a:ln w="50800">
            <a:solidFill>
              <a:srgbClr val="FF0000"/>
            </a:solidFill>
            <a:round/>
            <a:headEnd/>
            <a:tailEnd/>
          </a:ln>
          <a:effectLst/>
        </p:spPr>
      </p:cxnSp>
      <p:cxnSp>
        <p:nvCxnSpPr>
          <p:cNvPr id="201741" name="AutoShape 1037"/>
          <p:cNvCxnSpPr>
            <a:cxnSpLocks noChangeShapeType="1"/>
            <a:stCxn id="201734" idx="7"/>
            <a:endCxn id="201735" idx="6"/>
          </p:cNvCxnSpPr>
          <p:nvPr/>
        </p:nvCxnSpPr>
        <p:spPr bwMode="auto">
          <a:xfrm flipV="1">
            <a:off x="4125951" y="3086100"/>
            <a:ext cx="971550" cy="1106488"/>
          </a:xfrm>
          <a:prstGeom prst="straightConnector1">
            <a:avLst/>
          </a:prstGeom>
          <a:noFill/>
          <a:ln w="50800">
            <a:solidFill>
              <a:srgbClr val="FF0000"/>
            </a:solidFill>
            <a:round/>
            <a:headEnd/>
            <a:tailEnd/>
          </a:ln>
          <a:effectLst/>
        </p:spPr>
      </p:cxnSp>
      <p:cxnSp>
        <p:nvCxnSpPr>
          <p:cNvPr id="201742" name="AutoShape 1038"/>
          <p:cNvCxnSpPr>
            <a:cxnSpLocks noChangeShapeType="1"/>
            <a:stCxn id="201738" idx="0"/>
            <a:endCxn id="201735" idx="6"/>
          </p:cNvCxnSpPr>
          <p:nvPr/>
        </p:nvCxnSpPr>
        <p:spPr bwMode="auto">
          <a:xfrm flipV="1">
            <a:off x="4640301" y="3086100"/>
            <a:ext cx="457200" cy="1943100"/>
          </a:xfrm>
          <a:prstGeom prst="straightConnector1">
            <a:avLst/>
          </a:prstGeom>
          <a:noFill/>
          <a:ln w="50800">
            <a:solidFill>
              <a:srgbClr val="FF0000"/>
            </a:solidFill>
            <a:round/>
            <a:headEnd/>
            <a:tailEnd/>
          </a:ln>
          <a:effectLst/>
        </p:spPr>
      </p:cxnSp>
      <p:cxnSp>
        <p:nvCxnSpPr>
          <p:cNvPr id="201743" name="AutoShape 1039"/>
          <p:cNvCxnSpPr>
            <a:cxnSpLocks noChangeShapeType="1"/>
            <a:stCxn id="201739" idx="2"/>
            <a:endCxn id="201734" idx="6"/>
          </p:cNvCxnSpPr>
          <p:nvPr/>
        </p:nvCxnSpPr>
        <p:spPr bwMode="auto">
          <a:xfrm flipH="1" flipV="1">
            <a:off x="4259301" y="4381500"/>
            <a:ext cx="2057400" cy="685800"/>
          </a:xfrm>
          <a:prstGeom prst="straightConnector1">
            <a:avLst/>
          </a:prstGeom>
          <a:noFill/>
          <a:ln w="50800">
            <a:solidFill>
              <a:srgbClr val="FF0000"/>
            </a:solidFill>
            <a:round/>
            <a:headEnd/>
            <a:tailEnd/>
          </a:ln>
          <a:effectLst/>
        </p:spPr>
      </p:cxnSp>
      <p:cxnSp>
        <p:nvCxnSpPr>
          <p:cNvPr id="201744" name="AutoShape 1040"/>
          <p:cNvCxnSpPr>
            <a:cxnSpLocks noChangeShapeType="1"/>
            <a:stCxn id="201736" idx="3"/>
            <a:endCxn id="201734" idx="7"/>
          </p:cNvCxnSpPr>
          <p:nvPr/>
        </p:nvCxnSpPr>
        <p:spPr bwMode="auto">
          <a:xfrm flipH="1">
            <a:off x="4125951" y="4113213"/>
            <a:ext cx="2476500" cy="79375"/>
          </a:xfrm>
          <a:prstGeom prst="straightConnector1">
            <a:avLst/>
          </a:prstGeom>
          <a:noFill/>
          <a:ln w="50800">
            <a:solidFill>
              <a:srgbClr val="FF0000"/>
            </a:solidFill>
            <a:round/>
            <a:headEnd/>
            <a:tailEnd/>
          </a:ln>
          <a:effectLst/>
        </p:spPr>
      </p:cxnSp>
      <p:cxnSp>
        <p:nvCxnSpPr>
          <p:cNvPr id="201745" name="AutoShape 1041"/>
          <p:cNvCxnSpPr>
            <a:cxnSpLocks noChangeShapeType="1"/>
            <a:stCxn id="201737" idx="4"/>
            <a:endCxn id="201734" idx="7"/>
          </p:cNvCxnSpPr>
          <p:nvPr/>
        </p:nvCxnSpPr>
        <p:spPr bwMode="auto">
          <a:xfrm flipH="1">
            <a:off x="4125951" y="3352800"/>
            <a:ext cx="1885950" cy="839788"/>
          </a:xfrm>
          <a:prstGeom prst="straightConnector1">
            <a:avLst/>
          </a:prstGeom>
          <a:noFill/>
          <a:ln w="50800">
            <a:solidFill>
              <a:srgbClr val="FF0000"/>
            </a:solidFill>
            <a:round/>
            <a:headEnd/>
            <a:tailEnd/>
          </a:ln>
          <a:effectLst/>
        </p:spPr>
      </p:cxnSp>
      <p:cxnSp>
        <p:nvCxnSpPr>
          <p:cNvPr id="201746" name="AutoShape 1042"/>
          <p:cNvCxnSpPr>
            <a:cxnSpLocks noChangeShapeType="1"/>
            <a:stCxn id="201739" idx="3"/>
            <a:endCxn id="201738" idx="7"/>
          </p:cNvCxnSpPr>
          <p:nvPr/>
        </p:nvCxnSpPr>
        <p:spPr bwMode="auto">
          <a:xfrm flipH="1" flipV="1">
            <a:off x="4964151" y="5106988"/>
            <a:ext cx="1485900" cy="149225"/>
          </a:xfrm>
          <a:prstGeom prst="straightConnector1">
            <a:avLst/>
          </a:prstGeom>
          <a:noFill/>
          <a:ln w="50800">
            <a:solidFill>
              <a:srgbClr val="FF0000"/>
            </a:solidFill>
            <a:round/>
            <a:headEnd/>
            <a:tailEnd/>
          </a:ln>
          <a:effectLst/>
        </p:spPr>
      </p:cxnSp>
      <p:cxnSp>
        <p:nvCxnSpPr>
          <p:cNvPr id="201747" name="AutoShape 1043"/>
          <p:cNvCxnSpPr>
            <a:cxnSpLocks noChangeShapeType="1"/>
            <a:stCxn id="201739" idx="1"/>
            <a:endCxn id="201737" idx="4"/>
          </p:cNvCxnSpPr>
          <p:nvPr/>
        </p:nvCxnSpPr>
        <p:spPr bwMode="auto">
          <a:xfrm flipH="1" flipV="1">
            <a:off x="6011901" y="3352800"/>
            <a:ext cx="438150" cy="1525588"/>
          </a:xfrm>
          <a:prstGeom prst="straightConnector1">
            <a:avLst/>
          </a:prstGeom>
          <a:noFill/>
          <a:ln w="50800">
            <a:solidFill>
              <a:srgbClr val="FF0000"/>
            </a:solidFill>
            <a:round/>
            <a:headEnd/>
            <a:tailEnd/>
          </a:ln>
          <a:effectLst/>
        </p:spPr>
      </p:cxnSp>
      <p:cxnSp>
        <p:nvCxnSpPr>
          <p:cNvPr id="201748" name="AutoShape 1044"/>
          <p:cNvCxnSpPr>
            <a:cxnSpLocks noChangeShapeType="1"/>
            <a:stCxn id="201739" idx="1"/>
            <a:endCxn id="201735" idx="6"/>
          </p:cNvCxnSpPr>
          <p:nvPr/>
        </p:nvCxnSpPr>
        <p:spPr bwMode="auto">
          <a:xfrm flipH="1" flipV="1">
            <a:off x="5097501" y="3086100"/>
            <a:ext cx="1352550" cy="1792288"/>
          </a:xfrm>
          <a:prstGeom prst="straightConnector1">
            <a:avLst/>
          </a:prstGeom>
          <a:noFill/>
          <a:ln w="50800">
            <a:solidFill>
              <a:srgbClr val="FF0000"/>
            </a:solidFill>
            <a:round/>
            <a:headEnd/>
            <a:tailEnd/>
          </a:ln>
          <a:effectLst/>
        </p:spPr>
      </p:cxnSp>
      <p:cxnSp>
        <p:nvCxnSpPr>
          <p:cNvPr id="201749" name="AutoShape 1045"/>
          <p:cNvCxnSpPr>
            <a:cxnSpLocks noChangeShapeType="1"/>
            <a:stCxn id="201739" idx="7"/>
            <a:endCxn id="201736" idx="5"/>
          </p:cNvCxnSpPr>
          <p:nvPr/>
        </p:nvCxnSpPr>
        <p:spPr bwMode="auto">
          <a:xfrm flipV="1">
            <a:off x="7097751" y="4113213"/>
            <a:ext cx="152400" cy="765175"/>
          </a:xfrm>
          <a:prstGeom prst="straightConnector1">
            <a:avLst/>
          </a:prstGeom>
          <a:noFill/>
          <a:ln w="50800">
            <a:solidFill>
              <a:srgbClr val="FF0000"/>
            </a:solidFill>
            <a:round/>
            <a:headEnd/>
            <a:tailEnd/>
          </a:ln>
          <a:effectLst/>
        </p:spPr>
      </p:cxnSp>
      <p:cxnSp>
        <p:nvCxnSpPr>
          <p:cNvPr id="201750" name="AutoShape 1046"/>
          <p:cNvCxnSpPr>
            <a:cxnSpLocks noChangeShapeType="1"/>
            <a:stCxn id="201737" idx="4"/>
            <a:endCxn id="201738" idx="0"/>
          </p:cNvCxnSpPr>
          <p:nvPr/>
        </p:nvCxnSpPr>
        <p:spPr bwMode="auto">
          <a:xfrm flipH="1">
            <a:off x="4640301" y="3352800"/>
            <a:ext cx="1371600" cy="1676400"/>
          </a:xfrm>
          <a:prstGeom prst="straightConnector1">
            <a:avLst/>
          </a:prstGeom>
          <a:noFill/>
          <a:ln w="50800">
            <a:solidFill>
              <a:srgbClr val="FF0000"/>
            </a:solidFill>
            <a:round/>
            <a:headEnd/>
            <a:tailEnd/>
          </a:ln>
          <a:effectLst/>
        </p:spPr>
      </p:cxnSp>
      <p:cxnSp>
        <p:nvCxnSpPr>
          <p:cNvPr id="201751" name="AutoShape 1047"/>
          <p:cNvCxnSpPr>
            <a:cxnSpLocks noChangeShapeType="1"/>
            <a:stCxn id="201738" idx="0"/>
            <a:endCxn id="201736" idx="3"/>
          </p:cNvCxnSpPr>
          <p:nvPr/>
        </p:nvCxnSpPr>
        <p:spPr bwMode="auto">
          <a:xfrm flipV="1">
            <a:off x="4640301" y="4113213"/>
            <a:ext cx="1962150" cy="915987"/>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52926F93-82F2-4451-87E9-B142C3971EA7}" type="slidenum">
              <a:rPr lang="en-US"/>
              <a:pPr/>
              <a:t>183</a:t>
            </a:fld>
            <a:endParaRPr lang="en-US"/>
          </a:p>
        </p:txBody>
      </p:sp>
      <p:sp>
        <p:nvSpPr>
          <p:cNvPr id="203778" name="Rectangle 2"/>
          <p:cNvSpPr>
            <a:spLocks noGrp="1" noChangeArrowheads="1"/>
          </p:cNvSpPr>
          <p:nvPr>
            <p:ph type="title"/>
          </p:nvPr>
        </p:nvSpPr>
        <p:spPr/>
        <p:txBody>
          <a:bodyPr/>
          <a:lstStyle/>
          <a:p>
            <a:r>
              <a:rPr lang="en-US" sz="4000" smtClean="0"/>
              <a:t>Tô màu đồ thị và Lập lịch</a:t>
            </a:r>
            <a:endParaRPr lang="en-US" sz="4000"/>
          </a:p>
        </p:txBody>
      </p:sp>
      <p:sp>
        <p:nvSpPr>
          <p:cNvPr id="203779"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do đó 4156 phải tô bởi </a:t>
            </a:r>
            <a:r>
              <a:rPr lang="en-US"/>
              <a:t>Blue:</a:t>
            </a:r>
            <a:endParaRPr lang="en-US" u="sng"/>
          </a:p>
        </p:txBody>
      </p:sp>
      <p:sp>
        <p:nvSpPr>
          <p:cNvPr id="26" name="Oval 1028"/>
          <p:cNvSpPr>
            <a:spLocks noChangeArrowheads="1"/>
          </p:cNvSpPr>
          <p:nvPr/>
        </p:nvSpPr>
        <p:spPr bwMode="auto">
          <a:xfrm>
            <a:off x="1363701" y="3886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27" name="Oval 1029"/>
          <p:cNvSpPr>
            <a:spLocks noChangeArrowheads="1"/>
          </p:cNvSpPr>
          <p:nvPr/>
        </p:nvSpPr>
        <p:spPr bwMode="auto">
          <a:xfrm>
            <a:off x="24305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28" name="Oval 1030"/>
          <p:cNvSpPr>
            <a:spLocks noChangeArrowheads="1"/>
          </p:cNvSpPr>
          <p:nvPr/>
        </p:nvSpPr>
        <p:spPr bwMode="auto">
          <a:xfrm>
            <a:off x="3344901" y="4114800"/>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3157</a:t>
            </a:r>
          </a:p>
        </p:txBody>
      </p:sp>
      <p:sp>
        <p:nvSpPr>
          <p:cNvPr id="29" name="Oval 1031"/>
          <p:cNvSpPr>
            <a:spLocks noChangeArrowheads="1"/>
          </p:cNvSpPr>
          <p:nvPr/>
        </p:nvSpPr>
        <p:spPr bwMode="auto">
          <a:xfrm>
            <a:off x="4183101" y="28194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rgbClr val="FFFF00"/>
                </a:solidFill>
              </a:rPr>
              <a:t>3203</a:t>
            </a:r>
          </a:p>
        </p:txBody>
      </p:sp>
      <p:sp>
        <p:nvSpPr>
          <p:cNvPr id="30" name="Oval 1032"/>
          <p:cNvSpPr>
            <a:spLocks noChangeArrowheads="1"/>
          </p:cNvSpPr>
          <p:nvPr/>
        </p:nvSpPr>
        <p:spPr bwMode="auto">
          <a:xfrm>
            <a:off x="6469101" y="36576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4115</a:t>
            </a:r>
          </a:p>
        </p:txBody>
      </p:sp>
      <p:sp>
        <p:nvSpPr>
          <p:cNvPr id="31" name="Oval 1033"/>
          <p:cNvSpPr>
            <a:spLocks noChangeArrowheads="1"/>
          </p:cNvSpPr>
          <p:nvPr/>
        </p:nvSpPr>
        <p:spPr bwMode="auto">
          <a:xfrm>
            <a:off x="55547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3261</a:t>
            </a:r>
          </a:p>
        </p:txBody>
      </p:sp>
      <p:sp>
        <p:nvSpPr>
          <p:cNvPr id="32" name="Oval 1034"/>
          <p:cNvSpPr>
            <a:spLocks noChangeArrowheads="1"/>
          </p:cNvSpPr>
          <p:nvPr/>
        </p:nvSpPr>
        <p:spPr bwMode="auto">
          <a:xfrm>
            <a:off x="4060818" y="4962546"/>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4156</a:t>
            </a:r>
          </a:p>
        </p:txBody>
      </p:sp>
      <p:sp>
        <p:nvSpPr>
          <p:cNvPr id="33" name="Oval 1035"/>
          <p:cNvSpPr>
            <a:spLocks noChangeArrowheads="1"/>
          </p:cNvSpPr>
          <p:nvPr/>
        </p:nvSpPr>
        <p:spPr bwMode="auto">
          <a:xfrm>
            <a:off x="6316701" y="4800600"/>
            <a:ext cx="914400" cy="533400"/>
          </a:xfrm>
          <a:prstGeom prst="ellipse">
            <a:avLst/>
          </a:prstGeom>
          <a:solidFill>
            <a:srgbClr val="339966"/>
          </a:solidFill>
          <a:ln w="9525" algn="ctr">
            <a:solidFill>
              <a:schemeClr val="tx1"/>
            </a:solidFill>
            <a:round/>
            <a:headEnd/>
            <a:tailEnd/>
          </a:ln>
          <a:effectLst/>
        </p:spPr>
        <p:txBody>
          <a:bodyPr wrap="none" anchor="ctr"/>
          <a:lstStyle/>
          <a:p>
            <a:r>
              <a:rPr lang="en-US" b="0" u="none">
                <a:solidFill>
                  <a:schemeClr val="bg1"/>
                </a:solidFill>
              </a:rPr>
              <a:t>4118</a:t>
            </a:r>
          </a:p>
        </p:txBody>
      </p:sp>
      <p:cxnSp>
        <p:nvCxnSpPr>
          <p:cNvPr id="34" name="AutoShape 1036"/>
          <p:cNvCxnSpPr>
            <a:cxnSpLocks noChangeShapeType="1"/>
            <a:stCxn id="27" idx="6"/>
            <a:endCxn id="29" idx="2"/>
          </p:cNvCxnSpPr>
          <p:nvPr/>
        </p:nvCxnSpPr>
        <p:spPr bwMode="auto">
          <a:xfrm>
            <a:off x="3344901" y="3086100"/>
            <a:ext cx="838200" cy="0"/>
          </a:xfrm>
          <a:prstGeom prst="straightConnector1">
            <a:avLst/>
          </a:prstGeom>
          <a:noFill/>
          <a:ln w="50800">
            <a:solidFill>
              <a:srgbClr val="FF0000"/>
            </a:solidFill>
            <a:round/>
            <a:headEnd/>
            <a:tailEnd/>
          </a:ln>
          <a:effectLst/>
        </p:spPr>
      </p:cxnSp>
      <p:cxnSp>
        <p:nvCxnSpPr>
          <p:cNvPr id="35" name="AutoShape 1037"/>
          <p:cNvCxnSpPr>
            <a:cxnSpLocks noChangeShapeType="1"/>
            <a:stCxn id="28" idx="7"/>
            <a:endCxn id="29" idx="6"/>
          </p:cNvCxnSpPr>
          <p:nvPr/>
        </p:nvCxnSpPr>
        <p:spPr bwMode="auto">
          <a:xfrm flipV="1">
            <a:off x="4125951" y="3086100"/>
            <a:ext cx="971550" cy="1106488"/>
          </a:xfrm>
          <a:prstGeom prst="straightConnector1">
            <a:avLst/>
          </a:prstGeom>
          <a:noFill/>
          <a:ln w="50800">
            <a:solidFill>
              <a:srgbClr val="FF0000"/>
            </a:solidFill>
            <a:round/>
            <a:headEnd/>
            <a:tailEnd/>
          </a:ln>
          <a:effectLst/>
        </p:spPr>
      </p:cxnSp>
      <p:cxnSp>
        <p:nvCxnSpPr>
          <p:cNvPr id="36" name="AutoShape 1038"/>
          <p:cNvCxnSpPr>
            <a:cxnSpLocks noChangeShapeType="1"/>
            <a:stCxn id="32" idx="0"/>
            <a:endCxn id="29" idx="6"/>
          </p:cNvCxnSpPr>
          <p:nvPr/>
        </p:nvCxnSpPr>
        <p:spPr bwMode="auto">
          <a:xfrm rot="5400000" flipH="1" flipV="1">
            <a:off x="3869536" y="3734582"/>
            <a:ext cx="1876446" cy="579483"/>
          </a:xfrm>
          <a:prstGeom prst="straightConnector1">
            <a:avLst/>
          </a:prstGeom>
          <a:noFill/>
          <a:ln w="50800">
            <a:solidFill>
              <a:srgbClr val="FF0000"/>
            </a:solidFill>
            <a:round/>
            <a:headEnd/>
            <a:tailEnd/>
          </a:ln>
          <a:effectLst/>
        </p:spPr>
      </p:cxnSp>
      <p:cxnSp>
        <p:nvCxnSpPr>
          <p:cNvPr id="37" name="AutoShape 1039"/>
          <p:cNvCxnSpPr>
            <a:cxnSpLocks noChangeShapeType="1"/>
            <a:stCxn id="33" idx="2"/>
            <a:endCxn id="28" idx="6"/>
          </p:cNvCxnSpPr>
          <p:nvPr/>
        </p:nvCxnSpPr>
        <p:spPr bwMode="auto">
          <a:xfrm flipH="1" flipV="1">
            <a:off x="4259301" y="4381500"/>
            <a:ext cx="2057400" cy="685800"/>
          </a:xfrm>
          <a:prstGeom prst="straightConnector1">
            <a:avLst/>
          </a:prstGeom>
          <a:noFill/>
          <a:ln w="50800">
            <a:solidFill>
              <a:srgbClr val="FF0000"/>
            </a:solidFill>
            <a:round/>
            <a:headEnd/>
            <a:tailEnd/>
          </a:ln>
          <a:effectLst/>
        </p:spPr>
      </p:cxnSp>
      <p:cxnSp>
        <p:nvCxnSpPr>
          <p:cNvPr id="38" name="AutoShape 1040"/>
          <p:cNvCxnSpPr>
            <a:cxnSpLocks noChangeShapeType="1"/>
            <a:stCxn id="30" idx="3"/>
            <a:endCxn id="28" idx="7"/>
          </p:cNvCxnSpPr>
          <p:nvPr/>
        </p:nvCxnSpPr>
        <p:spPr bwMode="auto">
          <a:xfrm flipH="1">
            <a:off x="4125951" y="4113213"/>
            <a:ext cx="2476500" cy="79375"/>
          </a:xfrm>
          <a:prstGeom prst="straightConnector1">
            <a:avLst/>
          </a:prstGeom>
          <a:noFill/>
          <a:ln w="50800">
            <a:solidFill>
              <a:srgbClr val="FF0000"/>
            </a:solidFill>
            <a:round/>
            <a:headEnd/>
            <a:tailEnd/>
          </a:ln>
          <a:effectLst/>
        </p:spPr>
      </p:cxnSp>
      <p:cxnSp>
        <p:nvCxnSpPr>
          <p:cNvPr id="39" name="AutoShape 1041"/>
          <p:cNvCxnSpPr>
            <a:cxnSpLocks noChangeShapeType="1"/>
            <a:stCxn id="31" idx="4"/>
            <a:endCxn id="28" idx="7"/>
          </p:cNvCxnSpPr>
          <p:nvPr/>
        </p:nvCxnSpPr>
        <p:spPr bwMode="auto">
          <a:xfrm flipH="1">
            <a:off x="4125951" y="3352800"/>
            <a:ext cx="1885950" cy="839788"/>
          </a:xfrm>
          <a:prstGeom prst="straightConnector1">
            <a:avLst/>
          </a:prstGeom>
          <a:noFill/>
          <a:ln w="50800">
            <a:solidFill>
              <a:srgbClr val="FF0000"/>
            </a:solidFill>
            <a:round/>
            <a:headEnd/>
            <a:tailEnd/>
          </a:ln>
          <a:effectLst/>
        </p:spPr>
      </p:cxnSp>
      <p:cxnSp>
        <p:nvCxnSpPr>
          <p:cNvPr id="40" name="AutoShape 1042"/>
          <p:cNvCxnSpPr>
            <a:cxnSpLocks noChangeShapeType="1"/>
            <a:stCxn id="33" idx="3"/>
            <a:endCxn id="32" idx="7"/>
          </p:cNvCxnSpPr>
          <p:nvPr/>
        </p:nvCxnSpPr>
        <p:spPr bwMode="auto">
          <a:xfrm rot="5400000" flipH="1">
            <a:off x="5538348" y="4343621"/>
            <a:ext cx="215224" cy="1609305"/>
          </a:xfrm>
          <a:prstGeom prst="straightConnector1">
            <a:avLst/>
          </a:prstGeom>
          <a:noFill/>
          <a:ln w="50800">
            <a:solidFill>
              <a:srgbClr val="FF0000"/>
            </a:solidFill>
            <a:round/>
            <a:headEnd/>
            <a:tailEnd/>
          </a:ln>
          <a:effectLst/>
        </p:spPr>
      </p:cxnSp>
      <p:cxnSp>
        <p:nvCxnSpPr>
          <p:cNvPr id="41" name="AutoShape 1043"/>
          <p:cNvCxnSpPr>
            <a:cxnSpLocks noChangeShapeType="1"/>
            <a:stCxn id="33" idx="1"/>
            <a:endCxn id="31" idx="4"/>
          </p:cNvCxnSpPr>
          <p:nvPr/>
        </p:nvCxnSpPr>
        <p:spPr bwMode="auto">
          <a:xfrm flipH="1" flipV="1">
            <a:off x="6011901" y="3352800"/>
            <a:ext cx="438150" cy="1525588"/>
          </a:xfrm>
          <a:prstGeom prst="straightConnector1">
            <a:avLst/>
          </a:prstGeom>
          <a:noFill/>
          <a:ln w="50800">
            <a:solidFill>
              <a:srgbClr val="FF0000"/>
            </a:solidFill>
            <a:round/>
            <a:headEnd/>
            <a:tailEnd/>
          </a:ln>
          <a:effectLst/>
        </p:spPr>
      </p:cxnSp>
      <p:cxnSp>
        <p:nvCxnSpPr>
          <p:cNvPr id="42" name="AutoShape 1044"/>
          <p:cNvCxnSpPr>
            <a:cxnSpLocks noChangeShapeType="1"/>
            <a:stCxn id="33" idx="1"/>
            <a:endCxn id="29" idx="6"/>
          </p:cNvCxnSpPr>
          <p:nvPr/>
        </p:nvCxnSpPr>
        <p:spPr bwMode="auto">
          <a:xfrm flipH="1" flipV="1">
            <a:off x="5097501" y="3086100"/>
            <a:ext cx="1352550" cy="1792288"/>
          </a:xfrm>
          <a:prstGeom prst="straightConnector1">
            <a:avLst/>
          </a:prstGeom>
          <a:noFill/>
          <a:ln w="50800">
            <a:solidFill>
              <a:srgbClr val="FF0000"/>
            </a:solidFill>
            <a:round/>
            <a:headEnd/>
            <a:tailEnd/>
          </a:ln>
          <a:effectLst/>
        </p:spPr>
      </p:cxnSp>
      <p:cxnSp>
        <p:nvCxnSpPr>
          <p:cNvPr id="43" name="AutoShape 1045"/>
          <p:cNvCxnSpPr>
            <a:cxnSpLocks noChangeShapeType="1"/>
            <a:stCxn id="33" idx="7"/>
            <a:endCxn id="30" idx="5"/>
          </p:cNvCxnSpPr>
          <p:nvPr/>
        </p:nvCxnSpPr>
        <p:spPr bwMode="auto">
          <a:xfrm flipV="1">
            <a:off x="7097751" y="4113213"/>
            <a:ext cx="152400" cy="765175"/>
          </a:xfrm>
          <a:prstGeom prst="straightConnector1">
            <a:avLst/>
          </a:prstGeom>
          <a:noFill/>
          <a:ln w="50800">
            <a:solidFill>
              <a:srgbClr val="FF0000"/>
            </a:solidFill>
            <a:round/>
            <a:headEnd/>
            <a:tailEnd/>
          </a:ln>
          <a:effectLst/>
        </p:spPr>
      </p:cxnSp>
      <p:cxnSp>
        <p:nvCxnSpPr>
          <p:cNvPr id="44" name="AutoShape 1046"/>
          <p:cNvCxnSpPr>
            <a:cxnSpLocks noChangeShapeType="1"/>
            <a:stCxn id="31" idx="4"/>
            <a:endCxn id="32" idx="0"/>
          </p:cNvCxnSpPr>
          <p:nvPr/>
        </p:nvCxnSpPr>
        <p:spPr bwMode="auto">
          <a:xfrm rot="5400000">
            <a:off x="4460087" y="3410732"/>
            <a:ext cx="1609746" cy="1493883"/>
          </a:xfrm>
          <a:prstGeom prst="straightConnector1">
            <a:avLst/>
          </a:prstGeom>
          <a:noFill/>
          <a:ln w="50800">
            <a:solidFill>
              <a:srgbClr val="FF0000"/>
            </a:solidFill>
            <a:round/>
            <a:headEnd/>
            <a:tailEnd/>
          </a:ln>
          <a:effectLst/>
        </p:spPr>
      </p:cxnSp>
      <p:cxnSp>
        <p:nvCxnSpPr>
          <p:cNvPr id="45" name="AutoShape 1047"/>
          <p:cNvCxnSpPr>
            <a:cxnSpLocks noChangeShapeType="1"/>
            <a:stCxn id="32" idx="0"/>
            <a:endCxn id="30" idx="3"/>
          </p:cNvCxnSpPr>
          <p:nvPr/>
        </p:nvCxnSpPr>
        <p:spPr bwMode="auto">
          <a:xfrm rot="5400000" flipH="1" flipV="1">
            <a:off x="5135685" y="3495219"/>
            <a:ext cx="849661" cy="2084994"/>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0402FB6A-E35A-4F9E-BB9C-154AB1D41796}" type="slidenum">
              <a:rPr lang="en-US"/>
              <a:pPr/>
              <a:t>184</a:t>
            </a:fld>
            <a:endParaRPr lang="en-US"/>
          </a:p>
        </p:txBody>
      </p:sp>
      <p:sp>
        <p:nvSpPr>
          <p:cNvPr id="205826" name="Rectangle 2"/>
          <p:cNvSpPr>
            <a:spLocks noGrp="1" noChangeArrowheads="1"/>
          </p:cNvSpPr>
          <p:nvPr>
            <p:ph type="title"/>
          </p:nvPr>
        </p:nvSpPr>
        <p:spPr/>
        <p:txBody>
          <a:bodyPr/>
          <a:lstStyle/>
          <a:p>
            <a:r>
              <a:rPr lang="en-US" sz="4000" smtClean="0"/>
              <a:t>Tô màu đồ thị và Lập lịch</a:t>
            </a:r>
            <a:endParaRPr lang="en-US" sz="4000"/>
          </a:p>
        </p:txBody>
      </p:sp>
      <p:sp>
        <p:nvSpPr>
          <p:cNvPr id="205827"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vì thế </a:t>
            </a:r>
            <a:r>
              <a:rPr lang="en-US"/>
              <a:t>3261 </a:t>
            </a:r>
            <a:r>
              <a:rPr lang="en-US" smtClean="0"/>
              <a:t>và </a:t>
            </a:r>
            <a:r>
              <a:rPr lang="en-US"/>
              <a:t>4115 </a:t>
            </a:r>
            <a:r>
              <a:rPr lang="en-US" smtClean="0"/>
              <a:t>phải là  </a:t>
            </a:r>
            <a:r>
              <a:rPr lang="en-US"/>
              <a:t>Red.</a:t>
            </a:r>
            <a:endParaRPr lang="en-US" u="sng"/>
          </a:p>
        </p:txBody>
      </p:sp>
      <p:sp>
        <p:nvSpPr>
          <p:cNvPr id="26" name="Oval 1028"/>
          <p:cNvSpPr>
            <a:spLocks noChangeArrowheads="1"/>
          </p:cNvSpPr>
          <p:nvPr/>
        </p:nvSpPr>
        <p:spPr bwMode="auto">
          <a:xfrm>
            <a:off x="1363701" y="38862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1007</a:t>
            </a:r>
          </a:p>
        </p:txBody>
      </p:sp>
      <p:sp>
        <p:nvSpPr>
          <p:cNvPr id="27" name="Oval 1029"/>
          <p:cNvSpPr>
            <a:spLocks noChangeArrowheads="1"/>
          </p:cNvSpPr>
          <p:nvPr/>
        </p:nvSpPr>
        <p:spPr bwMode="auto">
          <a:xfrm>
            <a:off x="2430501" y="2819400"/>
            <a:ext cx="914400" cy="533400"/>
          </a:xfrm>
          <a:prstGeom prst="ellipse">
            <a:avLst/>
          </a:prstGeom>
          <a:solidFill>
            <a:schemeClr val="accent1">
              <a:lumMod val="20000"/>
              <a:lumOff val="80000"/>
            </a:schemeClr>
          </a:solidFill>
          <a:ln w="9525" algn="ctr">
            <a:solidFill>
              <a:schemeClr val="tx1"/>
            </a:solidFill>
            <a:round/>
            <a:headEnd/>
            <a:tailEnd/>
          </a:ln>
          <a:effectLst/>
        </p:spPr>
        <p:txBody>
          <a:bodyPr wrap="none" anchor="ctr"/>
          <a:lstStyle/>
          <a:p>
            <a:r>
              <a:rPr lang="en-US" b="0" u="none"/>
              <a:t>3137</a:t>
            </a:r>
          </a:p>
        </p:txBody>
      </p:sp>
      <p:sp>
        <p:nvSpPr>
          <p:cNvPr id="28" name="Oval 1030"/>
          <p:cNvSpPr>
            <a:spLocks noChangeArrowheads="1"/>
          </p:cNvSpPr>
          <p:nvPr/>
        </p:nvSpPr>
        <p:spPr bwMode="auto">
          <a:xfrm>
            <a:off x="3344901" y="4114800"/>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3157</a:t>
            </a:r>
          </a:p>
        </p:txBody>
      </p:sp>
      <p:sp>
        <p:nvSpPr>
          <p:cNvPr id="29" name="Oval 1031"/>
          <p:cNvSpPr>
            <a:spLocks noChangeArrowheads="1"/>
          </p:cNvSpPr>
          <p:nvPr/>
        </p:nvSpPr>
        <p:spPr bwMode="auto">
          <a:xfrm>
            <a:off x="4183101" y="28194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rgbClr val="FFFF00"/>
                </a:solidFill>
              </a:rPr>
              <a:t>3203</a:t>
            </a:r>
          </a:p>
        </p:txBody>
      </p:sp>
      <p:sp>
        <p:nvSpPr>
          <p:cNvPr id="30" name="Oval 1032"/>
          <p:cNvSpPr>
            <a:spLocks noChangeArrowheads="1"/>
          </p:cNvSpPr>
          <p:nvPr/>
        </p:nvSpPr>
        <p:spPr bwMode="auto">
          <a:xfrm>
            <a:off x="6469101" y="36576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chemeClr val="bg1"/>
                </a:solidFill>
              </a:rPr>
              <a:t>4115</a:t>
            </a:r>
          </a:p>
        </p:txBody>
      </p:sp>
      <p:sp>
        <p:nvSpPr>
          <p:cNvPr id="31" name="Oval 1033"/>
          <p:cNvSpPr>
            <a:spLocks noChangeArrowheads="1"/>
          </p:cNvSpPr>
          <p:nvPr/>
        </p:nvSpPr>
        <p:spPr bwMode="auto">
          <a:xfrm>
            <a:off x="5554701" y="28194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chemeClr val="bg1"/>
                </a:solidFill>
              </a:rPr>
              <a:t>3261</a:t>
            </a:r>
          </a:p>
        </p:txBody>
      </p:sp>
      <p:sp>
        <p:nvSpPr>
          <p:cNvPr id="32" name="Oval 1034"/>
          <p:cNvSpPr>
            <a:spLocks noChangeArrowheads="1"/>
          </p:cNvSpPr>
          <p:nvPr/>
        </p:nvSpPr>
        <p:spPr bwMode="auto">
          <a:xfrm>
            <a:off x="4060818" y="4962546"/>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4156</a:t>
            </a:r>
          </a:p>
        </p:txBody>
      </p:sp>
      <p:sp>
        <p:nvSpPr>
          <p:cNvPr id="33" name="Oval 1035"/>
          <p:cNvSpPr>
            <a:spLocks noChangeArrowheads="1"/>
          </p:cNvSpPr>
          <p:nvPr/>
        </p:nvSpPr>
        <p:spPr bwMode="auto">
          <a:xfrm>
            <a:off x="6316701" y="4800600"/>
            <a:ext cx="914400" cy="533400"/>
          </a:xfrm>
          <a:prstGeom prst="ellipse">
            <a:avLst/>
          </a:prstGeom>
          <a:solidFill>
            <a:srgbClr val="339966"/>
          </a:solidFill>
          <a:ln w="9525" algn="ctr">
            <a:solidFill>
              <a:schemeClr val="tx1"/>
            </a:solidFill>
            <a:round/>
            <a:headEnd/>
            <a:tailEnd/>
          </a:ln>
          <a:effectLst/>
        </p:spPr>
        <p:txBody>
          <a:bodyPr wrap="none" anchor="ctr"/>
          <a:lstStyle/>
          <a:p>
            <a:r>
              <a:rPr lang="en-US" b="0" u="none">
                <a:solidFill>
                  <a:schemeClr val="bg1"/>
                </a:solidFill>
              </a:rPr>
              <a:t>4118</a:t>
            </a:r>
          </a:p>
        </p:txBody>
      </p:sp>
      <p:cxnSp>
        <p:nvCxnSpPr>
          <p:cNvPr id="34" name="AutoShape 1036"/>
          <p:cNvCxnSpPr>
            <a:cxnSpLocks noChangeShapeType="1"/>
            <a:stCxn id="27" idx="6"/>
            <a:endCxn id="29" idx="2"/>
          </p:cNvCxnSpPr>
          <p:nvPr/>
        </p:nvCxnSpPr>
        <p:spPr bwMode="auto">
          <a:xfrm>
            <a:off x="3344901" y="3086100"/>
            <a:ext cx="838200" cy="0"/>
          </a:xfrm>
          <a:prstGeom prst="straightConnector1">
            <a:avLst/>
          </a:prstGeom>
          <a:noFill/>
          <a:ln w="50800">
            <a:solidFill>
              <a:srgbClr val="FF0000"/>
            </a:solidFill>
            <a:round/>
            <a:headEnd/>
            <a:tailEnd/>
          </a:ln>
          <a:effectLst/>
        </p:spPr>
      </p:cxnSp>
      <p:cxnSp>
        <p:nvCxnSpPr>
          <p:cNvPr id="35" name="AutoShape 1037"/>
          <p:cNvCxnSpPr>
            <a:cxnSpLocks noChangeShapeType="1"/>
            <a:stCxn id="28" idx="7"/>
            <a:endCxn id="29" idx="6"/>
          </p:cNvCxnSpPr>
          <p:nvPr/>
        </p:nvCxnSpPr>
        <p:spPr bwMode="auto">
          <a:xfrm flipV="1">
            <a:off x="4125951" y="3086100"/>
            <a:ext cx="971550" cy="1106488"/>
          </a:xfrm>
          <a:prstGeom prst="straightConnector1">
            <a:avLst/>
          </a:prstGeom>
          <a:noFill/>
          <a:ln w="50800">
            <a:solidFill>
              <a:srgbClr val="FF0000"/>
            </a:solidFill>
            <a:round/>
            <a:headEnd/>
            <a:tailEnd/>
          </a:ln>
          <a:effectLst/>
        </p:spPr>
      </p:cxnSp>
      <p:cxnSp>
        <p:nvCxnSpPr>
          <p:cNvPr id="36" name="AutoShape 1038"/>
          <p:cNvCxnSpPr>
            <a:cxnSpLocks noChangeShapeType="1"/>
            <a:stCxn id="32" idx="0"/>
            <a:endCxn id="29" idx="6"/>
          </p:cNvCxnSpPr>
          <p:nvPr/>
        </p:nvCxnSpPr>
        <p:spPr bwMode="auto">
          <a:xfrm rot="5400000" flipH="1" flipV="1">
            <a:off x="3869536" y="3734582"/>
            <a:ext cx="1876446" cy="579483"/>
          </a:xfrm>
          <a:prstGeom prst="straightConnector1">
            <a:avLst/>
          </a:prstGeom>
          <a:noFill/>
          <a:ln w="50800">
            <a:solidFill>
              <a:srgbClr val="FF0000"/>
            </a:solidFill>
            <a:round/>
            <a:headEnd/>
            <a:tailEnd/>
          </a:ln>
          <a:effectLst/>
        </p:spPr>
      </p:cxnSp>
      <p:cxnSp>
        <p:nvCxnSpPr>
          <p:cNvPr id="37" name="AutoShape 1039"/>
          <p:cNvCxnSpPr>
            <a:cxnSpLocks noChangeShapeType="1"/>
            <a:stCxn id="33" idx="2"/>
            <a:endCxn id="28" idx="6"/>
          </p:cNvCxnSpPr>
          <p:nvPr/>
        </p:nvCxnSpPr>
        <p:spPr bwMode="auto">
          <a:xfrm flipH="1" flipV="1">
            <a:off x="4259301" y="4381500"/>
            <a:ext cx="2057400" cy="685800"/>
          </a:xfrm>
          <a:prstGeom prst="straightConnector1">
            <a:avLst/>
          </a:prstGeom>
          <a:noFill/>
          <a:ln w="50800">
            <a:solidFill>
              <a:srgbClr val="FF0000"/>
            </a:solidFill>
            <a:round/>
            <a:headEnd/>
            <a:tailEnd/>
          </a:ln>
          <a:effectLst/>
        </p:spPr>
      </p:cxnSp>
      <p:cxnSp>
        <p:nvCxnSpPr>
          <p:cNvPr id="38" name="AutoShape 1040"/>
          <p:cNvCxnSpPr>
            <a:cxnSpLocks noChangeShapeType="1"/>
            <a:stCxn id="30" idx="3"/>
            <a:endCxn id="28" idx="7"/>
          </p:cNvCxnSpPr>
          <p:nvPr/>
        </p:nvCxnSpPr>
        <p:spPr bwMode="auto">
          <a:xfrm flipH="1">
            <a:off x="4125951" y="4113213"/>
            <a:ext cx="2476500" cy="79375"/>
          </a:xfrm>
          <a:prstGeom prst="straightConnector1">
            <a:avLst/>
          </a:prstGeom>
          <a:noFill/>
          <a:ln w="50800">
            <a:solidFill>
              <a:srgbClr val="FF0000"/>
            </a:solidFill>
            <a:round/>
            <a:headEnd/>
            <a:tailEnd/>
          </a:ln>
          <a:effectLst/>
        </p:spPr>
      </p:cxnSp>
      <p:cxnSp>
        <p:nvCxnSpPr>
          <p:cNvPr id="39" name="AutoShape 1041"/>
          <p:cNvCxnSpPr>
            <a:cxnSpLocks noChangeShapeType="1"/>
            <a:stCxn id="31" idx="4"/>
            <a:endCxn id="28" idx="7"/>
          </p:cNvCxnSpPr>
          <p:nvPr/>
        </p:nvCxnSpPr>
        <p:spPr bwMode="auto">
          <a:xfrm flipH="1">
            <a:off x="4125951" y="3352800"/>
            <a:ext cx="1885950" cy="839788"/>
          </a:xfrm>
          <a:prstGeom prst="straightConnector1">
            <a:avLst/>
          </a:prstGeom>
          <a:noFill/>
          <a:ln w="50800">
            <a:solidFill>
              <a:srgbClr val="FF0000"/>
            </a:solidFill>
            <a:round/>
            <a:headEnd/>
            <a:tailEnd/>
          </a:ln>
          <a:effectLst/>
        </p:spPr>
      </p:cxnSp>
      <p:cxnSp>
        <p:nvCxnSpPr>
          <p:cNvPr id="40" name="AutoShape 1042"/>
          <p:cNvCxnSpPr>
            <a:cxnSpLocks noChangeShapeType="1"/>
            <a:stCxn id="33" idx="3"/>
            <a:endCxn id="32" idx="7"/>
          </p:cNvCxnSpPr>
          <p:nvPr/>
        </p:nvCxnSpPr>
        <p:spPr bwMode="auto">
          <a:xfrm rot="5400000" flipH="1">
            <a:off x="5538348" y="4343621"/>
            <a:ext cx="215224" cy="1609305"/>
          </a:xfrm>
          <a:prstGeom prst="straightConnector1">
            <a:avLst/>
          </a:prstGeom>
          <a:noFill/>
          <a:ln w="50800">
            <a:solidFill>
              <a:srgbClr val="FF0000"/>
            </a:solidFill>
            <a:round/>
            <a:headEnd/>
            <a:tailEnd/>
          </a:ln>
          <a:effectLst/>
        </p:spPr>
      </p:cxnSp>
      <p:cxnSp>
        <p:nvCxnSpPr>
          <p:cNvPr id="41" name="AutoShape 1043"/>
          <p:cNvCxnSpPr>
            <a:cxnSpLocks noChangeShapeType="1"/>
            <a:stCxn id="33" idx="1"/>
            <a:endCxn id="31" idx="4"/>
          </p:cNvCxnSpPr>
          <p:nvPr/>
        </p:nvCxnSpPr>
        <p:spPr bwMode="auto">
          <a:xfrm flipH="1" flipV="1">
            <a:off x="6011901" y="3352800"/>
            <a:ext cx="438150" cy="1525588"/>
          </a:xfrm>
          <a:prstGeom prst="straightConnector1">
            <a:avLst/>
          </a:prstGeom>
          <a:noFill/>
          <a:ln w="50800">
            <a:solidFill>
              <a:srgbClr val="FF0000"/>
            </a:solidFill>
            <a:round/>
            <a:headEnd/>
            <a:tailEnd/>
          </a:ln>
          <a:effectLst/>
        </p:spPr>
      </p:cxnSp>
      <p:cxnSp>
        <p:nvCxnSpPr>
          <p:cNvPr id="42" name="AutoShape 1044"/>
          <p:cNvCxnSpPr>
            <a:cxnSpLocks noChangeShapeType="1"/>
            <a:stCxn id="33" idx="1"/>
            <a:endCxn id="29" idx="6"/>
          </p:cNvCxnSpPr>
          <p:nvPr/>
        </p:nvCxnSpPr>
        <p:spPr bwMode="auto">
          <a:xfrm flipH="1" flipV="1">
            <a:off x="5097501" y="3086100"/>
            <a:ext cx="1352550" cy="1792288"/>
          </a:xfrm>
          <a:prstGeom prst="straightConnector1">
            <a:avLst/>
          </a:prstGeom>
          <a:noFill/>
          <a:ln w="50800">
            <a:solidFill>
              <a:srgbClr val="FF0000"/>
            </a:solidFill>
            <a:round/>
            <a:headEnd/>
            <a:tailEnd/>
          </a:ln>
          <a:effectLst/>
        </p:spPr>
      </p:cxnSp>
      <p:cxnSp>
        <p:nvCxnSpPr>
          <p:cNvPr id="43" name="AutoShape 1045"/>
          <p:cNvCxnSpPr>
            <a:cxnSpLocks noChangeShapeType="1"/>
            <a:stCxn id="33" idx="7"/>
            <a:endCxn id="30" idx="5"/>
          </p:cNvCxnSpPr>
          <p:nvPr/>
        </p:nvCxnSpPr>
        <p:spPr bwMode="auto">
          <a:xfrm flipV="1">
            <a:off x="7097751" y="4113213"/>
            <a:ext cx="152400" cy="765175"/>
          </a:xfrm>
          <a:prstGeom prst="straightConnector1">
            <a:avLst/>
          </a:prstGeom>
          <a:noFill/>
          <a:ln w="50800">
            <a:solidFill>
              <a:srgbClr val="FF0000"/>
            </a:solidFill>
            <a:round/>
            <a:headEnd/>
            <a:tailEnd/>
          </a:ln>
          <a:effectLst/>
        </p:spPr>
      </p:cxnSp>
      <p:cxnSp>
        <p:nvCxnSpPr>
          <p:cNvPr id="44" name="AutoShape 1046"/>
          <p:cNvCxnSpPr>
            <a:cxnSpLocks noChangeShapeType="1"/>
            <a:stCxn id="31" idx="4"/>
            <a:endCxn id="32" idx="0"/>
          </p:cNvCxnSpPr>
          <p:nvPr/>
        </p:nvCxnSpPr>
        <p:spPr bwMode="auto">
          <a:xfrm rot="5400000">
            <a:off x="4460087" y="3410732"/>
            <a:ext cx="1609746" cy="1493883"/>
          </a:xfrm>
          <a:prstGeom prst="straightConnector1">
            <a:avLst/>
          </a:prstGeom>
          <a:noFill/>
          <a:ln w="50800">
            <a:solidFill>
              <a:srgbClr val="FF0000"/>
            </a:solidFill>
            <a:round/>
            <a:headEnd/>
            <a:tailEnd/>
          </a:ln>
          <a:effectLst/>
        </p:spPr>
      </p:cxnSp>
      <p:cxnSp>
        <p:nvCxnSpPr>
          <p:cNvPr id="45" name="AutoShape 1047"/>
          <p:cNvCxnSpPr>
            <a:cxnSpLocks noChangeShapeType="1"/>
            <a:stCxn id="32" idx="0"/>
            <a:endCxn id="30" idx="3"/>
          </p:cNvCxnSpPr>
          <p:nvPr/>
        </p:nvCxnSpPr>
        <p:spPr bwMode="auto">
          <a:xfrm rot="5400000" flipH="1" flipV="1">
            <a:off x="5135685" y="3495219"/>
            <a:ext cx="849661" cy="2084994"/>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4294967295"/>
          </p:nvPr>
        </p:nvSpPr>
        <p:spPr>
          <a:xfrm>
            <a:off x="6553200" y="6248400"/>
            <a:ext cx="1905000" cy="457200"/>
          </a:xfrm>
          <a:prstGeom prst="rect">
            <a:avLst/>
          </a:prstGeom>
        </p:spPr>
        <p:txBody>
          <a:bodyPr/>
          <a:lstStyle/>
          <a:p>
            <a:fld id="{A0093269-8E7F-4708-A447-88404E84BA3A}" type="slidenum">
              <a:rPr lang="en-US"/>
              <a:pPr/>
              <a:t>185</a:t>
            </a:fld>
            <a:endParaRPr lang="en-US"/>
          </a:p>
        </p:txBody>
      </p:sp>
      <p:sp>
        <p:nvSpPr>
          <p:cNvPr id="207874" name="Rectangle 2"/>
          <p:cNvSpPr>
            <a:spLocks noGrp="1" noChangeArrowheads="1"/>
          </p:cNvSpPr>
          <p:nvPr>
            <p:ph type="title"/>
          </p:nvPr>
        </p:nvSpPr>
        <p:spPr/>
        <p:txBody>
          <a:bodyPr/>
          <a:lstStyle/>
          <a:p>
            <a:r>
              <a:rPr lang="en-US" sz="4000" smtClean="0"/>
              <a:t>Tô màu đồ thị và Lập lịch</a:t>
            </a:r>
            <a:endParaRPr lang="en-US" sz="4000"/>
          </a:p>
        </p:txBody>
      </p:sp>
      <p:sp>
        <p:nvSpPr>
          <p:cNvPr id="207875"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a:t>3137 </a:t>
            </a:r>
            <a:r>
              <a:rPr lang="en-US" smtClean="0"/>
              <a:t>và </a:t>
            </a:r>
            <a:r>
              <a:rPr lang="en-US"/>
              <a:t>1007 </a:t>
            </a:r>
            <a:r>
              <a:rPr lang="en-US" smtClean="0"/>
              <a:t>dễ dàng tô.</a:t>
            </a:r>
            <a:endParaRPr lang="en-US" u="sng"/>
          </a:p>
        </p:txBody>
      </p:sp>
      <p:sp>
        <p:nvSpPr>
          <p:cNvPr id="26" name="Oval 1028"/>
          <p:cNvSpPr>
            <a:spLocks noChangeArrowheads="1"/>
          </p:cNvSpPr>
          <p:nvPr/>
        </p:nvSpPr>
        <p:spPr bwMode="auto">
          <a:xfrm>
            <a:off x="1363701" y="3886200"/>
            <a:ext cx="914400" cy="533400"/>
          </a:xfrm>
          <a:prstGeom prst="ellipse">
            <a:avLst/>
          </a:prstGeom>
          <a:solidFill>
            <a:schemeClr val="accent1">
              <a:lumMod val="75000"/>
            </a:schemeClr>
          </a:solidFill>
          <a:ln w="9525" algn="ctr">
            <a:solidFill>
              <a:srgbClr val="0070C0"/>
            </a:solidFill>
            <a:round/>
            <a:headEnd/>
            <a:tailEnd/>
          </a:ln>
          <a:effectLst/>
        </p:spPr>
        <p:txBody>
          <a:bodyPr wrap="none" anchor="ctr"/>
          <a:lstStyle/>
          <a:p>
            <a:r>
              <a:rPr lang="en-US" b="0" u="none">
                <a:solidFill>
                  <a:schemeClr val="bg1"/>
                </a:solidFill>
              </a:rPr>
              <a:t>1007</a:t>
            </a:r>
          </a:p>
        </p:txBody>
      </p:sp>
      <p:sp>
        <p:nvSpPr>
          <p:cNvPr id="27" name="Oval 1029"/>
          <p:cNvSpPr>
            <a:spLocks noChangeArrowheads="1"/>
          </p:cNvSpPr>
          <p:nvPr/>
        </p:nvSpPr>
        <p:spPr bwMode="auto">
          <a:xfrm>
            <a:off x="2430501" y="2819400"/>
            <a:ext cx="914400" cy="533400"/>
          </a:xfrm>
          <a:prstGeom prst="ellipse">
            <a:avLst/>
          </a:prstGeom>
          <a:solidFill>
            <a:schemeClr val="accent1">
              <a:lumMod val="75000"/>
            </a:schemeClr>
          </a:solidFill>
          <a:ln w="9525" algn="ctr">
            <a:solidFill>
              <a:srgbClr val="0070C0"/>
            </a:solidFill>
            <a:round/>
            <a:headEnd/>
            <a:tailEnd/>
          </a:ln>
          <a:effectLst/>
        </p:spPr>
        <p:txBody>
          <a:bodyPr wrap="none" anchor="ctr"/>
          <a:lstStyle/>
          <a:p>
            <a:r>
              <a:rPr lang="en-US" b="0" u="none">
                <a:solidFill>
                  <a:schemeClr val="bg1"/>
                </a:solidFill>
              </a:rPr>
              <a:t>3137</a:t>
            </a:r>
          </a:p>
        </p:txBody>
      </p:sp>
      <p:sp>
        <p:nvSpPr>
          <p:cNvPr id="28" name="Oval 1030"/>
          <p:cNvSpPr>
            <a:spLocks noChangeArrowheads="1"/>
          </p:cNvSpPr>
          <p:nvPr/>
        </p:nvSpPr>
        <p:spPr bwMode="auto">
          <a:xfrm>
            <a:off x="3344901" y="4114800"/>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3157</a:t>
            </a:r>
          </a:p>
        </p:txBody>
      </p:sp>
      <p:sp>
        <p:nvSpPr>
          <p:cNvPr id="29" name="Oval 1031"/>
          <p:cNvSpPr>
            <a:spLocks noChangeArrowheads="1"/>
          </p:cNvSpPr>
          <p:nvPr/>
        </p:nvSpPr>
        <p:spPr bwMode="auto">
          <a:xfrm>
            <a:off x="4183101" y="28194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rgbClr val="FFFF00"/>
                </a:solidFill>
              </a:rPr>
              <a:t>3203</a:t>
            </a:r>
          </a:p>
        </p:txBody>
      </p:sp>
      <p:sp>
        <p:nvSpPr>
          <p:cNvPr id="30" name="Oval 1032"/>
          <p:cNvSpPr>
            <a:spLocks noChangeArrowheads="1"/>
          </p:cNvSpPr>
          <p:nvPr/>
        </p:nvSpPr>
        <p:spPr bwMode="auto">
          <a:xfrm>
            <a:off x="6469101" y="36576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chemeClr val="bg1"/>
                </a:solidFill>
              </a:rPr>
              <a:t>4115</a:t>
            </a:r>
          </a:p>
        </p:txBody>
      </p:sp>
      <p:sp>
        <p:nvSpPr>
          <p:cNvPr id="31" name="Oval 1033"/>
          <p:cNvSpPr>
            <a:spLocks noChangeArrowheads="1"/>
          </p:cNvSpPr>
          <p:nvPr/>
        </p:nvSpPr>
        <p:spPr bwMode="auto">
          <a:xfrm>
            <a:off x="5554701" y="2819400"/>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chemeClr val="bg1"/>
                </a:solidFill>
              </a:rPr>
              <a:t>3261</a:t>
            </a:r>
          </a:p>
        </p:txBody>
      </p:sp>
      <p:sp>
        <p:nvSpPr>
          <p:cNvPr id="32" name="Oval 1034"/>
          <p:cNvSpPr>
            <a:spLocks noChangeArrowheads="1"/>
          </p:cNvSpPr>
          <p:nvPr/>
        </p:nvSpPr>
        <p:spPr bwMode="auto">
          <a:xfrm>
            <a:off x="4060818" y="4962546"/>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4156</a:t>
            </a:r>
          </a:p>
        </p:txBody>
      </p:sp>
      <p:sp>
        <p:nvSpPr>
          <p:cNvPr id="33" name="Oval 1035"/>
          <p:cNvSpPr>
            <a:spLocks noChangeArrowheads="1"/>
          </p:cNvSpPr>
          <p:nvPr/>
        </p:nvSpPr>
        <p:spPr bwMode="auto">
          <a:xfrm>
            <a:off x="6316701" y="4800600"/>
            <a:ext cx="914400" cy="533400"/>
          </a:xfrm>
          <a:prstGeom prst="ellipse">
            <a:avLst/>
          </a:prstGeom>
          <a:solidFill>
            <a:srgbClr val="339966"/>
          </a:solidFill>
          <a:ln w="9525" algn="ctr">
            <a:solidFill>
              <a:schemeClr val="tx1"/>
            </a:solidFill>
            <a:round/>
            <a:headEnd/>
            <a:tailEnd/>
          </a:ln>
          <a:effectLst/>
        </p:spPr>
        <p:txBody>
          <a:bodyPr wrap="none" anchor="ctr"/>
          <a:lstStyle/>
          <a:p>
            <a:r>
              <a:rPr lang="en-US" b="0" u="none">
                <a:solidFill>
                  <a:schemeClr val="bg1"/>
                </a:solidFill>
              </a:rPr>
              <a:t>4118</a:t>
            </a:r>
          </a:p>
        </p:txBody>
      </p:sp>
      <p:cxnSp>
        <p:nvCxnSpPr>
          <p:cNvPr id="34" name="AutoShape 1036"/>
          <p:cNvCxnSpPr>
            <a:cxnSpLocks noChangeShapeType="1"/>
            <a:stCxn id="27" idx="6"/>
            <a:endCxn id="29" idx="2"/>
          </p:cNvCxnSpPr>
          <p:nvPr/>
        </p:nvCxnSpPr>
        <p:spPr bwMode="auto">
          <a:xfrm>
            <a:off x="3344901" y="3086100"/>
            <a:ext cx="838200" cy="0"/>
          </a:xfrm>
          <a:prstGeom prst="straightConnector1">
            <a:avLst/>
          </a:prstGeom>
          <a:noFill/>
          <a:ln w="50800">
            <a:solidFill>
              <a:srgbClr val="FF0000"/>
            </a:solidFill>
            <a:round/>
            <a:headEnd/>
            <a:tailEnd/>
          </a:ln>
          <a:effectLst/>
        </p:spPr>
      </p:cxnSp>
      <p:cxnSp>
        <p:nvCxnSpPr>
          <p:cNvPr id="35" name="AutoShape 1037"/>
          <p:cNvCxnSpPr>
            <a:cxnSpLocks noChangeShapeType="1"/>
            <a:stCxn id="28" idx="7"/>
            <a:endCxn id="29" idx="6"/>
          </p:cNvCxnSpPr>
          <p:nvPr/>
        </p:nvCxnSpPr>
        <p:spPr bwMode="auto">
          <a:xfrm flipV="1">
            <a:off x="4125951" y="3086100"/>
            <a:ext cx="971550" cy="1106488"/>
          </a:xfrm>
          <a:prstGeom prst="straightConnector1">
            <a:avLst/>
          </a:prstGeom>
          <a:noFill/>
          <a:ln w="50800">
            <a:solidFill>
              <a:srgbClr val="FF0000"/>
            </a:solidFill>
            <a:round/>
            <a:headEnd/>
            <a:tailEnd/>
          </a:ln>
          <a:effectLst/>
        </p:spPr>
      </p:cxnSp>
      <p:cxnSp>
        <p:nvCxnSpPr>
          <p:cNvPr id="36" name="AutoShape 1038"/>
          <p:cNvCxnSpPr>
            <a:cxnSpLocks noChangeShapeType="1"/>
            <a:stCxn id="32" idx="0"/>
            <a:endCxn id="29" idx="6"/>
          </p:cNvCxnSpPr>
          <p:nvPr/>
        </p:nvCxnSpPr>
        <p:spPr bwMode="auto">
          <a:xfrm rot="5400000" flipH="1" flipV="1">
            <a:off x="3869536" y="3734582"/>
            <a:ext cx="1876446" cy="579483"/>
          </a:xfrm>
          <a:prstGeom prst="straightConnector1">
            <a:avLst/>
          </a:prstGeom>
          <a:noFill/>
          <a:ln w="50800">
            <a:solidFill>
              <a:srgbClr val="FF0000"/>
            </a:solidFill>
            <a:round/>
            <a:headEnd/>
            <a:tailEnd/>
          </a:ln>
          <a:effectLst/>
        </p:spPr>
      </p:cxnSp>
      <p:cxnSp>
        <p:nvCxnSpPr>
          <p:cNvPr id="37" name="AutoShape 1039"/>
          <p:cNvCxnSpPr>
            <a:cxnSpLocks noChangeShapeType="1"/>
            <a:stCxn id="33" idx="2"/>
            <a:endCxn id="28" idx="6"/>
          </p:cNvCxnSpPr>
          <p:nvPr/>
        </p:nvCxnSpPr>
        <p:spPr bwMode="auto">
          <a:xfrm flipH="1" flipV="1">
            <a:off x="4259301" y="4381500"/>
            <a:ext cx="2057400" cy="685800"/>
          </a:xfrm>
          <a:prstGeom prst="straightConnector1">
            <a:avLst/>
          </a:prstGeom>
          <a:noFill/>
          <a:ln w="50800">
            <a:solidFill>
              <a:srgbClr val="FF0000"/>
            </a:solidFill>
            <a:round/>
            <a:headEnd/>
            <a:tailEnd/>
          </a:ln>
          <a:effectLst/>
        </p:spPr>
      </p:cxnSp>
      <p:cxnSp>
        <p:nvCxnSpPr>
          <p:cNvPr id="38" name="AutoShape 1040"/>
          <p:cNvCxnSpPr>
            <a:cxnSpLocks noChangeShapeType="1"/>
            <a:stCxn id="30" idx="3"/>
            <a:endCxn id="28" idx="7"/>
          </p:cNvCxnSpPr>
          <p:nvPr/>
        </p:nvCxnSpPr>
        <p:spPr bwMode="auto">
          <a:xfrm flipH="1">
            <a:off x="4125951" y="4113213"/>
            <a:ext cx="2476500" cy="79375"/>
          </a:xfrm>
          <a:prstGeom prst="straightConnector1">
            <a:avLst/>
          </a:prstGeom>
          <a:noFill/>
          <a:ln w="50800">
            <a:solidFill>
              <a:srgbClr val="FF0000"/>
            </a:solidFill>
            <a:round/>
            <a:headEnd/>
            <a:tailEnd/>
          </a:ln>
          <a:effectLst/>
        </p:spPr>
      </p:cxnSp>
      <p:cxnSp>
        <p:nvCxnSpPr>
          <p:cNvPr id="39" name="AutoShape 1041"/>
          <p:cNvCxnSpPr>
            <a:cxnSpLocks noChangeShapeType="1"/>
            <a:stCxn id="31" idx="4"/>
            <a:endCxn id="28" idx="7"/>
          </p:cNvCxnSpPr>
          <p:nvPr/>
        </p:nvCxnSpPr>
        <p:spPr bwMode="auto">
          <a:xfrm flipH="1">
            <a:off x="4125951" y="3352800"/>
            <a:ext cx="1885950" cy="839788"/>
          </a:xfrm>
          <a:prstGeom prst="straightConnector1">
            <a:avLst/>
          </a:prstGeom>
          <a:noFill/>
          <a:ln w="50800">
            <a:solidFill>
              <a:srgbClr val="FF0000"/>
            </a:solidFill>
            <a:round/>
            <a:headEnd/>
            <a:tailEnd/>
          </a:ln>
          <a:effectLst/>
        </p:spPr>
      </p:cxnSp>
      <p:cxnSp>
        <p:nvCxnSpPr>
          <p:cNvPr id="40" name="AutoShape 1042"/>
          <p:cNvCxnSpPr>
            <a:cxnSpLocks noChangeShapeType="1"/>
            <a:stCxn id="33" idx="3"/>
            <a:endCxn id="32" idx="7"/>
          </p:cNvCxnSpPr>
          <p:nvPr/>
        </p:nvCxnSpPr>
        <p:spPr bwMode="auto">
          <a:xfrm rot="5400000" flipH="1">
            <a:off x="5538348" y="4343621"/>
            <a:ext cx="215224" cy="1609305"/>
          </a:xfrm>
          <a:prstGeom prst="straightConnector1">
            <a:avLst/>
          </a:prstGeom>
          <a:noFill/>
          <a:ln w="50800">
            <a:solidFill>
              <a:srgbClr val="FF0000"/>
            </a:solidFill>
            <a:round/>
            <a:headEnd/>
            <a:tailEnd/>
          </a:ln>
          <a:effectLst/>
        </p:spPr>
      </p:cxnSp>
      <p:cxnSp>
        <p:nvCxnSpPr>
          <p:cNvPr id="41" name="AutoShape 1043"/>
          <p:cNvCxnSpPr>
            <a:cxnSpLocks noChangeShapeType="1"/>
            <a:stCxn id="33" idx="1"/>
            <a:endCxn id="31" idx="4"/>
          </p:cNvCxnSpPr>
          <p:nvPr/>
        </p:nvCxnSpPr>
        <p:spPr bwMode="auto">
          <a:xfrm flipH="1" flipV="1">
            <a:off x="6011901" y="3352800"/>
            <a:ext cx="438150" cy="1525588"/>
          </a:xfrm>
          <a:prstGeom prst="straightConnector1">
            <a:avLst/>
          </a:prstGeom>
          <a:noFill/>
          <a:ln w="50800">
            <a:solidFill>
              <a:srgbClr val="FF0000"/>
            </a:solidFill>
            <a:round/>
            <a:headEnd/>
            <a:tailEnd/>
          </a:ln>
          <a:effectLst/>
        </p:spPr>
      </p:cxnSp>
      <p:cxnSp>
        <p:nvCxnSpPr>
          <p:cNvPr id="42" name="AutoShape 1044"/>
          <p:cNvCxnSpPr>
            <a:cxnSpLocks noChangeShapeType="1"/>
            <a:stCxn id="33" idx="1"/>
            <a:endCxn id="29" idx="6"/>
          </p:cNvCxnSpPr>
          <p:nvPr/>
        </p:nvCxnSpPr>
        <p:spPr bwMode="auto">
          <a:xfrm flipH="1" flipV="1">
            <a:off x="5097501" y="3086100"/>
            <a:ext cx="1352550" cy="1792288"/>
          </a:xfrm>
          <a:prstGeom prst="straightConnector1">
            <a:avLst/>
          </a:prstGeom>
          <a:noFill/>
          <a:ln w="50800">
            <a:solidFill>
              <a:srgbClr val="FF0000"/>
            </a:solidFill>
            <a:round/>
            <a:headEnd/>
            <a:tailEnd/>
          </a:ln>
          <a:effectLst/>
        </p:spPr>
      </p:cxnSp>
      <p:cxnSp>
        <p:nvCxnSpPr>
          <p:cNvPr id="43" name="AutoShape 1045"/>
          <p:cNvCxnSpPr>
            <a:cxnSpLocks noChangeShapeType="1"/>
            <a:stCxn id="33" idx="7"/>
            <a:endCxn id="30" idx="5"/>
          </p:cNvCxnSpPr>
          <p:nvPr/>
        </p:nvCxnSpPr>
        <p:spPr bwMode="auto">
          <a:xfrm flipV="1">
            <a:off x="7097751" y="4113213"/>
            <a:ext cx="152400" cy="765175"/>
          </a:xfrm>
          <a:prstGeom prst="straightConnector1">
            <a:avLst/>
          </a:prstGeom>
          <a:noFill/>
          <a:ln w="50800">
            <a:solidFill>
              <a:srgbClr val="FF0000"/>
            </a:solidFill>
            <a:round/>
            <a:headEnd/>
            <a:tailEnd/>
          </a:ln>
          <a:effectLst/>
        </p:spPr>
      </p:cxnSp>
      <p:cxnSp>
        <p:nvCxnSpPr>
          <p:cNvPr id="44" name="AutoShape 1046"/>
          <p:cNvCxnSpPr>
            <a:cxnSpLocks noChangeShapeType="1"/>
            <a:stCxn id="31" idx="4"/>
            <a:endCxn id="32" idx="0"/>
          </p:cNvCxnSpPr>
          <p:nvPr/>
        </p:nvCxnSpPr>
        <p:spPr bwMode="auto">
          <a:xfrm rot="5400000">
            <a:off x="4460087" y="3410732"/>
            <a:ext cx="1609746" cy="1493883"/>
          </a:xfrm>
          <a:prstGeom prst="straightConnector1">
            <a:avLst/>
          </a:prstGeom>
          <a:noFill/>
          <a:ln w="50800">
            <a:solidFill>
              <a:srgbClr val="FF0000"/>
            </a:solidFill>
            <a:round/>
            <a:headEnd/>
            <a:tailEnd/>
          </a:ln>
          <a:effectLst/>
        </p:spPr>
      </p:cxnSp>
      <p:cxnSp>
        <p:nvCxnSpPr>
          <p:cNvPr id="45" name="AutoShape 1047"/>
          <p:cNvCxnSpPr>
            <a:cxnSpLocks noChangeShapeType="1"/>
            <a:stCxn id="32" idx="0"/>
            <a:endCxn id="30" idx="3"/>
          </p:cNvCxnSpPr>
          <p:nvPr/>
        </p:nvCxnSpPr>
        <p:spPr bwMode="auto">
          <a:xfrm rot="5400000" flipH="1" flipV="1">
            <a:off x="5135685" y="3495219"/>
            <a:ext cx="849661" cy="2084994"/>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lide Number Placeholder 5"/>
          <p:cNvSpPr>
            <a:spLocks noGrp="1"/>
          </p:cNvSpPr>
          <p:nvPr>
            <p:ph type="sldNum" sz="quarter" idx="4294967295"/>
          </p:nvPr>
        </p:nvSpPr>
        <p:spPr>
          <a:xfrm>
            <a:off x="6553200" y="6248400"/>
            <a:ext cx="1905000" cy="457200"/>
          </a:xfrm>
          <a:prstGeom prst="rect">
            <a:avLst/>
          </a:prstGeom>
        </p:spPr>
        <p:txBody>
          <a:bodyPr/>
          <a:lstStyle/>
          <a:p>
            <a:fld id="{6F8EA232-EC5F-4DC4-AE23-C97F9F41881C}" type="slidenum">
              <a:rPr lang="en-US"/>
              <a:pPr/>
              <a:t>186</a:t>
            </a:fld>
            <a:endParaRPr lang="en-US"/>
          </a:p>
        </p:txBody>
      </p:sp>
      <p:sp>
        <p:nvSpPr>
          <p:cNvPr id="209922" name="Rectangle 2"/>
          <p:cNvSpPr>
            <a:spLocks noGrp="1" noChangeArrowheads="1"/>
          </p:cNvSpPr>
          <p:nvPr>
            <p:ph type="title"/>
          </p:nvPr>
        </p:nvSpPr>
        <p:spPr/>
        <p:txBody>
          <a:bodyPr/>
          <a:lstStyle/>
          <a:p>
            <a:r>
              <a:rPr lang="en-US" sz="4000" smtClean="0"/>
              <a:t>Tô màu đồ thị và Lập lịch</a:t>
            </a:r>
            <a:endParaRPr lang="en-US" sz="4000"/>
          </a:p>
        </p:txBody>
      </p:sp>
      <p:sp>
        <p:nvSpPr>
          <p:cNvPr id="209923" name="Rectangle 3" descr="Rectangle: Click to edit Master text styles&#10;Second level&#10;Third level&#10;Fourth level&#10;Fifth level"/>
          <p:cNvSpPr>
            <a:spLocks noGrp="1" noChangeArrowheads="1"/>
          </p:cNvSpPr>
          <p:nvPr>
            <p:ph type="body" idx="1"/>
          </p:nvPr>
        </p:nvSpPr>
        <p:spPr>
          <a:xfrm>
            <a:off x="609600" y="1524000"/>
            <a:ext cx="8153400" cy="4876800"/>
          </a:xfrm>
        </p:spPr>
        <p:txBody>
          <a:bodyPr/>
          <a:lstStyle/>
          <a:p>
            <a:pPr>
              <a:buFont typeface="Wingdings" pitchFamily="2" charset="2"/>
              <a:buNone/>
            </a:pPr>
            <a:r>
              <a:rPr lang="en-US" smtClean="0"/>
              <a:t>Vậy cần 3 ngày:</a:t>
            </a:r>
            <a:endParaRPr lang="en-US" u="sng"/>
          </a:p>
        </p:txBody>
      </p:sp>
      <p:sp>
        <p:nvSpPr>
          <p:cNvPr id="209947" name="Line 27"/>
          <p:cNvSpPr>
            <a:spLocks noChangeShapeType="1"/>
          </p:cNvSpPr>
          <p:nvPr/>
        </p:nvSpPr>
        <p:spPr bwMode="auto">
          <a:xfrm>
            <a:off x="2209800" y="2362200"/>
            <a:ext cx="3962400" cy="4114800"/>
          </a:xfrm>
          <a:prstGeom prst="line">
            <a:avLst/>
          </a:prstGeom>
          <a:noFill/>
          <a:ln w="63500">
            <a:solidFill>
              <a:schemeClr val="tx1"/>
            </a:solidFill>
            <a:round/>
            <a:headEnd/>
            <a:tailEnd/>
          </a:ln>
          <a:effectLst/>
        </p:spPr>
        <p:txBody>
          <a:bodyPr wrap="none" anchor="ctr"/>
          <a:lstStyle/>
          <a:p>
            <a:endParaRPr lang="en-US"/>
          </a:p>
        </p:txBody>
      </p:sp>
      <p:sp>
        <p:nvSpPr>
          <p:cNvPr id="209948" name="Line 28"/>
          <p:cNvSpPr>
            <a:spLocks noChangeShapeType="1"/>
          </p:cNvSpPr>
          <p:nvPr/>
        </p:nvSpPr>
        <p:spPr bwMode="auto">
          <a:xfrm>
            <a:off x="4267200" y="4495800"/>
            <a:ext cx="4267200" cy="0"/>
          </a:xfrm>
          <a:prstGeom prst="line">
            <a:avLst/>
          </a:prstGeom>
          <a:noFill/>
          <a:ln w="63500">
            <a:solidFill>
              <a:schemeClr val="tx1"/>
            </a:solidFill>
            <a:round/>
            <a:headEnd/>
            <a:tailEnd/>
          </a:ln>
          <a:effectLst/>
        </p:spPr>
        <p:txBody>
          <a:bodyPr wrap="none" anchor="ctr"/>
          <a:lstStyle/>
          <a:p>
            <a:endParaRPr lang="en-US"/>
          </a:p>
        </p:txBody>
      </p:sp>
      <p:sp>
        <p:nvSpPr>
          <p:cNvPr id="209949" name="Text Box 29"/>
          <p:cNvSpPr txBox="1">
            <a:spLocks noChangeArrowheads="1"/>
          </p:cNvSpPr>
          <p:nvPr/>
        </p:nvSpPr>
        <p:spPr bwMode="auto">
          <a:xfrm>
            <a:off x="1577934" y="3447862"/>
            <a:ext cx="1531188" cy="646331"/>
          </a:xfrm>
          <a:prstGeom prst="rect">
            <a:avLst/>
          </a:prstGeom>
          <a:solidFill>
            <a:schemeClr val="accent1">
              <a:lumMod val="20000"/>
              <a:lumOff val="80000"/>
            </a:schemeClr>
          </a:solidFill>
          <a:ln w="9525" algn="ctr">
            <a:solidFill>
              <a:schemeClr val="tx2"/>
            </a:solidFill>
            <a:miter lim="800000"/>
            <a:headEnd/>
            <a:tailEnd/>
          </a:ln>
          <a:effectLst/>
        </p:spPr>
        <p:txBody>
          <a:bodyPr wrap="none">
            <a:spAutoFit/>
          </a:bodyPr>
          <a:lstStyle/>
          <a:p>
            <a:r>
              <a:rPr lang="en-US" sz="3600" b="0" u="none" smtClean="0"/>
              <a:t>Ngày </a:t>
            </a:r>
            <a:r>
              <a:rPr lang="en-US" sz="3600" b="0" u="none"/>
              <a:t>1</a:t>
            </a:r>
          </a:p>
        </p:txBody>
      </p:sp>
      <p:sp>
        <p:nvSpPr>
          <p:cNvPr id="209950" name="Text Box 30"/>
          <p:cNvSpPr txBox="1">
            <a:spLocks noChangeArrowheads="1"/>
          </p:cNvSpPr>
          <p:nvPr/>
        </p:nvSpPr>
        <p:spPr bwMode="auto">
          <a:xfrm>
            <a:off x="5779287" y="2187558"/>
            <a:ext cx="1531188" cy="646331"/>
          </a:xfrm>
          <a:prstGeom prst="rect">
            <a:avLst/>
          </a:prstGeom>
          <a:solidFill>
            <a:schemeClr val="accent1">
              <a:lumMod val="20000"/>
              <a:lumOff val="80000"/>
            </a:schemeClr>
          </a:solidFill>
          <a:ln w="9525" algn="ctr">
            <a:solidFill>
              <a:schemeClr val="tx2"/>
            </a:solidFill>
            <a:miter lim="800000"/>
            <a:headEnd/>
            <a:tailEnd/>
          </a:ln>
          <a:effectLst/>
        </p:spPr>
        <p:txBody>
          <a:bodyPr wrap="none">
            <a:spAutoFit/>
          </a:bodyPr>
          <a:lstStyle/>
          <a:p>
            <a:r>
              <a:rPr lang="en-US" sz="3600" b="0" u="none" smtClean="0"/>
              <a:t>Ngày </a:t>
            </a:r>
            <a:r>
              <a:rPr lang="en-US" sz="3600" b="0" u="none"/>
              <a:t>2</a:t>
            </a:r>
          </a:p>
        </p:txBody>
      </p:sp>
      <p:sp>
        <p:nvSpPr>
          <p:cNvPr id="209951" name="Text Box 31"/>
          <p:cNvSpPr txBox="1">
            <a:spLocks noChangeArrowheads="1"/>
          </p:cNvSpPr>
          <p:nvPr/>
        </p:nvSpPr>
        <p:spPr bwMode="auto">
          <a:xfrm>
            <a:off x="6507189" y="5229040"/>
            <a:ext cx="1531188" cy="646331"/>
          </a:xfrm>
          <a:prstGeom prst="rect">
            <a:avLst/>
          </a:prstGeom>
          <a:solidFill>
            <a:schemeClr val="accent1">
              <a:lumMod val="20000"/>
              <a:lumOff val="80000"/>
            </a:schemeClr>
          </a:solidFill>
          <a:ln w="9525" algn="ctr">
            <a:solidFill>
              <a:schemeClr val="tx2"/>
            </a:solidFill>
            <a:miter lim="800000"/>
            <a:headEnd/>
            <a:tailEnd/>
          </a:ln>
          <a:effectLst/>
        </p:spPr>
        <p:txBody>
          <a:bodyPr wrap="none">
            <a:spAutoFit/>
          </a:bodyPr>
          <a:lstStyle/>
          <a:p>
            <a:r>
              <a:rPr lang="en-US" sz="3600" b="0" u="none" smtClean="0"/>
              <a:t>Ngày </a:t>
            </a:r>
            <a:r>
              <a:rPr lang="en-US" sz="3600" b="0" u="none"/>
              <a:t>3</a:t>
            </a:r>
          </a:p>
        </p:txBody>
      </p:sp>
      <p:sp>
        <p:nvSpPr>
          <p:cNvPr id="31" name="Oval 1028"/>
          <p:cNvSpPr>
            <a:spLocks noChangeArrowheads="1"/>
          </p:cNvSpPr>
          <p:nvPr/>
        </p:nvSpPr>
        <p:spPr bwMode="auto">
          <a:xfrm>
            <a:off x="592083" y="3900495"/>
            <a:ext cx="914400" cy="533400"/>
          </a:xfrm>
          <a:prstGeom prst="ellipse">
            <a:avLst/>
          </a:prstGeom>
          <a:solidFill>
            <a:schemeClr val="accent2"/>
          </a:solidFill>
          <a:ln w="9525" algn="ctr">
            <a:solidFill>
              <a:srgbClr val="0070C0"/>
            </a:solidFill>
            <a:round/>
            <a:headEnd/>
            <a:tailEnd/>
          </a:ln>
          <a:effectLst/>
        </p:spPr>
        <p:txBody>
          <a:bodyPr wrap="none" anchor="ctr"/>
          <a:lstStyle/>
          <a:p>
            <a:r>
              <a:rPr lang="en-US" b="0" u="none">
                <a:solidFill>
                  <a:schemeClr val="bg1"/>
                </a:solidFill>
              </a:rPr>
              <a:t>1007</a:t>
            </a:r>
          </a:p>
        </p:txBody>
      </p:sp>
      <p:sp>
        <p:nvSpPr>
          <p:cNvPr id="32" name="Oval 1029"/>
          <p:cNvSpPr>
            <a:spLocks noChangeArrowheads="1"/>
          </p:cNvSpPr>
          <p:nvPr/>
        </p:nvSpPr>
        <p:spPr bwMode="auto">
          <a:xfrm>
            <a:off x="1658883" y="2833695"/>
            <a:ext cx="914400" cy="533400"/>
          </a:xfrm>
          <a:prstGeom prst="ellipse">
            <a:avLst/>
          </a:prstGeom>
          <a:solidFill>
            <a:schemeClr val="accent2"/>
          </a:solidFill>
          <a:ln w="9525" algn="ctr">
            <a:solidFill>
              <a:srgbClr val="0070C0"/>
            </a:solidFill>
            <a:round/>
            <a:headEnd/>
            <a:tailEnd/>
          </a:ln>
          <a:effectLst/>
        </p:spPr>
        <p:txBody>
          <a:bodyPr wrap="none" anchor="ctr"/>
          <a:lstStyle/>
          <a:p>
            <a:r>
              <a:rPr lang="en-US" b="0" u="none">
                <a:solidFill>
                  <a:schemeClr val="bg1"/>
                </a:solidFill>
              </a:rPr>
              <a:t>3137</a:t>
            </a:r>
          </a:p>
        </p:txBody>
      </p:sp>
      <p:sp>
        <p:nvSpPr>
          <p:cNvPr id="33" name="Oval 1030"/>
          <p:cNvSpPr>
            <a:spLocks noChangeArrowheads="1"/>
          </p:cNvSpPr>
          <p:nvPr/>
        </p:nvSpPr>
        <p:spPr bwMode="auto">
          <a:xfrm>
            <a:off x="2573283" y="4129095"/>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3157</a:t>
            </a:r>
          </a:p>
        </p:txBody>
      </p:sp>
      <p:sp>
        <p:nvSpPr>
          <p:cNvPr id="34" name="Oval 1031"/>
          <p:cNvSpPr>
            <a:spLocks noChangeArrowheads="1"/>
          </p:cNvSpPr>
          <p:nvPr/>
        </p:nvSpPr>
        <p:spPr bwMode="auto">
          <a:xfrm>
            <a:off x="3411483" y="2833695"/>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rgbClr val="FFFF00"/>
                </a:solidFill>
              </a:rPr>
              <a:t>3203</a:t>
            </a:r>
          </a:p>
        </p:txBody>
      </p:sp>
      <p:sp>
        <p:nvSpPr>
          <p:cNvPr id="35" name="Oval 1032"/>
          <p:cNvSpPr>
            <a:spLocks noChangeArrowheads="1"/>
          </p:cNvSpPr>
          <p:nvPr/>
        </p:nvSpPr>
        <p:spPr bwMode="auto">
          <a:xfrm>
            <a:off x="5697483" y="3671895"/>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chemeClr val="bg1"/>
                </a:solidFill>
              </a:rPr>
              <a:t>4115</a:t>
            </a:r>
          </a:p>
        </p:txBody>
      </p:sp>
      <p:sp>
        <p:nvSpPr>
          <p:cNvPr id="36" name="Oval 1033"/>
          <p:cNvSpPr>
            <a:spLocks noChangeArrowheads="1"/>
          </p:cNvSpPr>
          <p:nvPr/>
        </p:nvSpPr>
        <p:spPr bwMode="auto">
          <a:xfrm>
            <a:off x="4783083" y="2833695"/>
            <a:ext cx="914400" cy="533400"/>
          </a:xfrm>
          <a:prstGeom prst="ellipse">
            <a:avLst/>
          </a:prstGeom>
          <a:solidFill>
            <a:srgbClr val="FF0000"/>
          </a:solidFill>
          <a:ln w="9525" algn="ctr">
            <a:solidFill>
              <a:schemeClr val="tx1"/>
            </a:solidFill>
            <a:round/>
            <a:headEnd/>
            <a:tailEnd/>
          </a:ln>
          <a:effectLst/>
        </p:spPr>
        <p:txBody>
          <a:bodyPr wrap="none" anchor="ctr"/>
          <a:lstStyle/>
          <a:p>
            <a:r>
              <a:rPr lang="en-US" b="0" u="none">
                <a:solidFill>
                  <a:schemeClr val="bg1"/>
                </a:solidFill>
              </a:rPr>
              <a:t>3261</a:t>
            </a:r>
          </a:p>
        </p:txBody>
      </p:sp>
      <p:sp>
        <p:nvSpPr>
          <p:cNvPr id="37" name="Oval 1034"/>
          <p:cNvSpPr>
            <a:spLocks noChangeArrowheads="1"/>
          </p:cNvSpPr>
          <p:nvPr/>
        </p:nvSpPr>
        <p:spPr bwMode="auto">
          <a:xfrm>
            <a:off x="3289200" y="4976841"/>
            <a:ext cx="914400" cy="533400"/>
          </a:xfrm>
          <a:prstGeom prst="ellipse">
            <a:avLst/>
          </a:prstGeom>
          <a:solidFill>
            <a:schemeClr val="accent2"/>
          </a:solidFill>
          <a:ln w="9525" algn="ctr">
            <a:solidFill>
              <a:schemeClr val="tx1"/>
            </a:solidFill>
            <a:round/>
            <a:headEnd/>
            <a:tailEnd/>
          </a:ln>
          <a:effectLst/>
        </p:spPr>
        <p:txBody>
          <a:bodyPr wrap="none" anchor="ctr"/>
          <a:lstStyle/>
          <a:p>
            <a:r>
              <a:rPr lang="en-US" b="0" u="none">
                <a:solidFill>
                  <a:srgbClr val="FFFF00"/>
                </a:solidFill>
              </a:rPr>
              <a:t>4156</a:t>
            </a:r>
          </a:p>
        </p:txBody>
      </p:sp>
      <p:sp>
        <p:nvSpPr>
          <p:cNvPr id="38" name="Oval 1035"/>
          <p:cNvSpPr>
            <a:spLocks noChangeArrowheads="1"/>
          </p:cNvSpPr>
          <p:nvPr/>
        </p:nvSpPr>
        <p:spPr bwMode="auto">
          <a:xfrm>
            <a:off x="5545083" y="4814895"/>
            <a:ext cx="914400" cy="533400"/>
          </a:xfrm>
          <a:prstGeom prst="ellipse">
            <a:avLst/>
          </a:prstGeom>
          <a:solidFill>
            <a:srgbClr val="339966"/>
          </a:solidFill>
          <a:ln w="9525" algn="ctr">
            <a:solidFill>
              <a:schemeClr val="tx1"/>
            </a:solidFill>
            <a:round/>
            <a:headEnd/>
            <a:tailEnd/>
          </a:ln>
          <a:effectLst/>
        </p:spPr>
        <p:txBody>
          <a:bodyPr wrap="none" anchor="ctr"/>
          <a:lstStyle/>
          <a:p>
            <a:r>
              <a:rPr lang="en-US" b="0" u="none">
                <a:solidFill>
                  <a:schemeClr val="bg1"/>
                </a:solidFill>
              </a:rPr>
              <a:t>4118</a:t>
            </a:r>
          </a:p>
        </p:txBody>
      </p:sp>
      <p:cxnSp>
        <p:nvCxnSpPr>
          <p:cNvPr id="39" name="AutoShape 1036"/>
          <p:cNvCxnSpPr>
            <a:cxnSpLocks noChangeShapeType="1"/>
            <a:stCxn id="32" idx="6"/>
            <a:endCxn id="34" idx="2"/>
          </p:cNvCxnSpPr>
          <p:nvPr/>
        </p:nvCxnSpPr>
        <p:spPr bwMode="auto">
          <a:xfrm>
            <a:off x="2573283" y="3100395"/>
            <a:ext cx="838200" cy="0"/>
          </a:xfrm>
          <a:prstGeom prst="straightConnector1">
            <a:avLst/>
          </a:prstGeom>
          <a:noFill/>
          <a:ln w="50800">
            <a:solidFill>
              <a:srgbClr val="FF0000"/>
            </a:solidFill>
            <a:round/>
            <a:headEnd/>
            <a:tailEnd/>
          </a:ln>
          <a:effectLst/>
        </p:spPr>
      </p:cxnSp>
      <p:cxnSp>
        <p:nvCxnSpPr>
          <p:cNvPr id="40" name="AutoShape 1037"/>
          <p:cNvCxnSpPr>
            <a:cxnSpLocks noChangeShapeType="1"/>
            <a:stCxn id="33" idx="7"/>
            <a:endCxn id="34" idx="6"/>
          </p:cNvCxnSpPr>
          <p:nvPr/>
        </p:nvCxnSpPr>
        <p:spPr bwMode="auto">
          <a:xfrm flipV="1">
            <a:off x="3354333" y="3100395"/>
            <a:ext cx="971550" cy="1106488"/>
          </a:xfrm>
          <a:prstGeom prst="straightConnector1">
            <a:avLst/>
          </a:prstGeom>
          <a:noFill/>
          <a:ln w="50800">
            <a:solidFill>
              <a:srgbClr val="FF0000"/>
            </a:solidFill>
            <a:round/>
            <a:headEnd/>
            <a:tailEnd/>
          </a:ln>
          <a:effectLst/>
        </p:spPr>
      </p:cxnSp>
      <p:cxnSp>
        <p:nvCxnSpPr>
          <p:cNvPr id="41" name="AutoShape 1038"/>
          <p:cNvCxnSpPr>
            <a:cxnSpLocks noChangeShapeType="1"/>
            <a:stCxn id="37" idx="0"/>
            <a:endCxn id="34" idx="6"/>
          </p:cNvCxnSpPr>
          <p:nvPr/>
        </p:nvCxnSpPr>
        <p:spPr bwMode="auto">
          <a:xfrm rot="5400000" flipH="1" flipV="1">
            <a:off x="3097918" y="3748877"/>
            <a:ext cx="1876446" cy="579483"/>
          </a:xfrm>
          <a:prstGeom prst="straightConnector1">
            <a:avLst/>
          </a:prstGeom>
          <a:noFill/>
          <a:ln w="50800">
            <a:solidFill>
              <a:srgbClr val="FF0000"/>
            </a:solidFill>
            <a:round/>
            <a:headEnd/>
            <a:tailEnd/>
          </a:ln>
          <a:effectLst/>
        </p:spPr>
      </p:cxnSp>
      <p:cxnSp>
        <p:nvCxnSpPr>
          <p:cNvPr id="42" name="AutoShape 1039"/>
          <p:cNvCxnSpPr>
            <a:cxnSpLocks noChangeShapeType="1"/>
            <a:stCxn id="38" idx="2"/>
            <a:endCxn id="33" idx="6"/>
          </p:cNvCxnSpPr>
          <p:nvPr/>
        </p:nvCxnSpPr>
        <p:spPr bwMode="auto">
          <a:xfrm flipH="1" flipV="1">
            <a:off x="3487683" y="4395795"/>
            <a:ext cx="2057400" cy="685800"/>
          </a:xfrm>
          <a:prstGeom prst="straightConnector1">
            <a:avLst/>
          </a:prstGeom>
          <a:noFill/>
          <a:ln w="50800">
            <a:solidFill>
              <a:srgbClr val="FF0000"/>
            </a:solidFill>
            <a:round/>
            <a:headEnd/>
            <a:tailEnd/>
          </a:ln>
          <a:effectLst/>
        </p:spPr>
      </p:cxnSp>
      <p:cxnSp>
        <p:nvCxnSpPr>
          <p:cNvPr id="43" name="AutoShape 1040"/>
          <p:cNvCxnSpPr>
            <a:cxnSpLocks noChangeShapeType="1"/>
            <a:stCxn id="35" idx="3"/>
            <a:endCxn id="33" idx="7"/>
          </p:cNvCxnSpPr>
          <p:nvPr/>
        </p:nvCxnSpPr>
        <p:spPr bwMode="auto">
          <a:xfrm flipH="1">
            <a:off x="3354333" y="4127508"/>
            <a:ext cx="2476500" cy="79375"/>
          </a:xfrm>
          <a:prstGeom prst="straightConnector1">
            <a:avLst/>
          </a:prstGeom>
          <a:noFill/>
          <a:ln w="50800">
            <a:solidFill>
              <a:srgbClr val="FF0000"/>
            </a:solidFill>
            <a:round/>
            <a:headEnd/>
            <a:tailEnd/>
          </a:ln>
          <a:effectLst/>
        </p:spPr>
      </p:cxnSp>
      <p:cxnSp>
        <p:nvCxnSpPr>
          <p:cNvPr id="44" name="AutoShape 1041"/>
          <p:cNvCxnSpPr>
            <a:cxnSpLocks noChangeShapeType="1"/>
            <a:stCxn id="36" idx="4"/>
            <a:endCxn id="33" idx="7"/>
          </p:cNvCxnSpPr>
          <p:nvPr/>
        </p:nvCxnSpPr>
        <p:spPr bwMode="auto">
          <a:xfrm flipH="1">
            <a:off x="3354333" y="3367095"/>
            <a:ext cx="1885950" cy="839788"/>
          </a:xfrm>
          <a:prstGeom prst="straightConnector1">
            <a:avLst/>
          </a:prstGeom>
          <a:noFill/>
          <a:ln w="50800">
            <a:solidFill>
              <a:srgbClr val="FF0000"/>
            </a:solidFill>
            <a:round/>
            <a:headEnd/>
            <a:tailEnd/>
          </a:ln>
          <a:effectLst/>
        </p:spPr>
      </p:cxnSp>
      <p:cxnSp>
        <p:nvCxnSpPr>
          <p:cNvPr id="45" name="AutoShape 1042"/>
          <p:cNvCxnSpPr>
            <a:cxnSpLocks noChangeShapeType="1"/>
            <a:stCxn id="38" idx="3"/>
            <a:endCxn id="37" idx="7"/>
          </p:cNvCxnSpPr>
          <p:nvPr/>
        </p:nvCxnSpPr>
        <p:spPr bwMode="auto">
          <a:xfrm rot="5400000" flipH="1">
            <a:off x="4766730" y="4357916"/>
            <a:ext cx="215224" cy="1609305"/>
          </a:xfrm>
          <a:prstGeom prst="straightConnector1">
            <a:avLst/>
          </a:prstGeom>
          <a:noFill/>
          <a:ln w="50800">
            <a:solidFill>
              <a:srgbClr val="FF0000"/>
            </a:solidFill>
            <a:round/>
            <a:headEnd/>
            <a:tailEnd/>
          </a:ln>
          <a:effectLst/>
        </p:spPr>
      </p:cxnSp>
      <p:cxnSp>
        <p:nvCxnSpPr>
          <p:cNvPr id="46" name="AutoShape 1043"/>
          <p:cNvCxnSpPr>
            <a:cxnSpLocks noChangeShapeType="1"/>
            <a:stCxn id="38" idx="1"/>
            <a:endCxn id="36" idx="4"/>
          </p:cNvCxnSpPr>
          <p:nvPr/>
        </p:nvCxnSpPr>
        <p:spPr bwMode="auto">
          <a:xfrm flipH="1" flipV="1">
            <a:off x="5240283" y="3367095"/>
            <a:ext cx="438150" cy="1525588"/>
          </a:xfrm>
          <a:prstGeom prst="straightConnector1">
            <a:avLst/>
          </a:prstGeom>
          <a:noFill/>
          <a:ln w="50800">
            <a:solidFill>
              <a:srgbClr val="FF0000"/>
            </a:solidFill>
            <a:round/>
            <a:headEnd/>
            <a:tailEnd/>
          </a:ln>
          <a:effectLst/>
        </p:spPr>
      </p:cxnSp>
      <p:cxnSp>
        <p:nvCxnSpPr>
          <p:cNvPr id="47" name="AutoShape 1044"/>
          <p:cNvCxnSpPr>
            <a:cxnSpLocks noChangeShapeType="1"/>
            <a:stCxn id="38" idx="1"/>
            <a:endCxn id="34" idx="6"/>
          </p:cNvCxnSpPr>
          <p:nvPr/>
        </p:nvCxnSpPr>
        <p:spPr bwMode="auto">
          <a:xfrm flipH="1" flipV="1">
            <a:off x="4325883" y="3100395"/>
            <a:ext cx="1352550" cy="1792288"/>
          </a:xfrm>
          <a:prstGeom prst="straightConnector1">
            <a:avLst/>
          </a:prstGeom>
          <a:noFill/>
          <a:ln w="50800">
            <a:solidFill>
              <a:srgbClr val="FF0000"/>
            </a:solidFill>
            <a:round/>
            <a:headEnd/>
            <a:tailEnd/>
          </a:ln>
          <a:effectLst/>
        </p:spPr>
      </p:cxnSp>
      <p:cxnSp>
        <p:nvCxnSpPr>
          <p:cNvPr id="48" name="AutoShape 1045"/>
          <p:cNvCxnSpPr>
            <a:cxnSpLocks noChangeShapeType="1"/>
            <a:stCxn id="38" idx="7"/>
            <a:endCxn id="35" idx="5"/>
          </p:cNvCxnSpPr>
          <p:nvPr/>
        </p:nvCxnSpPr>
        <p:spPr bwMode="auto">
          <a:xfrm flipV="1">
            <a:off x="6326133" y="4127508"/>
            <a:ext cx="152400" cy="765175"/>
          </a:xfrm>
          <a:prstGeom prst="straightConnector1">
            <a:avLst/>
          </a:prstGeom>
          <a:noFill/>
          <a:ln w="50800">
            <a:solidFill>
              <a:srgbClr val="FF0000"/>
            </a:solidFill>
            <a:round/>
            <a:headEnd/>
            <a:tailEnd/>
          </a:ln>
          <a:effectLst/>
        </p:spPr>
      </p:cxnSp>
      <p:cxnSp>
        <p:nvCxnSpPr>
          <p:cNvPr id="49" name="AutoShape 1046"/>
          <p:cNvCxnSpPr>
            <a:cxnSpLocks noChangeShapeType="1"/>
            <a:stCxn id="36" idx="4"/>
            <a:endCxn id="37" idx="0"/>
          </p:cNvCxnSpPr>
          <p:nvPr/>
        </p:nvCxnSpPr>
        <p:spPr bwMode="auto">
          <a:xfrm rot="5400000">
            <a:off x="3688469" y="3425027"/>
            <a:ext cx="1609746" cy="1493883"/>
          </a:xfrm>
          <a:prstGeom prst="straightConnector1">
            <a:avLst/>
          </a:prstGeom>
          <a:noFill/>
          <a:ln w="50800">
            <a:solidFill>
              <a:srgbClr val="FF0000"/>
            </a:solidFill>
            <a:round/>
            <a:headEnd/>
            <a:tailEnd/>
          </a:ln>
          <a:effectLst/>
        </p:spPr>
      </p:cxnSp>
      <p:cxnSp>
        <p:nvCxnSpPr>
          <p:cNvPr id="50" name="AutoShape 1047"/>
          <p:cNvCxnSpPr>
            <a:cxnSpLocks noChangeShapeType="1"/>
            <a:stCxn id="37" idx="0"/>
            <a:endCxn id="35" idx="3"/>
          </p:cNvCxnSpPr>
          <p:nvPr/>
        </p:nvCxnSpPr>
        <p:spPr bwMode="auto">
          <a:xfrm rot="5400000" flipH="1" flipV="1">
            <a:off x="4364067" y="3509514"/>
            <a:ext cx="849661" cy="2084994"/>
          </a:xfrm>
          <a:prstGeom prst="straightConnector1">
            <a:avLst/>
          </a:prstGeom>
          <a:noFill/>
          <a:ln w="50800">
            <a:solidFill>
              <a:srgbClr val="FF0000"/>
            </a:solidFill>
            <a:round/>
            <a:headEnd/>
            <a:tailEn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9947"/>
                                        </p:tgtEl>
                                        <p:attrNameLst>
                                          <p:attrName>style.visibility</p:attrName>
                                        </p:attrNameLst>
                                      </p:cBhvr>
                                      <p:to>
                                        <p:strVal val="visible"/>
                                      </p:to>
                                    </p:set>
                                    <p:animEffect transition="in" filter="box(in)">
                                      <p:cBhvr>
                                        <p:cTn id="7" dur="500"/>
                                        <p:tgtEl>
                                          <p:spTgt spid="2099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9949"/>
                                        </p:tgtEl>
                                        <p:attrNameLst>
                                          <p:attrName>style.visibility</p:attrName>
                                        </p:attrNameLst>
                                      </p:cBhvr>
                                      <p:to>
                                        <p:strVal val="visible"/>
                                      </p:to>
                                    </p:set>
                                    <p:animEffect transition="in" filter="blinds(horizontal)">
                                      <p:cBhvr>
                                        <p:cTn id="12" dur="500"/>
                                        <p:tgtEl>
                                          <p:spTgt spid="20994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9948"/>
                                        </p:tgtEl>
                                        <p:attrNameLst>
                                          <p:attrName>style.visibility</p:attrName>
                                        </p:attrNameLst>
                                      </p:cBhvr>
                                      <p:to>
                                        <p:strVal val="visible"/>
                                      </p:to>
                                    </p:set>
                                    <p:animEffect transition="in" filter="blinds(horizontal)">
                                      <p:cBhvr>
                                        <p:cTn id="17" dur="500"/>
                                        <p:tgtEl>
                                          <p:spTgt spid="209948"/>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209950"/>
                                        </p:tgtEl>
                                        <p:attrNameLst>
                                          <p:attrName>style.visibility</p:attrName>
                                        </p:attrNameLst>
                                      </p:cBhvr>
                                      <p:to>
                                        <p:strVal val="visible"/>
                                      </p:to>
                                    </p:set>
                                    <p:animEffect transition="in" filter="blinds(horizontal)">
                                      <p:cBhvr>
                                        <p:cTn id="20" dur="500"/>
                                        <p:tgtEl>
                                          <p:spTgt spid="20995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209951"/>
                                        </p:tgtEl>
                                        <p:attrNameLst>
                                          <p:attrName>style.visibility</p:attrName>
                                        </p:attrNameLst>
                                      </p:cBhvr>
                                      <p:to>
                                        <p:strVal val="visible"/>
                                      </p:to>
                                    </p:set>
                                    <p:animEffect transition="in" filter="checkerboard(across)">
                                      <p:cBhvr>
                                        <p:cTn id="25" dur="500"/>
                                        <p:tgtEl>
                                          <p:spTgt spid="209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47" grpId="0" animBg="1"/>
      <p:bldP spid="209948" grpId="0" animBg="1"/>
      <p:bldP spid="209949" grpId="0" animBg="1"/>
      <p:bldP spid="209950" grpId="0" animBg="1"/>
      <p:bldP spid="209951" grpId="0" animBg="1"/>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Tô màu cạnh</a:t>
            </a:r>
            <a:endParaRPr lang="en-US"/>
          </a:p>
        </p:txBody>
      </p:sp>
      <p:sp>
        <p:nvSpPr>
          <p:cNvPr id="3" name="Content Placeholder 2"/>
          <p:cNvSpPr>
            <a:spLocks noGrp="1"/>
          </p:cNvSpPr>
          <p:nvPr>
            <p:ph idx="1"/>
          </p:nvPr>
        </p:nvSpPr>
        <p:spPr>
          <a:xfrm>
            <a:off x="179388" y="1384272"/>
            <a:ext cx="8736012" cy="5068887"/>
          </a:xfrm>
        </p:spPr>
        <p:txBody>
          <a:bodyPr/>
          <a:lstStyle/>
          <a:p>
            <a:pPr algn="just"/>
            <a:r>
              <a:rPr lang="en-US" smtClean="0"/>
              <a:t>Ở phần trên ta xét tô màu đỉnh của đồ thị. Một cách hoàn toàn tương tự, ta có thể phát biểu bài toán tô màu cạnh của đồ thị.</a:t>
            </a:r>
          </a:p>
          <a:p>
            <a:pPr algn="just"/>
            <a:r>
              <a:rPr lang="en-US" b="1" smtClean="0"/>
              <a:t>Định nghĩa.</a:t>
            </a:r>
            <a:r>
              <a:rPr lang="en-US" smtClean="0"/>
              <a:t> Ta gọi một phép tô màu cạnh của đơn đồ thị vô hướng </a:t>
            </a:r>
            <a:r>
              <a:rPr lang="en-US" i="1" smtClean="0"/>
              <a:t>G</a:t>
            </a:r>
            <a:r>
              <a:rPr lang="en-US" smtClean="0"/>
              <a:t>=(</a:t>
            </a:r>
            <a:r>
              <a:rPr lang="en-US" i="1" smtClean="0"/>
              <a:t>V,E</a:t>
            </a:r>
            <a:r>
              <a:rPr lang="en-US" smtClean="0"/>
              <a:t>) là phép gán cho mỗi cạnh của đồ thị một màu sao cho không có hai cạnh có chung đỉnh nào bị tô bởi một màu. </a:t>
            </a:r>
          </a:p>
          <a:p>
            <a:pPr algn="just"/>
            <a:r>
              <a:rPr lang="en-US" smtClean="0"/>
              <a:t>Số màu ít nhất cần sử dụng để tô màu các cạnh của đồ thị </a:t>
            </a:r>
            <a:r>
              <a:rPr lang="en-US" i="1" smtClean="0"/>
              <a:t>G</a:t>
            </a:r>
            <a:r>
              <a:rPr lang="en-US" smtClean="0"/>
              <a:t> được gọi là sắc số cạnh và ký hiệu là </a:t>
            </a:r>
            <a:r>
              <a:rPr lang="en-US" altLang="zh-TW" smtClean="0">
                <a:latin typeface="Times New Roman" pitchFamily="18" charset="0"/>
                <a:sym typeface="Symbol" pitchFamily="18" charset="2"/>
              </a:rPr>
              <a:t>’(</a:t>
            </a:r>
            <a:r>
              <a:rPr lang="en-US" altLang="zh-TW" i="1" smtClean="0">
                <a:latin typeface="Times New Roman" pitchFamily="18" charset="0"/>
                <a:sym typeface="Symbol" pitchFamily="18" charset="2"/>
              </a:rPr>
              <a:t>G</a:t>
            </a:r>
            <a:r>
              <a:rPr lang="en-US" altLang="zh-TW" smtClean="0">
                <a:latin typeface="Times New Roman" pitchFamily="18" charset="0"/>
                <a:sym typeface="Symbol" pitchFamily="18" charset="2"/>
              </a:rPr>
              <a:t>)</a:t>
            </a:r>
          </a:p>
          <a:p>
            <a:pPr algn="just"/>
            <a:endParaRPr lang="en-US" sz="2000"/>
          </a:p>
        </p:txBody>
      </p:sp>
      <p:sp>
        <p:nvSpPr>
          <p:cNvPr id="4" name="Footer Placeholder 3"/>
          <p:cNvSpPr>
            <a:spLocks noGrp="1"/>
          </p:cNvSpPr>
          <p:nvPr>
            <p:ph type="ftr" sz="quarter" idx="10"/>
          </p:nvPr>
        </p:nvSpPr>
        <p:spPr>
          <a:xfrm>
            <a:off x="107950" y="6416675"/>
            <a:ext cx="3952868"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187</a:t>
            </a:fld>
            <a:endParaRPr lang="en-US"/>
          </a:p>
        </p:txBody>
      </p:sp>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Tô màu cạnh</a:t>
            </a:r>
            <a:endParaRPr lang="en-US"/>
          </a:p>
        </p:txBody>
      </p:sp>
      <p:sp>
        <p:nvSpPr>
          <p:cNvPr id="3" name="Content Placeholder 2"/>
          <p:cNvSpPr>
            <a:spLocks noGrp="1"/>
          </p:cNvSpPr>
          <p:nvPr>
            <p:ph idx="1"/>
          </p:nvPr>
        </p:nvSpPr>
        <p:spPr>
          <a:xfrm>
            <a:off x="179388" y="1384272"/>
            <a:ext cx="8736012" cy="5068887"/>
          </a:xfrm>
        </p:spPr>
        <p:txBody>
          <a:bodyPr/>
          <a:lstStyle/>
          <a:p>
            <a:pPr algn="just"/>
            <a:r>
              <a:rPr lang="en-US" altLang="zh-TW" b="1" dirty="0" err="1" smtClean="0">
                <a:latin typeface="Times New Roman" pitchFamily="18" charset="0"/>
                <a:sym typeface="Symbol" pitchFamily="18" charset="2"/>
              </a:rPr>
              <a:t>Định</a:t>
            </a:r>
            <a:r>
              <a:rPr lang="en-US" altLang="zh-TW" b="1" dirty="0" smtClean="0">
                <a:latin typeface="Times New Roman" pitchFamily="18" charset="0"/>
                <a:sym typeface="Symbol" pitchFamily="18" charset="2"/>
              </a:rPr>
              <a:t> </a:t>
            </a:r>
            <a:r>
              <a:rPr lang="en-US" altLang="zh-TW" b="1" dirty="0" err="1" smtClean="0">
                <a:latin typeface="Times New Roman" pitchFamily="18" charset="0"/>
                <a:sym typeface="Symbol" pitchFamily="18" charset="2"/>
              </a:rPr>
              <a:t>lý</a:t>
            </a:r>
            <a:r>
              <a:rPr lang="en-US" altLang="zh-TW" b="1" dirty="0" smtClean="0">
                <a:latin typeface="Times New Roman" pitchFamily="18" charset="0"/>
                <a:sym typeface="Symbol" pitchFamily="18" charset="2"/>
              </a:rPr>
              <a:t> </a:t>
            </a:r>
            <a:r>
              <a:rPr lang="en-US" altLang="zh-TW" b="1" dirty="0" err="1" smtClean="0">
                <a:latin typeface="Times New Roman" pitchFamily="18" charset="0"/>
                <a:sym typeface="Symbol" pitchFamily="18" charset="2"/>
              </a:rPr>
              <a:t>Vizing</a:t>
            </a:r>
            <a:r>
              <a:rPr lang="en-US" altLang="zh-TW" b="1" dirty="0" smtClean="0">
                <a:latin typeface="Times New Roman" pitchFamily="18" charset="0"/>
                <a:sym typeface="Symbol" pitchFamily="18" charset="2"/>
              </a:rPr>
              <a:t>.</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Đối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với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đơn</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đồ</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thị</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hướng</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có</a:t>
            </a:r>
            <a:endParaRPr lang="en-US" altLang="zh-TW" dirty="0" smtClean="0">
              <a:latin typeface="Times New Roman" pitchFamily="18" charset="0"/>
              <a:sym typeface="Symbol" pitchFamily="18" charset="2"/>
            </a:endParaRPr>
          </a:p>
          <a:p>
            <a:pPr algn="just">
              <a:buNone/>
            </a:pP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smtClean="0">
                <a:latin typeface="Times New Roman" pitchFamily="18" charset="0"/>
                <a:sym typeface="Symbol"/>
              </a:rPr>
              <a: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smtClean="0">
                <a:latin typeface="Times New Roman" pitchFamily="18" charset="0"/>
                <a:sym typeface="Symbol"/>
              </a:rPr>
              <a: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)+1.</a:t>
            </a:r>
          </a:p>
          <a:p>
            <a:r>
              <a:rPr lang="en-US" b="1" dirty="0" err="1" smtClean="0"/>
              <a:t>Chứng</a:t>
            </a:r>
            <a:r>
              <a:rPr lang="en-US" b="1" dirty="0" smtClean="0"/>
              <a:t> minh.</a:t>
            </a:r>
          </a:p>
          <a:p>
            <a:pPr lvl="1"/>
            <a:r>
              <a:rPr lang="en-US" dirty="0" err="1" smtClean="0"/>
              <a:t>Vế</a:t>
            </a:r>
            <a:r>
              <a:rPr lang="en-US" dirty="0" smtClean="0"/>
              <a:t> </a:t>
            </a:r>
            <a:r>
              <a:rPr lang="en-US" dirty="0" err="1" smtClean="0"/>
              <a:t>trái</a:t>
            </a:r>
            <a:r>
              <a:rPr lang="en-US" dirty="0" smtClean="0"/>
              <a:t> </a:t>
            </a:r>
            <a:r>
              <a:rPr lang="en-US" dirty="0" err="1" smtClean="0"/>
              <a:t>của</a:t>
            </a:r>
            <a:r>
              <a:rPr lang="en-US" dirty="0" smtClean="0"/>
              <a:t> </a:t>
            </a:r>
            <a:r>
              <a:rPr lang="en-US" dirty="0" err="1" smtClean="0"/>
              <a:t>bất</a:t>
            </a:r>
            <a:r>
              <a:rPr lang="en-US" dirty="0" smtClean="0"/>
              <a:t> </a:t>
            </a:r>
            <a:r>
              <a:rPr lang="en-US" dirty="0" err="1" smtClean="0"/>
              <a:t>đẳng</a:t>
            </a:r>
            <a:r>
              <a:rPr lang="en-US" dirty="0" smtClean="0"/>
              <a:t> </a:t>
            </a:r>
            <a:r>
              <a:rPr lang="en-US" dirty="0" err="1" smtClean="0"/>
              <a:t>thức</a:t>
            </a:r>
            <a:r>
              <a:rPr lang="en-US" dirty="0" smtClean="0"/>
              <a:t> </a:t>
            </a:r>
            <a:r>
              <a:rPr lang="en-US" dirty="0" err="1" smtClean="0"/>
              <a:t>là</a:t>
            </a:r>
            <a:r>
              <a:rPr lang="en-US" dirty="0" smtClean="0"/>
              <a:t> </a:t>
            </a:r>
            <a:r>
              <a:rPr lang="en-US" dirty="0" err="1" smtClean="0"/>
              <a:t>hiển</a:t>
            </a:r>
            <a:r>
              <a:rPr lang="en-US" dirty="0" smtClean="0"/>
              <a:t> </a:t>
            </a:r>
            <a:r>
              <a:rPr lang="en-US" dirty="0" err="1" smtClean="0"/>
              <a:t>nhiên</a:t>
            </a:r>
            <a:endParaRPr lang="en-US" dirty="0" smtClean="0"/>
          </a:p>
          <a:p>
            <a:pPr lvl="1"/>
            <a:r>
              <a:rPr lang="en-US" dirty="0" err="1" smtClean="0"/>
              <a:t>Vế</a:t>
            </a:r>
            <a:r>
              <a:rPr lang="en-US" dirty="0" smtClean="0"/>
              <a:t> </a:t>
            </a:r>
            <a:r>
              <a:rPr lang="en-US" dirty="0" err="1" smtClean="0"/>
              <a:t>phải</a:t>
            </a:r>
            <a:r>
              <a:rPr lang="en-US" dirty="0" smtClean="0"/>
              <a:t> </a:t>
            </a:r>
            <a:r>
              <a:rPr lang="en-US" dirty="0" err="1" smtClean="0"/>
              <a:t>có</a:t>
            </a:r>
            <a:r>
              <a:rPr lang="en-US" dirty="0" smtClean="0"/>
              <a:t> </a:t>
            </a:r>
            <a:r>
              <a:rPr lang="en-US" dirty="0" err="1" smtClean="0"/>
              <a:t>thể</a:t>
            </a:r>
            <a:r>
              <a:rPr lang="en-US" dirty="0" smtClean="0"/>
              <a:t> </a:t>
            </a:r>
            <a:r>
              <a:rPr lang="en-US" dirty="0" err="1" smtClean="0"/>
              <a:t>chứng</a:t>
            </a:r>
            <a:r>
              <a:rPr lang="en-US" dirty="0" smtClean="0"/>
              <a:t> minh </a:t>
            </a:r>
            <a:r>
              <a:rPr lang="en-US" dirty="0" err="1" smtClean="0"/>
              <a:t>bằng</a:t>
            </a:r>
            <a:r>
              <a:rPr lang="en-US" dirty="0" smtClean="0"/>
              <a:t> qui </a:t>
            </a:r>
            <a:r>
              <a:rPr lang="en-US" dirty="0" err="1" smtClean="0"/>
              <a:t>nạp</a:t>
            </a:r>
            <a:endParaRPr lang="en-US" dirty="0" smtClean="0"/>
          </a:p>
          <a:p>
            <a:pPr algn="just"/>
            <a:endParaRPr lang="en-US" dirty="0" smtClean="0"/>
          </a:p>
          <a:p>
            <a:pPr algn="just"/>
            <a:r>
              <a:rPr lang="en-US" b="1" dirty="0" err="1" smtClean="0"/>
              <a:t>Định</a:t>
            </a:r>
            <a:r>
              <a:rPr lang="en-US" b="1" dirty="0" smtClean="0"/>
              <a:t> </a:t>
            </a:r>
            <a:r>
              <a:rPr lang="en-US" b="1" dirty="0" err="1" smtClean="0"/>
              <a:t>lý</a:t>
            </a:r>
            <a:r>
              <a:rPr lang="en-US" b="1" dirty="0" smtClean="0"/>
              <a:t>.</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đơn</a:t>
            </a:r>
            <a:r>
              <a:rPr lang="en-US" dirty="0" smtClean="0"/>
              <a:t> </a:t>
            </a:r>
            <a:r>
              <a:rPr lang="en-US" altLang="zh-TW" dirty="0" err="1" smtClean="0">
                <a:latin typeface="Times New Roman" pitchFamily="18" charset="0"/>
                <a:sym typeface="Symbol" pitchFamily="18" charset="2"/>
              </a:rPr>
              <a:t>đồ</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thị</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hai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phía</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có</a:t>
            </a:r>
            <a:endParaRPr lang="en-US" altLang="zh-TW" dirty="0" smtClean="0">
              <a:latin typeface="Times New Roman" pitchFamily="18" charset="0"/>
              <a:sym typeface="Symbol" pitchFamily="18" charset="2"/>
            </a:endParaRPr>
          </a:p>
          <a:p>
            <a:pPr algn="just">
              <a:buNone/>
            </a:pPr>
            <a:r>
              <a:rPr lang="en-US" altLang="zh-TW" dirty="0" smtClean="0">
                <a:latin typeface="Times New Roman" pitchFamily="18" charset="0"/>
                <a:sym typeface="Symbol" pitchFamily="18" charset="2"/>
              </a:rPr>
              <a:t>                     </a:t>
            </a:r>
            <a:r>
              <a:rPr lang="en-US" altLang="zh-TW" dirty="0" smtClean="0">
                <a:latin typeface="Times New Roman" pitchFamily="18" charset="0"/>
                <a:sym typeface="Symbol"/>
              </a:rPr>
              <a: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smtClean="0">
                <a:latin typeface="Times New Roman" pitchFamily="18" charset="0"/>
                <a:sym typeface="Symbol"/>
              </a:rPr>
              <a: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a:t>
            </a:r>
          </a:p>
          <a:p>
            <a:r>
              <a:rPr lang="en-US" b="1" dirty="0" err="1" smtClean="0"/>
              <a:t>Chứng</a:t>
            </a:r>
            <a:r>
              <a:rPr lang="en-US" b="1" dirty="0" smtClean="0"/>
              <a:t> minh.</a:t>
            </a:r>
            <a:r>
              <a:rPr lang="en-US" dirty="0" smtClean="0"/>
              <a:t> </a:t>
            </a:r>
            <a:r>
              <a:rPr lang="en-US" dirty="0" err="1" smtClean="0"/>
              <a:t>Thuật</a:t>
            </a:r>
            <a:r>
              <a:rPr lang="en-US" dirty="0" smtClean="0"/>
              <a:t> </a:t>
            </a:r>
            <a:r>
              <a:rPr lang="en-US" dirty="0" err="1" smtClean="0"/>
              <a:t>toán</a:t>
            </a:r>
            <a:r>
              <a:rPr lang="en-US" dirty="0" smtClean="0"/>
              <a:t> </a:t>
            </a:r>
            <a:r>
              <a:rPr lang="en-US" dirty="0" err="1" smtClean="0"/>
              <a:t>tô</a:t>
            </a:r>
            <a:r>
              <a:rPr lang="en-US" dirty="0" smtClean="0"/>
              <a:t> </a:t>
            </a:r>
            <a:r>
              <a:rPr lang="en-US" dirty="0" err="1" smtClean="0"/>
              <a:t>màu</a:t>
            </a:r>
            <a:r>
              <a:rPr lang="en-US" dirty="0" smtClean="0"/>
              <a:t> </a:t>
            </a:r>
            <a:r>
              <a:rPr lang="en-US" dirty="0" smtClean="0">
                <a:sym typeface="Symbol"/>
              </a:rPr>
              <a:t>/</a:t>
            </a:r>
            <a:endParaRPr lang="en-US" dirty="0"/>
          </a:p>
        </p:txBody>
      </p:sp>
      <p:sp>
        <p:nvSpPr>
          <p:cNvPr id="4" name="Footer Placeholder 3"/>
          <p:cNvSpPr>
            <a:spLocks noGrp="1"/>
          </p:cNvSpPr>
          <p:nvPr>
            <p:ph type="ftr" sz="quarter" idx="10"/>
          </p:nvPr>
        </p:nvSpPr>
        <p:spPr>
          <a:xfrm>
            <a:off x="107950" y="6416675"/>
            <a:ext cx="3952868" cy="368300"/>
          </a:xfrm>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188</a:t>
            </a:fld>
            <a:endParaRPr lang="en-US"/>
          </a:p>
        </p:txBody>
      </p:sp>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Thuật</a:t>
            </a:r>
            <a:r>
              <a:rPr lang="en-US" dirty="0" smtClean="0"/>
              <a:t> </a:t>
            </a:r>
            <a:r>
              <a:rPr lang="en-US" dirty="0" err="1" smtClean="0"/>
              <a:t>toán</a:t>
            </a:r>
            <a:r>
              <a:rPr lang="en-US" dirty="0" smtClean="0"/>
              <a:t> </a:t>
            </a:r>
            <a:r>
              <a:rPr lang="en-US" dirty="0" err="1" smtClean="0"/>
              <a:t>tô</a:t>
            </a:r>
            <a:r>
              <a:rPr lang="en-US" dirty="0" smtClean="0"/>
              <a:t> </a:t>
            </a:r>
            <a:r>
              <a:rPr lang="en-US" dirty="0" err="1" smtClean="0"/>
              <a:t>màu</a:t>
            </a:r>
            <a:r>
              <a:rPr lang="en-US" dirty="0" smtClean="0"/>
              <a:t> </a:t>
            </a:r>
            <a:r>
              <a:rPr lang="en-US" dirty="0" smtClean="0">
                <a:sym typeface="Symbol"/>
              </a:rPr>
              <a:t>/</a:t>
            </a:r>
            <a:endParaRPr lang="en-US" dirty="0"/>
          </a:p>
        </p:txBody>
      </p:sp>
      <p:sp>
        <p:nvSpPr>
          <p:cNvPr id="3" name="Content Placeholder 2"/>
          <p:cNvSpPr>
            <a:spLocks noGrp="1"/>
          </p:cNvSpPr>
          <p:nvPr>
            <p:ph idx="1"/>
          </p:nvPr>
        </p:nvSpPr>
        <p:spPr/>
        <p:txBody>
          <a:bodyPr/>
          <a:lstStyle/>
          <a:p>
            <a:r>
              <a:rPr lang="en-US" dirty="0" err="1" smtClean="0"/>
              <a:t>Ký</a:t>
            </a:r>
            <a:r>
              <a:rPr lang="en-US" dirty="0" smtClean="0"/>
              <a:t> </a:t>
            </a:r>
            <a:r>
              <a:rPr lang="en-US" dirty="0" err="1" smtClean="0"/>
              <a:t>hiệu</a:t>
            </a:r>
            <a:r>
              <a:rPr lang="en-US" dirty="0" smtClean="0"/>
              <a:t> </a:t>
            </a:r>
            <a:r>
              <a:rPr lang="en-US" i="1" dirty="0" smtClean="0"/>
              <a:t>C</a:t>
            </a:r>
            <a:r>
              <a:rPr lang="en-US" dirty="0" smtClean="0"/>
              <a:t> = {1, 2, …,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là</a:t>
            </a:r>
            <a:r>
              <a:rPr lang="en-US" altLang="zh-TW" dirty="0" smtClean="0">
                <a:latin typeface="Times New Roman" pitchFamily="18" charset="0"/>
                <a:sym typeface="Symbol" pitchFamily="18" charset="2"/>
              </a:rPr>
              <a:t> </a:t>
            </a:r>
            <a:r>
              <a:rPr lang="en-US" dirty="0" err="1" smtClean="0"/>
              <a:t>tập</a:t>
            </a:r>
            <a:r>
              <a:rPr lang="en-US" dirty="0" smtClean="0"/>
              <a:t> </a:t>
            </a:r>
            <a:r>
              <a:rPr lang="en-US" dirty="0" err="1" smtClean="0"/>
              <a:t>màu</a:t>
            </a:r>
            <a:r>
              <a:rPr lang="en-US" dirty="0" smtClean="0"/>
              <a:t> </a:t>
            </a:r>
            <a:r>
              <a:rPr lang="en-US" dirty="0" err="1" smtClean="0"/>
              <a:t>được</a:t>
            </a:r>
            <a:r>
              <a:rPr lang="en-US" dirty="0" smtClean="0"/>
              <a:t> </a:t>
            </a:r>
            <a:r>
              <a:rPr lang="en-US" dirty="0" err="1" smtClean="0"/>
              <a:t>sử</a:t>
            </a:r>
            <a:r>
              <a:rPr lang="en-US" dirty="0" smtClean="0"/>
              <a:t> </a:t>
            </a:r>
            <a:r>
              <a:rPr lang="en-US" dirty="0" err="1" smtClean="0"/>
              <a:t>dụng</a:t>
            </a:r>
            <a:r>
              <a:rPr lang="en-US" dirty="0" smtClean="0"/>
              <a:t>. </a:t>
            </a:r>
          </a:p>
          <a:p>
            <a:r>
              <a:rPr lang="en-US" dirty="0" err="1" smtClean="0"/>
              <a:t>Lần</a:t>
            </a:r>
            <a:r>
              <a:rPr lang="en-US" dirty="0" smtClean="0"/>
              <a:t> </a:t>
            </a:r>
            <a:r>
              <a:rPr lang="en-US" dirty="0" err="1" smtClean="0"/>
              <a:t>lượt</a:t>
            </a:r>
            <a:r>
              <a:rPr lang="en-US" dirty="0" smtClean="0"/>
              <a:t> </a:t>
            </a:r>
            <a:r>
              <a:rPr lang="en-US" dirty="0" err="1" smtClean="0"/>
              <a:t>tô</a:t>
            </a:r>
            <a:r>
              <a:rPr lang="en-US" dirty="0" smtClean="0"/>
              <a:t> </a:t>
            </a:r>
            <a:r>
              <a:rPr lang="en-US" dirty="0" err="1" smtClean="0"/>
              <a:t>màu</a:t>
            </a:r>
            <a:r>
              <a:rPr lang="en-US" dirty="0" smtClean="0"/>
              <a:t> </a:t>
            </a:r>
            <a:r>
              <a:rPr lang="en-US" dirty="0" err="1" smtClean="0"/>
              <a:t>các</a:t>
            </a:r>
            <a:r>
              <a:rPr lang="en-US" dirty="0" smtClean="0"/>
              <a:t> </a:t>
            </a:r>
            <a:r>
              <a:rPr lang="en-US" dirty="0" err="1" smtClean="0"/>
              <a:t>cạnh</a:t>
            </a:r>
            <a:r>
              <a:rPr lang="en-US" dirty="0" smtClean="0"/>
              <a:t> </a:t>
            </a:r>
            <a:r>
              <a:rPr lang="en-US" dirty="0" err="1" smtClean="0"/>
              <a:t>của</a:t>
            </a:r>
            <a:r>
              <a:rPr lang="en-US" dirty="0" smtClean="0"/>
              <a:t> </a:t>
            </a:r>
            <a:r>
              <a:rPr lang="en-US" dirty="0" err="1" smtClean="0"/>
              <a:t>đồ</a:t>
            </a:r>
            <a:r>
              <a:rPr lang="en-US" dirty="0" smtClean="0"/>
              <a:t> </a:t>
            </a:r>
            <a:r>
              <a:rPr lang="en-US" dirty="0" err="1" smtClean="0"/>
              <a:t>thị</a:t>
            </a:r>
            <a:r>
              <a:rPr lang="en-US" dirty="0" smtClean="0"/>
              <a:t> </a:t>
            </a:r>
            <a:r>
              <a:rPr lang="en-US" dirty="0" err="1" smtClean="0"/>
              <a:t>theo</a:t>
            </a:r>
            <a:r>
              <a:rPr lang="en-US" dirty="0" smtClean="0"/>
              <a:t> qui </a:t>
            </a:r>
            <a:r>
              <a:rPr lang="en-US" dirty="0" err="1" smtClean="0"/>
              <a:t>tắc</a:t>
            </a:r>
            <a:r>
              <a:rPr lang="en-US" dirty="0" smtClean="0"/>
              <a:t> </a:t>
            </a:r>
            <a:r>
              <a:rPr lang="en-US" dirty="0" err="1" smtClean="0"/>
              <a:t>sau</a:t>
            </a:r>
            <a:r>
              <a:rPr lang="en-US" dirty="0" smtClean="0"/>
              <a:t>:</a:t>
            </a:r>
          </a:p>
          <a:p>
            <a:r>
              <a:rPr lang="en-US" dirty="0" err="1" smtClean="0"/>
              <a:t>Giả</a:t>
            </a:r>
            <a:r>
              <a:rPr lang="en-US" dirty="0" smtClean="0"/>
              <a:t> </a:t>
            </a:r>
            <a:r>
              <a:rPr lang="en-US" dirty="0" err="1" smtClean="0"/>
              <a:t>sử</a:t>
            </a:r>
            <a:r>
              <a:rPr lang="en-US" dirty="0" smtClean="0"/>
              <a:t> </a:t>
            </a:r>
            <a:r>
              <a:rPr lang="en-US" dirty="0" err="1" smtClean="0"/>
              <a:t>ta</a:t>
            </a:r>
            <a:r>
              <a:rPr lang="en-US" dirty="0" smtClean="0"/>
              <a:t> </a:t>
            </a:r>
            <a:r>
              <a:rPr lang="en-US" dirty="0" err="1" smtClean="0"/>
              <a:t>đang</a:t>
            </a:r>
            <a:r>
              <a:rPr lang="en-US" dirty="0" smtClean="0"/>
              <a:t> </a:t>
            </a:r>
            <a:r>
              <a:rPr lang="en-US" dirty="0" err="1" smtClean="0"/>
              <a:t>xét</a:t>
            </a:r>
            <a:r>
              <a:rPr lang="en-US" dirty="0" smtClean="0"/>
              <a:t> </a:t>
            </a:r>
            <a:r>
              <a:rPr lang="en-US" dirty="0" err="1" smtClean="0"/>
              <a:t>việc</a:t>
            </a:r>
            <a:r>
              <a:rPr lang="en-US" dirty="0" smtClean="0"/>
              <a:t> </a:t>
            </a:r>
            <a:r>
              <a:rPr lang="en-US" dirty="0" err="1" smtClean="0"/>
              <a:t>tô</a:t>
            </a:r>
            <a:r>
              <a:rPr lang="en-US" dirty="0" smtClean="0"/>
              <a:t> </a:t>
            </a:r>
            <a:r>
              <a:rPr lang="en-US" dirty="0" err="1" smtClean="0"/>
              <a:t>màu</a:t>
            </a:r>
            <a:r>
              <a:rPr lang="en-US" dirty="0" smtClean="0"/>
              <a:t> </a:t>
            </a:r>
            <a:r>
              <a:rPr lang="en-US" dirty="0" err="1" smtClean="0"/>
              <a:t>cạnh</a:t>
            </a:r>
            <a:r>
              <a:rPr lang="en-US" dirty="0" smtClean="0"/>
              <a:t> </a:t>
            </a:r>
            <a:r>
              <a:rPr lang="en-US" i="1" dirty="0" smtClean="0"/>
              <a:t>e</a:t>
            </a:r>
            <a:r>
              <a:rPr lang="en-US" dirty="0" smtClean="0"/>
              <a:t>=(</a:t>
            </a:r>
            <a:r>
              <a:rPr lang="en-US" i="1" dirty="0" err="1" smtClean="0"/>
              <a:t>u,v</a:t>
            </a:r>
            <a:r>
              <a:rPr lang="en-US" dirty="0" smtClean="0"/>
              <a:t>). </a:t>
            </a:r>
            <a:r>
              <a:rPr lang="en-US" dirty="0" err="1" smtClean="0"/>
              <a:t>Ký</a:t>
            </a:r>
            <a:r>
              <a:rPr lang="en-US" dirty="0" smtClean="0"/>
              <a:t> </a:t>
            </a:r>
            <a:r>
              <a:rPr lang="en-US" dirty="0" err="1" smtClean="0"/>
              <a:t>hiệu</a:t>
            </a:r>
            <a:r>
              <a:rPr lang="en-US" dirty="0" smtClean="0"/>
              <a:t> </a:t>
            </a:r>
            <a:r>
              <a:rPr lang="en-US" i="1" dirty="0" smtClean="0"/>
              <a:t>M</a:t>
            </a:r>
            <a:r>
              <a:rPr lang="en-US" dirty="0" smtClean="0"/>
              <a:t>(</a:t>
            </a:r>
            <a:r>
              <a:rPr lang="en-US" i="1" dirty="0" smtClean="0"/>
              <a:t>z</a:t>
            </a:r>
            <a:r>
              <a:rPr lang="en-US" dirty="0" smtClean="0"/>
              <a:t>) </a:t>
            </a:r>
            <a:r>
              <a:rPr lang="en-US" dirty="0" err="1" smtClean="0"/>
              <a:t>là</a:t>
            </a:r>
            <a:r>
              <a:rPr lang="en-US" dirty="0" smtClean="0"/>
              <a:t> </a:t>
            </a:r>
            <a:r>
              <a:rPr lang="en-US" dirty="0" err="1" smtClean="0"/>
              <a:t>tập</a:t>
            </a:r>
            <a:r>
              <a:rPr lang="en-US" dirty="0" smtClean="0"/>
              <a:t> </a:t>
            </a:r>
            <a:r>
              <a:rPr lang="en-US" dirty="0" err="1" smtClean="0"/>
              <a:t>màu</a:t>
            </a:r>
            <a:r>
              <a:rPr lang="en-US" dirty="0" smtClean="0"/>
              <a:t> </a:t>
            </a:r>
            <a:r>
              <a:rPr lang="en-US" dirty="0" err="1" smtClean="0"/>
              <a:t>đã</a:t>
            </a:r>
            <a:r>
              <a:rPr lang="en-US" dirty="0" smtClean="0"/>
              <a:t> </a:t>
            </a:r>
            <a:r>
              <a:rPr lang="en-US" dirty="0" err="1" smtClean="0"/>
              <a:t>dùng</a:t>
            </a:r>
            <a:r>
              <a:rPr lang="en-US" dirty="0" smtClean="0"/>
              <a:t> </a:t>
            </a:r>
            <a:r>
              <a:rPr lang="en-US" dirty="0" err="1" smtClean="0"/>
              <a:t>để</a:t>
            </a:r>
            <a:r>
              <a:rPr lang="en-US" dirty="0" smtClean="0"/>
              <a:t> </a:t>
            </a:r>
            <a:r>
              <a:rPr lang="en-US" dirty="0" err="1" smtClean="0"/>
              <a:t>tô</a:t>
            </a:r>
            <a:r>
              <a:rPr lang="en-US" dirty="0" smtClean="0"/>
              <a:t> </a:t>
            </a:r>
            <a:r>
              <a:rPr lang="en-US" dirty="0" err="1" smtClean="0"/>
              <a:t>các</a:t>
            </a:r>
            <a:r>
              <a:rPr lang="en-US" dirty="0" smtClean="0"/>
              <a:t> </a:t>
            </a:r>
            <a:r>
              <a:rPr lang="en-US" dirty="0" err="1" smtClean="0"/>
              <a:t>cạnh</a:t>
            </a:r>
            <a:r>
              <a:rPr lang="en-US" dirty="0" smtClean="0"/>
              <a:t> </a:t>
            </a:r>
            <a:r>
              <a:rPr lang="en-US" dirty="0" err="1" smtClean="0"/>
              <a:t>kề</a:t>
            </a:r>
            <a:r>
              <a:rPr lang="en-US" dirty="0" smtClean="0"/>
              <a:t> </a:t>
            </a:r>
            <a:r>
              <a:rPr lang="en-US" dirty="0" err="1" smtClean="0"/>
              <a:t>của</a:t>
            </a:r>
            <a:r>
              <a:rPr lang="en-US" dirty="0" smtClean="0"/>
              <a:t> </a:t>
            </a:r>
            <a:r>
              <a:rPr lang="en-US" dirty="0" err="1" smtClean="0"/>
              <a:t>đỉnh</a:t>
            </a:r>
            <a:r>
              <a:rPr lang="en-US" dirty="0" smtClean="0"/>
              <a:t> </a:t>
            </a:r>
            <a:r>
              <a:rPr lang="en-US" i="1" dirty="0" smtClean="0"/>
              <a:t>z</a:t>
            </a:r>
            <a:r>
              <a:rPr lang="en-US" dirty="0" smtClean="0"/>
              <a:t>. </a:t>
            </a:r>
            <a:r>
              <a:rPr lang="en-US" dirty="0" err="1" smtClean="0"/>
              <a:t>Rõ</a:t>
            </a:r>
            <a:r>
              <a:rPr lang="en-US" dirty="0" smtClean="0"/>
              <a:t> </a:t>
            </a:r>
            <a:r>
              <a:rPr lang="en-US" dirty="0" err="1" smtClean="0"/>
              <a:t>ràng</a:t>
            </a:r>
            <a:r>
              <a:rPr lang="en-US" dirty="0" smtClean="0"/>
              <a:t> |</a:t>
            </a:r>
            <a:r>
              <a:rPr lang="en-US" i="1" dirty="0" smtClean="0"/>
              <a:t>M</a:t>
            </a:r>
            <a:r>
              <a:rPr lang="en-US" dirty="0" smtClean="0"/>
              <a:t>(</a:t>
            </a:r>
            <a:r>
              <a:rPr lang="en-US" i="1" dirty="0" smtClean="0"/>
              <a:t>u</a:t>
            </a:r>
            <a:r>
              <a:rPr lang="en-US" dirty="0" smtClean="0"/>
              <a:t>)| &lt;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và</a:t>
            </a:r>
            <a:r>
              <a:rPr lang="en-US" altLang="zh-TW" dirty="0" smtClean="0">
                <a:latin typeface="Times New Roman" pitchFamily="18" charset="0"/>
                <a:sym typeface="Symbol" pitchFamily="18" charset="2"/>
              </a:rPr>
              <a:t> </a:t>
            </a:r>
            <a:r>
              <a:rPr lang="en-US" dirty="0" smtClean="0"/>
              <a:t>|</a:t>
            </a:r>
            <a:r>
              <a:rPr lang="en-US" i="1" dirty="0" smtClean="0"/>
              <a:t>M</a:t>
            </a:r>
            <a:r>
              <a:rPr lang="en-US" dirty="0" smtClean="0"/>
              <a:t>(</a:t>
            </a:r>
            <a:r>
              <a:rPr lang="en-US" i="1" dirty="0" smtClean="0"/>
              <a:t>v</a:t>
            </a:r>
            <a:r>
              <a:rPr lang="en-US" dirty="0" smtClean="0"/>
              <a:t>)| &lt;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dirty="0" err="1" smtClean="0"/>
              <a:t>Có</a:t>
            </a:r>
            <a:r>
              <a:rPr lang="en-US" dirty="0" smtClean="0"/>
              <a:t> </a:t>
            </a:r>
            <a:r>
              <a:rPr lang="en-US" dirty="0" err="1" smtClean="0"/>
              <a:t>hai</a:t>
            </a:r>
            <a:r>
              <a:rPr lang="en-US" dirty="0" smtClean="0"/>
              <a:t> </a:t>
            </a:r>
            <a:r>
              <a:rPr lang="en-US" dirty="0" err="1" smtClean="0"/>
              <a:t>tình</a:t>
            </a:r>
            <a:r>
              <a:rPr lang="en-US" dirty="0" smtClean="0"/>
              <a:t> </a:t>
            </a:r>
            <a:r>
              <a:rPr lang="en-US" dirty="0" err="1" smtClean="0"/>
              <a:t>huống</a:t>
            </a:r>
            <a:r>
              <a:rPr lang="en-US" dirty="0" smtClean="0"/>
              <a:t>:</a:t>
            </a:r>
          </a:p>
          <a:p>
            <a:r>
              <a:rPr lang="en-US" dirty="0" smtClean="0"/>
              <a:t>1) </a:t>
            </a:r>
            <a:r>
              <a:rPr lang="en-US" dirty="0" err="1" smtClean="0"/>
              <a:t>Nếu</a:t>
            </a:r>
            <a:r>
              <a:rPr lang="en-US" dirty="0" smtClean="0"/>
              <a:t> </a:t>
            </a:r>
            <a:r>
              <a:rPr lang="en-US" dirty="0" err="1" smtClean="0"/>
              <a:t>tìm</a:t>
            </a:r>
            <a:r>
              <a:rPr lang="en-US" dirty="0" smtClean="0"/>
              <a:t> </a:t>
            </a:r>
            <a:r>
              <a:rPr lang="en-US" dirty="0" err="1" smtClean="0"/>
              <a:t>được</a:t>
            </a:r>
            <a:r>
              <a:rPr lang="en-US" dirty="0" smtClean="0"/>
              <a:t> </a:t>
            </a:r>
            <a:r>
              <a:rPr lang="en-US" dirty="0" err="1" smtClean="0"/>
              <a:t>màu</a:t>
            </a:r>
            <a:r>
              <a:rPr lang="en-US" dirty="0" smtClean="0"/>
              <a:t> </a:t>
            </a:r>
            <a:r>
              <a:rPr lang="en-US" i="1" dirty="0" smtClean="0"/>
              <a:t>c</a:t>
            </a:r>
            <a:r>
              <a:rPr lang="en-US" dirty="0" smtClean="0"/>
              <a:t> </a:t>
            </a:r>
            <a:r>
              <a:rPr lang="en-US" dirty="0" smtClean="0">
                <a:sym typeface="Symbol"/>
              </a:rPr>
              <a:t></a:t>
            </a:r>
            <a:r>
              <a:rPr lang="en-US" dirty="0" smtClean="0"/>
              <a:t> </a:t>
            </a:r>
            <a:r>
              <a:rPr lang="en-US" i="1" dirty="0" smtClean="0"/>
              <a:t>C</a:t>
            </a:r>
            <a:r>
              <a:rPr lang="en-US" dirty="0" smtClean="0"/>
              <a:t> \ (</a:t>
            </a:r>
            <a:r>
              <a:rPr lang="en-US" i="1" dirty="0" smtClean="0"/>
              <a:t>M</a:t>
            </a:r>
            <a:r>
              <a:rPr lang="en-US" dirty="0" smtClean="0"/>
              <a:t>(</a:t>
            </a:r>
            <a:r>
              <a:rPr lang="en-US" i="1" dirty="0" smtClean="0"/>
              <a:t>u</a:t>
            </a:r>
            <a:r>
              <a:rPr lang="en-US" dirty="0" smtClean="0"/>
              <a:t>) </a:t>
            </a:r>
            <a:r>
              <a:rPr lang="en-US" dirty="0" smtClean="0">
                <a:sym typeface="Symbol"/>
              </a:rPr>
              <a:t></a:t>
            </a:r>
            <a:r>
              <a:rPr lang="en-US" dirty="0" smtClean="0"/>
              <a:t> </a:t>
            </a:r>
            <a:r>
              <a:rPr lang="en-US" i="1" dirty="0" smtClean="0"/>
              <a:t>M</a:t>
            </a:r>
            <a:r>
              <a:rPr lang="en-US" dirty="0" smtClean="0"/>
              <a:t>(</a:t>
            </a:r>
            <a:r>
              <a:rPr lang="en-US" i="1" dirty="0" smtClean="0"/>
              <a:t>v</a:t>
            </a:r>
            <a:r>
              <a:rPr lang="en-US" dirty="0" smtClean="0"/>
              <a:t>)) </a:t>
            </a:r>
            <a:r>
              <a:rPr lang="en-US" dirty="0" err="1" smtClean="0"/>
              <a:t>thì</a:t>
            </a:r>
            <a:r>
              <a:rPr lang="en-US" dirty="0" smtClean="0"/>
              <a:t> </a:t>
            </a:r>
            <a:r>
              <a:rPr lang="en-US" dirty="0" err="1" smtClean="0"/>
              <a:t>có</a:t>
            </a:r>
            <a:r>
              <a:rPr lang="en-US" dirty="0" smtClean="0"/>
              <a:t> </a:t>
            </a:r>
            <a:r>
              <a:rPr lang="en-US" dirty="0" err="1" smtClean="0"/>
              <a:t>thể</a:t>
            </a:r>
            <a:r>
              <a:rPr lang="en-US" dirty="0" smtClean="0"/>
              <a:t> </a:t>
            </a:r>
            <a:r>
              <a:rPr lang="en-US" dirty="0" err="1" smtClean="0"/>
              <a:t>dùng</a:t>
            </a:r>
            <a:r>
              <a:rPr lang="en-US" dirty="0" smtClean="0"/>
              <a:t> </a:t>
            </a:r>
            <a:r>
              <a:rPr lang="en-US" dirty="0" err="1" smtClean="0"/>
              <a:t>màu</a:t>
            </a:r>
            <a:r>
              <a:rPr lang="en-US" dirty="0" smtClean="0"/>
              <a:t> </a:t>
            </a:r>
            <a:r>
              <a:rPr lang="en-US" i="1" dirty="0" smtClean="0"/>
              <a:t>c</a:t>
            </a:r>
            <a:r>
              <a:rPr lang="en-US" dirty="0" smtClean="0"/>
              <a:t> </a:t>
            </a:r>
            <a:r>
              <a:rPr lang="en-US" dirty="0" err="1" smtClean="0"/>
              <a:t>để</a:t>
            </a:r>
            <a:r>
              <a:rPr lang="en-US" dirty="0" smtClean="0"/>
              <a:t> </a:t>
            </a:r>
            <a:r>
              <a:rPr lang="en-US" dirty="0" err="1" smtClean="0"/>
              <a:t>tô</a:t>
            </a:r>
            <a:r>
              <a:rPr lang="en-US" dirty="0" smtClean="0"/>
              <a:t> </a:t>
            </a:r>
            <a:r>
              <a:rPr lang="en-US" dirty="0" err="1" smtClean="0"/>
              <a:t>màu</a:t>
            </a:r>
            <a:r>
              <a:rPr lang="en-US" dirty="0" smtClean="0"/>
              <a:t> </a:t>
            </a:r>
            <a:r>
              <a:rPr lang="en-US" dirty="0" err="1" smtClean="0"/>
              <a:t>cạnh</a:t>
            </a:r>
            <a:r>
              <a:rPr lang="en-US" dirty="0" smtClean="0"/>
              <a:t> </a:t>
            </a:r>
            <a:r>
              <a:rPr lang="en-US" i="1" dirty="0" smtClean="0"/>
              <a:t>e</a:t>
            </a:r>
            <a:r>
              <a:rPr lang="en-US" dirty="0" smtClean="0"/>
              <a:t>.</a:t>
            </a:r>
          </a:p>
        </p:txBody>
      </p:sp>
      <p:sp>
        <p:nvSpPr>
          <p:cNvPr id="4" name="Footer Placeholder 3"/>
          <p:cNvSpPr>
            <a:spLocks noGrp="1"/>
          </p:cNvSpPr>
          <p:nvPr>
            <p:ph type="ftr" sz="quarter" idx="10"/>
          </p:nvPr>
        </p:nvSpPr>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189</a:t>
            </a:fld>
            <a:endParaRPr lang="en-US" dirty="0"/>
          </a:p>
        </p:txBody>
      </p:sp>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Thuật</a:t>
            </a:r>
            <a:r>
              <a:rPr lang="en-US" dirty="0" smtClean="0"/>
              <a:t> </a:t>
            </a:r>
            <a:r>
              <a:rPr lang="en-US" dirty="0" err="1" smtClean="0"/>
              <a:t>toán</a:t>
            </a:r>
            <a:r>
              <a:rPr lang="en-US" dirty="0" smtClean="0"/>
              <a:t> </a:t>
            </a:r>
            <a:r>
              <a:rPr lang="en-US" dirty="0" err="1" smtClean="0"/>
              <a:t>tô</a:t>
            </a:r>
            <a:r>
              <a:rPr lang="en-US" dirty="0" smtClean="0"/>
              <a:t> </a:t>
            </a:r>
            <a:r>
              <a:rPr lang="en-US" dirty="0" err="1" smtClean="0"/>
              <a:t>màu</a:t>
            </a:r>
            <a:r>
              <a:rPr lang="en-US" dirty="0" smtClean="0"/>
              <a:t> </a:t>
            </a:r>
            <a:r>
              <a:rPr lang="en-US" dirty="0" smtClean="0">
                <a:sym typeface="Symbol"/>
              </a:rPr>
              <a:t>/</a:t>
            </a:r>
            <a:endParaRPr lang="en-US" dirty="0"/>
          </a:p>
        </p:txBody>
      </p:sp>
      <p:sp>
        <p:nvSpPr>
          <p:cNvPr id="3" name="Content Placeholder 2"/>
          <p:cNvSpPr>
            <a:spLocks noGrp="1"/>
          </p:cNvSpPr>
          <p:nvPr>
            <p:ph idx="1"/>
          </p:nvPr>
        </p:nvSpPr>
        <p:spPr/>
        <p:txBody>
          <a:bodyPr/>
          <a:lstStyle/>
          <a:p>
            <a:pPr>
              <a:buNone/>
            </a:pPr>
            <a:r>
              <a:rPr lang="en-US" dirty="0" smtClean="0"/>
              <a:t>    2) </a:t>
            </a:r>
            <a:r>
              <a:rPr lang="en-US" dirty="0" err="1" smtClean="0"/>
              <a:t>Không</a:t>
            </a:r>
            <a:r>
              <a:rPr lang="en-US" dirty="0" smtClean="0"/>
              <a:t> </a:t>
            </a:r>
            <a:r>
              <a:rPr lang="en-US" dirty="0" err="1" smtClean="0"/>
              <a:t>tìm</a:t>
            </a:r>
            <a:r>
              <a:rPr lang="en-US" dirty="0" smtClean="0"/>
              <a:t> </a:t>
            </a:r>
            <a:r>
              <a:rPr lang="en-US" dirty="0" err="1" smtClean="0"/>
              <a:t>được</a:t>
            </a:r>
            <a:r>
              <a:rPr lang="en-US" dirty="0" smtClean="0"/>
              <a:t> </a:t>
            </a:r>
            <a:r>
              <a:rPr lang="en-US" dirty="0" err="1" smtClean="0"/>
              <a:t>màu</a:t>
            </a:r>
            <a:r>
              <a:rPr lang="en-US" dirty="0" smtClean="0"/>
              <a:t> </a:t>
            </a:r>
            <a:r>
              <a:rPr lang="en-US" i="1" dirty="0" smtClean="0"/>
              <a:t>c</a:t>
            </a:r>
            <a:r>
              <a:rPr lang="en-US" dirty="0" smtClean="0"/>
              <a:t> </a:t>
            </a:r>
            <a:r>
              <a:rPr lang="en-US" dirty="0" smtClean="0">
                <a:sym typeface="Symbol"/>
              </a:rPr>
              <a:t></a:t>
            </a:r>
            <a:r>
              <a:rPr lang="en-US" dirty="0" smtClean="0"/>
              <a:t> </a:t>
            </a:r>
            <a:r>
              <a:rPr lang="en-US" i="1" dirty="0" smtClean="0"/>
              <a:t>C</a:t>
            </a:r>
            <a:r>
              <a:rPr lang="en-US" dirty="0" smtClean="0"/>
              <a:t> \ (</a:t>
            </a:r>
            <a:r>
              <a:rPr lang="en-US" i="1" dirty="0" smtClean="0"/>
              <a:t>M</a:t>
            </a:r>
            <a:r>
              <a:rPr lang="en-US" dirty="0" smtClean="0"/>
              <a:t>(</a:t>
            </a:r>
            <a:r>
              <a:rPr lang="en-US" i="1" dirty="0" smtClean="0"/>
              <a:t>u</a:t>
            </a:r>
            <a:r>
              <a:rPr lang="en-US" dirty="0" smtClean="0"/>
              <a:t>) </a:t>
            </a:r>
            <a:r>
              <a:rPr lang="en-US" dirty="0" smtClean="0">
                <a:sym typeface="Symbol"/>
              </a:rPr>
              <a:t></a:t>
            </a:r>
            <a:r>
              <a:rPr lang="en-US" dirty="0" smtClean="0"/>
              <a:t> </a:t>
            </a:r>
            <a:r>
              <a:rPr lang="en-US" i="1" dirty="0" smtClean="0"/>
              <a:t>M</a:t>
            </a:r>
            <a:r>
              <a:rPr lang="en-US" dirty="0" smtClean="0"/>
              <a:t>(</a:t>
            </a:r>
            <a:r>
              <a:rPr lang="en-US" i="1" dirty="0" smtClean="0"/>
              <a:t>v</a:t>
            </a:r>
            <a:r>
              <a:rPr lang="en-US" dirty="0" smtClean="0"/>
              <a:t>)). </a:t>
            </a:r>
            <a:r>
              <a:rPr lang="en-US" dirty="0" smtClean="0"/>
              <a:t>Do   |</a:t>
            </a:r>
            <a:r>
              <a:rPr lang="en-US" i="1" dirty="0" smtClean="0"/>
              <a:t>M</a:t>
            </a:r>
            <a:r>
              <a:rPr lang="en-US" dirty="0" smtClean="0"/>
              <a:t>(</a:t>
            </a:r>
            <a:r>
              <a:rPr lang="en-US" i="1" dirty="0" smtClean="0"/>
              <a:t>u</a:t>
            </a:r>
            <a:r>
              <a:rPr lang="en-US" dirty="0" smtClean="0"/>
              <a:t>)| &lt;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và</a:t>
            </a:r>
            <a:r>
              <a:rPr lang="en-US" altLang="zh-TW" dirty="0" smtClean="0">
                <a:latin typeface="Times New Roman" pitchFamily="18" charset="0"/>
                <a:sym typeface="Symbol" pitchFamily="18" charset="2"/>
              </a:rPr>
              <a:t> </a:t>
            </a:r>
            <a:r>
              <a:rPr lang="en-US" dirty="0" smtClean="0"/>
              <a:t>|</a:t>
            </a:r>
            <a:r>
              <a:rPr lang="en-US" i="1" dirty="0" smtClean="0"/>
              <a:t>M</a:t>
            </a:r>
            <a:r>
              <a:rPr lang="en-US" dirty="0" smtClean="0"/>
              <a:t>(</a:t>
            </a:r>
            <a:r>
              <a:rPr lang="en-US" i="1" dirty="0" smtClean="0"/>
              <a:t>v</a:t>
            </a:r>
            <a:r>
              <a:rPr lang="en-US" dirty="0" smtClean="0"/>
              <a:t>)| &lt; </a:t>
            </a:r>
            <a:r>
              <a:rPr lang="en-US" altLang="zh-TW" dirty="0" smtClean="0">
                <a:latin typeface="Times New Roman" pitchFamily="18" charset="0"/>
                <a:sym typeface="Symbol" pitchFamily="18" charset="2"/>
              </a:rPr>
              <a:t>(</a:t>
            </a:r>
            <a:r>
              <a:rPr lang="en-US" altLang="zh-TW" i="1" dirty="0" smtClean="0">
                <a:latin typeface="Times New Roman" pitchFamily="18" charset="0"/>
                <a:sym typeface="Symbol" pitchFamily="18" charset="2"/>
              </a:rPr>
              <a:t>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suy</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ra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phải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tìm</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l-GR" altLang="zh-TW" dirty="0" smtClean="0">
                <a:latin typeface="Times New Roman" pitchFamily="18" charset="0"/>
                <a:sym typeface="Symbol" pitchFamily="18" charset="2"/>
              </a:rPr>
              <a:t>α</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là</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chưa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dùng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để</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bất</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cứ</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nào</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kề</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với</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nhưng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đã</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dùng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để</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kề</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với</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v</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và</a:t>
            </a:r>
            <a:r>
              <a:rPr lang="en-US" altLang="zh-TW" dirty="0" smtClean="0">
                <a:latin typeface="Times New Roman" pitchFamily="18" charset="0"/>
                <a:sym typeface="Symbol" pitchFamily="18" charset="2"/>
              </a:rPr>
              <a:t> </a:t>
            </a:r>
            <a:r>
              <a:rPr lang="el-GR" altLang="zh-TW" dirty="0" smtClean="0">
                <a:latin typeface="Times New Roman" pitchFamily="18" charset="0"/>
                <a:sym typeface="Symbol" pitchFamily="18" charset="2"/>
              </a:rPr>
              <a:t>β </a:t>
            </a:r>
            <a:r>
              <a:rPr lang="en-US" altLang="zh-TW" dirty="0" err="1" smtClean="0">
                <a:latin typeface="Times New Roman" pitchFamily="18" charset="0"/>
                <a:sym typeface="Symbol" pitchFamily="18" charset="2"/>
              </a:rPr>
              <a:t>là</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chưa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dùng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để</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bất</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cứ</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nào</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kề</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với</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v</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nhưng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đã</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dùng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để</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kề</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với</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Khi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đó</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xuất</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phát</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từ</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theo</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l-GR" altLang="zh-TW" dirty="0" smtClean="0">
                <a:latin typeface="Times New Roman" pitchFamily="18" charset="0"/>
                <a:sym typeface="Symbol" pitchFamily="18" charset="2"/>
              </a:rPr>
              <a:t>β</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đến</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đỉnh</a:t>
            </a:r>
            <a:r>
              <a:rPr lang="en-US" altLang="zh-TW" dirty="0" smtClean="0">
                <a:latin typeface="Times New Roman" pitchFamily="18" charset="0"/>
                <a:sym typeface="Symbol" pitchFamily="18" charset="2"/>
              </a:rPr>
              <a:t> </a:t>
            </a:r>
            <a:r>
              <a:rPr lang="en-US" altLang="zh-TW" i="1" dirty="0" err="1" smtClean="0">
                <a:latin typeface="Times New Roman" pitchFamily="18" charset="0"/>
                <a:sym typeface="Symbol" pitchFamily="18" charset="2"/>
              </a:rPr>
              <a:t>v</a:t>
            </a:r>
            <a:r>
              <a:rPr lang="en-US" altLang="zh-TW" baseline="-25000" dirty="0" err="1" smtClean="0">
                <a:latin typeface="Times New Roman" pitchFamily="18" charset="0"/>
                <a:sym typeface="Symbol" pitchFamily="18" charset="2"/>
              </a:rPr>
              <a:t>1</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nếu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trong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số</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các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kề</a:t>
            </a:r>
            <a:r>
              <a:rPr lang="en-US" altLang="zh-TW" dirty="0" smtClean="0">
                <a:latin typeface="Times New Roman" pitchFamily="18" charset="0"/>
                <a:sym typeface="Symbol" pitchFamily="18" charset="2"/>
              </a:rPr>
              <a:t> </a:t>
            </a:r>
            <a:r>
              <a:rPr lang="en-US" altLang="zh-TW" i="1" dirty="0" err="1" smtClean="0">
                <a:latin typeface="Times New Roman" pitchFamily="18" charset="0"/>
                <a:sym typeface="Symbol" pitchFamily="18" charset="2"/>
              </a:rPr>
              <a:t>v</a:t>
            </a:r>
            <a:r>
              <a:rPr lang="en-US" altLang="zh-TW" baseline="-25000" dirty="0" err="1" smtClean="0">
                <a:latin typeface="Times New Roman" pitchFamily="18" charset="0"/>
                <a:sym typeface="Symbol" pitchFamily="18" charset="2"/>
              </a:rPr>
              <a:t>1</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đã</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có</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l-GR" altLang="zh-TW" dirty="0" smtClean="0">
                <a:latin typeface="Times New Roman" pitchFamily="18" charset="0"/>
                <a:sym typeface="Symbol" pitchFamily="18" charset="2"/>
              </a:rPr>
              <a:t>α</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theo</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này</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đến</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đỉnh</a:t>
            </a:r>
            <a:r>
              <a:rPr lang="en-US" altLang="zh-TW" dirty="0" smtClean="0">
                <a:latin typeface="Times New Roman" pitchFamily="18" charset="0"/>
                <a:sym typeface="Symbol" pitchFamily="18" charset="2"/>
              </a:rPr>
              <a:t> </a:t>
            </a:r>
            <a:r>
              <a:rPr lang="en-US" altLang="zh-TW" i="1" dirty="0" err="1" smtClean="0">
                <a:latin typeface="Times New Roman" pitchFamily="18" charset="0"/>
                <a:sym typeface="Symbol" pitchFamily="18" charset="2"/>
              </a:rPr>
              <a:t>v</a:t>
            </a:r>
            <a:r>
              <a:rPr lang="en-US" altLang="zh-TW" baseline="-25000" dirty="0" err="1" smtClean="0">
                <a:latin typeface="Times New Roman" pitchFamily="18" charset="0"/>
                <a:sym typeface="Symbol" pitchFamily="18" charset="2"/>
              </a:rPr>
              <a:t>2</a:t>
            </a:r>
            <a:r>
              <a:rPr lang="en-US" altLang="zh-TW" dirty="0" smtClean="0">
                <a:latin typeface="Times New Roman" pitchFamily="18" charset="0"/>
                <a:sym typeface="Symbol" pitchFamily="18" charset="2"/>
              </a:rPr>
              <a:t>, … </a:t>
            </a:r>
            <a:r>
              <a:rPr lang="en-US" altLang="zh-TW" dirty="0" err="1" smtClean="0">
                <a:latin typeface="Times New Roman" pitchFamily="18" charset="0"/>
                <a:sym typeface="Symbol" pitchFamily="18" charset="2"/>
              </a:rPr>
              <a:t>Gọi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đường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tìm</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là</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P</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Lật</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ngược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l-GR" altLang="zh-TW" dirty="0" smtClean="0">
                <a:latin typeface="Times New Roman" pitchFamily="18" charset="0"/>
                <a:sym typeface="Symbol" pitchFamily="18" charset="2"/>
              </a:rPr>
              <a:t>α</a:t>
            </a:r>
            <a:r>
              <a:rPr lang="en-US" altLang="zh-TW" dirty="0" smtClean="0">
                <a:latin typeface="Times New Roman" pitchFamily="18" charset="0"/>
                <a:sym typeface="Symbol" pitchFamily="18" charset="2"/>
              </a:rPr>
              <a:t>/</a:t>
            </a:r>
            <a:r>
              <a:rPr lang="el-GR" altLang="zh-TW" dirty="0" smtClean="0">
                <a:latin typeface="Times New Roman" pitchFamily="18" charset="0"/>
                <a:sym typeface="Symbol" pitchFamily="18" charset="2"/>
              </a:rPr>
              <a:t> β</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của</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các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trên</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đường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này</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khi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đó</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cách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tô</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vẫn</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hợp</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lệ</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đồng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thời</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màu</a:t>
            </a:r>
            <a:r>
              <a:rPr lang="en-US" altLang="zh-TW" dirty="0" smtClean="0">
                <a:latin typeface="Times New Roman" pitchFamily="18" charset="0"/>
                <a:sym typeface="Symbol" pitchFamily="18" charset="2"/>
              </a:rPr>
              <a:t> </a:t>
            </a:r>
            <a:r>
              <a:rPr lang="el-GR" altLang="zh-TW" dirty="0" smtClean="0">
                <a:latin typeface="Times New Roman" pitchFamily="18" charset="0"/>
                <a:sym typeface="Symbol" pitchFamily="18" charset="2"/>
              </a:rPr>
              <a:t>β</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có</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thể</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được</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dùng</a:t>
            </a:r>
            <a:r>
              <a:rPr lang="en-US" altLang="zh-TW" dirty="0" smtClean="0">
                <a:latin typeface="Times New Roman" pitchFamily="18" charset="0"/>
                <a:sym typeface="Symbol" pitchFamily="18" charset="2"/>
              </a:rPr>
              <a:t> </a:t>
            </a:r>
            <a:r>
              <a:rPr lang="en-US" altLang="zh-TW" dirty="0" err="1" smtClean="0">
                <a:latin typeface="Times New Roman" pitchFamily="18" charset="0"/>
                <a:sym typeface="Symbol" pitchFamily="18" charset="2"/>
              </a:rPr>
              <a:t>để</a:t>
            </a:r>
            <a:r>
              <a:rPr lang="en-US" altLang="zh-TW" dirty="0" smtClean="0">
                <a:latin typeface="Times New Roman" pitchFamily="18" charset="0"/>
                <a:sym typeface="Symbol" pitchFamily="18" charset="2"/>
              </a:rPr>
              <a:t> </a:t>
            </a:r>
            <a:r>
              <a:rPr lang="en-US" altLang="zh-TW" smtClean="0">
                <a:latin typeface="Times New Roman" pitchFamily="18" charset="0"/>
                <a:sym typeface="Symbol" pitchFamily="18" charset="2"/>
              </a:rPr>
              <a:t>tô </a:t>
            </a:r>
            <a:r>
              <a:rPr lang="en-US" altLang="zh-TW" dirty="0" err="1" smtClean="0">
                <a:latin typeface="Times New Roman" pitchFamily="18" charset="0"/>
                <a:sym typeface="Symbol" pitchFamily="18" charset="2"/>
              </a:rPr>
              <a:t>cạnh</a:t>
            </a:r>
            <a:r>
              <a:rPr lang="en-US" altLang="zh-TW" dirty="0" smtClean="0">
                <a:latin typeface="Times New Roman" pitchFamily="18" charset="0"/>
                <a:sym typeface="Symbol" pitchFamily="18" charset="2"/>
              </a:rPr>
              <a:t> </a:t>
            </a:r>
            <a:r>
              <a:rPr lang="en-US" altLang="zh-TW" i="1" dirty="0" smtClean="0">
                <a:latin typeface="Times New Roman" pitchFamily="18" charset="0"/>
                <a:sym typeface="Symbol" pitchFamily="18" charset="2"/>
              </a:rPr>
              <a:t>e</a:t>
            </a:r>
            <a:r>
              <a:rPr lang="en-US" altLang="zh-TW" dirty="0" smtClean="0">
                <a:latin typeface="Times New Roman" pitchFamily="18" charset="0"/>
                <a:sym typeface="Symbol" pitchFamily="18" charset="2"/>
              </a:rPr>
              <a:t>.</a:t>
            </a:r>
            <a:endParaRPr lang="en-US" dirty="0"/>
          </a:p>
        </p:txBody>
      </p:sp>
      <p:sp>
        <p:nvSpPr>
          <p:cNvPr id="4" name="Footer Placeholder 3"/>
          <p:cNvSpPr>
            <a:spLocks noGrp="1"/>
          </p:cNvSpPr>
          <p:nvPr>
            <p:ph type="ftr" sz="quarter" idx="10"/>
          </p:nvPr>
        </p:nvSpPr>
        <p:spPr/>
        <p:txBody>
          <a:bodyPr/>
          <a:lstStyle/>
          <a:p>
            <a:pPr>
              <a:defRPr/>
            </a:pPr>
            <a:r>
              <a:rPr lang="en-US" smtClean="0"/>
              <a:t>Phần 2.</a:t>
            </a:r>
            <a:r>
              <a:rPr lang="en-US" i="1" smtClean="0"/>
              <a:t> </a:t>
            </a:r>
            <a:r>
              <a:rPr lang="en-US" smtClean="0"/>
              <a:t>LÝ THUYẾT ĐỒ THỊ</a:t>
            </a:r>
          </a:p>
          <a:p>
            <a:pPr>
              <a:defRPr/>
            </a:pPr>
            <a:r>
              <a:rPr lang="en-US" smtClean="0"/>
              <a:t>Nguyễn Đức Nghĩa- Bộ môn KHMT, ĐHBK Hà nội</a:t>
            </a:r>
            <a:endParaRPr lang="en-US"/>
          </a:p>
        </p:txBody>
      </p:sp>
      <p:sp>
        <p:nvSpPr>
          <p:cNvPr id="5" name="Slide Number Placeholder 4"/>
          <p:cNvSpPr>
            <a:spLocks noGrp="1"/>
          </p:cNvSpPr>
          <p:nvPr>
            <p:ph type="sldNum" sz="quarter" idx="11"/>
          </p:nvPr>
        </p:nvSpPr>
        <p:spPr/>
        <p:txBody>
          <a:bodyPr/>
          <a:lstStyle/>
          <a:p>
            <a:pPr>
              <a:defRPr/>
            </a:pPr>
            <a:fld id="{3BECD5C8-157B-46A8-A961-E27AF31B2529}" type="slidenum">
              <a:rPr lang="en-US" smtClean="0"/>
              <a:pPr>
                <a:defRPr/>
              </a:pPr>
              <a:t>190</a:t>
            </a:fld>
            <a:endParaRPr lang="en-US"/>
          </a:p>
        </p:txBody>
      </p:sp>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1139" name="Slide Number Placeholder 4"/>
          <p:cNvSpPr>
            <a:spLocks noGrp="1"/>
          </p:cNvSpPr>
          <p:nvPr>
            <p:ph type="sldNum" sz="quarter" idx="11"/>
          </p:nvPr>
        </p:nvSpPr>
        <p:spPr>
          <a:noFill/>
        </p:spPr>
        <p:txBody>
          <a:bodyPr/>
          <a:lstStyle/>
          <a:p>
            <a:fld id="{A349D215-FFCA-405A-8850-287249D25FFE}" type="slidenum">
              <a:rPr lang="en-US"/>
              <a:pPr/>
              <a:t>191</a:t>
            </a:fld>
            <a:endParaRPr lang="en-US"/>
          </a:p>
        </p:txBody>
      </p:sp>
      <p:sp>
        <p:nvSpPr>
          <p:cNvPr id="91140" name="Rectangle 2"/>
          <p:cNvSpPr>
            <a:spLocks noGrp="1" noChangeArrowheads="1"/>
          </p:cNvSpPr>
          <p:nvPr>
            <p:ph type="title"/>
          </p:nvPr>
        </p:nvSpPr>
        <p:spPr>
          <a:xfrm>
            <a:off x="250825" y="44450"/>
            <a:ext cx="8686800" cy="762000"/>
          </a:xfrm>
        </p:spPr>
        <p:txBody>
          <a:bodyPr/>
          <a:lstStyle/>
          <a:p>
            <a:pPr eaLnBrk="1" hangingPunct="1">
              <a:lnSpc>
                <a:spcPct val="60000"/>
              </a:lnSpc>
              <a:spcBef>
                <a:spcPct val="40000"/>
              </a:spcBef>
            </a:pPr>
            <a:r>
              <a:rPr lang="en-US" sz="4000" b="1" smtClean="0"/>
              <a:t/>
            </a:r>
            <a:br>
              <a:rPr lang="en-US" sz="4000" b="1" smtClean="0"/>
            </a:br>
            <a:endParaRPr lang="en-CA" sz="2000" b="1" smtClean="0"/>
          </a:p>
        </p:txBody>
      </p:sp>
      <p:sp>
        <p:nvSpPr>
          <p:cNvPr id="91141" name="Rectangle 3"/>
          <p:cNvSpPr>
            <a:spLocks noGrp="1" noChangeArrowheads="1"/>
          </p:cNvSpPr>
          <p:nvPr>
            <p:ph type="body" idx="1"/>
          </p:nvPr>
        </p:nvSpPr>
        <p:spPr>
          <a:xfrm>
            <a:off x="193675" y="1739900"/>
            <a:ext cx="8736013" cy="3771900"/>
          </a:xfrm>
        </p:spPr>
        <p:txBody>
          <a:bodyPr/>
          <a:lstStyle/>
          <a:p>
            <a:pPr algn="ctr" eaLnBrk="1" hangingPunct="1">
              <a:buFontTx/>
              <a:buNone/>
            </a:pPr>
            <a:r>
              <a:rPr lang="en-US" sz="4000" b="1" smtClean="0"/>
              <a:t>Chương 2</a:t>
            </a:r>
          </a:p>
          <a:p>
            <a:pPr algn="ctr" eaLnBrk="1" hangingPunct="1">
              <a:buFontTx/>
              <a:buNone/>
            </a:pPr>
            <a:r>
              <a:rPr lang="en-US" sz="6000" b="1" smtClean="0">
                <a:solidFill>
                  <a:srgbClr val="C00000"/>
                </a:solidFill>
                <a:effectLst>
                  <a:outerShdw blurRad="38100" dist="38100" dir="2700000" algn="tl">
                    <a:srgbClr val="000000">
                      <a:alpha val="43137"/>
                    </a:srgbClr>
                  </a:outerShdw>
                </a:effectLst>
              </a:rPr>
              <a:t>BIỂU DIỄN ĐỒ THỊ </a:t>
            </a:r>
            <a:br>
              <a:rPr lang="en-US" sz="6000" b="1" smtClean="0">
                <a:solidFill>
                  <a:srgbClr val="C00000"/>
                </a:solidFill>
                <a:effectLst>
                  <a:outerShdw blurRad="38100" dist="38100" dir="2700000" algn="tl">
                    <a:srgbClr val="000000">
                      <a:alpha val="43137"/>
                    </a:srgbClr>
                  </a:outerShdw>
                </a:effectLst>
              </a:rPr>
            </a:br>
            <a:r>
              <a:rPr lang="en-US" sz="4000" b="1" smtClean="0"/>
              <a:t> </a:t>
            </a:r>
            <a:r>
              <a:rPr lang="en-US" sz="4000" b="1" i="1" smtClean="0"/>
              <a:t>Representations of Graphs</a:t>
            </a:r>
            <a:endParaRPr lang="en-CA" sz="4000" b="1" i="1" smtClean="0"/>
          </a:p>
        </p:txBody>
      </p:sp>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2163" name="Slide Number Placeholder 4"/>
          <p:cNvSpPr>
            <a:spLocks noGrp="1"/>
          </p:cNvSpPr>
          <p:nvPr>
            <p:ph type="sldNum" sz="quarter" idx="11"/>
          </p:nvPr>
        </p:nvSpPr>
        <p:spPr>
          <a:noFill/>
        </p:spPr>
        <p:txBody>
          <a:bodyPr/>
          <a:lstStyle/>
          <a:p>
            <a:fld id="{35F4FF19-960B-4993-9587-F4B19C7E7572}" type="slidenum">
              <a:rPr lang="en-US"/>
              <a:pPr/>
              <a:t>192</a:t>
            </a:fld>
            <a:endParaRPr lang="en-US"/>
          </a:p>
        </p:txBody>
      </p:sp>
      <p:sp>
        <p:nvSpPr>
          <p:cNvPr id="92164" name="Rectangle 2"/>
          <p:cNvSpPr>
            <a:spLocks noGrp="1" noChangeArrowheads="1"/>
          </p:cNvSpPr>
          <p:nvPr>
            <p:ph type="title"/>
          </p:nvPr>
        </p:nvSpPr>
        <p:spPr>
          <a:xfrm>
            <a:off x="250825" y="219075"/>
            <a:ext cx="8686800" cy="762000"/>
          </a:xfrm>
        </p:spPr>
        <p:txBody>
          <a:bodyPr/>
          <a:lstStyle/>
          <a:p>
            <a:pPr eaLnBrk="1" hangingPunct="1">
              <a:lnSpc>
                <a:spcPct val="60000"/>
              </a:lnSpc>
              <a:spcBef>
                <a:spcPct val="40000"/>
              </a:spcBef>
            </a:pPr>
            <a:r>
              <a:rPr lang="en-US" sz="4000" b="1" smtClean="0"/>
              <a:t/>
            </a:r>
            <a:br>
              <a:rPr lang="en-US" sz="4000" b="1" smtClean="0"/>
            </a:br>
            <a:r>
              <a:rPr lang="en-US" sz="4000" b="1" smtClean="0"/>
              <a:t>Biểu diễn đồ thị</a:t>
            </a:r>
            <a:endParaRPr lang="en-CA" sz="2000" b="1" smtClean="0"/>
          </a:p>
        </p:txBody>
      </p:sp>
      <p:sp>
        <p:nvSpPr>
          <p:cNvPr id="92165" name="Rectangle 3"/>
          <p:cNvSpPr>
            <a:spLocks noGrp="1" noChangeArrowheads="1"/>
          </p:cNvSpPr>
          <p:nvPr>
            <p:ph type="body" idx="1"/>
          </p:nvPr>
        </p:nvSpPr>
        <p:spPr/>
        <p:txBody>
          <a:bodyPr/>
          <a:lstStyle/>
          <a:p>
            <a:pPr algn="just" eaLnBrk="1" hangingPunct="1"/>
            <a:r>
              <a:rPr lang="en-US" smtClean="0"/>
              <a:t>Có nhiều cách biểu diễn. Việc lựa chọn cách biểu diễn phụ thuộc vào từng bài toán cụ thể cần xét, thuật toán cụ thể cần cài đặt.</a:t>
            </a:r>
          </a:p>
          <a:p>
            <a:pPr eaLnBrk="1" hangingPunct="1"/>
            <a:r>
              <a:rPr lang="en-US" smtClean="0"/>
              <a:t>Có hai vấn đề chính cần quan tâm khi lựa chọn cách biểu diễn:</a:t>
            </a:r>
          </a:p>
          <a:p>
            <a:pPr lvl="1" eaLnBrk="1" hangingPunct="1"/>
            <a:r>
              <a:rPr lang="en-US" smtClean="0"/>
              <a:t>Bộ nhớ mà cách biểu diễn đó đòi hỏi</a:t>
            </a:r>
          </a:p>
          <a:p>
            <a:pPr lvl="1" eaLnBrk="1" hangingPunct="1"/>
            <a:r>
              <a:rPr lang="en-US" smtClean="0"/>
              <a:t>Thời gian cần thiết để trả lời các truy vấn thường xuyên đối với đồ thị trong quá trình xử lý đồ thị:</a:t>
            </a:r>
          </a:p>
          <a:p>
            <a:pPr lvl="2" eaLnBrk="1" hangingPunct="1"/>
            <a:r>
              <a:rPr lang="en-US" smtClean="0"/>
              <a:t>Chẳng hạn:</a:t>
            </a:r>
          </a:p>
          <a:p>
            <a:pPr lvl="3" eaLnBrk="1" hangingPunct="1"/>
            <a:r>
              <a:rPr lang="en-US" sz="1800" smtClean="0"/>
              <a:t>Có cạnh nối hai đỉnh </a:t>
            </a:r>
            <a:r>
              <a:rPr lang="en-CA" sz="1800" i="1" smtClean="0"/>
              <a:t>u, v </a:t>
            </a:r>
            <a:r>
              <a:rPr lang="en-US" sz="1800" smtClean="0"/>
              <a:t>?</a:t>
            </a:r>
          </a:p>
          <a:p>
            <a:pPr lvl="3" eaLnBrk="1" hangingPunct="1"/>
            <a:r>
              <a:rPr lang="en-US" sz="1800" smtClean="0"/>
              <a:t>Liệt kê các đỉnh kề của đỉnh</a:t>
            </a:r>
            <a:r>
              <a:rPr lang="en-CA" sz="1800" smtClean="0"/>
              <a:t> </a:t>
            </a:r>
            <a:r>
              <a:rPr lang="en-CA" sz="1800" i="1" smtClean="0"/>
              <a:t>v </a:t>
            </a:r>
            <a:r>
              <a:rPr lang="en-US" sz="1800" smtClean="0"/>
              <a:t>?</a:t>
            </a:r>
            <a:endParaRPr lang="en-CA" sz="1800" smtClean="0"/>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4100" name="Slide Number Placeholder 4"/>
          <p:cNvSpPr>
            <a:spLocks noGrp="1"/>
          </p:cNvSpPr>
          <p:nvPr>
            <p:ph type="sldNum" sz="quarter" idx="11"/>
          </p:nvPr>
        </p:nvSpPr>
        <p:spPr>
          <a:noFill/>
        </p:spPr>
        <p:txBody>
          <a:bodyPr/>
          <a:lstStyle/>
          <a:p>
            <a:fld id="{8AC33F90-DA45-4184-B285-809461F9497A}" type="slidenum">
              <a:rPr lang="en-US"/>
              <a:pPr/>
              <a:t>193</a:t>
            </a:fld>
            <a:endParaRPr lang="en-US"/>
          </a:p>
        </p:txBody>
      </p:sp>
      <p:sp>
        <p:nvSpPr>
          <p:cNvPr id="4101" name="Rectangle 2"/>
          <p:cNvSpPr>
            <a:spLocks noGrp="1" noChangeArrowheads="1"/>
          </p:cNvSpPr>
          <p:nvPr>
            <p:ph type="title"/>
          </p:nvPr>
        </p:nvSpPr>
        <p:spPr/>
        <p:txBody>
          <a:bodyPr/>
          <a:lstStyle/>
          <a:p>
            <a:pPr eaLnBrk="1" hangingPunct="1"/>
            <a:r>
              <a:rPr lang="en-US" sz="4000" smtClean="0"/>
              <a:t>Ma trận kề</a:t>
            </a:r>
            <a:br>
              <a:rPr lang="en-US" sz="4000" smtClean="0"/>
            </a:br>
            <a:r>
              <a:rPr lang="en-US" sz="2400" smtClean="0"/>
              <a:t>(Adjacency Matrix)</a:t>
            </a:r>
          </a:p>
        </p:txBody>
      </p:sp>
      <p:sp>
        <p:nvSpPr>
          <p:cNvPr id="4102" name="Rectangle 3"/>
          <p:cNvSpPr>
            <a:spLocks noGrp="1" noChangeArrowheads="1"/>
          </p:cNvSpPr>
          <p:nvPr>
            <p:ph type="body" idx="1"/>
          </p:nvPr>
        </p:nvSpPr>
        <p:spPr/>
        <p:txBody>
          <a:bodyPr/>
          <a:lstStyle/>
          <a:p>
            <a:pPr eaLnBrk="1" hangingPunct="1"/>
            <a:r>
              <a:rPr lang="en-US" sz="3200" smtClean="0"/>
              <a:t>|</a:t>
            </a:r>
            <a:r>
              <a:rPr lang="en-US" sz="3200" i="1" smtClean="0"/>
              <a:t>V</a:t>
            </a:r>
            <a:r>
              <a:rPr lang="en-US" sz="3200" smtClean="0"/>
              <a:t>| </a:t>
            </a:r>
            <a:r>
              <a:rPr lang="en-US" sz="3200" smtClean="0">
                <a:sym typeface="Symbol" pitchFamily="18" charset="2"/>
              </a:rPr>
              <a:t> |</a:t>
            </a:r>
            <a:r>
              <a:rPr lang="en-US" sz="3200" i="1" smtClean="0">
                <a:sym typeface="Symbol" pitchFamily="18" charset="2"/>
              </a:rPr>
              <a:t>V</a:t>
            </a:r>
            <a:r>
              <a:rPr lang="en-US" sz="3200" smtClean="0">
                <a:sym typeface="Symbol" pitchFamily="18" charset="2"/>
              </a:rPr>
              <a:t>| ma trận </a:t>
            </a:r>
            <a:r>
              <a:rPr lang="en-US" sz="3200" i="1" smtClean="0">
                <a:sym typeface="Symbol" pitchFamily="18" charset="2"/>
              </a:rPr>
              <a:t>A</a:t>
            </a:r>
            <a:r>
              <a:rPr lang="en-US" sz="3200" smtClean="0">
                <a:sym typeface="Symbol" pitchFamily="18" charset="2"/>
              </a:rPr>
              <a:t>.</a:t>
            </a:r>
          </a:p>
          <a:p>
            <a:pPr eaLnBrk="1" hangingPunct="1"/>
            <a:r>
              <a:rPr lang="en-US" sz="3200" smtClean="0">
                <a:sym typeface="Symbol" pitchFamily="18" charset="2"/>
              </a:rPr>
              <a:t>Các đỉnh được đánh số từ 1 đến |</a:t>
            </a:r>
            <a:r>
              <a:rPr lang="en-US" sz="3200" i="1" smtClean="0">
                <a:sym typeface="Symbol" pitchFamily="18" charset="2"/>
              </a:rPr>
              <a:t>V</a:t>
            </a:r>
            <a:r>
              <a:rPr lang="en-US" sz="3200" smtClean="0">
                <a:sym typeface="Symbol" pitchFamily="18" charset="2"/>
              </a:rPr>
              <a:t>| theo 1 thứ tự nào đó.</a:t>
            </a:r>
          </a:p>
          <a:p>
            <a:pPr eaLnBrk="1" hangingPunct="1"/>
            <a:r>
              <a:rPr lang="en-US" sz="3200" i="1" smtClean="0">
                <a:sym typeface="Symbol" pitchFamily="18" charset="2"/>
              </a:rPr>
              <a:t>A</a:t>
            </a:r>
            <a:r>
              <a:rPr lang="en-US" sz="3200" smtClean="0">
                <a:sym typeface="Symbol" pitchFamily="18" charset="2"/>
              </a:rPr>
              <a:t> xác định bởi:</a:t>
            </a:r>
          </a:p>
          <a:p>
            <a:pPr eaLnBrk="1" hangingPunct="1"/>
            <a:endParaRPr lang="en-US" sz="3200" smtClean="0">
              <a:sym typeface="Symbol" pitchFamily="18" charset="2"/>
            </a:endParaRPr>
          </a:p>
          <a:p>
            <a:pPr eaLnBrk="1" hangingPunct="1"/>
            <a:endParaRPr lang="en-US" sz="3200" smtClean="0">
              <a:sym typeface="Symbol" pitchFamily="18" charset="2"/>
            </a:endParaRPr>
          </a:p>
          <a:p>
            <a:pPr eaLnBrk="1" hangingPunct="1"/>
            <a:endParaRPr lang="en-US" sz="3200" smtClean="0">
              <a:sym typeface="Symbol" pitchFamily="18" charset="2"/>
            </a:endParaRPr>
          </a:p>
          <a:p>
            <a:pPr eaLnBrk="1" hangingPunct="1"/>
            <a:r>
              <a:rPr lang="en-US" sz="3200" i="1" smtClean="0">
                <a:sym typeface="Symbol" pitchFamily="18" charset="2"/>
              </a:rPr>
              <a:t>n</a:t>
            </a:r>
            <a:r>
              <a:rPr lang="en-US" sz="3200" smtClean="0">
                <a:sym typeface="Symbol" pitchFamily="18" charset="2"/>
              </a:rPr>
              <a:t> = |</a:t>
            </a:r>
            <a:r>
              <a:rPr lang="en-US" sz="3200" i="1" smtClean="0">
                <a:sym typeface="Symbol" pitchFamily="18" charset="2"/>
              </a:rPr>
              <a:t>V</a:t>
            </a:r>
            <a:r>
              <a:rPr lang="en-US" sz="3200" smtClean="0">
                <a:sym typeface="Symbol" pitchFamily="18" charset="2"/>
              </a:rPr>
              <a:t>|; </a:t>
            </a:r>
            <a:r>
              <a:rPr lang="en-US" sz="3200" i="1" smtClean="0">
                <a:sym typeface="Symbol" pitchFamily="18" charset="2"/>
              </a:rPr>
              <a:t>m </a:t>
            </a:r>
            <a:r>
              <a:rPr lang="en-US" sz="3200" smtClean="0">
                <a:sym typeface="Symbol" pitchFamily="18" charset="2"/>
              </a:rPr>
              <a:t>= |</a:t>
            </a:r>
            <a:r>
              <a:rPr lang="en-US" sz="3200" i="1" smtClean="0">
                <a:sym typeface="Symbol" pitchFamily="18" charset="2"/>
              </a:rPr>
              <a:t>E</a:t>
            </a:r>
            <a:r>
              <a:rPr lang="en-US" sz="3200" smtClean="0">
                <a:sym typeface="Symbol" pitchFamily="18" charset="2"/>
              </a:rPr>
              <a:t>|</a:t>
            </a:r>
            <a:endParaRPr lang="en-US" sz="3200" i="1" smtClean="0">
              <a:sym typeface="Symbol" pitchFamily="18" charset="2"/>
            </a:endParaRPr>
          </a:p>
        </p:txBody>
      </p:sp>
      <p:graphicFrame>
        <p:nvGraphicFramePr>
          <p:cNvPr id="4098" name="Object 4"/>
          <p:cNvGraphicFramePr>
            <a:graphicFrameLocks noChangeAspect="1"/>
          </p:cNvGraphicFramePr>
          <p:nvPr/>
        </p:nvGraphicFramePr>
        <p:xfrm>
          <a:off x="1154113" y="3889375"/>
          <a:ext cx="6375400" cy="1498600"/>
        </p:xfrm>
        <a:graphic>
          <a:graphicData uri="http://schemas.openxmlformats.org/presentationml/2006/ole">
            <p:oleObj spid="_x0000_s4098" name="Equation" r:id="rId3" imgW="1942920" imgH="457200" progId="Equation.DSMT4">
              <p:embed/>
            </p:oleObj>
          </a:graphicData>
        </a:graphic>
      </p:graphicFrame>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3187" name="Slide Number Placeholder 3"/>
          <p:cNvSpPr>
            <a:spLocks noGrp="1"/>
          </p:cNvSpPr>
          <p:nvPr>
            <p:ph type="sldNum" sz="quarter" idx="11"/>
          </p:nvPr>
        </p:nvSpPr>
        <p:spPr>
          <a:noFill/>
        </p:spPr>
        <p:txBody>
          <a:bodyPr/>
          <a:lstStyle/>
          <a:p>
            <a:fld id="{6B12F859-B49E-462D-9093-BE03177FABF1}" type="slidenum">
              <a:rPr lang="en-US"/>
              <a:pPr/>
              <a:t>194</a:t>
            </a:fld>
            <a:endParaRPr lang="en-US"/>
          </a:p>
        </p:txBody>
      </p:sp>
      <p:sp>
        <p:nvSpPr>
          <p:cNvPr id="93188" name="AutoShape 2"/>
          <p:cNvSpPr>
            <a:spLocks/>
          </p:cNvSpPr>
          <p:nvPr/>
        </p:nvSpPr>
        <p:spPr bwMode="auto">
          <a:xfrm>
            <a:off x="4865688" y="2220913"/>
            <a:ext cx="152400" cy="3352800"/>
          </a:xfrm>
          <a:prstGeom prst="leftBracket">
            <a:avLst>
              <a:gd name="adj" fmla="val 237519"/>
            </a:avLst>
          </a:prstGeom>
          <a:noFill/>
          <a:ln w="19050">
            <a:solidFill>
              <a:schemeClr val="tx1"/>
            </a:solidFill>
            <a:round/>
            <a:headEnd/>
            <a:tailEnd/>
          </a:ln>
        </p:spPr>
        <p:txBody>
          <a:bodyPr wrap="none" anchor="ctr"/>
          <a:lstStyle/>
          <a:p>
            <a:endParaRPr lang="en-US"/>
          </a:p>
        </p:txBody>
      </p:sp>
      <p:sp>
        <p:nvSpPr>
          <p:cNvPr id="93189" name="AutoShape 3"/>
          <p:cNvSpPr>
            <a:spLocks/>
          </p:cNvSpPr>
          <p:nvPr/>
        </p:nvSpPr>
        <p:spPr bwMode="auto">
          <a:xfrm>
            <a:off x="8534400" y="2209800"/>
            <a:ext cx="152400" cy="3352800"/>
          </a:xfrm>
          <a:prstGeom prst="rightBracket">
            <a:avLst>
              <a:gd name="adj" fmla="val 183333"/>
            </a:avLst>
          </a:prstGeom>
          <a:noFill/>
          <a:ln w="19050">
            <a:solidFill>
              <a:schemeClr val="tx1"/>
            </a:solidFill>
            <a:round/>
            <a:headEnd/>
            <a:tailEnd/>
          </a:ln>
        </p:spPr>
        <p:txBody>
          <a:bodyPr wrap="none" anchor="ctr"/>
          <a:lstStyle/>
          <a:p>
            <a:endParaRPr lang="en-US"/>
          </a:p>
        </p:txBody>
      </p:sp>
      <p:sp>
        <p:nvSpPr>
          <p:cNvPr id="93190" name="Text Box 4"/>
          <p:cNvSpPr txBox="1">
            <a:spLocks noChangeArrowheads="1"/>
          </p:cNvSpPr>
          <p:nvPr/>
        </p:nvSpPr>
        <p:spPr bwMode="auto">
          <a:xfrm>
            <a:off x="5105400" y="1752600"/>
            <a:ext cx="3505200" cy="457200"/>
          </a:xfrm>
          <a:prstGeom prst="rect">
            <a:avLst/>
          </a:prstGeom>
          <a:noFill/>
          <a:ln w="9525">
            <a:noFill/>
            <a:miter lim="800000"/>
            <a:headEnd/>
            <a:tailEnd/>
          </a:ln>
        </p:spPr>
        <p:txBody>
          <a:bodyPr>
            <a:spAutoFit/>
          </a:bodyPr>
          <a:lstStyle/>
          <a:p>
            <a:pPr eaLnBrk="0" hangingPunct="0">
              <a:spcBef>
                <a:spcPct val="50000"/>
              </a:spcBef>
            </a:pPr>
            <a:r>
              <a:rPr lang="en-US" sz="2400" u="none"/>
              <a:t>1     2      3      4       5     6</a:t>
            </a:r>
          </a:p>
        </p:txBody>
      </p:sp>
      <p:sp>
        <p:nvSpPr>
          <p:cNvPr id="93191" name="Text Box 5"/>
          <p:cNvSpPr txBox="1">
            <a:spLocks noChangeArrowheads="1"/>
          </p:cNvSpPr>
          <p:nvPr/>
        </p:nvSpPr>
        <p:spPr bwMode="auto">
          <a:xfrm>
            <a:off x="5089525" y="2327275"/>
            <a:ext cx="3597275" cy="457200"/>
          </a:xfrm>
          <a:prstGeom prst="rect">
            <a:avLst/>
          </a:prstGeom>
          <a:noFill/>
          <a:ln w="9525">
            <a:noFill/>
            <a:miter lim="800000"/>
            <a:headEnd/>
            <a:tailEnd/>
          </a:ln>
        </p:spPr>
        <p:txBody>
          <a:bodyPr>
            <a:spAutoFit/>
          </a:bodyPr>
          <a:lstStyle/>
          <a:p>
            <a:pPr eaLnBrk="0" hangingPunct="0"/>
            <a:r>
              <a:rPr lang="en-US" sz="2400" u="none"/>
              <a:t>0      1      0      1      0     0     </a:t>
            </a:r>
          </a:p>
        </p:txBody>
      </p:sp>
      <p:sp>
        <p:nvSpPr>
          <p:cNvPr id="93192" name="Text Box 6"/>
          <p:cNvSpPr txBox="1">
            <a:spLocks noChangeArrowheads="1"/>
          </p:cNvSpPr>
          <p:nvPr/>
        </p:nvSpPr>
        <p:spPr bwMode="auto">
          <a:xfrm>
            <a:off x="5105400" y="2971800"/>
            <a:ext cx="3597275" cy="457200"/>
          </a:xfrm>
          <a:prstGeom prst="rect">
            <a:avLst/>
          </a:prstGeom>
          <a:noFill/>
          <a:ln w="9525">
            <a:noFill/>
            <a:miter lim="800000"/>
            <a:headEnd/>
            <a:tailEnd/>
          </a:ln>
        </p:spPr>
        <p:txBody>
          <a:bodyPr>
            <a:spAutoFit/>
          </a:bodyPr>
          <a:lstStyle/>
          <a:p>
            <a:pPr eaLnBrk="0" hangingPunct="0"/>
            <a:r>
              <a:rPr lang="en-US" sz="2400" u="none"/>
              <a:t>1      0      1      0      0     0     </a:t>
            </a:r>
          </a:p>
        </p:txBody>
      </p:sp>
      <p:sp>
        <p:nvSpPr>
          <p:cNvPr id="93193" name="Text Box 7"/>
          <p:cNvSpPr txBox="1">
            <a:spLocks noChangeArrowheads="1"/>
          </p:cNvSpPr>
          <p:nvPr/>
        </p:nvSpPr>
        <p:spPr bwMode="auto">
          <a:xfrm>
            <a:off x="5105400" y="3505200"/>
            <a:ext cx="3597275" cy="457200"/>
          </a:xfrm>
          <a:prstGeom prst="rect">
            <a:avLst/>
          </a:prstGeom>
          <a:noFill/>
          <a:ln w="9525">
            <a:noFill/>
            <a:miter lim="800000"/>
            <a:headEnd/>
            <a:tailEnd/>
          </a:ln>
        </p:spPr>
        <p:txBody>
          <a:bodyPr>
            <a:spAutoFit/>
          </a:bodyPr>
          <a:lstStyle/>
          <a:p>
            <a:pPr eaLnBrk="0" hangingPunct="0"/>
            <a:r>
              <a:rPr lang="en-US" sz="2400" u="none"/>
              <a:t>0      1      0      1      1     0     </a:t>
            </a:r>
          </a:p>
        </p:txBody>
      </p:sp>
      <p:sp>
        <p:nvSpPr>
          <p:cNvPr id="93194" name="Text Box 8"/>
          <p:cNvSpPr txBox="1">
            <a:spLocks noChangeArrowheads="1"/>
          </p:cNvSpPr>
          <p:nvPr/>
        </p:nvSpPr>
        <p:spPr bwMode="auto">
          <a:xfrm>
            <a:off x="5105400" y="4038600"/>
            <a:ext cx="3597275" cy="457200"/>
          </a:xfrm>
          <a:prstGeom prst="rect">
            <a:avLst/>
          </a:prstGeom>
          <a:noFill/>
          <a:ln w="9525">
            <a:noFill/>
            <a:miter lim="800000"/>
            <a:headEnd/>
            <a:tailEnd/>
          </a:ln>
        </p:spPr>
        <p:txBody>
          <a:bodyPr>
            <a:spAutoFit/>
          </a:bodyPr>
          <a:lstStyle/>
          <a:p>
            <a:pPr eaLnBrk="0" hangingPunct="0"/>
            <a:r>
              <a:rPr lang="en-US" sz="2400" u="none"/>
              <a:t>1      0      1      0      1     0     </a:t>
            </a:r>
          </a:p>
        </p:txBody>
      </p:sp>
      <p:sp>
        <p:nvSpPr>
          <p:cNvPr id="93195" name="Text Box 9"/>
          <p:cNvSpPr txBox="1">
            <a:spLocks noChangeArrowheads="1"/>
          </p:cNvSpPr>
          <p:nvPr/>
        </p:nvSpPr>
        <p:spPr bwMode="auto">
          <a:xfrm>
            <a:off x="5105400" y="4648200"/>
            <a:ext cx="3597275" cy="457200"/>
          </a:xfrm>
          <a:prstGeom prst="rect">
            <a:avLst/>
          </a:prstGeom>
          <a:noFill/>
          <a:ln w="9525">
            <a:noFill/>
            <a:miter lim="800000"/>
            <a:headEnd/>
            <a:tailEnd/>
          </a:ln>
        </p:spPr>
        <p:txBody>
          <a:bodyPr>
            <a:spAutoFit/>
          </a:bodyPr>
          <a:lstStyle/>
          <a:p>
            <a:pPr eaLnBrk="0" hangingPunct="0"/>
            <a:r>
              <a:rPr lang="en-US" sz="2400" u="none"/>
              <a:t>0      0      1      1      0     0     </a:t>
            </a:r>
          </a:p>
        </p:txBody>
      </p:sp>
      <p:sp>
        <p:nvSpPr>
          <p:cNvPr id="93196" name="Text Box 10"/>
          <p:cNvSpPr txBox="1">
            <a:spLocks noChangeArrowheads="1"/>
          </p:cNvSpPr>
          <p:nvPr/>
        </p:nvSpPr>
        <p:spPr bwMode="auto">
          <a:xfrm>
            <a:off x="5105400" y="5181600"/>
            <a:ext cx="3597275" cy="457200"/>
          </a:xfrm>
          <a:prstGeom prst="rect">
            <a:avLst/>
          </a:prstGeom>
          <a:noFill/>
          <a:ln w="9525">
            <a:noFill/>
            <a:miter lim="800000"/>
            <a:headEnd/>
            <a:tailEnd/>
          </a:ln>
        </p:spPr>
        <p:txBody>
          <a:bodyPr>
            <a:spAutoFit/>
          </a:bodyPr>
          <a:lstStyle/>
          <a:p>
            <a:pPr eaLnBrk="0" hangingPunct="0"/>
            <a:r>
              <a:rPr lang="en-US" sz="2400" u="none"/>
              <a:t>0      0      0      0      0     0     </a:t>
            </a:r>
          </a:p>
        </p:txBody>
      </p:sp>
      <p:sp>
        <p:nvSpPr>
          <p:cNvPr id="93197" name="Text Box 13"/>
          <p:cNvSpPr txBox="1">
            <a:spLocks noChangeArrowheads="1"/>
          </p:cNvSpPr>
          <p:nvPr/>
        </p:nvSpPr>
        <p:spPr bwMode="auto">
          <a:xfrm>
            <a:off x="1981200" y="4876800"/>
            <a:ext cx="1981200" cy="366713"/>
          </a:xfrm>
          <a:prstGeom prst="rect">
            <a:avLst/>
          </a:prstGeom>
          <a:noFill/>
          <a:ln w="9525">
            <a:noFill/>
            <a:miter lim="800000"/>
            <a:headEnd/>
            <a:tailEnd/>
          </a:ln>
        </p:spPr>
        <p:txBody>
          <a:bodyPr>
            <a:spAutoFit/>
          </a:bodyPr>
          <a:lstStyle/>
          <a:p>
            <a:pPr eaLnBrk="0" hangingPunct="0">
              <a:spcBef>
                <a:spcPct val="50000"/>
              </a:spcBef>
            </a:pPr>
            <a:r>
              <a:rPr lang="en-US" sz="1800" u="none"/>
              <a:t>1 nếu (</a:t>
            </a:r>
            <a:r>
              <a:rPr lang="en-US" sz="1800" i="1" u="none"/>
              <a:t>u,v</a:t>
            </a:r>
            <a:r>
              <a:rPr lang="en-US" sz="1800" u="none"/>
              <a:t>) </a:t>
            </a:r>
            <a:r>
              <a:rPr lang="en-US" sz="1800" u="none">
                <a:sym typeface="Symbol" pitchFamily="18" charset="2"/>
              </a:rPr>
              <a:t></a:t>
            </a:r>
            <a:r>
              <a:rPr lang="en-US" sz="1800" u="none"/>
              <a:t> </a:t>
            </a:r>
            <a:r>
              <a:rPr lang="en-US" sz="1800" i="1" u="none"/>
              <a:t>E</a:t>
            </a:r>
          </a:p>
        </p:txBody>
      </p:sp>
      <p:grpSp>
        <p:nvGrpSpPr>
          <p:cNvPr id="93198" name="Group 34"/>
          <p:cNvGrpSpPr>
            <a:grpSpLocks/>
          </p:cNvGrpSpPr>
          <p:nvPr/>
        </p:nvGrpSpPr>
        <p:grpSpPr bwMode="auto">
          <a:xfrm>
            <a:off x="652463" y="4876800"/>
            <a:ext cx="3157537" cy="852488"/>
            <a:chOff x="411" y="3072"/>
            <a:chExt cx="1989" cy="537"/>
          </a:xfrm>
        </p:grpSpPr>
        <p:sp>
          <p:nvSpPr>
            <p:cNvPr id="93216" name="Text Box 11"/>
            <p:cNvSpPr txBox="1">
              <a:spLocks noChangeArrowheads="1"/>
            </p:cNvSpPr>
            <p:nvPr/>
          </p:nvSpPr>
          <p:spPr bwMode="auto">
            <a:xfrm>
              <a:off x="411" y="3224"/>
              <a:ext cx="669" cy="231"/>
            </a:xfrm>
            <a:prstGeom prst="rect">
              <a:avLst/>
            </a:prstGeom>
            <a:noFill/>
            <a:ln w="9525">
              <a:noFill/>
              <a:miter lim="800000"/>
              <a:headEnd/>
              <a:tailEnd/>
            </a:ln>
          </p:spPr>
          <p:txBody>
            <a:bodyPr wrap="none">
              <a:spAutoFit/>
            </a:bodyPr>
            <a:lstStyle/>
            <a:p>
              <a:pPr eaLnBrk="0" hangingPunct="0"/>
              <a:r>
                <a:rPr lang="en-US" sz="1800" i="1" u="none"/>
                <a:t>A</a:t>
              </a:r>
              <a:r>
                <a:rPr lang="en-US" sz="1800" u="none"/>
                <a:t>[</a:t>
              </a:r>
              <a:r>
                <a:rPr lang="en-US" sz="1800" i="1" u="none"/>
                <a:t>u,v</a:t>
              </a:r>
              <a:r>
                <a:rPr lang="en-US" sz="1800" u="none"/>
                <a:t>] =</a:t>
              </a:r>
              <a:r>
                <a:rPr lang="en-US" sz="1800" u="none">
                  <a:latin typeface="Arial" pitchFamily="34" charset="0"/>
                </a:rPr>
                <a:t>  </a:t>
              </a:r>
            </a:p>
          </p:txBody>
        </p:sp>
        <p:sp>
          <p:nvSpPr>
            <p:cNvPr id="93217" name="AutoShape 12"/>
            <p:cNvSpPr>
              <a:spLocks/>
            </p:cNvSpPr>
            <p:nvPr/>
          </p:nvSpPr>
          <p:spPr bwMode="auto">
            <a:xfrm>
              <a:off x="1152" y="3072"/>
              <a:ext cx="144" cy="537"/>
            </a:xfrm>
            <a:prstGeom prst="leftBrace">
              <a:avLst>
                <a:gd name="adj1" fmla="val 31076"/>
                <a:gd name="adj2" fmla="val 50093"/>
              </a:avLst>
            </a:prstGeom>
            <a:noFill/>
            <a:ln w="28575">
              <a:solidFill>
                <a:schemeClr val="tx1"/>
              </a:solidFill>
              <a:round/>
              <a:headEnd/>
              <a:tailEnd/>
            </a:ln>
          </p:spPr>
          <p:txBody>
            <a:bodyPr wrap="none" anchor="ctr"/>
            <a:lstStyle/>
            <a:p>
              <a:endParaRPr lang="en-US"/>
            </a:p>
          </p:txBody>
        </p:sp>
        <p:sp>
          <p:nvSpPr>
            <p:cNvPr id="93218" name="Text Box 14"/>
            <p:cNvSpPr txBox="1">
              <a:spLocks noChangeArrowheads="1"/>
            </p:cNvSpPr>
            <p:nvPr/>
          </p:nvSpPr>
          <p:spPr bwMode="auto">
            <a:xfrm>
              <a:off x="1248" y="3321"/>
              <a:ext cx="1152" cy="231"/>
            </a:xfrm>
            <a:prstGeom prst="rect">
              <a:avLst/>
            </a:prstGeom>
            <a:noFill/>
            <a:ln w="9525">
              <a:noFill/>
              <a:miter lim="800000"/>
              <a:headEnd/>
              <a:tailEnd/>
            </a:ln>
          </p:spPr>
          <p:txBody>
            <a:bodyPr>
              <a:spAutoFit/>
            </a:bodyPr>
            <a:lstStyle/>
            <a:p>
              <a:pPr eaLnBrk="0" hangingPunct="0">
                <a:spcBef>
                  <a:spcPct val="50000"/>
                </a:spcBef>
              </a:pPr>
              <a:r>
                <a:rPr lang="en-US" sz="1800" u="none"/>
                <a:t>0 nếu trái lại</a:t>
              </a:r>
            </a:p>
          </p:txBody>
        </p:sp>
      </p:grpSp>
      <p:sp>
        <p:nvSpPr>
          <p:cNvPr id="93199" name="Text Box 15"/>
          <p:cNvSpPr txBox="1">
            <a:spLocks noChangeArrowheads="1"/>
          </p:cNvSpPr>
          <p:nvPr/>
        </p:nvSpPr>
        <p:spPr bwMode="auto">
          <a:xfrm>
            <a:off x="4449763" y="2362200"/>
            <a:ext cx="442912" cy="3290888"/>
          </a:xfrm>
          <a:prstGeom prst="rect">
            <a:avLst/>
          </a:prstGeom>
          <a:noFill/>
          <a:ln w="9525">
            <a:noFill/>
            <a:miter lim="800000"/>
            <a:headEnd/>
            <a:tailEnd/>
          </a:ln>
        </p:spPr>
        <p:txBody>
          <a:bodyPr>
            <a:spAutoFit/>
          </a:bodyPr>
          <a:lstStyle/>
          <a:p>
            <a:pPr eaLnBrk="0" hangingPunct="0">
              <a:spcBef>
                <a:spcPct val="55000"/>
              </a:spcBef>
            </a:pPr>
            <a:r>
              <a:rPr lang="en-US" sz="2400" u="none"/>
              <a:t>1</a:t>
            </a:r>
          </a:p>
          <a:p>
            <a:pPr eaLnBrk="0" hangingPunct="0">
              <a:spcBef>
                <a:spcPct val="55000"/>
              </a:spcBef>
            </a:pPr>
            <a:r>
              <a:rPr lang="en-US" sz="2400" u="none"/>
              <a:t>2</a:t>
            </a:r>
          </a:p>
          <a:p>
            <a:pPr eaLnBrk="0" hangingPunct="0">
              <a:spcBef>
                <a:spcPct val="55000"/>
              </a:spcBef>
            </a:pPr>
            <a:r>
              <a:rPr lang="en-US" sz="2400" u="none"/>
              <a:t>3</a:t>
            </a:r>
          </a:p>
          <a:p>
            <a:pPr eaLnBrk="0" hangingPunct="0">
              <a:spcBef>
                <a:spcPct val="55000"/>
              </a:spcBef>
            </a:pPr>
            <a:r>
              <a:rPr lang="en-US" sz="2400" u="none"/>
              <a:t>4</a:t>
            </a:r>
          </a:p>
          <a:p>
            <a:pPr eaLnBrk="0" hangingPunct="0">
              <a:spcBef>
                <a:spcPct val="55000"/>
              </a:spcBef>
            </a:pPr>
            <a:r>
              <a:rPr lang="en-US" sz="2400" u="none"/>
              <a:t>5</a:t>
            </a:r>
          </a:p>
          <a:p>
            <a:pPr eaLnBrk="0" hangingPunct="0">
              <a:spcBef>
                <a:spcPct val="55000"/>
              </a:spcBef>
            </a:pPr>
            <a:r>
              <a:rPr lang="en-US" sz="2400" u="none"/>
              <a:t>6</a:t>
            </a:r>
          </a:p>
        </p:txBody>
      </p:sp>
      <p:sp>
        <p:nvSpPr>
          <p:cNvPr id="93200" name="Oval 17"/>
          <p:cNvSpPr>
            <a:spLocks noChangeArrowheads="1"/>
          </p:cNvSpPr>
          <p:nvPr/>
        </p:nvSpPr>
        <p:spPr bwMode="auto">
          <a:xfrm>
            <a:off x="381000" y="26670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1</a:t>
            </a:r>
          </a:p>
        </p:txBody>
      </p:sp>
      <p:sp>
        <p:nvSpPr>
          <p:cNvPr id="93201" name="Oval 18"/>
          <p:cNvSpPr>
            <a:spLocks noChangeArrowheads="1"/>
          </p:cNvSpPr>
          <p:nvPr/>
        </p:nvSpPr>
        <p:spPr bwMode="auto">
          <a:xfrm>
            <a:off x="1524000" y="2133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2</a:t>
            </a:r>
          </a:p>
        </p:txBody>
      </p:sp>
      <p:sp>
        <p:nvSpPr>
          <p:cNvPr id="93202" name="Oval 19"/>
          <p:cNvSpPr>
            <a:spLocks noChangeArrowheads="1"/>
          </p:cNvSpPr>
          <p:nvPr/>
        </p:nvSpPr>
        <p:spPr bwMode="auto">
          <a:xfrm>
            <a:off x="2895600" y="24384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3</a:t>
            </a:r>
          </a:p>
        </p:txBody>
      </p:sp>
      <p:sp>
        <p:nvSpPr>
          <p:cNvPr id="93203" name="Oval 20"/>
          <p:cNvSpPr>
            <a:spLocks noChangeArrowheads="1"/>
          </p:cNvSpPr>
          <p:nvPr/>
        </p:nvSpPr>
        <p:spPr bwMode="auto">
          <a:xfrm>
            <a:off x="2438400" y="38052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5</a:t>
            </a:r>
          </a:p>
        </p:txBody>
      </p:sp>
      <p:sp>
        <p:nvSpPr>
          <p:cNvPr id="93204" name="Oval 21"/>
          <p:cNvSpPr>
            <a:spLocks noChangeArrowheads="1"/>
          </p:cNvSpPr>
          <p:nvPr/>
        </p:nvSpPr>
        <p:spPr bwMode="auto">
          <a:xfrm>
            <a:off x="1066800" y="3657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4</a:t>
            </a:r>
          </a:p>
        </p:txBody>
      </p:sp>
      <p:sp>
        <p:nvSpPr>
          <p:cNvPr id="93205" name="Oval 22"/>
          <p:cNvSpPr>
            <a:spLocks noChangeArrowheads="1"/>
          </p:cNvSpPr>
          <p:nvPr/>
        </p:nvSpPr>
        <p:spPr bwMode="auto">
          <a:xfrm>
            <a:off x="3505200" y="3276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6</a:t>
            </a:r>
          </a:p>
        </p:txBody>
      </p:sp>
      <p:cxnSp>
        <p:nvCxnSpPr>
          <p:cNvPr id="93206" name="AutoShape 23"/>
          <p:cNvCxnSpPr>
            <a:cxnSpLocks noChangeShapeType="1"/>
            <a:stCxn id="93202" idx="4"/>
            <a:endCxn id="93203" idx="0"/>
          </p:cNvCxnSpPr>
          <p:nvPr/>
        </p:nvCxnSpPr>
        <p:spPr bwMode="auto">
          <a:xfrm flipH="1">
            <a:off x="2705100" y="2971800"/>
            <a:ext cx="457200" cy="833438"/>
          </a:xfrm>
          <a:prstGeom prst="straightConnector1">
            <a:avLst/>
          </a:prstGeom>
          <a:noFill/>
          <a:ln w="9525">
            <a:solidFill>
              <a:schemeClr val="tx1"/>
            </a:solidFill>
            <a:round/>
            <a:headEnd/>
            <a:tailEnd/>
          </a:ln>
        </p:spPr>
      </p:cxnSp>
      <p:cxnSp>
        <p:nvCxnSpPr>
          <p:cNvPr id="93207" name="AutoShape 24"/>
          <p:cNvCxnSpPr>
            <a:cxnSpLocks noChangeShapeType="1"/>
            <a:stCxn id="93204" idx="6"/>
            <a:endCxn id="93203" idx="2"/>
          </p:cNvCxnSpPr>
          <p:nvPr/>
        </p:nvCxnSpPr>
        <p:spPr bwMode="auto">
          <a:xfrm>
            <a:off x="1600200" y="3924300"/>
            <a:ext cx="838200" cy="147638"/>
          </a:xfrm>
          <a:prstGeom prst="straightConnector1">
            <a:avLst/>
          </a:prstGeom>
          <a:noFill/>
          <a:ln w="9525">
            <a:solidFill>
              <a:schemeClr val="tx1"/>
            </a:solidFill>
            <a:round/>
            <a:headEnd/>
            <a:tailEnd/>
          </a:ln>
        </p:spPr>
      </p:cxnSp>
      <p:cxnSp>
        <p:nvCxnSpPr>
          <p:cNvPr id="93208" name="AutoShape 25"/>
          <p:cNvCxnSpPr>
            <a:cxnSpLocks noChangeShapeType="1"/>
            <a:stCxn id="93200" idx="5"/>
            <a:endCxn id="93204" idx="1"/>
          </p:cNvCxnSpPr>
          <p:nvPr/>
        </p:nvCxnSpPr>
        <p:spPr bwMode="auto">
          <a:xfrm>
            <a:off x="836613" y="3122613"/>
            <a:ext cx="307975" cy="612775"/>
          </a:xfrm>
          <a:prstGeom prst="straightConnector1">
            <a:avLst/>
          </a:prstGeom>
          <a:noFill/>
          <a:ln w="9525">
            <a:solidFill>
              <a:schemeClr val="tx1"/>
            </a:solidFill>
            <a:round/>
            <a:headEnd/>
            <a:tailEnd/>
          </a:ln>
        </p:spPr>
      </p:cxnSp>
      <p:cxnSp>
        <p:nvCxnSpPr>
          <p:cNvPr id="93209" name="AutoShape 26"/>
          <p:cNvCxnSpPr>
            <a:cxnSpLocks noChangeShapeType="1"/>
            <a:stCxn id="93202" idx="3"/>
            <a:endCxn id="93204" idx="7"/>
          </p:cNvCxnSpPr>
          <p:nvPr/>
        </p:nvCxnSpPr>
        <p:spPr bwMode="auto">
          <a:xfrm flipH="1">
            <a:off x="1522413" y="2894013"/>
            <a:ext cx="1450975" cy="841375"/>
          </a:xfrm>
          <a:prstGeom prst="straightConnector1">
            <a:avLst/>
          </a:prstGeom>
          <a:noFill/>
          <a:ln w="9525">
            <a:solidFill>
              <a:schemeClr val="tx1"/>
            </a:solidFill>
            <a:round/>
            <a:headEnd/>
            <a:tailEnd/>
          </a:ln>
        </p:spPr>
      </p:cxnSp>
      <p:cxnSp>
        <p:nvCxnSpPr>
          <p:cNvPr id="93210" name="AutoShape 27"/>
          <p:cNvCxnSpPr>
            <a:cxnSpLocks noChangeShapeType="1"/>
            <a:stCxn id="93201" idx="6"/>
            <a:endCxn id="93202" idx="2"/>
          </p:cNvCxnSpPr>
          <p:nvPr/>
        </p:nvCxnSpPr>
        <p:spPr bwMode="auto">
          <a:xfrm>
            <a:off x="2057400" y="2400300"/>
            <a:ext cx="838200" cy="304800"/>
          </a:xfrm>
          <a:prstGeom prst="straightConnector1">
            <a:avLst/>
          </a:prstGeom>
          <a:noFill/>
          <a:ln w="9525">
            <a:solidFill>
              <a:schemeClr val="tx1"/>
            </a:solidFill>
            <a:round/>
            <a:headEnd/>
            <a:tailEnd/>
          </a:ln>
        </p:spPr>
      </p:cxnSp>
      <p:cxnSp>
        <p:nvCxnSpPr>
          <p:cNvPr id="93211" name="AutoShape 28"/>
          <p:cNvCxnSpPr>
            <a:cxnSpLocks noChangeShapeType="1"/>
            <a:stCxn id="93200" idx="7"/>
            <a:endCxn id="93201" idx="2"/>
          </p:cNvCxnSpPr>
          <p:nvPr/>
        </p:nvCxnSpPr>
        <p:spPr bwMode="auto">
          <a:xfrm flipV="1">
            <a:off x="836613" y="2400300"/>
            <a:ext cx="687387" cy="344488"/>
          </a:xfrm>
          <a:prstGeom prst="straightConnector1">
            <a:avLst/>
          </a:prstGeom>
          <a:noFill/>
          <a:ln w="25400">
            <a:solidFill>
              <a:srgbClr val="0000FF"/>
            </a:solidFill>
            <a:round/>
            <a:headEnd/>
            <a:tailEnd/>
          </a:ln>
        </p:spPr>
      </p:cxnSp>
      <p:sp>
        <p:nvSpPr>
          <p:cNvPr id="93212" name="Oval 29"/>
          <p:cNvSpPr>
            <a:spLocks noChangeArrowheads="1"/>
          </p:cNvSpPr>
          <p:nvPr/>
        </p:nvSpPr>
        <p:spPr bwMode="auto">
          <a:xfrm>
            <a:off x="5638800" y="2336800"/>
            <a:ext cx="457200" cy="457200"/>
          </a:xfrm>
          <a:prstGeom prst="ellipse">
            <a:avLst/>
          </a:prstGeom>
          <a:noFill/>
          <a:ln w="9525">
            <a:solidFill>
              <a:schemeClr val="accent2"/>
            </a:solidFill>
            <a:round/>
            <a:headEnd/>
            <a:tailEnd/>
          </a:ln>
        </p:spPr>
        <p:txBody>
          <a:bodyPr wrap="none" anchor="ctr"/>
          <a:lstStyle/>
          <a:p>
            <a:endParaRPr lang="en-US"/>
          </a:p>
        </p:txBody>
      </p:sp>
      <p:sp>
        <p:nvSpPr>
          <p:cNvPr id="93213" name="Oval 30"/>
          <p:cNvSpPr>
            <a:spLocks noChangeArrowheads="1"/>
          </p:cNvSpPr>
          <p:nvPr/>
        </p:nvSpPr>
        <p:spPr bwMode="auto">
          <a:xfrm>
            <a:off x="5029200" y="2971800"/>
            <a:ext cx="457200" cy="457200"/>
          </a:xfrm>
          <a:prstGeom prst="ellipse">
            <a:avLst/>
          </a:prstGeom>
          <a:noFill/>
          <a:ln w="9525">
            <a:solidFill>
              <a:schemeClr val="accent2"/>
            </a:solidFill>
            <a:round/>
            <a:headEnd/>
            <a:tailEnd/>
          </a:ln>
        </p:spPr>
        <p:txBody>
          <a:bodyPr wrap="none" anchor="ctr"/>
          <a:lstStyle/>
          <a:p>
            <a:endParaRPr lang="en-US"/>
          </a:p>
        </p:txBody>
      </p:sp>
      <p:sp>
        <p:nvSpPr>
          <p:cNvPr id="93214" name="Rectangle 31"/>
          <p:cNvSpPr>
            <a:spLocks noGrp="1" noChangeArrowheads="1"/>
          </p:cNvSpPr>
          <p:nvPr>
            <p:ph type="title"/>
          </p:nvPr>
        </p:nvSpPr>
        <p:spPr/>
        <p:txBody>
          <a:bodyPr/>
          <a:lstStyle/>
          <a:p>
            <a:pPr eaLnBrk="1" hangingPunct="1"/>
            <a:r>
              <a:rPr lang="en-US" smtClean="0">
                <a:solidFill>
                  <a:srgbClr val="FF3300"/>
                </a:solidFill>
              </a:rPr>
              <a:t>Ma trận kề của đồ thị vô hướng</a:t>
            </a:r>
          </a:p>
        </p:txBody>
      </p:sp>
      <p:sp>
        <p:nvSpPr>
          <p:cNvPr id="93215" name="Line 32"/>
          <p:cNvSpPr>
            <a:spLocks noChangeShapeType="1"/>
          </p:cNvSpPr>
          <p:nvPr/>
        </p:nvSpPr>
        <p:spPr bwMode="auto">
          <a:xfrm>
            <a:off x="4953000" y="2286000"/>
            <a:ext cx="3657600" cy="3429000"/>
          </a:xfrm>
          <a:prstGeom prst="line">
            <a:avLst/>
          </a:prstGeom>
          <a:noFill/>
          <a:ln w="9525" cap="rnd">
            <a:solidFill>
              <a:schemeClr val="tx1"/>
            </a:solidFill>
            <a:prstDash val="sysDot"/>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4211" name="Slide Number Placeholder 3"/>
          <p:cNvSpPr>
            <a:spLocks noGrp="1"/>
          </p:cNvSpPr>
          <p:nvPr>
            <p:ph type="sldNum" sz="quarter" idx="11"/>
          </p:nvPr>
        </p:nvSpPr>
        <p:spPr>
          <a:noFill/>
        </p:spPr>
        <p:txBody>
          <a:bodyPr/>
          <a:lstStyle/>
          <a:p>
            <a:fld id="{6877510D-C654-4ED7-93B8-5A068DB99FA7}" type="slidenum">
              <a:rPr lang="en-US"/>
              <a:pPr/>
              <a:t>195</a:t>
            </a:fld>
            <a:endParaRPr lang="en-US"/>
          </a:p>
        </p:txBody>
      </p:sp>
      <p:sp>
        <p:nvSpPr>
          <p:cNvPr id="94212" name="AutoShape 2"/>
          <p:cNvSpPr>
            <a:spLocks/>
          </p:cNvSpPr>
          <p:nvPr/>
        </p:nvSpPr>
        <p:spPr bwMode="auto">
          <a:xfrm>
            <a:off x="5078413" y="2220913"/>
            <a:ext cx="152400" cy="3352800"/>
          </a:xfrm>
          <a:prstGeom prst="leftBracket">
            <a:avLst>
              <a:gd name="adj" fmla="val 237519"/>
            </a:avLst>
          </a:prstGeom>
          <a:noFill/>
          <a:ln w="19050">
            <a:solidFill>
              <a:schemeClr val="tx1"/>
            </a:solidFill>
            <a:round/>
            <a:headEnd/>
            <a:tailEnd/>
          </a:ln>
        </p:spPr>
        <p:txBody>
          <a:bodyPr wrap="none" anchor="ctr"/>
          <a:lstStyle/>
          <a:p>
            <a:endParaRPr lang="en-US"/>
          </a:p>
        </p:txBody>
      </p:sp>
      <p:sp>
        <p:nvSpPr>
          <p:cNvPr id="94213" name="AutoShape 3"/>
          <p:cNvSpPr>
            <a:spLocks/>
          </p:cNvSpPr>
          <p:nvPr/>
        </p:nvSpPr>
        <p:spPr bwMode="auto">
          <a:xfrm>
            <a:off x="8747125" y="2209800"/>
            <a:ext cx="152400" cy="3352800"/>
          </a:xfrm>
          <a:prstGeom prst="rightBracket">
            <a:avLst>
              <a:gd name="adj" fmla="val 183333"/>
            </a:avLst>
          </a:prstGeom>
          <a:noFill/>
          <a:ln w="19050">
            <a:solidFill>
              <a:schemeClr val="tx1"/>
            </a:solidFill>
            <a:round/>
            <a:headEnd/>
            <a:tailEnd/>
          </a:ln>
        </p:spPr>
        <p:txBody>
          <a:bodyPr wrap="none" anchor="ctr"/>
          <a:lstStyle/>
          <a:p>
            <a:endParaRPr lang="en-US"/>
          </a:p>
        </p:txBody>
      </p:sp>
      <p:sp>
        <p:nvSpPr>
          <p:cNvPr id="94214" name="Text Box 4"/>
          <p:cNvSpPr txBox="1">
            <a:spLocks noChangeArrowheads="1"/>
          </p:cNvSpPr>
          <p:nvPr/>
        </p:nvSpPr>
        <p:spPr bwMode="auto">
          <a:xfrm>
            <a:off x="5318125" y="1752600"/>
            <a:ext cx="3505200" cy="457200"/>
          </a:xfrm>
          <a:prstGeom prst="rect">
            <a:avLst/>
          </a:prstGeom>
          <a:noFill/>
          <a:ln w="9525">
            <a:noFill/>
            <a:miter lim="800000"/>
            <a:headEnd/>
            <a:tailEnd/>
          </a:ln>
        </p:spPr>
        <p:txBody>
          <a:bodyPr>
            <a:spAutoFit/>
          </a:bodyPr>
          <a:lstStyle/>
          <a:p>
            <a:pPr eaLnBrk="0" hangingPunct="0">
              <a:spcBef>
                <a:spcPct val="50000"/>
              </a:spcBef>
            </a:pPr>
            <a:r>
              <a:rPr lang="en-US" sz="2400" u="none"/>
              <a:t>1      2      3      4      5     6</a:t>
            </a:r>
          </a:p>
        </p:txBody>
      </p:sp>
      <p:sp>
        <p:nvSpPr>
          <p:cNvPr id="94215" name="Text Box 5"/>
          <p:cNvSpPr txBox="1">
            <a:spLocks noChangeArrowheads="1"/>
          </p:cNvSpPr>
          <p:nvPr/>
        </p:nvSpPr>
        <p:spPr bwMode="auto">
          <a:xfrm>
            <a:off x="5302250" y="2327275"/>
            <a:ext cx="3597275" cy="457200"/>
          </a:xfrm>
          <a:prstGeom prst="rect">
            <a:avLst/>
          </a:prstGeom>
          <a:noFill/>
          <a:ln w="9525">
            <a:noFill/>
            <a:miter lim="800000"/>
            <a:headEnd/>
            <a:tailEnd/>
          </a:ln>
        </p:spPr>
        <p:txBody>
          <a:bodyPr>
            <a:spAutoFit/>
          </a:bodyPr>
          <a:lstStyle/>
          <a:p>
            <a:pPr eaLnBrk="0" hangingPunct="0"/>
            <a:r>
              <a:rPr lang="en-US" sz="2400" u="none"/>
              <a:t>0      1      0      1      0     0     </a:t>
            </a:r>
          </a:p>
        </p:txBody>
      </p:sp>
      <p:sp>
        <p:nvSpPr>
          <p:cNvPr id="94216" name="Text Box 6"/>
          <p:cNvSpPr txBox="1">
            <a:spLocks noChangeArrowheads="1"/>
          </p:cNvSpPr>
          <p:nvPr/>
        </p:nvSpPr>
        <p:spPr bwMode="auto">
          <a:xfrm>
            <a:off x="5318125" y="2971800"/>
            <a:ext cx="3597275" cy="457200"/>
          </a:xfrm>
          <a:prstGeom prst="rect">
            <a:avLst/>
          </a:prstGeom>
          <a:noFill/>
          <a:ln w="9525">
            <a:noFill/>
            <a:miter lim="800000"/>
            <a:headEnd/>
            <a:tailEnd/>
          </a:ln>
        </p:spPr>
        <p:txBody>
          <a:bodyPr>
            <a:spAutoFit/>
          </a:bodyPr>
          <a:lstStyle/>
          <a:p>
            <a:pPr eaLnBrk="0" hangingPunct="0"/>
            <a:r>
              <a:rPr lang="en-US" sz="2400" u="none"/>
              <a:t>0      0      1      0      0     0     </a:t>
            </a:r>
          </a:p>
        </p:txBody>
      </p:sp>
      <p:sp>
        <p:nvSpPr>
          <p:cNvPr id="94217" name="Text Box 7"/>
          <p:cNvSpPr txBox="1">
            <a:spLocks noChangeArrowheads="1"/>
          </p:cNvSpPr>
          <p:nvPr/>
        </p:nvSpPr>
        <p:spPr bwMode="auto">
          <a:xfrm>
            <a:off x="5318125" y="3505200"/>
            <a:ext cx="3597275" cy="457200"/>
          </a:xfrm>
          <a:prstGeom prst="rect">
            <a:avLst/>
          </a:prstGeom>
          <a:noFill/>
          <a:ln w="9525">
            <a:noFill/>
            <a:miter lim="800000"/>
            <a:headEnd/>
            <a:tailEnd/>
          </a:ln>
        </p:spPr>
        <p:txBody>
          <a:bodyPr>
            <a:spAutoFit/>
          </a:bodyPr>
          <a:lstStyle/>
          <a:p>
            <a:pPr eaLnBrk="0" hangingPunct="0"/>
            <a:r>
              <a:rPr lang="en-US" sz="2400" u="none"/>
              <a:t>0      0      0      1      1     0     </a:t>
            </a:r>
          </a:p>
        </p:txBody>
      </p:sp>
      <p:sp>
        <p:nvSpPr>
          <p:cNvPr id="94218" name="Text Box 8"/>
          <p:cNvSpPr txBox="1">
            <a:spLocks noChangeArrowheads="1"/>
          </p:cNvSpPr>
          <p:nvPr/>
        </p:nvSpPr>
        <p:spPr bwMode="auto">
          <a:xfrm>
            <a:off x="5318125" y="4038600"/>
            <a:ext cx="3597275" cy="457200"/>
          </a:xfrm>
          <a:prstGeom prst="rect">
            <a:avLst/>
          </a:prstGeom>
          <a:noFill/>
          <a:ln w="9525">
            <a:noFill/>
            <a:miter lim="800000"/>
            <a:headEnd/>
            <a:tailEnd/>
          </a:ln>
        </p:spPr>
        <p:txBody>
          <a:bodyPr>
            <a:spAutoFit/>
          </a:bodyPr>
          <a:lstStyle/>
          <a:p>
            <a:pPr eaLnBrk="0" hangingPunct="0"/>
            <a:r>
              <a:rPr lang="en-US" sz="2400" u="none"/>
              <a:t>0      0      0      0      1     0     </a:t>
            </a:r>
          </a:p>
        </p:txBody>
      </p:sp>
      <p:sp>
        <p:nvSpPr>
          <p:cNvPr id="94219" name="Text Box 9"/>
          <p:cNvSpPr txBox="1">
            <a:spLocks noChangeArrowheads="1"/>
          </p:cNvSpPr>
          <p:nvPr/>
        </p:nvSpPr>
        <p:spPr bwMode="auto">
          <a:xfrm>
            <a:off x="5318125" y="4648200"/>
            <a:ext cx="3597275" cy="457200"/>
          </a:xfrm>
          <a:prstGeom prst="rect">
            <a:avLst/>
          </a:prstGeom>
          <a:noFill/>
          <a:ln w="9525">
            <a:noFill/>
            <a:miter lim="800000"/>
            <a:headEnd/>
            <a:tailEnd/>
          </a:ln>
        </p:spPr>
        <p:txBody>
          <a:bodyPr>
            <a:spAutoFit/>
          </a:bodyPr>
          <a:lstStyle/>
          <a:p>
            <a:pPr eaLnBrk="0" hangingPunct="0"/>
            <a:r>
              <a:rPr lang="en-US" sz="2400" u="none"/>
              <a:t>0      0      0      0      0     0     </a:t>
            </a:r>
          </a:p>
        </p:txBody>
      </p:sp>
      <p:sp>
        <p:nvSpPr>
          <p:cNvPr id="94220" name="Text Box 10"/>
          <p:cNvSpPr txBox="1">
            <a:spLocks noChangeArrowheads="1"/>
          </p:cNvSpPr>
          <p:nvPr/>
        </p:nvSpPr>
        <p:spPr bwMode="auto">
          <a:xfrm>
            <a:off x="5318125" y="5181600"/>
            <a:ext cx="3597275" cy="457200"/>
          </a:xfrm>
          <a:prstGeom prst="rect">
            <a:avLst/>
          </a:prstGeom>
          <a:noFill/>
          <a:ln w="9525">
            <a:noFill/>
            <a:miter lim="800000"/>
            <a:headEnd/>
            <a:tailEnd/>
          </a:ln>
        </p:spPr>
        <p:txBody>
          <a:bodyPr>
            <a:spAutoFit/>
          </a:bodyPr>
          <a:lstStyle/>
          <a:p>
            <a:pPr eaLnBrk="0" hangingPunct="0"/>
            <a:r>
              <a:rPr lang="en-US" sz="2400" u="none"/>
              <a:t>0      0      0      0      0     0     </a:t>
            </a:r>
          </a:p>
        </p:txBody>
      </p:sp>
      <p:sp>
        <p:nvSpPr>
          <p:cNvPr id="94221" name="Text Box 11"/>
          <p:cNvSpPr txBox="1">
            <a:spLocks noChangeArrowheads="1"/>
          </p:cNvSpPr>
          <p:nvPr/>
        </p:nvSpPr>
        <p:spPr bwMode="auto">
          <a:xfrm>
            <a:off x="4662488" y="2362200"/>
            <a:ext cx="442912" cy="3290888"/>
          </a:xfrm>
          <a:prstGeom prst="rect">
            <a:avLst/>
          </a:prstGeom>
          <a:noFill/>
          <a:ln w="9525">
            <a:noFill/>
            <a:miter lim="800000"/>
            <a:headEnd/>
            <a:tailEnd/>
          </a:ln>
        </p:spPr>
        <p:txBody>
          <a:bodyPr>
            <a:spAutoFit/>
          </a:bodyPr>
          <a:lstStyle/>
          <a:p>
            <a:pPr eaLnBrk="0" hangingPunct="0">
              <a:spcBef>
                <a:spcPct val="55000"/>
              </a:spcBef>
            </a:pPr>
            <a:r>
              <a:rPr lang="en-US" sz="2400" u="none"/>
              <a:t>1</a:t>
            </a:r>
          </a:p>
          <a:p>
            <a:pPr eaLnBrk="0" hangingPunct="0">
              <a:spcBef>
                <a:spcPct val="55000"/>
              </a:spcBef>
            </a:pPr>
            <a:r>
              <a:rPr lang="en-US" sz="2400" u="none"/>
              <a:t>2</a:t>
            </a:r>
          </a:p>
          <a:p>
            <a:pPr eaLnBrk="0" hangingPunct="0">
              <a:spcBef>
                <a:spcPct val="55000"/>
              </a:spcBef>
            </a:pPr>
            <a:r>
              <a:rPr lang="en-US" sz="2400" u="none"/>
              <a:t>3</a:t>
            </a:r>
          </a:p>
          <a:p>
            <a:pPr eaLnBrk="0" hangingPunct="0">
              <a:spcBef>
                <a:spcPct val="55000"/>
              </a:spcBef>
            </a:pPr>
            <a:r>
              <a:rPr lang="en-US" sz="2400" u="none"/>
              <a:t>4</a:t>
            </a:r>
          </a:p>
          <a:p>
            <a:pPr eaLnBrk="0" hangingPunct="0">
              <a:spcBef>
                <a:spcPct val="55000"/>
              </a:spcBef>
            </a:pPr>
            <a:r>
              <a:rPr lang="en-US" sz="2400" u="none"/>
              <a:t>5</a:t>
            </a:r>
          </a:p>
          <a:p>
            <a:pPr eaLnBrk="0" hangingPunct="0">
              <a:spcBef>
                <a:spcPct val="55000"/>
              </a:spcBef>
            </a:pPr>
            <a:r>
              <a:rPr lang="en-US" sz="2400" u="none"/>
              <a:t>6</a:t>
            </a:r>
          </a:p>
        </p:txBody>
      </p:sp>
      <p:sp>
        <p:nvSpPr>
          <p:cNvPr id="94222" name="Oval 17"/>
          <p:cNvSpPr>
            <a:spLocks noChangeArrowheads="1"/>
          </p:cNvSpPr>
          <p:nvPr/>
        </p:nvSpPr>
        <p:spPr bwMode="auto">
          <a:xfrm>
            <a:off x="381000" y="26670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1</a:t>
            </a:r>
          </a:p>
        </p:txBody>
      </p:sp>
      <p:sp>
        <p:nvSpPr>
          <p:cNvPr id="94223" name="Oval 18"/>
          <p:cNvSpPr>
            <a:spLocks noChangeArrowheads="1"/>
          </p:cNvSpPr>
          <p:nvPr/>
        </p:nvSpPr>
        <p:spPr bwMode="auto">
          <a:xfrm>
            <a:off x="1524000" y="2133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2</a:t>
            </a:r>
          </a:p>
        </p:txBody>
      </p:sp>
      <p:sp>
        <p:nvSpPr>
          <p:cNvPr id="94224" name="Oval 19"/>
          <p:cNvSpPr>
            <a:spLocks noChangeArrowheads="1"/>
          </p:cNvSpPr>
          <p:nvPr/>
        </p:nvSpPr>
        <p:spPr bwMode="auto">
          <a:xfrm>
            <a:off x="2895600" y="24384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3</a:t>
            </a:r>
          </a:p>
        </p:txBody>
      </p:sp>
      <p:sp>
        <p:nvSpPr>
          <p:cNvPr id="94225" name="Oval 20"/>
          <p:cNvSpPr>
            <a:spLocks noChangeArrowheads="1"/>
          </p:cNvSpPr>
          <p:nvPr/>
        </p:nvSpPr>
        <p:spPr bwMode="auto">
          <a:xfrm>
            <a:off x="2438400" y="3805238"/>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5</a:t>
            </a:r>
          </a:p>
        </p:txBody>
      </p:sp>
      <p:sp>
        <p:nvSpPr>
          <p:cNvPr id="94226" name="Oval 21"/>
          <p:cNvSpPr>
            <a:spLocks noChangeArrowheads="1"/>
          </p:cNvSpPr>
          <p:nvPr/>
        </p:nvSpPr>
        <p:spPr bwMode="auto">
          <a:xfrm>
            <a:off x="1066800" y="3657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4</a:t>
            </a:r>
          </a:p>
        </p:txBody>
      </p:sp>
      <p:sp>
        <p:nvSpPr>
          <p:cNvPr id="94227" name="Oval 22"/>
          <p:cNvSpPr>
            <a:spLocks noChangeArrowheads="1"/>
          </p:cNvSpPr>
          <p:nvPr/>
        </p:nvSpPr>
        <p:spPr bwMode="auto">
          <a:xfrm>
            <a:off x="3505200" y="3276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6</a:t>
            </a:r>
          </a:p>
        </p:txBody>
      </p:sp>
      <p:cxnSp>
        <p:nvCxnSpPr>
          <p:cNvPr id="94228" name="AutoShape 23"/>
          <p:cNvCxnSpPr>
            <a:cxnSpLocks noChangeShapeType="1"/>
            <a:stCxn id="94224" idx="4"/>
            <a:endCxn id="94225" idx="0"/>
          </p:cNvCxnSpPr>
          <p:nvPr/>
        </p:nvCxnSpPr>
        <p:spPr bwMode="auto">
          <a:xfrm flipH="1">
            <a:off x="2705100" y="2971800"/>
            <a:ext cx="457200" cy="833438"/>
          </a:xfrm>
          <a:prstGeom prst="straightConnector1">
            <a:avLst/>
          </a:prstGeom>
          <a:noFill/>
          <a:ln w="9525">
            <a:solidFill>
              <a:schemeClr val="tx1"/>
            </a:solidFill>
            <a:round/>
            <a:headEnd/>
            <a:tailEnd type="triangle" w="med" len="med"/>
          </a:ln>
        </p:spPr>
      </p:cxnSp>
      <p:cxnSp>
        <p:nvCxnSpPr>
          <p:cNvPr id="94229" name="AutoShape 24"/>
          <p:cNvCxnSpPr>
            <a:cxnSpLocks noChangeShapeType="1"/>
            <a:stCxn id="94226" idx="6"/>
            <a:endCxn id="94225" idx="2"/>
          </p:cNvCxnSpPr>
          <p:nvPr/>
        </p:nvCxnSpPr>
        <p:spPr bwMode="auto">
          <a:xfrm>
            <a:off x="1600200" y="3924300"/>
            <a:ext cx="838200" cy="147638"/>
          </a:xfrm>
          <a:prstGeom prst="straightConnector1">
            <a:avLst/>
          </a:prstGeom>
          <a:noFill/>
          <a:ln w="9525">
            <a:solidFill>
              <a:schemeClr val="tx1"/>
            </a:solidFill>
            <a:round/>
            <a:headEnd/>
            <a:tailEnd type="triangle" w="med" len="med"/>
          </a:ln>
        </p:spPr>
      </p:cxnSp>
      <p:cxnSp>
        <p:nvCxnSpPr>
          <p:cNvPr id="94230" name="AutoShape 25"/>
          <p:cNvCxnSpPr>
            <a:cxnSpLocks noChangeShapeType="1"/>
            <a:stCxn id="94222" idx="5"/>
            <a:endCxn id="94226" idx="1"/>
          </p:cNvCxnSpPr>
          <p:nvPr/>
        </p:nvCxnSpPr>
        <p:spPr bwMode="auto">
          <a:xfrm>
            <a:off x="836613" y="3122613"/>
            <a:ext cx="307975" cy="612775"/>
          </a:xfrm>
          <a:prstGeom prst="straightConnector1">
            <a:avLst/>
          </a:prstGeom>
          <a:noFill/>
          <a:ln w="9525">
            <a:solidFill>
              <a:schemeClr val="tx1"/>
            </a:solidFill>
            <a:round/>
            <a:headEnd/>
            <a:tailEnd type="triangle" w="med" len="med"/>
          </a:ln>
        </p:spPr>
      </p:cxnSp>
      <p:cxnSp>
        <p:nvCxnSpPr>
          <p:cNvPr id="94231" name="AutoShape 26"/>
          <p:cNvCxnSpPr>
            <a:cxnSpLocks noChangeShapeType="1"/>
            <a:stCxn id="94224" idx="3"/>
            <a:endCxn id="94226" idx="7"/>
          </p:cNvCxnSpPr>
          <p:nvPr/>
        </p:nvCxnSpPr>
        <p:spPr bwMode="auto">
          <a:xfrm flipH="1">
            <a:off x="1522413" y="2894013"/>
            <a:ext cx="1450975" cy="841375"/>
          </a:xfrm>
          <a:prstGeom prst="straightConnector1">
            <a:avLst/>
          </a:prstGeom>
          <a:noFill/>
          <a:ln w="9525">
            <a:solidFill>
              <a:schemeClr val="tx1"/>
            </a:solidFill>
            <a:round/>
            <a:headEnd/>
            <a:tailEnd type="triangle" w="med" len="med"/>
          </a:ln>
        </p:spPr>
      </p:cxnSp>
      <p:cxnSp>
        <p:nvCxnSpPr>
          <p:cNvPr id="94232" name="AutoShape 27"/>
          <p:cNvCxnSpPr>
            <a:cxnSpLocks noChangeShapeType="1"/>
            <a:stCxn id="94223" idx="6"/>
            <a:endCxn id="94224" idx="2"/>
          </p:cNvCxnSpPr>
          <p:nvPr/>
        </p:nvCxnSpPr>
        <p:spPr bwMode="auto">
          <a:xfrm>
            <a:off x="2057400" y="2400300"/>
            <a:ext cx="838200" cy="304800"/>
          </a:xfrm>
          <a:prstGeom prst="straightConnector1">
            <a:avLst/>
          </a:prstGeom>
          <a:noFill/>
          <a:ln w="9525">
            <a:solidFill>
              <a:schemeClr val="tx1"/>
            </a:solidFill>
            <a:round/>
            <a:headEnd/>
            <a:tailEnd type="triangle" w="med" len="med"/>
          </a:ln>
        </p:spPr>
      </p:cxnSp>
      <p:cxnSp>
        <p:nvCxnSpPr>
          <p:cNvPr id="94233" name="AutoShape 28"/>
          <p:cNvCxnSpPr>
            <a:cxnSpLocks noChangeShapeType="1"/>
            <a:stCxn id="94222" idx="7"/>
            <a:endCxn id="94223" idx="2"/>
          </p:cNvCxnSpPr>
          <p:nvPr/>
        </p:nvCxnSpPr>
        <p:spPr bwMode="auto">
          <a:xfrm flipV="1">
            <a:off x="836613" y="2400300"/>
            <a:ext cx="687387" cy="344488"/>
          </a:xfrm>
          <a:prstGeom prst="straightConnector1">
            <a:avLst/>
          </a:prstGeom>
          <a:noFill/>
          <a:ln w="25400">
            <a:solidFill>
              <a:srgbClr val="C00000"/>
            </a:solidFill>
            <a:round/>
            <a:headEnd/>
            <a:tailEnd type="triangle" w="med" len="med"/>
          </a:ln>
        </p:spPr>
      </p:cxnSp>
      <p:sp>
        <p:nvSpPr>
          <p:cNvPr id="94234" name="Oval 29"/>
          <p:cNvSpPr>
            <a:spLocks noChangeArrowheads="1"/>
          </p:cNvSpPr>
          <p:nvPr/>
        </p:nvSpPr>
        <p:spPr bwMode="auto">
          <a:xfrm>
            <a:off x="5848350" y="2336800"/>
            <a:ext cx="457200" cy="457200"/>
          </a:xfrm>
          <a:prstGeom prst="ellipse">
            <a:avLst/>
          </a:prstGeom>
          <a:noFill/>
          <a:ln w="38100">
            <a:solidFill>
              <a:srgbClr val="C00000"/>
            </a:solidFill>
            <a:round/>
            <a:headEnd/>
            <a:tailEnd/>
          </a:ln>
        </p:spPr>
        <p:txBody>
          <a:bodyPr wrap="none" anchor="ctr"/>
          <a:lstStyle/>
          <a:p>
            <a:endParaRPr lang="en-US"/>
          </a:p>
        </p:txBody>
      </p:sp>
      <p:sp>
        <p:nvSpPr>
          <p:cNvPr id="94235" name="Rectangle 30"/>
          <p:cNvSpPr>
            <a:spLocks noGrp="1" noChangeArrowheads="1"/>
          </p:cNvSpPr>
          <p:nvPr>
            <p:ph type="title"/>
          </p:nvPr>
        </p:nvSpPr>
        <p:spPr/>
        <p:txBody>
          <a:bodyPr/>
          <a:lstStyle/>
          <a:p>
            <a:pPr eaLnBrk="1" hangingPunct="1"/>
            <a:r>
              <a:rPr lang="en-US" smtClean="0">
                <a:solidFill>
                  <a:srgbClr val="FF3300"/>
                </a:solidFill>
              </a:rPr>
              <a:t>Ma trận kề của đồ thị có hướng</a:t>
            </a:r>
          </a:p>
        </p:txBody>
      </p:sp>
      <p:sp>
        <p:nvSpPr>
          <p:cNvPr id="94236" name="Text Box 36"/>
          <p:cNvSpPr txBox="1">
            <a:spLocks noChangeArrowheads="1"/>
          </p:cNvSpPr>
          <p:nvPr/>
        </p:nvSpPr>
        <p:spPr bwMode="auto">
          <a:xfrm>
            <a:off x="652463" y="5118100"/>
            <a:ext cx="1062037" cy="366713"/>
          </a:xfrm>
          <a:prstGeom prst="rect">
            <a:avLst/>
          </a:prstGeom>
          <a:noFill/>
          <a:ln w="9525">
            <a:noFill/>
            <a:miter lim="800000"/>
            <a:headEnd/>
            <a:tailEnd/>
          </a:ln>
        </p:spPr>
        <p:txBody>
          <a:bodyPr wrap="none">
            <a:spAutoFit/>
          </a:bodyPr>
          <a:lstStyle/>
          <a:p>
            <a:pPr eaLnBrk="0" hangingPunct="0"/>
            <a:r>
              <a:rPr lang="en-US" sz="1800" i="1" u="none"/>
              <a:t>A</a:t>
            </a:r>
            <a:r>
              <a:rPr lang="en-US" sz="1800" u="none"/>
              <a:t>[</a:t>
            </a:r>
            <a:r>
              <a:rPr lang="en-US" sz="1800" i="1" u="none"/>
              <a:t>u,v</a:t>
            </a:r>
            <a:r>
              <a:rPr lang="en-US" sz="1800" u="none"/>
              <a:t>] =</a:t>
            </a:r>
            <a:r>
              <a:rPr lang="en-US" sz="1800" u="none">
                <a:latin typeface="Arial" pitchFamily="34" charset="0"/>
              </a:rPr>
              <a:t>  </a:t>
            </a:r>
          </a:p>
        </p:txBody>
      </p:sp>
      <p:sp>
        <p:nvSpPr>
          <p:cNvPr id="94237" name="AutoShape 37"/>
          <p:cNvSpPr>
            <a:spLocks/>
          </p:cNvSpPr>
          <p:nvPr/>
        </p:nvSpPr>
        <p:spPr bwMode="auto">
          <a:xfrm>
            <a:off x="1828800" y="4876800"/>
            <a:ext cx="228600" cy="852488"/>
          </a:xfrm>
          <a:prstGeom prst="leftBrace">
            <a:avLst>
              <a:gd name="adj1" fmla="val 31076"/>
              <a:gd name="adj2" fmla="val 50093"/>
            </a:avLst>
          </a:prstGeom>
          <a:noFill/>
          <a:ln w="28575">
            <a:solidFill>
              <a:schemeClr val="tx1"/>
            </a:solidFill>
            <a:round/>
            <a:headEnd/>
            <a:tailEnd/>
          </a:ln>
        </p:spPr>
        <p:txBody>
          <a:bodyPr wrap="none" anchor="ctr"/>
          <a:lstStyle/>
          <a:p>
            <a:endParaRPr lang="en-US"/>
          </a:p>
        </p:txBody>
      </p:sp>
      <p:sp>
        <p:nvSpPr>
          <p:cNvPr id="94238" name="Text Box 38"/>
          <p:cNvSpPr txBox="1">
            <a:spLocks noChangeArrowheads="1"/>
          </p:cNvSpPr>
          <p:nvPr/>
        </p:nvSpPr>
        <p:spPr bwMode="auto">
          <a:xfrm>
            <a:off x="1981200" y="5272088"/>
            <a:ext cx="1828800" cy="366712"/>
          </a:xfrm>
          <a:prstGeom prst="rect">
            <a:avLst/>
          </a:prstGeom>
          <a:noFill/>
          <a:ln w="9525">
            <a:noFill/>
            <a:miter lim="800000"/>
            <a:headEnd/>
            <a:tailEnd/>
          </a:ln>
        </p:spPr>
        <p:txBody>
          <a:bodyPr>
            <a:spAutoFit/>
          </a:bodyPr>
          <a:lstStyle/>
          <a:p>
            <a:pPr eaLnBrk="0" hangingPunct="0">
              <a:spcBef>
                <a:spcPct val="50000"/>
              </a:spcBef>
            </a:pPr>
            <a:r>
              <a:rPr lang="en-US" sz="1800" u="none"/>
              <a:t>0 nếu trái lại</a:t>
            </a:r>
          </a:p>
        </p:txBody>
      </p:sp>
      <p:sp>
        <p:nvSpPr>
          <p:cNvPr id="94239" name="Text Box 39"/>
          <p:cNvSpPr txBox="1">
            <a:spLocks noChangeArrowheads="1"/>
          </p:cNvSpPr>
          <p:nvPr/>
        </p:nvSpPr>
        <p:spPr bwMode="auto">
          <a:xfrm>
            <a:off x="1981200" y="4876800"/>
            <a:ext cx="1981200" cy="366713"/>
          </a:xfrm>
          <a:prstGeom prst="rect">
            <a:avLst/>
          </a:prstGeom>
          <a:noFill/>
          <a:ln w="9525">
            <a:noFill/>
            <a:miter lim="800000"/>
            <a:headEnd/>
            <a:tailEnd/>
          </a:ln>
        </p:spPr>
        <p:txBody>
          <a:bodyPr>
            <a:spAutoFit/>
          </a:bodyPr>
          <a:lstStyle/>
          <a:p>
            <a:pPr eaLnBrk="0" hangingPunct="0">
              <a:spcBef>
                <a:spcPct val="50000"/>
              </a:spcBef>
            </a:pPr>
            <a:r>
              <a:rPr lang="en-US" sz="1800" u="none"/>
              <a:t>1 nếu (</a:t>
            </a:r>
            <a:r>
              <a:rPr lang="en-US" sz="1800" i="1" u="none"/>
              <a:t>u,v</a:t>
            </a:r>
            <a:r>
              <a:rPr lang="en-US" sz="1800" u="none"/>
              <a:t>) </a:t>
            </a:r>
            <a:r>
              <a:rPr lang="en-US" sz="1800" u="none">
                <a:sym typeface="Symbol" pitchFamily="18" charset="2"/>
              </a:rPr>
              <a:t></a:t>
            </a:r>
            <a:r>
              <a:rPr lang="en-US" sz="1800" u="none"/>
              <a:t> </a:t>
            </a:r>
            <a:r>
              <a:rPr lang="en-US" sz="1800" i="1" u="none"/>
              <a:t>E</a:t>
            </a:r>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5235" name="Slide Number Placeholder 4"/>
          <p:cNvSpPr>
            <a:spLocks noGrp="1"/>
          </p:cNvSpPr>
          <p:nvPr>
            <p:ph type="sldNum" sz="quarter" idx="11"/>
          </p:nvPr>
        </p:nvSpPr>
        <p:spPr>
          <a:noFill/>
        </p:spPr>
        <p:txBody>
          <a:bodyPr/>
          <a:lstStyle/>
          <a:p>
            <a:fld id="{5C58836E-2E8C-430A-94BC-64C6C67C1CB2}" type="slidenum">
              <a:rPr lang="en-US"/>
              <a:pPr/>
              <a:t>196</a:t>
            </a:fld>
            <a:endParaRPr lang="en-US"/>
          </a:p>
        </p:txBody>
      </p:sp>
      <p:sp>
        <p:nvSpPr>
          <p:cNvPr id="95236" name="Rectangle 2"/>
          <p:cNvSpPr>
            <a:spLocks noGrp="1" noChangeArrowheads="1"/>
          </p:cNvSpPr>
          <p:nvPr>
            <p:ph type="title"/>
          </p:nvPr>
        </p:nvSpPr>
        <p:spPr/>
        <p:txBody>
          <a:bodyPr/>
          <a:lstStyle/>
          <a:p>
            <a:pPr eaLnBrk="1" hangingPunct="1"/>
            <a:r>
              <a:rPr lang="en-US" smtClean="0"/>
              <a:t>Tính chất của ma trận kề</a:t>
            </a:r>
            <a:endParaRPr lang="en-CA" sz="2400" smtClean="0"/>
          </a:p>
        </p:txBody>
      </p:sp>
      <p:sp>
        <p:nvSpPr>
          <p:cNvPr id="95237" name="Rectangle 3"/>
          <p:cNvSpPr>
            <a:spLocks noGrp="1" noChangeArrowheads="1"/>
          </p:cNvSpPr>
          <p:nvPr>
            <p:ph type="body" idx="1"/>
          </p:nvPr>
        </p:nvSpPr>
        <p:spPr>
          <a:xfrm>
            <a:off x="107950" y="1341438"/>
            <a:ext cx="8883650" cy="5364162"/>
          </a:xfrm>
        </p:spPr>
        <p:txBody>
          <a:bodyPr/>
          <a:lstStyle/>
          <a:p>
            <a:pPr lvl="1" algn="just" eaLnBrk="1" hangingPunct="1"/>
            <a:r>
              <a:rPr lang="en-US" sz="3600" smtClean="0"/>
              <a:t>Gọi </a:t>
            </a:r>
            <a:r>
              <a:rPr lang="en-US" sz="3600" i="1" smtClean="0"/>
              <a:t>A</a:t>
            </a:r>
            <a:r>
              <a:rPr lang="en-US" sz="3600" smtClean="0"/>
              <a:t> là ma trận kề của đồ thị vô hướng:</a:t>
            </a:r>
          </a:p>
          <a:p>
            <a:pPr lvl="2" algn="just" eaLnBrk="1" hangingPunct="1"/>
            <a:r>
              <a:rPr lang="en-US" sz="2800" i="1" smtClean="0"/>
              <a:t>A</a:t>
            </a:r>
            <a:r>
              <a:rPr lang="en-US" sz="2800" smtClean="0"/>
              <a:t> là ma trận đối xứng: </a:t>
            </a:r>
            <a:r>
              <a:rPr lang="en-US" sz="2800" i="1" smtClean="0"/>
              <a:t>A = A</a:t>
            </a:r>
            <a:r>
              <a:rPr lang="en-US" sz="2800" i="1" baseline="30000" smtClean="0"/>
              <a:t>T</a:t>
            </a:r>
            <a:r>
              <a:rPr lang="en-US" sz="2800" i="1" smtClean="0"/>
              <a:t> </a:t>
            </a:r>
            <a:r>
              <a:rPr lang="en-US" sz="2800" smtClean="0"/>
              <a:t>(</a:t>
            </a:r>
            <a:r>
              <a:rPr lang="en-US" sz="2800" i="1" smtClean="0"/>
              <a:t>a</a:t>
            </a:r>
            <a:r>
              <a:rPr lang="en-US" sz="2800" i="1" baseline="-25000" smtClean="0"/>
              <a:t>ij </a:t>
            </a:r>
            <a:r>
              <a:rPr lang="en-US" sz="2800" i="1" smtClean="0"/>
              <a:t>= a</a:t>
            </a:r>
            <a:r>
              <a:rPr lang="en-US" sz="2800" i="1" baseline="-25000" smtClean="0"/>
              <a:t>ji</a:t>
            </a:r>
            <a:r>
              <a:rPr lang="en-US" sz="2800" smtClean="0"/>
              <a:t>)</a:t>
            </a:r>
          </a:p>
          <a:p>
            <a:pPr lvl="2" algn="just" eaLnBrk="1" hangingPunct="1"/>
            <a:r>
              <a:rPr lang="en-US" sz="2800" smtClean="0"/>
              <a:t>deg(</a:t>
            </a:r>
            <a:r>
              <a:rPr lang="en-US" sz="2800" i="1" smtClean="0"/>
              <a:t>v</a:t>
            </a:r>
            <a:r>
              <a:rPr lang="en-US" sz="2800" smtClean="0"/>
              <a:t>) =  Tổng các phần tử trên dòng </a:t>
            </a:r>
            <a:r>
              <a:rPr lang="en-US" sz="2800" i="1" smtClean="0"/>
              <a:t>v</a:t>
            </a:r>
            <a:r>
              <a:rPr lang="en-US" sz="2800" smtClean="0"/>
              <a:t> của </a:t>
            </a:r>
            <a:r>
              <a:rPr lang="en-US" sz="2800" i="1" smtClean="0"/>
              <a:t>A</a:t>
            </a:r>
          </a:p>
          <a:p>
            <a:pPr lvl="2" algn="just" eaLnBrk="1" hangingPunct="1"/>
            <a:r>
              <a:rPr lang="en-CA" sz="2800" smtClean="0"/>
              <a:t>Nếu ký hiệu </a:t>
            </a:r>
            <a:r>
              <a:rPr lang="en-CA" sz="2800" i="1" smtClean="0"/>
              <a:t>A</a:t>
            </a:r>
            <a:r>
              <a:rPr lang="en-CA" sz="2800" i="1" baseline="30000" smtClean="0"/>
              <a:t>k</a:t>
            </a:r>
            <a:r>
              <a:rPr lang="en-CA" sz="2800" smtClean="0"/>
              <a:t> = (</a:t>
            </a:r>
            <a:r>
              <a:rPr lang="en-CA" sz="2800" i="1" smtClean="0"/>
              <a:t>a</a:t>
            </a:r>
            <a:r>
              <a:rPr lang="en-CA" sz="2800" baseline="30000" smtClean="0"/>
              <a:t>(</a:t>
            </a:r>
            <a:r>
              <a:rPr lang="en-CA" sz="2800" i="1" baseline="30000" smtClean="0"/>
              <a:t>k</a:t>
            </a:r>
            <a:r>
              <a:rPr lang="en-CA" sz="2800" baseline="30000" smtClean="0"/>
              <a:t>)</a:t>
            </a:r>
            <a:r>
              <a:rPr lang="en-CA" sz="2800" smtClean="0"/>
              <a:t>[</a:t>
            </a:r>
            <a:r>
              <a:rPr lang="en-CA" sz="2800" i="1" smtClean="0"/>
              <a:t>u,v</a:t>
            </a:r>
            <a:r>
              <a:rPr lang="en-CA" sz="2800" smtClean="0"/>
              <a:t>]) thì </a:t>
            </a:r>
            <a:r>
              <a:rPr lang="en-CA" sz="2800" i="1" smtClean="0"/>
              <a:t>a</a:t>
            </a:r>
            <a:r>
              <a:rPr lang="en-CA" sz="2800" baseline="30000" smtClean="0"/>
              <a:t>(</a:t>
            </a:r>
            <a:r>
              <a:rPr lang="en-CA" sz="2800" i="1" baseline="30000" smtClean="0"/>
              <a:t>k</a:t>
            </a:r>
            <a:r>
              <a:rPr lang="en-CA" sz="2800" baseline="30000" smtClean="0"/>
              <a:t>)</a:t>
            </a:r>
            <a:r>
              <a:rPr lang="en-CA" sz="2800" smtClean="0"/>
              <a:t>[</a:t>
            </a:r>
            <a:r>
              <a:rPr lang="en-CA" sz="2800" i="1" smtClean="0"/>
              <a:t>u,v</a:t>
            </a:r>
            <a:r>
              <a:rPr lang="en-CA" sz="2800" smtClean="0"/>
              <a:t>] là số lượng đường đi từ </a:t>
            </a:r>
            <a:r>
              <a:rPr lang="en-CA" sz="2800" i="1" smtClean="0"/>
              <a:t>u</a:t>
            </a:r>
            <a:r>
              <a:rPr lang="en-CA" sz="2800" smtClean="0"/>
              <a:t> đến </a:t>
            </a:r>
            <a:r>
              <a:rPr lang="en-CA" sz="2800" i="1" smtClean="0"/>
              <a:t>v</a:t>
            </a:r>
            <a:r>
              <a:rPr lang="en-CA" sz="2800" smtClean="0"/>
              <a:t> đi qua không quá </a:t>
            </a:r>
            <a:r>
              <a:rPr lang="en-CA" sz="2800" i="1" smtClean="0"/>
              <a:t>k</a:t>
            </a:r>
            <a:r>
              <a:rPr lang="en-CA" sz="2800" smtClean="0"/>
              <a:t>-1 đỉnh trung gian.</a:t>
            </a:r>
          </a:p>
          <a:p>
            <a:pPr lvl="1" algn="just" eaLnBrk="1" hangingPunct="1"/>
            <a:r>
              <a:rPr lang="en-US" sz="3200" smtClean="0"/>
              <a:t>Khái niệm ma trận kề có thể mở rộng để biểu diễn đa đồ thị vô hướng:</a:t>
            </a:r>
            <a:r>
              <a:rPr lang="en-US" sz="3200" i="1" smtClean="0"/>
              <a:t> a</a:t>
            </a:r>
            <a:r>
              <a:rPr lang="en-US" sz="3200" i="1" baseline="-25000" smtClean="0"/>
              <a:t>uv</a:t>
            </a:r>
            <a:r>
              <a:rPr lang="en-US" sz="3200" smtClean="0"/>
              <a:t> – số lượng cạnh nối hai đỉnh </a:t>
            </a:r>
            <a:r>
              <a:rPr lang="en-US" sz="3200" i="1" smtClean="0"/>
              <a:t>u</a:t>
            </a:r>
            <a:r>
              <a:rPr lang="en-US" sz="3200" smtClean="0"/>
              <a:t> và</a:t>
            </a:r>
            <a:r>
              <a:rPr lang="en-US" sz="3200" i="1" smtClean="0"/>
              <a:t> v</a:t>
            </a:r>
            <a:r>
              <a:rPr lang="en-US" sz="3200" smtClean="0"/>
              <a:t>. </a:t>
            </a:r>
          </a:p>
        </p:txBody>
      </p:sp>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6259" name="Slide Number Placeholder 4"/>
          <p:cNvSpPr>
            <a:spLocks noGrp="1"/>
          </p:cNvSpPr>
          <p:nvPr>
            <p:ph type="sldNum" sz="quarter" idx="11"/>
          </p:nvPr>
        </p:nvSpPr>
        <p:spPr>
          <a:noFill/>
        </p:spPr>
        <p:txBody>
          <a:bodyPr/>
          <a:lstStyle/>
          <a:p>
            <a:fld id="{A2EDEE9C-05E6-408E-9945-46F35ED39226}" type="slidenum">
              <a:rPr lang="en-US"/>
              <a:pPr/>
              <a:t>197</a:t>
            </a:fld>
            <a:endParaRPr lang="en-US"/>
          </a:p>
        </p:txBody>
      </p:sp>
      <p:sp>
        <p:nvSpPr>
          <p:cNvPr id="96260" name="Rectangle 2"/>
          <p:cNvSpPr>
            <a:spLocks noGrp="1" noChangeArrowheads="1"/>
          </p:cNvSpPr>
          <p:nvPr>
            <p:ph type="title"/>
          </p:nvPr>
        </p:nvSpPr>
        <p:spPr/>
        <p:txBody>
          <a:bodyPr/>
          <a:lstStyle/>
          <a:p>
            <a:pPr eaLnBrk="1" hangingPunct="1"/>
            <a:r>
              <a:rPr lang="en-US" smtClean="0"/>
              <a:t>Phân tích chi phí</a:t>
            </a:r>
            <a:endParaRPr lang="en-CA" sz="2400" smtClean="0"/>
          </a:p>
        </p:txBody>
      </p:sp>
      <p:sp>
        <p:nvSpPr>
          <p:cNvPr id="96261" name="Rectangle 3"/>
          <p:cNvSpPr>
            <a:spLocks noGrp="1" noChangeArrowheads="1"/>
          </p:cNvSpPr>
          <p:nvPr>
            <p:ph type="body" idx="1"/>
          </p:nvPr>
        </p:nvSpPr>
        <p:spPr>
          <a:xfrm>
            <a:off x="107950" y="1341438"/>
            <a:ext cx="8772584" cy="5364162"/>
          </a:xfrm>
        </p:spPr>
        <p:txBody>
          <a:bodyPr/>
          <a:lstStyle/>
          <a:p>
            <a:pPr eaLnBrk="1" hangingPunct="1"/>
            <a:r>
              <a:rPr lang="en-CA" sz="2400" u="sng" smtClean="0"/>
              <a:t>Bộ nhớ (Space)</a:t>
            </a:r>
            <a:endParaRPr lang="en-US" sz="2400" u="sng" smtClean="0"/>
          </a:p>
          <a:p>
            <a:pPr lvl="1" eaLnBrk="1" hangingPunct="1"/>
            <a:r>
              <a:rPr lang="en-CA" smtClean="0"/>
              <a:t>|</a:t>
            </a:r>
            <a:r>
              <a:rPr lang="en-CA" i="1" smtClean="0"/>
              <a:t>V</a:t>
            </a:r>
            <a:r>
              <a:rPr lang="en-CA" smtClean="0"/>
              <a:t>|</a:t>
            </a:r>
            <a:r>
              <a:rPr lang="en-CA" baseline="30000" smtClean="0"/>
              <a:t>2</a:t>
            </a:r>
            <a:r>
              <a:rPr lang="en-CA" smtClean="0"/>
              <a:t> bits </a:t>
            </a:r>
            <a:endParaRPr lang="en-US" smtClean="0"/>
          </a:p>
          <a:p>
            <a:pPr lvl="1" eaLnBrk="1" hangingPunct="1"/>
            <a:r>
              <a:rPr lang="en-CA" smtClean="0"/>
              <a:t>(|</a:t>
            </a:r>
            <a:r>
              <a:rPr lang="en-CA" i="1" smtClean="0"/>
              <a:t>V</a:t>
            </a:r>
            <a:r>
              <a:rPr lang="en-CA" smtClean="0"/>
              <a:t>|</a:t>
            </a:r>
            <a:r>
              <a:rPr lang="en-CA" baseline="30000" smtClean="0"/>
              <a:t>2</a:t>
            </a:r>
            <a:r>
              <a:rPr lang="en-CA" smtClean="0"/>
              <a:t> + |</a:t>
            </a:r>
            <a:r>
              <a:rPr lang="en-CA" i="1" smtClean="0"/>
              <a:t>V</a:t>
            </a:r>
            <a:r>
              <a:rPr lang="en-CA" smtClean="0"/>
              <a:t>|)/2  (nếu là đồ thị vô hướng, nhưng khó cài đặt)</a:t>
            </a:r>
            <a:r>
              <a:rPr lang="en-US" smtClean="0"/>
              <a:t>.</a:t>
            </a:r>
          </a:p>
          <a:p>
            <a:pPr lvl="1" algn="just" eaLnBrk="1" hangingPunct="1"/>
            <a:r>
              <a:rPr lang="en-CA" sz="2000" smtClean="0"/>
              <a:t>Các thông tin bổ sung, chẳng hạn chi phí trên cạnh, cần được cất giữ dưới dạng ma trận. Một cách làm khác là cất giữ con trỏ đến các thông tin này.</a:t>
            </a:r>
            <a:endParaRPr lang="en-US" sz="2000" smtClean="0"/>
          </a:p>
          <a:p>
            <a:pPr eaLnBrk="1" hangingPunct="1"/>
            <a:r>
              <a:rPr lang="en-CA" sz="2400" u="sng" smtClean="0"/>
              <a:t>Thời gian trả lời các truy vấn</a:t>
            </a:r>
            <a:endParaRPr lang="en-US" sz="2400" u="sng" smtClean="0"/>
          </a:p>
          <a:p>
            <a:pPr lvl="1" eaLnBrk="1" hangingPunct="1"/>
            <a:r>
              <a:rPr lang="en-CA" smtClean="0"/>
              <a:t>Hai đỉnh</a:t>
            </a:r>
            <a:r>
              <a:rPr lang="en-US" smtClean="0"/>
              <a:t> </a:t>
            </a:r>
            <a:r>
              <a:rPr lang="en-CA" i="1" smtClean="0"/>
              <a:t>i</a:t>
            </a:r>
            <a:r>
              <a:rPr lang="en-CA" smtClean="0"/>
              <a:t> và  </a:t>
            </a:r>
            <a:r>
              <a:rPr lang="en-CA" i="1" smtClean="0"/>
              <a:t>j</a:t>
            </a:r>
            <a:r>
              <a:rPr lang="en-CA" smtClean="0"/>
              <a:t> có kề nhau?</a:t>
            </a:r>
            <a:r>
              <a:rPr lang="en-US" smtClean="0"/>
              <a:t>     </a:t>
            </a:r>
            <a:r>
              <a:rPr lang="en-CA" i="1" smtClean="0"/>
              <a:t>O</a:t>
            </a:r>
            <a:r>
              <a:rPr lang="en-CA" smtClean="0"/>
              <a:t>(1)</a:t>
            </a:r>
            <a:endParaRPr lang="en-US" smtClean="0"/>
          </a:p>
          <a:p>
            <a:pPr lvl="1" eaLnBrk="1" hangingPunct="1"/>
            <a:r>
              <a:rPr lang="en-CA" smtClean="0"/>
              <a:t>Bổ sung hoặc loại bỏ cạnh</a:t>
            </a:r>
            <a:r>
              <a:rPr lang="en-US" smtClean="0"/>
              <a:t>      </a:t>
            </a:r>
            <a:r>
              <a:rPr lang="en-CA" i="1" smtClean="0"/>
              <a:t>O</a:t>
            </a:r>
            <a:r>
              <a:rPr lang="en-CA" smtClean="0"/>
              <a:t>(1)</a:t>
            </a:r>
            <a:endParaRPr lang="en-US" smtClean="0"/>
          </a:p>
          <a:p>
            <a:pPr lvl="1" eaLnBrk="1" hangingPunct="1"/>
            <a:r>
              <a:rPr lang="en-CA" smtClean="0"/>
              <a:t>Bổ sung đỉnh</a:t>
            </a:r>
            <a:r>
              <a:rPr lang="en-US" smtClean="0"/>
              <a:t>:		        tăng kích thước ma trận</a:t>
            </a:r>
          </a:p>
          <a:p>
            <a:pPr lvl="1" eaLnBrk="1" hangingPunct="1"/>
            <a:r>
              <a:rPr lang="en-CA" smtClean="0"/>
              <a:t>Liệt kê các đỉnh kề của </a:t>
            </a:r>
            <a:r>
              <a:rPr lang="en-CA" i="1" smtClean="0"/>
              <a:t>v</a:t>
            </a:r>
            <a:r>
              <a:rPr lang="en-CA" smtClean="0"/>
              <a:t>      </a:t>
            </a:r>
            <a:r>
              <a:rPr lang="en-CA" i="1" smtClean="0"/>
              <a:t>O</a:t>
            </a:r>
            <a:r>
              <a:rPr lang="en-CA" smtClean="0"/>
              <a:t>(|</a:t>
            </a:r>
            <a:r>
              <a:rPr lang="en-CA" i="1" smtClean="0"/>
              <a:t>V</a:t>
            </a:r>
            <a:r>
              <a:rPr lang="en-CA" smtClean="0"/>
              <a:t>|) (ngay cả khi </a:t>
            </a:r>
            <a:r>
              <a:rPr lang="en-CA" i="1" smtClean="0"/>
              <a:t>v</a:t>
            </a:r>
            <a:r>
              <a:rPr lang="en-CA" smtClean="0"/>
              <a:t> là đỉnh cô lập)</a:t>
            </a:r>
            <a:r>
              <a:rPr lang="en-US" smtClean="0"/>
              <a:t>.</a:t>
            </a:r>
            <a:endParaRPr lang="en-CA" smtClean="0"/>
          </a:p>
        </p:txBody>
      </p:sp>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7283" name="Slide Number Placeholder 4"/>
          <p:cNvSpPr>
            <a:spLocks noGrp="1"/>
          </p:cNvSpPr>
          <p:nvPr>
            <p:ph type="sldNum" sz="quarter" idx="11"/>
          </p:nvPr>
        </p:nvSpPr>
        <p:spPr>
          <a:noFill/>
        </p:spPr>
        <p:txBody>
          <a:bodyPr/>
          <a:lstStyle/>
          <a:p>
            <a:fld id="{E5378581-CB69-471B-8992-5F0C9E638E9D}" type="slidenum">
              <a:rPr lang="en-US"/>
              <a:pPr/>
              <a:t>198</a:t>
            </a:fld>
            <a:endParaRPr lang="en-US"/>
          </a:p>
        </p:txBody>
      </p:sp>
      <p:sp>
        <p:nvSpPr>
          <p:cNvPr id="97284" name="Rectangle 2"/>
          <p:cNvSpPr>
            <a:spLocks noGrp="1" noChangeArrowheads="1"/>
          </p:cNvSpPr>
          <p:nvPr>
            <p:ph type="title"/>
          </p:nvPr>
        </p:nvSpPr>
        <p:spPr/>
        <p:txBody>
          <a:bodyPr/>
          <a:lstStyle/>
          <a:p>
            <a:pPr eaLnBrk="1" hangingPunct="1"/>
            <a:r>
              <a:rPr lang="en-US" b="1" smtClean="0"/>
              <a:t>Ma trận liên thuộc đỉnh cạnh</a:t>
            </a:r>
            <a:endParaRPr lang="en-US" sz="2400" smtClean="0"/>
          </a:p>
        </p:txBody>
      </p:sp>
      <p:sp>
        <p:nvSpPr>
          <p:cNvPr id="97285" name="Rectangle 3"/>
          <p:cNvSpPr>
            <a:spLocks noGrp="1" noChangeArrowheads="1"/>
          </p:cNvSpPr>
          <p:nvPr>
            <p:ph type="body" idx="1"/>
          </p:nvPr>
        </p:nvSpPr>
        <p:spPr/>
        <p:txBody>
          <a:bodyPr/>
          <a:lstStyle/>
          <a:p>
            <a:pPr eaLnBrk="1" hangingPunct="1"/>
            <a:r>
              <a:rPr lang="en-US" sz="2400" smtClean="0">
                <a:latin typeface=".VnTime" pitchFamily="34" charset="0"/>
              </a:rPr>
              <a:t>XÐt </a:t>
            </a:r>
            <a:r>
              <a:rPr lang="en-US" sz="2400" i="1" smtClean="0">
                <a:latin typeface=".VnTime" pitchFamily="34" charset="0"/>
              </a:rPr>
              <a:t>G</a:t>
            </a:r>
            <a:r>
              <a:rPr lang="en-US" sz="2400" smtClean="0">
                <a:latin typeface=".VnTime" pitchFamily="34" charset="0"/>
              </a:rPr>
              <a:t> = (</a:t>
            </a:r>
            <a:r>
              <a:rPr lang="en-US" sz="2400" i="1" smtClean="0">
                <a:latin typeface=".VnTime" pitchFamily="34" charset="0"/>
              </a:rPr>
              <a:t>V, E</a:t>
            </a:r>
            <a:r>
              <a:rPr lang="en-US" sz="2400" smtClean="0">
                <a:latin typeface=".VnTime" pitchFamily="34" charset="0"/>
              </a:rPr>
              <a:t>), (</a:t>
            </a:r>
            <a:r>
              <a:rPr lang="en-US" sz="2400" i="1" smtClean="0">
                <a:latin typeface=".VnTime" pitchFamily="34" charset="0"/>
              </a:rPr>
              <a:t>V</a:t>
            </a:r>
            <a:r>
              <a:rPr lang="en-US" sz="2400" smtClean="0">
                <a:latin typeface=".VnTime" pitchFamily="34" charset="0"/>
              </a:rPr>
              <a:t> = {1, 2, ..., </a:t>
            </a:r>
            <a:r>
              <a:rPr lang="en-US" sz="2400" i="1" smtClean="0">
                <a:latin typeface=".VnTime" pitchFamily="34" charset="0"/>
              </a:rPr>
              <a:t>n</a:t>
            </a:r>
            <a:r>
              <a:rPr lang="en-US" sz="2400" smtClean="0">
                <a:latin typeface=".VnTime" pitchFamily="34" charset="0"/>
              </a:rPr>
              <a:t>}, </a:t>
            </a:r>
            <a:r>
              <a:rPr lang="en-US" sz="2400" i="1" smtClean="0">
                <a:latin typeface=".VnTime" pitchFamily="34" charset="0"/>
              </a:rPr>
              <a:t>E</a:t>
            </a:r>
            <a:r>
              <a:rPr lang="en-US" sz="2400" smtClean="0">
                <a:latin typeface=".VnTime" pitchFamily="34" charset="0"/>
              </a:rPr>
              <a:t> = {</a:t>
            </a:r>
            <a:r>
              <a:rPr lang="en-US" sz="2400" i="1" smtClean="0">
                <a:latin typeface=".VnTime" pitchFamily="34" charset="0"/>
              </a:rPr>
              <a:t>e</a:t>
            </a:r>
            <a:r>
              <a:rPr lang="en-US" sz="2400" baseline="-25000" smtClean="0">
                <a:latin typeface=".VnTime" pitchFamily="34" charset="0"/>
              </a:rPr>
              <a:t>1</a:t>
            </a:r>
            <a:r>
              <a:rPr lang="en-US" sz="2400" smtClean="0">
                <a:latin typeface=".VnTime" pitchFamily="34" charset="0"/>
              </a:rPr>
              <a:t>, </a:t>
            </a:r>
            <a:r>
              <a:rPr lang="en-US" sz="2400" i="1" smtClean="0">
                <a:latin typeface=".VnTime" pitchFamily="34" charset="0"/>
              </a:rPr>
              <a:t>e</a:t>
            </a:r>
            <a:r>
              <a:rPr lang="en-US" sz="2400" baseline="-25000" smtClean="0">
                <a:latin typeface=".VnTime" pitchFamily="34" charset="0"/>
              </a:rPr>
              <a:t>2</a:t>
            </a:r>
            <a:r>
              <a:rPr lang="en-US" sz="2400" smtClean="0">
                <a:latin typeface=".VnTime" pitchFamily="34" charset="0"/>
              </a:rPr>
              <a:t>, ..., </a:t>
            </a:r>
            <a:r>
              <a:rPr lang="en-US" sz="2400" i="1" smtClean="0">
                <a:latin typeface=".VnTime" pitchFamily="34" charset="0"/>
              </a:rPr>
              <a:t>e</a:t>
            </a:r>
            <a:r>
              <a:rPr lang="en-US" sz="2400" i="1" baseline="-25000" smtClean="0">
                <a:latin typeface=".VnTime" pitchFamily="34" charset="0"/>
              </a:rPr>
              <a:t>m</a:t>
            </a:r>
            <a:r>
              <a:rPr lang="en-US" sz="2400" smtClean="0">
                <a:latin typeface=".VnTime" pitchFamily="34" charset="0"/>
              </a:rPr>
              <a:t>}), lµ ®¬n ®å thÞ cã h­íng. </a:t>
            </a:r>
          </a:p>
          <a:p>
            <a:pPr eaLnBrk="1" hangingPunct="1"/>
            <a:r>
              <a:rPr lang="en-US" sz="2400" smtClean="0">
                <a:latin typeface=".VnTime" pitchFamily="34" charset="0"/>
              </a:rPr>
              <a:t>Ma trËn liªn thuéc ®Ønh c¹nh</a:t>
            </a:r>
            <a:r>
              <a:rPr lang="en-US" sz="2400" i="1" smtClean="0">
                <a:latin typeface=".VnTime" pitchFamily="34" charset="0"/>
              </a:rPr>
              <a:t> A</a:t>
            </a:r>
            <a:r>
              <a:rPr lang="en-US" sz="2400" smtClean="0">
                <a:latin typeface=".VnTime" pitchFamily="34" charset="0"/>
              </a:rPr>
              <a:t> = (</a:t>
            </a:r>
            <a:r>
              <a:rPr lang="en-US" sz="2400" i="1" smtClean="0">
                <a:latin typeface=".VnTime" pitchFamily="34" charset="0"/>
              </a:rPr>
              <a:t>a</a:t>
            </a:r>
            <a:r>
              <a:rPr lang="en-US" sz="2400" i="1" baseline="-25000" smtClean="0">
                <a:latin typeface=".VnTime" pitchFamily="34" charset="0"/>
              </a:rPr>
              <a:t>ij</a:t>
            </a:r>
            <a:r>
              <a:rPr lang="en-US" sz="2400" smtClean="0">
                <a:latin typeface=".VnTime" pitchFamily="34" charset="0"/>
              </a:rPr>
              <a:t>: </a:t>
            </a:r>
            <a:r>
              <a:rPr lang="en-US" sz="2400" i="1" smtClean="0">
                <a:latin typeface=".VnTime" pitchFamily="34" charset="0"/>
              </a:rPr>
              <a:t>i</a:t>
            </a:r>
            <a:r>
              <a:rPr lang="en-US" sz="2400" smtClean="0">
                <a:latin typeface=".VnTime" pitchFamily="34" charset="0"/>
              </a:rPr>
              <a:t> = 1, 2, ..., </a:t>
            </a:r>
            <a:r>
              <a:rPr lang="en-US" sz="2400" i="1" smtClean="0">
                <a:latin typeface=".VnTime" pitchFamily="34" charset="0"/>
              </a:rPr>
              <a:t>n</a:t>
            </a:r>
            <a:r>
              <a:rPr lang="en-US" sz="2400" smtClean="0">
                <a:latin typeface=".VnTime" pitchFamily="34" charset="0"/>
              </a:rPr>
              <a:t>; </a:t>
            </a:r>
            <a:r>
              <a:rPr lang="en-US" sz="2400" i="1" smtClean="0">
                <a:latin typeface=".VnTime" pitchFamily="34" charset="0"/>
              </a:rPr>
              <a:t>j</a:t>
            </a:r>
            <a:r>
              <a:rPr lang="en-US" sz="2400" smtClean="0">
                <a:latin typeface=".VnTime" pitchFamily="34" charset="0"/>
              </a:rPr>
              <a:t> = 1, 2, ..., </a:t>
            </a:r>
            <a:r>
              <a:rPr lang="en-US" sz="2400" i="1" smtClean="0">
                <a:latin typeface=".VnTime" pitchFamily="34" charset="0"/>
              </a:rPr>
              <a:t>m</a:t>
            </a:r>
            <a:r>
              <a:rPr lang="en-US" sz="2400" smtClean="0">
                <a:latin typeface=".VnTime" pitchFamily="34" charset="0"/>
              </a:rPr>
              <a:t>), víi</a:t>
            </a:r>
          </a:p>
          <a:p>
            <a:pPr eaLnBrk="1" hangingPunct="1"/>
            <a:endParaRPr lang="en-US" sz="2400" smtClean="0">
              <a:latin typeface=".VnTime" pitchFamily="34" charset="0"/>
            </a:endParaRPr>
          </a:p>
          <a:p>
            <a:pPr eaLnBrk="1" hangingPunct="1"/>
            <a:endParaRPr lang="en-US" sz="2400" smtClean="0">
              <a:latin typeface=".VnTime" pitchFamily="34" charset="0"/>
            </a:endParaRPr>
          </a:p>
          <a:p>
            <a:pPr eaLnBrk="1" hangingPunct="1"/>
            <a:endParaRPr lang="en-US" sz="2400" smtClean="0">
              <a:latin typeface=".VnTime" pitchFamily="34" charset="0"/>
            </a:endParaRPr>
          </a:p>
          <a:p>
            <a:pPr eaLnBrk="1" hangingPunct="1"/>
            <a:endParaRPr lang="en-US" sz="2400" smtClean="0">
              <a:latin typeface=".VnTime" pitchFamily="34" charset="0"/>
            </a:endParaRPr>
          </a:p>
          <a:p>
            <a:pPr eaLnBrk="1" hangingPunct="1"/>
            <a:r>
              <a:rPr lang="en-US" sz="2400" smtClean="0">
                <a:latin typeface=".VnTime" pitchFamily="34" charset="0"/>
              </a:rPr>
              <a:t>Ma trËn liªn thuéc ®Ønh-c¹nh lµ mét trong nh÷ng c¸ch biÓu diÔn rÊt hay ®­îc sö dông trong c¸c bµi to¸n liªn quan ®Õn ®å thÞ cã h­íng mµ trong ®ã ph¶i xö lý c¸c cung cña ®å thÞ.</a:t>
            </a:r>
          </a:p>
        </p:txBody>
      </p:sp>
      <p:pic>
        <p:nvPicPr>
          <p:cNvPr id="97286" name="Picture 4"/>
          <p:cNvPicPr>
            <a:picLocks noChangeAspect="1" noChangeArrowheads="1"/>
          </p:cNvPicPr>
          <p:nvPr/>
        </p:nvPicPr>
        <p:blipFill>
          <a:blip r:embed="rId2"/>
          <a:srcRect/>
          <a:stretch>
            <a:fillRect/>
          </a:stretch>
        </p:blipFill>
        <p:spPr bwMode="auto">
          <a:xfrm>
            <a:off x="1331913" y="3078163"/>
            <a:ext cx="6480175" cy="1646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8307" name="Slide Number Placeholder 4"/>
          <p:cNvSpPr>
            <a:spLocks noGrp="1"/>
          </p:cNvSpPr>
          <p:nvPr>
            <p:ph type="sldNum" sz="quarter" idx="11"/>
          </p:nvPr>
        </p:nvSpPr>
        <p:spPr>
          <a:noFill/>
        </p:spPr>
        <p:txBody>
          <a:bodyPr/>
          <a:lstStyle/>
          <a:p>
            <a:fld id="{028642F4-D686-4531-ADB2-DE18C960D2B1}" type="slidenum">
              <a:rPr lang="en-US"/>
              <a:pPr/>
              <a:t>199</a:t>
            </a:fld>
            <a:endParaRPr lang="en-US"/>
          </a:p>
        </p:txBody>
      </p:sp>
      <p:sp>
        <p:nvSpPr>
          <p:cNvPr id="98308" name="Rectangle 2"/>
          <p:cNvSpPr>
            <a:spLocks noGrp="1" noChangeArrowheads="1"/>
          </p:cNvSpPr>
          <p:nvPr>
            <p:ph type="title"/>
          </p:nvPr>
        </p:nvSpPr>
        <p:spPr/>
        <p:txBody>
          <a:bodyPr/>
          <a:lstStyle/>
          <a:p>
            <a:pPr eaLnBrk="1" hangingPunct="1"/>
            <a:r>
              <a:rPr lang="en-US" smtClean="0"/>
              <a:t>Ma trận liên thuộc đỉnh cạnh</a:t>
            </a:r>
            <a:endParaRPr lang="en-US" sz="2400" smtClean="0"/>
          </a:p>
        </p:txBody>
      </p:sp>
      <p:sp>
        <p:nvSpPr>
          <p:cNvPr id="98309" name="Rectangle 3"/>
          <p:cNvSpPr>
            <a:spLocks noGrp="1" noChangeAspect="1" noChangeArrowheads="1"/>
          </p:cNvSpPr>
          <p:nvPr>
            <p:ph type="body" idx="1"/>
          </p:nvPr>
        </p:nvSpPr>
        <p:spPr/>
        <p:txBody>
          <a:bodyPr/>
          <a:lstStyle/>
          <a:p>
            <a:pPr eaLnBrk="1" hangingPunct="1"/>
            <a:endParaRPr lang="en-US" smtClean="0"/>
          </a:p>
        </p:txBody>
      </p:sp>
      <p:pic>
        <p:nvPicPr>
          <p:cNvPr id="98310" name="Picture 4"/>
          <p:cNvPicPr>
            <a:picLocks noChangeAspect="1" noChangeArrowheads="1"/>
          </p:cNvPicPr>
          <p:nvPr/>
        </p:nvPicPr>
        <p:blipFill>
          <a:blip r:embed="rId2"/>
          <a:srcRect/>
          <a:stretch>
            <a:fillRect/>
          </a:stretch>
        </p:blipFill>
        <p:spPr bwMode="auto">
          <a:xfrm>
            <a:off x="2771775" y="1628775"/>
            <a:ext cx="3533775" cy="1628775"/>
          </a:xfrm>
          <a:prstGeom prst="rect">
            <a:avLst/>
          </a:prstGeom>
          <a:noFill/>
          <a:ln w="9525">
            <a:noFill/>
            <a:miter lim="800000"/>
            <a:headEnd/>
            <a:tailEnd/>
          </a:ln>
        </p:spPr>
      </p:pic>
      <p:pic>
        <p:nvPicPr>
          <p:cNvPr id="98311" name="Picture 5"/>
          <p:cNvPicPr>
            <a:picLocks noChangeAspect="1" noChangeArrowheads="1"/>
          </p:cNvPicPr>
          <p:nvPr/>
        </p:nvPicPr>
        <p:blipFill>
          <a:blip r:embed="rId3"/>
          <a:srcRect/>
          <a:stretch>
            <a:fillRect/>
          </a:stretch>
        </p:blipFill>
        <p:spPr bwMode="auto">
          <a:xfrm>
            <a:off x="1835150" y="3457575"/>
            <a:ext cx="5256213" cy="2635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5124" name="Slide Number Placeholder 4"/>
          <p:cNvSpPr>
            <a:spLocks noGrp="1"/>
          </p:cNvSpPr>
          <p:nvPr>
            <p:ph type="sldNum" sz="quarter" idx="11"/>
          </p:nvPr>
        </p:nvSpPr>
        <p:spPr>
          <a:noFill/>
        </p:spPr>
        <p:txBody>
          <a:bodyPr/>
          <a:lstStyle/>
          <a:p>
            <a:fld id="{F4708364-D392-4C70-B2A1-9BAEC107AB1A}" type="slidenum">
              <a:rPr lang="en-US"/>
              <a:pPr/>
              <a:t>200</a:t>
            </a:fld>
            <a:endParaRPr lang="en-US"/>
          </a:p>
        </p:txBody>
      </p:sp>
      <p:sp>
        <p:nvSpPr>
          <p:cNvPr id="5125" name="Rectangle 2"/>
          <p:cNvSpPr>
            <a:spLocks noGrp="1" noChangeArrowheads="1"/>
          </p:cNvSpPr>
          <p:nvPr>
            <p:ph type="title"/>
          </p:nvPr>
        </p:nvSpPr>
        <p:spPr/>
        <p:txBody>
          <a:bodyPr/>
          <a:lstStyle/>
          <a:p>
            <a:pPr eaLnBrk="1" hangingPunct="1"/>
            <a:r>
              <a:rPr lang="en-US" smtClean="0"/>
              <a:t>Ma trận trọng số</a:t>
            </a:r>
            <a:endParaRPr lang="en-US" sz="2400" smtClean="0"/>
          </a:p>
        </p:txBody>
      </p:sp>
      <p:sp>
        <p:nvSpPr>
          <p:cNvPr id="5126" name="Rectangle 3"/>
          <p:cNvSpPr>
            <a:spLocks noGrp="1" noChangeArrowheads="1"/>
          </p:cNvSpPr>
          <p:nvPr>
            <p:ph type="body" idx="1"/>
          </p:nvPr>
        </p:nvSpPr>
        <p:spPr/>
        <p:txBody>
          <a:bodyPr/>
          <a:lstStyle/>
          <a:p>
            <a:pPr algn="just" eaLnBrk="1" hangingPunct="1"/>
            <a:r>
              <a:rPr lang="en-GB" sz="2400" smtClean="0">
                <a:latin typeface=".VnTime" pitchFamily="34" charset="0"/>
              </a:rPr>
              <a:t>Trong tr­êng hîp ®å thÞ cã träng sè trªn c¹nh, thay v× ma trËn kÒ, ®Ó biÓu diÔn ®å thÞ ta sö dông </a:t>
            </a:r>
            <a:r>
              <a:rPr lang="en-GB" sz="2400" b="1" smtClean="0">
                <a:latin typeface=".VnTime" pitchFamily="34" charset="0"/>
              </a:rPr>
              <a:t>ma trËn träng sè  </a:t>
            </a:r>
            <a:r>
              <a:rPr lang="en-GB" sz="2400" smtClean="0">
                <a:latin typeface=".VnTime" pitchFamily="34" charset="0"/>
              </a:rPr>
              <a:t> </a:t>
            </a:r>
          </a:p>
          <a:p>
            <a:pPr eaLnBrk="1" hangingPunct="1">
              <a:buFontTx/>
              <a:buNone/>
            </a:pPr>
            <a:r>
              <a:rPr lang="en-GB" smtClean="0">
                <a:latin typeface=".VnTime" pitchFamily="34" charset="0"/>
              </a:rPr>
              <a:t>                            </a:t>
            </a:r>
            <a:r>
              <a:rPr lang="en-GB" i="1" smtClean="0">
                <a:latin typeface=".VnTime" pitchFamily="34" charset="0"/>
              </a:rPr>
              <a:t>C</a:t>
            </a:r>
            <a:r>
              <a:rPr lang="en-GB" smtClean="0">
                <a:latin typeface=".VnTime" pitchFamily="34" charset="0"/>
              </a:rPr>
              <a:t> =  </a:t>
            </a:r>
            <a:r>
              <a:rPr lang="en-GB" i="1" smtClean="0">
                <a:latin typeface=".VnTime" pitchFamily="34" charset="0"/>
              </a:rPr>
              <a:t>c</a:t>
            </a:r>
            <a:r>
              <a:rPr lang="en-GB" smtClean="0">
                <a:latin typeface=".VnTime" pitchFamily="34" charset="0"/>
              </a:rPr>
              <a:t>[</a:t>
            </a:r>
            <a:r>
              <a:rPr lang="en-GB" i="1" smtClean="0">
                <a:latin typeface=".VnTime" pitchFamily="34" charset="0"/>
              </a:rPr>
              <a:t>i, j</a:t>
            </a:r>
            <a:r>
              <a:rPr lang="en-GB" smtClean="0">
                <a:latin typeface=".VnTime" pitchFamily="34" charset="0"/>
              </a:rPr>
              <a:t>],  </a:t>
            </a:r>
            <a:r>
              <a:rPr lang="en-GB" i="1" smtClean="0">
                <a:latin typeface=".VnTime" pitchFamily="34" charset="0"/>
              </a:rPr>
              <a:t>i, j</a:t>
            </a:r>
            <a:r>
              <a:rPr lang="en-GB" smtClean="0">
                <a:latin typeface=".VnTime" pitchFamily="34" charset="0"/>
              </a:rPr>
              <a:t> = 1, 2,..., </a:t>
            </a:r>
            <a:r>
              <a:rPr lang="en-GB" i="1" smtClean="0">
                <a:latin typeface=".VnTime" pitchFamily="34" charset="0"/>
              </a:rPr>
              <a:t>n</a:t>
            </a:r>
            <a:r>
              <a:rPr lang="en-GB" smtClean="0">
                <a:latin typeface=".VnTime" pitchFamily="34" charset="0"/>
              </a:rPr>
              <a:t>,</a:t>
            </a:r>
          </a:p>
          <a:p>
            <a:pPr eaLnBrk="1" hangingPunct="1">
              <a:buFontTx/>
              <a:buNone/>
            </a:pPr>
            <a:r>
              <a:rPr lang="en-GB" sz="2400" smtClean="0">
                <a:latin typeface=".VnTime" pitchFamily="34" charset="0"/>
              </a:rPr>
              <a:t>    víi   </a:t>
            </a:r>
            <a:endParaRPr lang="en-GB" sz="2400" i="1" smtClean="0">
              <a:latin typeface=".VnTime" pitchFamily="34" charset="0"/>
            </a:endParaRPr>
          </a:p>
          <a:p>
            <a:pPr eaLnBrk="1" hangingPunct="1">
              <a:buFontTx/>
              <a:buNone/>
            </a:pPr>
            <a:r>
              <a:rPr lang="en-GB" i="1" smtClean="0">
                <a:latin typeface=".VnTime" pitchFamily="34" charset="0"/>
              </a:rPr>
              <a:t>			</a:t>
            </a:r>
            <a:endParaRPr lang="en-GB" smtClean="0">
              <a:latin typeface=".VnTime" pitchFamily="34" charset="0"/>
            </a:endParaRPr>
          </a:p>
          <a:p>
            <a:pPr eaLnBrk="1" hangingPunct="1">
              <a:buFontTx/>
              <a:buNone/>
            </a:pPr>
            <a:r>
              <a:rPr lang="en-GB" smtClean="0">
                <a:latin typeface=".VnTime" pitchFamily="34" charset="0"/>
              </a:rPr>
              <a:t>    </a:t>
            </a:r>
          </a:p>
          <a:p>
            <a:pPr eaLnBrk="1" hangingPunct="1">
              <a:buFontTx/>
              <a:buNone/>
            </a:pPr>
            <a:endParaRPr lang="en-GB" smtClean="0">
              <a:latin typeface=".VnTime" pitchFamily="34" charset="0"/>
            </a:endParaRPr>
          </a:p>
          <a:p>
            <a:pPr algn="just" eaLnBrk="1" hangingPunct="1">
              <a:buFontTx/>
              <a:buNone/>
            </a:pPr>
            <a:r>
              <a:rPr lang="en-GB" smtClean="0">
                <a:latin typeface=".VnTime" pitchFamily="34" charset="0"/>
              </a:rPr>
              <a:t>    </a:t>
            </a:r>
            <a:r>
              <a:rPr lang="en-GB" sz="2400" smtClean="0">
                <a:latin typeface=".VnTime" pitchFamily="34" charset="0"/>
              </a:rPr>
              <a:t>trong ®ã </a:t>
            </a:r>
            <a:r>
              <a:rPr lang="en-GB" sz="2400" i="1" smtClean="0">
                <a:latin typeface=".VnTime" pitchFamily="34" charset="0"/>
                <a:sym typeface="Symbol" pitchFamily="18" charset="2"/>
              </a:rPr>
              <a:t></a:t>
            </a:r>
            <a:r>
              <a:rPr lang="en-GB" sz="2400" smtClean="0">
                <a:latin typeface=".VnTime" pitchFamily="34" charset="0"/>
                <a:sym typeface="Symbol" pitchFamily="18" charset="2"/>
              </a:rPr>
              <a:t> lµ gi¸ trÞ</a:t>
            </a:r>
            <a:r>
              <a:rPr lang="en-GB" sz="2400" smtClean="0">
                <a:latin typeface=".VnTime" pitchFamily="34" charset="0"/>
              </a:rPr>
              <a:t> ®Æc biÖt ®Ó chØ ra mét cÆp (</a:t>
            </a:r>
            <a:r>
              <a:rPr lang="en-GB" sz="2400" i="1" smtClean="0">
                <a:latin typeface=".VnTime" pitchFamily="34" charset="0"/>
              </a:rPr>
              <a:t>i,j</a:t>
            </a:r>
            <a:r>
              <a:rPr lang="en-GB" sz="2400" smtClean="0">
                <a:latin typeface=".VnTime" pitchFamily="34" charset="0"/>
              </a:rPr>
              <a:t>) kh«ng lµ c¹nh, tuú tõng tr­êng hîp cô thÓ, cã thÓ ®­îc ®Æt b»ng mét trong c¸c gi¸ trÞ sau:  0, +</a:t>
            </a:r>
            <a:r>
              <a:rPr lang="en-GB" sz="2400" smtClean="0">
                <a:latin typeface=".VnTime" pitchFamily="34" charset="0"/>
                <a:sym typeface="Symbol" pitchFamily="18" charset="2"/>
              </a:rPr>
              <a:t></a:t>
            </a:r>
            <a:r>
              <a:rPr lang="en-GB" sz="2400" smtClean="0">
                <a:latin typeface=".VnTime" pitchFamily="34" charset="0"/>
              </a:rPr>
              <a:t>, -</a:t>
            </a:r>
            <a:r>
              <a:rPr lang="en-GB" sz="2400" smtClean="0">
                <a:latin typeface=".VnTime" pitchFamily="34" charset="0"/>
                <a:sym typeface="Symbol" pitchFamily="18" charset="2"/>
              </a:rPr>
              <a:t></a:t>
            </a:r>
            <a:r>
              <a:rPr lang="en-GB" sz="2400" smtClean="0">
                <a:latin typeface=".VnTime" pitchFamily="34" charset="0"/>
              </a:rPr>
              <a:t>.</a:t>
            </a:r>
            <a:endParaRPr lang="en-US" smtClean="0">
              <a:latin typeface=".VnTime" pitchFamily="34" charset="0"/>
            </a:endParaRPr>
          </a:p>
        </p:txBody>
      </p:sp>
      <p:sp>
        <p:nvSpPr>
          <p:cNvPr id="5127" name="Rectangle 5"/>
          <p:cNvSpPr>
            <a:spLocks noChangeArrowheads="1"/>
          </p:cNvSpPr>
          <p:nvPr/>
        </p:nvSpPr>
        <p:spPr bwMode="auto">
          <a:xfrm>
            <a:off x="0" y="320040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2" name="Object 4"/>
          <p:cNvGraphicFramePr>
            <a:graphicFrameLocks noChangeAspect="1"/>
          </p:cNvGraphicFramePr>
          <p:nvPr/>
        </p:nvGraphicFramePr>
        <p:xfrm>
          <a:off x="2640013" y="3209922"/>
          <a:ext cx="5232400" cy="1204912"/>
        </p:xfrm>
        <a:graphic>
          <a:graphicData uri="http://schemas.openxmlformats.org/presentationml/2006/ole">
            <p:oleObj spid="_x0000_s5122" name="Equation" r:id="rId3" imgW="1981080" imgH="457200" progId="Equation.DSMT4">
              <p:embed/>
            </p:oleObj>
          </a:graphicData>
        </a:graphic>
      </p:graphicFrame>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99331" name="Slide Number Placeholder 4"/>
          <p:cNvSpPr>
            <a:spLocks noGrp="1"/>
          </p:cNvSpPr>
          <p:nvPr>
            <p:ph type="sldNum" sz="quarter" idx="11"/>
          </p:nvPr>
        </p:nvSpPr>
        <p:spPr>
          <a:noFill/>
        </p:spPr>
        <p:txBody>
          <a:bodyPr/>
          <a:lstStyle/>
          <a:p>
            <a:fld id="{9D9773F6-A780-4CEB-BFD2-794740BBC49B}" type="slidenum">
              <a:rPr lang="en-US"/>
              <a:pPr/>
              <a:t>201</a:t>
            </a:fld>
            <a:endParaRPr lang="en-US"/>
          </a:p>
        </p:txBody>
      </p:sp>
      <p:sp>
        <p:nvSpPr>
          <p:cNvPr id="99332" name="Rectangle 2"/>
          <p:cNvSpPr>
            <a:spLocks noGrp="1" noChangeArrowheads="1"/>
          </p:cNvSpPr>
          <p:nvPr>
            <p:ph type="title"/>
          </p:nvPr>
        </p:nvSpPr>
        <p:spPr/>
        <p:txBody>
          <a:bodyPr/>
          <a:lstStyle/>
          <a:p>
            <a:pPr eaLnBrk="1" hangingPunct="1"/>
            <a:r>
              <a:rPr lang="en-US" smtClean="0"/>
              <a:t>Danh sách kề</a:t>
            </a:r>
            <a:endParaRPr lang="en-CA" sz="2400" smtClean="0"/>
          </a:p>
        </p:txBody>
      </p:sp>
      <p:sp>
        <p:nvSpPr>
          <p:cNvPr id="99333" name="Rectangle 3"/>
          <p:cNvSpPr>
            <a:spLocks noGrp="1" noChangeArrowheads="1"/>
          </p:cNvSpPr>
          <p:nvPr>
            <p:ph type="body" idx="1"/>
          </p:nvPr>
        </p:nvSpPr>
        <p:spPr/>
        <p:txBody>
          <a:bodyPr/>
          <a:lstStyle/>
          <a:p>
            <a:pPr eaLnBrk="1" hangingPunct="1"/>
            <a:r>
              <a:rPr lang="en-US" sz="2400" b="1" smtClean="0"/>
              <a:t>Danh sách kề</a:t>
            </a:r>
            <a:r>
              <a:rPr lang="en-US" sz="2400" smtClean="0"/>
              <a:t> </a:t>
            </a:r>
            <a:r>
              <a:rPr lang="en-CA" sz="2400" smtClean="0"/>
              <a:t>(Adjacency Lists)</a:t>
            </a:r>
            <a:r>
              <a:rPr lang="en-US" sz="2400" smtClean="0"/>
              <a:t>: Với mỗi đỉnh </a:t>
            </a:r>
            <a:r>
              <a:rPr lang="en-US" sz="2400" i="1" smtClean="0"/>
              <a:t>v</a:t>
            </a:r>
            <a:r>
              <a:rPr lang="en-US" sz="2400" smtClean="0"/>
              <a:t> cất giữ danh sách các đỉnh kề của nó. </a:t>
            </a:r>
          </a:p>
          <a:p>
            <a:pPr lvl="1" eaLnBrk="1" hangingPunct="1"/>
            <a:r>
              <a:rPr lang="en-US" sz="2000" smtClean="0"/>
              <a:t>Là mảng </a:t>
            </a:r>
            <a:r>
              <a:rPr lang="en-US" sz="2000" i="1" smtClean="0"/>
              <a:t>Ke</a:t>
            </a:r>
            <a:r>
              <a:rPr lang="en-US" sz="2000" smtClean="0"/>
              <a:t> gồm |</a:t>
            </a:r>
            <a:r>
              <a:rPr lang="en-US" sz="2000" i="1" smtClean="0"/>
              <a:t>V</a:t>
            </a:r>
            <a:r>
              <a:rPr lang="en-US" sz="2000" smtClean="0"/>
              <a:t>| danh sách.</a:t>
            </a:r>
          </a:p>
          <a:p>
            <a:pPr lvl="1" eaLnBrk="1" hangingPunct="1"/>
            <a:r>
              <a:rPr lang="en-US" sz="2000" smtClean="0"/>
              <a:t>Mỗi đỉnh có một danh sách.</a:t>
            </a:r>
          </a:p>
          <a:p>
            <a:pPr lvl="1" eaLnBrk="1" hangingPunct="1"/>
            <a:r>
              <a:rPr lang="en-US" sz="2000" smtClean="0"/>
              <a:t>Với mỗi </a:t>
            </a:r>
            <a:r>
              <a:rPr lang="en-US" sz="2000" i="1" smtClean="0"/>
              <a:t>u</a:t>
            </a:r>
            <a:r>
              <a:rPr lang="en-US" sz="2000" smtClean="0"/>
              <a:t> </a:t>
            </a:r>
            <a:r>
              <a:rPr lang="en-US" sz="2000" smtClean="0">
                <a:sym typeface="Symbol" pitchFamily="18" charset="2"/>
              </a:rPr>
              <a:t></a:t>
            </a:r>
            <a:r>
              <a:rPr lang="en-US" sz="2000" smtClean="0"/>
              <a:t> </a:t>
            </a:r>
            <a:r>
              <a:rPr lang="en-US" sz="2000" i="1" smtClean="0"/>
              <a:t>V</a:t>
            </a:r>
            <a:r>
              <a:rPr lang="en-US" sz="2000" smtClean="0"/>
              <a:t>, </a:t>
            </a:r>
            <a:r>
              <a:rPr lang="en-US" sz="2000" i="1" smtClean="0"/>
              <a:t>Ke</a:t>
            </a:r>
            <a:r>
              <a:rPr lang="en-US" sz="2000" smtClean="0"/>
              <a:t>[</a:t>
            </a:r>
            <a:r>
              <a:rPr lang="en-US" sz="2000" i="1" smtClean="0"/>
              <a:t>u</a:t>
            </a:r>
            <a:r>
              <a:rPr lang="en-US" sz="2000" smtClean="0"/>
              <a:t>] bao gồm tất cả các đỉnh kề của </a:t>
            </a:r>
            <a:r>
              <a:rPr lang="en-US" sz="2000" i="1" smtClean="0"/>
              <a:t>u</a:t>
            </a:r>
            <a:r>
              <a:rPr lang="en-US" sz="2000" smtClean="0"/>
              <a:t>.</a:t>
            </a:r>
            <a:endParaRPr lang="en-US" smtClean="0"/>
          </a:p>
          <a:p>
            <a:pPr eaLnBrk="1" hangingPunct="1"/>
            <a:r>
              <a:rPr lang="en-CA" sz="2400" b="1" smtClean="0"/>
              <a:t>Ví dụ:</a:t>
            </a:r>
          </a:p>
          <a:p>
            <a:pPr algn="just">
              <a:lnSpc>
                <a:spcPct val="85000"/>
              </a:lnSpc>
              <a:spcBef>
                <a:spcPct val="24000"/>
              </a:spcBef>
              <a:buFontTx/>
              <a:buNone/>
            </a:pPr>
            <a:r>
              <a:rPr lang="en-US" sz="1600" b="1" smtClean="0"/>
              <a:t>		</a:t>
            </a:r>
            <a:r>
              <a:rPr lang="en-CA" sz="2000" smtClean="0"/>
              <a:t>Đồ thị vô hướng	</a:t>
            </a:r>
            <a:r>
              <a:rPr lang="en-US" sz="2000" smtClean="0"/>
              <a:t>		                  Đồ thị có hướng</a:t>
            </a:r>
            <a:endParaRPr lang="en-CA" sz="2000" smtClean="0"/>
          </a:p>
        </p:txBody>
      </p:sp>
      <p:pic>
        <p:nvPicPr>
          <p:cNvPr id="99334" name="Picture 4"/>
          <p:cNvPicPr>
            <a:picLocks noChangeArrowheads="1"/>
          </p:cNvPicPr>
          <p:nvPr/>
        </p:nvPicPr>
        <p:blipFill>
          <a:blip r:embed="rId2"/>
          <a:srcRect/>
          <a:stretch>
            <a:fillRect/>
          </a:stretch>
        </p:blipFill>
        <p:spPr bwMode="auto">
          <a:xfrm>
            <a:off x="2111375" y="4298988"/>
            <a:ext cx="1955800" cy="1905000"/>
          </a:xfrm>
          <a:prstGeom prst="rect">
            <a:avLst/>
          </a:prstGeom>
          <a:noFill/>
          <a:ln w="12700">
            <a:noFill/>
            <a:miter lim="800000"/>
            <a:headEnd/>
            <a:tailEnd/>
          </a:ln>
        </p:spPr>
      </p:pic>
      <p:pic>
        <p:nvPicPr>
          <p:cNvPr id="99335" name="Picture 5"/>
          <p:cNvPicPr>
            <a:picLocks noChangeArrowheads="1"/>
          </p:cNvPicPr>
          <p:nvPr/>
        </p:nvPicPr>
        <p:blipFill>
          <a:blip r:embed="rId3"/>
          <a:srcRect/>
          <a:stretch>
            <a:fillRect/>
          </a:stretch>
        </p:blipFill>
        <p:spPr bwMode="auto">
          <a:xfrm>
            <a:off x="7164388" y="4408526"/>
            <a:ext cx="1308100" cy="1651000"/>
          </a:xfrm>
          <a:prstGeom prst="rect">
            <a:avLst/>
          </a:prstGeom>
          <a:noFill/>
          <a:ln w="12700">
            <a:noFill/>
            <a:miter lim="800000"/>
            <a:headEnd/>
            <a:tailEnd/>
          </a:ln>
        </p:spPr>
      </p:pic>
      <p:pic>
        <p:nvPicPr>
          <p:cNvPr id="99336" name="Picture 6"/>
          <p:cNvPicPr>
            <a:picLocks noChangeAspect="1" noChangeArrowheads="1"/>
          </p:cNvPicPr>
          <p:nvPr/>
        </p:nvPicPr>
        <p:blipFill>
          <a:blip r:embed="rId4"/>
          <a:srcRect/>
          <a:stretch>
            <a:fillRect/>
          </a:stretch>
        </p:blipFill>
        <p:spPr bwMode="auto">
          <a:xfrm>
            <a:off x="395288" y="4259301"/>
            <a:ext cx="1133475" cy="1809750"/>
          </a:xfrm>
          <a:prstGeom prst="rect">
            <a:avLst/>
          </a:prstGeom>
          <a:noFill/>
          <a:ln w="9525">
            <a:noFill/>
            <a:miter lim="800000"/>
            <a:headEnd/>
            <a:tailEnd/>
          </a:ln>
        </p:spPr>
      </p:pic>
      <p:pic>
        <p:nvPicPr>
          <p:cNvPr id="99337" name="Picture 7"/>
          <p:cNvPicPr>
            <a:picLocks noChangeAspect="1" noChangeArrowheads="1"/>
          </p:cNvPicPr>
          <p:nvPr/>
        </p:nvPicPr>
        <p:blipFill>
          <a:blip r:embed="rId5"/>
          <a:srcRect/>
          <a:stretch>
            <a:fillRect/>
          </a:stretch>
        </p:blipFill>
        <p:spPr bwMode="auto">
          <a:xfrm>
            <a:off x="5219700" y="4403763"/>
            <a:ext cx="1333500" cy="1504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0355" name="Slide Number Placeholder 3"/>
          <p:cNvSpPr>
            <a:spLocks noGrp="1"/>
          </p:cNvSpPr>
          <p:nvPr>
            <p:ph type="sldNum" sz="quarter" idx="11"/>
          </p:nvPr>
        </p:nvSpPr>
        <p:spPr>
          <a:noFill/>
        </p:spPr>
        <p:txBody>
          <a:bodyPr/>
          <a:lstStyle/>
          <a:p>
            <a:fld id="{D9476564-C7E6-4042-9016-7075CCDFEBAB}" type="slidenum">
              <a:rPr lang="en-US"/>
              <a:pPr/>
              <a:t>202</a:t>
            </a:fld>
            <a:endParaRPr lang="en-US"/>
          </a:p>
        </p:txBody>
      </p:sp>
      <p:sp>
        <p:nvSpPr>
          <p:cNvPr id="100356" name="Rectangle 2"/>
          <p:cNvSpPr>
            <a:spLocks noChangeArrowheads="1"/>
          </p:cNvSpPr>
          <p:nvPr/>
        </p:nvSpPr>
        <p:spPr bwMode="auto">
          <a:xfrm>
            <a:off x="4897438" y="2700338"/>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57" name="Rectangle 3"/>
          <p:cNvSpPr>
            <a:spLocks noChangeArrowheads="1"/>
          </p:cNvSpPr>
          <p:nvPr/>
        </p:nvSpPr>
        <p:spPr bwMode="auto">
          <a:xfrm>
            <a:off x="4897438" y="3243263"/>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58" name="Rectangle 4"/>
          <p:cNvSpPr>
            <a:spLocks noChangeArrowheads="1"/>
          </p:cNvSpPr>
          <p:nvPr/>
        </p:nvSpPr>
        <p:spPr bwMode="auto">
          <a:xfrm>
            <a:off x="4897438" y="3786188"/>
            <a:ext cx="492125" cy="544512"/>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59" name="Rectangle 5"/>
          <p:cNvSpPr>
            <a:spLocks noChangeArrowheads="1"/>
          </p:cNvSpPr>
          <p:nvPr/>
        </p:nvSpPr>
        <p:spPr bwMode="auto">
          <a:xfrm>
            <a:off x="4897438" y="4330700"/>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0" name="Rectangle 6"/>
          <p:cNvSpPr>
            <a:spLocks noChangeArrowheads="1"/>
          </p:cNvSpPr>
          <p:nvPr/>
        </p:nvSpPr>
        <p:spPr bwMode="auto">
          <a:xfrm>
            <a:off x="4897438" y="4873625"/>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1" name="Rectangle 7"/>
          <p:cNvSpPr>
            <a:spLocks noChangeArrowheads="1"/>
          </p:cNvSpPr>
          <p:nvPr/>
        </p:nvSpPr>
        <p:spPr bwMode="auto">
          <a:xfrm>
            <a:off x="4897438" y="5416550"/>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2" name="Rectangle 8"/>
          <p:cNvSpPr>
            <a:spLocks noChangeArrowheads="1"/>
          </p:cNvSpPr>
          <p:nvPr/>
        </p:nvSpPr>
        <p:spPr bwMode="auto">
          <a:xfrm>
            <a:off x="6761163" y="4926013"/>
            <a:ext cx="492125" cy="465137"/>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3" name="Rectangle 9"/>
          <p:cNvSpPr>
            <a:spLocks noChangeArrowheads="1"/>
          </p:cNvSpPr>
          <p:nvPr/>
        </p:nvSpPr>
        <p:spPr bwMode="auto">
          <a:xfrm>
            <a:off x="7258050" y="4927600"/>
            <a:ext cx="492125" cy="46513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4" name="Rectangle 10"/>
          <p:cNvSpPr>
            <a:spLocks noChangeArrowheads="1"/>
          </p:cNvSpPr>
          <p:nvPr/>
        </p:nvSpPr>
        <p:spPr bwMode="auto">
          <a:xfrm>
            <a:off x="5619750" y="4933950"/>
            <a:ext cx="492125" cy="4667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5" name="Rectangle 11"/>
          <p:cNvSpPr>
            <a:spLocks noChangeArrowheads="1"/>
          </p:cNvSpPr>
          <p:nvPr/>
        </p:nvSpPr>
        <p:spPr bwMode="auto">
          <a:xfrm>
            <a:off x="6116638" y="4935538"/>
            <a:ext cx="492125" cy="4667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6" name="Rectangle 12"/>
          <p:cNvSpPr>
            <a:spLocks noChangeArrowheads="1"/>
          </p:cNvSpPr>
          <p:nvPr/>
        </p:nvSpPr>
        <p:spPr bwMode="auto">
          <a:xfrm>
            <a:off x="5619750" y="4408488"/>
            <a:ext cx="492125" cy="468312"/>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7" name="Rectangle 13"/>
          <p:cNvSpPr>
            <a:spLocks noChangeArrowheads="1"/>
          </p:cNvSpPr>
          <p:nvPr/>
        </p:nvSpPr>
        <p:spPr bwMode="auto">
          <a:xfrm>
            <a:off x="6116638" y="4410075"/>
            <a:ext cx="492125" cy="4667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8" name="Rectangle 14"/>
          <p:cNvSpPr>
            <a:spLocks noChangeArrowheads="1"/>
          </p:cNvSpPr>
          <p:nvPr/>
        </p:nvSpPr>
        <p:spPr bwMode="auto">
          <a:xfrm>
            <a:off x="5619750" y="3810000"/>
            <a:ext cx="492125" cy="525463"/>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69" name="Rectangle 15"/>
          <p:cNvSpPr>
            <a:spLocks noChangeArrowheads="1"/>
          </p:cNvSpPr>
          <p:nvPr/>
        </p:nvSpPr>
        <p:spPr bwMode="auto">
          <a:xfrm>
            <a:off x="6116638" y="3810000"/>
            <a:ext cx="492125" cy="527050"/>
          </a:xfrm>
          <a:prstGeom prst="rect">
            <a:avLst/>
          </a:prstGeom>
          <a:solidFill>
            <a:srgbClr val="FF9999"/>
          </a:solidFill>
          <a:ln w="9525">
            <a:solidFill>
              <a:schemeClr val="tx1"/>
            </a:solidFill>
            <a:miter lim="800000"/>
            <a:headEnd/>
            <a:tailEnd/>
          </a:ln>
        </p:spPr>
        <p:txBody>
          <a:bodyPr wrap="none" anchor="ctr"/>
          <a:lstStyle/>
          <a:p>
            <a:endParaRPr lang="en-US"/>
          </a:p>
        </p:txBody>
      </p:sp>
      <p:grpSp>
        <p:nvGrpSpPr>
          <p:cNvPr id="100370" name="Group 16"/>
          <p:cNvGrpSpPr>
            <a:grpSpLocks/>
          </p:cNvGrpSpPr>
          <p:nvPr/>
        </p:nvGrpSpPr>
        <p:grpSpPr bwMode="auto">
          <a:xfrm>
            <a:off x="5611813" y="3306763"/>
            <a:ext cx="989012" cy="466725"/>
            <a:chOff x="3802" y="3869"/>
            <a:chExt cx="868" cy="289"/>
          </a:xfrm>
        </p:grpSpPr>
        <p:sp>
          <p:nvSpPr>
            <p:cNvPr id="100442" name="Rectangle 17"/>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443" name="Rectangle 18"/>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sp>
        <p:nvSpPr>
          <p:cNvPr id="100371" name="Rectangle 19"/>
          <p:cNvSpPr>
            <a:spLocks noChangeArrowheads="1"/>
          </p:cNvSpPr>
          <p:nvPr/>
        </p:nvSpPr>
        <p:spPr bwMode="auto">
          <a:xfrm>
            <a:off x="5611813" y="2744788"/>
            <a:ext cx="492125" cy="465137"/>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2" name="Rectangle 20"/>
          <p:cNvSpPr>
            <a:spLocks noChangeArrowheads="1"/>
          </p:cNvSpPr>
          <p:nvPr/>
        </p:nvSpPr>
        <p:spPr bwMode="auto">
          <a:xfrm>
            <a:off x="6108700" y="2743200"/>
            <a:ext cx="492125" cy="468313"/>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3" name="Rectangle 21"/>
          <p:cNvSpPr>
            <a:spLocks noChangeArrowheads="1"/>
          </p:cNvSpPr>
          <p:nvPr/>
        </p:nvSpPr>
        <p:spPr bwMode="auto">
          <a:xfrm>
            <a:off x="6743700" y="2744788"/>
            <a:ext cx="492125" cy="465137"/>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4" name="Rectangle 22"/>
          <p:cNvSpPr>
            <a:spLocks noChangeArrowheads="1"/>
          </p:cNvSpPr>
          <p:nvPr/>
        </p:nvSpPr>
        <p:spPr bwMode="auto">
          <a:xfrm>
            <a:off x="7240588" y="2743200"/>
            <a:ext cx="492125" cy="468313"/>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5" name="Rectangle 23"/>
          <p:cNvSpPr>
            <a:spLocks noChangeArrowheads="1"/>
          </p:cNvSpPr>
          <p:nvPr/>
        </p:nvSpPr>
        <p:spPr bwMode="auto">
          <a:xfrm>
            <a:off x="6742113" y="3810000"/>
            <a:ext cx="492125" cy="525463"/>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6" name="Rectangle 24"/>
          <p:cNvSpPr>
            <a:spLocks noChangeArrowheads="1"/>
          </p:cNvSpPr>
          <p:nvPr/>
        </p:nvSpPr>
        <p:spPr bwMode="auto">
          <a:xfrm>
            <a:off x="7237413" y="3810000"/>
            <a:ext cx="492125" cy="527050"/>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7" name="Rectangle 25"/>
          <p:cNvSpPr>
            <a:spLocks noChangeArrowheads="1"/>
          </p:cNvSpPr>
          <p:nvPr/>
        </p:nvSpPr>
        <p:spPr bwMode="auto">
          <a:xfrm>
            <a:off x="6762750" y="4408488"/>
            <a:ext cx="492125" cy="465137"/>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378" name="Rectangle 26"/>
          <p:cNvSpPr>
            <a:spLocks noChangeArrowheads="1"/>
          </p:cNvSpPr>
          <p:nvPr/>
        </p:nvSpPr>
        <p:spPr bwMode="auto">
          <a:xfrm>
            <a:off x="7259638" y="4410075"/>
            <a:ext cx="492125" cy="465138"/>
          </a:xfrm>
          <a:prstGeom prst="rect">
            <a:avLst/>
          </a:prstGeom>
          <a:solidFill>
            <a:srgbClr val="FF9999"/>
          </a:solidFill>
          <a:ln w="9525">
            <a:solidFill>
              <a:schemeClr val="tx1"/>
            </a:solidFill>
            <a:miter lim="800000"/>
            <a:headEnd/>
            <a:tailEnd/>
          </a:ln>
        </p:spPr>
        <p:txBody>
          <a:bodyPr wrap="none" anchor="ctr"/>
          <a:lstStyle/>
          <a:p>
            <a:endParaRPr lang="en-US"/>
          </a:p>
        </p:txBody>
      </p:sp>
      <p:grpSp>
        <p:nvGrpSpPr>
          <p:cNvPr id="100379" name="Group 27"/>
          <p:cNvGrpSpPr>
            <a:grpSpLocks/>
          </p:cNvGrpSpPr>
          <p:nvPr/>
        </p:nvGrpSpPr>
        <p:grpSpPr bwMode="auto">
          <a:xfrm>
            <a:off x="7864475" y="4430713"/>
            <a:ext cx="989013" cy="466725"/>
            <a:chOff x="3802" y="3869"/>
            <a:chExt cx="868" cy="289"/>
          </a:xfrm>
        </p:grpSpPr>
        <p:sp>
          <p:nvSpPr>
            <p:cNvPr id="100440" name="Rectangle 28"/>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441" name="Rectangle 29"/>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grpSp>
        <p:nvGrpSpPr>
          <p:cNvPr id="100380" name="Group 30"/>
          <p:cNvGrpSpPr>
            <a:grpSpLocks/>
          </p:cNvGrpSpPr>
          <p:nvPr/>
        </p:nvGrpSpPr>
        <p:grpSpPr bwMode="auto">
          <a:xfrm>
            <a:off x="7850188" y="3811588"/>
            <a:ext cx="989012" cy="520700"/>
            <a:chOff x="3802" y="3869"/>
            <a:chExt cx="868" cy="289"/>
          </a:xfrm>
        </p:grpSpPr>
        <p:sp>
          <p:nvSpPr>
            <p:cNvPr id="100438" name="Rectangle 31"/>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439" name="Rectangle 32"/>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sp>
        <p:nvSpPr>
          <p:cNvPr id="100381" name="Text Box 33"/>
          <p:cNvSpPr txBox="1">
            <a:spLocks noChangeArrowheads="1"/>
          </p:cNvSpPr>
          <p:nvPr/>
        </p:nvSpPr>
        <p:spPr bwMode="auto">
          <a:xfrm>
            <a:off x="5668963" y="2730500"/>
            <a:ext cx="387350" cy="457200"/>
          </a:xfrm>
          <a:prstGeom prst="rect">
            <a:avLst/>
          </a:prstGeom>
          <a:noFill/>
          <a:ln w="9525">
            <a:noFill/>
            <a:miter lim="800000"/>
            <a:headEnd/>
            <a:tailEnd/>
          </a:ln>
        </p:spPr>
        <p:txBody>
          <a:bodyPr wrap="none">
            <a:spAutoFit/>
          </a:bodyPr>
          <a:lstStyle/>
          <a:p>
            <a:pPr eaLnBrk="0" hangingPunct="0"/>
            <a:r>
              <a:rPr lang="en-US" sz="2400" u="none">
                <a:solidFill>
                  <a:schemeClr val="accent2"/>
                </a:solidFill>
              </a:rPr>
              <a:t>B</a:t>
            </a:r>
            <a:endParaRPr lang="en-US" sz="2400" u="none"/>
          </a:p>
        </p:txBody>
      </p:sp>
      <p:sp>
        <p:nvSpPr>
          <p:cNvPr id="100382" name="Text Box 34"/>
          <p:cNvSpPr txBox="1">
            <a:spLocks noChangeArrowheads="1"/>
          </p:cNvSpPr>
          <p:nvPr/>
        </p:nvSpPr>
        <p:spPr bwMode="auto">
          <a:xfrm>
            <a:off x="6786563" y="2752725"/>
            <a:ext cx="404812" cy="457200"/>
          </a:xfrm>
          <a:prstGeom prst="rect">
            <a:avLst/>
          </a:prstGeom>
          <a:noFill/>
          <a:ln w="9525">
            <a:noFill/>
            <a:miter lim="800000"/>
            <a:headEnd/>
            <a:tailEnd/>
          </a:ln>
        </p:spPr>
        <p:txBody>
          <a:bodyPr wrap="none">
            <a:spAutoFit/>
          </a:bodyPr>
          <a:lstStyle/>
          <a:p>
            <a:pPr eaLnBrk="0" hangingPunct="0"/>
            <a:r>
              <a:rPr lang="en-US" sz="2400" u="none"/>
              <a:t>D</a:t>
            </a:r>
          </a:p>
        </p:txBody>
      </p:sp>
      <p:sp>
        <p:nvSpPr>
          <p:cNvPr id="100383" name="Text Box 35"/>
          <p:cNvSpPr txBox="1">
            <a:spLocks noChangeArrowheads="1"/>
          </p:cNvSpPr>
          <p:nvPr/>
        </p:nvSpPr>
        <p:spPr bwMode="auto">
          <a:xfrm>
            <a:off x="5681663" y="3808413"/>
            <a:ext cx="387350" cy="457200"/>
          </a:xfrm>
          <a:prstGeom prst="rect">
            <a:avLst/>
          </a:prstGeom>
          <a:noFill/>
          <a:ln w="9525">
            <a:noFill/>
            <a:miter lim="800000"/>
            <a:headEnd/>
            <a:tailEnd/>
          </a:ln>
        </p:spPr>
        <p:txBody>
          <a:bodyPr>
            <a:spAutoFit/>
          </a:bodyPr>
          <a:lstStyle/>
          <a:p>
            <a:pPr eaLnBrk="0" hangingPunct="0"/>
            <a:r>
              <a:rPr lang="en-US" sz="2400" u="none"/>
              <a:t>B</a:t>
            </a:r>
          </a:p>
        </p:txBody>
      </p:sp>
      <p:sp>
        <p:nvSpPr>
          <p:cNvPr id="100384" name="Text Box 36"/>
          <p:cNvSpPr txBox="1">
            <a:spLocks noChangeArrowheads="1"/>
          </p:cNvSpPr>
          <p:nvPr/>
        </p:nvSpPr>
        <p:spPr bwMode="auto">
          <a:xfrm>
            <a:off x="6775450" y="3808413"/>
            <a:ext cx="404813" cy="457200"/>
          </a:xfrm>
          <a:prstGeom prst="rect">
            <a:avLst/>
          </a:prstGeom>
          <a:noFill/>
          <a:ln w="9525">
            <a:noFill/>
            <a:miter lim="800000"/>
            <a:headEnd/>
            <a:tailEnd/>
          </a:ln>
        </p:spPr>
        <p:txBody>
          <a:bodyPr>
            <a:spAutoFit/>
          </a:bodyPr>
          <a:lstStyle/>
          <a:p>
            <a:pPr eaLnBrk="0" hangingPunct="0"/>
            <a:r>
              <a:rPr lang="en-US" sz="2400" u="none"/>
              <a:t>D</a:t>
            </a:r>
          </a:p>
        </p:txBody>
      </p:sp>
      <p:sp>
        <p:nvSpPr>
          <p:cNvPr id="100385" name="Text Box 37"/>
          <p:cNvSpPr txBox="1">
            <a:spLocks noChangeArrowheads="1"/>
          </p:cNvSpPr>
          <p:nvPr/>
        </p:nvSpPr>
        <p:spPr bwMode="auto">
          <a:xfrm>
            <a:off x="5668963" y="4938713"/>
            <a:ext cx="387350" cy="457200"/>
          </a:xfrm>
          <a:prstGeom prst="rect">
            <a:avLst/>
          </a:prstGeom>
          <a:noFill/>
          <a:ln w="9525">
            <a:noFill/>
            <a:miter lim="800000"/>
            <a:headEnd/>
            <a:tailEnd/>
          </a:ln>
        </p:spPr>
        <p:txBody>
          <a:bodyPr wrap="none">
            <a:spAutoFit/>
          </a:bodyPr>
          <a:lstStyle/>
          <a:p>
            <a:pPr eaLnBrk="0" hangingPunct="0"/>
            <a:r>
              <a:rPr lang="en-US" sz="2400" u="none"/>
              <a:t>C</a:t>
            </a:r>
          </a:p>
        </p:txBody>
      </p:sp>
      <p:sp>
        <p:nvSpPr>
          <p:cNvPr id="100386" name="Text Box 38"/>
          <p:cNvSpPr txBox="1">
            <a:spLocks noChangeArrowheads="1"/>
          </p:cNvSpPr>
          <p:nvPr/>
        </p:nvSpPr>
        <p:spPr bwMode="auto">
          <a:xfrm>
            <a:off x="5681663" y="4408488"/>
            <a:ext cx="404812" cy="457200"/>
          </a:xfrm>
          <a:prstGeom prst="rect">
            <a:avLst/>
          </a:prstGeom>
          <a:noFill/>
          <a:ln w="9525">
            <a:noFill/>
            <a:miter lim="800000"/>
            <a:headEnd/>
            <a:tailEnd/>
          </a:ln>
        </p:spPr>
        <p:txBody>
          <a:bodyPr wrap="none">
            <a:spAutoFit/>
          </a:bodyPr>
          <a:lstStyle/>
          <a:p>
            <a:pPr eaLnBrk="0" hangingPunct="0"/>
            <a:r>
              <a:rPr lang="en-US" sz="2400" u="none"/>
              <a:t>A</a:t>
            </a:r>
          </a:p>
        </p:txBody>
      </p:sp>
      <p:sp>
        <p:nvSpPr>
          <p:cNvPr id="100387" name="Text Box 39"/>
          <p:cNvSpPr txBox="1">
            <a:spLocks noChangeArrowheads="1"/>
          </p:cNvSpPr>
          <p:nvPr/>
        </p:nvSpPr>
        <p:spPr bwMode="auto">
          <a:xfrm>
            <a:off x="6797675" y="4432300"/>
            <a:ext cx="387350" cy="457200"/>
          </a:xfrm>
          <a:prstGeom prst="rect">
            <a:avLst/>
          </a:prstGeom>
          <a:noFill/>
          <a:ln w="9525">
            <a:noFill/>
            <a:miter lim="800000"/>
            <a:headEnd/>
            <a:tailEnd/>
          </a:ln>
        </p:spPr>
        <p:txBody>
          <a:bodyPr wrap="none">
            <a:spAutoFit/>
          </a:bodyPr>
          <a:lstStyle/>
          <a:p>
            <a:pPr eaLnBrk="0" hangingPunct="0"/>
            <a:r>
              <a:rPr lang="en-US" sz="2400" u="none"/>
              <a:t>C</a:t>
            </a:r>
          </a:p>
        </p:txBody>
      </p:sp>
      <p:sp>
        <p:nvSpPr>
          <p:cNvPr id="100388" name="Text Box 40"/>
          <p:cNvSpPr txBox="1">
            <a:spLocks noChangeArrowheads="1"/>
          </p:cNvSpPr>
          <p:nvPr/>
        </p:nvSpPr>
        <p:spPr bwMode="auto">
          <a:xfrm>
            <a:off x="7902575" y="4419600"/>
            <a:ext cx="369888" cy="457200"/>
          </a:xfrm>
          <a:prstGeom prst="rect">
            <a:avLst/>
          </a:prstGeom>
          <a:noFill/>
          <a:ln w="9525">
            <a:noFill/>
            <a:miter lim="800000"/>
            <a:headEnd/>
            <a:tailEnd/>
          </a:ln>
        </p:spPr>
        <p:txBody>
          <a:bodyPr wrap="none">
            <a:spAutoFit/>
          </a:bodyPr>
          <a:lstStyle/>
          <a:p>
            <a:pPr eaLnBrk="0" hangingPunct="0"/>
            <a:r>
              <a:rPr lang="en-US" sz="2400" u="none"/>
              <a:t>E</a:t>
            </a:r>
          </a:p>
        </p:txBody>
      </p:sp>
      <p:sp>
        <p:nvSpPr>
          <p:cNvPr id="100389" name="Text Box 41"/>
          <p:cNvSpPr txBox="1">
            <a:spLocks noChangeArrowheads="1"/>
          </p:cNvSpPr>
          <p:nvPr/>
        </p:nvSpPr>
        <p:spPr bwMode="auto">
          <a:xfrm>
            <a:off x="6786563" y="4938713"/>
            <a:ext cx="404812" cy="457200"/>
          </a:xfrm>
          <a:prstGeom prst="rect">
            <a:avLst/>
          </a:prstGeom>
          <a:noFill/>
          <a:ln w="9525">
            <a:noFill/>
            <a:miter lim="800000"/>
            <a:headEnd/>
            <a:tailEnd/>
          </a:ln>
        </p:spPr>
        <p:txBody>
          <a:bodyPr wrap="none">
            <a:spAutoFit/>
          </a:bodyPr>
          <a:lstStyle/>
          <a:p>
            <a:pPr eaLnBrk="0" hangingPunct="0"/>
            <a:r>
              <a:rPr lang="en-US" sz="2400" u="none"/>
              <a:t>D</a:t>
            </a:r>
          </a:p>
        </p:txBody>
      </p:sp>
      <p:sp>
        <p:nvSpPr>
          <p:cNvPr id="100390" name="Text Box 42"/>
          <p:cNvSpPr txBox="1">
            <a:spLocks noChangeArrowheads="1"/>
          </p:cNvSpPr>
          <p:nvPr/>
        </p:nvSpPr>
        <p:spPr bwMode="auto">
          <a:xfrm>
            <a:off x="7889875" y="3824288"/>
            <a:ext cx="369888" cy="457200"/>
          </a:xfrm>
          <a:prstGeom prst="rect">
            <a:avLst/>
          </a:prstGeom>
          <a:noFill/>
          <a:ln w="9525">
            <a:noFill/>
            <a:miter lim="800000"/>
            <a:headEnd/>
            <a:tailEnd/>
          </a:ln>
        </p:spPr>
        <p:txBody>
          <a:bodyPr wrap="none">
            <a:spAutoFit/>
          </a:bodyPr>
          <a:lstStyle/>
          <a:p>
            <a:pPr eaLnBrk="0" hangingPunct="0"/>
            <a:r>
              <a:rPr lang="en-US" sz="2400" u="none"/>
              <a:t>E</a:t>
            </a:r>
          </a:p>
        </p:txBody>
      </p:sp>
      <p:grpSp>
        <p:nvGrpSpPr>
          <p:cNvPr id="100391" name="Group 43"/>
          <p:cNvGrpSpPr>
            <a:grpSpLocks/>
          </p:cNvGrpSpPr>
          <p:nvPr/>
        </p:nvGrpSpPr>
        <p:grpSpPr bwMode="auto">
          <a:xfrm>
            <a:off x="6751638" y="3306763"/>
            <a:ext cx="989012" cy="466725"/>
            <a:chOff x="3802" y="3869"/>
            <a:chExt cx="868" cy="289"/>
          </a:xfrm>
        </p:grpSpPr>
        <p:sp>
          <p:nvSpPr>
            <p:cNvPr id="100436" name="Rectangle 44"/>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0437" name="Rectangle 45"/>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sp>
        <p:nvSpPr>
          <p:cNvPr id="100392" name="Text Box 46"/>
          <p:cNvSpPr txBox="1">
            <a:spLocks noChangeArrowheads="1"/>
          </p:cNvSpPr>
          <p:nvPr/>
        </p:nvSpPr>
        <p:spPr bwMode="auto">
          <a:xfrm>
            <a:off x="5657850" y="3303588"/>
            <a:ext cx="404813" cy="457200"/>
          </a:xfrm>
          <a:prstGeom prst="rect">
            <a:avLst/>
          </a:prstGeom>
          <a:noFill/>
          <a:ln w="9525">
            <a:noFill/>
            <a:miter lim="800000"/>
            <a:headEnd/>
            <a:tailEnd/>
          </a:ln>
        </p:spPr>
        <p:txBody>
          <a:bodyPr wrap="none">
            <a:spAutoFit/>
          </a:bodyPr>
          <a:lstStyle/>
          <a:p>
            <a:pPr eaLnBrk="0" hangingPunct="0"/>
            <a:r>
              <a:rPr lang="en-US" sz="2400" u="none">
                <a:solidFill>
                  <a:schemeClr val="accent2"/>
                </a:solidFill>
              </a:rPr>
              <a:t>A</a:t>
            </a:r>
            <a:endParaRPr lang="en-US" sz="2400" u="none"/>
          </a:p>
        </p:txBody>
      </p:sp>
      <p:sp>
        <p:nvSpPr>
          <p:cNvPr id="100393" name="Text Box 47"/>
          <p:cNvSpPr txBox="1">
            <a:spLocks noChangeArrowheads="1"/>
          </p:cNvSpPr>
          <p:nvPr/>
        </p:nvSpPr>
        <p:spPr bwMode="auto">
          <a:xfrm>
            <a:off x="6775450" y="3314700"/>
            <a:ext cx="387350" cy="457200"/>
          </a:xfrm>
          <a:prstGeom prst="rect">
            <a:avLst/>
          </a:prstGeom>
          <a:noFill/>
          <a:ln w="9525">
            <a:noFill/>
            <a:miter lim="800000"/>
            <a:headEnd/>
            <a:tailEnd/>
          </a:ln>
        </p:spPr>
        <p:txBody>
          <a:bodyPr wrap="none">
            <a:spAutoFit/>
          </a:bodyPr>
          <a:lstStyle/>
          <a:p>
            <a:pPr eaLnBrk="0" hangingPunct="0"/>
            <a:r>
              <a:rPr lang="en-US" sz="2400" u="none"/>
              <a:t>C</a:t>
            </a:r>
          </a:p>
        </p:txBody>
      </p:sp>
      <p:sp>
        <p:nvSpPr>
          <p:cNvPr id="100394" name="Line 48"/>
          <p:cNvSpPr>
            <a:spLocks noChangeShapeType="1"/>
          </p:cNvSpPr>
          <p:nvPr/>
        </p:nvSpPr>
        <p:spPr bwMode="auto">
          <a:xfrm>
            <a:off x="5149850" y="2987675"/>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395" name="Line 49"/>
          <p:cNvSpPr>
            <a:spLocks noChangeShapeType="1"/>
          </p:cNvSpPr>
          <p:nvPr/>
        </p:nvSpPr>
        <p:spPr bwMode="auto">
          <a:xfrm>
            <a:off x="5160963" y="3527425"/>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396" name="Line 50"/>
          <p:cNvSpPr>
            <a:spLocks noChangeShapeType="1"/>
          </p:cNvSpPr>
          <p:nvPr/>
        </p:nvSpPr>
        <p:spPr bwMode="auto">
          <a:xfrm>
            <a:off x="5149850" y="4067175"/>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397" name="Line 51"/>
          <p:cNvSpPr>
            <a:spLocks noChangeShapeType="1"/>
          </p:cNvSpPr>
          <p:nvPr/>
        </p:nvSpPr>
        <p:spPr bwMode="auto">
          <a:xfrm>
            <a:off x="5164138" y="4584700"/>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398" name="Line 52"/>
          <p:cNvSpPr>
            <a:spLocks noChangeShapeType="1"/>
          </p:cNvSpPr>
          <p:nvPr/>
        </p:nvSpPr>
        <p:spPr bwMode="auto">
          <a:xfrm>
            <a:off x="5160963" y="5126038"/>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399" name="Line 53"/>
          <p:cNvSpPr>
            <a:spLocks noChangeShapeType="1"/>
          </p:cNvSpPr>
          <p:nvPr/>
        </p:nvSpPr>
        <p:spPr bwMode="auto">
          <a:xfrm>
            <a:off x="6313488" y="3009900"/>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400" name="Line 54"/>
          <p:cNvSpPr>
            <a:spLocks noChangeShapeType="1"/>
          </p:cNvSpPr>
          <p:nvPr/>
        </p:nvSpPr>
        <p:spPr bwMode="auto">
          <a:xfrm>
            <a:off x="6324600" y="3549650"/>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401" name="Line 55"/>
          <p:cNvSpPr>
            <a:spLocks noChangeShapeType="1"/>
          </p:cNvSpPr>
          <p:nvPr/>
        </p:nvSpPr>
        <p:spPr bwMode="auto">
          <a:xfrm>
            <a:off x="6313488" y="4089400"/>
            <a:ext cx="469900" cy="1588"/>
          </a:xfrm>
          <a:prstGeom prst="line">
            <a:avLst/>
          </a:prstGeom>
          <a:noFill/>
          <a:ln w="19050">
            <a:solidFill>
              <a:schemeClr val="tx1"/>
            </a:solidFill>
            <a:round/>
            <a:headEnd/>
            <a:tailEnd type="triangle" w="med" len="med"/>
          </a:ln>
        </p:spPr>
        <p:txBody>
          <a:bodyPr wrap="none" anchor="ctr"/>
          <a:lstStyle/>
          <a:p>
            <a:endParaRPr lang="en-US"/>
          </a:p>
        </p:txBody>
      </p:sp>
      <p:sp>
        <p:nvSpPr>
          <p:cNvPr id="100402" name="Line 56"/>
          <p:cNvSpPr>
            <a:spLocks noChangeShapeType="1"/>
          </p:cNvSpPr>
          <p:nvPr/>
        </p:nvSpPr>
        <p:spPr bwMode="auto">
          <a:xfrm>
            <a:off x="6327775" y="4606925"/>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403" name="Line 57"/>
          <p:cNvSpPr>
            <a:spLocks noChangeShapeType="1"/>
          </p:cNvSpPr>
          <p:nvPr/>
        </p:nvSpPr>
        <p:spPr bwMode="auto">
          <a:xfrm>
            <a:off x="6324600" y="5148263"/>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404" name="Line 58"/>
          <p:cNvSpPr>
            <a:spLocks noChangeShapeType="1"/>
          </p:cNvSpPr>
          <p:nvPr/>
        </p:nvSpPr>
        <p:spPr bwMode="auto">
          <a:xfrm>
            <a:off x="7407275" y="4111625"/>
            <a:ext cx="469900" cy="1588"/>
          </a:xfrm>
          <a:prstGeom prst="line">
            <a:avLst/>
          </a:prstGeom>
          <a:noFill/>
          <a:ln w="19050">
            <a:solidFill>
              <a:schemeClr val="tx1"/>
            </a:solidFill>
            <a:round/>
            <a:headEnd/>
            <a:tailEnd type="triangle" w="med" len="med"/>
          </a:ln>
        </p:spPr>
        <p:txBody>
          <a:bodyPr wrap="none" anchor="ctr"/>
          <a:lstStyle/>
          <a:p>
            <a:endParaRPr lang="en-US"/>
          </a:p>
        </p:txBody>
      </p:sp>
      <p:sp>
        <p:nvSpPr>
          <p:cNvPr id="100405" name="Line 59"/>
          <p:cNvSpPr>
            <a:spLocks noChangeShapeType="1"/>
          </p:cNvSpPr>
          <p:nvPr/>
        </p:nvSpPr>
        <p:spPr bwMode="auto">
          <a:xfrm>
            <a:off x="7421563" y="4629150"/>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0406" name="Line 60"/>
          <p:cNvSpPr>
            <a:spLocks noChangeShapeType="1"/>
          </p:cNvSpPr>
          <p:nvPr/>
        </p:nvSpPr>
        <p:spPr bwMode="auto">
          <a:xfrm flipV="1">
            <a:off x="8348663" y="3810000"/>
            <a:ext cx="481012" cy="495300"/>
          </a:xfrm>
          <a:prstGeom prst="line">
            <a:avLst/>
          </a:prstGeom>
          <a:noFill/>
          <a:ln w="9525">
            <a:solidFill>
              <a:schemeClr val="tx1"/>
            </a:solidFill>
            <a:round/>
            <a:headEnd/>
            <a:tailEnd/>
          </a:ln>
        </p:spPr>
        <p:txBody>
          <a:bodyPr wrap="none" anchor="ctr"/>
          <a:lstStyle/>
          <a:p>
            <a:endParaRPr lang="en-US"/>
          </a:p>
        </p:txBody>
      </p:sp>
      <p:sp>
        <p:nvSpPr>
          <p:cNvPr id="100407" name="Line 61"/>
          <p:cNvSpPr>
            <a:spLocks noChangeShapeType="1"/>
          </p:cNvSpPr>
          <p:nvPr/>
        </p:nvSpPr>
        <p:spPr bwMode="auto">
          <a:xfrm flipV="1">
            <a:off x="8383588" y="4432300"/>
            <a:ext cx="481012" cy="423863"/>
          </a:xfrm>
          <a:prstGeom prst="line">
            <a:avLst/>
          </a:prstGeom>
          <a:noFill/>
          <a:ln w="9525">
            <a:solidFill>
              <a:schemeClr val="tx1"/>
            </a:solidFill>
            <a:round/>
            <a:headEnd/>
            <a:tailEnd/>
          </a:ln>
        </p:spPr>
        <p:txBody>
          <a:bodyPr wrap="none" anchor="ctr"/>
          <a:lstStyle/>
          <a:p>
            <a:endParaRPr lang="en-US"/>
          </a:p>
        </p:txBody>
      </p:sp>
      <p:sp>
        <p:nvSpPr>
          <p:cNvPr id="100408" name="Line 62"/>
          <p:cNvSpPr>
            <a:spLocks noChangeShapeType="1"/>
          </p:cNvSpPr>
          <p:nvPr/>
        </p:nvSpPr>
        <p:spPr bwMode="auto">
          <a:xfrm flipV="1">
            <a:off x="7254875" y="2762250"/>
            <a:ext cx="481013" cy="423863"/>
          </a:xfrm>
          <a:prstGeom prst="line">
            <a:avLst/>
          </a:prstGeom>
          <a:noFill/>
          <a:ln w="9525">
            <a:solidFill>
              <a:schemeClr val="tx1"/>
            </a:solidFill>
            <a:round/>
            <a:headEnd/>
            <a:tailEnd/>
          </a:ln>
        </p:spPr>
        <p:txBody>
          <a:bodyPr wrap="none" anchor="ctr"/>
          <a:lstStyle/>
          <a:p>
            <a:endParaRPr lang="en-US"/>
          </a:p>
        </p:txBody>
      </p:sp>
      <p:sp>
        <p:nvSpPr>
          <p:cNvPr id="100409" name="Line 63"/>
          <p:cNvSpPr>
            <a:spLocks noChangeShapeType="1"/>
          </p:cNvSpPr>
          <p:nvPr/>
        </p:nvSpPr>
        <p:spPr bwMode="auto">
          <a:xfrm flipV="1">
            <a:off x="7254875" y="3303588"/>
            <a:ext cx="481013" cy="423862"/>
          </a:xfrm>
          <a:prstGeom prst="line">
            <a:avLst/>
          </a:prstGeom>
          <a:noFill/>
          <a:ln w="9525">
            <a:solidFill>
              <a:schemeClr val="tx1"/>
            </a:solidFill>
            <a:round/>
            <a:headEnd/>
            <a:tailEnd/>
          </a:ln>
        </p:spPr>
        <p:txBody>
          <a:bodyPr wrap="none" anchor="ctr"/>
          <a:lstStyle/>
          <a:p>
            <a:endParaRPr lang="en-US"/>
          </a:p>
        </p:txBody>
      </p:sp>
      <p:sp>
        <p:nvSpPr>
          <p:cNvPr id="100410" name="Line 64"/>
          <p:cNvSpPr>
            <a:spLocks noChangeShapeType="1"/>
          </p:cNvSpPr>
          <p:nvPr/>
        </p:nvSpPr>
        <p:spPr bwMode="auto">
          <a:xfrm flipV="1">
            <a:off x="7254875" y="4927600"/>
            <a:ext cx="481013" cy="423863"/>
          </a:xfrm>
          <a:prstGeom prst="line">
            <a:avLst/>
          </a:prstGeom>
          <a:noFill/>
          <a:ln w="9525">
            <a:solidFill>
              <a:schemeClr val="tx1"/>
            </a:solidFill>
            <a:round/>
            <a:headEnd/>
            <a:tailEnd/>
          </a:ln>
        </p:spPr>
        <p:txBody>
          <a:bodyPr wrap="none" anchor="ctr"/>
          <a:lstStyle/>
          <a:p>
            <a:endParaRPr lang="en-US"/>
          </a:p>
        </p:txBody>
      </p:sp>
      <p:sp>
        <p:nvSpPr>
          <p:cNvPr id="100411" name="Line 65"/>
          <p:cNvSpPr>
            <a:spLocks noChangeShapeType="1"/>
          </p:cNvSpPr>
          <p:nvPr/>
        </p:nvSpPr>
        <p:spPr bwMode="auto">
          <a:xfrm flipV="1">
            <a:off x="4913313" y="5453063"/>
            <a:ext cx="481012" cy="423862"/>
          </a:xfrm>
          <a:prstGeom prst="line">
            <a:avLst/>
          </a:prstGeom>
          <a:noFill/>
          <a:ln w="9525">
            <a:solidFill>
              <a:schemeClr val="tx1"/>
            </a:solidFill>
            <a:round/>
            <a:headEnd/>
            <a:tailEnd/>
          </a:ln>
        </p:spPr>
        <p:txBody>
          <a:bodyPr wrap="none" anchor="ctr"/>
          <a:lstStyle/>
          <a:p>
            <a:endParaRPr lang="en-US"/>
          </a:p>
        </p:txBody>
      </p:sp>
      <p:sp>
        <p:nvSpPr>
          <p:cNvPr id="100412" name="Text Box 66"/>
          <p:cNvSpPr txBox="1">
            <a:spLocks noChangeArrowheads="1"/>
          </p:cNvSpPr>
          <p:nvPr/>
        </p:nvSpPr>
        <p:spPr bwMode="auto">
          <a:xfrm>
            <a:off x="4476750" y="2667000"/>
            <a:ext cx="442913" cy="3290888"/>
          </a:xfrm>
          <a:prstGeom prst="rect">
            <a:avLst/>
          </a:prstGeom>
          <a:noFill/>
          <a:ln w="9525">
            <a:noFill/>
            <a:miter lim="800000"/>
            <a:headEnd/>
            <a:tailEnd/>
          </a:ln>
        </p:spPr>
        <p:txBody>
          <a:bodyPr>
            <a:spAutoFit/>
          </a:bodyPr>
          <a:lstStyle/>
          <a:p>
            <a:pPr eaLnBrk="0" hangingPunct="0">
              <a:spcBef>
                <a:spcPct val="55000"/>
              </a:spcBef>
            </a:pPr>
            <a:r>
              <a:rPr lang="en-US" sz="2400" u="none"/>
              <a:t>A</a:t>
            </a:r>
          </a:p>
          <a:p>
            <a:pPr eaLnBrk="0" hangingPunct="0">
              <a:spcBef>
                <a:spcPct val="55000"/>
              </a:spcBef>
            </a:pPr>
            <a:r>
              <a:rPr lang="en-US" sz="2400" u="none"/>
              <a:t>B</a:t>
            </a:r>
          </a:p>
          <a:p>
            <a:pPr eaLnBrk="0" hangingPunct="0">
              <a:spcBef>
                <a:spcPct val="55000"/>
              </a:spcBef>
            </a:pPr>
            <a:r>
              <a:rPr lang="en-US" sz="2400" u="none"/>
              <a:t>C</a:t>
            </a:r>
          </a:p>
          <a:p>
            <a:pPr eaLnBrk="0" hangingPunct="0">
              <a:spcBef>
                <a:spcPct val="55000"/>
              </a:spcBef>
            </a:pPr>
            <a:r>
              <a:rPr lang="en-US" sz="2400" u="none"/>
              <a:t>D</a:t>
            </a:r>
          </a:p>
          <a:p>
            <a:pPr eaLnBrk="0" hangingPunct="0">
              <a:spcBef>
                <a:spcPct val="55000"/>
              </a:spcBef>
            </a:pPr>
            <a:r>
              <a:rPr lang="en-US" sz="2400" u="none"/>
              <a:t>E</a:t>
            </a:r>
          </a:p>
          <a:p>
            <a:pPr eaLnBrk="0" hangingPunct="0">
              <a:spcBef>
                <a:spcPct val="55000"/>
              </a:spcBef>
            </a:pPr>
            <a:r>
              <a:rPr lang="en-US" sz="2400" u="none"/>
              <a:t>F</a:t>
            </a:r>
          </a:p>
        </p:txBody>
      </p:sp>
      <p:grpSp>
        <p:nvGrpSpPr>
          <p:cNvPr id="100413" name="Group 89"/>
          <p:cNvGrpSpPr>
            <a:grpSpLocks/>
          </p:cNvGrpSpPr>
          <p:nvPr/>
        </p:nvGrpSpPr>
        <p:grpSpPr bwMode="auto">
          <a:xfrm>
            <a:off x="381000" y="2743200"/>
            <a:ext cx="3657600" cy="2205038"/>
            <a:chOff x="240" y="1728"/>
            <a:chExt cx="2304" cy="1389"/>
          </a:xfrm>
        </p:grpSpPr>
        <p:sp>
          <p:nvSpPr>
            <p:cNvPr id="100424" name="Oval 67"/>
            <p:cNvSpPr>
              <a:spLocks noChangeArrowheads="1"/>
            </p:cNvSpPr>
            <p:nvPr/>
          </p:nvSpPr>
          <p:spPr bwMode="auto">
            <a:xfrm>
              <a:off x="240" y="2064"/>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A</a:t>
              </a:r>
            </a:p>
          </p:txBody>
        </p:sp>
        <p:sp>
          <p:nvSpPr>
            <p:cNvPr id="100425" name="Oval 68"/>
            <p:cNvSpPr>
              <a:spLocks noChangeArrowheads="1"/>
            </p:cNvSpPr>
            <p:nvPr/>
          </p:nvSpPr>
          <p:spPr bwMode="auto">
            <a:xfrm>
              <a:off x="960" y="1728"/>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B</a:t>
              </a:r>
            </a:p>
          </p:txBody>
        </p:sp>
        <p:sp>
          <p:nvSpPr>
            <p:cNvPr id="100426" name="Oval 69"/>
            <p:cNvSpPr>
              <a:spLocks noChangeArrowheads="1"/>
            </p:cNvSpPr>
            <p:nvPr/>
          </p:nvSpPr>
          <p:spPr bwMode="auto">
            <a:xfrm>
              <a:off x="1824" y="1920"/>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C</a:t>
              </a:r>
            </a:p>
          </p:txBody>
        </p:sp>
        <p:sp>
          <p:nvSpPr>
            <p:cNvPr id="100427" name="Oval 70"/>
            <p:cNvSpPr>
              <a:spLocks noChangeArrowheads="1"/>
            </p:cNvSpPr>
            <p:nvPr/>
          </p:nvSpPr>
          <p:spPr bwMode="auto">
            <a:xfrm>
              <a:off x="1536" y="278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E</a:t>
              </a:r>
            </a:p>
          </p:txBody>
        </p:sp>
        <p:sp>
          <p:nvSpPr>
            <p:cNvPr id="100428" name="Oval 71"/>
            <p:cNvSpPr>
              <a:spLocks noChangeArrowheads="1"/>
            </p:cNvSpPr>
            <p:nvPr/>
          </p:nvSpPr>
          <p:spPr bwMode="auto">
            <a:xfrm>
              <a:off x="672" y="2688"/>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D</a:t>
              </a:r>
            </a:p>
          </p:txBody>
        </p:sp>
        <p:sp>
          <p:nvSpPr>
            <p:cNvPr id="100429" name="Oval 72"/>
            <p:cNvSpPr>
              <a:spLocks noChangeArrowheads="1"/>
            </p:cNvSpPr>
            <p:nvPr/>
          </p:nvSpPr>
          <p:spPr bwMode="auto">
            <a:xfrm>
              <a:off x="2208" y="2448"/>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F</a:t>
              </a:r>
            </a:p>
          </p:txBody>
        </p:sp>
        <p:cxnSp>
          <p:nvCxnSpPr>
            <p:cNvPr id="100430" name="AutoShape 73"/>
            <p:cNvCxnSpPr>
              <a:cxnSpLocks noChangeShapeType="1"/>
              <a:stCxn id="100426" idx="4"/>
              <a:endCxn id="100427" idx="0"/>
            </p:cNvCxnSpPr>
            <p:nvPr/>
          </p:nvCxnSpPr>
          <p:spPr bwMode="auto">
            <a:xfrm flipH="1">
              <a:off x="1704" y="2256"/>
              <a:ext cx="288" cy="525"/>
            </a:xfrm>
            <a:prstGeom prst="straightConnector1">
              <a:avLst/>
            </a:prstGeom>
            <a:noFill/>
            <a:ln w="9525">
              <a:solidFill>
                <a:schemeClr val="tx1"/>
              </a:solidFill>
              <a:round/>
              <a:headEnd/>
              <a:tailEnd/>
            </a:ln>
          </p:spPr>
        </p:cxnSp>
        <p:cxnSp>
          <p:nvCxnSpPr>
            <p:cNvPr id="100431" name="AutoShape 74"/>
            <p:cNvCxnSpPr>
              <a:cxnSpLocks noChangeShapeType="1"/>
              <a:stCxn id="100428" idx="6"/>
              <a:endCxn id="100427" idx="2"/>
            </p:cNvCxnSpPr>
            <p:nvPr/>
          </p:nvCxnSpPr>
          <p:spPr bwMode="auto">
            <a:xfrm>
              <a:off x="1008" y="2856"/>
              <a:ext cx="528" cy="93"/>
            </a:xfrm>
            <a:prstGeom prst="straightConnector1">
              <a:avLst/>
            </a:prstGeom>
            <a:noFill/>
            <a:ln w="9525">
              <a:solidFill>
                <a:schemeClr val="tx1"/>
              </a:solidFill>
              <a:round/>
              <a:headEnd/>
              <a:tailEnd/>
            </a:ln>
          </p:spPr>
        </p:cxnSp>
        <p:cxnSp>
          <p:nvCxnSpPr>
            <p:cNvPr id="100432" name="AutoShape 75"/>
            <p:cNvCxnSpPr>
              <a:cxnSpLocks noChangeShapeType="1"/>
              <a:stCxn id="100424" idx="5"/>
              <a:endCxn id="100428" idx="1"/>
            </p:cNvCxnSpPr>
            <p:nvPr/>
          </p:nvCxnSpPr>
          <p:spPr bwMode="auto">
            <a:xfrm>
              <a:off x="527" y="2351"/>
              <a:ext cx="194" cy="386"/>
            </a:xfrm>
            <a:prstGeom prst="straightConnector1">
              <a:avLst/>
            </a:prstGeom>
            <a:noFill/>
            <a:ln w="25400">
              <a:solidFill>
                <a:schemeClr val="tx1"/>
              </a:solidFill>
              <a:round/>
              <a:headEnd/>
              <a:tailEnd/>
            </a:ln>
          </p:spPr>
        </p:cxnSp>
        <p:cxnSp>
          <p:nvCxnSpPr>
            <p:cNvPr id="100433" name="AutoShape 76"/>
            <p:cNvCxnSpPr>
              <a:cxnSpLocks noChangeShapeType="1"/>
              <a:stCxn id="100426" idx="3"/>
              <a:endCxn id="100428" idx="7"/>
            </p:cNvCxnSpPr>
            <p:nvPr/>
          </p:nvCxnSpPr>
          <p:spPr bwMode="auto">
            <a:xfrm flipH="1">
              <a:off x="959" y="2207"/>
              <a:ext cx="914" cy="530"/>
            </a:xfrm>
            <a:prstGeom prst="straightConnector1">
              <a:avLst/>
            </a:prstGeom>
            <a:noFill/>
            <a:ln w="9525">
              <a:solidFill>
                <a:schemeClr val="tx1"/>
              </a:solidFill>
              <a:round/>
              <a:headEnd/>
              <a:tailEnd/>
            </a:ln>
          </p:spPr>
        </p:cxnSp>
        <p:cxnSp>
          <p:nvCxnSpPr>
            <p:cNvPr id="100434" name="AutoShape 77"/>
            <p:cNvCxnSpPr>
              <a:cxnSpLocks noChangeShapeType="1"/>
              <a:stCxn id="100425" idx="6"/>
              <a:endCxn id="100426" idx="2"/>
            </p:cNvCxnSpPr>
            <p:nvPr/>
          </p:nvCxnSpPr>
          <p:spPr bwMode="auto">
            <a:xfrm>
              <a:off x="1296" y="1896"/>
              <a:ext cx="528" cy="192"/>
            </a:xfrm>
            <a:prstGeom prst="straightConnector1">
              <a:avLst/>
            </a:prstGeom>
            <a:noFill/>
            <a:ln w="9525">
              <a:solidFill>
                <a:schemeClr val="tx1"/>
              </a:solidFill>
              <a:round/>
              <a:headEnd/>
              <a:tailEnd/>
            </a:ln>
          </p:spPr>
        </p:cxnSp>
        <p:cxnSp>
          <p:nvCxnSpPr>
            <p:cNvPr id="100435" name="AutoShape 78"/>
            <p:cNvCxnSpPr>
              <a:cxnSpLocks noChangeShapeType="1"/>
              <a:stCxn id="100424" idx="7"/>
              <a:endCxn id="100425" idx="2"/>
            </p:cNvCxnSpPr>
            <p:nvPr/>
          </p:nvCxnSpPr>
          <p:spPr bwMode="auto">
            <a:xfrm flipV="1">
              <a:off x="527" y="1896"/>
              <a:ext cx="433" cy="217"/>
            </a:xfrm>
            <a:prstGeom prst="straightConnector1">
              <a:avLst/>
            </a:prstGeom>
            <a:noFill/>
            <a:ln w="25400">
              <a:solidFill>
                <a:srgbClr val="0000FF"/>
              </a:solidFill>
              <a:round/>
              <a:headEnd/>
              <a:tailEnd/>
            </a:ln>
          </p:spPr>
        </p:cxnSp>
      </p:grpSp>
      <p:sp>
        <p:nvSpPr>
          <p:cNvPr id="100414" name="Rectangle 79"/>
          <p:cNvSpPr>
            <a:spLocks noChangeArrowheads="1"/>
          </p:cNvSpPr>
          <p:nvPr/>
        </p:nvSpPr>
        <p:spPr bwMode="auto">
          <a:xfrm>
            <a:off x="5848350" y="5705475"/>
            <a:ext cx="3073400" cy="466725"/>
          </a:xfrm>
          <a:prstGeom prst="rect">
            <a:avLst/>
          </a:prstGeom>
          <a:noFill/>
          <a:ln w="9525">
            <a:solidFill>
              <a:srgbClr val="FF9999"/>
            </a:solidFill>
            <a:miter lim="800000"/>
            <a:headEnd/>
            <a:tailEnd/>
          </a:ln>
        </p:spPr>
        <p:txBody>
          <a:bodyPr wrap="none" anchor="ctr">
            <a:spAutoFit/>
          </a:bodyPr>
          <a:lstStyle/>
          <a:p>
            <a:pPr algn="ctr" eaLnBrk="0" hangingPunct="0"/>
            <a:r>
              <a:rPr lang="en-US" sz="2400" u="none"/>
              <a:t>Bộ nhớ = </a:t>
            </a:r>
            <a:r>
              <a:rPr lang="en-US" sz="2400" i="1" u="none"/>
              <a:t>a</a:t>
            </a:r>
            <a:r>
              <a:rPr lang="en-US" sz="2400" u="none"/>
              <a:t> |</a:t>
            </a:r>
            <a:r>
              <a:rPr lang="en-US" sz="2400" i="1" u="none"/>
              <a:t>V</a:t>
            </a:r>
            <a:r>
              <a:rPr lang="en-US" sz="2400" u="none"/>
              <a:t>| + 2 </a:t>
            </a:r>
            <a:r>
              <a:rPr lang="en-US" sz="2400" i="1" u="none"/>
              <a:t>b</a:t>
            </a:r>
            <a:r>
              <a:rPr lang="en-US" sz="2400" u="none"/>
              <a:t> |</a:t>
            </a:r>
            <a:r>
              <a:rPr lang="en-US" sz="2400" i="1" u="none"/>
              <a:t>E</a:t>
            </a:r>
            <a:r>
              <a:rPr lang="en-US" sz="2400" u="none"/>
              <a:t>|</a:t>
            </a:r>
          </a:p>
        </p:txBody>
      </p:sp>
      <p:sp>
        <p:nvSpPr>
          <p:cNvPr id="100415" name="Text Box 80"/>
          <p:cNvSpPr txBox="1">
            <a:spLocks noChangeArrowheads="1"/>
          </p:cNvSpPr>
          <p:nvPr/>
        </p:nvSpPr>
        <p:spPr bwMode="auto">
          <a:xfrm>
            <a:off x="336493" y="1538013"/>
            <a:ext cx="8434502" cy="401328"/>
          </a:xfrm>
          <a:prstGeom prst="rect">
            <a:avLst/>
          </a:prstGeom>
          <a:noFill/>
          <a:ln w="9525">
            <a:noFill/>
            <a:miter lim="800000"/>
            <a:headEnd/>
            <a:tailEnd/>
          </a:ln>
        </p:spPr>
        <p:txBody>
          <a:bodyPr wrap="square">
            <a:spAutoFit/>
          </a:bodyPr>
          <a:lstStyle/>
          <a:p>
            <a:pPr eaLnBrk="0" hangingPunct="0">
              <a:lnSpc>
                <a:spcPct val="70000"/>
              </a:lnSpc>
              <a:spcBef>
                <a:spcPct val="50000"/>
              </a:spcBef>
            </a:pPr>
            <a:r>
              <a:rPr lang="en-US" sz="2800" u="none">
                <a:solidFill>
                  <a:srgbClr val="C00000"/>
                </a:solidFill>
                <a:latin typeface="+mj-lt"/>
                <a:sym typeface="Math A" pitchFamily="18" charset="2"/>
              </a:rPr>
              <a:t>Với mỗi </a:t>
            </a:r>
            <a:r>
              <a:rPr lang="en-US" sz="2800" i="1" u="none">
                <a:solidFill>
                  <a:srgbClr val="C00000"/>
                </a:solidFill>
                <a:latin typeface="+mj-lt"/>
                <a:sym typeface="Math A" pitchFamily="18" charset="2"/>
              </a:rPr>
              <a:t>v </a:t>
            </a:r>
            <a:r>
              <a:rPr lang="en-US" sz="2800" u="none">
                <a:solidFill>
                  <a:srgbClr val="C00000"/>
                </a:solidFill>
                <a:latin typeface="+mj-lt"/>
                <a:sym typeface="Symbol" pitchFamily="18" charset="2"/>
              </a:rPr>
              <a:t></a:t>
            </a:r>
            <a:r>
              <a:rPr lang="en-US" sz="2800" u="none">
                <a:solidFill>
                  <a:srgbClr val="C00000"/>
                </a:solidFill>
                <a:latin typeface="+mj-lt"/>
                <a:sym typeface="Math A" pitchFamily="18" charset="2"/>
              </a:rPr>
              <a:t> </a:t>
            </a:r>
            <a:r>
              <a:rPr lang="en-US" sz="2800" i="1" u="none">
                <a:solidFill>
                  <a:srgbClr val="C00000"/>
                </a:solidFill>
                <a:latin typeface="+mj-lt"/>
                <a:sym typeface="Math A" pitchFamily="18" charset="2"/>
              </a:rPr>
              <a:t>V</a:t>
            </a:r>
            <a:r>
              <a:rPr lang="en-US" sz="2800" u="none">
                <a:solidFill>
                  <a:srgbClr val="C00000"/>
                </a:solidFill>
                <a:latin typeface="+mj-lt"/>
                <a:sym typeface="Math A" pitchFamily="18" charset="2"/>
              </a:rPr>
              <a:t>, Ke</a:t>
            </a:r>
            <a:r>
              <a:rPr lang="en-US" sz="2800" u="none">
                <a:solidFill>
                  <a:srgbClr val="C00000"/>
                </a:solidFill>
                <a:latin typeface="+mj-lt"/>
              </a:rPr>
              <a:t>(</a:t>
            </a:r>
            <a:r>
              <a:rPr lang="en-US" sz="2800" i="1" u="none">
                <a:solidFill>
                  <a:srgbClr val="C00000"/>
                </a:solidFill>
                <a:latin typeface="+mj-lt"/>
              </a:rPr>
              <a:t>v</a:t>
            </a:r>
            <a:r>
              <a:rPr lang="en-US" sz="2800" u="none">
                <a:solidFill>
                  <a:srgbClr val="C00000"/>
                </a:solidFill>
                <a:latin typeface="+mj-lt"/>
              </a:rPr>
              <a:t>) = danh sách các đỉnh </a:t>
            </a:r>
            <a:r>
              <a:rPr lang="en-US" sz="2800" i="1" u="none">
                <a:solidFill>
                  <a:srgbClr val="C00000"/>
                </a:solidFill>
                <a:latin typeface="+mj-lt"/>
              </a:rPr>
              <a:t>u:</a:t>
            </a:r>
            <a:r>
              <a:rPr lang="en-US" sz="2800" u="none">
                <a:solidFill>
                  <a:srgbClr val="C00000"/>
                </a:solidFill>
                <a:latin typeface="+mj-lt"/>
              </a:rPr>
              <a:t> (</a:t>
            </a:r>
            <a:r>
              <a:rPr lang="en-US" sz="2800" i="1" u="none">
                <a:solidFill>
                  <a:srgbClr val="C00000"/>
                </a:solidFill>
                <a:latin typeface="+mj-lt"/>
              </a:rPr>
              <a:t>v</a:t>
            </a:r>
            <a:r>
              <a:rPr lang="en-US" sz="2800" u="none">
                <a:solidFill>
                  <a:srgbClr val="C00000"/>
                </a:solidFill>
                <a:latin typeface="+mj-lt"/>
              </a:rPr>
              <a:t>, </a:t>
            </a:r>
            <a:r>
              <a:rPr lang="en-US" sz="2800" i="1" u="none">
                <a:solidFill>
                  <a:srgbClr val="C00000"/>
                </a:solidFill>
                <a:latin typeface="+mj-lt"/>
              </a:rPr>
              <a:t>u)</a:t>
            </a:r>
            <a:r>
              <a:rPr lang="en-US" sz="2800" u="none">
                <a:solidFill>
                  <a:srgbClr val="C00000"/>
                </a:solidFill>
                <a:latin typeface="+mj-lt"/>
              </a:rPr>
              <a:t> </a:t>
            </a:r>
            <a:r>
              <a:rPr lang="en-US" sz="2800" u="none">
                <a:solidFill>
                  <a:srgbClr val="C00000"/>
                </a:solidFill>
                <a:latin typeface="+mj-lt"/>
                <a:sym typeface="Symbol" pitchFamily="18" charset="2"/>
              </a:rPr>
              <a:t></a:t>
            </a:r>
            <a:r>
              <a:rPr lang="en-US" sz="2800" u="none">
                <a:solidFill>
                  <a:srgbClr val="C00000"/>
                </a:solidFill>
                <a:latin typeface="+mj-lt"/>
              </a:rPr>
              <a:t> </a:t>
            </a:r>
            <a:r>
              <a:rPr lang="en-US" sz="2800" i="1" u="none">
                <a:solidFill>
                  <a:srgbClr val="C00000"/>
                </a:solidFill>
                <a:latin typeface="+mj-lt"/>
                <a:sym typeface="Math A" pitchFamily="18" charset="2"/>
              </a:rPr>
              <a:t>E</a:t>
            </a:r>
          </a:p>
        </p:txBody>
      </p:sp>
      <p:sp>
        <p:nvSpPr>
          <p:cNvPr id="100416" name="AutoShape 81"/>
          <p:cNvSpPr>
            <a:spLocks/>
          </p:cNvSpPr>
          <p:nvPr/>
        </p:nvSpPr>
        <p:spPr bwMode="auto">
          <a:xfrm rot="5400000">
            <a:off x="5003006" y="2353469"/>
            <a:ext cx="242888" cy="495300"/>
          </a:xfrm>
          <a:prstGeom prst="leftBrace">
            <a:avLst>
              <a:gd name="adj1" fmla="val 16993"/>
              <a:gd name="adj2" fmla="val 50000"/>
            </a:avLst>
          </a:prstGeom>
          <a:noFill/>
          <a:ln w="19050">
            <a:solidFill>
              <a:schemeClr val="tx1"/>
            </a:solidFill>
            <a:round/>
            <a:headEnd/>
            <a:tailEnd/>
          </a:ln>
        </p:spPr>
        <p:txBody>
          <a:bodyPr wrap="none" anchor="ctr"/>
          <a:lstStyle/>
          <a:p>
            <a:endParaRPr lang="en-US"/>
          </a:p>
        </p:txBody>
      </p:sp>
      <p:sp>
        <p:nvSpPr>
          <p:cNvPr id="100417" name="AutoShape 82"/>
          <p:cNvSpPr>
            <a:spLocks/>
          </p:cNvSpPr>
          <p:nvPr/>
        </p:nvSpPr>
        <p:spPr bwMode="auto">
          <a:xfrm rot="5400000">
            <a:off x="5959475" y="2101851"/>
            <a:ext cx="255587" cy="989012"/>
          </a:xfrm>
          <a:prstGeom prst="leftBrace">
            <a:avLst>
              <a:gd name="adj1" fmla="val 32246"/>
              <a:gd name="adj2" fmla="val 50000"/>
            </a:avLst>
          </a:prstGeom>
          <a:noFill/>
          <a:ln w="19050">
            <a:solidFill>
              <a:schemeClr val="tx1"/>
            </a:solidFill>
            <a:round/>
            <a:headEnd/>
            <a:tailEnd/>
          </a:ln>
        </p:spPr>
        <p:txBody>
          <a:bodyPr wrap="none" anchor="ctr"/>
          <a:lstStyle/>
          <a:p>
            <a:endParaRPr lang="en-US"/>
          </a:p>
        </p:txBody>
      </p:sp>
      <p:sp>
        <p:nvSpPr>
          <p:cNvPr id="100418" name="AutoShape 83"/>
          <p:cNvSpPr>
            <a:spLocks/>
          </p:cNvSpPr>
          <p:nvPr/>
        </p:nvSpPr>
        <p:spPr bwMode="auto">
          <a:xfrm rot="5400000">
            <a:off x="5003006" y="2353469"/>
            <a:ext cx="242888" cy="495300"/>
          </a:xfrm>
          <a:prstGeom prst="leftBrace">
            <a:avLst>
              <a:gd name="adj1" fmla="val 16993"/>
              <a:gd name="adj2" fmla="val 50000"/>
            </a:avLst>
          </a:prstGeom>
          <a:noFill/>
          <a:ln w="19050">
            <a:solidFill>
              <a:schemeClr val="tx1"/>
            </a:solidFill>
            <a:round/>
            <a:headEnd/>
            <a:tailEnd/>
          </a:ln>
        </p:spPr>
        <p:txBody>
          <a:bodyPr wrap="none" anchor="ctr"/>
          <a:lstStyle/>
          <a:p>
            <a:endParaRPr lang="en-US"/>
          </a:p>
        </p:txBody>
      </p:sp>
      <p:sp>
        <p:nvSpPr>
          <p:cNvPr id="100419" name="AutoShape 84"/>
          <p:cNvSpPr>
            <a:spLocks/>
          </p:cNvSpPr>
          <p:nvPr/>
        </p:nvSpPr>
        <p:spPr bwMode="auto">
          <a:xfrm rot="5400000">
            <a:off x="5959475" y="2101851"/>
            <a:ext cx="255587" cy="989012"/>
          </a:xfrm>
          <a:prstGeom prst="leftBrace">
            <a:avLst>
              <a:gd name="adj1" fmla="val 32246"/>
              <a:gd name="adj2" fmla="val 50000"/>
            </a:avLst>
          </a:prstGeom>
          <a:noFill/>
          <a:ln w="19050">
            <a:solidFill>
              <a:schemeClr val="tx1"/>
            </a:solidFill>
            <a:round/>
            <a:headEnd/>
            <a:tailEnd/>
          </a:ln>
        </p:spPr>
        <p:txBody>
          <a:bodyPr wrap="none" anchor="ctr"/>
          <a:lstStyle/>
          <a:p>
            <a:endParaRPr lang="en-US"/>
          </a:p>
        </p:txBody>
      </p:sp>
      <p:sp>
        <p:nvSpPr>
          <p:cNvPr id="100420" name="Text Box 85"/>
          <p:cNvSpPr txBox="1">
            <a:spLocks noChangeArrowheads="1"/>
          </p:cNvSpPr>
          <p:nvPr/>
        </p:nvSpPr>
        <p:spPr bwMode="auto">
          <a:xfrm>
            <a:off x="4965700" y="2057400"/>
            <a:ext cx="266700" cy="457200"/>
          </a:xfrm>
          <a:prstGeom prst="rect">
            <a:avLst/>
          </a:prstGeom>
          <a:noFill/>
          <a:ln w="9525">
            <a:noFill/>
            <a:miter lim="800000"/>
            <a:headEnd/>
            <a:tailEnd/>
          </a:ln>
        </p:spPr>
        <p:txBody>
          <a:bodyPr>
            <a:spAutoFit/>
          </a:bodyPr>
          <a:lstStyle/>
          <a:p>
            <a:pPr eaLnBrk="0" hangingPunct="0">
              <a:spcBef>
                <a:spcPct val="50000"/>
              </a:spcBef>
            </a:pPr>
            <a:r>
              <a:rPr lang="en-US" sz="2400" i="1" u="none"/>
              <a:t>a</a:t>
            </a:r>
            <a:endParaRPr lang="en-US" sz="2400" u="none"/>
          </a:p>
        </p:txBody>
      </p:sp>
      <p:sp>
        <p:nvSpPr>
          <p:cNvPr id="100421" name="Text Box 86"/>
          <p:cNvSpPr txBox="1">
            <a:spLocks noChangeArrowheads="1"/>
          </p:cNvSpPr>
          <p:nvPr/>
        </p:nvSpPr>
        <p:spPr bwMode="auto">
          <a:xfrm>
            <a:off x="5926138" y="2058988"/>
            <a:ext cx="266700" cy="457200"/>
          </a:xfrm>
          <a:prstGeom prst="rect">
            <a:avLst/>
          </a:prstGeom>
          <a:noFill/>
          <a:ln w="9525">
            <a:noFill/>
            <a:miter lim="800000"/>
            <a:headEnd/>
            <a:tailEnd/>
          </a:ln>
        </p:spPr>
        <p:txBody>
          <a:bodyPr>
            <a:spAutoFit/>
          </a:bodyPr>
          <a:lstStyle/>
          <a:p>
            <a:pPr eaLnBrk="0" hangingPunct="0">
              <a:spcBef>
                <a:spcPct val="50000"/>
              </a:spcBef>
            </a:pPr>
            <a:r>
              <a:rPr lang="en-US" sz="2400" i="1" u="none"/>
              <a:t>b</a:t>
            </a:r>
            <a:endParaRPr lang="en-US" sz="2400" u="none"/>
          </a:p>
        </p:txBody>
      </p:sp>
      <p:sp>
        <p:nvSpPr>
          <p:cNvPr id="100422" name="Rectangle 87"/>
          <p:cNvSpPr>
            <a:spLocks noGrp="1" noChangeArrowheads="1"/>
          </p:cNvSpPr>
          <p:nvPr>
            <p:ph type="title"/>
          </p:nvPr>
        </p:nvSpPr>
        <p:spPr/>
        <p:txBody>
          <a:bodyPr/>
          <a:lstStyle/>
          <a:p>
            <a:pPr eaLnBrk="1" hangingPunct="1"/>
            <a:r>
              <a:rPr lang="en-US" smtClean="0">
                <a:solidFill>
                  <a:srgbClr val="FF3300"/>
                </a:solidFill>
              </a:rPr>
              <a:t>Danh sách kề của đồ thị vô hướng</a:t>
            </a:r>
          </a:p>
        </p:txBody>
      </p:sp>
      <p:sp>
        <p:nvSpPr>
          <p:cNvPr id="100423" name="Text Box 88"/>
          <p:cNvSpPr txBox="1">
            <a:spLocks noChangeArrowheads="1"/>
          </p:cNvSpPr>
          <p:nvPr/>
        </p:nvSpPr>
        <p:spPr bwMode="auto">
          <a:xfrm>
            <a:off x="7843838" y="2667000"/>
            <a:ext cx="1300162" cy="641350"/>
          </a:xfrm>
          <a:prstGeom prst="rect">
            <a:avLst/>
          </a:prstGeom>
          <a:noFill/>
          <a:ln w="9525">
            <a:noFill/>
            <a:miter lim="800000"/>
            <a:headEnd/>
            <a:tailEnd/>
          </a:ln>
        </p:spPr>
        <p:txBody>
          <a:bodyPr>
            <a:spAutoFit/>
          </a:bodyPr>
          <a:lstStyle/>
          <a:p>
            <a:pPr eaLnBrk="0" hangingPunct="0"/>
            <a:r>
              <a:rPr lang="en-US" sz="1800" u="none">
                <a:solidFill>
                  <a:srgbClr val="000099"/>
                </a:solidFill>
                <a:latin typeface="Arial" pitchFamily="34" charset="0"/>
              </a:rPr>
              <a:t>Danh sách </a:t>
            </a:r>
          </a:p>
          <a:p>
            <a:pPr eaLnBrk="0" hangingPunct="0"/>
            <a:r>
              <a:rPr lang="en-US" sz="1800" u="none">
                <a:solidFill>
                  <a:srgbClr val="000099"/>
                </a:solidFill>
                <a:latin typeface="Arial" pitchFamily="34" charset="0"/>
              </a:rPr>
              <a:t>đỉnh kề</a:t>
            </a:r>
          </a:p>
        </p:txBody>
      </p:sp>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1379" name="Slide Number Placeholder 3"/>
          <p:cNvSpPr>
            <a:spLocks noGrp="1"/>
          </p:cNvSpPr>
          <p:nvPr>
            <p:ph type="sldNum" sz="quarter" idx="11"/>
          </p:nvPr>
        </p:nvSpPr>
        <p:spPr>
          <a:noFill/>
        </p:spPr>
        <p:txBody>
          <a:bodyPr/>
          <a:lstStyle/>
          <a:p>
            <a:fld id="{B6010A40-DB4D-4D6D-BB5D-E032CB72DF80}" type="slidenum">
              <a:rPr lang="en-US"/>
              <a:pPr/>
              <a:t>203</a:t>
            </a:fld>
            <a:endParaRPr lang="en-US"/>
          </a:p>
        </p:txBody>
      </p:sp>
      <p:sp>
        <p:nvSpPr>
          <p:cNvPr id="101380" name="Rectangle 2"/>
          <p:cNvSpPr>
            <a:spLocks noChangeArrowheads="1"/>
          </p:cNvSpPr>
          <p:nvPr/>
        </p:nvSpPr>
        <p:spPr bwMode="auto">
          <a:xfrm>
            <a:off x="4916488" y="2692400"/>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381" name="Rectangle 3"/>
          <p:cNvSpPr>
            <a:spLocks noChangeArrowheads="1"/>
          </p:cNvSpPr>
          <p:nvPr/>
        </p:nvSpPr>
        <p:spPr bwMode="auto">
          <a:xfrm>
            <a:off x="4916488" y="3235325"/>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382" name="Rectangle 4"/>
          <p:cNvSpPr>
            <a:spLocks noChangeArrowheads="1"/>
          </p:cNvSpPr>
          <p:nvPr/>
        </p:nvSpPr>
        <p:spPr bwMode="auto">
          <a:xfrm>
            <a:off x="4916488" y="3778250"/>
            <a:ext cx="492125" cy="544513"/>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383" name="Rectangle 5"/>
          <p:cNvSpPr>
            <a:spLocks noChangeArrowheads="1"/>
          </p:cNvSpPr>
          <p:nvPr/>
        </p:nvSpPr>
        <p:spPr bwMode="auto">
          <a:xfrm>
            <a:off x="4916488" y="4322763"/>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384" name="Rectangle 6"/>
          <p:cNvSpPr>
            <a:spLocks noChangeArrowheads="1"/>
          </p:cNvSpPr>
          <p:nvPr/>
        </p:nvSpPr>
        <p:spPr bwMode="auto">
          <a:xfrm>
            <a:off x="4916488" y="4865688"/>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385" name="Rectangle 7"/>
          <p:cNvSpPr>
            <a:spLocks noChangeArrowheads="1"/>
          </p:cNvSpPr>
          <p:nvPr/>
        </p:nvSpPr>
        <p:spPr bwMode="auto">
          <a:xfrm>
            <a:off x="4916488" y="5408613"/>
            <a:ext cx="492125" cy="542925"/>
          </a:xfrm>
          <a:prstGeom prst="rect">
            <a:avLst/>
          </a:prstGeom>
          <a:solidFill>
            <a:srgbClr val="FF9999"/>
          </a:solidFill>
          <a:ln w="9525">
            <a:solidFill>
              <a:schemeClr val="tx1"/>
            </a:solidFill>
            <a:miter lim="800000"/>
            <a:headEnd/>
            <a:tailEnd/>
          </a:ln>
        </p:spPr>
        <p:txBody>
          <a:bodyPr wrap="none" anchor="ctr"/>
          <a:lstStyle/>
          <a:p>
            <a:endParaRPr lang="en-US"/>
          </a:p>
        </p:txBody>
      </p:sp>
      <p:grpSp>
        <p:nvGrpSpPr>
          <p:cNvPr id="101386" name="Group 8"/>
          <p:cNvGrpSpPr>
            <a:grpSpLocks/>
          </p:cNvGrpSpPr>
          <p:nvPr/>
        </p:nvGrpSpPr>
        <p:grpSpPr bwMode="auto">
          <a:xfrm>
            <a:off x="5630863" y="2736850"/>
            <a:ext cx="989012" cy="466725"/>
            <a:chOff x="3802" y="3869"/>
            <a:chExt cx="868" cy="289"/>
          </a:xfrm>
        </p:grpSpPr>
        <p:sp>
          <p:nvSpPr>
            <p:cNvPr id="101443" name="Rectangle 9"/>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444" name="Rectangle 10"/>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grpSp>
        <p:nvGrpSpPr>
          <p:cNvPr id="101387" name="Group 11"/>
          <p:cNvGrpSpPr>
            <a:grpSpLocks/>
          </p:cNvGrpSpPr>
          <p:nvPr/>
        </p:nvGrpSpPr>
        <p:grpSpPr bwMode="auto">
          <a:xfrm>
            <a:off x="6762750" y="2736850"/>
            <a:ext cx="989013" cy="466725"/>
            <a:chOff x="3802" y="3869"/>
            <a:chExt cx="868" cy="289"/>
          </a:xfrm>
        </p:grpSpPr>
        <p:sp>
          <p:nvSpPr>
            <p:cNvPr id="101441" name="Rectangle 12"/>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442" name="Rectangle 13"/>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grpSp>
        <p:nvGrpSpPr>
          <p:cNvPr id="101388" name="Group 14"/>
          <p:cNvGrpSpPr>
            <a:grpSpLocks/>
          </p:cNvGrpSpPr>
          <p:nvPr/>
        </p:nvGrpSpPr>
        <p:grpSpPr bwMode="auto">
          <a:xfrm>
            <a:off x="5613400" y="4376738"/>
            <a:ext cx="989013" cy="466725"/>
            <a:chOff x="3802" y="3869"/>
            <a:chExt cx="868" cy="289"/>
          </a:xfrm>
        </p:grpSpPr>
        <p:sp>
          <p:nvSpPr>
            <p:cNvPr id="101439" name="Rectangle 15"/>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440" name="Rectangle 16"/>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grpSp>
        <p:nvGrpSpPr>
          <p:cNvPr id="101389" name="Group 17"/>
          <p:cNvGrpSpPr>
            <a:grpSpLocks/>
          </p:cNvGrpSpPr>
          <p:nvPr/>
        </p:nvGrpSpPr>
        <p:grpSpPr bwMode="auto">
          <a:xfrm>
            <a:off x="5611813" y="3833813"/>
            <a:ext cx="989012" cy="466725"/>
            <a:chOff x="3802" y="3869"/>
            <a:chExt cx="868" cy="289"/>
          </a:xfrm>
        </p:grpSpPr>
        <p:sp>
          <p:nvSpPr>
            <p:cNvPr id="101437" name="Rectangle 18"/>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438" name="Rectangle 19"/>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sp>
        <p:nvSpPr>
          <p:cNvPr id="101390" name="Text Box 20"/>
          <p:cNvSpPr txBox="1">
            <a:spLocks noChangeArrowheads="1"/>
          </p:cNvSpPr>
          <p:nvPr/>
        </p:nvSpPr>
        <p:spPr bwMode="auto">
          <a:xfrm>
            <a:off x="5688013" y="2722563"/>
            <a:ext cx="387350" cy="457200"/>
          </a:xfrm>
          <a:prstGeom prst="rect">
            <a:avLst/>
          </a:prstGeom>
          <a:noFill/>
          <a:ln w="9525">
            <a:noFill/>
            <a:miter lim="800000"/>
            <a:headEnd/>
            <a:tailEnd/>
          </a:ln>
        </p:spPr>
        <p:txBody>
          <a:bodyPr wrap="none">
            <a:spAutoFit/>
          </a:bodyPr>
          <a:lstStyle/>
          <a:p>
            <a:pPr eaLnBrk="0" hangingPunct="0"/>
            <a:r>
              <a:rPr lang="en-US" sz="2400" u="none">
                <a:solidFill>
                  <a:schemeClr val="accent2"/>
                </a:solidFill>
              </a:rPr>
              <a:t>B</a:t>
            </a:r>
            <a:endParaRPr lang="en-US" sz="2400" u="none"/>
          </a:p>
        </p:txBody>
      </p:sp>
      <p:sp>
        <p:nvSpPr>
          <p:cNvPr id="101391" name="Text Box 21"/>
          <p:cNvSpPr txBox="1">
            <a:spLocks noChangeArrowheads="1"/>
          </p:cNvSpPr>
          <p:nvPr/>
        </p:nvSpPr>
        <p:spPr bwMode="auto">
          <a:xfrm>
            <a:off x="6805613" y="2744788"/>
            <a:ext cx="404812" cy="457200"/>
          </a:xfrm>
          <a:prstGeom prst="rect">
            <a:avLst/>
          </a:prstGeom>
          <a:noFill/>
          <a:ln w="9525">
            <a:noFill/>
            <a:miter lim="800000"/>
            <a:headEnd/>
            <a:tailEnd/>
          </a:ln>
        </p:spPr>
        <p:txBody>
          <a:bodyPr wrap="none">
            <a:spAutoFit/>
          </a:bodyPr>
          <a:lstStyle/>
          <a:p>
            <a:pPr eaLnBrk="0" hangingPunct="0"/>
            <a:r>
              <a:rPr lang="en-US" sz="2400" u="none"/>
              <a:t>D</a:t>
            </a:r>
          </a:p>
        </p:txBody>
      </p:sp>
      <p:sp>
        <p:nvSpPr>
          <p:cNvPr id="101392" name="Text Box 22"/>
          <p:cNvSpPr txBox="1">
            <a:spLocks noChangeArrowheads="1"/>
          </p:cNvSpPr>
          <p:nvPr/>
        </p:nvSpPr>
        <p:spPr bwMode="auto">
          <a:xfrm>
            <a:off x="5692775" y="4375150"/>
            <a:ext cx="369888" cy="457200"/>
          </a:xfrm>
          <a:prstGeom prst="rect">
            <a:avLst/>
          </a:prstGeom>
          <a:noFill/>
          <a:ln w="9525">
            <a:noFill/>
            <a:miter lim="800000"/>
            <a:headEnd/>
            <a:tailEnd/>
          </a:ln>
        </p:spPr>
        <p:txBody>
          <a:bodyPr wrap="none">
            <a:spAutoFit/>
          </a:bodyPr>
          <a:lstStyle/>
          <a:p>
            <a:pPr eaLnBrk="0" hangingPunct="0"/>
            <a:r>
              <a:rPr lang="en-US" sz="2400" u="none"/>
              <a:t>E</a:t>
            </a:r>
          </a:p>
        </p:txBody>
      </p:sp>
      <p:sp>
        <p:nvSpPr>
          <p:cNvPr id="101393" name="Text Box 23"/>
          <p:cNvSpPr txBox="1">
            <a:spLocks noChangeArrowheads="1"/>
          </p:cNvSpPr>
          <p:nvPr/>
        </p:nvSpPr>
        <p:spPr bwMode="auto">
          <a:xfrm>
            <a:off x="5681663" y="3851275"/>
            <a:ext cx="404812" cy="457200"/>
          </a:xfrm>
          <a:prstGeom prst="rect">
            <a:avLst/>
          </a:prstGeom>
          <a:noFill/>
          <a:ln w="9525">
            <a:noFill/>
            <a:miter lim="800000"/>
            <a:headEnd/>
            <a:tailEnd/>
          </a:ln>
        </p:spPr>
        <p:txBody>
          <a:bodyPr wrap="none">
            <a:spAutoFit/>
          </a:bodyPr>
          <a:lstStyle/>
          <a:p>
            <a:pPr eaLnBrk="0" hangingPunct="0"/>
            <a:r>
              <a:rPr lang="en-US" sz="2400" u="none"/>
              <a:t>D</a:t>
            </a:r>
          </a:p>
        </p:txBody>
      </p:sp>
      <p:grpSp>
        <p:nvGrpSpPr>
          <p:cNvPr id="101394" name="Group 24"/>
          <p:cNvGrpSpPr>
            <a:grpSpLocks/>
          </p:cNvGrpSpPr>
          <p:nvPr/>
        </p:nvGrpSpPr>
        <p:grpSpPr bwMode="auto">
          <a:xfrm>
            <a:off x="5629275" y="3298825"/>
            <a:ext cx="989013" cy="466725"/>
            <a:chOff x="3802" y="3869"/>
            <a:chExt cx="868" cy="289"/>
          </a:xfrm>
        </p:grpSpPr>
        <p:sp>
          <p:nvSpPr>
            <p:cNvPr id="101435" name="Rectangle 25"/>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436" name="Rectangle 26"/>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sp>
        <p:nvSpPr>
          <p:cNvPr id="101395" name="Text Box 27"/>
          <p:cNvSpPr txBox="1">
            <a:spLocks noChangeArrowheads="1"/>
          </p:cNvSpPr>
          <p:nvPr/>
        </p:nvSpPr>
        <p:spPr bwMode="auto">
          <a:xfrm>
            <a:off x="5689600" y="3295650"/>
            <a:ext cx="387350" cy="457200"/>
          </a:xfrm>
          <a:prstGeom prst="rect">
            <a:avLst/>
          </a:prstGeom>
          <a:noFill/>
          <a:ln w="9525">
            <a:noFill/>
            <a:miter lim="800000"/>
            <a:headEnd/>
            <a:tailEnd/>
          </a:ln>
        </p:spPr>
        <p:txBody>
          <a:bodyPr wrap="none">
            <a:spAutoFit/>
          </a:bodyPr>
          <a:lstStyle/>
          <a:p>
            <a:pPr eaLnBrk="0" hangingPunct="0"/>
            <a:r>
              <a:rPr lang="en-US" sz="2400" u="none"/>
              <a:t>C</a:t>
            </a:r>
          </a:p>
        </p:txBody>
      </p:sp>
      <p:sp>
        <p:nvSpPr>
          <p:cNvPr id="101396" name="Line 28"/>
          <p:cNvSpPr>
            <a:spLocks noChangeShapeType="1"/>
          </p:cNvSpPr>
          <p:nvPr/>
        </p:nvSpPr>
        <p:spPr bwMode="auto">
          <a:xfrm>
            <a:off x="5168900" y="2979738"/>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1397" name="Line 29"/>
          <p:cNvSpPr>
            <a:spLocks noChangeShapeType="1"/>
          </p:cNvSpPr>
          <p:nvPr/>
        </p:nvSpPr>
        <p:spPr bwMode="auto">
          <a:xfrm>
            <a:off x="5180013" y="3519488"/>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1398" name="Line 30"/>
          <p:cNvSpPr>
            <a:spLocks noChangeShapeType="1"/>
          </p:cNvSpPr>
          <p:nvPr/>
        </p:nvSpPr>
        <p:spPr bwMode="auto">
          <a:xfrm>
            <a:off x="5168900" y="4059238"/>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1399" name="Line 31"/>
          <p:cNvSpPr>
            <a:spLocks noChangeShapeType="1"/>
          </p:cNvSpPr>
          <p:nvPr/>
        </p:nvSpPr>
        <p:spPr bwMode="auto">
          <a:xfrm>
            <a:off x="5183188" y="4576763"/>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1400" name="Line 32"/>
          <p:cNvSpPr>
            <a:spLocks noChangeShapeType="1"/>
          </p:cNvSpPr>
          <p:nvPr/>
        </p:nvSpPr>
        <p:spPr bwMode="auto">
          <a:xfrm>
            <a:off x="6332538" y="3001963"/>
            <a:ext cx="469900" cy="0"/>
          </a:xfrm>
          <a:prstGeom prst="line">
            <a:avLst/>
          </a:prstGeom>
          <a:noFill/>
          <a:ln w="19050">
            <a:solidFill>
              <a:schemeClr val="tx1"/>
            </a:solidFill>
            <a:round/>
            <a:headEnd/>
            <a:tailEnd type="triangle" w="med" len="med"/>
          </a:ln>
        </p:spPr>
        <p:txBody>
          <a:bodyPr wrap="none" anchor="ctr"/>
          <a:lstStyle/>
          <a:p>
            <a:endParaRPr lang="en-US"/>
          </a:p>
        </p:txBody>
      </p:sp>
      <p:sp>
        <p:nvSpPr>
          <p:cNvPr id="101401" name="Line 33"/>
          <p:cNvSpPr>
            <a:spLocks noChangeShapeType="1"/>
          </p:cNvSpPr>
          <p:nvPr/>
        </p:nvSpPr>
        <p:spPr bwMode="auto">
          <a:xfrm flipV="1">
            <a:off x="6132513" y="4378325"/>
            <a:ext cx="481012" cy="423863"/>
          </a:xfrm>
          <a:prstGeom prst="line">
            <a:avLst/>
          </a:prstGeom>
          <a:noFill/>
          <a:ln w="9525">
            <a:solidFill>
              <a:schemeClr val="tx1"/>
            </a:solidFill>
            <a:round/>
            <a:headEnd/>
            <a:tailEnd/>
          </a:ln>
        </p:spPr>
        <p:txBody>
          <a:bodyPr wrap="none" anchor="ctr"/>
          <a:lstStyle/>
          <a:p>
            <a:endParaRPr lang="en-US"/>
          </a:p>
        </p:txBody>
      </p:sp>
      <p:sp>
        <p:nvSpPr>
          <p:cNvPr id="101402" name="Line 34"/>
          <p:cNvSpPr>
            <a:spLocks noChangeShapeType="1"/>
          </p:cNvSpPr>
          <p:nvPr/>
        </p:nvSpPr>
        <p:spPr bwMode="auto">
          <a:xfrm flipV="1">
            <a:off x="7273925" y="2754313"/>
            <a:ext cx="481013" cy="423862"/>
          </a:xfrm>
          <a:prstGeom prst="line">
            <a:avLst/>
          </a:prstGeom>
          <a:noFill/>
          <a:ln w="9525">
            <a:solidFill>
              <a:schemeClr val="tx1"/>
            </a:solidFill>
            <a:round/>
            <a:headEnd/>
            <a:tailEnd/>
          </a:ln>
        </p:spPr>
        <p:txBody>
          <a:bodyPr wrap="none" anchor="ctr"/>
          <a:lstStyle/>
          <a:p>
            <a:endParaRPr lang="en-US"/>
          </a:p>
        </p:txBody>
      </p:sp>
      <p:sp>
        <p:nvSpPr>
          <p:cNvPr id="101403" name="Line 35"/>
          <p:cNvSpPr>
            <a:spLocks noChangeShapeType="1"/>
          </p:cNvSpPr>
          <p:nvPr/>
        </p:nvSpPr>
        <p:spPr bwMode="auto">
          <a:xfrm flipV="1">
            <a:off x="6134100" y="3319463"/>
            <a:ext cx="481013" cy="423862"/>
          </a:xfrm>
          <a:prstGeom prst="line">
            <a:avLst/>
          </a:prstGeom>
          <a:noFill/>
          <a:ln w="9525">
            <a:solidFill>
              <a:schemeClr val="tx1"/>
            </a:solidFill>
            <a:round/>
            <a:headEnd/>
            <a:tailEnd/>
          </a:ln>
        </p:spPr>
        <p:txBody>
          <a:bodyPr wrap="none" anchor="ctr"/>
          <a:lstStyle/>
          <a:p>
            <a:endParaRPr lang="en-US"/>
          </a:p>
        </p:txBody>
      </p:sp>
      <p:sp>
        <p:nvSpPr>
          <p:cNvPr id="101404" name="AutoShape 36"/>
          <p:cNvSpPr>
            <a:spLocks/>
          </p:cNvSpPr>
          <p:nvPr/>
        </p:nvSpPr>
        <p:spPr bwMode="auto">
          <a:xfrm rot="5400000">
            <a:off x="5052219" y="2353469"/>
            <a:ext cx="242888" cy="495300"/>
          </a:xfrm>
          <a:prstGeom prst="leftBrace">
            <a:avLst>
              <a:gd name="adj1" fmla="val 16993"/>
              <a:gd name="adj2" fmla="val 50000"/>
            </a:avLst>
          </a:prstGeom>
          <a:noFill/>
          <a:ln w="19050">
            <a:solidFill>
              <a:schemeClr val="tx1"/>
            </a:solidFill>
            <a:round/>
            <a:headEnd/>
            <a:tailEnd/>
          </a:ln>
        </p:spPr>
        <p:txBody>
          <a:bodyPr wrap="none" anchor="ctr"/>
          <a:lstStyle/>
          <a:p>
            <a:endParaRPr lang="en-US"/>
          </a:p>
        </p:txBody>
      </p:sp>
      <p:sp>
        <p:nvSpPr>
          <p:cNvPr id="101405" name="AutoShape 37"/>
          <p:cNvSpPr>
            <a:spLocks/>
          </p:cNvSpPr>
          <p:nvPr/>
        </p:nvSpPr>
        <p:spPr bwMode="auto">
          <a:xfrm rot="5400000">
            <a:off x="6008688" y="2101850"/>
            <a:ext cx="255587" cy="989013"/>
          </a:xfrm>
          <a:prstGeom prst="leftBrace">
            <a:avLst>
              <a:gd name="adj1" fmla="val 32246"/>
              <a:gd name="adj2" fmla="val 50000"/>
            </a:avLst>
          </a:prstGeom>
          <a:noFill/>
          <a:ln w="19050">
            <a:solidFill>
              <a:schemeClr val="tx1"/>
            </a:solidFill>
            <a:round/>
            <a:headEnd/>
            <a:tailEnd/>
          </a:ln>
        </p:spPr>
        <p:txBody>
          <a:bodyPr wrap="none" anchor="ctr"/>
          <a:lstStyle/>
          <a:p>
            <a:endParaRPr lang="en-US"/>
          </a:p>
        </p:txBody>
      </p:sp>
      <p:sp>
        <p:nvSpPr>
          <p:cNvPr id="101406" name="AutoShape 38"/>
          <p:cNvSpPr>
            <a:spLocks/>
          </p:cNvSpPr>
          <p:nvPr/>
        </p:nvSpPr>
        <p:spPr bwMode="auto">
          <a:xfrm rot="5400000">
            <a:off x="5052219" y="2353469"/>
            <a:ext cx="242888" cy="495300"/>
          </a:xfrm>
          <a:prstGeom prst="leftBrace">
            <a:avLst>
              <a:gd name="adj1" fmla="val 16993"/>
              <a:gd name="adj2" fmla="val 50000"/>
            </a:avLst>
          </a:prstGeom>
          <a:noFill/>
          <a:ln w="19050">
            <a:solidFill>
              <a:schemeClr val="tx1"/>
            </a:solidFill>
            <a:round/>
            <a:headEnd/>
            <a:tailEnd/>
          </a:ln>
        </p:spPr>
        <p:txBody>
          <a:bodyPr wrap="none" anchor="ctr"/>
          <a:lstStyle/>
          <a:p>
            <a:endParaRPr lang="en-US"/>
          </a:p>
        </p:txBody>
      </p:sp>
      <p:sp>
        <p:nvSpPr>
          <p:cNvPr id="101407" name="AutoShape 39"/>
          <p:cNvSpPr>
            <a:spLocks/>
          </p:cNvSpPr>
          <p:nvPr/>
        </p:nvSpPr>
        <p:spPr bwMode="auto">
          <a:xfrm rot="5400000">
            <a:off x="6008688" y="2101850"/>
            <a:ext cx="255587" cy="989013"/>
          </a:xfrm>
          <a:prstGeom prst="leftBrace">
            <a:avLst>
              <a:gd name="adj1" fmla="val 32246"/>
              <a:gd name="adj2" fmla="val 50000"/>
            </a:avLst>
          </a:prstGeom>
          <a:noFill/>
          <a:ln w="19050">
            <a:solidFill>
              <a:schemeClr val="tx1"/>
            </a:solidFill>
            <a:round/>
            <a:headEnd/>
            <a:tailEnd/>
          </a:ln>
        </p:spPr>
        <p:txBody>
          <a:bodyPr wrap="none" anchor="ctr"/>
          <a:lstStyle/>
          <a:p>
            <a:endParaRPr lang="en-US"/>
          </a:p>
        </p:txBody>
      </p:sp>
      <p:sp>
        <p:nvSpPr>
          <p:cNvPr id="101408" name="Text Box 40"/>
          <p:cNvSpPr txBox="1">
            <a:spLocks noChangeArrowheads="1"/>
          </p:cNvSpPr>
          <p:nvPr/>
        </p:nvSpPr>
        <p:spPr bwMode="auto">
          <a:xfrm>
            <a:off x="5014913" y="2057400"/>
            <a:ext cx="266700" cy="457200"/>
          </a:xfrm>
          <a:prstGeom prst="rect">
            <a:avLst/>
          </a:prstGeom>
          <a:noFill/>
          <a:ln w="9525">
            <a:noFill/>
            <a:miter lim="800000"/>
            <a:headEnd/>
            <a:tailEnd/>
          </a:ln>
        </p:spPr>
        <p:txBody>
          <a:bodyPr>
            <a:spAutoFit/>
          </a:bodyPr>
          <a:lstStyle/>
          <a:p>
            <a:pPr eaLnBrk="0" hangingPunct="0">
              <a:spcBef>
                <a:spcPct val="50000"/>
              </a:spcBef>
            </a:pPr>
            <a:r>
              <a:rPr lang="en-US" sz="2400" i="1" u="none"/>
              <a:t>a</a:t>
            </a:r>
            <a:endParaRPr lang="en-US" sz="2400" u="none"/>
          </a:p>
        </p:txBody>
      </p:sp>
      <p:sp>
        <p:nvSpPr>
          <p:cNvPr id="101409" name="Text Box 41"/>
          <p:cNvSpPr txBox="1">
            <a:spLocks noChangeArrowheads="1"/>
          </p:cNvSpPr>
          <p:nvPr/>
        </p:nvSpPr>
        <p:spPr bwMode="auto">
          <a:xfrm>
            <a:off x="5975350" y="2058988"/>
            <a:ext cx="266700" cy="457200"/>
          </a:xfrm>
          <a:prstGeom prst="rect">
            <a:avLst/>
          </a:prstGeom>
          <a:noFill/>
          <a:ln w="9525">
            <a:noFill/>
            <a:miter lim="800000"/>
            <a:headEnd/>
            <a:tailEnd/>
          </a:ln>
        </p:spPr>
        <p:txBody>
          <a:bodyPr>
            <a:spAutoFit/>
          </a:bodyPr>
          <a:lstStyle/>
          <a:p>
            <a:pPr eaLnBrk="0" hangingPunct="0">
              <a:spcBef>
                <a:spcPct val="50000"/>
              </a:spcBef>
            </a:pPr>
            <a:r>
              <a:rPr lang="en-US" sz="2400" i="1" u="none"/>
              <a:t>b</a:t>
            </a:r>
            <a:endParaRPr lang="en-US" sz="2400" u="none"/>
          </a:p>
        </p:txBody>
      </p:sp>
      <p:sp>
        <p:nvSpPr>
          <p:cNvPr id="101410" name="Text Box 42"/>
          <p:cNvSpPr txBox="1">
            <a:spLocks noChangeArrowheads="1"/>
          </p:cNvSpPr>
          <p:nvPr/>
        </p:nvSpPr>
        <p:spPr bwMode="auto">
          <a:xfrm>
            <a:off x="4495800" y="2659063"/>
            <a:ext cx="442913" cy="3290887"/>
          </a:xfrm>
          <a:prstGeom prst="rect">
            <a:avLst/>
          </a:prstGeom>
          <a:noFill/>
          <a:ln w="9525">
            <a:noFill/>
            <a:miter lim="800000"/>
            <a:headEnd/>
            <a:tailEnd/>
          </a:ln>
        </p:spPr>
        <p:txBody>
          <a:bodyPr>
            <a:spAutoFit/>
          </a:bodyPr>
          <a:lstStyle/>
          <a:p>
            <a:pPr eaLnBrk="0" hangingPunct="0">
              <a:spcBef>
                <a:spcPct val="55000"/>
              </a:spcBef>
            </a:pPr>
            <a:r>
              <a:rPr lang="en-US" sz="2400" u="none"/>
              <a:t>A</a:t>
            </a:r>
          </a:p>
          <a:p>
            <a:pPr eaLnBrk="0" hangingPunct="0">
              <a:spcBef>
                <a:spcPct val="55000"/>
              </a:spcBef>
            </a:pPr>
            <a:r>
              <a:rPr lang="en-US" sz="2400" u="none"/>
              <a:t>B</a:t>
            </a:r>
          </a:p>
          <a:p>
            <a:pPr eaLnBrk="0" hangingPunct="0">
              <a:spcBef>
                <a:spcPct val="55000"/>
              </a:spcBef>
            </a:pPr>
            <a:r>
              <a:rPr lang="en-US" sz="2400" u="none"/>
              <a:t>C</a:t>
            </a:r>
          </a:p>
          <a:p>
            <a:pPr eaLnBrk="0" hangingPunct="0">
              <a:spcBef>
                <a:spcPct val="55000"/>
              </a:spcBef>
            </a:pPr>
            <a:r>
              <a:rPr lang="en-US" sz="2400" u="none"/>
              <a:t>D</a:t>
            </a:r>
          </a:p>
          <a:p>
            <a:pPr eaLnBrk="0" hangingPunct="0">
              <a:spcBef>
                <a:spcPct val="55000"/>
              </a:spcBef>
            </a:pPr>
            <a:r>
              <a:rPr lang="en-US" sz="2400" u="none"/>
              <a:t>E</a:t>
            </a:r>
          </a:p>
          <a:p>
            <a:pPr eaLnBrk="0" hangingPunct="0">
              <a:spcBef>
                <a:spcPct val="55000"/>
              </a:spcBef>
            </a:pPr>
            <a:r>
              <a:rPr lang="en-US" sz="2400" u="none"/>
              <a:t>F</a:t>
            </a:r>
          </a:p>
        </p:txBody>
      </p:sp>
      <p:grpSp>
        <p:nvGrpSpPr>
          <p:cNvPr id="101411" name="Group 43"/>
          <p:cNvGrpSpPr>
            <a:grpSpLocks/>
          </p:cNvGrpSpPr>
          <p:nvPr/>
        </p:nvGrpSpPr>
        <p:grpSpPr bwMode="auto">
          <a:xfrm>
            <a:off x="6330950" y="3833813"/>
            <a:ext cx="1422400" cy="466725"/>
            <a:chOff x="4002" y="2866"/>
            <a:chExt cx="896" cy="294"/>
          </a:xfrm>
        </p:grpSpPr>
        <p:grpSp>
          <p:nvGrpSpPr>
            <p:cNvPr id="101429" name="Group 44"/>
            <p:cNvGrpSpPr>
              <a:grpSpLocks/>
            </p:cNvGrpSpPr>
            <p:nvPr/>
          </p:nvGrpSpPr>
          <p:grpSpPr bwMode="auto">
            <a:xfrm>
              <a:off x="4273" y="2866"/>
              <a:ext cx="623" cy="294"/>
              <a:chOff x="3802" y="3869"/>
              <a:chExt cx="868" cy="289"/>
            </a:xfrm>
          </p:grpSpPr>
          <p:sp>
            <p:nvSpPr>
              <p:cNvPr id="101433" name="Rectangle 45"/>
              <p:cNvSpPr>
                <a:spLocks noChangeArrowheads="1"/>
              </p:cNvSpPr>
              <p:nvPr/>
            </p:nvSpPr>
            <p:spPr bwMode="auto">
              <a:xfrm>
                <a:off x="3802" y="3869"/>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sp>
            <p:nvSpPr>
              <p:cNvPr id="101434" name="Rectangle 46"/>
              <p:cNvSpPr>
                <a:spLocks noChangeArrowheads="1"/>
              </p:cNvSpPr>
              <p:nvPr/>
            </p:nvSpPr>
            <p:spPr bwMode="auto">
              <a:xfrm>
                <a:off x="4238" y="3870"/>
                <a:ext cx="432" cy="288"/>
              </a:xfrm>
              <a:prstGeom prst="rect">
                <a:avLst/>
              </a:prstGeom>
              <a:solidFill>
                <a:srgbClr val="FF9999"/>
              </a:solidFill>
              <a:ln w="9525">
                <a:solidFill>
                  <a:schemeClr val="tx1"/>
                </a:solidFill>
                <a:miter lim="800000"/>
                <a:headEnd/>
                <a:tailEnd/>
              </a:ln>
            </p:spPr>
            <p:txBody>
              <a:bodyPr wrap="none" anchor="ctr"/>
              <a:lstStyle/>
              <a:p>
                <a:endParaRPr lang="en-US"/>
              </a:p>
            </p:txBody>
          </p:sp>
        </p:grpSp>
        <p:sp>
          <p:nvSpPr>
            <p:cNvPr id="101430" name="Text Box 47"/>
            <p:cNvSpPr txBox="1">
              <a:spLocks noChangeArrowheads="1"/>
            </p:cNvSpPr>
            <p:nvPr/>
          </p:nvSpPr>
          <p:spPr bwMode="auto">
            <a:xfrm>
              <a:off x="4300" y="2871"/>
              <a:ext cx="233" cy="288"/>
            </a:xfrm>
            <a:prstGeom prst="rect">
              <a:avLst/>
            </a:prstGeom>
            <a:noFill/>
            <a:ln w="9525">
              <a:noFill/>
              <a:miter lim="800000"/>
              <a:headEnd/>
              <a:tailEnd/>
            </a:ln>
          </p:spPr>
          <p:txBody>
            <a:bodyPr wrap="none">
              <a:spAutoFit/>
            </a:bodyPr>
            <a:lstStyle/>
            <a:p>
              <a:pPr eaLnBrk="0" hangingPunct="0"/>
              <a:r>
                <a:rPr lang="en-US" sz="2400" u="none"/>
                <a:t>E</a:t>
              </a:r>
            </a:p>
          </p:txBody>
        </p:sp>
        <p:sp>
          <p:nvSpPr>
            <p:cNvPr id="101431" name="Line 48"/>
            <p:cNvSpPr>
              <a:spLocks noChangeShapeType="1"/>
            </p:cNvSpPr>
            <p:nvPr/>
          </p:nvSpPr>
          <p:spPr bwMode="auto">
            <a:xfrm>
              <a:off x="4002" y="3033"/>
              <a:ext cx="296" cy="0"/>
            </a:xfrm>
            <a:prstGeom prst="line">
              <a:avLst/>
            </a:prstGeom>
            <a:noFill/>
            <a:ln w="19050">
              <a:solidFill>
                <a:schemeClr val="tx1"/>
              </a:solidFill>
              <a:round/>
              <a:headEnd/>
              <a:tailEnd type="triangle" w="med" len="med"/>
            </a:ln>
          </p:spPr>
          <p:txBody>
            <a:bodyPr wrap="none" anchor="ctr"/>
            <a:lstStyle/>
            <a:p>
              <a:endParaRPr lang="en-US"/>
            </a:p>
          </p:txBody>
        </p:sp>
        <p:sp>
          <p:nvSpPr>
            <p:cNvPr id="101432" name="Line 49"/>
            <p:cNvSpPr>
              <a:spLocks noChangeShapeType="1"/>
            </p:cNvSpPr>
            <p:nvPr/>
          </p:nvSpPr>
          <p:spPr bwMode="auto">
            <a:xfrm flipV="1">
              <a:off x="4595" y="2877"/>
              <a:ext cx="303" cy="267"/>
            </a:xfrm>
            <a:prstGeom prst="line">
              <a:avLst/>
            </a:prstGeom>
            <a:noFill/>
            <a:ln w="9525">
              <a:solidFill>
                <a:schemeClr val="tx1"/>
              </a:solidFill>
              <a:round/>
              <a:headEnd/>
              <a:tailEnd/>
            </a:ln>
          </p:spPr>
          <p:txBody>
            <a:bodyPr wrap="none" anchor="ctr"/>
            <a:lstStyle/>
            <a:p>
              <a:endParaRPr lang="en-US"/>
            </a:p>
          </p:txBody>
        </p:sp>
      </p:grpSp>
      <p:sp>
        <p:nvSpPr>
          <p:cNvPr id="101412" name="Line 50"/>
          <p:cNvSpPr>
            <a:spLocks noChangeShapeType="1"/>
          </p:cNvSpPr>
          <p:nvPr/>
        </p:nvSpPr>
        <p:spPr bwMode="auto">
          <a:xfrm flipH="1">
            <a:off x="4919663" y="4873625"/>
            <a:ext cx="473075" cy="544513"/>
          </a:xfrm>
          <a:prstGeom prst="line">
            <a:avLst/>
          </a:prstGeom>
          <a:noFill/>
          <a:ln w="12700">
            <a:solidFill>
              <a:schemeClr val="tx1"/>
            </a:solidFill>
            <a:round/>
            <a:headEnd/>
            <a:tailEnd/>
          </a:ln>
        </p:spPr>
        <p:txBody>
          <a:bodyPr/>
          <a:lstStyle/>
          <a:p>
            <a:endParaRPr lang="en-US"/>
          </a:p>
        </p:txBody>
      </p:sp>
      <p:sp>
        <p:nvSpPr>
          <p:cNvPr id="101413" name="Line 51"/>
          <p:cNvSpPr>
            <a:spLocks noChangeShapeType="1"/>
          </p:cNvSpPr>
          <p:nvPr/>
        </p:nvSpPr>
        <p:spPr bwMode="auto">
          <a:xfrm flipH="1">
            <a:off x="4919663" y="5418138"/>
            <a:ext cx="493712" cy="523875"/>
          </a:xfrm>
          <a:prstGeom prst="line">
            <a:avLst/>
          </a:prstGeom>
          <a:noFill/>
          <a:ln w="12700">
            <a:solidFill>
              <a:schemeClr val="tx1"/>
            </a:solidFill>
            <a:round/>
            <a:headEnd/>
            <a:tailEnd/>
          </a:ln>
        </p:spPr>
        <p:txBody>
          <a:bodyPr/>
          <a:lstStyle/>
          <a:p>
            <a:endParaRPr lang="en-US"/>
          </a:p>
        </p:txBody>
      </p:sp>
      <p:sp>
        <p:nvSpPr>
          <p:cNvPr id="101414" name="Oval 52"/>
          <p:cNvSpPr>
            <a:spLocks noChangeArrowheads="1"/>
          </p:cNvSpPr>
          <p:nvPr/>
        </p:nvSpPr>
        <p:spPr bwMode="auto">
          <a:xfrm>
            <a:off x="381000" y="3281363"/>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A</a:t>
            </a:r>
          </a:p>
        </p:txBody>
      </p:sp>
      <p:sp>
        <p:nvSpPr>
          <p:cNvPr id="101415" name="Oval 53"/>
          <p:cNvSpPr>
            <a:spLocks noChangeArrowheads="1"/>
          </p:cNvSpPr>
          <p:nvPr/>
        </p:nvSpPr>
        <p:spPr bwMode="auto">
          <a:xfrm>
            <a:off x="1524000" y="2747963"/>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B</a:t>
            </a:r>
          </a:p>
        </p:txBody>
      </p:sp>
      <p:sp>
        <p:nvSpPr>
          <p:cNvPr id="101416" name="Oval 54"/>
          <p:cNvSpPr>
            <a:spLocks noChangeArrowheads="1"/>
          </p:cNvSpPr>
          <p:nvPr/>
        </p:nvSpPr>
        <p:spPr bwMode="auto">
          <a:xfrm>
            <a:off x="2895600" y="3052763"/>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C</a:t>
            </a:r>
          </a:p>
        </p:txBody>
      </p:sp>
      <p:sp>
        <p:nvSpPr>
          <p:cNvPr id="101417" name="Oval 55"/>
          <p:cNvSpPr>
            <a:spLocks noChangeArrowheads="1"/>
          </p:cNvSpPr>
          <p:nvPr/>
        </p:nvSpPr>
        <p:spPr bwMode="auto">
          <a:xfrm>
            <a:off x="2438400" y="441960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E</a:t>
            </a:r>
          </a:p>
        </p:txBody>
      </p:sp>
      <p:sp>
        <p:nvSpPr>
          <p:cNvPr id="101418" name="Oval 56"/>
          <p:cNvSpPr>
            <a:spLocks noChangeArrowheads="1"/>
          </p:cNvSpPr>
          <p:nvPr/>
        </p:nvSpPr>
        <p:spPr bwMode="auto">
          <a:xfrm>
            <a:off x="1066800" y="4271963"/>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D</a:t>
            </a:r>
          </a:p>
        </p:txBody>
      </p:sp>
      <p:sp>
        <p:nvSpPr>
          <p:cNvPr id="101419" name="Oval 57"/>
          <p:cNvSpPr>
            <a:spLocks noChangeArrowheads="1"/>
          </p:cNvSpPr>
          <p:nvPr/>
        </p:nvSpPr>
        <p:spPr bwMode="auto">
          <a:xfrm>
            <a:off x="3505200" y="3890963"/>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u="none"/>
              <a:t>F</a:t>
            </a:r>
          </a:p>
        </p:txBody>
      </p:sp>
      <p:cxnSp>
        <p:nvCxnSpPr>
          <p:cNvPr id="101420" name="AutoShape 58"/>
          <p:cNvCxnSpPr>
            <a:cxnSpLocks noChangeShapeType="1"/>
            <a:stCxn id="101416" idx="4"/>
            <a:endCxn id="101417" idx="0"/>
          </p:cNvCxnSpPr>
          <p:nvPr/>
        </p:nvCxnSpPr>
        <p:spPr bwMode="auto">
          <a:xfrm flipH="1">
            <a:off x="2705100" y="3586163"/>
            <a:ext cx="457200" cy="833437"/>
          </a:xfrm>
          <a:prstGeom prst="straightConnector1">
            <a:avLst/>
          </a:prstGeom>
          <a:noFill/>
          <a:ln w="9525">
            <a:solidFill>
              <a:schemeClr val="tx1"/>
            </a:solidFill>
            <a:round/>
            <a:headEnd/>
            <a:tailEnd type="triangle" w="med" len="med"/>
          </a:ln>
        </p:spPr>
      </p:cxnSp>
      <p:cxnSp>
        <p:nvCxnSpPr>
          <p:cNvPr id="101421" name="AutoShape 59"/>
          <p:cNvCxnSpPr>
            <a:cxnSpLocks noChangeShapeType="1"/>
            <a:stCxn id="101418" idx="6"/>
            <a:endCxn id="101417" idx="2"/>
          </p:cNvCxnSpPr>
          <p:nvPr/>
        </p:nvCxnSpPr>
        <p:spPr bwMode="auto">
          <a:xfrm>
            <a:off x="1600200" y="4538663"/>
            <a:ext cx="838200" cy="147637"/>
          </a:xfrm>
          <a:prstGeom prst="straightConnector1">
            <a:avLst/>
          </a:prstGeom>
          <a:noFill/>
          <a:ln w="9525">
            <a:solidFill>
              <a:schemeClr val="tx1"/>
            </a:solidFill>
            <a:round/>
            <a:headEnd/>
            <a:tailEnd type="triangle" w="med" len="med"/>
          </a:ln>
        </p:spPr>
      </p:cxnSp>
      <p:cxnSp>
        <p:nvCxnSpPr>
          <p:cNvPr id="101422" name="AutoShape 60"/>
          <p:cNvCxnSpPr>
            <a:cxnSpLocks noChangeShapeType="1"/>
            <a:stCxn id="101414" idx="5"/>
            <a:endCxn id="101418" idx="1"/>
          </p:cNvCxnSpPr>
          <p:nvPr/>
        </p:nvCxnSpPr>
        <p:spPr bwMode="auto">
          <a:xfrm>
            <a:off x="836613" y="3736975"/>
            <a:ext cx="307975" cy="612775"/>
          </a:xfrm>
          <a:prstGeom prst="straightConnector1">
            <a:avLst/>
          </a:prstGeom>
          <a:noFill/>
          <a:ln w="9525">
            <a:solidFill>
              <a:schemeClr val="tx1"/>
            </a:solidFill>
            <a:round/>
            <a:headEnd/>
            <a:tailEnd type="triangle" w="med" len="med"/>
          </a:ln>
        </p:spPr>
      </p:cxnSp>
      <p:cxnSp>
        <p:nvCxnSpPr>
          <p:cNvPr id="101423" name="AutoShape 61"/>
          <p:cNvCxnSpPr>
            <a:cxnSpLocks noChangeShapeType="1"/>
            <a:stCxn id="101416" idx="3"/>
            <a:endCxn id="101418" idx="7"/>
          </p:cNvCxnSpPr>
          <p:nvPr/>
        </p:nvCxnSpPr>
        <p:spPr bwMode="auto">
          <a:xfrm flipH="1">
            <a:off x="1522413" y="3508375"/>
            <a:ext cx="1450975" cy="841375"/>
          </a:xfrm>
          <a:prstGeom prst="straightConnector1">
            <a:avLst/>
          </a:prstGeom>
          <a:noFill/>
          <a:ln w="9525">
            <a:solidFill>
              <a:schemeClr val="tx1"/>
            </a:solidFill>
            <a:round/>
            <a:headEnd/>
            <a:tailEnd type="triangle" w="med" len="med"/>
          </a:ln>
        </p:spPr>
      </p:cxnSp>
      <p:cxnSp>
        <p:nvCxnSpPr>
          <p:cNvPr id="101424" name="AutoShape 62"/>
          <p:cNvCxnSpPr>
            <a:cxnSpLocks noChangeShapeType="1"/>
            <a:stCxn id="101415" idx="6"/>
            <a:endCxn id="101416" idx="2"/>
          </p:cNvCxnSpPr>
          <p:nvPr/>
        </p:nvCxnSpPr>
        <p:spPr bwMode="auto">
          <a:xfrm>
            <a:off x="2057400" y="3014663"/>
            <a:ext cx="838200" cy="304800"/>
          </a:xfrm>
          <a:prstGeom prst="straightConnector1">
            <a:avLst/>
          </a:prstGeom>
          <a:noFill/>
          <a:ln w="9525">
            <a:solidFill>
              <a:schemeClr val="tx1"/>
            </a:solidFill>
            <a:round/>
            <a:headEnd/>
            <a:tailEnd type="triangle" w="med" len="med"/>
          </a:ln>
        </p:spPr>
      </p:cxnSp>
      <p:cxnSp>
        <p:nvCxnSpPr>
          <p:cNvPr id="101425" name="AutoShape 63"/>
          <p:cNvCxnSpPr>
            <a:cxnSpLocks noChangeShapeType="1"/>
            <a:stCxn id="101414" idx="7"/>
            <a:endCxn id="101415" idx="2"/>
          </p:cNvCxnSpPr>
          <p:nvPr/>
        </p:nvCxnSpPr>
        <p:spPr bwMode="auto">
          <a:xfrm flipV="1">
            <a:off x="836613" y="3014663"/>
            <a:ext cx="687387" cy="344487"/>
          </a:xfrm>
          <a:prstGeom prst="straightConnector1">
            <a:avLst/>
          </a:prstGeom>
          <a:noFill/>
          <a:ln w="25400">
            <a:solidFill>
              <a:schemeClr val="accent2"/>
            </a:solidFill>
            <a:round/>
            <a:headEnd/>
            <a:tailEnd type="triangle" w="med" len="med"/>
          </a:ln>
        </p:spPr>
      </p:cxnSp>
      <p:sp>
        <p:nvSpPr>
          <p:cNvPr id="101426" name="Rectangle 65"/>
          <p:cNvSpPr>
            <a:spLocks noChangeArrowheads="1"/>
          </p:cNvSpPr>
          <p:nvPr/>
        </p:nvSpPr>
        <p:spPr bwMode="auto">
          <a:xfrm>
            <a:off x="5854700" y="5705475"/>
            <a:ext cx="2809875" cy="466725"/>
          </a:xfrm>
          <a:prstGeom prst="rect">
            <a:avLst/>
          </a:prstGeom>
          <a:noFill/>
          <a:ln w="9525">
            <a:solidFill>
              <a:srgbClr val="FF9999"/>
            </a:solidFill>
            <a:miter lim="800000"/>
            <a:headEnd/>
            <a:tailEnd/>
          </a:ln>
        </p:spPr>
        <p:txBody>
          <a:bodyPr wrap="none" anchor="ctr">
            <a:spAutoFit/>
          </a:bodyPr>
          <a:lstStyle/>
          <a:p>
            <a:pPr algn="ctr" eaLnBrk="0" hangingPunct="0"/>
            <a:r>
              <a:rPr lang="en-US" sz="2400" u="none"/>
              <a:t>Bộ nhớ = </a:t>
            </a:r>
            <a:r>
              <a:rPr lang="en-US" sz="2400" i="1" u="none"/>
              <a:t>a</a:t>
            </a:r>
            <a:r>
              <a:rPr lang="en-US" sz="2400" u="none"/>
              <a:t> |</a:t>
            </a:r>
            <a:r>
              <a:rPr lang="en-US" sz="2400" i="1" u="none"/>
              <a:t>V</a:t>
            </a:r>
            <a:r>
              <a:rPr lang="en-US" sz="2400" u="none"/>
              <a:t>| + </a:t>
            </a:r>
            <a:r>
              <a:rPr lang="en-US" sz="2400" i="1" u="none"/>
              <a:t>b</a:t>
            </a:r>
            <a:r>
              <a:rPr lang="en-US" sz="2400" u="none"/>
              <a:t> |</a:t>
            </a:r>
            <a:r>
              <a:rPr lang="en-US" sz="2400" i="1" u="none"/>
              <a:t>E</a:t>
            </a:r>
            <a:r>
              <a:rPr lang="en-US" sz="2400" u="none"/>
              <a:t>|</a:t>
            </a:r>
          </a:p>
        </p:txBody>
      </p:sp>
      <p:sp>
        <p:nvSpPr>
          <p:cNvPr id="101427" name="Rectangle 66"/>
          <p:cNvSpPr>
            <a:spLocks noGrp="1" noChangeArrowheads="1"/>
          </p:cNvSpPr>
          <p:nvPr>
            <p:ph type="title"/>
          </p:nvPr>
        </p:nvSpPr>
        <p:spPr/>
        <p:txBody>
          <a:bodyPr/>
          <a:lstStyle/>
          <a:p>
            <a:pPr eaLnBrk="1" hangingPunct="1"/>
            <a:r>
              <a:rPr lang="en-US" smtClean="0">
                <a:solidFill>
                  <a:srgbClr val="FF3300"/>
                </a:solidFill>
              </a:rPr>
              <a:t>Danh sách kề của đồ thị có hướng</a:t>
            </a:r>
          </a:p>
        </p:txBody>
      </p:sp>
      <p:sp>
        <p:nvSpPr>
          <p:cNvPr id="101428" name="Text Box 67"/>
          <p:cNvSpPr txBox="1">
            <a:spLocks noChangeArrowheads="1"/>
          </p:cNvSpPr>
          <p:nvPr/>
        </p:nvSpPr>
        <p:spPr bwMode="auto">
          <a:xfrm>
            <a:off x="373005" y="1508125"/>
            <a:ext cx="8361477" cy="401328"/>
          </a:xfrm>
          <a:prstGeom prst="rect">
            <a:avLst/>
          </a:prstGeom>
          <a:noFill/>
          <a:ln w="9525">
            <a:noFill/>
            <a:miter lim="800000"/>
            <a:headEnd/>
            <a:tailEnd/>
          </a:ln>
        </p:spPr>
        <p:txBody>
          <a:bodyPr wrap="square">
            <a:spAutoFit/>
          </a:bodyPr>
          <a:lstStyle/>
          <a:p>
            <a:pPr eaLnBrk="0" hangingPunct="0">
              <a:lnSpc>
                <a:spcPct val="70000"/>
              </a:lnSpc>
              <a:spcBef>
                <a:spcPct val="50000"/>
              </a:spcBef>
            </a:pPr>
            <a:r>
              <a:rPr lang="en-US" sz="2800" u="none">
                <a:solidFill>
                  <a:srgbClr val="C00000"/>
                </a:solidFill>
                <a:latin typeface="+mj-lt"/>
                <a:sym typeface="Math A" pitchFamily="18" charset="2"/>
              </a:rPr>
              <a:t>Với mỗi </a:t>
            </a:r>
            <a:r>
              <a:rPr lang="en-US" sz="2800" i="1" u="none">
                <a:solidFill>
                  <a:srgbClr val="C00000"/>
                </a:solidFill>
                <a:latin typeface="+mj-lt"/>
                <a:sym typeface="Math A" pitchFamily="18" charset="2"/>
              </a:rPr>
              <a:t>v </a:t>
            </a:r>
            <a:r>
              <a:rPr lang="en-US" sz="2800" u="none">
                <a:solidFill>
                  <a:srgbClr val="C00000"/>
                </a:solidFill>
                <a:latin typeface="+mj-lt"/>
                <a:sym typeface="Symbol" pitchFamily="18" charset="2"/>
              </a:rPr>
              <a:t></a:t>
            </a:r>
            <a:r>
              <a:rPr lang="en-US" sz="2800" u="none">
                <a:solidFill>
                  <a:srgbClr val="C00000"/>
                </a:solidFill>
                <a:latin typeface="+mj-lt"/>
                <a:sym typeface="Math A" pitchFamily="18" charset="2"/>
              </a:rPr>
              <a:t> </a:t>
            </a:r>
            <a:r>
              <a:rPr lang="en-US" sz="2800" i="1" u="none">
                <a:solidFill>
                  <a:srgbClr val="C00000"/>
                </a:solidFill>
                <a:latin typeface="+mj-lt"/>
                <a:sym typeface="Math A" pitchFamily="18" charset="2"/>
              </a:rPr>
              <a:t>V</a:t>
            </a:r>
            <a:r>
              <a:rPr lang="en-US" sz="2800" u="none">
                <a:solidFill>
                  <a:srgbClr val="C00000"/>
                </a:solidFill>
                <a:latin typeface="+mj-lt"/>
                <a:sym typeface="Math A" pitchFamily="18" charset="2"/>
              </a:rPr>
              <a:t>, Ke</a:t>
            </a:r>
            <a:r>
              <a:rPr lang="en-US" sz="2800" u="none">
                <a:solidFill>
                  <a:srgbClr val="C00000"/>
                </a:solidFill>
                <a:latin typeface="+mj-lt"/>
              </a:rPr>
              <a:t>(</a:t>
            </a:r>
            <a:r>
              <a:rPr lang="en-US" sz="2800" i="1" u="none">
                <a:solidFill>
                  <a:srgbClr val="C00000"/>
                </a:solidFill>
                <a:latin typeface="+mj-lt"/>
              </a:rPr>
              <a:t>v</a:t>
            </a:r>
            <a:r>
              <a:rPr lang="en-US" sz="2800" u="none">
                <a:solidFill>
                  <a:srgbClr val="C00000"/>
                </a:solidFill>
                <a:latin typeface="+mj-lt"/>
              </a:rPr>
              <a:t>) = </a:t>
            </a:r>
            <a:r>
              <a:rPr lang="en-US" sz="2800" u="none" smtClean="0">
                <a:solidFill>
                  <a:srgbClr val="C00000"/>
                </a:solidFill>
                <a:latin typeface="+mj-lt"/>
              </a:rPr>
              <a:t>{ </a:t>
            </a:r>
            <a:r>
              <a:rPr lang="en-US" sz="2800" i="1" u="none" smtClean="0">
                <a:solidFill>
                  <a:srgbClr val="C00000"/>
                </a:solidFill>
                <a:latin typeface="+mj-lt"/>
              </a:rPr>
              <a:t>u:</a:t>
            </a:r>
            <a:r>
              <a:rPr lang="en-US" sz="2800" u="none" smtClean="0">
                <a:solidFill>
                  <a:srgbClr val="C00000"/>
                </a:solidFill>
                <a:latin typeface="+mj-lt"/>
              </a:rPr>
              <a:t> </a:t>
            </a:r>
            <a:r>
              <a:rPr lang="en-US" sz="2800" u="none">
                <a:solidFill>
                  <a:srgbClr val="C00000"/>
                </a:solidFill>
                <a:latin typeface="+mj-lt"/>
              </a:rPr>
              <a:t>(</a:t>
            </a:r>
            <a:r>
              <a:rPr lang="en-US" sz="2800" i="1" u="none">
                <a:solidFill>
                  <a:srgbClr val="C00000"/>
                </a:solidFill>
                <a:latin typeface="+mj-lt"/>
              </a:rPr>
              <a:t>v</a:t>
            </a:r>
            <a:r>
              <a:rPr lang="en-US" sz="2800" u="none">
                <a:solidFill>
                  <a:srgbClr val="C00000"/>
                </a:solidFill>
                <a:latin typeface="+mj-lt"/>
              </a:rPr>
              <a:t>, </a:t>
            </a:r>
            <a:r>
              <a:rPr lang="en-US" sz="2800" i="1" u="none">
                <a:solidFill>
                  <a:srgbClr val="C00000"/>
                </a:solidFill>
                <a:latin typeface="+mj-lt"/>
              </a:rPr>
              <a:t>u)</a:t>
            </a:r>
            <a:r>
              <a:rPr lang="en-US" sz="2800" u="none">
                <a:solidFill>
                  <a:srgbClr val="C00000"/>
                </a:solidFill>
                <a:latin typeface="+mj-lt"/>
              </a:rPr>
              <a:t> </a:t>
            </a:r>
            <a:r>
              <a:rPr lang="en-US" sz="2800" u="none">
                <a:solidFill>
                  <a:srgbClr val="C00000"/>
                </a:solidFill>
                <a:latin typeface="+mj-lt"/>
                <a:sym typeface="Symbol" pitchFamily="18" charset="2"/>
              </a:rPr>
              <a:t></a:t>
            </a:r>
            <a:r>
              <a:rPr lang="en-US" sz="2800" u="none">
                <a:solidFill>
                  <a:srgbClr val="C00000"/>
                </a:solidFill>
                <a:latin typeface="+mj-lt"/>
              </a:rPr>
              <a:t> </a:t>
            </a:r>
            <a:r>
              <a:rPr lang="en-US" sz="2800" i="1" u="none" smtClean="0">
                <a:solidFill>
                  <a:srgbClr val="C00000"/>
                </a:solidFill>
                <a:latin typeface="+mj-lt"/>
                <a:sym typeface="Math A" pitchFamily="18" charset="2"/>
              </a:rPr>
              <a:t>E </a:t>
            </a:r>
            <a:r>
              <a:rPr lang="en-US" sz="2800" u="none" smtClean="0">
                <a:solidFill>
                  <a:srgbClr val="C00000"/>
                </a:solidFill>
                <a:latin typeface="+mj-lt"/>
                <a:sym typeface="Math A" pitchFamily="18" charset="2"/>
              </a:rPr>
              <a:t>}</a:t>
            </a:r>
            <a:endParaRPr lang="en-US" sz="2800" u="none">
              <a:solidFill>
                <a:srgbClr val="C00000"/>
              </a:solidFill>
              <a:latin typeface="+mj-lt"/>
              <a:sym typeface="Math A" pitchFamily="18" charset="2"/>
            </a:endParaRPr>
          </a:p>
        </p:txBody>
      </p:sp>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2403" name="Slide Number Placeholder 4"/>
          <p:cNvSpPr>
            <a:spLocks noGrp="1"/>
          </p:cNvSpPr>
          <p:nvPr>
            <p:ph type="sldNum" sz="quarter" idx="11"/>
          </p:nvPr>
        </p:nvSpPr>
        <p:spPr>
          <a:noFill/>
        </p:spPr>
        <p:txBody>
          <a:bodyPr/>
          <a:lstStyle/>
          <a:p>
            <a:fld id="{BCFDB070-B7AE-47B6-95CD-677A5475FC0C}" type="slidenum">
              <a:rPr lang="en-US"/>
              <a:pPr/>
              <a:t>204</a:t>
            </a:fld>
            <a:endParaRPr lang="en-US"/>
          </a:p>
        </p:txBody>
      </p:sp>
      <p:sp>
        <p:nvSpPr>
          <p:cNvPr id="102404" name="Rectangle 2"/>
          <p:cNvSpPr>
            <a:spLocks noGrp="1" noChangeArrowheads="1"/>
          </p:cNvSpPr>
          <p:nvPr>
            <p:ph type="title"/>
          </p:nvPr>
        </p:nvSpPr>
        <p:spPr/>
        <p:txBody>
          <a:bodyPr/>
          <a:lstStyle/>
          <a:p>
            <a:pPr eaLnBrk="1" hangingPunct="1"/>
            <a:r>
              <a:rPr lang="en-US" smtClean="0"/>
              <a:t>Yêu cầu bộ nhớ</a:t>
            </a:r>
          </a:p>
        </p:txBody>
      </p:sp>
      <p:sp>
        <p:nvSpPr>
          <p:cNvPr id="102405" name="Rectangle 3"/>
          <p:cNvSpPr>
            <a:spLocks noGrp="1" noChangeArrowheads="1"/>
          </p:cNvSpPr>
          <p:nvPr>
            <p:ph type="body" idx="1"/>
          </p:nvPr>
        </p:nvSpPr>
        <p:spPr/>
        <p:txBody>
          <a:bodyPr/>
          <a:lstStyle/>
          <a:p>
            <a:pPr algn="just" eaLnBrk="1" hangingPunct="1">
              <a:spcBef>
                <a:spcPts val="1200"/>
              </a:spcBef>
            </a:pPr>
            <a:r>
              <a:rPr lang="en-US" sz="3200" smtClean="0">
                <a:sym typeface="Symbol" pitchFamily="18" charset="2"/>
              </a:rPr>
              <a:t>Tổng cộng bộ nhớ: </a:t>
            </a:r>
            <a:r>
              <a:rPr lang="en-US" sz="3200" smtClean="0">
                <a:solidFill>
                  <a:srgbClr val="A50021"/>
                </a:solidFill>
                <a:sym typeface="Symbol" pitchFamily="18" charset="2"/>
              </a:rPr>
              <a:t>(|</a:t>
            </a:r>
            <a:r>
              <a:rPr lang="en-US" sz="3200" i="1" smtClean="0">
                <a:solidFill>
                  <a:srgbClr val="A50021"/>
                </a:solidFill>
                <a:sym typeface="Symbol" pitchFamily="18" charset="2"/>
              </a:rPr>
              <a:t>V|</a:t>
            </a:r>
            <a:r>
              <a:rPr lang="en-US" sz="3200" smtClean="0">
                <a:solidFill>
                  <a:srgbClr val="A50021"/>
                </a:solidFill>
                <a:sym typeface="Symbol" pitchFamily="18" charset="2"/>
              </a:rPr>
              <a:t>+|</a:t>
            </a:r>
            <a:r>
              <a:rPr lang="en-US" sz="3200" i="1" smtClean="0">
                <a:solidFill>
                  <a:srgbClr val="A50021"/>
                </a:solidFill>
                <a:sym typeface="Symbol" pitchFamily="18" charset="2"/>
              </a:rPr>
              <a:t>E|</a:t>
            </a:r>
            <a:r>
              <a:rPr lang="en-US" sz="3200" smtClean="0">
                <a:solidFill>
                  <a:srgbClr val="A50021"/>
                </a:solidFill>
                <a:sym typeface="Symbol" pitchFamily="18" charset="2"/>
              </a:rPr>
              <a:t>)</a:t>
            </a:r>
          </a:p>
          <a:p>
            <a:pPr algn="just" eaLnBrk="1" hangingPunct="1">
              <a:spcBef>
                <a:spcPts val="1200"/>
              </a:spcBef>
            </a:pPr>
            <a:r>
              <a:rPr lang="en-CA" smtClean="0"/>
              <a:t>Thường là nhỏ hơn nhiều so với |</a:t>
            </a:r>
            <a:r>
              <a:rPr lang="en-CA" i="1" smtClean="0"/>
              <a:t>V</a:t>
            </a:r>
            <a:r>
              <a:rPr lang="en-CA" smtClean="0"/>
              <a:t>|</a:t>
            </a:r>
            <a:r>
              <a:rPr lang="en-CA" baseline="30000" smtClean="0"/>
              <a:t>2</a:t>
            </a:r>
            <a:r>
              <a:rPr lang="en-CA" smtClean="0"/>
              <a:t>, nhất là đối với đồ thị thưa (sparse  graph).</a:t>
            </a:r>
          </a:p>
          <a:p>
            <a:pPr algn="just" eaLnBrk="1" hangingPunct="1">
              <a:spcBef>
                <a:spcPts val="1200"/>
              </a:spcBef>
            </a:pPr>
            <a:r>
              <a:rPr lang="en-CA" smtClean="0"/>
              <a:t>Đồ thị thưa là đồ thị mà |</a:t>
            </a:r>
            <a:r>
              <a:rPr lang="en-CA" i="1" smtClean="0"/>
              <a:t>E</a:t>
            </a:r>
            <a:r>
              <a:rPr lang="en-CA" smtClean="0"/>
              <a:t>| = </a:t>
            </a:r>
            <a:r>
              <a:rPr lang="en-CA" i="1" smtClean="0"/>
              <a:t>k</a:t>
            </a:r>
            <a:r>
              <a:rPr lang="en-CA" smtClean="0"/>
              <a:t> |</a:t>
            </a:r>
            <a:r>
              <a:rPr lang="en-CA" i="1" smtClean="0"/>
              <a:t>V</a:t>
            </a:r>
            <a:r>
              <a:rPr lang="en-CA" smtClean="0"/>
              <a:t>| với </a:t>
            </a:r>
            <a:r>
              <a:rPr lang="en-CA" i="1" smtClean="0"/>
              <a:t>k</a:t>
            </a:r>
            <a:r>
              <a:rPr lang="en-CA" smtClean="0"/>
              <a:t> &lt; 10.</a:t>
            </a:r>
          </a:p>
          <a:p>
            <a:pPr algn="just" eaLnBrk="1" hangingPunct="1">
              <a:spcBef>
                <a:spcPts val="1200"/>
              </a:spcBef>
            </a:pPr>
            <a:r>
              <a:rPr lang="en-CA" b="1" i="1" smtClean="0"/>
              <a:t>Chú ý: </a:t>
            </a:r>
          </a:p>
          <a:p>
            <a:pPr lvl="1" algn="just" eaLnBrk="1" hangingPunct="1">
              <a:spcBef>
                <a:spcPts val="1200"/>
              </a:spcBef>
            </a:pPr>
            <a:r>
              <a:rPr lang="en-CA" b="1" i="1" smtClean="0"/>
              <a:t>Phần lớn các đồ thị trong thực tế ứng dụng là đồ thị thưa!</a:t>
            </a:r>
          </a:p>
          <a:p>
            <a:pPr lvl="1" algn="just" eaLnBrk="1" hangingPunct="1">
              <a:spcBef>
                <a:spcPts val="1200"/>
              </a:spcBef>
            </a:pPr>
            <a:r>
              <a:rPr lang="en-CA" b="1" i="1" smtClean="0"/>
              <a:t>Cách biểu diễn này được sử dụng nhiều nhất trong ứng dụng</a:t>
            </a:r>
            <a:endParaRPr lang="en-US" b="1" i="1" smtClean="0"/>
          </a:p>
          <a:p>
            <a:pPr lvl="1" eaLnBrk="1" hangingPunct="1"/>
            <a:endParaRPr lang="en-US" sz="3200" smtClean="0">
              <a:solidFill>
                <a:srgbClr val="A50021"/>
              </a:solidFill>
              <a:sym typeface="Symbol" pitchFamily="18" charset="2"/>
            </a:endParaRPr>
          </a:p>
          <a:p>
            <a:pPr lvl="1" eaLnBrk="1" hangingPunct="1"/>
            <a:endParaRPr lang="en-US" smtClean="0">
              <a:sym typeface="Symbol" pitchFamily="18" charset="2"/>
            </a:endParaRPr>
          </a:p>
        </p:txBody>
      </p:sp>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3427" name="Slide Number Placeholder 4"/>
          <p:cNvSpPr>
            <a:spLocks noGrp="1"/>
          </p:cNvSpPr>
          <p:nvPr>
            <p:ph type="sldNum" sz="quarter" idx="11"/>
          </p:nvPr>
        </p:nvSpPr>
        <p:spPr>
          <a:noFill/>
        </p:spPr>
        <p:txBody>
          <a:bodyPr/>
          <a:lstStyle/>
          <a:p>
            <a:fld id="{BB8AF152-0DFB-427D-93F8-C477A60C3145}" type="slidenum">
              <a:rPr lang="en-US"/>
              <a:pPr/>
              <a:t>205</a:t>
            </a:fld>
            <a:endParaRPr lang="en-US"/>
          </a:p>
        </p:txBody>
      </p:sp>
      <p:sp>
        <p:nvSpPr>
          <p:cNvPr id="103428" name="Rectangle 2"/>
          <p:cNvSpPr>
            <a:spLocks noGrp="1" noChangeArrowheads="1"/>
          </p:cNvSpPr>
          <p:nvPr>
            <p:ph type="title"/>
          </p:nvPr>
        </p:nvSpPr>
        <p:spPr/>
        <p:txBody>
          <a:bodyPr/>
          <a:lstStyle/>
          <a:p>
            <a:pPr eaLnBrk="1" hangingPunct="1"/>
            <a:r>
              <a:rPr lang="en-US" smtClean="0"/>
              <a:t>Biểu diễn đồ thị</a:t>
            </a:r>
            <a:endParaRPr lang="en-CA" sz="2400" smtClean="0"/>
          </a:p>
        </p:txBody>
      </p:sp>
      <p:sp>
        <p:nvSpPr>
          <p:cNvPr id="103429" name="Rectangle 3"/>
          <p:cNvSpPr>
            <a:spLocks noGrp="1" noChangeArrowheads="1"/>
          </p:cNvSpPr>
          <p:nvPr>
            <p:ph type="body" idx="1"/>
          </p:nvPr>
        </p:nvSpPr>
        <p:spPr>
          <a:xfrm>
            <a:off x="107950" y="1628775"/>
            <a:ext cx="9036050" cy="5076825"/>
          </a:xfrm>
        </p:spPr>
        <p:txBody>
          <a:bodyPr/>
          <a:lstStyle/>
          <a:p>
            <a:pPr eaLnBrk="1" hangingPunct="1"/>
            <a:r>
              <a:rPr lang="en-US" sz="3200" u="sng" smtClean="0"/>
              <a:t>Thời gian trả lời các truy vấn:</a:t>
            </a:r>
          </a:p>
          <a:p>
            <a:pPr lvl="1" eaLnBrk="1" hangingPunct="1">
              <a:spcBef>
                <a:spcPts val="1200"/>
              </a:spcBef>
            </a:pPr>
            <a:r>
              <a:rPr lang="en-CA" smtClean="0"/>
              <a:t>Thêm cạnh	</a:t>
            </a:r>
            <a:r>
              <a:rPr lang="en-US" smtClean="0"/>
              <a:t>	</a:t>
            </a:r>
            <a:r>
              <a:rPr lang="en-CA" i="1" smtClean="0"/>
              <a:t>O</a:t>
            </a:r>
            <a:r>
              <a:rPr lang="en-CA" smtClean="0"/>
              <a:t>(1)</a:t>
            </a:r>
            <a:endParaRPr lang="en-US" smtClean="0"/>
          </a:p>
          <a:p>
            <a:pPr lvl="1" eaLnBrk="1" hangingPunct="1">
              <a:spcBef>
                <a:spcPts val="1200"/>
              </a:spcBef>
            </a:pPr>
            <a:r>
              <a:rPr lang="en-CA" smtClean="0"/>
              <a:t>Xoá cạnh	</a:t>
            </a:r>
            <a:r>
              <a:rPr lang="en-US" smtClean="0"/>
              <a:t>	Duyệt qua danh sách kề của mỗi đầu mút.</a:t>
            </a:r>
          </a:p>
          <a:p>
            <a:pPr lvl="1" eaLnBrk="1" hangingPunct="1">
              <a:spcBef>
                <a:spcPts val="1200"/>
              </a:spcBef>
            </a:pPr>
            <a:r>
              <a:rPr lang="en-CA" smtClean="0"/>
              <a:t>Thêm đỉnh	</a:t>
            </a:r>
            <a:r>
              <a:rPr lang="en-US" smtClean="0"/>
              <a:t>	Phụ thuộc vào cài đặt.</a:t>
            </a:r>
          </a:p>
          <a:p>
            <a:pPr lvl="1" eaLnBrk="1" hangingPunct="1">
              <a:spcBef>
                <a:spcPts val="1200"/>
              </a:spcBef>
            </a:pPr>
            <a:r>
              <a:rPr lang="en-CA" smtClean="0"/>
              <a:t>Liệt kê các đỉnh kề của </a:t>
            </a:r>
            <a:r>
              <a:rPr lang="en-CA" i="1" smtClean="0"/>
              <a:t>v:  O</a:t>
            </a:r>
            <a:r>
              <a:rPr lang="en-CA" smtClean="0"/>
              <a:t>(&lt;số đỉnh kề&gt;)</a:t>
            </a:r>
            <a:r>
              <a:rPr lang="en-US" smtClean="0"/>
              <a:t>   </a:t>
            </a:r>
            <a:r>
              <a:rPr lang="en-CA" sz="2000" smtClean="0"/>
              <a:t>(tốt hơn ma trận kề)</a:t>
            </a:r>
            <a:endParaRPr lang="en-US" sz="2000" smtClean="0"/>
          </a:p>
          <a:p>
            <a:pPr lvl="1" eaLnBrk="1" hangingPunct="1">
              <a:spcBef>
                <a:spcPts val="1200"/>
              </a:spcBef>
            </a:pPr>
            <a:r>
              <a:rPr lang="en-CA" smtClean="0"/>
              <a:t>Hai đỉnh </a:t>
            </a:r>
            <a:r>
              <a:rPr lang="en-CA" i="1" smtClean="0"/>
              <a:t>i, j </a:t>
            </a:r>
            <a:r>
              <a:rPr lang="en-CA" smtClean="0"/>
              <a:t>có kề nhau?	 </a:t>
            </a:r>
          </a:p>
          <a:p>
            <a:pPr lvl="2" eaLnBrk="1" hangingPunct="1">
              <a:spcBef>
                <a:spcPts val="1200"/>
              </a:spcBef>
            </a:pPr>
            <a:r>
              <a:rPr lang="en-CA" smtClean="0"/>
              <a:t>Tìm kiếm trên danh sách:</a:t>
            </a:r>
            <a:r>
              <a:rPr lang="en-US" smtClean="0"/>
              <a:t> </a:t>
            </a:r>
            <a:r>
              <a:rPr lang="en-US" smtClean="0">
                <a:sym typeface="Symbol" pitchFamily="18" charset="2"/>
              </a:rPr>
              <a:t>(degree(</a:t>
            </a:r>
            <a:r>
              <a:rPr lang="en-US" i="1" smtClean="0">
                <a:sym typeface="Symbol" pitchFamily="18" charset="2"/>
              </a:rPr>
              <a:t>i</a:t>
            </a:r>
            <a:r>
              <a:rPr lang="en-US" smtClean="0">
                <a:sym typeface="Symbol" pitchFamily="18" charset="2"/>
              </a:rPr>
              <a:t>)). Đánh giá trong tình huống tồi nhất là </a:t>
            </a:r>
            <a:r>
              <a:rPr lang="en-US" i="1" smtClean="0"/>
              <a:t>O</a:t>
            </a:r>
            <a:r>
              <a:rPr lang="en-US" smtClean="0"/>
              <a:t>(|</a:t>
            </a:r>
            <a:r>
              <a:rPr lang="en-US" i="1" smtClean="0"/>
              <a:t>V</a:t>
            </a:r>
            <a:r>
              <a:rPr lang="en-US" smtClean="0"/>
              <a:t>|) =&gt; không hiệu quả  </a:t>
            </a:r>
            <a:r>
              <a:rPr lang="en-CA" sz="1800" smtClean="0"/>
              <a:t>(tồi hơn ma trận kề)</a:t>
            </a:r>
          </a:p>
          <a:p>
            <a:pPr lvl="2" eaLnBrk="1" hangingPunct="1"/>
            <a:endParaRPr lang="en-CA" sz="1800" smtClean="0"/>
          </a:p>
        </p:txBody>
      </p:sp>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445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4451" name="Slide Number Placeholder 4"/>
          <p:cNvSpPr>
            <a:spLocks noGrp="1"/>
          </p:cNvSpPr>
          <p:nvPr>
            <p:ph type="sldNum" sz="quarter" idx="11"/>
          </p:nvPr>
        </p:nvSpPr>
        <p:spPr>
          <a:noFill/>
        </p:spPr>
        <p:txBody>
          <a:bodyPr/>
          <a:lstStyle/>
          <a:p>
            <a:fld id="{8D80AE3E-9F9D-46DD-B38A-2EE0F2D2D2DB}" type="slidenum">
              <a:rPr lang="en-US"/>
              <a:pPr/>
              <a:t>206</a:t>
            </a:fld>
            <a:endParaRPr lang="en-US"/>
          </a:p>
        </p:txBody>
      </p:sp>
      <p:sp>
        <p:nvSpPr>
          <p:cNvPr id="104452" name="Rectangle 2"/>
          <p:cNvSpPr>
            <a:spLocks noGrp="1" noChangeArrowheads="1"/>
          </p:cNvSpPr>
          <p:nvPr>
            <p:ph type="title"/>
          </p:nvPr>
        </p:nvSpPr>
        <p:spPr/>
        <p:txBody>
          <a:bodyPr/>
          <a:lstStyle/>
          <a:p>
            <a:pPr eaLnBrk="1" hangingPunct="1"/>
            <a:endParaRPr lang="en-US" sz="3600" b="1" smtClean="0"/>
          </a:p>
        </p:txBody>
      </p:sp>
      <p:sp>
        <p:nvSpPr>
          <p:cNvPr id="104453" name="Rectangle 3"/>
          <p:cNvSpPr>
            <a:spLocks noGrp="1" noChangeArrowheads="1"/>
          </p:cNvSpPr>
          <p:nvPr>
            <p:ph type="body" idx="1"/>
          </p:nvPr>
        </p:nvSpPr>
        <p:spPr>
          <a:xfrm>
            <a:off x="179388" y="1970088"/>
            <a:ext cx="8736012" cy="4583112"/>
          </a:xfrm>
        </p:spPr>
        <p:txBody>
          <a:bodyPr/>
          <a:lstStyle/>
          <a:p>
            <a:pPr algn="ctr" eaLnBrk="1" hangingPunct="1">
              <a:buFontTx/>
              <a:buNone/>
            </a:pPr>
            <a:r>
              <a:rPr lang="en-US" sz="3200" b="1" smtClean="0">
                <a:solidFill>
                  <a:srgbClr val="000099"/>
                </a:solidFill>
                <a:latin typeface="Arial Unicode MS" pitchFamily="34" charset="-128"/>
              </a:rPr>
              <a:t>Chương 3</a:t>
            </a:r>
          </a:p>
          <a:p>
            <a:pPr algn="ctr" eaLnBrk="1" hangingPunct="1">
              <a:buFontTx/>
              <a:buNone/>
            </a:pPr>
            <a:r>
              <a:rPr lang="en-US" sz="3200" b="1" smtClean="0">
                <a:solidFill>
                  <a:srgbClr val="C00000"/>
                </a:solidFill>
                <a:effectLst>
                  <a:outerShdw blurRad="38100" dist="38100" dir="2700000" algn="tl">
                    <a:srgbClr val="000000">
                      <a:alpha val="43137"/>
                    </a:srgbClr>
                  </a:outerShdw>
                </a:effectLst>
                <a:latin typeface=".VnCooperH" pitchFamily="34" charset="0"/>
              </a:rPr>
              <a:t>C¸c thuËt to¸n duyÖt ®å thÞ</a:t>
            </a:r>
            <a:r>
              <a:rPr lang="en-US" sz="4400" b="1" smtClean="0">
                <a:solidFill>
                  <a:srgbClr val="C00000"/>
                </a:solidFill>
                <a:effectLst>
                  <a:outerShdw blurRad="38100" dist="38100" dir="2700000" algn="tl">
                    <a:srgbClr val="000000">
                      <a:alpha val="43137"/>
                    </a:srgbClr>
                  </a:outerShdw>
                </a:effectLst>
                <a:latin typeface="Cooper Black" pitchFamily="18" charset="0"/>
              </a:rPr>
              <a:t> </a:t>
            </a:r>
            <a:r>
              <a:rPr lang="en-US" sz="3200" b="1" smtClean="0">
                <a:solidFill>
                  <a:srgbClr val="000099"/>
                </a:solidFill>
              </a:rPr>
              <a:t>(Graph Searching, Graph Traversal)</a:t>
            </a:r>
          </a:p>
        </p:txBody>
      </p:sp>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47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5475" name="Slide Number Placeholder 4"/>
          <p:cNvSpPr>
            <a:spLocks noGrp="1"/>
          </p:cNvSpPr>
          <p:nvPr>
            <p:ph type="sldNum" sz="quarter" idx="11"/>
          </p:nvPr>
        </p:nvSpPr>
        <p:spPr>
          <a:noFill/>
        </p:spPr>
        <p:txBody>
          <a:bodyPr/>
          <a:lstStyle/>
          <a:p>
            <a:fld id="{6B17679E-E1AB-49BD-B137-F429D4C2C654}" type="slidenum">
              <a:rPr lang="en-US"/>
              <a:pPr/>
              <a:t>207</a:t>
            </a:fld>
            <a:endParaRPr lang="en-US"/>
          </a:p>
        </p:txBody>
      </p:sp>
      <p:sp>
        <p:nvSpPr>
          <p:cNvPr id="849922" name="Rectangle 2"/>
          <p:cNvSpPr>
            <a:spLocks noGrp="1" noChangeArrowheads="1"/>
          </p:cNvSpPr>
          <p:nvPr>
            <p:ph type="title"/>
          </p:nvPr>
        </p:nvSpPr>
        <p:spPr/>
        <p:txBody>
          <a:bodyPr/>
          <a:lstStyle/>
          <a:p>
            <a:pPr eaLnBrk="1" hangingPunct="1"/>
            <a:r>
              <a:rPr lang="en-US" sz="4800" b="1" smtClean="0"/>
              <a:t>Các thuật toán duyệt đồ thị</a:t>
            </a:r>
            <a:endParaRPr lang="en-US" sz="3600" b="1" smtClean="0"/>
          </a:p>
        </p:txBody>
      </p:sp>
      <p:sp>
        <p:nvSpPr>
          <p:cNvPr id="849923" name="Rectangle 3"/>
          <p:cNvSpPr>
            <a:spLocks noGrp="1" noChangeArrowheads="1"/>
          </p:cNvSpPr>
          <p:nvPr>
            <p:ph type="body" idx="1"/>
          </p:nvPr>
        </p:nvSpPr>
        <p:spPr/>
        <p:txBody>
          <a:bodyPr/>
          <a:lstStyle/>
          <a:p>
            <a:pPr eaLnBrk="1" hangingPunct="1">
              <a:spcBef>
                <a:spcPts val="1200"/>
              </a:spcBef>
            </a:pPr>
            <a:r>
              <a:rPr lang="en-US" smtClean="0"/>
              <a:t>Duyệt đồ thị: Graph Searching hoặc Graph Traversal</a:t>
            </a:r>
          </a:p>
          <a:p>
            <a:pPr lvl="1" eaLnBrk="1" hangingPunct="1">
              <a:spcBef>
                <a:spcPts val="1200"/>
              </a:spcBef>
            </a:pPr>
            <a:r>
              <a:rPr lang="en-US" smtClean="0"/>
              <a:t>Duyệt qua mỗi đỉnh và mỗi cạnh của đồ thị</a:t>
            </a:r>
          </a:p>
          <a:p>
            <a:pPr eaLnBrk="1" hangingPunct="1">
              <a:spcBef>
                <a:spcPts val="1200"/>
              </a:spcBef>
            </a:pPr>
            <a:r>
              <a:rPr lang="en-US" smtClean="0"/>
              <a:t>Ứng dụng:</a:t>
            </a:r>
          </a:p>
          <a:p>
            <a:pPr lvl="1" eaLnBrk="1" hangingPunct="1">
              <a:spcBef>
                <a:spcPts val="1200"/>
              </a:spcBef>
            </a:pPr>
            <a:r>
              <a:rPr lang="en-US" smtClean="0"/>
              <a:t>Cần để khảo sát các tính chất của đồ thị</a:t>
            </a:r>
          </a:p>
          <a:p>
            <a:pPr lvl="1" eaLnBrk="1" hangingPunct="1">
              <a:spcBef>
                <a:spcPts val="1200"/>
              </a:spcBef>
            </a:pPr>
            <a:r>
              <a:rPr lang="en-US" smtClean="0"/>
              <a:t>Là thành phần cơ bản của nhiều thuật toán trên đồ thị</a:t>
            </a:r>
          </a:p>
          <a:p>
            <a:pPr eaLnBrk="1" hangingPunct="1">
              <a:spcBef>
                <a:spcPts val="1200"/>
              </a:spcBef>
            </a:pPr>
            <a:r>
              <a:rPr lang="en-US" smtClean="0"/>
              <a:t>Hai thuật toán duyệt cơ bản:</a:t>
            </a:r>
          </a:p>
          <a:p>
            <a:pPr lvl="1" eaLnBrk="1" hangingPunct="1">
              <a:spcBef>
                <a:spcPts val="1200"/>
              </a:spcBef>
            </a:pPr>
            <a:r>
              <a:rPr lang="en-US" smtClean="0"/>
              <a:t> Tìm kiếm theo chiều rộng (Breadth First Search – BFS)</a:t>
            </a:r>
          </a:p>
          <a:p>
            <a:pPr lvl="1" eaLnBrk="1" hangingPunct="1">
              <a:spcBef>
                <a:spcPts val="1200"/>
              </a:spcBef>
            </a:pPr>
            <a:r>
              <a:rPr lang="en-US" smtClean="0"/>
              <a:t> Tìm kiếm theo chiều sâu (Depth First Search – DFS)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499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4992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84992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84992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84992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84992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84992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84992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84992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22" grpId="0" build="p" autoUpdateAnimBg="0"/>
      <p:bldP spid="849923" grpId="0" build="p" autoUpdateAnimBg="0"/>
    </p:bldLst>
  </p:timing>
</p:sld>
</file>

<file path=ppt/slides/slide20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6499" name="Slide Number Placeholder 4"/>
          <p:cNvSpPr>
            <a:spLocks noGrp="1"/>
          </p:cNvSpPr>
          <p:nvPr>
            <p:ph type="sldNum" sz="quarter" idx="11"/>
          </p:nvPr>
        </p:nvSpPr>
        <p:spPr>
          <a:noFill/>
        </p:spPr>
        <p:txBody>
          <a:bodyPr/>
          <a:lstStyle/>
          <a:p>
            <a:fld id="{BA86EBFB-B4F1-491D-80B1-6D92E3E9D49F}" type="slidenum">
              <a:rPr lang="en-US"/>
              <a:pPr/>
              <a:t>208</a:t>
            </a:fld>
            <a:endParaRPr lang="en-US"/>
          </a:p>
        </p:txBody>
      </p:sp>
      <p:sp>
        <p:nvSpPr>
          <p:cNvPr id="850946" name="Rectangle 2"/>
          <p:cNvSpPr>
            <a:spLocks noGrp="1" noChangeArrowheads="1"/>
          </p:cNvSpPr>
          <p:nvPr>
            <p:ph type="title"/>
          </p:nvPr>
        </p:nvSpPr>
        <p:spPr/>
        <p:txBody>
          <a:bodyPr/>
          <a:lstStyle/>
          <a:p>
            <a:pPr eaLnBrk="1" hangingPunct="1"/>
            <a:r>
              <a:rPr lang="en-US" sz="4000" smtClean="0"/>
              <a:t>Ý tưởng chung của các thuật toán duyệt</a:t>
            </a:r>
          </a:p>
        </p:txBody>
      </p:sp>
      <p:sp>
        <p:nvSpPr>
          <p:cNvPr id="850947" name="Rectangle 3"/>
          <p:cNvSpPr>
            <a:spLocks noGrp="1" noChangeArrowheads="1"/>
          </p:cNvSpPr>
          <p:nvPr>
            <p:ph type="body" idx="1"/>
          </p:nvPr>
        </p:nvSpPr>
        <p:spPr/>
        <p:txBody>
          <a:bodyPr/>
          <a:lstStyle/>
          <a:p>
            <a:pPr algn="just" eaLnBrk="1" hangingPunct="1">
              <a:lnSpc>
                <a:spcPct val="90000"/>
              </a:lnSpc>
              <a:buNone/>
            </a:pPr>
            <a:r>
              <a:rPr lang="en-US" b="1" smtClean="0"/>
              <a:t>Ý tưởng chung: </a:t>
            </a:r>
          </a:p>
          <a:p>
            <a:pPr algn="just" eaLnBrk="1" hangingPunct="1">
              <a:lnSpc>
                <a:spcPct val="90000"/>
              </a:lnSpc>
            </a:pPr>
            <a:r>
              <a:rPr lang="en-US" smtClean="0"/>
              <a:t>Trong quá trình thực hiện thuật toán, mỗi đỉnh ở một trong ba trạng thái: </a:t>
            </a:r>
          </a:p>
          <a:p>
            <a:pPr lvl="1" algn="just" eaLnBrk="1" hangingPunct="1">
              <a:lnSpc>
                <a:spcPct val="90000"/>
              </a:lnSpc>
            </a:pPr>
            <a:r>
              <a:rPr lang="en-US" smtClean="0"/>
              <a:t>Chưa thăm, thể hiện bởi màu trắng</a:t>
            </a:r>
          </a:p>
          <a:p>
            <a:pPr lvl="1" algn="just" eaLnBrk="1" hangingPunct="1">
              <a:lnSpc>
                <a:spcPct val="90000"/>
              </a:lnSpc>
            </a:pPr>
            <a:r>
              <a:rPr lang="en-US" smtClean="0"/>
              <a:t>Đã thăm (nhưng chưa duyệt xong), thể hiện bởi màu xám</a:t>
            </a:r>
          </a:p>
          <a:p>
            <a:pPr lvl="1" algn="just" eaLnBrk="1" hangingPunct="1">
              <a:lnSpc>
                <a:spcPct val="90000"/>
              </a:lnSpc>
            </a:pPr>
            <a:r>
              <a:rPr lang="en-US" smtClean="0"/>
              <a:t>Đã duyệt xong, thể hiện bởi màu đen</a:t>
            </a:r>
          </a:p>
          <a:p>
            <a:pPr algn="just" eaLnBrk="1" hangingPunct="1">
              <a:lnSpc>
                <a:spcPct val="90000"/>
              </a:lnSpc>
            </a:pPr>
            <a:r>
              <a:rPr lang="en-US" smtClean="0"/>
              <a:t>Trạng thái của đỉnh sẽ biến đổi theo qui tắc sau:</a:t>
            </a:r>
          </a:p>
          <a:p>
            <a:pPr lvl="1" algn="just" eaLnBrk="1" hangingPunct="1">
              <a:lnSpc>
                <a:spcPct val="90000"/>
              </a:lnSpc>
            </a:pPr>
            <a:r>
              <a:rPr lang="en-US" smtClean="0"/>
              <a:t>Thoạt đầu mỗi đỉnh đều có màu trắng (chưa thăm - not visited).</a:t>
            </a:r>
          </a:p>
          <a:p>
            <a:pPr lvl="1" algn="just" eaLnBrk="1" hangingPunct="1">
              <a:lnSpc>
                <a:spcPct val="90000"/>
              </a:lnSpc>
            </a:pPr>
            <a:r>
              <a:rPr lang="en-US" smtClean="0"/>
              <a:t>Đỉnh đã được thăm sẽ chuyển thành màu xám (trở thành đã thăm nhưng chưa duyệt xong - visited).</a:t>
            </a:r>
          </a:p>
          <a:p>
            <a:pPr lvl="1" algn="just" eaLnBrk="1" hangingPunct="1">
              <a:lnSpc>
                <a:spcPct val="90000"/>
              </a:lnSpc>
            </a:pPr>
            <a:r>
              <a:rPr lang="en-US" smtClean="0"/>
              <a:t>Khi tất cả các đỉnh kề của một đỉnh </a:t>
            </a:r>
            <a:r>
              <a:rPr lang="en-US" i="1" smtClean="0"/>
              <a:t>v</a:t>
            </a:r>
            <a:r>
              <a:rPr lang="en-US" smtClean="0"/>
              <a:t> là đã được thăm, đỉnh </a:t>
            </a:r>
            <a:r>
              <a:rPr lang="en-US" i="1" smtClean="0"/>
              <a:t>v</a:t>
            </a:r>
            <a:r>
              <a:rPr lang="en-US" smtClean="0"/>
              <a:t> sẽ có màu đen (đã duyệt xong – discovered).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5094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5094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5094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5094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50947">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5094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850947">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850947">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850947">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8509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0946" grpId="0" build="p" bldLvl="2" autoUpdateAnimBg="0"/>
      <p:bldP spid="850947" grpId="0" build="p" bldLvl="2" autoUpdateAnimBg="0"/>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3907" name="Slide Number Placeholder 4"/>
          <p:cNvSpPr>
            <a:spLocks noGrp="1"/>
          </p:cNvSpPr>
          <p:nvPr>
            <p:ph type="sldNum" sz="quarter" idx="11"/>
          </p:nvPr>
        </p:nvSpPr>
        <p:spPr>
          <a:noFill/>
        </p:spPr>
        <p:txBody>
          <a:bodyPr/>
          <a:lstStyle/>
          <a:p>
            <a:fld id="{993C04A5-E5A4-44E7-B629-B9B6F5EB49B3}" type="slidenum">
              <a:rPr lang="en-US"/>
              <a:pPr/>
              <a:t>209</a:t>
            </a:fld>
            <a:endParaRPr lang="en-US"/>
          </a:p>
        </p:txBody>
      </p:sp>
      <p:sp>
        <p:nvSpPr>
          <p:cNvPr id="123908" name="Rectangle 2"/>
          <p:cNvSpPr>
            <a:spLocks noGrp="1" noChangeArrowheads="1"/>
          </p:cNvSpPr>
          <p:nvPr>
            <p:ph type="title"/>
          </p:nvPr>
        </p:nvSpPr>
        <p:spPr/>
        <p:txBody>
          <a:bodyPr/>
          <a:lstStyle/>
          <a:p>
            <a:pPr eaLnBrk="1" hangingPunct="1"/>
            <a:endParaRPr lang="en-US" smtClean="0"/>
          </a:p>
        </p:txBody>
      </p:sp>
      <p:sp>
        <p:nvSpPr>
          <p:cNvPr id="123909" name="Rectangle 3"/>
          <p:cNvSpPr>
            <a:spLocks noGrp="1" noChangeArrowheads="1"/>
          </p:cNvSpPr>
          <p:nvPr>
            <p:ph type="body" idx="1"/>
          </p:nvPr>
        </p:nvSpPr>
        <p:spPr/>
        <p:txBody>
          <a:bodyPr/>
          <a:lstStyle/>
          <a:p>
            <a:pPr algn="ctr" eaLnBrk="1" hangingPunct="1">
              <a:buFontTx/>
              <a:buNone/>
            </a:pPr>
            <a:endParaRPr lang="en-US" sz="3600" smtClean="0">
              <a:solidFill>
                <a:srgbClr val="660066"/>
              </a:solidFill>
              <a:latin typeface="Arial Unicode MS" pitchFamily="34" charset="-128"/>
            </a:endParaRPr>
          </a:p>
          <a:p>
            <a:pPr algn="ctr" eaLnBrk="1" hangingPunct="1">
              <a:buFontTx/>
              <a:buNone/>
            </a:pPr>
            <a:r>
              <a:rPr lang="en-US" sz="5400" b="1" smtClean="0">
                <a:solidFill>
                  <a:srgbClr val="F01045"/>
                </a:solidFill>
                <a:latin typeface="Arial Unicode MS" pitchFamily="34" charset="-128"/>
              </a:rPr>
              <a:t>Tìm kiếm theo chiều rộng</a:t>
            </a:r>
          </a:p>
          <a:p>
            <a:pPr algn="ctr" eaLnBrk="1" hangingPunct="1">
              <a:buFontTx/>
              <a:buNone/>
            </a:pPr>
            <a:r>
              <a:rPr lang="en-US" sz="3600" smtClean="0">
                <a:solidFill>
                  <a:srgbClr val="660066"/>
                </a:solidFill>
                <a:latin typeface="Arial Unicode MS" pitchFamily="34" charset="-128"/>
              </a:rPr>
              <a:t>Breadth-first Search (BFS)</a:t>
            </a:r>
          </a:p>
        </p:txBody>
      </p:sp>
    </p:spTree>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7523" name="Slide Number Placeholder 4"/>
          <p:cNvSpPr>
            <a:spLocks noGrp="1"/>
          </p:cNvSpPr>
          <p:nvPr>
            <p:ph type="sldNum" sz="quarter" idx="11"/>
          </p:nvPr>
        </p:nvSpPr>
        <p:spPr>
          <a:noFill/>
        </p:spPr>
        <p:txBody>
          <a:bodyPr/>
          <a:lstStyle/>
          <a:p>
            <a:fld id="{C16AC0AB-24F0-4550-9493-14A048874853}" type="slidenum">
              <a:rPr lang="en-US"/>
              <a:pPr/>
              <a:t>210</a:t>
            </a:fld>
            <a:endParaRPr lang="en-US"/>
          </a:p>
        </p:txBody>
      </p:sp>
      <p:sp>
        <p:nvSpPr>
          <p:cNvPr id="107524" name="Rectangle 2"/>
          <p:cNvSpPr>
            <a:spLocks noGrp="1" noChangeArrowheads="1"/>
          </p:cNvSpPr>
          <p:nvPr>
            <p:ph type="title"/>
          </p:nvPr>
        </p:nvSpPr>
        <p:spPr/>
        <p:txBody>
          <a:bodyPr/>
          <a:lstStyle/>
          <a:p>
            <a:pPr eaLnBrk="1" hangingPunct="1"/>
            <a:r>
              <a:rPr lang="en-US" sz="4000" smtClean="0"/>
              <a:t>Tìm kiếm theo chiều rộng</a:t>
            </a:r>
            <a:br>
              <a:rPr lang="en-US" sz="4000" smtClean="0"/>
            </a:br>
            <a:r>
              <a:rPr lang="en-US" sz="4000" smtClean="0"/>
              <a:t>Breadth-first Search</a:t>
            </a:r>
          </a:p>
        </p:txBody>
      </p:sp>
      <p:sp>
        <p:nvSpPr>
          <p:cNvPr id="107525" name="Rectangle 3"/>
          <p:cNvSpPr>
            <a:spLocks noGrp="1" noChangeArrowheads="1"/>
          </p:cNvSpPr>
          <p:nvPr>
            <p:ph type="body" idx="1"/>
          </p:nvPr>
        </p:nvSpPr>
        <p:spPr>
          <a:xfrm>
            <a:off x="226953" y="1700213"/>
            <a:ext cx="8690094" cy="4284697"/>
          </a:xfrm>
        </p:spPr>
        <p:txBody>
          <a:bodyPr/>
          <a:lstStyle/>
          <a:p>
            <a:pPr eaLnBrk="1" hangingPunct="1">
              <a:spcBef>
                <a:spcPts val="1200"/>
              </a:spcBef>
            </a:pPr>
            <a:r>
              <a:rPr lang="en-US" sz="2400" b="1" smtClean="0">
                <a:solidFill>
                  <a:srgbClr val="CC3300"/>
                </a:solidFill>
              </a:rPr>
              <a:t>Input:</a:t>
            </a:r>
            <a:r>
              <a:rPr lang="en-US" sz="2400" b="1" smtClean="0"/>
              <a:t> </a:t>
            </a:r>
            <a:r>
              <a:rPr lang="en-US" sz="2400" smtClean="0"/>
              <a:t>Đồ thị </a:t>
            </a:r>
            <a:r>
              <a:rPr lang="en-US" sz="2400" i="1" smtClean="0">
                <a:solidFill>
                  <a:srgbClr val="990000"/>
                </a:solidFill>
              </a:rPr>
              <a:t>G </a:t>
            </a:r>
            <a:r>
              <a:rPr lang="en-US" sz="2400" smtClean="0">
                <a:solidFill>
                  <a:srgbClr val="990000"/>
                </a:solidFill>
                <a:latin typeface="MTSYN" charset="-127"/>
              </a:rPr>
              <a:t>= </a:t>
            </a:r>
            <a:r>
              <a:rPr lang="en-US" sz="2400" smtClean="0">
                <a:solidFill>
                  <a:srgbClr val="990000"/>
                </a:solidFill>
                <a:latin typeface="RMTMI" charset="-95"/>
              </a:rPr>
              <a:t>(</a:t>
            </a:r>
            <a:r>
              <a:rPr lang="en-US" sz="2400" i="1" smtClean="0">
                <a:solidFill>
                  <a:srgbClr val="990000"/>
                </a:solidFill>
              </a:rPr>
              <a:t>V</a:t>
            </a:r>
            <a:r>
              <a:rPr lang="en-US" sz="2400" i="1" smtClean="0">
                <a:solidFill>
                  <a:srgbClr val="990000"/>
                </a:solidFill>
                <a:latin typeface="RMTMI" charset="-95"/>
              </a:rPr>
              <a:t>, </a:t>
            </a:r>
            <a:r>
              <a:rPr lang="en-US" sz="2400" i="1" smtClean="0">
                <a:solidFill>
                  <a:srgbClr val="990000"/>
                </a:solidFill>
              </a:rPr>
              <a:t>E</a:t>
            </a:r>
            <a:r>
              <a:rPr lang="en-US" sz="2400" smtClean="0">
                <a:solidFill>
                  <a:srgbClr val="990000"/>
                </a:solidFill>
                <a:latin typeface="RMTMI" charset="-95"/>
              </a:rPr>
              <a:t>)</a:t>
            </a:r>
            <a:r>
              <a:rPr lang="en-US" sz="2400" smtClean="0">
                <a:solidFill>
                  <a:srgbClr val="990000"/>
                </a:solidFill>
              </a:rPr>
              <a:t>,</a:t>
            </a:r>
            <a:r>
              <a:rPr lang="en-US" sz="2400" smtClean="0"/>
              <a:t> vô hướng hoặc có hướng.</a:t>
            </a:r>
          </a:p>
          <a:p>
            <a:pPr eaLnBrk="1" hangingPunct="1">
              <a:spcBef>
                <a:spcPts val="1200"/>
              </a:spcBef>
            </a:pPr>
            <a:r>
              <a:rPr lang="en-US" sz="2400" b="1" smtClean="0">
                <a:solidFill>
                  <a:srgbClr val="CC3300"/>
                </a:solidFill>
              </a:rPr>
              <a:t>Output:</a:t>
            </a:r>
            <a:r>
              <a:rPr lang="en-US" sz="2400" b="1" smtClean="0"/>
              <a:t> </a:t>
            </a:r>
          </a:p>
          <a:p>
            <a:pPr lvl="1" algn="just" eaLnBrk="1" hangingPunct="1">
              <a:spcBef>
                <a:spcPts val="1200"/>
              </a:spcBef>
            </a:pPr>
            <a:r>
              <a:rPr lang="en-US" i="1" smtClean="0"/>
              <a:t>d</a:t>
            </a:r>
            <a:r>
              <a:rPr lang="en-US" smtClean="0"/>
              <a:t>[</a:t>
            </a:r>
            <a:r>
              <a:rPr lang="en-US" i="1" smtClean="0"/>
              <a:t>v</a:t>
            </a:r>
            <a:r>
              <a:rPr lang="en-US" smtClean="0"/>
              <a:t>] </a:t>
            </a:r>
            <a:r>
              <a:rPr lang="en-US" smtClean="0">
                <a:latin typeface="MTSYN" charset="-127"/>
              </a:rPr>
              <a:t>= </a:t>
            </a:r>
            <a:r>
              <a:rPr lang="en-US" smtClean="0"/>
              <a:t>khoảng cách (độ dài của đường đi ngắn nhất) từ </a:t>
            </a:r>
            <a:r>
              <a:rPr lang="en-US" i="1" smtClean="0"/>
              <a:t>s </a:t>
            </a:r>
            <a:r>
              <a:rPr lang="en-US" smtClean="0"/>
              <a:t>(là</a:t>
            </a:r>
            <a:r>
              <a:rPr lang="en-US" i="1" smtClean="0"/>
              <a:t> </a:t>
            </a:r>
            <a:r>
              <a:rPr lang="en-US" smtClean="0"/>
              <a:t>đỉnh xuất phát tìm kiếm)</a:t>
            </a:r>
            <a:r>
              <a:rPr lang="en-US" i="1" smtClean="0"/>
              <a:t> </a:t>
            </a:r>
            <a:r>
              <a:rPr lang="en-US" smtClean="0"/>
              <a:t>đến </a:t>
            </a:r>
            <a:r>
              <a:rPr lang="en-US" i="1" smtClean="0"/>
              <a:t>v</a:t>
            </a:r>
            <a:r>
              <a:rPr lang="en-US" smtClean="0"/>
              <a:t>, với mọi </a:t>
            </a:r>
            <a:r>
              <a:rPr lang="en-US" i="1" smtClean="0"/>
              <a:t>v</a:t>
            </a:r>
            <a:r>
              <a:rPr lang="en-US" i="1" smtClean="0">
                <a:latin typeface="RMTMI" charset="-95"/>
              </a:rPr>
              <a:t> </a:t>
            </a:r>
            <a:r>
              <a:rPr lang="en-US" smtClean="0">
                <a:sym typeface="Symbol" pitchFamily="18" charset="2"/>
              </a:rPr>
              <a:t></a:t>
            </a:r>
            <a:r>
              <a:rPr lang="en-US" smtClean="0">
                <a:latin typeface="MTSYN" charset="-127"/>
              </a:rPr>
              <a:t> </a:t>
            </a:r>
            <a:r>
              <a:rPr lang="en-US" i="1" smtClean="0"/>
              <a:t>V</a:t>
            </a:r>
            <a:r>
              <a:rPr lang="en-US" smtClean="0"/>
              <a:t>. </a:t>
            </a:r>
            <a:r>
              <a:rPr lang="en-US" i="1" smtClean="0"/>
              <a:t>  d</a:t>
            </a:r>
            <a:r>
              <a:rPr lang="en-US" smtClean="0"/>
              <a:t>[</a:t>
            </a:r>
            <a:r>
              <a:rPr lang="en-US" i="1" smtClean="0"/>
              <a:t>v</a:t>
            </a:r>
            <a:r>
              <a:rPr lang="en-US" smtClean="0"/>
              <a:t>] </a:t>
            </a:r>
            <a:r>
              <a:rPr lang="en-US" smtClean="0">
                <a:latin typeface="MTSYN" charset="-127"/>
              </a:rPr>
              <a:t>= </a:t>
            </a:r>
            <a:r>
              <a:rPr lang="en-US" smtClean="0">
                <a:latin typeface="MTSYN" charset="-127"/>
                <a:sym typeface="Symbol" pitchFamily="18" charset="2"/>
              </a:rPr>
              <a:t> </a:t>
            </a:r>
            <a:r>
              <a:rPr lang="en-US" smtClean="0">
                <a:sym typeface="Symbol" pitchFamily="18" charset="2"/>
              </a:rPr>
              <a:t>nếu </a:t>
            </a:r>
            <a:r>
              <a:rPr lang="en-US" i="1" smtClean="0">
                <a:sym typeface="Symbol" pitchFamily="18" charset="2"/>
              </a:rPr>
              <a:t>v</a:t>
            </a:r>
            <a:r>
              <a:rPr lang="en-US" smtClean="0">
                <a:sym typeface="Symbol" pitchFamily="18" charset="2"/>
              </a:rPr>
              <a:t> không đạt tới được từ </a:t>
            </a:r>
            <a:r>
              <a:rPr lang="en-US" i="1" smtClean="0">
                <a:sym typeface="Symbol" pitchFamily="18" charset="2"/>
              </a:rPr>
              <a:t>s.</a:t>
            </a:r>
            <a:endParaRPr lang="en-US" smtClean="0">
              <a:sym typeface="Symbol" pitchFamily="18" charset="2"/>
            </a:endParaRPr>
          </a:p>
          <a:p>
            <a:pPr lvl="1" algn="just" eaLnBrk="1" hangingPunct="1">
              <a:spcBef>
                <a:spcPts val="1200"/>
              </a:spcBef>
            </a:pPr>
            <a:r>
              <a:rPr lang="en-US" i="1" smtClean="0">
                <a:sym typeface="Symbol" pitchFamily="18" charset="2"/>
              </a:rPr>
              <a:t></a:t>
            </a:r>
            <a:r>
              <a:rPr lang="en-US" smtClean="0"/>
              <a:t>[</a:t>
            </a:r>
            <a:r>
              <a:rPr lang="en-US" i="1" smtClean="0"/>
              <a:t>v</a:t>
            </a:r>
            <a:r>
              <a:rPr lang="en-US" smtClean="0"/>
              <a:t>] </a:t>
            </a:r>
            <a:r>
              <a:rPr lang="en-US" smtClean="0">
                <a:latin typeface="MTSYN" charset="-127"/>
              </a:rPr>
              <a:t>= </a:t>
            </a:r>
            <a:r>
              <a:rPr lang="en-US" i="1" smtClean="0"/>
              <a:t>u </a:t>
            </a:r>
            <a:r>
              <a:rPr lang="en-US" smtClean="0"/>
              <a:t>đỉnh đi trước </a:t>
            </a:r>
            <a:r>
              <a:rPr lang="en-US" i="1" smtClean="0"/>
              <a:t>v</a:t>
            </a:r>
            <a:r>
              <a:rPr lang="en-US" i="1" smtClean="0">
                <a:latin typeface="RMTMI" charset="-95"/>
              </a:rPr>
              <a:t> </a:t>
            </a:r>
            <a:r>
              <a:rPr lang="en-US" smtClean="0"/>
              <a:t>trong đường đi từ </a:t>
            </a:r>
            <a:r>
              <a:rPr lang="en-US" i="1" smtClean="0"/>
              <a:t>s </a:t>
            </a:r>
            <a:r>
              <a:rPr lang="en-US" smtClean="0"/>
              <a:t>(là đỉnh xuất phát tìm kiếm)</a:t>
            </a:r>
            <a:r>
              <a:rPr lang="en-US" i="1" smtClean="0"/>
              <a:t> </a:t>
            </a:r>
            <a:r>
              <a:rPr lang="en-US" smtClean="0"/>
              <a:t>đến</a:t>
            </a:r>
            <a:r>
              <a:rPr lang="en-US" i="1" smtClean="0"/>
              <a:t> v </a:t>
            </a:r>
            <a:r>
              <a:rPr lang="en-US" smtClean="0"/>
              <a:t>có độ dài </a:t>
            </a:r>
            <a:r>
              <a:rPr lang="en-US" i="1" smtClean="0"/>
              <a:t>d</a:t>
            </a:r>
            <a:r>
              <a:rPr lang="en-US" smtClean="0"/>
              <a:t>[</a:t>
            </a:r>
            <a:r>
              <a:rPr lang="en-US" i="1" smtClean="0"/>
              <a:t>v</a:t>
            </a:r>
            <a:r>
              <a:rPr lang="en-US" smtClean="0"/>
              <a:t>].</a:t>
            </a:r>
          </a:p>
          <a:p>
            <a:pPr lvl="1" algn="just" eaLnBrk="1" hangingPunct="1">
              <a:spcBef>
                <a:spcPts val="1200"/>
              </a:spcBef>
            </a:pPr>
            <a:r>
              <a:rPr lang="en-US" smtClean="0"/>
              <a:t>Xây dựng cây BFS với gốc tại </a:t>
            </a:r>
            <a:r>
              <a:rPr lang="en-US" i="1" smtClean="0"/>
              <a:t>s</a:t>
            </a:r>
            <a:r>
              <a:rPr lang="en-US" smtClean="0"/>
              <a:t> chứa tất cả các đỉnh đạt tới được từ </a:t>
            </a:r>
            <a:r>
              <a:rPr lang="en-US" i="1" smtClean="0"/>
              <a:t>s</a:t>
            </a:r>
            <a:r>
              <a:rPr lang="en-US" smtClean="0"/>
              <a:t>.</a:t>
            </a:r>
            <a:endParaRPr lang="en-US" sz="2000" smtClean="0"/>
          </a:p>
          <a:p>
            <a:pPr lvl="2" eaLnBrk="1" hangingPunct="1">
              <a:lnSpc>
                <a:spcPct val="90000"/>
              </a:lnSpc>
            </a:pPr>
            <a:endParaRPr lang="en-US" sz="1800" i="1" smtClean="0"/>
          </a:p>
          <a:p>
            <a:pPr lvl="1" eaLnBrk="1" hangingPunct="1">
              <a:lnSpc>
                <a:spcPct val="90000"/>
              </a:lnSpc>
            </a:pPr>
            <a:endParaRPr lang="en-US" sz="2000" smtClean="0"/>
          </a:p>
          <a:p>
            <a:pPr eaLnBrk="1" hangingPunct="1">
              <a:lnSpc>
                <a:spcPct val="90000"/>
              </a:lnSpc>
            </a:pPr>
            <a:endParaRPr lang="en-US" sz="2400" smtClean="0"/>
          </a:p>
        </p:txBody>
      </p:sp>
      <p:sp>
        <p:nvSpPr>
          <p:cNvPr id="107526" name="Text Box 4"/>
          <p:cNvSpPr txBox="1">
            <a:spLocks noChangeArrowheads="1"/>
          </p:cNvSpPr>
          <p:nvPr/>
        </p:nvSpPr>
        <p:spPr bwMode="auto">
          <a:xfrm>
            <a:off x="441325" y="4003675"/>
            <a:ext cx="184150" cy="457200"/>
          </a:xfrm>
          <a:prstGeom prst="rect">
            <a:avLst/>
          </a:prstGeom>
          <a:noFill/>
          <a:ln w="12700">
            <a:noFill/>
            <a:miter lim="800000"/>
            <a:headEnd type="none" w="sm" len="sm"/>
            <a:tailEnd type="none" w="sm" len="sm"/>
          </a:ln>
        </p:spPr>
        <p:txBody>
          <a:bodyPr wrap="none">
            <a:spAutoFit/>
          </a:bodyPr>
          <a:lstStyle/>
          <a:p>
            <a:pPr eaLnBrk="0" hangingPunct="0"/>
            <a:endParaRPr lang="en-US" sz="2400"/>
          </a:p>
        </p:txBody>
      </p:sp>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8547" name="Slide Number Placeholder 4"/>
          <p:cNvSpPr>
            <a:spLocks noGrp="1"/>
          </p:cNvSpPr>
          <p:nvPr>
            <p:ph type="sldNum" sz="quarter" idx="11"/>
          </p:nvPr>
        </p:nvSpPr>
        <p:spPr>
          <a:noFill/>
        </p:spPr>
        <p:txBody>
          <a:bodyPr/>
          <a:lstStyle/>
          <a:p>
            <a:fld id="{5DB3C710-5670-4B7F-BB48-CC484F573B8B}" type="slidenum">
              <a:rPr lang="en-US"/>
              <a:pPr/>
              <a:t>211</a:t>
            </a:fld>
            <a:endParaRPr lang="en-US"/>
          </a:p>
        </p:txBody>
      </p:sp>
      <p:sp>
        <p:nvSpPr>
          <p:cNvPr id="594946" name="Rectangle 2"/>
          <p:cNvSpPr>
            <a:spLocks noGrp="1" noChangeArrowheads="1"/>
          </p:cNvSpPr>
          <p:nvPr>
            <p:ph type="body" idx="1"/>
          </p:nvPr>
        </p:nvSpPr>
        <p:spPr>
          <a:xfrm>
            <a:off x="269875" y="357188"/>
            <a:ext cx="6019800" cy="6030912"/>
          </a:xfrm>
          <a:solidFill>
            <a:srgbClr val="CCECFF"/>
          </a:solidFill>
          <a:ln>
            <a:solidFill>
              <a:schemeClr val="tx1"/>
            </a:solidFill>
          </a:ln>
          <a:effectLst>
            <a:outerShdw dist="107763" dir="2700000" algn="ctr" rotWithShape="0">
              <a:schemeClr val="bg2"/>
            </a:outerShdw>
          </a:effectLst>
        </p:spPr>
        <p:txBody>
          <a:bodyPr/>
          <a:lstStyle/>
          <a:p>
            <a:pPr marL="533400" indent="-533400" eaLnBrk="1" hangingPunct="1">
              <a:lnSpc>
                <a:spcPct val="80000"/>
              </a:lnSpc>
              <a:buFontTx/>
              <a:buNone/>
              <a:defRPr/>
            </a:pPr>
            <a:r>
              <a:rPr lang="en-US" sz="1600" b="1" smtClean="0">
                <a:solidFill>
                  <a:schemeClr val="tx1"/>
                </a:solidFill>
              </a:rPr>
              <a:t>Procedure BFS(s); </a:t>
            </a:r>
          </a:p>
          <a:p>
            <a:pPr marL="533400" indent="-533400" eaLnBrk="1" hangingPunct="1">
              <a:lnSpc>
                <a:spcPct val="80000"/>
              </a:lnSpc>
              <a:buFontTx/>
              <a:buNone/>
              <a:defRPr/>
            </a:pPr>
            <a:r>
              <a:rPr lang="en-US" sz="1600" b="1" smtClean="0">
                <a:solidFill>
                  <a:schemeClr val="tx1"/>
                </a:solidFill>
              </a:rPr>
              <a:t>(* Tìm kiếm theo chiều rộng bắt đầu từ đỉnh s *)</a:t>
            </a:r>
          </a:p>
          <a:p>
            <a:pPr marL="533400" indent="-533400" eaLnBrk="1" hangingPunct="1">
              <a:lnSpc>
                <a:spcPct val="80000"/>
              </a:lnSpc>
              <a:buFontTx/>
              <a:buNone/>
              <a:defRPr/>
            </a:pPr>
            <a:r>
              <a:rPr lang="en-US" sz="1600" b="1" smtClean="0">
                <a:solidFill>
                  <a:schemeClr val="tx1"/>
                </a:solidFill>
              </a:rPr>
              <a:t>begin</a:t>
            </a:r>
          </a:p>
          <a:p>
            <a:pPr marL="914400" lvl="1" indent="-457200" eaLnBrk="1" hangingPunct="1">
              <a:lnSpc>
                <a:spcPct val="80000"/>
              </a:lnSpc>
              <a:buFontTx/>
              <a:buNone/>
              <a:defRPr/>
            </a:pPr>
            <a:r>
              <a:rPr lang="en-US" sz="1400" smtClean="0">
                <a:solidFill>
                  <a:schemeClr val="tx1"/>
                </a:solidFill>
                <a:sym typeface="Symbol" pitchFamily="18" charset="2"/>
              </a:rPr>
              <a:t>color[</a:t>
            </a:r>
            <a:r>
              <a:rPr lang="en-US" sz="1400" i="1" smtClean="0">
                <a:solidFill>
                  <a:schemeClr val="tx1"/>
                </a:solidFill>
                <a:sym typeface="Symbol" pitchFamily="18" charset="2"/>
              </a:rPr>
              <a:t>s</a:t>
            </a:r>
            <a:r>
              <a:rPr lang="en-US" sz="1400" smtClean="0">
                <a:solidFill>
                  <a:schemeClr val="tx1"/>
                </a:solidFill>
                <a:sym typeface="Symbol" pitchFamily="18" charset="2"/>
              </a:rPr>
              <a:t>]  gray;</a:t>
            </a:r>
          </a:p>
          <a:p>
            <a:pPr marL="914400" lvl="1" indent="-457200" eaLnBrk="1" hangingPunct="1">
              <a:lnSpc>
                <a:spcPct val="80000"/>
              </a:lnSpc>
              <a:buFontTx/>
              <a:buNone/>
              <a:defRPr/>
            </a:pPr>
            <a:r>
              <a:rPr lang="en-US" sz="1400" smtClean="0">
                <a:solidFill>
                  <a:schemeClr val="tx1"/>
                </a:solidFill>
                <a:sym typeface="Symbol" pitchFamily="18" charset="2"/>
              </a:rPr>
              <a:t>d[</a:t>
            </a:r>
            <a:r>
              <a:rPr lang="en-US" sz="1400" i="1" smtClean="0">
                <a:solidFill>
                  <a:schemeClr val="tx1"/>
                </a:solidFill>
                <a:sym typeface="Symbol" pitchFamily="18" charset="2"/>
              </a:rPr>
              <a:t>s</a:t>
            </a:r>
            <a:r>
              <a:rPr lang="en-US" sz="1400" smtClean="0">
                <a:solidFill>
                  <a:schemeClr val="tx1"/>
                </a:solidFill>
                <a:sym typeface="Symbol" pitchFamily="18" charset="2"/>
              </a:rPr>
              <a:t>]  0;  [</a:t>
            </a:r>
            <a:r>
              <a:rPr lang="en-US" sz="1400" i="1" smtClean="0">
                <a:solidFill>
                  <a:schemeClr val="tx1"/>
                </a:solidFill>
                <a:sym typeface="Symbol" pitchFamily="18" charset="2"/>
              </a:rPr>
              <a:t>s</a:t>
            </a:r>
            <a:r>
              <a:rPr lang="en-US" sz="1400" smtClean="0">
                <a:solidFill>
                  <a:schemeClr val="tx1"/>
                </a:solidFill>
                <a:sym typeface="Symbol" pitchFamily="18" charset="2"/>
              </a:rPr>
              <a:t>]  nil;</a:t>
            </a:r>
          </a:p>
          <a:p>
            <a:pPr marL="914400" lvl="1" indent="-457200" eaLnBrk="1" hangingPunct="1">
              <a:lnSpc>
                <a:spcPct val="80000"/>
              </a:lnSpc>
              <a:buFontTx/>
              <a:buNone/>
              <a:defRPr/>
            </a:pPr>
            <a:r>
              <a:rPr lang="en-US" sz="1400" i="1" smtClean="0">
                <a:solidFill>
                  <a:schemeClr val="tx1"/>
                </a:solidFill>
                <a:sym typeface="Symbol" pitchFamily="18" charset="2"/>
              </a:rPr>
              <a:t>Q</a:t>
            </a:r>
            <a:r>
              <a:rPr lang="en-US" sz="1400" smtClean="0">
                <a:solidFill>
                  <a:schemeClr val="tx1"/>
                </a:solidFill>
                <a:sym typeface="Symbol" pitchFamily="18" charset="2"/>
              </a:rPr>
              <a:t>  ; enqueue(</a:t>
            </a:r>
            <a:r>
              <a:rPr lang="en-US" sz="1400" i="1" smtClean="0">
                <a:solidFill>
                  <a:schemeClr val="tx1"/>
                </a:solidFill>
                <a:sym typeface="Symbol" pitchFamily="18" charset="2"/>
              </a:rPr>
              <a:t>Q</a:t>
            </a:r>
            <a:r>
              <a:rPr lang="en-US" sz="1400" smtClean="0">
                <a:solidFill>
                  <a:schemeClr val="tx1"/>
                </a:solidFill>
                <a:sym typeface="Symbol" pitchFamily="18" charset="2"/>
              </a:rPr>
              <a:t>,s); (* Nạp s vào Q *)</a:t>
            </a:r>
          </a:p>
          <a:p>
            <a:pPr marL="914400" lvl="1" indent="-457200" eaLnBrk="1" hangingPunct="1">
              <a:lnSpc>
                <a:spcPct val="80000"/>
              </a:lnSpc>
              <a:buFontTx/>
              <a:buNone/>
              <a:defRPr/>
            </a:pPr>
            <a:r>
              <a:rPr lang="en-US" sz="1400" b="1" smtClean="0">
                <a:solidFill>
                  <a:schemeClr val="tx1"/>
                </a:solidFill>
                <a:sym typeface="Symbol" pitchFamily="18" charset="2"/>
              </a:rPr>
              <a:t>while</a:t>
            </a:r>
            <a:r>
              <a:rPr lang="en-US" sz="1400" smtClean="0">
                <a:solidFill>
                  <a:schemeClr val="tx1"/>
                </a:solidFill>
                <a:sym typeface="Symbol" pitchFamily="18" charset="2"/>
              </a:rPr>
              <a:t> Q   </a:t>
            </a:r>
            <a:r>
              <a:rPr lang="en-US" sz="1400" b="1" smtClean="0">
                <a:solidFill>
                  <a:schemeClr val="tx1"/>
                </a:solidFill>
                <a:sym typeface="Symbol" pitchFamily="18" charset="2"/>
              </a:rPr>
              <a:t>do</a:t>
            </a:r>
            <a:r>
              <a:rPr lang="en-US" sz="1400" smtClean="0">
                <a:solidFill>
                  <a:schemeClr val="tx1"/>
                </a:solidFill>
                <a:sym typeface="Symbol" pitchFamily="18" charset="2"/>
              </a:rPr>
              <a:t> </a:t>
            </a:r>
          </a:p>
          <a:p>
            <a:pPr marL="914400" lvl="1" indent="-457200" eaLnBrk="1" hangingPunct="1">
              <a:lnSpc>
                <a:spcPct val="80000"/>
              </a:lnSpc>
              <a:buFontTx/>
              <a:buNone/>
              <a:defRPr/>
            </a:pPr>
            <a:r>
              <a:rPr lang="en-US" sz="1400" b="1" smtClean="0">
                <a:solidFill>
                  <a:schemeClr val="tx1"/>
                </a:solidFill>
                <a:sym typeface="Symbol" pitchFamily="18" charset="2"/>
              </a:rPr>
              <a:t>begin</a:t>
            </a:r>
          </a:p>
          <a:p>
            <a:pPr marL="914400" lvl="1" indent="-457200" eaLnBrk="1" hangingPunct="1">
              <a:lnSpc>
                <a:spcPct val="80000"/>
              </a:lnSpc>
              <a:buFontTx/>
              <a:buNone/>
              <a:defRPr/>
            </a:pPr>
            <a:r>
              <a:rPr lang="en-US" sz="1400" smtClean="0">
                <a:solidFill>
                  <a:schemeClr val="tx1"/>
                </a:solidFill>
                <a:sym typeface="Symbol" pitchFamily="18" charset="2"/>
              </a:rPr>
              <a:t>      u  dequeue(Q);  (* Lấy </a:t>
            </a:r>
            <a:r>
              <a:rPr lang="en-US" sz="1400" i="1" smtClean="0">
                <a:solidFill>
                  <a:schemeClr val="tx1"/>
                </a:solidFill>
                <a:sym typeface="Symbol" pitchFamily="18" charset="2"/>
              </a:rPr>
              <a:t>u</a:t>
            </a:r>
            <a:r>
              <a:rPr lang="en-US" sz="1400" smtClean="0">
                <a:solidFill>
                  <a:schemeClr val="tx1"/>
                </a:solidFill>
                <a:sym typeface="Symbol" pitchFamily="18" charset="2"/>
              </a:rPr>
              <a:t> từ </a:t>
            </a:r>
            <a:r>
              <a:rPr lang="en-US" sz="1400" i="1" smtClean="0">
                <a:solidFill>
                  <a:schemeClr val="tx1"/>
                </a:solidFill>
                <a:sym typeface="Symbol" pitchFamily="18" charset="2"/>
              </a:rPr>
              <a:t>Q</a:t>
            </a:r>
            <a:r>
              <a:rPr lang="en-US" sz="1400" smtClean="0">
                <a:solidFill>
                  <a:schemeClr val="tx1"/>
                </a:solidFill>
                <a:sym typeface="Symbol" pitchFamily="18" charset="2"/>
              </a:rPr>
              <a:t> *)</a:t>
            </a:r>
          </a:p>
          <a:p>
            <a:pPr marL="914400" lvl="1" indent="-457200" eaLnBrk="1" hangingPunct="1">
              <a:lnSpc>
                <a:spcPct val="80000"/>
              </a:lnSpc>
              <a:buFontTx/>
              <a:buNone/>
              <a:defRPr/>
            </a:pPr>
            <a:r>
              <a:rPr lang="en-US" sz="1400" smtClean="0">
                <a:solidFill>
                  <a:schemeClr val="tx1"/>
                </a:solidFill>
                <a:sym typeface="Symbol" pitchFamily="18" charset="2"/>
              </a:rPr>
              <a:t>      </a:t>
            </a:r>
            <a:r>
              <a:rPr lang="en-US" sz="1400" b="1" smtClean="0">
                <a:solidFill>
                  <a:schemeClr val="tx1"/>
                </a:solidFill>
                <a:sym typeface="Symbol" pitchFamily="18" charset="2"/>
              </a:rPr>
              <a:t>for</a:t>
            </a:r>
            <a:r>
              <a:rPr lang="en-US" sz="1400" smtClean="0">
                <a:solidFill>
                  <a:schemeClr val="tx1"/>
                </a:solidFill>
                <a:sym typeface="Symbol" pitchFamily="18" charset="2"/>
              </a:rPr>
              <a:t>  </a:t>
            </a:r>
            <a:r>
              <a:rPr lang="en-US" sz="1400" i="1" smtClean="0">
                <a:solidFill>
                  <a:schemeClr val="tx1"/>
                </a:solidFill>
                <a:sym typeface="Symbol" pitchFamily="18" charset="2"/>
              </a:rPr>
              <a:t>v</a:t>
            </a:r>
            <a:r>
              <a:rPr lang="en-US" sz="1400" smtClean="0">
                <a:solidFill>
                  <a:schemeClr val="tx1"/>
                </a:solidFill>
                <a:sym typeface="Symbol" pitchFamily="18" charset="2"/>
              </a:rPr>
              <a:t> Adj[</a:t>
            </a:r>
            <a:r>
              <a:rPr lang="en-US" sz="1400" i="1" smtClean="0">
                <a:solidFill>
                  <a:schemeClr val="tx1"/>
                </a:solidFill>
                <a:sym typeface="Symbol" pitchFamily="18" charset="2"/>
              </a:rPr>
              <a:t>u</a:t>
            </a:r>
            <a:r>
              <a:rPr lang="en-US" sz="1400" smtClean="0">
                <a:solidFill>
                  <a:schemeClr val="tx1"/>
                </a:solidFill>
                <a:sym typeface="Symbol" pitchFamily="18" charset="2"/>
              </a:rPr>
              <a:t>] </a:t>
            </a:r>
            <a:r>
              <a:rPr lang="en-US" sz="1400" b="1" smtClean="0">
                <a:solidFill>
                  <a:schemeClr val="tx1"/>
                </a:solidFill>
                <a:sym typeface="Symbol" pitchFamily="18" charset="2"/>
              </a:rPr>
              <a:t>do</a:t>
            </a:r>
          </a:p>
          <a:p>
            <a:pPr marL="914400" lvl="1" indent="-457200" eaLnBrk="1" hangingPunct="1">
              <a:lnSpc>
                <a:spcPct val="80000"/>
              </a:lnSpc>
              <a:buFontTx/>
              <a:buNone/>
              <a:defRPr/>
            </a:pPr>
            <a:r>
              <a:rPr lang="en-US" sz="1400" b="1" smtClean="0">
                <a:solidFill>
                  <a:schemeClr val="tx1"/>
                </a:solidFill>
                <a:sym typeface="Symbol" pitchFamily="18" charset="2"/>
              </a:rPr>
              <a:t>           if</a:t>
            </a:r>
            <a:r>
              <a:rPr lang="en-US" sz="1400" smtClean="0">
                <a:solidFill>
                  <a:schemeClr val="tx1"/>
                </a:solidFill>
                <a:sym typeface="Symbol" pitchFamily="18" charset="2"/>
              </a:rPr>
              <a:t> color[</a:t>
            </a:r>
            <a:r>
              <a:rPr lang="en-US" sz="1400" i="1" smtClean="0">
                <a:solidFill>
                  <a:schemeClr val="tx1"/>
                </a:solidFill>
                <a:sym typeface="Symbol" pitchFamily="18" charset="2"/>
              </a:rPr>
              <a:t>v</a:t>
            </a:r>
            <a:r>
              <a:rPr lang="en-US" sz="1400" smtClean="0">
                <a:solidFill>
                  <a:schemeClr val="tx1"/>
                </a:solidFill>
                <a:sym typeface="Symbol" pitchFamily="18" charset="2"/>
              </a:rPr>
              <a:t>] = white </a:t>
            </a:r>
            <a:r>
              <a:rPr lang="en-US" sz="1400" b="1" smtClean="0">
                <a:solidFill>
                  <a:schemeClr val="tx1"/>
                </a:solidFill>
                <a:sym typeface="Symbol" pitchFamily="18" charset="2"/>
              </a:rPr>
              <a:t>then</a:t>
            </a:r>
            <a:r>
              <a:rPr lang="en-US" sz="1400" smtClean="0">
                <a:solidFill>
                  <a:schemeClr val="tx1"/>
                </a:solidFill>
                <a:sym typeface="Symbol" pitchFamily="18" charset="2"/>
              </a:rPr>
              <a:t> </a:t>
            </a:r>
          </a:p>
          <a:p>
            <a:pPr marL="914400" lvl="1" indent="-457200" eaLnBrk="1" hangingPunct="1">
              <a:lnSpc>
                <a:spcPct val="80000"/>
              </a:lnSpc>
              <a:buFontTx/>
              <a:buNone/>
              <a:defRPr/>
            </a:pPr>
            <a:r>
              <a:rPr lang="en-US" sz="1400" b="1" smtClean="0">
                <a:solidFill>
                  <a:schemeClr val="tx1"/>
                </a:solidFill>
                <a:sym typeface="Symbol" pitchFamily="18" charset="2"/>
              </a:rPr>
              <a:t>           begin</a:t>
            </a:r>
          </a:p>
          <a:p>
            <a:pPr marL="914400" lvl="1" indent="-457200" eaLnBrk="1" hangingPunct="1">
              <a:lnSpc>
                <a:spcPct val="80000"/>
              </a:lnSpc>
              <a:buFontTx/>
              <a:buNone/>
              <a:defRPr/>
            </a:pPr>
            <a:r>
              <a:rPr lang="en-US" sz="1400" smtClean="0">
                <a:solidFill>
                  <a:schemeClr val="tx1"/>
                </a:solidFill>
                <a:sym typeface="Symbol" pitchFamily="18" charset="2"/>
              </a:rPr>
              <a:t>                 color[</a:t>
            </a:r>
            <a:r>
              <a:rPr lang="en-US" sz="1400" i="1" smtClean="0">
                <a:solidFill>
                  <a:schemeClr val="tx1"/>
                </a:solidFill>
                <a:sym typeface="Symbol" pitchFamily="18" charset="2"/>
              </a:rPr>
              <a:t>v</a:t>
            </a:r>
            <a:r>
              <a:rPr lang="en-US" sz="1400" smtClean="0">
                <a:solidFill>
                  <a:schemeClr val="tx1"/>
                </a:solidFill>
                <a:sym typeface="Symbol" pitchFamily="18" charset="2"/>
              </a:rPr>
              <a:t>]  gray; </a:t>
            </a:r>
          </a:p>
          <a:p>
            <a:pPr marL="914400" lvl="1" indent="-457200" eaLnBrk="1" hangingPunct="1">
              <a:lnSpc>
                <a:spcPct val="80000"/>
              </a:lnSpc>
              <a:buFontTx/>
              <a:buNone/>
              <a:defRPr/>
            </a:pPr>
            <a:r>
              <a:rPr lang="en-US" sz="1400" i="1" smtClean="0">
                <a:solidFill>
                  <a:schemeClr val="tx1"/>
                </a:solidFill>
                <a:sym typeface="Symbol" pitchFamily="18" charset="2"/>
              </a:rPr>
              <a:t>                 d</a:t>
            </a:r>
            <a:r>
              <a:rPr lang="en-US" sz="1400" smtClean="0">
                <a:solidFill>
                  <a:schemeClr val="tx1"/>
                </a:solidFill>
                <a:sym typeface="Symbol" pitchFamily="18" charset="2"/>
              </a:rPr>
              <a:t>[</a:t>
            </a:r>
            <a:r>
              <a:rPr lang="en-US" sz="1400" i="1" smtClean="0">
                <a:solidFill>
                  <a:schemeClr val="tx1"/>
                </a:solidFill>
                <a:sym typeface="Symbol" pitchFamily="18" charset="2"/>
              </a:rPr>
              <a:t>v</a:t>
            </a:r>
            <a:r>
              <a:rPr lang="en-US" sz="1400" smtClean="0">
                <a:solidFill>
                  <a:schemeClr val="tx1"/>
                </a:solidFill>
                <a:sym typeface="Symbol" pitchFamily="18" charset="2"/>
              </a:rPr>
              <a:t>]  </a:t>
            </a:r>
            <a:r>
              <a:rPr lang="en-US" sz="1400" i="1" smtClean="0">
                <a:solidFill>
                  <a:schemeClr val="tx1"/>
                </a:solidFill>
                <a:sym typeface="Symbol" pitchFamily="18" charset="2"/>
              </a:rPr>
              <a:t>d</a:t>
            </a:r>
            <a:r>
              <a:rPr lang="en-US" sz="1400" smtClean="0">
                <a:solidFill>
                  <a:schemeClr val="tx1"/>
                </a:solidFill>
                <a:sym typeface="Symbol" pitchFamily="18" charset="2"/>
              </a:rPr>
              <a:t>[</a:t>
            </a:r>
            <a:r>
              <a:rPr lang="en-US" sz="1400" i="1" smtClean="0">
                <a:solidFill>
                  <a:schemeClr val="tx1"/>
                </a:solidFill>
                <a:sym typeface="Symbol" pitchFamily="18" charset="2"/>
              </a:rPr>
              <a:t>u</a:t>
            </a:r>
            <a:r>
              <a:rPr lang="en-US" sz="1400" smtClean="0">
                <a:solidFill>
                  <a:schemeClr val="tx1"/>
                </a:solidFill>
                <a:sym typeface="Symbol" pitchFamily="18" charset="2"/>
              </a:rPr>
              <a:t>] + 1; [</a:t>
            </a:r>
            <a:r>
              <a:rPr lang="en-US" sz="1400" i="1" smtClean="0">
                <a:solidFill>
                  <a:schemeClr val="tx1"/>
                </a:solidFill>
                <a:sym typeface="Symbol" pitchFamily="18" charset="2"/>
              </a:rPr>
              <a:t>v</a:t>
            </a:r>
            <a:r>
              <a:rPr lang="en-US" sz="1400" smtClean="0">
                <a:solidFill>
                  <a:schemeClr val="tx1"/>
                </a:solidFill>
                <a:sym typeface="Symbol" pitchFamily="18" charset="2"/>
              </a:rPr>
              <a:t>]  </a:t>
            </a:r>
            <a:r>
              <a:rPr lang="en-US" sz="1400" i="1" smtClean="0">
                <a:solidFill>
                  <a:schemeClr val="tx1"/>
                </a:solidFill>
                <a:sym typeface="Symbol" pitchFamily="18" charset="2"/>
              </a:rPr>
              <a:t>u;</a:t>
            </a:r>
          </a:p>
          <a:p>
            <a:pPr marL="914400" lvl="1" indent="-457200" eaLnBrk="1" hangingPunct="1">
              <a:lnSpc>
                <a:spcPct val="80000"/>
              </a:lnSpc>
              <a:buFontTx/>
              <a:buNone/>
              <a:defRPr/>
            </a:pPr>
            <a:r>
              <a:rPr lang="en-US" sz="1400" smtClean="0">
                <a:solidFill>
                  <a:schemeClr val="tx1"/>
                </a:solidFill>
                <a:sym typeface="Symbol" pitchFamily="18" charset="2"/>
              </a:rPr>
              <a:t>                 enqueue(</a:t>
            </a:r>
            <a:r>
              <a:rPr lang="en-US" sz="1400" i="1" smtClean="0">
                <a:solidFill>
                  <a:schemeClr val="tx1"/>
                </a:solidFill>
                <a:sym typeface="Symbol" pitchFamily="18" charset="2"/>
              </a:rPr>
              <a:t>Q</a:t>
            </a:r>
            <a:r>
              <a:rPr lang="en-US" sz="1400" smtClean="0">
                <a:solidFill>
                  <a:schemeClr val="tx1"/>
                </a:solidFill>
                <a:sym typeface="Symbol" pitchFamily="18" charset="2"/>
              </a:rPr>
              <a:t>,</a:t>
            </a:r>
            <a:r>
              <a:rPr lang="en-US" sz="1400" i="1" smtClean="0">
                <a:solidFill>
                  <a:schemeClr val="tx1"/>
                </a:solidFill>
                <a:sym typeface="Symbol" pitchFamily="18" charset="2"/>
              </a:rPr>
              <a:t>v</a:t>
            </a:r>
            <a:r>
              <a:rPr lang="en-US" sz="1400" smtClean="0">
                <a:solidFill>
                  <a:schemeClr val="tx1"/>
                </a:solidFill>
                <a:sym typeface="Symbol" pitchFamily="18" charset="2"/>
              </a:rPr>
              <a:t>)   (* Nạp </a:t>
            </a:r>
            <a:r>
              <a:rPr lang="en-US" sz="1400" i="1" smtClean="0">
                <a:solidFill>
                  <a:schemeClr val="tx1"/>
                </a:solidFill>
                <a:sym typeface="Symbol" pitchFamily="18" charset="2"/>
              </a:rPr>
              <a:t>v</a:t>
            </a:r>
            <a:r>
              <a:rPr lang="en-US" sz="1400" smtClean="0">
                <a:solidFill>
                  <a:schemeClr val="tx1"/>
                </a:solidFill>
                <a:sym typeface="Symbol" pitchFamily="18" charset="2"/>
              </a:rPr>
              <a:t> vào </a:t>
            </a:r>
            <a:r>
              <a:rPr lang="en-US" sz="1400" i="1" smtClean="0">
                <a:solidFill>
                  <a:schemeClr val="tx1"/>
                </a:solidFill>
                <a:sym typeface="Symbol" pitchFamily="18" charset="2"/>
              </a:rPr>
              <a:t>Q</a:t>
            </a:r>
            <a:r>
              <a:rPr lang="en-US" sz="1400" smtClean="0">
                <a:solidFill>
                  <a:schemeClr val="tx1"/>
                </a:solidFill>
                <a:sym typeface="Symbol" pitchFamily="18" charset="2"/>
              </a:rPr>
              <a:t> *)</a:t>
            </a:r>
          </a:p>
          <a:p>
            <a:pPr marL="914400" lvl="1" indent="-457200" eaLnBrk="1" hangingPunct="1">
              <a:lnSpc>
                <a:spcPct val="80000"/>
              </a:lnSpc>
              <a:buFontTx/>
              <a:buNone/>
              <a:defRPr/>
            </a:pPr>
            <a:r>
              <a:rPr lang="en-US" sz="1400" smtClean="0">
                <a:solidFill>
                  <a:schemeClr val="tx1"/>
                </a:solidFill>
                <a:sym typeface="Symbol" pitchFamily="18" charset="2"/>
              </a:rPr>
              <a:t>            </a:t>
            </a:r>
            <a:r>
              <a:rPr lang="en-US" sz="1400" b="1" smtClean="0">
                <a:solidFill>
                  <a:schemeClr val="tx1"/>
                </a:solidFill>
                <a:sym typeface="Symbol" pitchFamily="18" charset="2"/>
              </a:rPr>
              <a:t>end;</a:t>
            </a:r>
          </a:p>
          <a:p>
            <a:pPr marL="914400" lvl="1" indent="-457200" eaLnBrk="1" hangingPunct="1">
              <a:lnSpc>
                <a:spcPct val="80000"/>
              </a:lnSpc>
              <a:buFontTx/>
              <a:buNone/>
              <a:defRPr/>
            </a:pPr>
            <a:r>
              <a:rPr lang="en-US" sz="1400" smtClean="0">
                <a:solidFill>
                  <a:schemeClr val="tx1"/>
                </a:solidFill>
                <a:sym typeface="Symbol" pitchFamily="18" charset="2"/>
              </a:rPr>
              <a:t>      color[</a:t>
            </a:r>
            <a:r>
              <a:rPr lang="en-US" sz="1400" i="1" smtClean="0">
                <a:solidFill>
                  <a:schemeClr val="tx1"/>
                </a:solidFill>
                <a:sym typeface="Symbol" pitchFamily="18" charset="2"/>
              </a:rPr>
              <a:t>u</a:t>
            </a:r>
            <a:r>
              <a:rPr lang="en-US" sz="1400" smtClean="0">
                <a:solidFill>
                  <a:schemeClr val="tx1"/>
                </a:solidFill>
                <a:sym typeface="Symbol" pitchFamily="18" charset="2"/>
              </a:rPr>
              <a:t>]  black</a:t>
            </a:r>
          </a:p>
          <a:p>
            <a:pPr marL="914400" lvl="1" indent="-457200" eaLnBrk="1" hangingPunct="1">
              <a:lnSpc>
                <a:spcPct val="80000"/>
              </a:lnSpc>
              <a:buFontTx/>
              <a:buNone/>
              <a:defRPr/>
            </a:pPr>
            <a:r>
              <a:rPr lang="en-US" sz="1400" b="1" smtClean="0">
                <a:solidFill>
                  <a:schemeClr val="tx1"/>
                </a:solidFill>
                <a:sym typeface="Symbol" pitchFamily="18" charset="2"/>
              </a:rPr>
              <a:t>end;</a:t>
            </a:r>
          </a:p>
          <a:p>
            <a:pPr marL="533400" indent="-533400" eaLnBrk="1" hangingPunct="1">
              <a:lnSpc>
                <a:spcPct val="80000"/>
              </a:lnSpc>
              <a:buFontTx/>
              <a:buNone/>
              <a:defRPr/>
            </a:pPr>
            <a:r>
              <a:rPr lang="en-US" sz="1600" b="1" smtClean="0">
                <a:solidFill>
                  <a:schemeClr val="tx1"/>
                </a:solidFill>
                <a:sym typeface="Symbol" pitchFamily="18" charset="2"/>
              </a:rPr>
              <a:t>end;</a:t>
            </a:r>
          </a:p>
          <a:p>
            <a:pPr marL="533400" indent="-533400" eaLnBrk="1" hangingPunct="1">
              <a:lnSpc>
                <a:spcPct val="80000"/>
              </a:lnSpc>
              <a:buFontTx/>
              <a:buNone/>
              <a:defRPr/>
            </a:pPr>
            <a:r>
              <a:rPr lang="en-US" sz="1600" b="1" smtClean="0">
                <a:solidFill>
                  <a:schemeClr val="tx1"/>
                </a:solidFill>
                <a:sym typeface="Symbol" pitchFamily="18" charset="2"/>
              </a:rPr>
              <a:t>BEGIN (* Main Program*)</a:t>
            </a:r>
          </a:p>
          <a:p>
            <a:pPr marL="914400" lvl="1" indent="-457200" eaLnBrk="1" hangingPunct="1">
              <a:lnSpc>
                <a:spcPct val="80000"/>
              </a:lnSpc>
              <a:buFontTx/>
              <a:buNone/>
              <a:defRPr/>
            </a:pPr>
            <a:r>
              <a:rPr lang="en-US" sz="1400" b="1" smtClean="0">
                <a:solidFill>
                  <a:schemeClr val="tx1"/>
                </a:solidFill>
              </a:rPr>
              <a:t>for</a:t>
            </a:r>
            <a:r>
              <a:rPr lang="en-US" sz="1400" smtClean="0">
                <a:solidFill>
                  <a:schemeClr val="tx1"/>
                </a:solidFill>
              </a:rPr>
              <a:t>  v </a:t>
            </a:r>
            <a:r>
              <a:rPr lang="en-US" sz="1400" smtClean="0">
                <a:solidFill>
                  <a:schemeClr val="tx1"/>
                </a:solidFill>
                <a:sym typeface="Symbol" pitchFamily="18" charset="2"/>
              </a:rPr>
              <a:t> </a:t>
            </a:r>
            <a:r>
              <a:rPr lang="en-US" sz="1400" smtClean="0">
                <a:solidFill>
                  <a:schemeClr val="tx1"/>
                </a:solidFill>
              </a:rPr>
              <a:t> V </a:t>
            </a:r>
            <a:r>
              <a:rPr lang="en-US" sz="1400" b="1" smtClean="0">
                <a:solidFill>
                  <a:schemeClr val="tx1"/>
                </a:solidFill>
              </a:rPr>
              <a:t>do</a:t>
            </a:r>
            <a:r>
              <a:rPr lang="en-US" sz="1400" smtClean="0">
                <a:solidFill>
                  <a:schemeClr val="tx1"/>
                </a:solidFill>
              </a:rPr>
              <a:t> (* Khởi tạo *)</a:t>
            </a:r>
          </a:p>
          <a:p>
            <a:pPr marL="914400" lvl="1" indent="-457200" eaLnBrk="1" hangingPunct="1">
              <a:lnSpc>
                <a:spcPct val="80000"/>
              </a:lnSpc>
              <a:buFontTx/>
              <a:buNone/>
              <a:defRPr/>
            </a:pPr>
            <a:r>
              <a:rPr lang="en-US" sz="1400" b="1" smtClean="0">
                <a:solidFill>
                  <a:schemeClr val="tx1"/>
                </a:solidFill>
              </a:rPr>
              <a:t>begin</a:t>
            </a:r>
            <a:endParaRPr lang="en-US" sz="1400" b="1" i="1" smtClean="0">
              <a:solidFill>
                <a:schemeClr val="tx1"/>
              </a:solidFill>
            </a:endParaRPr>
          </a:p>
          <a:p>
            <a:pPr marL="914400" lvl="1" indent="-457200" eaLnBrk="1" hangingPunct="1">
              <a:lnSpc>
                <a:spcPct val="80000"/>
              </a:lnSpc>
              <a:buFontTx/>
              <a:buNone/>
              <a:defRPr/>
            </a:pPr>
            <a:r>
              <a:rPr lang="en-US" sz="1400" i="1" smtClean="0">
                <a:solidFill>
                  <a:schemeClr val="tx1"/>
                </a:solidFill>
              </a:rPr>
              <a:t> </a:t>
            </a:r>
            <a:r>
              <a:rPr lang="en-US" sz="1400" smtClean="0">
                <a:solidFill>
                  <a:schemeClr val="tx1"/>
                </a:solidFill>
              </a:rPr>
              <a:t>      </a:t>
            </a:r>
            <a:r>
              <a:rPr lang="en-US" sz="1400" i="1" smtClean="0">
                <a:solidFill>
                  <a:schemeClr val="tx1"/>
                </a:solidFill>
              </a:rPr>
              <a:t>color</a:t>
            </a:r>
            <a:r>
              <a:rPr lang="en-US" sz="1400" smtClean="0">
                <a:solidFill>
                  <a:schemeClr val="tx1"/>
                </a:solidFill>
              </a:rPr>
              <a:t>[</a:t>
            </a:r>
            <a:r>
              <a:rPr lang="en-US" sz="1400" i="1" smtClean="0">
                <a:solidFill>
                  <a:schemeClr val="tx1"/>
                </a:solidFill>
              </a:rPr>
              <a:t>v</a:t>
            </a:r>
            <a:r>
              <a:rPr lang="en-US" sz="1400" smtClean="0">
                <a:solidFill>
                  <a:schemeClr val="tx1"/>
                </a:solidFill>
              </a:rPr>
              <a:t>] </a:t>
            </a:r>
            <a:r>
              <a:rPr lang="en-US" sz="1400" smtClean="0">
                <a:solidFill>
                  <a:schemeClr val="tx1"/>
                </a:solidFill>
                <a:sym typeface="Symbol" pitchFamily="18" charset="2"/>
              </a:rPr>
              <a:t></a:t>
            </a:r>
            <a:r>
              <a:rPr lang="en-US" sz="1400" smtClean="0">
                <a:solidFill>
                  <a:schemeClr val="tx1"/>
                </a:solidFill>
              </a:rPr>
              <a:t> white;</a:t>
            </a:r>
            <a:r>
              <a:rPr lang="en-US" sz="1400" i="1" smtClean="0">
                <a:solidFill>
                  <a:schemeClr val="tx1"/>
                </a:solidFill>
              </a:rPr>
              <a:t>  d</a:t>
            </a:r>
            <a:r>
              <a:rPr lang="en-US" sz="1400" smtClean="0">
                <a:solidFill>
                  <a:schemeClr val="tx1"/>
                </a:solidFill>
              </a:rPr>
              <a:t>[</a:t>
            </a:r>
            <a:r>
              <a:rPr lang="en-US" sz="1400" i="1" smtClean="0">
                <a:solidFill>
                  <a:schemeClr val="tx1"/>
                </a:solidFill>
              </a:rPr>
              <a:t>v</a:t>
            </a:r>
            <a:r>
              <a:rPr lang="en-US" sz="1400" smtClean="0">
                <a:solidFill>
                  <a:schemeClr val="tx1"/>
                </a:solidFill>
              </a:rPr>
              <a:t>] </a:t>
            </a:r>
            <a:r>
              <a:rPr lang="en-US" sz="1400" smtClean="0">
                <a:solidFill>
                  <a:schemeClr val="tx1"/>
                </a:solidFill>
                <a:sym typeface="Symbol" pitchFamily="18" charset="2"/>
              </a:rPr>
              <a:t></a:t>
            </a:r>
            <a:r>
              <a:rPr lang="en-US" sz="1400" smtClean="0">
                <a:solidFill>
                  <a:schemeClr val="tx1"/>
                </a:solidFill>
              </a:rPr>
              <a:t> </a:t>
            </a:r>
            <a:r>
              <a:rPr lang="en-US" sz="1400" smtClean="0">
                <a:solidFill>
                  <a:schemeClr val="tx1"/>
                </a:solidFill>
                <a:sym typeface="Symbol" pitchFamily="18" charset="2"/>
              </a:rPr>
              <a:t>;   [</a:t>
            </a:r>
            <a:r>
              <a:rPr lang="en-US" sz="1400" i="1" smtClean="0">
                <a:solidFill>
                  <a:schemeClr val="tx1"/>
                </a:solidFill>
                <a:sym typeface="Symbol" pitchFamily="18" charset="2"/>
              </a:rPr>
              <a:t>v</a:t>
            </a:r>
            <a:r>
              <a:rPr lang="en-US" sz="1400" smtClean="0">
                <a:solidFill>
                  <a:schemeClr val="tx1"/>
                </a:solidFill>
                <a:sym typeface="Symbol" pitchFamily="18" charset="2"/>
              </a:rPr>
              <a:t>]  nil;</a:t>
            </a:r>
          </a:p>
          <a:p>
            <a:pPr marL="914400" lvl="1" indent="-457200" eaLnBrk="1" hangingPunct="1">
              <a:lnSpc>
                <a:spcPct val="80000"/>
              </a:lnSpc>
              <a:buFontTx/>
              <a:buNone/>
              <a:defRPr/>
            </a:pPr>
            <a:r>
              <a:rPr lang="en-US" sz="1400" b="1" smtClean="0">
                <a:solidFill>
                  <a:schemeClr val="tx1"/>
                </a:solidFill>
                <a:sym typeface="Symbol" pitchFamily="18" charset="2"/>
              </a:rPr>
              <a:t>end;</a:t>
            </a:r>
          </a:p>
          <a:p>
            <a:pPr marL="914400" lvl="1" indent="-457200" eaLnBrk="1" hangingPunct="1">
              <a:lnSpc>
                <a:spcPct val="80000"/>
              </a:lnSpc>
              <a:buFontTx/>
              <a:buNone/>
              <a:defRPr/>
            </a:pPr>
            <a:r>
              <a:rPr lang="en-US" sz="1400" b="1" smtClean="0">
                <a:solidFill>
                  <a:schemeClr val="tx1"/>
                </a:solidFill>
                <a:sym typeface="Symbol" pitchFamily="18" charset="2"/>
              </a:rPr>
              <a:t>for </a:t>
            </a:r>
            <a:r>
              <a:rPr lang="en-US" sz="1400" smtClean="0">
                <a:solidFill>
                  <a:schemeClr val="tx1"/>
                </a:solidFill>
              </a:rPr>
              <a:t> v </a:t>
            </a:r>
            <a:r>
              <a:rPr lang="en-US" sz="1400" smtClean="0">
                <a:solidFill>
                  <a:schemeClr val="tx1"/>
                </a:solidFill>
                <a:sym typeface="Symbol" pitchFamily="18" charset="2"/>
              </a:rPr>
              <a:t> </a:t>
            </a:r>
            <a:r>
              <a:rPr lang="en-US" sz="1400" smtClean="0">
                <a:solidFill>
                  <a:schemeClr val="tx1"/>
                </a:solidFill>
              </a:rPr>
              <a:t> V </a:t>
            </a:r>
            <a:r>
              <a:rPr lang="en-US" sz="1400" b="1" smtClean="0">
                <a:solidFill>
                  <a:schemeClr val="tx1"/>
                </a:solidFill>
              </a:rPr>
              <a:t>do </a:t>
            </a:r>
          </a:p>
          <a:p>
            <a:pPr marL="914400" lvl="1" indent="-457200" eaLnBrk="1" hangingPunct="1">
              <a:lnSpc>
                <a:spcPct val="80000"/>
              </a:lnSpc>
              <a:buFontTx/>
              <a:buNone/>
              <a:defRPr/>
            </a:pPr>
            <a:r>
              <a:rPr lang="en-US" sz="1400" b="1" smtClean="0">
                <a:solidFill>
                  <a:schemeClr val="tx1"/>
                </a:solidFill>
                <a:sym typeface="Symbol" pitchFamily="18" charset="2"/>
              </a:rPr>
              <a:t>   if </a:t>
            </a:r>
            <a:r>
              <a:rPr lang="en-US" sz="1400" smtClean="0">
                <a:solidFill>
                  <a:schemeClr val="tx1"/>
                </a:solidFill>
                <a:sym typeface="Symbol" pitchFamily="18" charset="2"/>
              </a:rPr>
              <a:t>color[v]=white</a:t>
            </a:r>
            <a:r>
              <a:rPr lang="en-US" sz="1400" b="1" smtClean="0">
                <a:solidFill>
                  <a:schemeClr val="tx1"/>
                </a:solidFill>
                <a:sym typeface="Symbol" pitchFamily="18" charset="2"/>
              </a:rPr>
              <a:t> then  </a:t>
            </a:r>
            <a:r>
              <a:rPr lang="en-US" sz="1400" smtClean="0">
                <a:solidFill>
                  <a:schemeClr val="tx1"/>
                </a:solidFill>
                <a:sym typeface="Symbol" pitchFamily="18" charset="2"/>
              </a:rPr>
              <a:t>BFS(v)</a:t>
            </a:r>
            <a:r>
              <a:rPr lang="en-US" sz="1400" b="1" smtClean="0">
                <a:solidFill>
                  <a:schemeClr val="tx1"/>
                </a:solidFill>
                <a:sym typeface="Symbol" pitchFamily="18" charset="2"/>
              </a:rPr>
              <a:t>;</a:t>
            </a:r>
          </a:p>
          <a:p>
            <a:pPr marL="533400" indent="-533400" eaLnBrk="1" hangingPunct="1">
              <a:lnSpc>
                <a:spcPct val="80000"/>
              </a:lnSpc>
              <a:buFontTx/>
              <a:buNone/>
              <a:defRPr/>
            </a:pPr>
            <a:r>
              <a:rPr lang="en-US" sz="1600" b="1" smtClean="0">
                <a:solidFill>
                  <a:schemeClr val="tx1"/>
                </a:solidFill>
                <a:sym typeface="Symbol" pitchFamily="18" charset="2"/>
              </a:rPr>
              <a:t>END.</a:t>
            </a:r>
          </a:p>
        </p:txBody>
      </p:sp>
      <p:sp>
        <p:nvSpPr>
          <p:cNvPr id="594947" name="Text Box 3"/>
          <p:cNvSpPr txBox="1">
            <a:spLocks noChangeArrowheads="1"/>
          </p:cNvSpPr>
          <p:nvPr/>
        </p:nvSpPr>
        <p:spPr bwMode="auto">
          <a:xfrm>
            <a:off x="6477000" y="1371600"/>
            <a:ext cx="1766888" cy="854075"/>
          </a:xfrm>
          <a:prstGeom prst="rect">
            <a:avLst/>
          </a:prstGeom>
          <a:noFill/>
          <a:ln w="28575" cap="sq">
            <a:solidFill>
              <a:schemeClr val="hlink"/>
            </a:solidFill>
            <a:miter lim="800000"/>
            <a:headEnd/>
            <a:tailEnd/>
          </a:ln>
        </p:spPr>
        <p:txBody>
          <a:bodyPr wrap="none" anchor="ctr">
            <a:spAutoFit/>
          </a:bodyPr>
          <a:lstStyle/>
          <a:p>
            <a:pPr eaLnBrk="0" hangingPunct="0"/>
            <a:r>
              <a:rPr kumimoji="1" lang="en-US" sz="1600" u="none"/>
              <a:t>Trắng: chưa thăm</a:t>
            </a:r>
          </a:p>
          <a:p>
            <a:pPr eaLnBrk="0" hangingPunct="0"/>
            <a:r>
              <a:rPr kumimoji="1" lang="en-US" sz="1600" u="none"/>
              <a:t>xám: đã thăm</a:t>
            </a:r>
          </a:p>
          <a:p>
            <a:pPr eaLnBrk="0" hangingPunct="0"/>
            <a:r>
              <a:rPr kumimoji="1" lang="en-US" sz="1600" u="none"/>
              <a:t>đen: đã duyệt xong</a:t>
            </a:r>
            <a:endParaRPr kumimoji="1" lang="en-US" sz="2400" u="none"/>
          </a:p>
        </p:txBody>
      </p:sp>
      <p:sp>
        <p:nvSpPr>
          <p:cNvPr id="594948" name="Text Box 4"/>
          <p:cNvSpPr txBox="1">
            <a:spLocks noChangeArrowheads="1"/>
          </p:cNvSpPr>
          <p:nvPr/>
        </p:nvSpPr>
        <p:spPr bwMode="auto">
          <a:xfrm>
            <a:off x="6400800" y="2606675"/>
            <a:ext cx="2590800" cy="1343025"/>
          </a:xfrm>
          <a:prstGeom prst="rect">
            <a:avLst/>
          </a:prstGeom>
          <a:noFill/>
          <a:ln w="28575" cap="sq">
            <a:solidFill>
              <a:schemeClr val="hlink"/>
            </a:solidFill>
            <a:miter lim="800000"/>
            <a:headEnd/>
            <a:tailEnd/>
          </a:ln>
        </p:spPr>
        <p:txBody>
          <a:bodyPr anchor="ctr">
            <a:spAutoFit/>
          </a:bodyPr>
          <a:lstStyle/>
          <a:p>
            <a:pPr eaLnBrk="0" hangingPunct="0"/>
            <a:r>
              <a:rPr kumimoji="1" lang="en-US" sz="1600" i="1" u="none"/>
              <a:t>Q</a:t>
            </a:r>
            <a:r>
              <a:rPr kumimoji="1" lang="en-US" sz="1600" u="none"/>
              <a:t>: hàng đợi các đỉnh được thăm</a:t>
            </a:r>
          </a:p>
          <a:p>
            <a:pPr eaLnBrk="0" hangingPunct="0"/>
            <a:r>
              <a:rPr kumimoji="1" lang="en-US" sz="1600" u="none"/>
              <a:t>color[</a:t>
            </a:r>
            <a:r>
              <a:rPr kumimoji="1" lang="en-US" sz="1600" i="1" u="none"/>
              <a:t>v</a:t>
            </a:r>
            <a:r>
              <a:rPr kumimoji="1" lang="en-US" sz="1600" u="none"/>
              <a:t>]: màu của đỉnh v</a:t>
            </a:r>
          </a:p>
          <a:p>
            <a:pPr eaLnBrk="0" hangingPunct="0"/>
            <a:r>
              <a:rPr kumimoji="1" lang="en-US" sz="1600" u="none"/>
              <a:t>d[</a:t>
            </a:r>
            <a:r>
              <a:rPr kumimoji="1" lang="en-US" sz="1600" i="1" u="none"/>
              <a:t>v</a:t>
            </a:r>
            <a:r>
              <a:rPr kumimoji="1" lang="en-US" sz="1600" u="none"/>
              <a:t>]: khoảng cách từ s đến v</a:t>
            </a:r>
          </a:p>
          <a:p>
            <a:pPr eaLnBrk="0" hangingPunct="0"/>
            <a:r>
              <a:rPr kumimoji="1" lang="en-US" sz="1600" u="none">
                <a:sym typeface="Symbol" pitchFamily="18" charset="2"/>
              </a:rPr>
              <a:t>[</a:t>
            </a:r>
            <a:r>
              <a:rPr kumimoji="1" lang="en-US" sz="1600" i="1" u="none">
                <a:sym typeface="Symbol" pitchFamily="18" charset="2"/>
              </a:rPr>
              <a:t>u</a:t>
            </a:r>
            <a:r>
              <a:rPr kumimoji="1" lang="en-US" sz="1600" u="none">
                <a:sym typeface="Symbol" pitchFamily="18" charset="2"/>
              </a:rPr>
              <a:t>]: đỉnh đi trước v</a:t>
            </a:r>
          </a:p>
        </p:txBody>
      </p:sp>
      <p:sp>
        <p:nvSpPr>
          <p:cNvPr id="108551" name="Text Box 5"/>
          <p:cNvSpPr txBox="1">
            <a:spLocks noChangeArrowheads="1"/>
          </p:cNvSpPr>
          <p:nvPr/>
        </p:nvSpPr>
        <p:spPr bwMode="auto">
          <a:xfrm>
            <a:off x="6400800" y="4419600"/>
            <a:ext cx="2771775" cy="457200"/>
          </a:xfrm>
          <a:prstGeom prst="rect">
            <a:avLst/>
          </a:prstGeom>
          <a:noFill/>
          <a:ln w="12700">
            <a:noFill/>
            <a:miter lim="800000"/>
            <a:headEnd type="none" w="sm" len="sm"/>
            <a:tailEnd type="none" w="sm" len="sm"/>
          </a:ln>
        </p:spPr>
        <p:txBody>
          <a:bodyPr wrap="none">
            <a:spAutoFit/>
          </a:bodyPr>
          <a:lstStyle/>
          <a:p>
            <a:pPr eaLnBrk="0" hangingPunct="0"/>
            <a:r>
              <a:rPr lang="en-US" sz="2400">
                <a:solidFill>
                  <a:srgbClr val="CC3300"/>
                </a:solidFill>
              </a:rPr>
              <a:t>Ví dụ:</a:t>
            </a:r>
            <a:r>
              <a:rPr lang="en-US" sz="2400" u="none"/>
              <a:t> xem minh hoạ</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94947"/>
                                        </p:tgtEl>
                                        <p:attrNameLst>
                                          <p:attrName>style.visibility</p:attrName>
                                        </p:attrNameLst>
                                      </p:cBhvr>
                                      <p:to>
                                        <p:strVal val="visible"/>
                                      </p:to>
                                    </p:set>
                                    <p:animEffect transition="in" filter="dissolve">
                                      <p:cBhvr>
                                        <p:cTn id="7" dur="500"/>
                                        <p:tgtEl>
                                          <p:spTgt spid="59494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94948"/>
                                        </p:tgtEl>
                                        <p:attrNameLst>
                                          <p:attrName>style.visibility</p:attrName>
                                        </p:attrNameLst>
                                      </p:cBhvr>
                                      <p:to>
                                        <p:strVal val="visible"/>
                                      </p:to>
                                    </p:set>
                                    <p:animEffect transition="in" filter="dissolve">
                                      <p:cBhvr>
                                        <p:cTn id="12" dur="500"/>
                                        <p:tgtEl>
                                          <p:spTgt spid="5949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947" grpId="0" animBg="1" autoUpdateAnimBg="0"/>
      <p:bldP spid="594948" grpId="0" animBg="1" autoUpdateAnimBg="0"/>
    </p:bld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09571" name="Slide Number Placeholder 3"/>
          <p:cNvSpPr>
            <a:spLocks noGrp="1"/>
          </p:cNvSpPr>
          <p:nvPr>
            <p:ph type="sldNum" sz="quarter" idx="11"/>
          </p:nvPr>
        </p:nvSpPr>
        <p:spPr>
          <a:noFill/>
        </p:spPr>
        <p:txBody>
          <a:bodyPr/>
          <a:lstStyle/>
          <a:p>
            <a:fld id="{8FB899E3-F234-4423-9AA2-FBD0FCDE8078}" type="slidenum">
              <a:rPr lang="en-US"/>
              <a:pPr/>
              <a:t>212</a:t>
            </a:fld>
            <a:endParaRPr lang="en-US"/>
          </a:p>
        </p:txBody>
      </p:sp>
      <p:sp>
        <p:nvSpPr>
          <p:cNvPr id="109572" name="Rectangle 2"/>
          <p:cNvSpPr>
            <a:spLocks noGrp="1" noChangeArrowheads="1"/>
          </p:cNvSpPr>
          <p:nvPr>
            <p:ph type="title"/>
          </p:nvPr>
        </p:nvSpPr>
        <p:spPr/>
        <p:txBody>
          <a:bodyPr/>
          <a:lstStyle/>
          <a:p>
            <a:pPr eaLnBrk="1" hangingPunct="1"/>
            <a:r>
              <a:rPr lang="en-US" smtClean="0"/>
              <a:t>Ví dụ (BFS)</a:t>
            </a:r>
          </a:p>
        </p:txBody>
      </p:sp>
      <p:sp>
        <p:nvSpPr>
          <p:cNvPr id="109573" name="Oval 3"/>
          <p:cNvSpPr>
            <a:spLocks noChangeArrowheads="1"/>
          </p:cNvSpPr>
          <p:nvPr/>
        </p:nvSpPr>
        <p:spPr bwMode="auto">
          <a:xfrm>
            <a:off x="1876425" y="2497138"/>
            <a:ext cx="590550" cy="576262"/>
          </a:xfrm>
          <a:prstGeom prst="ellipse">
            <a:avLst/>
          </a:prstGeom>
          <a:noFill/>
          <a:ln w="28575">
            <a:solidFill>
              <a:schemeClr val="tx2"/>
            </a:solidFill>
            <a:round/>
            <a:headEnd/>
            <a:tailEnd/>
          </a:ln>
        </p:spPr>
        <p:txBody>
          <a:bodyPr wrap="none" anchor="ctr"/>
          <a:lstStyle/>
          <a:p>
            <a:endParaRPr lang="en-US"/>
          </a:p>
        </p:txBody>
      </p:sp>
      <p:sp>
        <p:nvSpPr>
          <p:cNvPr id="109574" name="Text Box 4"/>
          <p:cNvSpPr txBox="1">
            <a:spLocks noChangeArrowheads="1"/>
          </p:cNvSpPr>
          <p:nvPr/>
        </p:nvSpPr>
        <p:spPr bwMode="auto">
          <a:xfrm>
            <a:off x="1971675" y="2525713"/>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75" name="Oval 5"/>
          <p:cNvSpPr>
            <a:spLocks noChangeArrowheads="1"/>
          </p:cNvSpPr>
          <p:nvPr/>
        </p:nvSpPr>
        <p:spPr bwMode="auto">
          <a:xfrm>
            <a:off x="3357563" y="249078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09576"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09577" name="Line 7"/>
          <p:cNvSpPr>
            <a:spLocks noChangeShapeType="1"/>
          </p:cNvSpPr>
          <p:nvPr/>
        </p:nvSpPr>
        <p:spPr bwMode="auto">
          <a:xfrm>
            <a:off x="2452688" y="2786063"/>
            <a:ext cx="923925" cy="0"/>
          </a:xfrm>
          <a:prstGeom prst="line">
            <a:avLst/>
          </a:prstGeom>
          <a:noFill/>
          <a:ln w="9525">
            <a:solidFill>
              <a:schemeClr val="tx2"/>
            </a:solidFill>
            <a:round/>
            <a:headEnd/>
            <a:tailEnd/>
          </a:ln>
        </p:spPr>
        <p:txBody>
          <a:bodyPr wrap="none" anchor="ctr"/>
          <a:lstStyle/>
          <a:p>
            <a:endParaRPr lang="en-US"/>
          </a:p>
        </p:txBody>
      </p:sp>
      <p:sp>
        <p:nvSpPr>
          <p:cNvPr id="109578" name="Oval 8"/>
          <p:cNvSpPr>
            <a:spLocks noChangeArrowheads="1"/>
          </p:cNvSpPr>
          <p:nvPr/>
        </p:nvSpPr>
        <p:spPr bwMode="auto">
          <a:xfrm>
            <a:off x="3357563" y="3906838"/>
            <a:ext cx="590550" cy="576262"/>
          </a:xfrm>
          <a:prstGeom prst="ellipse">
            <a:avLst/>
          </a:prstGeom>
          <a:noFill/>
          <a:ln w="28575">
            <a:solidFill>
              <a:schemeClr val="tx2"/>
            </a:solidFill>
            <a:round/>
            <a:headEnd/>
            <a:tailEnd/>
          </a:ln>
        </p:spPr>
        <p:txBody>
          <a:bodyPr wrap="none" anchor="ctr"/>
          <a:lstStyle/>
          <a:p>
            <a:endParaRPr lang="en-US"/>
          </a:p>
        </p:txBody>
      </p:sp>
      <p:sp>
        <p:nvSpPr>
          <p:cNvPr id="109579" name="Text Box 9"/>
          <p:cNvSpPr txBox="1">
            <a:spLocks noChangeArrowheads="1"/>
          </p:cNvSpPr>
          <p:nvPr/>
        </p:nvSpPr>
        <p:spPr bwMode="auto">
          <a:xfrm>
            <a:off x="3452813" y="3935413"/>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80" name="Oval 10"/>
          <p:cNvSpPr>
            <a:spLocks noChangeArrowheads="1"/>
          </p:cNvSpPr>
          <p:nvPr/>
        </p:nvSpPr>
        <p:spPr bwMode="auto">
          <a:xfrm>
            <a:off x="4838700" y="3900488"/>
            <a:ext cx="590550" cy="576262"/>
          </a:xfrm>
          <a:prstGeom prst="ellipse">
            <a:avLst/>
          </a:prstGeom>
          <a:noFill/>
          <a:ln w="28575">
            <a:solidFill>
              <a:schemeClr val="tx2"/>
            </a:solidFill>
            <a:round/>
            <a:headEnd/>
            <a:tailEnd/>
          </a:ln>
        </p:spPr>
        <p:txBody>
          <a:bodyPr wrap="none" anchor="ctr"/>
          <a:lstStyle/>
          <a:p>
            <a:endParaRPr lang="en-US"/>
          </a:p>
        </p:txBody>
      </p:sp>
      <p:sp>
        <p:nvSpPr>
          <p:cNvPr id="109581" name="Text Box 11"/>
          <p:cNvSpPr txBox="1">
            <a:spLocks noChangeArrowheads="1"/>
          </p:cNvSpPr>
          <p:nvPr/>
        </p:nvSpPr>
        <p:spPr bwMode="auto">
          <a:xfrm>
            <a:off x="4933950" y="3929063"/>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82" name="Line 12"/>
          <p:cNvSpPr>
            <a:spLocks noChangeShapeType="1"/>
          </p:cNvSpPr>
          <p:nvPr/>
        </p:nvSpPr>
        <p:spPr bwMode="auto">
          <a:xfrm>
            <a:off x="3933825" y="4195763"/>
            <a:ext cx="923925" cy="0"/>
          </a:xfrm>
          <a:prstGeom prst="line">
            <a:avLst/>
          </a:prstGeom>
          <a:noFill/>
          <a:ln w="9525">
            <a:solidFill>
              <a:schemeClr val="tx2"/>
            </a:solidFill>
            <a:round/>
            <a:headEnd/>
            <a:tailEnd/>
          </a:ln>
        </p:spPr>
        <p:txBody>
          <a:bodyPr wrap="none" anchor="ctr"/>
          <a:lstStyle/>
          <a:p>
            <a:endParaRPr lang="en-US"/>
          </a:p>
        </p:txBody>
      </p:sp>
      <p:sp>
        <p:nvSpPr>
          <p:cNvPr id="109583" name="Oval 13"/>
          <p:cNvSpPr>
            <a:spLocks noChangeArrowheads="1"/>
          </p:cNvSpPr>
          <p:nvPr/>
        </p:nvSpPr>
        <p:spPr bwMode="auto">
          <a:xfrm>
            <a:off x="6319838" y="3910013"/>
            <a:ext cx="590550" cy="576262"/>
          </a:xfrm>
          <a:prstGeom prst="ellipse">
            <a:avLst/>
          </a:prstGeom>
          <a:noFill/>
          <a:ln w="28575">
            <a:solidFill>
              <a:schemeClr val="tx2"/>
            </a:solidFill>
            <a:round/>
            <a:headEnd/>
            <a:tailEnd/>
          </a:ln>
        </p:spPr>
        <p:txBody>
          <a:bodyPr wrap="none" anchor="ctr"/>
          <a:lstStyle/>
          <a:p>
            <a:endParaRPr lang="en-US"/>
          </a:p>
        </p:txBody>
      </p:sp>
      <p:sp>
        <p:nvSpPr>
          <p:cNvPr id="109584" name="Text Box 14"/>
          <p:cNvSpPr txBox="1">
            <a:spLocks noChangeArrowheads="1"/>
          </p:cNvSpPr>
          <p:nvPr/>
        </p:nvSpPr>
        <p:spPr bwMode="auto">
          <a:xfrm>
            <a:off x="6415088" y="3938588"/>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85" name="Line 15"/>
          <p:cNvSpPr>
            <a:spLocks noChangeShapeType="1"/>
          </p:cNvSpPr>
          <p:nvPr/>
        </p:nvSpPr>
        <p:spPr bwMode="auto">
          <a:xfrm>
            <a:off x="5414963" y="4205288"/>
            <a:ext cx="923925" cy="0"/>
          </a:xfrm>
          <a:prstGeom prst="line">
            <a:avLst/>
          </a:prstGeom>
          <a:noFill/>
          <a:ln w="9525">
            <a:solidFill>
              <a:schemeClr val="tx2"/>
            </a:solidFill>
            <a:round/>
            <a:headEnd/>
            <a:tailEnd/>
          </a:ln>
        </p:spPr>
        <p:txBody>
          <a:bodyPr wrap="none" anchor="ctr"/>
          <a:lstStyle/>
          <a:p>
            <a:endParaRPr lang="en-US"/>
          </a:p>
        </p:txBody>
      </p:sp>
      <p:sp>
        <p:nvSpPr>
          <p:cNvPr id="109586" name="Oval 16"/>
          <p:cNvSpPr>
            <a:spLocks noChangeArrowheads="1"/>
          </p:cNvSpPr>
          <p:nvPr/>
        </p:nvSpPr>
        <p:spPr bwMode="auto">
          <a:xfrm>
            <a:off x="4833938" y="2495550"/>
            <a:ext cx="590550" cy="576263"/>
          </a:xfrm>
          <a:prstGeom prst="ellipse">
            <a:avLst/>
          </a:prstGeom>
          <a:noFill/>
          <a:ln w="28575">
            <a:solidFill>
              <a:schemeClr val="tx2"/>
            </a:solidFill>
            <a:round/>
            <a:headEnd/>
            <a:tailEnd/>
          </a:ln>
        </p:spPr>
        <p:txBody>
          <a:bodyPr wrap="none" anchor="ctr"/>
          <a:lstStyle/>
          <a:p>
            <a:endParaRPr lang="en-US"/>
          </a:p>
        </p:txBody>
      </p:sp>
      <p:sp>
        <p:nvSpPr>
          <p:cNvPr id="109587" name="Text Box 17"/>
          <p:cNvSpPr txBox="1">
            <a:spLocks noChangeArrowheads="1"/>
          </p:cNvSpPr>
          <p:nvPr/>
        </p:nvSpPr>
        <p:spPr bwMode="auto">
          <a:xfrm>
            <a:off x="4929188" y="2524125"/>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88" name="Oval 18"/>
          <p:cNvSpPr>
            <a:spLocks noChangeArrowheads="1"/>
          </p:cNvSpPr>
          <p:nvPr/>
        </p:nvSpPr>
        <p:spPr bwMode="auto">
          <a:xfrm>
            <a:off x="6315075" y="2505075"/>
            <a:ext cx="590550" cy="576263"/>
          </a:xfrm>
          <a:prstGeom prst="ellipse">
            <a:avLst/>
          </a:prstGeom>
          <a:noFill/>
          <a:ln w="28575">
            <a:solidFill>
              <a:schemeClr val="tx2"/>
            </a:solidFill>
            <a:round/>
            <a:headEnd/>
            <a:tailEnd/>
          </a:ln>
        </p:spPr>
        <p:txBody>
          <a:bodyPr wrap="none" anchor="ctr"/>
          <a:lstStyle/>
          <a:p>
            <a:endParaRPr lang="en-US"/>
          </a:p>
        </p:txBody>
      </p:sp>
      <p:sp>
        <p:nvSpPr>
          <p:cNvPr id="109589" name="Text Box 19"/>
          <p:cNvSpPr txBox="1">
            <a:spLocks noChangeArrowheads="1"/>
          </p:cNvSpPr>
          <p:nvPr/>
        </p:nvSpPr>
        <p:spPr bwMode="auto">
          <a:xfrm>
            <a:off x="6410325" y="2533650"/>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90" name="Line 20"/>
          <p:cNvSpPr>
            <a:spLocks noChangeShapeType="1"/>
          </p:cNvSpPr>
          <p:nvPr/>
        </p:nvSpPr>
        <p:spPr bwMode="auto">
          <a:xfrm>
            <a:off x="5410200" y="2800350"/>
            <a:ext cx="923925" cy="0"/>
          </a:xfrm>
          <a:prstGeom prst="line">
            <a:avLst/>
          </a:prstGeom>
          <a:noFill/>
          <a:ln w="9525">
            <a:solidFill>
              <a:schemeClr val="tx2"/>
            </a:solidFill>
            <a:round/>
            <a:headEnd/>
            <a:tailEnd/>
          </a:ln>
        </p:spPr>
        <p:txBody>
          <a:bodyPr wrap="none" anchor="ctr"/>
          <a:lstStyle/>
          <a:p>
            <a:endParaRPr lang="en-US"/>
          </a:p>
        </p:txBody>
      </p:sp>
      <p:sp>
        <p:nvSpPr>
          <p:cNvPr id="109591" name="Oval 21"/>
          <p:cNvSpPr>
            <a:spLocks noChangeArrowheads="1"/>
          </p:cNvSpPr>
          <p:nvPr/>
        </p:nvSpPr>
        <p:spPr bwMode="auto">
          <a:xfrm>
            <a:off x="1857375" y="3906838"/>
            <a:ext cx="590550" cy="576262"/>
          </a:xfrm>
          <a:prstGeom prst="ellipse">
            <a:avLst/>
          </a:prstGeom>
          <a:noFill/>
          <a:ln w="28575">
            <a:solidFill>
              <a:schemeClr val="tx2"/>
            </a:solidFill>
            <a:round/>
            <a:headEnd/>
            <a:tailEnd/>
          </a:ln>
        </p:spPr>
        <p:txBody>
          <a:bodyPr wrap="none" anchor="ctr"/>
          <a:lstStyle/>
          <a:p>
            <a:endParaRPr lang="en-US"/>
          </a:p>
        </p:txBody>
      </p:sp>
      <p:sp>
        <p:nvSpPr>
          <p:cNvPr id="109592" name="Text Box 22"/>
          <p:cNvSpPr txBox="1">
            <a:spLocks noChangeArrowheads="1"/>
          </p:cNvSpPr>
          <p:nvPr/>
        </p:nvSpPr>
        <p:spPr bwMode="auto">
          <a:xfrm>
            <a:off x="1952625" y="3935413"/>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09593" name="Line 23"/>
          <p:cNvSpPr>
            <a:spLocks noChangeShapeType="1"/>
          </p:cNvSpPr>
          <p:nvPr/>
        </p:nvSpPr>
        <p:spPr bwMode="auto">
          <a:xfrm>
            <a:off x="2163763" y="3059113"/>
            <a:ext cx="0" cy="842962"/>
          </a:xfrm>
          <a:prstGeom prst="line">
            <a:avLst/>
          </a:prstGeom>
          <a:noFill/>
          <a:ln w="9525">
            <a:solidFill>
              <a:schemeClr val="tx2"/>
            </a:solidFill>
            <a:round/>
            <a:headEnd/>
            <a:tailEnd/>
          </a:ln>
        </p:spPr>
        <p:txBody>
          <a:bodyPr wrap="none" anchor="ctr"/>
          <a:lstStyle/>
          <a:p>
            <a:endParaRPr lang="en-US"/>
          </a:p>
        </p:txBody>
      </p:sp>
      <p:sp>
        <p:nvSpPr>
          <p:cNvPr id="109594" name="Line 24"/>
          <p:cNvSpPr>
            <a:spLocks noChangeShapeType="1"/>
          </p:cNvSpPr>
          <p:nvPr/>
        </p:nvSpPr>
        <p:spPr bwMode="auto">
          <a:xfrm>
            <a:off x="3644900" y="3068638"/>
            <a:ext cx="0" cy="842962"/>
          </a:xfrm>
          <a:prstGeom prst="line">
            <a:avLst/>
          </a:prstGeom>
          <a:noFill/>
          <a:ln w="9525">
            <a:solidFill>
              <a:schemeClr val="tx2"/>
            </a:solidFill>
            <a:round/>
            <a:headEnd/>
            <a:tailEnd/>
          </a:ln>
        </p:spPr>
        <p:txBody>
          <a:bodyPr wrap="none" anchor="ctr"/>
          <a:lstStyle/>
          <a:p>
            <a:endParaRPr lang="en-US"/>
          </a:p>
        </p:txBody>
      </p:sp>
      <p:sp>
        <p:nvSpPr>
          <p:cNvPr id="109595"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09596" name="Line 26"/>
          <p:cNvSpPr>
            <a:spLocks noChangeShapeType="1"/>
          </p:cNvSpPr>
          <p:nvPr/>
        </p:nvSpPr>
        <p:spPr bwMode="auto">
          <a:xfrm>
            <a:off x="6607175" y="3087688"/>
            <a:ext cx="0" cy="842962"/>
          </a:xfrm>
          <a:prstGeom prst="line">
            <a:avLst/>
          </a:prstGeom>
          <a:noFill/>
          <a:ln w="9525">
            <a:solidFill>
              <a:schemeClr val="tx2"/>
            </a:solidFill>
            <a:round/>
            <a:headEnd/>
            <a:tailEnd/>
          </a:ln>
        </p:spPr>
        <p:txBody>
          <a:bodyPr wrap="none" anchor="ctr"/>
          <a:lstStyle/>
          <a:p>
            <a:endParaRPr lang="en-US"/>
          </a:p>
        </p:txBody>
      </p:sp>
      <p:sp>
        <p:nvSpPr>
          <p:cNvPr id="109597" name="Line 27"/>
          <p:cNvSpPr>
            <a:spLocks noChangeShapeType="1"/>
          </p:cNvSpPr>
          <p:nvPr/>
        </p:nvSpPr>
        <p:spPr bwMode="auto">
          <a:xfrm flipV="1">
            <a:off x="3852863" y="2944813"/>
            <a:ext cx="1023937" cy="1028700"/>
          </a:xfrm>
          <a:prstGeom prst="line">
            <a:avLst/>
          </a:prstGeom>
          <a:noFill/>
          <a:ln w="9525">
            <a:solidFill>
              <a:schemeClr val="tx2"/>
            </a:solidFill>
            <a:round/>
            <a:headEnd/>
            <a:tailEnd/>
          </a:ln>
        </p:spPr>
        <p:txBody>
          <a:bodyPr wrap="none" anchor="ctr"/>
          <a:lstStyle/>
          <a:p>
            <a:endParaRPr lang="en-US"/>
          </a:p>
        </p:txBody>
      </p:sp>
      <p:sp>
        <p:nvSpPr>
          <p:cNvPr id="109598"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09599"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09600"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09601"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09602"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09603"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09604"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09605"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09606" name="Text Box 36"/>
          <p:cNvSpPr txBox="1">
            <a:spLocks noChangeArrowheads="1"/>
          </p:cNvSpPr>
          <p:nvPr/>
        </p:nvSpPr>
        <p:spPr bwMode="auto">
          <a:xfrm>
            <a:off x="3949700" y="5302250"/>
            <a:ext cx="822325"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s</a:t>
            </a:r>
          </a:p>
          <a:p>
            <a:pPr eaLnBrk="0" hangingPunct="0"/>
            <a:r>
              <a:rPr lang="en-US" sz="2400" u="none"/>
              <a:t>      0</a:t>
            </a:r>
          </a:p>
        </p:txBody>
      </p:sp>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0595" name="Slide Number Placeholder 3"/>
          <p:cNvSpPr>
            <a:spLocks noGrp="1"/>
          </p:cNvSpPr>
          <p:nvPr>
            <p:ph type="sldNum" sz="quarter" idx="11"/>
          </p:nvPr>
        </p:nvSpPr>
        <p:spPr>
          <a:noFill/>
        </p:spPr>
        <p:txBody>
          <a:bodyPr/>
          <a:lstStyle/>
          <a:p>
            <a:fld id="{C20B319C-A1F2-439E-B0D4-7C942796B36E}" type="slidenum">
              <a:rPr lang="en-US"/>
              <a:pPr/>
              <a:t>213</a:t>
            </a:fld>
            <a:endParaRPr lang="en-US"/>
          </a:p>
        </p:txBody>
      </p:sp>
      <p:sp>
        <p:nvSpPr>
          <p:cNvPr id="110596" name="Rectangle 2"/>
          <p:cNvSpPr>
            <a:spLocks noGrp="1" noChangeArrowheads="1"/>
          </p:cNvSpPr>
          <p:nvPr>
            <p:ph type="title"/>
          </p:nvPr>
        </p:nvSpPr>
        <p:spPr/>
        <p:txBody>
          <a:bodyPr/>
          <a:lstStyle/>
          <a:p>
            <a:pPr eaLnBrk="1" hangingPunct="1"/>
            <a:r>
              <a:rPr lang="en-US" smtClean="0"/>
              <a:t>Ví dụ (BFS) </a:t>
            </a:r>
          </a:p>
        </p:txBody>
      </p:sp>
      <p:sp>
        <p:nvSpPr>
          <p:cNvPr id="110597" name="Oval 3"/>
          <p:cNvSpPr>
            <a:spLocks noChangeArrowheads="1"/>
          </p:cNvSpPr>
          <p:nvPr/>
        </p:nvSpPr>
        <p:spPr bwMode="auto">
          <a:xfrm>
            <a:off x="1876425" y="249713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0598"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0599"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0600"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0601"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0602" name="Oval 8"/>
          <p:cNvSpPr>
            <a:spLocks noChangeArrowheads="1"/>
          </p:cNvSpPr>
          <p:nvPr/>
        </p:nvSpPr>
        <p:spPr bwMode="auto">
          <a:xfrm>
            <a:off x="3357563" y="390683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0603"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0604" name="Oval 10"/>
          <p:cNvSpPr>
            <a:spLocks noChangeArrowheads="1"/>
          </p:cNvSpPr>
          <p:nvPr/>
        </p:nvSpPr>
        <p:spPr bwMode="auto">
          <a:xfrm>
            <a:off x="4838700" y="3900488"/>
            <a:ext cx="590550" cy="576262"/>
          </a:xfrm>
          <a:prstGeom prst="ellipse">
            <a:avLst/>
          </a:prstGeom>
          <a:noFill/>
          <a:ln w="28575">
            <a:solidFill>
              <a:schemeClr val="tx2"/>
            </a:solidFill>
            <a:round/>
            <a:headEnd/>
            <a:tailEnd/>
          </a:ln>
        </p:spPr>
        <p:txBody>
          <a:bodyPr wrap="none" anchor="ctr"/>
          <a:lstStyle/>
          <a:p>
            <a:endParaRPr lang="en-US"/>
          </a:p>
        </p:txBody>
      </p:sp>
      <p:sp>
        <p:nvSpPr>
          <p:cNvPr id="110605" name="Text Box 11"/>
          <p:cNvSpPr txBox="1">
            <a:spLocks noChangeArrowheads="1"/>
          </p:cNvSpPr>
          <p:nvPr/>
        </p:nvSpPr>
        <p:spPr bwMode="auto">
          <a:xfrm>
            <a:off x="4933950" y="3929063"/>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0606" name="Line 12"/>
          <p:cNvSpPr>
            <a:spLocks noChangeShapeType="1"/>
          </p:cNvSpPr>
          <p:nvPr/>
        </p:nvSpPr>
        <p:spPr bwMode="auto">
          <a:xfrm>
            <a:off x="3933825" y="4195763"/>
            <a:ext cx="923925" cy="0"/>
          </a:xfrm>
          <a:prstGeom prst="line">
            <a:avLst/>
          </a:prstGeom>
          <a:noFill/>
          <a:ln w="9525">
            <a:solidFill>
              <a:schemeClr val="tx2"/>
            </a:solidFill>
            <a:round/>
            <a:headEnd/>
            <a:tailEnd/>
          </a:ln>
        </p:spPr>
        <p:txBody>
          <a:bodyPr wrap="none" anchor="ctr"/>
          <a:lstStyle/>
          <a:p>
            <a:endParaRPr lang="en-US"/>
          </a:p>
        </p:txBody>
      </p:sp>
      <p:sp>
        <p:nvSpPr>
          <p:cNvPr id="110607" name="Oval 13"/>
          <p:cNvSpPr>
            <a:spLocks noChangeArrowheads="1"/>
          </p:cNvSpPr>
          <p:nvPr/>
        </p:nvSpPr>
        <p:spPr bwMode="auto">
          <a:xfrm>
            <a:off x="6319838" y="3910013"/>
            <a:ext cx="590550" cy="576262"/>
          </a:xfrm>
          <a:prstGeom prst="ellipse">
            <a:avLst/>
          </a:prstGeom>
          <a:noFill/>
          <a:ln w="28575">
            <a:solidFill>
              <a:schemeClr val="tx2"/>
            </a:solidFill>
            <a:round/>
            <a:headEnd/>
            <a:tailEnd/>
          </a:ln>
        </p:spPr>
        <p:txBody>
          <a:bodyPr wrap="none" anchor="ctr"/>
          <a:lstStyle/>
          <a:p>
            <a:endParaRPr lang="en-US"/>
          </a:p>
        </p:txBody>
      </p:sp>
      <p:sp>
        <p:nvSpPr>
          <p:cNvPr id="110608" name="Text Box 14"/>
          <p:cNvSpPr txBox="1">
            <a:spLocks noChangeArrowheads="1"/>
          </p:cNvSpPr>
          <p:nvPr/>
        </p:nvSpPr>
        <p:spPr bwMode="auto">
          <a:xfrm>
            <a:off x="6415088" y="3938588"/>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0609" name="Line 15"/>
          <p:cNvSpPr>
            <a:spLocks noChangeShapeType="1"/>
          </p:cNvSpPr>
          <p:nvPr/>
        </p:nvSpPr>
        <p:spPr bwMode="auto">
          <a:xfrm>
            <a:off x="5414963" y="4205288"/>
            <a:ext cx="923925" cy="0"/>
          </a:xfrm>
          <a:prstGeom prst="line">
            <a:avLst/>
          </a:prstGeom>
          <a:noFill/>
          <a:ln w="9525">
            <a:solidFill>
              <a:schemeClr val="tx2"/>
            </a:solidFill>
            <a:round/>
            <a:headEnd/>
            <a:tailEnd/>
          </a:ln>
        </p:spPr>
        <p:txBody>
          <a:bodyPr wrap="none" anchor="ctr"/>
          <a:lstStyle/>
          <a:p>
            <a:endParaRPr lang="en-US"/>
          </a:p>
        </p:txBody>
      </p:sp>
      <p:sp>
        <p:nvSpPr>
          <p:cNvPr id="110610" name="Oval 16"/>
          <p:cNvSpPr>
            <a:spLocks noChangeArrowheads="1"/>
          </p:cNvSpPr>
          <p:nvPr/>
        </p:nvSpPr>
        <p:spPr bwMode="auto">
          <a:xfrm>
            <a:off x="4833938" y="2495550"/>
            <a:ext cx="590550" cy="576263"/>
          </a:xfrm>
          <a:prstGeom prst="ellipse">
            <a:avLst/>
          </a:prstGeom>
          <a:noFill/>
          <a:ln w="28575">
            <a:solidFill>
              <a:schemeClr val="tx2"/>
            </a:solidFill>
            <a:round/>
            <a:headEnd/>
            <a:tailEnd/>
          </a:ln>
        </p:spPr>
        <p:txBody>
          <a:bodyPr wrap="none" anchor="ctr"/>
          <a:lstStyle/>
          <a:p>
            <a:endParaRPr lang="en-US"/>
          </a:p>
        </p:txBody>
      </p:sp>
      <p:sp>
        <p:nvSpPr>
          <p:cNvPr id="110611" name="Text Box 17"/>
          <p:cNvSpPr txBox="1">
            <a:spLocks noChangeArrowheads="1"/>
          </p:cNvSpPr>
          <p:nvPr/>
        </p:nvSpPr>
        <p:spPr bwMode="auto">
          <a:xfrm>
            <a:off x="4929188" y="2524125"/>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0612" name="Oval 18"/>
          <p:cNvSpPr>
            <a:spLocks noChangeArrowheads="1"/>
          </p:cNvSpPr>
          <p:nvPr/>
        </p:nvSpPr>
        <p:spPr bwMode="auto">
          <a:xfrm>
            <a:off x="6315075" y="2505075"/>
            <a:ext cx="590550" cy="576263"/>
          </a:xfrm>
          <a:prstGeom prst="ellipse">
            <a:avLst/>
          </a:prstGeom>
          <a:noFill/>
          <a:ln w="28575">
            <a:solidFill>
              <a:schemeClr val="tx2"/>
            </a:solidFill>
            <a:round/>
            <a:headEnd/>
            <a:tailEnd/>
          </a:ln>
        </p:spPr>
        <p:txBody>
          <a:bodyPr wrap="none" anchor="ctr"/>
          <a:lstStyle/>
          <a:p>
            <a:endParaRPr lang="en-US"/>
          </a:p>
        </p:txBody>
      </p:sp>
      <p:sp>
        <p:nvSpPr>
          <p:cNvPr id="110613" name="Text Box 19"/>
          <p:cNvSpPr txBox="1">
            <a:spLocks noChangeArrowheads="1"/>
          </p:cNvSpPr>
          <p:nvPr/>
        </p:nvSpPr>
        <p:spPr bwMode="auto">
          <a:xfrm>
            <a:off x="6410325" y="2533650"/>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0614" name="Line 20"/>
          <p:cNvSpPr>
            <a:spLocks noChangeShapeType="1"/>
          </p:cNvSpPr>
          <p:nvPr/>
        </p:nvSpPr>
        <p:spPr bwMode="auto">
          <a:xfrm>
            <a:off x="5410200" y="2800350"/>
            <a:ext cx="923925" cy="0"/>
          </a:xfrm>
          <a:prstGeom prst="line">
            <a:avLst/>
          </a:prstGeom>
          <a:noFill/>
          <a:ln w="9525">
            <a:solidFill>
              <a:schemeClr val="tx2"/>
            </a:solidFill>
            <a:round/>
            <a:headEnd/>
            <a:tailEnd/>
          </a:ln>
        </p:spPr>
        <p:txBody>
          <a:bodyPr wrap="none" anchor="ctr"/>
          <a:lstStyle/>
          <a:p>
            <a:endParaRPr lang="en-US"/>
          </a:p>
        </p:txBody>
      </p:sp>
      <p:sp>
        <p:nvSpPr>
          <p:cNvPr id="110615" name="Oval 21"/>
          <p:cNvSpPr>
            <a:spLocks noChangeArrowheads="1"/>
          </p:cNvSpPr>
          <p:nvPr/>
        </p:nvSpPr>
        <p:spPr bwMode="auto">
          <a:xfrm>
            <a:off x="1857375" y="3906838"/>
            <a:ext cx="590550" cy="576262"/>
          </a:xfrm>
          <a:prstGeom prst="ellipse">
            <a:avLst/>
          </a:prstGeom>
          <a:noFill/>
          <a:ln w="28575">
            <a:solidFill>
              <a:schemeClr val="tx2"/>
            </a:solidFill>
            <a:round/>
            <a:headEnd/>
            <a:tailEnd/>
          </a:ln>
        </p:spPr>
        <p:txBody>
          <a:bodyPr wrap="none" anchor="ctr"/>
          <a:lstStyle/>
          <a:p>
            <a:endParaRPr lang="en-US"/>
          </a:p>
        </p:txBody>
      </p:sp>
      <p:sp>
        <p:nvSpPr>
          <p:cNvPr id="110616" name="Text Box 22"/>
          <p:cNvSpPr txBox="1">
            <a:spLocks noChangeArrowheads="1"/>
          </p:cNvSpPr>
          <p:nvPr/>
        </p:nvSpPr>
        <p:spPr bwMode="auto">
          <a:xfrm>
            <a:off x="1952625" y="3935413"/>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0617" name="Line 23"/>
          <p:cNvSpPr>
            <a:spLocks noChangeShapeType="1"/>
          </p:cNvSpPr>
          <p:nvPr/>
        </p:nvSpPr>
        <p:spPr bwMode="auto">
          <a:xfrm>
            <a:off x="2163763" y="3059113"/>
            <a:ext cx="0" cy="842962"/>
          </a:xfrm>
          <a:prstGeom prst="line">
            <a:avLst/>
          </a:prstGeom>
          <a:noFill/>
          <a:ln w="9525">
            <a:solidFill>
              <a:schemeClr val="tx2"/>
            </a:solidFill>
            <a:round/>
            <a:headEnd/>
            <a:tailEnd/>
          </a:ln>
        </p:spPr>
        <p:txBody>
          <a:bodyPr wrap="none" anchor="ctr"/>
          <a:lstStyle/>
          <a:p>
            <a:endParaRPr lang="en-US"/>
          </a:p>
        </p:txBody>
      </p:sp>
      <p:sp>
        <p:nvSpPr>
          <p:cNvPr id="110618"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0619"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0620" name="Line 26"/>
          <p:cNvSpPr>
            <a:spLocks noChangeShapeType="1"/>
          </p:cNvSpPr>
          <p:nvPr/>
        </p:nvSpPr>
        <p:spPr bwMode="auto">
          <a:xfrm>
            <a:off x="6607175" y="3087688"/>
            <a:ext cx="0" cy="842962"/>
          </a:xfrm>
          <a:prstGeom prst="line">
            <a:avLst/>
          </a:prstGeom>
          <a:noFill/>
          <a:ln w="9525">
            <a:solidFill>
              <a:schemeClr val="tx2"/>
            </a:solidFill>
            <a:round/>
            <a:headEnd/>
            <a:tailEnd/>
          </a:ln>
        </p:spPr>
        <p:txBody>
          <a:bodyPr wrap="none" anchor="ctr"/>
          <a:lstStyle/>
          <a:p>
            <a:endParaRPr lang="en-US"/>
          </a:p>
        </p:txBody>
      </p:sp>
      <p:sp>
        <p:nvSpPr>
          <p:cNvPr id="110621" name="Line 27"/>
          <p:cNvSpPr>
            <a:spLocks noChangeShapeType="1"/>
          </p:cNvSpPr>
          <p:nvPr/>
        </p:nvSpPr>
        <p:spPr bwMode="auto">
          <a:xfrm flipV="1">
            <a:off x="3852863" y="2944813"/>
            <a:ext cx="1023937" cy="1028700"/>
          </a:xfrm>
          <a:prstGeom prst="line">
            <a:avLst/>
          </a:prstGeom>
          <a:noFill/>
          <a:ln w="9525">
            <a:solidFill>
              <a:schemeClr val="tx2"/>
            </a:solidFill>
            <a:round/>
            <a:headEnd/>
            <a:tailEnd/>
          </a:ln>
        </p:spPr>
        <p:txBody>
          <a:bodyPr wrap="none" anchor="ctr"/>
          <a:lstStyle/>
          <a:p>
            <a:endParaRPr lang="en-US"/>
          </a:p>
        </p:txBody>
      </p:sp>
      <p:sp>
        <p:nvSpPr>
          <p:cNvPr id="110622"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0623"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0624"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0625"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0626"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0627"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0628"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0629"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0630" name="Text Box 36"/>
          <p:cNvSpPr txBox="1">
            <a:spLocks noChangeArrowheads="1"/>
          </p:cNvSpPr>
          <p:nvPr/>
        </p:nvSpPr>
        <p:spPr bwMode="auto">
          <a:xfrm>
            <a:off x="3949700" y="5302250"/>
            <a:ext cx="1203325"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w  r</a:t>
            </a:r>
          </a:p>
          <a:p>
            <a:pPr eaLnBrk="0" hangingPunct="0"/>
            <a:r>
              <a:rPr lang="en-US" sz="2400" u="none"/>
              <a:t>       1  1</a:t>
            </a:r>
          </a:p>
        </p:txBody>
      </p:sp>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1619" name="Slide Number Placeholder 3"/>
          <p:cNvSpPr>
            <a:spLocks noGrp="1"/>
          </p:cNvSpPr>
          <p:nvPr>
            <p:ph type="sldNum" sz="quarter" idx="11"/>
          </p:nvPr>
        </p:nvSpPr>
        <p:spPr>
          <a:noFill/>
        </p:spPr>
        <p:txBody>
          <a:bodyPr/>
          <a:lstStyle/>
          <a:p>
            <a:fld id="{58DA644C-D23F-487C-8314-348BE075B011}" type="slidenum">
              <a:rPr lang="en-US"/>
              <a:pPr/>
              <a:t>214</a:t>
            </a:fld>
            <a:endParaRPr lang="en-US"/>
          </a:p>
        </p:txBody>
      </p:sp>
      <p:sp>
        <p:nvSpPr>
          <p:cNvPr id="111620" name="Rectangle 2"/>
          <p:cNvSpPr>
            <a:spLocks noGrp="1" noChangeArrowheads="1"/>
          </p:cNvSpPr>
          <p:nvPr>
            <p:ph type="title"/>
          </p:nvPr>
        </p:nvSpPr>
        <p:spPr/>
        <p:txBody>
          <a:bodyPr/>
          <a:lstStyle/>
          <a:p>
            <a:pPr eaLnBrk="1" hangingPunct="1"/>
            <a:r>
              <a:rPr lang="en-US" smtClean="0"/>
              <a:t>Ví dụ (BFS)</a:t>
            </a:r>
          </a:p>
        </p:txBody>
      </p:sp>
      <p:sp>
        <p:nvSpPr>
          <p:cNvPr id="111621" name="Oval 3"/>
          <p:cNvSpPr>
            <a:spLocks noChangeArrowheads="1"/>
          </p:cNvSpPr>
          <p:nvPr/>
        </p:nvSpPr>
        <p:spPr bwMode="auto">
          <a:xfrm>
            <a:off x="1876425" y="249713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1622"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1623"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1624"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1625"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1626"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1627"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1628" name="Oval 10"/>
          <p:cNvSpPr>
            <a:spLocks noChangeArrowheads="1"/>
          </p:cNvSpPr>
          <p:nvPr/>
        </p:nvSpPr>
        <p:spPr bwMode="auto">
          <a:xfrm>
            <a:off x="4838700" y="390048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1629"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1630"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1631" name="Oval 13"/>
          <p:cNvSpPr>
            <a:spLocks noChangeArrowheads="1"/>
          </p:cNvSpPr>
          <p:nvPr/>
        </p:nvSpPr>
        <p:spPr bwMode="auto">
          <a:xfrm>
            <a:off x="6319838" y="3910013"/>
            <a:ext cx="590550" cy="576262"/>
          </a:xfrm>
          <a:prstGeom prst="ellipse">
            <a:avLst/>
          </a:prstGeom>
          <a:noFill/>
          <a:ln w="28575">
            <a:solidFill>
              <a:schemeClr val="tx2"/>
            </a:solidFill>
            <a:round/>
            <a:headEnd/>
            <a:tailEnd/>
          </a:ln>
        </p:spPr>
        <p:txBody>
          <a:bodyPr wrap="none" anchor="ctr"/>
          <a:lstStyle/>
          <a:p>
            <a:endParaRPr lang="en-US"/>
          </a:p>
        </p:txBody>
      </p:sp>
      <p:sp>
        <p:nvSpPr>
          <p:cNvPr id="111632" name="Text Box 14"/>
          <p:cNvSpPr txBox="1">
            <a:spLocks noChangeArrowheads="1"/>
          </p:cNvSpPr>
          <p:nvPr/>
        </p:nvSpPr>
        <p:spPr bwMode="auto">
          <a:xfrm>
            <a:off x="6415088" y="3938588"/>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1633" name="Line 15"/>
          <p:cNvSpPr>
            <a:spLocks noChangeShapeType="1"/>
          </p:cNvSpPr>
          <p:nvPr/>
        </p:nvSpPr>
        <p:spPr bwMode="auto">
          <a:xfrm>
            <a:off x="5414963" y="4205288"/>
            <a:ext cx="923925" cy="0"/>
          </a:xfrm>
          <a:prstGeom prst="line">
            <a:avLst/>
          </a:prstGeom>
          <a:noFill/>
          <a:ln w="9525">
            <a:solidFill>
              <a:schemeClr val="tx2"/>
            </a:solidFill>
            <a:round/>
            <a:headEnd/>
            <a:tailEnd/>
          </a:ln>
        </p:spPr>
        <p:txBody>
          <a:bodyPr wrap="none" anchor="ctr"/>
          <a:lstStyle/>
          <a:p>
            <a:endParaRPr lang="en-US"/>
          </a:p>
        </p:txBody>
      </p:sp>
      <p:sp>
        <p:nvSpPr>
          <p:cNvPr id="111634" name="Oval 16"/>
          <p:cNvSpPr>
            <a:spLocks noChangeArrowheads="1"/>
          </p:cNvSpPr>
          <p:nvPr/>
        </p:nvSpPr>
        <p:spPr bwMode="auto">
          <a:xfrm>
            <a:off x="4833938" y="2495550"/>
            <a:ext cx="590550" cy="576263"/>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1635"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1636" name="Oval 18"/>
          <p:cNvSpPr>
            <a:spLocks noChangeArrowheads="1"/>
          </p:cNvSpPr>
          <p:nvPr/>
        </p:nvSpPr>
        <p:spPr bwMode="auto">
          <a:xfrm>
            <a:off x="6315075" y="2505075"/>
            <a:ext cx="590550" cy="576263"/>
          </a:xfrm>
          <a:prstGeom prst="ellipse">
            <a:avLst/>
          </a:prstGeom>
          <a:noFill/>
          <a:ln w="28575">
            <a:solidFill>
              <a:schemeClr val="tx2"/>
            </a:solidFill>
            <a:round/>
            <a:headEnd/>
            <a:tailEnd/>
          </a:ln>
        </p:spPr>
        <p:txBody>
          <a:bodyPr wrap="none" anchor="ctr"/>
          <a:lstStyle/>
          <a:p>
            <a:endParaRPr lang="en-US"/>
          </a:p>
        </p:txBody>
      </p:sp>
      <p:sp>
        <p:nvSpPr>
          <p:cNvPr id="111637" name="Text Box 19"/>
          <p:cNvSpPr txBox="1">
            <a:spLocks noChangeArrowheads="1"/>
          </p:cNvSpPr>
          <p:nvPr/>
        </p:nvSpPr>
        <p:spPr bwMode="auto">
          <a:xfrm>
            <a:off x="6410325" y="2533650"/>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1638" name="Line 20"/>
          <p:cNvSpPr>
            <a:spLocks noChangeShapeType="1"/>
          </p:cNvSpPr>
          <p:nvPr/>
        </p:nvSpPr>
        <p:spPr bwMode="auto">
          <a:xfrm>
            <a:off x="5410200" y="2800350"/>
            <a:ext cx="923925" cy="0"/>
          </a:xfrm>
          <a:prstGeom prst="line">
            <a:avLst/>
          </a:prstGeom>
          <a:noFill/>
          <a:ln w="9525">
            <a:solidFill>
              <a:schemeClr val="tx2"/>
            </a:solidFill>
            <a:round/>
            <a:headEnd/>
            <a:tailEnd/>
          </a:ln>
        </p:spPr>
        <p:txBody>
          <a:bodyPr wrap="none" anchor="ctr"/>
          <a:lstStyle/>
          <a:p>
            <a:endParaRPr lang="en-US"/>
          </a:p>
        </p:txBody>
      </p:sp>
      <p:sp>
        <p:nvSpPr>
          <p:cNvPr id="111639" name="Oval 21"/>
          <p:cNvSpPr>
            <a:spLocks noChangeArrowheads="1"/>
          </p:cNvSpPr>
          <p:nvPr/>
        </p:nvSpPr>
        <p:spPr bwMode="auto">
          <a:xfrm>
            <a:off x="1857375" y="3906838"/>
            <a:ext cx="590550" cy="576262"/>
          </a:xfrm>
          <a:prstGeom prst="ellipse">
            <a:avLst/>
          </a:prstGeom>
          <a:noFill/>
          <a:ln w="28575">
            <a:solidFill>
              <a:schemeClr val="tx2"/>
            </a:solidFill>
            <a:round/>
            <a:headEnd/>
            <a:tailEnd/>
          </a:ln>
        </p:spPr>
        <p:txBody>
          <a:bodyPr wrap="none" anchor="ctr"/>
          <a:lstStyle/>
          <a:p>
            <a:endParaRPr lang="en-US"/>
          </a:p>
        </p:txBody>
      </p:sp>
      <p:sp>
        <p:nvSpPr>
          <p:cNvPr id="111640" name="Text Box 22"/>
          <p:cNvSpPr txBox="1">
            <a:spLocks noChangeArrowheads="1"/>
          </p:cNvSpPr>
          <p:nvPr/>
        </p:nvSpPr>
        <p:spPr bwMode="auto">
          <a:xfrm>
            <a:off x="1952625" y="3935413"/>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1641" name="Line 23"/>
          <p:cNvSpPr>
            <a:spLocks noChangeShapeType="1"/>
          </p:cNvSpPr>
          <p:nvPr/>
        </p:nvSpPr>
        <p:spPr bwMode="auto">
          <a:xfrm>
            <a:off x="2163763" y="3059113"/>
            <a:ext cx="0" cy="842962"/>
          </a:xfrm>
          <a:prstGeom prst="line">
            <a:avLst/>
          </a:prstGeom>
          <a:noFill/>
          <a:ln w="9525">
            <a:solidFill>
              <a:schemeClr val="tx2"/>
            </a:solidFill>
            <a:round/>
            <a:headEnd/>
            <a:tailEnd/>
          </a:ln>
        </p:spPr>
        <p:txBody>
          <a:bodyPr wrap="none" anchor="ctr"/>
          <a:lstStyle/>
          <a:p>
            <a:endParaRPr lang="en-US"/>
          </a:p>
        </p:txBody>
      </p:sp>
      <p:sp>
        <p:nvSpPr>
          <p:cNvPr id="111642"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1643"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1644" name="Line 26"/>
          <p:cNvSpPr>
            <a:spLocks noChangeShapeType="1"/>
          </p:cNvSpPr>
          <p:nvPr/>
        </p:nvSpPr>
        <p:spPr bwMode="auto">
          <a:xfrm>
            <a:off x="6607175" y="3087688"/>
            <a:ext cx="0" cy="842962"/>
          </a:xfrm>
          <a:prstGeom prst="line">
            <a:avLst/>
          </a:prstGeom>
          <a:noFill/>
          <a:ln w="9525">
            <a:solidFill>
              <a:schemeClr val="tx2"/>
            </a:solidFill>
            <a:round/>
            <a:headEnd/>
            <a:tailEnd/>
          </a:ln>
        </p:spPr>
        <p:txBody>
          <a:bodyPr wrap="none" anchor="ctr"/>
          <a:lstStyle/>
          <a:p>
            <a:endParaRPr lang="en-US"/>
          </a:p>
        </p:txBody>
      </p:sp>
      <p:sp>
        <p:nvSpPr>
          <p:cNvPr id="111645"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1646"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1647"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1648"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1649"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1650"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1651"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1652"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1653"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1654" name="Text Box 36"/>
          <p:cNvSpPr txBox="1">
            <a:spLocks noChangeArrowheads="1"/>
          </p:cNvSpPr>
          <p:nvPr/>
        </p:nvSpPr>
        <p:spPr bwMode="auto">
          <a:xfrm>
            <a:off x="3949700" y="5302250"/>
            <a:ext cx="1431925"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r   t  x</a:t>
            </a:r>
          </a:p>
          <a:p>
            <a:pPr eaLnBrk="0" hangingPunct="0"/>
            <a:r>
              <a:rPr lang="en-US" sz="2400" u="none"/>
              <a:t>      1  2  2</a:t>
            </a:r>
          </a:p>
        </p:txBody>
      </p:sp>
    </p:spTree>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2643" name="Slide Number Placeholder 3"/>
          <p:cNvSpPr>
            <a:spLocks noGrp="1"/>
          </p:cNvSpPr>
          <p:nvPr>
            <p:ph type="sldNum" sz="quarter" idx="11"/>
          </p:nvPr>
        </p:nvSpPr>
        <p:spPr>
          <a:noFill/>
        </p:spPr>
        <p:txBody>
          <a:bodyPr/>
          <a:lstStyle/>
          <a:p>
            <a:fld id="{06A4B68B-1823-4965-8A19-EBCC9A0B464F}" type="slidenum">
              <a:rPr lang="en-US"/>
              <a:pPr/>
              <a:t>215</a:t>
            </a:fld>
            <a:endParaRPr lang="en-US"/>
          </a:p>
        </p:txBody>
      </p:sp>
      <p:sp>
        <p:nvSpPr>
          <p:cNvPr id="112644" name="Rectangle 2"/>
          <p:cNvSpPr>
            <a:spLocks noGrp="1" noChangeArrowheads="1"/>
          </p:cNvSpPr>
          <p:nvPr>
            <p:ph type="title"/>
          </p:nvPr>
        </p:nvSpPr>
        <p:spPr/>
        <p:txBody>
          <a:bodyPr/>
          <a:lstStyle/>
          <a:p>
            <a:pPr eaLnBrk="1" hangingPunct="1"/>
            <a:r>
              <a:rPr lang="en-US" smtClean="0"/>
              <a:t>Ví dụ (BFS)</a:t>
            </a:r>
          </a:p>
        </p:txBody>
      </p:sp>
      <p:sp>
        <p:nvSpPr>
          <p:cNvPr id="112645" name="Oval 3"/>
          <p:cNvSpPr>
            <a:spLocks noChangeArrowheads="1"/>
          </p:cNvSpPr>
          <p:nvPr/>
        </p:nvSpPr>
        <p:spPr bwMode="auto">
          <a:xfrm>
            <a:off x="1876425" y="24971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2646"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2647"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2648"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2649"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2650"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2651"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2652" name="Oval 10"/>
          <p:cNvSpPr>
            <a:spLocks noChangeArrowheads="1"/>
          </p:cNvSpPr>
          <p:nvPr/>
        </p:nvSpPr>
        <p:spPr bwMode="auto">
          <a:xfrm>
            <a:off x="4838700" y="390048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2653"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2654"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2655" name="Oval 13"/>
          <p:cNvSpPr>
            <a:spLocks noChangeArrowheads="1"/>
          </p:cNvSpPr>
          <p:nvPr/>
        </p:nvSpPr>
        <p:spPr bwMode="auto">
          <a:xfrm>
            <a:off x="6319838" y="3910013"/>
            <a:ext cx="590550" cy="576262"/>
          </a:xfrm>
          <a:prstGeom prst="ellipse">
            <a:avLst/>
          </a:prstGeom>
          <a:noFill/>
          <a:ln w="28575">
            <a:solidFill>
              <a:schemeClr val="tx2"/>
            </a:solidFill>
            <a:round/>
            <a:headEnd/>
            <a:tailEnd/>
          </a:ln>
        </p:spPr>
        <p:txBody>
          <a:bodyPr wrap="none" anchor="ctr"/>
          <a:lstStyle/>
          <a:p>
            <a:endParaRPr lang="en-US"/>
          </a:p>
        </p:txBody>
      </p:sp>
      <p:sp>
        <p:nvSpPr>
          <p:cNvPr id="112656" name="Text Box 14"/>
          <p:cNvSpPr txBox="1">
            <a:spLocks noChangeArrowheads="1"/>
          </p:cNvSpPr>
          <p:nvPr/>
        </p:nvSpPr>
        <p:spPr bwMode="auto">
          <a:xfrm>
            <a:off x="6415088" y="3938588"/>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2657" name="Line 15"/>
          <p:cNvSpPr>
            <a:spLocks noChangeShapeType="1"/>
          </p:cNvSpPr>
          <p:nvPr/>
        </p:nvSpPr>
        <p:spPr bwMode="auto">
          <a:xfrm>
            <a:off x="5414963" y="4205288"/>
            <a:ext cx="923925" cy="0"/>
          </a:xfrm>
          <a:prstGeom prst="line">
            <a:avLst/>
          </a:prstGeom>
          <a:noFill/>
          <a:ln w="9525">
            <a:solidFill>
              <a:schemeClr val="tx2"/>
            </a:solidFill>
            <a:round/>
            <a:headEnd/>
            <a:tailEnd/>
          </a:ln>
        </p:spPr>
        <p:txBody>
          <a:bodyPr wrap="none" anchor="ctr"/>
          <a:lstStyle/>
          <a:p>
            <a:endParaRPr lang="en-US"/>
          </a:p>
        </p:txBody>
      </p:sp>
      <p:sp>
        <p:nvSpPr>
          <p:cNvPr id="112658" name="Oval 16"/>
          <p:cNvSpPr>
            <a:spLocks noChangeArrowheads="1"/>
          </p:cNvSpPr>
          <p:nvPr/>
        </p:nvSpPr>
        <p:spPr bwMode="auto">
          <a:xfrm>
            <a:off x="4833938" y="2495550"/>
            <a:ext cx="590550" cy="576263"/>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2659"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2660" name="Oval 18"/>
          <p:cNvSpPr>
            <a:spLocks noChangeArrowheads="1"/>
          </p:cNvSpPr>
          <p:nvPr/>
        </p:nvSpPr>
        <p:spPr bwMode="auto">
          <a:xfrm>
            <a:off x="6315075" y="2505075"/>
            <a:ext cx="590550" cy="576263"/>
          </a:xfrm>
          <a:prstGeom prst="ellipse">
            <a:avLst/>
          </a:prstGeom>
          <a:noFill/>
          <a:ln w="28575">
            <a:solidFill>
              <a:schemeClr val="tx2"/>
            </a:solidFill>
            <a:round/>
            <a:headEnd/>
            <a:tailEnd/>
          </a:ln>
        </p:spPr>
        <p:txBody>
          <a:bodyPr wrap="none" anchor="ctr"/>
          <a:lstStyle/>
          <a:p>
            <a:endParaRPr lang="en-US"/>
          </a:p>
        </p:txBody>
      </p:sp>
      <p:sp>
        <p:nvSpPr>
          <p:cNvPr id="112661" name="Text Box 19"/>
          <p:cNvSpPr txBox="1">
            <a:spLocks noChangeArrowheads="1"/>
          </p:cNvSpPr>
          <p:nvPr/>
        </p:nvSpPr>
        <p:spPr bwMode="auto">
          <a:xfrm>
            <a:off x="6410325" y="2533650"/>
            <a:ext cx="401638"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2662" name="Line 20"/>
          <p:cNvSpPr>
            <a:spLocks noChangeShapeType="1"/>
          </p:cNvSpPr>
          <p:nvPr/>
        </p:nvSpPr>
        <p:spPr bwMode="auto">
          <a:xfrm>
            <a:off x="5410200" y="2800350"/>
            <a:ext cx="923925" cy="0"/>
          </a:xfrm>
          <a:prstGeom prst="line">
            <a:avLst/>
          </a:prstGeom>
          <a:noFill/>
          <a:ln w="9525">
            <a:solidFill>
              <a:schemeClr val="tx2"/>
            </a:solidFill>
            <a:round/>
            <a:headEnd/>
            <a:tailEnd/>
          </a:ln>
        </p:spPr>
        <p:txBody>
          <a:bodyPr wrap="none" anchor="ctr"/>
          <a:lstStyle/>
          <a:p>
            <a:endParaRPr lang="en-US"/>
          </a:p>
        </p:txBody>
      </p:sp>
      <p:sp>
        <p:nvSpPr>
          <p:cNvPr id="112663" name="Oval 21"/>
          <p:cNvSpPr>
            <a:spLocks noChangeArrowheads="1"/>
          </p:cNvSpPr>
          <p:nvPr/>
        </p:nvSpPr>
        <p:spPr bwMode="auto">
          <a:xfrm>
            <a:off x="1857375" y="390683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2664"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2665"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2666"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2667"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2668" name="Line 26"/>
          <p:cNvSpPr>
            <a:spLocks noChangeShapeType="1"/>
          </p:cNvSpPr>
          <p:nvPr/>
        </p:nvSpPr>
        <p:spPr bwMode="auto">
          <a:xfrm>
            <a:off x="6607175" y="3087688"/>
            <a:ext cx="0" cy="842962"/>
          </a:xfrm>
          <a:prstGeom prst="line">
            <a:avLst/>
          </a:prstGeom>
          <a:noFill/>
          <a:ln w="9525">
            <a:solidFill>
              <a:schemeClr val="tx2"/>
            </a:solidFill>
            <a:round/>
            <a:headEnd/>
            <a:tailEnd/>
          </a:ln>
        </p:spPr>
        <p:txBody>
          <a:bodyPr wrap="none" anchor="ctr"/>
          <a:lstStyle/>
          <a:p>
            <a:endParaRPr lang="en-US"/>
          </a:p>
        </p:txBody>
      </p:sp>
      <p:sp>
        <p:nvSpPr>
          <p:cNvPr id="112669"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2670"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2671"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2672"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2673"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2674"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2675"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2676"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2677"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2678" name="Text Box 36"/>
          <p:cNvSpPr txBox="1">
            <a:spLocks noChangeArrowheads="1"/>
          </p:cNvSpPr>
          <p:nvPr/>
        </p:nvSpPr>
        <p:spPr bwMode="auto">
          <a:xfrm>
            <a:off x="3949700" y="5302250"/>
            <a:ext cx="1431925"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t  x  v</a:t>
            </a:r>
          </a:p>
          <a:p>
            <a:pPr eaLnBrk="0" hangingPunct="0"/>
            <a:r>
              <a:rPr lang="en-US" sz="2400" u="none"/>
              <a:t>      2  2  2</a:t>
            </a:r>
          </a:p>
        </p:txBody>
      </p:sp>
    </p:spTree>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3667" name="Slide Number Placeholder 3"/>
          <p:cNvSpPr>
            <a:spLocks noGrp="1"/>
          </p:cNvSpPr>
          <p:nvPr>
            <p:ph type="sldNum" sz="quarter" idx="11"/>
          </p:nvPr>
        </p:nvSpPr>
        <p:spPr>
          <a:noFill/>
        </p:spPr>
        <p:txBody>
          <a:bodyPr/>
          <a:lstStyle/>
          <a:p>
            <a:fld id="{6FA083A9-37C2-4866-806A-854748BE516A}" type="slidenum">
              <a:rPr lang="en-US"/>
              <a:pPr/>
              <a:t>216</a:t>
            </a:fld>
            <a:endParaRPr lang="en-US"/>
          </a:p>
        </p:txBody>
      </p:sp>
      <p:sp>
        <p:nvSpPr>
          <p:cNvPr id="113668" name="Rectangle 2"/>
          <p:cNvSpPr>
            <a:spLocks noGrp="1" noChangeArrowheads="1"/>
          </p:cNvSpPr>
          <p:nvPr>
            <p:ph type="title"/>
          </p:nvPr>
        </p:nvSpPr>
        <p:spPr/>
        <p:txBody>
          <a:bodyPr/>
          <a:lstStyle/>
          <a:p>
            <a:pPr eaLnBrk="1" hangingPunct="1"/>
            <a:r>
              <a:rPr lang="en-US" smtClean="0"/>
              <a:t>Ví dụ (BFS)</a:t>
            </a:r>
          </a:p>
        </p:txBody>
      </p:sp>
      <p:sp>
        <p:nvSpPr>
          <p:cNvPr id="113669" name="Oval 3"/>
          <p:cNvSpPr>
            <a:spLocks noChangeArrowheads="1"/>
          </p:cNvSpPr>
          <p:nvPr/>
        </p:nvSpPr>
        <p:spPr bwMode="auto">
          <a:xfrm>
            <a:off x="1876425" y="24971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3670"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3671"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3672"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3673"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3674"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3675"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3676" name="Oval 10"/>
          <p:cNvSpPr>
            <a:spLocks noChangeArrowheads="1"/>
          </p:cNvSpPr>
          <p:nvPr/>
        </p:nvSpPr>
        <p:spPr bwMode="auto">
          <a:xfrm>
            <a:off x="4838700" y="390048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3677"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3678"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3679" name="Oval 13"/>
          <p:cNvSpPr>
            <a:spLocks noChangeArrowheads="1"/>
          </p:cNvSpPr>
          <p:nvPr/>
        </p:nvSpPr>
        <p:spPr bwMode="auto">
          <a:xfrm>
            <a:off x="6319838" y="3910013"/>
            <a:ext cx="590550" cy="576262"/>
          </a:xfrm>
          <a:prstGeom prst="ellipse">
            <a:avLst/>
          </a:prstGeom>
          <a:noFill/>
          <a:ln w="28575">
            <a:solidFill>
              <a:schemeClr val="tx2"/>
            </a:solidFill>
            <a:round/>
            <a:headEnd/>
            <a:tailEnd/>
          </a:ln>
        </p:spPr>
        <p:txBody>
          <a:bodyPr wrap="none" anchor="ctr"/>
          <a:lstStyle/>
          <a:p>
            <a:endParaRPr lang="en-US"/>
          </a:p>
        </p:txBody>
      </p:sp>
      <p:sp>
        <p:nvSpPr>
          <p:cNvPr id="113680" name="Text Box 14"/>
          <p:cNvSpPr txBox="1">
            <a:spLocks noChangeArrowheads="1"/>
          </p:cNvSpPr>
          <p:nvPr/>
        </p:nvSpPr>
        <p:spPr bwMode="auto">
          <a:xfrm>
            <a:off x="6415088" y="3938588"/>
            <a:ext cx="401637"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a:t>
            </a:r>
            <a:endParaRPr lang="en-US" sz="2400" b="1" u="none"/>
          </a:p>
        </p:txBody>
      </p:sp>
      <p:sp>
        <p:nvSpPr>
          <p:cNvPr id="113681" name="Line 15"/>
          <p:cNvSpPr>
            <a:spLocks noChangeShapeType="1"/>
          </p:cNvSpPr>
          <p:nvPr/>
        </p:nvSpPr>
        <p:spPr bwMode="auto">
          <a:xfrm>
            <a:off x="5414963" y="4205288"/>
            <a:ext cx="923925" cy="0"/>
          </a:xfrm>
          <a:prstGeom prst="line">
            <a:avLst/>
          </a:prstGeom>
          <a:noFill/>
          <a:ln w="9525">
            <a:solidFill>
              <a:schemeClr val="tx2"/>
            </a:solidFill>
            <a:round/>
            <a:headEnd/>
            <a:tailEnd/>
          </a:ln>
        </p:spPr>
        <p:txBody>
          <a:bodyPr wrap="none" anchor="ctr"/>
          <a:lstStyle/>
          <a:p>
            <a:endParaRPr lang="en-US"/>
          </a:p>
        </p:txBody>
      </p:sp>
      <p:sp>
        <p:nvSpPr>
          <p:cNvPr id="113682" name="Oval 16"/>
          <p:cNvSpPr>
            <a:spLocks noChangeArrowheads="1"/>
          </p:cNvSpPr>
          <p:nvPr/>
        </p:nvSpPr>
        <p:spPr bwMode="auto">
          <a:xfrm>
            <a:off x="4833938" y="2495550"/>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3683"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3684" name="Oval 18"/>
          <p:cNvSpPr>
            <a:spLocks noChangeArrowheads="1"/>
          </p:cNvSpPr>
          <p:nvPr/>
        </p:nvSpPr>
        <p:spPr bwMode="auto">
          <a:xfrm>
            <a:off x="6315075" y="2505075"/>
            <a:ext cx="590550" cy="576263"/>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3685" name="Text Box 19"/>
          <p:cNvSpPr txBox="1">
            <a:spLocks noChangeArrowheads="1"/>
          </p:cNvSpPr>
          <p:nvPr/>
        </p:nvSpPr>
        <p:spPr bwMode="auto">
          <a:xfrm>
            <a:off x="6438900"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3686" name="Line 20"/>
          <p:cNvSpPr>
            <a:spLocks noChangeShapeType="1"/>
          </p:cNvSpPr>
          <p:nvPr/>
        </p:nvSpPr>
        <p:spPr bwMode="auto">
          <a:xfrm>
            <a:off x="5410200" y="2800350"/>
            <a:ext cx="923925" cy="0"/>
          </a:xfrm>
          <a:prstGeom prst="line">
            <a:avLst/>
          </a:prstGeom>
          <a:noFill/>
          <a:ln w="28575">
            <a:solidFill>
              <a:srgbClr val="CC0000"/>
            </a:solidFill>
            <a:round/>
            <a:headEnd/>
            <a:tailEnd/>
          </a:ln>
        </p:spPr>
        <p:txBody>
          <a:bodyPr wrap="none" anchor="ctr"/>
          <a:lstStyle/>
          <a:p>
            <a:endParaRPr lang="en-US"/>
          </a:p>
        </p:txBody>
      </p:sp>
      <p:sp>
        <p:nvSpPr>
          <p:cNvPr id="113687" name="Oval 21"/>
          <p:cNvSpPr>
            <a:spLocks noChangeArrowheads="1"/>
          </p:cNvSpPr>
          <p:nvPr/>
        </p:nvSpPr>
        <p:spPr bwMode="auto">
          <a:xfrm>
            <a:off x="1857375" y="390683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3688"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3689"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3690"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3691"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3692" name="Line 26"/>
          <p:cNvSpPr>
            <a:spLocks noChangeShapeType="1"/>
          </p:cNvSpPr>
          <p:nvPr/>
        </p:nvSpPr>
        <p:spPr bwMode="auto">
          <a:xfrm>
            <a:off x="6607175" y="3087688"/>
            <a:ext cx="0" cy="842962"/>
          </a:xfrm>
          <a:prstGeom prst="line">
            <a:avLst/>
          </a:prstGeom>
          <a:noFill/>
          <a:ln w="9525">
            <a:solidFill>
              <a:schemeClr val="tx2"/>
            </a:solidFill>
            <a:round/>
            <a:headEnd/>
            <a:tailEnd/>
          </a:ln>
        </p:spPr>
        <p:txBody>
          <a:bodyPr wrap="none" anchor="ctr"/>
          <a:lstStyle/>
          <a:p>
            <a:endParaRPr lang="en-US"/>
          </a:p>
        </p:txBody>
      </p:sp>
      <p:sp>
        <p:nvSpPr>
          <p:cNvPr id="113693"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3694"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3695"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3696"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3697"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3698"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3699"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3700"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3701"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3702" name="Text Box 36"/>
          <p:cNvSpPr txBox="1">
            <a:spLocks noChangeArrowheads="1"/>
          </p:cNvSpPr>
          <p:nvPr/>
        </p:nvSpPr>
        <p:spPr bwMode="auto">
          <a:xfrm>
            <a:off x="3949700" y="5302250"/>
            <a:ext cx="1465263"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x  v  u</a:t>
            </a:r>
          </a:p>
          <a:p>
            <a:pPr eaLnBrk="0" hangingPunct="0"/>
            <a:r>
              <a:rPr lang="en-US" sz="2400" u="none"/>
              <a:t>      2  2  3</a:t>
            </a:r>
          </a:p>
        </p:txBody>
      </p:sp>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4691" name="Slide Number Placeholder 3"/>
          <p:cNvSpPr>
            <a:spLocks noGrp="1"/>
          </p:cNvSpPr>
          <p:nvPr>
            <p:ph type="sldNum" sz="quarter" idx="11"/>
          </p:nvPr>
        </p:nvSpPr>
        <p:spPr>
          <a:noFill/>
        </p:spPr>
        <p:txBody>
          <a:bodyPr/>
          <a:lstStyle/>
          <a:p>
            <a:fld id="{77EE8AE4-B3E1-4CFF-8A6C-CC11DEB26C1E}" type="slidenum">
              <a:rPr lang="en-US"/>
              <a:pPr/>
              <a:t>217</a:t>
            </a:fld>
            <a:endParaRPr lang="en-US"/>
          </a:p>
        </p:txBody>
      </p:sp>
      <p:sp>
        <p:nvSpPr>
          <p:cNvPr id="114692" name="Rectangle 2"/>
          <p:cNvSpPr>
            <a:spLocks noGrp="1" noChangeArrowheads="1"/>
          </p:cNvSpPr>
          <p:nvPr>
            <p:ph type="title"/>
          </p:nvPr>
        </p:nvSpPr>
        <p:spPr/>
        <p:txBody>
          <a:bodyPr/>
          <a:lstStyle/>
          <a:p>
            <a:pPr eaLnBrk="1" hangingPunct="1"/>
            <a:r>
              <a:rPr lang="en-US" smtClean="0"/>
              <a:t>Ví dụ (BFS)</a:t>
            </a:r>
          </a:p>
        </p:txBody>
      </p:sp>
      <p:sp>
        <p:nvSpPr>
          <p:cNvPr id="114693" name="Oval 3"/>
          <p:cNvSpPr>
            <a:spLocks noChangeArrowheads="1"/>
          </p:cNvSpPr>
          <p:nvPr/>
        </p:nvSpPr>
        <p:spPr bwMode="auto">
          <a:xfrm>
            <a:off x="1876425" y="24971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4694"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4695"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4696"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4697"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4698"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4699"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4700" name="Oval 10"/>
          <p:cNvSpPr>
            <a:spLocks noChangeArrowheads="1"/>
          </p:cNvSpPr>
          <p:nvPr/>
        </p:nvSpPr>
        <p:spPr bwMode="auto">
          <a:xfrm>
            <a:off x="4838700" y="39004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4701"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4702"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4703" name="Oval 13"/>
          <p:cNvSpPr>
            <a:spLocks noChangeArrowheads="1"/>
          </p:cNvSpPr>
          <p:nvPr/>
        </p:nvSpPr>
        <p:spPr bwMode="auto">
          <a:xfrm>
            <a:off x="6319838" y="3910013"/>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4704" name="Text Box 14"/>
          <p:cNvSpPr txBox="1">
            <a:spLocks noChangeArrowheads="1"/>
          </p:cNvSpPr>
          <p:nvPr/>
        </p:nvSpPr>
        <p:spPr bwMode="auto">
          <a:xfrm>
            <a:off x="6429375" y="39449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4705" name="Line 15"/>
          <p:cNvSpPr>
            <a:spLocks noChangeShapeType="1"/>
          </p:cNvSpPr>
          <p:nvPr/>
        </p:nvSpPr>
        <p:spPr bwMode="auto">
          <a:xfrm>
            <a:off x="5414963" y="4205288"/>
            <a:ext cx="923925" cy="0"/>
          </a:xfrm>
          <a:prstGeom prst="line">
            <a:avLst/>
          </a:prstGeom>
          <a:noFill/>
          <a:ln w="28575">
            <a:solidFill>
              <a:srgbClr val="CC0000"/>
            </a:solidFill>
            <a:round/>
            <a:headEnd/>
            <a:tailEnd/>
          </a:ln>
        </p:spPr>
        <p:txBody>
          <a:bodyPr wrap="none" anchor="ctr"/>
          <a:lstStyle/>
          <a:p>
            <a:endParaRPr lang="en-US"/>
          </a:p>
        </p:txBody>
      </p:sp>
      <p:sp>
        <p:nvSpPr>
          <p:cNvPr id="114706" name="Oval 16"/>
          <p:cNvSpPr>
            <a:spLocks noChangeArrowheads="1"/>
          </p:cNvSpPr>
          <p:nvPr/>
        </p:nvSpPr>
        <p:spPr bwMode="auto">
          <a:xfrm>
            <a:off x="4833938" y="2495550"/>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4707"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4708" name="Oval 18"/>
          <p:cNvSpPr>
            <a:spLocks noChangeArrowheads="1"/>
          </p:cNvSpPr>
          <p:nvPr/>
        </p:nvSpPr>
        <p:spPr bwMode="auto">
          <a:xfrm>
            <a:off x="6315075" y="2505075"/>
            <a:ext cx="590550" cy="576263"/>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4709" name="Text Box 19"/>
          <p:cNvSpPr txBox="1">
            <a:spLocks noChangeArrowheads="1"/>
          </p:cNvSpPr>
          <p:nvPr/>
        </p:nvSpPr>
        <p:spPr bwMode="auto">
          <a:xfrm>
            <a:off x="6438900"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4710" name="Line 20"/>
          <p:cNvSpPr>
            <a:spLocks noChangeShapeType="1"/>
          </p:cNvSpPr>
          <p:nvPr/>
        </p:nvSpPr>
        <p:spPr bwMode="auto">
          <a:xfrm>
            <a:off x="5410200" y="2800350"/>
            <a:ext cx="923925" cy="0"/>
          </a:xfrm>
          <a:prstGeom prst="line">
            <a:avLst/>
          </a:prstGeom>
          <a:noFill/>
          <a:ln w="28575">
            <a:solidFill>
              <a:srgbClr val="CC0000"/>
            </a:solidFill>
            <a:round/>
            <a:headEnd/>
            <a:tailEnd/>
          </a:ln>
        </p:spPr>
        <p:txBody>
          <a:bodyPr wrap="none" anchor="ctr"/>
          <a:lstStyle/>
          <a:p>
            <a:endParaRPr lang="en-US"/>
          </a:p>
        </p:txBody>
      </p:sp>
      <p:sp>
        <p:nvSpPr>
          <p:cNvPr id="114711" name="Oval 21"/>
          <p:cNvSpPr>
            <a:spLocks noChangeArrowheads="1"/>
          </p:cNvSpPr>
          <p:nvPr/>
        </p:nvSpPr>
        <p:spPr bwMode="auto">
          <a:xfrm>
            <a:off x="1857375" y="3906838"/>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4712"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4713"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4714"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4715"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4716" name="Line 26"/>
          <p:cNvSpPr>
            <a:spLocks noChangeShapeType="1"/>
          </p:cNvSpPr>
          <p:nvPr/>
        </p:nvSpPr>
        <p:spPr bwMode="auto">
          <a:xfrm>
            <a:off x="6607175" y="3087688"/>
            <a:ext cx="0" cy="842962"/>
          </a:xfrm>
          <a:prstGeom prst="line">
            <a:avLst/>
          </a:prstGeom>
          <a:noFill/>
          <a:ln w="12700">
            <a:solidFill>
              <a:schemeClr val="tx2"/>
            </a:solidFill>
            <a:round/>
            <a:headEnd/>
            <a:tailEnd/>
          </a:ln>
        </p:spPr>
        <p:txBody>
          <a:bodyPr wrap="none" anchor="ctr"/>
          <a:lstStyle/>
          <a:p>
            <a:endParaRPr lang="en-US"/>
          </a:p>
        </p:txBody>
      </p:sp>
      <p:sp>
        <p:nvSpPr>
          <p:cNvPr id="114717"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4718"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4719"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4720"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4721"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4722"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4723"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4724"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4725"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4726" name="Text Box 36"/>
          <p:cNvSpPr txBox="1">
            <a:spLocks noChangeArrowheads="1"/>
          </p:cNvSpPr>
          <p:nvPr/>
        </p:nvSpPr>
        <p:spPr bwMode="auto">
          <a:xfrm>
            <a:off x="3949700" y="5302250"/>
            <a:ext cx="1465263"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v  u  y</a:t>
            </a:r>
          </a:p>
          <a:p>
            <a:pPr eaLnBrk="0" hangingPunct="0"/>
            <a:r>
              <a:rPr lang="en-US" sz="2400" u="none"/>
              <a:t>      2  3  3</a:t>
            </a:r>
          </a:p>
        </p:txBody>
      </p:sp>
    </p:spTree>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5715" name="Slide Number Placeholder 3"/>
          <p:cNvSpPr>
            <a:spLocks noGrp="1"/>
          </p:cNvSpPr>
          <p:nvPr>
            <p:ph type="sldNum" sz="quarter" idx="11"/>
          </p:nvPr>
        </p:nvSpPr>
        <p:spPr>
          <a:noFill/>
        </p:spPr>
        <p:txBody>
          <a:bodyPr/>
          <a:lstStyle/>
          <a:p>
            <a:fld id="{3317DDE6-461F-4371-8892-E5412AA7C235}" type="slidenum">
              <a:rPr lang="en-US"/>
              <a:pPr/>
              <a:t>218</a:t>
            </a:fld>
            <a:endParaRPr lang="en-US"/>
          </a:p>
        </p:txBody>
      </p:sp>
      <p:sp>
        <p:nvSpPr>
          <p:cNvPr id="115716" name="Rectangle 2"/>
          <p:cNvSpPr>
            <a:spLocks noGrp="1" noChangeArrowheads="1"/>
          </p:cNvSpPr>
          <p:nvPr>
            <p:ph type="title"/>
          </p:nvPr>
        </p:nvSpPr>
        <p:spPr/>
        <p:txBody>
          <a:bodyPr/>
          <a:lstStyle/>
          <a:p>
            <a:pPr eaLnBrk="1" hangingPunct="1"/>
            <a:r>
              <a:rPr lang="en-US" smtClean="0"/>
              <a:t>Ví dụ (BFS)</a:t>
            </a:r>
          </a:p>
        </p:txBody>
      </p:sp>
      <p:sp>
        <p:nvSpPr>
          <p:cNvPr id="115717" name="Oval 3"/>
          <p:cNvSpPr>
            <a:spLocks noChangeArrowheads="1"/>
          </p:cNvSpPr>
          <p:nvPr/>
        </p:nvSpPr>
        <p:spPr bwMode="auto">
          <a:xfrm>
            <a:off x="1876425" y="24971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5718"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5719"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5720"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5721"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5722"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5723"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5724" name="Oval 10"/>
          <p:cNvSpPr>
            <a:spLocks noChangeArrowheads="1"/>
          </p:cNvSpPr>
          <p:nvPr/>
        </p:nvSpPr>
        <p:spPr bwMode="auto">
          <a:xfrm>
            <a:off x="4838700" y="39004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5725"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5726"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5727" name="Oval 13"/>
          <p:cNvSpPr>
            <a:spLocks noChangeArrowheads="1"/>
          </p:cNvSpPr>
          <p:nvPr/>
        </p:nvSpPr>
        <p:spPr bwMode="auto">
          <a:xfrm>
            <a:off x="6319838" y="3910013"/>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5728" name="Text Box 14"/>
          <p:cNvSpPr txBox="1">
            <a:spLocks noChangeArrowheads="1"/>
          </p:cNvSpPr>
          <p:nvPr/>
        </p:nvSpPr>
        <p:spPr bwMode="auto">
          <a:xfrm>
            <a:off x="6429375" y="39449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5729" name="Line 15"/>
          <p:cNvSpPr>
            <a:spLocks noChangeShapeType="1"/>
          </p:cNvSpPr>
          <p:nvPr/>
        </p:nvSpPr>
        <p:spPr bwMode="auto">
          <a:xfrm>
            <a:off x="5414963" y="4205288"/>
            <a:ext cx="923925" cy="0"/>
          </a:xfrm>
          <a:prstGeom prst="line">
            <a:avLst/>
          </a:prstGeom>
          <a:noFill/>
          <a:ln w="28575">
            <a:solidFill>
              <a:srgbClr val="CC0000"/>
            </a:solidFill>
            <a:round/>
            <a:headEnd/>
            <a:tailEnd/>
          </a:ln>
        </p:spPr>
        <p:txBody>
          <a:bodyPr wrap="none" anchor="ctr"/>
          <a:lstStyle/>
          <a:p>
            <a:endParaRPr lang="en-US"/>
          </a:p>
        </p:txBody>
      </p:sp>
      <p:sp>
        <p:nvSpPr>
          <p:cNvPr id="115730" name="Oval 16"/>
          <p:cNvSpPr>
            <a:spLocks noChangeArrowheads="1"/>
          </p:cNvSpPr>
          <p:nvPr/>
        </p:nvSpPr>
        <p:spPr bwMode="auto">
          <a:xfrm>
            <a:off x="4833938" y="2495550"/>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5731"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5732" name="Oval 18"/>
          <p:cNvSpPr>
            <a:spLocks noChangeArrowheads="1"/>
          </p:cNvSpPr>
          <p:nvPr/>
        </p:nvSpPr>
        <p:spPr bwMode="auto">
          <a:xfrm>
            <a:off x="6315075" y="2505075"/>
            <a:ext cx="590550" cy="576263"/>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5733" name="Text Box 19"/>
          <p:cNvSpPr txBox="1">
            <a:spLocks noChangeArrowheads="1"/>
          </p:cNvSpPr>
          <p:nvPr/>
        </p:nvSpPr>
        <p:spPr bwMode="auto">
          <a:xfrm>
            <a:off x="6438900"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5734" name="Line 20"/>
          <p:cNvSpPr>
            <a:spLocks noChangeShapeType="1"/>
          </p:cNvSpPr>
          <p:nvPr/>
        </p:nvSpPr>
        <p:spPr bwMode="auto">
          <a:xfrm>
            <a:off x="5410200" y="2800350"/>
            <a:ext cx="923925" cy="0"/>
          </a:xfrm>
          <a:prstGeom prst="line">
            <a:avLst/>
          </a:prstGeom>
          <a:noFill/>
          <a:ln w="28575">
            <a:solidFill>
              <a:srgbClr val="CC0000"/>
            </a:solidFill>
            <a:round/>
            <a:headEnd/>
            <a:tailEnd/>
          </a:ln>
        </p:spPr>
        <p:txBody>
          <a:bodyPr wrap="none" anchor="ctr"/>
          <a:lstStyle/>
          <a:p>
            <a:endParaRPr lang="en-US"/>
          </a:p>
        </p:txBody>
      </p:sp>
      <p:sp>
        <p:nvSpPr>
          <p:cNvPr id="115735" name="Oval 21"/>
          <p:cNvSpPr>
            <a:spLocks noChangeArrowheads="1"/>
          </p:cNvSpPr>
          <p:nvPr/>
        </p:nvSpPr>
        <p:spPr bwMode="auto">
          <a:xfrm>
            <a:off x="1857375"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5736"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5737"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5738"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5739"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5740" name="Line 26"/>
          <p:cNvSpPr>
            <a:spLocks noChangeShapeType="1"/>
          </p:cNvSpPr>
          <p:nvPr/>
        </p:nvSpPr>
        <p:spPr bwMode="auto">
          <a:xfrm>
            <a:off x="6607175" y="3087688"/>
            <a:ext cx="0" cy="842962"/>
          </a:xfrm>
          <a:prstGeom prst="line">
            <a:avLst/>
          </a:prstGeom>
          <a:noFill/>
          <a:ln w="12700">
            <a:solidFill>
              <a:schemeClr val="tx2"/>
            </a:solidFill>
            <a:round/>
            <a:headEnd/>
            <a:tailEnd/>
          </a:ln>
        </p:spPr>
        <p:txBody>
          <a:bodyPr wrap="none" anchor="ctr"/>
          <a:lstStyle/>
          <a:p>
            <a:endParaRPr lang="en-US"/>
          </a:p>
        </p:txBody>
      </p:sp>
      <p:sp>
        <p:nvSpPr>
          <p:cNvPr id="115741"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5742"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5743"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5744"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5745"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5746"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5747"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5748"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5749"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5750" name="Text Box 36"/>
          <p:cNvSpPr txBox="1">
            <a:spLocks noChangeArrowheads="1"/>
          </p:cNvSpPr>
          <p:nvPr/>
        </p:nvSpPr>
        <p:spPr bwMode="auto">
          <a:xfrm>
            <a:off x="3949700" y="5302250"/>
            <a:ext cx="1160463"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u  y</a:t>
            </a:r>
          </a:p>
          <a:p>
            <a:pPr eaLnBrk="0" hangingPunct="0"/>
            <a:r>
              <a:rPr lang="en-US" sz="2400" u="none"/>
              <a:t>      3  3</a:t>
            </a:r>
          </a:p>
        </p:txBody>
      </p:sp>
    </p:spTree>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6739" name="Slide Number Placeholder 3"/>
          <p:cNvSpPr>
            <a:spLocks noGrp="1"/>
          </p:cNvSpPr>
          <p:nvPr>
            <p:ph type="sldNum" sz="quarter" idx="11"/>
          </p:nvPr>
        </p:nvSpPr>
        <p:spPr>
          <a:noFill/>
        </p:spPr>
        <p:txBody>
          <a:bodyPr/>
          <a:lstStyle/>
          <a:p>
            <a:fld id="{C72E5DE3-CCDB-4471-86DA-8C128EFFF06F}" type="slidenum">
              <a:rPr lang="en-US"/>
              <a:pPr/>
              <a:t>219</a:t>
            </a:fld>
            <a:endParaRPr lang="en-US"/>
          </a:p>
        </p:txBody>
      </p:sp>
      <p:sp>
        <p:nvSpPr>
          <p:cNvPr id="116740" name="Rectangle 2"/>
          <p:cNvSpPr>
            <a:spLocks noGrp="1" noChangeArrowheads="1"/>
          </p:cNvSpPr>
          <p:nvPr>
            <p:ph type="title"/>
          </p:nvPr>
        </p:nvSpPr>
        <p:spPr/>
        <p:txBody>
          <a:bodyPr/>
          <a:lstStyle/>
          <a:p>
            <a:pPr eaLnBrk="1" hangingPunct="1"/>
            <a:r>
              <a:rPr lang="en-US" smtClean="0"/>
              <a:t>Ví dụ (BFS)</a:t>
            </a:r>
          </a:p>
        </p:txBody>
      </p:sp>
      <p:sp>
        <p:nvSpPr>
          <p:cNvPr id="116741" name="Oval 3"/>
          <p:cNvSpPr>
            <a:spLocks noChangeArrowheads="1"/>
          </p:cNvSpPr>
          <p:nvPr/>
        </p:nvSpPr>
        <p:spPr bwMode="auto">
          <a:xfrm>
            <a:off x="1876425" y="24971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42"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6743"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44"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6745"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6746"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47"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6748" name="Oval 10"/>
          <p:cNvSpPr>
            <a:spLocks noChangeArrowheads="1"/>
          </p:cNvSpPr>
          <p:nvPr/>
        </p:nvSpPr>
        <p:spPr bwMode="auto">
          <a:xfrm>
            <a:off x="4838700" y="39004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49"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6750"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6751" name="Oval 13"/>
          <p:cNvSpPr>
            <a:spLocks noChangeArrowheads="1"/>
          </p:cNvSpPr>
          <p:nvPr/>
        </p:nvSpPr>
        <p:spPr bwMode="auto">
          <a:xfrm>
            <a:off x="6319838" y="3910013"/>
            <a:ext cx="590550" cy="576262"/>
          </a:xfrm>
          <a:prstGeom prst="ellipse">
            <a:avLst/>
          </a:prstGeom>
          <a:solidFill>
            <a:srgbClr val="CCECFF"/>
          </a:solidFill>
          <a:ln w="28575">
            <a:solidFill>
              <a:schemeClr val="tx2"/>
            </a:solidFill>
            <a:round/>
            <a:headEnd/>
            <a:tailEnd/>
          </a:ln>
        </p:spPr>
        <p:txBody>
          <a:bodyPr wrap="none" anchor="ctr"/>
          <a:lstStyle/>
          <a:p>
            <a:endParaRPr lang="en-US"/>
          </a:p>
        </p:txBody>
      </p:sp>
      <p:sp>
        <p:nvSpPr>
          <p:cNvPr id="116752" name="Text Box 14"/>
          <p:cNvSpPr txBox="1">
            <a:spLocks noChangeArrowheads="1"/>
          </p:cNvSpPr>
          <p:nvPr/>
        </p:nvSpPr>
        <p:spPr bwMode="auto">
          <a:xfrm>
            <a:off x="6429375" y="39449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6753" name="Line 15"/>
          <p:cNvSpPr>
            <a:spLocks noChangeShapeType="1"/>
          </p:cNvSpPr>
          <p:nvPr/>
        </p:nvSpPr>
        <p:spPr bwMode="auto">
          <a:xfrm>
            <a:off x="5414963" y="4205288"/>
            <a:ext cx="923925" cy="0"/>
          </a:xfrm>
          <a:prstGeom prst="line">
            <a:avLst/>
          </a:prstGeom>
          <a:noFill/>
          <a:ln w="28575">
            <a:solidFill>
              <a:srgbClr val="CC0000"/>
            </a:solidFill>
            <a:round/>
            <a:headEnd/>
            <a:tailEnd/>
          </a:ln>
        </p:spPr>
        <p:txBody>
          <a:bodyPr wrap="none" anchor="ctr"/>
          <a:lstStyle/>
          <a:p>
            <a:endParaRPr lang="en-US"/>
          </a:p>
        </p:txBody>
      </p:sp>
      <p:sp>
        <p:nvSpPr>
          <p:cNvPr id="116754" name="Oval 16"/>
          <p:cNvSpPr>
            <a:spLocks noChangeArrowheads="1"/>
          </p:cNvSpPr>
          <p:nvPr/>
        </p:nvSpPr>
        <p:spPr bwMode="auto">
          <a:xfrm>
            <a:off x="4833938" y="2495550"/>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55"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6756" name="Oval 18"/>
          <p:cNvSpPr>
            <a:spLocks noChangeArrowheads="1"/>
          </p:cNvSpPr>
          <p:nvPr/>
        </p:nvSpPr>
        <p:spPr bwMode="auto">
          <a:xfrm>
            <a:off x="6315075" y="2505075"/>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57" name="Text Box 19"/>
          <p:cNvSpPr txBox="1">
            <a:spLocks noChangeArrowheads="1"/>
          </p:cNvSpPr>
          <p:nvPr/>
        </p:nvSpPr>
        <p:spPr bwMode="auto">
          <a:xfrm>
            <a:off x="6438900"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6758" name="Line 20"/>
          <p:cNvSpPr>
            <a:spLocks noChangeShapeType="1"/>
          </p:cNvSpPr>
          <p:nvPr/>
        </p:nvSpPr>
        <p:spPr bwMode="auto">
          <a:xfrm>
            <a:off x="5410200" y="2800350"/>
            <a:ext cx="923925" cy="0"/>
          </a:xfrm>
          <a:prstGeom prst="line">
            <a:avLst/>
          </a:prstGeom>
          <a:noFill/>
          <a:ln w="28575">
            <a:solidFill>
              <a:srgbClr val="CC0000"/>
            </a:solidFill>
            <a:round/>
            <a:headEnd/>
            <a:tailEnd/>
          </a:ln>
        </p:spPr>
        <p:txBody>
          <a:bodyPr wrap="none" anchor="ctr"/>
          <a:lstStyle/>
          <a:p>
            <a:endParaRPr lang="en-US"/>
          </a:p>
        </p:txBody>
      </p:sp>
      <p:sp>
        <p:nvSpPr>
          <p:cNvPr id="116759" name="Oval 21"/>
          <p:cNvSpPr>
            <a:spLocks noChangeArrowheads="1"/>
          </p:cNvSpPr>
          <p:nvPr/>
        </p:nvSpPr>
        <p:spPr bwMode="auto">
          <a:xfrm>
            <a:off x="1857375"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6760"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6761"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6762"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6763"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6764" name="Line 26"/>
          <p:cNvSpPr>
            <a:spLocks noChangeShapeType="1"/>
          </p:cNvSpPr>
          <p:nvPr/>
        </p:nvSpPr>
        <p:spPr bwMode="auto">
          <a:xfrm>
            <a:off x="6607175" y="3087688"/>
            <a:ext cx="0" cy="842962"/>
          </a:xfrm>
          <a:prstGeom prst="line">
            <a:avLst/>
          </a:prstGeom>
          <a:noFill/>
          <a:ln w="12700">
            <a:solidFill>
              <a:schemeClr val="tx2"/>
            </a:solidFill>
            <a:round/>
            <a:headEnd/>
            <a:tailEnd/>
          </a:ln>
        </p:spPr>
        <p:txBody>
          <a:bodyPr wrap="none" anchor="ctr"/>
          <a:lstStyle/>
          <a:p>
            <a:endParaRPr lang="en-US"/>
          </a:p>
        </p:txBody>
      </p:sp>
      <p:sp>
        <p:nvSpPr>
          <p:cNvPr id="116765"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6766"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6767"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6768"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6769"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6770"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6771"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6772"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6773"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6774" name="Text Box 36"/>
          <p:cNvSpPr txBox="1">
            <a:spLocks noChangeArrowheads="1"/>
          </p:cNvSpPr>
          <p:nvPr/>
        </p:nvSpPr>
        <p:spPr bwMode="auto">
          <a:xfrm>
            <a:off x="3949700" y="5302250"/>
            <a:ext cx="855663" cy="850900"/>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y</a:t>
            </a:r>
          </a:p>
          <a:p>
            <a:pPr eaLnBrk="0" hangingPunct="0"/>
            <a:r>
              <a:rPr lang="en-US" sz="2400" u="none"/>
              <a:t>      3</a:t>
            </a:r>
          </a:p>
        </p:txBody>
      </p:sp>
    </p:spTree>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7763" name="Slide Number Placeholder 3"/>
          <p:cNvSpPr>
            <a:spLocks noGrp="1"/>
          </p:cNvSpPr>
          <p:nvPr>
            <p:ph type="sldNum" sz="quarter" idx="11"/>
          </p:nvPr>
        </p:nvSpPr>
        <p:spPr>
          <a:noFill/>
        </p:spPr>
        <p:txBody>
          <a:bodyPr/>
          <a:lstStyle/>
          <a:p>
            <a:fld id="{704BB380-20AA-493C-A12B-3258C678E268}" type="slidenum">
              <a:rPr lang="en-US"/>
              <a:pPr/>
              <a:t>220</a:t>
            </a:fld>
            <a:endParaRPr lang="en-US"/>
          </a:p>
        </p:txBody>
      </p:sp>
      <p:sp>
        <p:nvSpPr>
          <p:cNvPr id="117764" name="Rectangle 2"/>
          <p:cNvSpPr>
            <a:spLocks noGrp="1" noChangeArrowheads="1"/>
          </p:cNvSpPr>
          <p:nvPr>
            <p:ph type="title"/>
          </p:nvPr>
        </p:nvSpPr>
        <p:spPr/>
        <p:txBody>
          <a:bodyPr/>
          <a:lstStyle/>
          <a:p>
            <a:pPr eaLnBrk="1" hangingPunct="1"/>
            <a:r>
              <a:rPr lang="en-US" smtClean="0"/>
              <a:t>Ví dụ (BFS)</a:t>
            </a:r>
          </a:p>
        </p:txBody>
      </p:sp>
      <p:sp>
        <p:nvSpPr>
          <p:cNvPr id="117765" name="Oval 3"/>
          <p:cNvSpPr>
            <a:spLocks noChangeArrowheads="1"/>
          </p:cNvSpPr>
          <p:nvPr/>
        </p:nvSpPr>
        <p:spPr bwMode="auto">
          <a:xfrm>
            <a:off x="1876425" y="24971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66"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7767" name="Oval 5"/>
          <p:cNvSpPr>
            <a:spLocks noChangeArrowheads="1"/>
          </p:cNvSpPr>
          <p:nvPr/>
        </p:nvSpPr>
        <p:spPr bwMode="auto">
          <a:xfrm>
            <a:off x="3357563" y="24907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68"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7769"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7770" name="Oval 8"/>
          <p:cNvSpPr>
            <a:spLocks noChangeArrowheads="1"/>
          </p:cNvSpPr>
          <p:nvPr/>
        </p:nvSpPr>
        <p:spPr bwMode="auto">
          <a:xfrm>
            <a:off x="3357563"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71"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7772" name="Oval 10"/>
          <p:cNvSpPr>
            <a:spLocks noChangeArrowheads="1"/>
          </p:cNvSpPr>
          <p:nvPr/>
        </p:nvSpPr>
        <p:spPr bwMode="auto">
          <a:xfrm>
            <a:off x="4838700" y="390048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73"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7774"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7775" name="Oval 13"/>
          <p:cNvSpPr>
            <a:spLocks noChangeArrowheads="1"/>
          </p:cNvSpPr>
          <p:nvPr/>
        </p:nvSpPr>
        <p:spPr bwMode="auto">
          <a:xfrm>
            <a:off x="6319838" y="3910013"/>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76" name="Text Box 14"/>
          <p:cNvSpPr txBox="1">
            <a:spLocks noChangeArrowheads="1"/>
          </p:cNvSpPr>
          <p:nvPr/>
        </p:nvSpPr>
        <p:spPr bwMode="auto">
          <a:xfrm>
            <a:off x="6429375" y="39449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7777" name="Line 15"/>
          <p:cNvSpPr>
            <a:spLocks noChangeShapeType="1"/>
          </p:cNvSpPr>
          <p:nvPr/>
        </p:nvSpPr>
        <p:spPr bwMode="auto">
          <a:xfrm>
            <a:off x="5414963" y="4205288"/>
            <a:ext cx="923925" cy="0"/>
          </a:xfrm>
          <a:prstGeom prst="line">
            <a:avLst/>
          </a:prstGeom>
          <a:noFill/>
          <a:ln w="28575">
            <a:solidFill>
              <a:srgbClr val="CC0000"/>
            </a:solidFill>
            <a:round/>
            <a:headEnd/>
            <a:tailEnd/>
          </a:ln>
        </p:spPr>
        <p:txBody>
          <a:bodyPr wrap="none" anchor="ctr"/>
          <a:lstStyle/>
          <a:p>
            <a:endParaRPr lang="en-US"/>
          </a:p>
        </p:txBody>
      </p:sp>
      <p:sp>
        <p:nvSpPr>
          <p:cNvPr id="117778" name="Oval 16"/>
          <p:cNvSpPr>
            <a:spLocks noChangeArrowheads="1"/>
          </p:cNvSpPr>
          <p:nvPr/>
        </p:nvSpPr>
        <p:spPr bwMode="auto">
          <a:xfrm>
            <a:off x="4833938" y="2495550"/>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79"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7780" name="Oval 18"/>
          <p:cNvSpPr>
            <a:spLocks noChangeArrowheads="1"/>
          </p:cNvSpPr>
          <p:nvPr/>
        </p:nvSpPr>
        <p:spPr bwMode="auto">
          <a:xfrm>
            <a:off x="6315075" y="2505075"/>
            <a:ext cx="590550" cy="576263"/>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81" name="Text Box 19"/>
          <p:cNvSpPr txBox="1">
            <a:spLocks noChangeArrowheads="1"/>
          </p:cNvSpPr>
          <p:nvPr/>
        </p:nvSpPr>
        <p:spPr bwMode="auto">
          <a:xfrm>
            <a:off x="6438900"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7782" name="Line 20"/>
          <p:cNvSpPr>
            <a:spLocks noChangeShapeType="1"/>
          </p:cNvSpPr>
          <p:nvPr/>
        </p:nvSpPr>
        <p:spPr bwMode="auto">
          <a:xfrm>
            <a:off x="5410200" y="2800350"/>
            <a:ext cx="923925" cy="0"/>
          </a:xfrm>
          <a:prstGeom prst="line">
            <a:avLst/>
          </a:prstGeom>
          <a:noFill/>
          <a:ln w="28575">
            <a:solidFill>
              <a:srgbClr val="CC0000"/>
            </a:solidFill>
            <a:round/>
            <a:headEnd/>
            <a:tailEnd/>
          </a:ln>
        </p:spPr>
        <p:txBody>
          <a:bodyPr wrap="none" anchor="ctr"/>
          <a:lstStyle/>
          <a:p>
            <a:endParaRPr lang="en-US"/>
          </a:p>
        </p:txBody>
      </p:sp>
      <p:sp>
        <p:nvSpPr>
          <p:cNvPr id="117783" name="Oval 21"/>
          <p:cNvSpPr>
            <a:spLocks noChangeArrowheads="1"/>
          </p:cNvSpPr>
          <p:nvPr/>
        </p:nvSpPr>
        <p:spPr bwMode="auto">
          <a:xfrm>
            <a:off x="1857375" y="3906838"/>
            <a:ext cx="590550" cy="576262"/>
          </a:xfrm>
          <a:prstGeom prst="ellipse">
            <a:avLst/>
          </a:prstGeom>
          <a:solidFill>
            <a:srgbClr val="0099FF"/>
          </a:solidFill>
          <a:ln w="28575">
            <a:solidFill>
              <a:schemeClr val="tx2"/>
            </a:solidFill>
            <a:round/>
            <a:headEnd/>
            <a:tailEnd/>
          </a:ln>
        </p:spPr>
        <p:txBody>
          <a:bodyPr wrap="none" anchor="ctr"/>
          <a:lstStyle/>
          <a:p>
            <a:endParaRPr lang="en-US"/>
          </a:p>
        </p:txBody>
      </p:sp>
      <p:sp>
        <p:nvSpPr>
          <p:cNvPr id="117784"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7785"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7786"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7787" name="Line 25"/>
          <p:cNvSpPr>
            <a:spLocks noChangeShapeType="1"/>
          </p:cNvSpPr>
          <p:nvPr/>
        </p:nvSpPr>
        <p:spPr bwMode="auto">
          <a:xfrm>
            <a:off x="5126038" y="3078163"/>
            <a:ext cx="0" cy="842962"/>
          </a:xfrm>
          <a:prstGeom prst="line">
            <a:avLst/>
          </a:prstGeom>
          <a:noFill/>
          <a:ln w="9525">
            <a:solidFill>
              <a:schemeClr val="tx2"/>
            </a:solidFill>
            <a:round/>
            <a:headEnd/>
            <a:tailEnd/>
          </a:ln>
        </p:spPr>
        <p:txBody>
          <a:bodyPr wrap="none" anchor="ctr"/>
          <a:lstStyle/>
          <a:p>
            <a:endParaRPr lang="en-US"/>
          </a:p>
        </p:txBody>
      </p:sp>
      <p:sp>
        <p:nvSpPr>
          <p:cNvPr id="117788" name="Line 26"/>
          <p:cNvSpPr>
            <a:spLocks noChangeShapeType="1"/>
          </p:cNvSpPr>
          <p:nvPr/>
        </p:nvSpPr>
        <p:spPr bwMode="auto">
          <a:xfrm>
            <a:off x="6607175" y="3087688"/>
            <a:ext cx="0" cy="842962"/>
          </a:xfrm>
          <a:prstGeom prst="line">
            <a:avLst/>
          </a:prstGeom>
          <a:noFill/>
          <a:ln w="12700">
            <a:solidFill>
              <a:schemeClr val="tx2"/>
            </a:solidFill>
            <a:round/>
            <a:headEnd/>
            <a:tailEnd/>
          </a:ln>
        </p:spPr>
        <p:txBody>
          <a:bodyPr wrap="none" anchor="ctr"/>
          <a:lstStyle/>
          <a:p>
            <a:endParaRPr lang="en-US"/>
          </a:p>
        </p:txBody>
      </p:sp>
      <p:sp>
        <p:nvSpPr>
          <p:cNvPr id="117789" name="Line 27"/>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7790" name="Text Box 28"/>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7791" name="Text Box 29"/>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7792" name="Text Box 30"/>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7793" name="Text Box 31"/>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7794" name="Text Box 32"/>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7795" name="Text Box 33"/>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7796" name="Text Box 34"/>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7797" name="Text Box 35"/>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7798" name="Text Box 36"/>
          <p:cNvSpPr txBox="1">
            <a:spLocks noChangeArrowheads="1"/>
          </p:cNvSpPr>
          <p:nvPr/>
        </p:nvSpPr>
        <p:spPr bwMode="auto">
          <a:xfrm>
            <a:off x="3949700" y="5295900"/>
            <a:ext cx="954088" cy="485775"/>
          </a:xfrm>
          <a:prstGeom prst="rect">
            <a:avLst/>
          </a:prstGeom>
          <a:noFill/>
          <a:ln w="28575">
            <a:solidFill>
              <a:schemeClr val="tx2"/>
            </a:solidFill>
            <a:miter lim="800000"/>
            <a:headEnd/>
            <a:tailEnd/>
          </a:ln>
        </p:spPr>
        <p:txBody>
          <a:bodyPr wrap="none">
            <a:spAutoFit/>
          </a:bodyPr>
          <a:lstStyle/>
          <a:p>
            <a:pPr eaLnBrk="0" hangingPunct="0"/>
            <a:r>
              <a:rPr lang="en-US" sz="2400" b="1" u="none"/>
              <a:t>Q:</a:t>
            </a:r>
            <a:r>
              <a:rPr lang="en-US" sz="2400" u="none"/>
              <a:t>  </a:t>
            </a:r>
            <a:r>
              <a:rPr lang="en-US" sz="2400" u="none">
                <a:sym typeface="Symbol" pitchFamily="18" charset="2"/>
              </a:rPr>
              <a:t></a:t>
            </a:r>
            <a:endParaRPr lang="en-US" sz="2400" u="none"/>
          </a:p>
        </p:txBody>
      </p:sp>
    </p:spTree>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Footer Placeholder 2"/>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8787" name="Slide Number Placeholder 3"/>
          <p:cNvSpPr>
            <a:spLocks noGrp="1"/>
          </p:cNvSpPr>
          <p:nvPr>
            <p:ph type="sldNum" sz="quarter" idx="11"/>
          </p:nvPr>
        </p:nvSpPr>
        <p:spPr>
          <a:noFill/>
        </p:spPr>
        <p:txBody>
          <a:bodyPr/>
          <a:lstStyle/>
          <a:p>
            <a:fld id="{901459BF-003C-4C6A-9DE8-DCCF862609F4}" type="slidenum">
              <a:rPr lang="en-US"/>
              <a:pPr/>
              <a:t>221</a:t>
            </a:fld>
            <a:endParaRPr lang="en-US"/>
          </a:p>
        </p:txBody>
      </p:sp>
      <p:sp>
        <p:nvSpPr>
          <p:cNvPr id="118788" name="Rectangle 2"/>
          <p:cNvSpPr>
            <a:spLocks noGrp="1" noChangeArrowheads="1"/>
          </p:cNvSpPr>
          <p:nvPr>
            <p:ph type="title"/>
          </p:nvPr>
        </p:nvSpPr>
        <p:spPr/>
        <p:txBody>
          <a:bodyPr/>
          <a:lstStyle/>
          <a:p>
            <a:pPr eaLnBrk="1" hangingPunct="1"/>
            <a:r>
              <a:rPr lang="en-US" smtClean="0"/>
              <a:t>Ví dụ (BFS)</a:t>
            </a:r>
          </a:p>
        </p:txBody>
      </p:sp>
      <p:sp>
        <p:nvSpPr>
          <p:cNvPr id="118789" name="Oval 3"/>
          <p:cNvSpPr>
            <a:spLocks noChangeArrowheads="1"/>
          </p:cNvSpPr>
          <p:nvPr/>
        </p:nvSpPr>
        <p:spPr bwMode="auto">
          <a:xfrm>
            <a:off x="1876425" y="2497138"/>
            <a:ext cx="590550" cy="576262"/>
          </a:xfrm>
          <a:prstGeom prst="ellipse">
            <a:avLst/>
          </a:prstGeom>
          <a:noFill/>
          <a:ln w="28575">
            <a:solidFill>
              <a:schemeClr val="tx2"/>
            </a:solidFill>
            <a:round/>
            <a:headEnd/>
            <a:tailEnd/>
          </a:ln>
        </p:spPr>
        <p:txBody>
          <a:bodyPr wrap="none" anchor="ctr"/>
          <a:lstStyle/>
          <a:p>
            <a:endParaRPr lang="en-US"/>
          </a:p>
        </p:txBody>
      </p:sp>
      <p:sp>
        <p:nvSpPr>
          <p:cNvPr id="118790" name="Text Box 4"/>
          <p:cNvSpPr txBox="1">
            <a:spLocks noChangeArrowheads="1"/>
          </p:cNvSpPr>
          <p:nvPr/>
        </p:nvSpPr>
        <p:spPr bwMode="auto">
          <a:xfrm>
            <a:off x="2000250" y="25606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8791" name="Oval 5"/>
          <p:cNvSpPr>
            <a:spLocks noChangeArrowheads="1"/>
          </p:cNvSpPr>
          <p:nvPr/>
        </p:nvSpPr>
        <p:spPr bwMode="auto">
          <a:xfrm>
            <a:off x="3357563" y="2490788"/>
            <a:ext cx="590550" cy="576262"/>
          </a:xfrm>
          <a:prstGeom prst="ellipse">
            <a:avLst/>
          </a:prstGeom>
          <a:noFill/>
          <a:ln w="28575">
            <a:solidFill>
              <a:schemeClr val="tx2"/>
            </a:solidFill>
            <a:round/>
            <a:headEnd/>
            <a:tailEnd/>
          </a:ln>
        </p:spPr>
        <p:txBody>
          <a:bodyPr wrap="none" anchor="ctr"/>
          <a:lstStyle/>
          <a:p>
            <a:endParaRPr lang="en-US"/>
          </a:p>
        </p:txBody>
      </p:sp>
      <p:sp>
        <p:nvSpPr>
          <p:cNvPr id="118792" name="Text Box 6"/>
          <p:cNvSpPr txBox="1">
            <a:spLocks noChangeArrowheads="1"/>
          </p:cNvSpPr>
          <p:nvPr/>
        </p:nvSpPr>
        <p:spPr bwMode="auto">
          <a:xfrm>
            <a:off x="3481388"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0</a:t>
            </a:r>
            <a:endParaRPr lang="en-US" sz="2400" b="1" u="none"/>
          </a:p>
        </p:txBody>
      </p:sp>
      <p:sp>
        <p:nvSpPr>
          <p:cNvPr id="118793" name="Line 7"/>
          <p:cNvSpPr>
            <a:spLocks noChangeShapeType="1"/>
          </p:cNvSpPr>
          <p:nvPr/>
        </p:nvSpPr>
        <p:spPr bwMode="auto">
          <a:xfrm>
            <a:off x="2452688" y="2786063"/>
            <a:ext cx="923925" cy="0"/>
          </a:xfrm>
          <a:prstGeom prst="line">
            <a:avLst/>
          </a:prstGeom>
          <a:noFill/>
          <a:ln w="28575">
            <a:solidFill>
              <a:srgbClr val="CC0000"/>
            </a:solidFill>
            <a:round/>
            <a:headEnd/>
            <a:tailEnd/>
          </a:ln>
        </p:spPr>
        <p:txBody>
          <a:bodyPr wrap="none" anchor="ctr"/>
          <a:lstStyle/>
          <a:p>
            <a:endParaRPr lang="en-US"/>
          </a:p>
        </p:txBody>
      </p:sp>
      <p:sp>
        <p:nvSpPr>
          <p:cNvPr id="118794" name="Oval 8"/>
          <p:cNvSpPr>
            <a:spLocks noChangeArrowheads="1"/>
          </p:cNvSpPr>
          <p:nvPr/>
        </p:nvSpPr>
        <p:spPr bwMode="auto">
          <a:xfrm>
            <a:off x="3357563" y="3906838"/>
            <a:ext cx="590550" cy="576262"/>
          </a:xfrm>
          <a:prstGeom prst="ellipse">
            <a:avLst/>
          </a:prstGeom>
          <a:noFill/>
          <a:ln w="28575">
            <a:solidFill>
              <a:schemeClr val="tx2"/>
            </a:solidFill>
            <a:round/>
            <a:headEnd/>
            <a:tailEnd/>
          </a:ln>
        </p:spPr>
        <p:txBody>
          <a:bodyPr wrap="none" anchor="ctr"/>
          <a:lstStyle/>
          <a:p>
            <a:endParaRPr lang="en-US"/>
          </a:p>
        </p:txBody>
      </p:sp>
      <p:sp>
        <p:nvSpPr>
          <p:cNvPr id="118795" name="Text Box 9"/>
          <p:cNvSpPr txBox="1">
            <a:spLocks noChangeArrowheads="1"/>
          </p:cNvSpPr>
          <p:nvPr/>
        </p:nvSpPr>
        <p:spPr bwMode="auto">
          <a:xfrm>
            <a:off x="34813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1</a:t>
            </a:r>
            <a:endParaRPr lang="en-US" sz="2400" b="1" u="none"/>
          </a:p>
        </p:txBody>
      </p:sp>
      <p:sp>
        <p:nvSpPr>
          <p:cNvPr id="118796" name="Oval 10"/>
          <p:cNvSpPr>
            <a:spLocks noChangeArrowheads="1"/>
          </p:cNvSpPr>
          <p:nvPr/>
        </p:nvSpPr>
        <p:spPr bwMode="auto">
          <a:xfrm>
            <a:off x="4838700" y="3900488"/>
            <a:ext cx="590550" cy="576262"/>
          </a:xfrm>
          <a:prstGeom prst="ellipse">
            <a:avLst/>
          </a:prstGeom>
          <a:noFill/>
          <a:ln w="28575">
            <a:solidFill>
              <a:schemeClr val="tx2"/>
            </a:solidFill>
            <a:round/>
            <a:headEnd/>
            <a:tailEnd/>
          </a:ln>
        </p:spPr>
        <p:txBody>
          <a:bodyPr wrap="none" anchor="ctr"/>
          <a:lstStyle/>
          <a:p>
            <a:endParaRPr lang="en-US"/>
          </a:p>
        </p:txBody>
      </p:sp>
      <p:sp>
        <p:nvSpPr>
          <p:cNvPr id="118797" name="Text Box 11"/>
          <p:cNvSpPr txBox="1">
            <a:spLocks noChangeArrowheads="1"/>
          </p:cNvSpPr>
          <p:nvPr/>
        </p:nvSpPr>
        <p:spPr bwMode="auto">
          <a:xfrm>
            <a:off x="4962525" y="3935413"/>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8798" name="Line 12"/>
          <p:cNvSpPr>
            <a:spLocks noChangeShapeType="1"/>
          </p:cNvSpPr>
          <p:nvPr/>
        </p:nvSpPr>
        <p:spPr bwMode="auto">
          <a:xfrm>
            <a:off x="3933825" y="4195763"/>
            <a:ext cx="923925" cy="0"/>
          </a:xfrm>
          <a:prstGeom prst="line">
            <a:avLst/>
          </a:prstGeom>
          <a:noFill/>
          <a:ln w="28575">
            <a:solidFill>
              <a:srgbClr val="CC0000"/>
            </a:solidFill>
            <a:round/>
            <a:headEnd/>
            <a:tailEnd/>
          </a:ln>
        </p:spPr>
        <p:txBody>
          <a:bodyPr wrap="none" anchor="ctr"/>
          <a:lstStyle/>
          <a:p>
            <a:endParaRPr lang="en-US"/>
          </a:p>
        </p:txBody>
      </p:sp>
      <p:sp>
        <p:nvSpPr>
          <p:cNvPr id="118799" name="Oval 13"/>
          <p:cNvSpPr>
            <a:spLocks noChangeArrowheads="1"/>
          </p:cNvSpPr>
          <p:nvPr/>
        </p:nvSpPr>
        <p:spPr bwMode="auto">
          <a:xfrm>
            <a:off x="6319838" y="3910013"/>
            <a:ext cx="590550" cy="576262"/>
          </a:xfrm>
          <a:prstGeom prst="ellipse">
            <a:avLst/>
          </a:prstGeom>
          <a:noFill/>
          <a:ln w="28575">
            <a:solidFill>
              <a:schemeClr val="tx2"/>
            </a:solidFill>
            <a:round/>
            <a:headEnd/>
            <a:tailEnd/>
          </a:ln>
        </p:spPr>
        <p:txBody>
          <a:bodyPr wrap="none" anchor="ctr"/>
          <a:lstStyle/>
          <a:p>
            <a:endParaRPr lang="en-US"/>
          </a:p>
        </p:txBody>
      </p:sp>
      <p:sp>
        <p:nvSpPr>
          <p:cNvPr id="118800" name="Text Box 14"/>
          <p:cNvSpPr txBox="1">
            <a:spLocks noChangeArrowheads="1"/>
          </p:cNvSpPr>
          <p:nvPr/>
        </p:nvSpPr>
        <p:spPr bwMode="auto">
          <a:xfrm>
            <a:off x="6429375" y="394493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8801" name="Line 15"/>
          <p:cNvSpPr>
            <a:spLocks noChangeShapeType="1"/>
          </p:cNvSpPr>
          <p:nvPr/>
        </p:nvSpPr>
        <p:spPr bwMode="auto">
          <a:xfrm>
            <a:off x="5414963" y="4205288"/>
            <a:ext cx="923925" cy="0"/>
          </a:xfrm>
          <a:prstGeom prst="line">
            <a:avLst/>
          </a:prstGeom>
          <a:noFill/>
          <a:ln w="28575">
            <a:solidFill>
              <a:srgbClr val="CC0000"/>
            </a:solidFill>
            <a:round/>
            <a:headEnd/>
            <a:tailEnd/>
          </a:ln>
        </p:spPr>
        <p:txBody>
          <a:bodyPr wrap="none" anchor="ctr"/>
          <a:lstStyle/>
          <a:p>
            <a:endParaRPr lang="en-US"/>
          </a:p>
        </p:txBody>
      </p:sp>
      <p:sp>
        <p:nvSpPr>
          <p:cNvPr id="118802" name="Oval 16"/>
          <p:cNvSpPr>
            <a:spLocks noChangeArrowheads="1"/>
          </p:cNvSpPr>
          <p:nvPr/>
        </p:nvSpPr>
        <p:spPr bwMode="auto">
          <a:xfrm>
            <a:off x="4833938" y="2495550"/>
            <a:ext cx="590550" cy="576263"/>
          </a:xfrm>
          <a:prstGeom prst="ellipse">
            <a:avLst/>
          </a:prstGeom>
          <a:noFill/>
          <a:ln w="28575">
            <a:solidFill>
              <a:schemeClr val="tx2"/>
            </a:solidFill>
            <a:round/>
            <a:headEnd/>
            <a:tailEnd/>
          </a:ln>
        </p:spPr>
        <p:txBody>
          <a:bodyPr wrap="none" anchor="ctr"/>
          <a:lstStyle/>
          <a:p>
            <a:endParaRPr lang="en-US"/>
          </a:p>
        </p:txBody>
      </p:sp>
      <p:sp>
        <p:nvSpPr>
          <p:cNvPr id="118803" name="Text Box 17"/>
          <p:cNvSpPr txBox="1">
            <a:spLocks noChangeArrowheads="1"/>
          </p:cNvSpPr>
          <p:nvPr/>
        </p:nvSpPr>
        <p:spPr bwMode="auto">
          <a:xfrm>
            <a:off x="4957763" y="2530475"/>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8804" name="Oval 18"/>
          <p:cNvSpPr>
            <a:spLocks noChangeArrowheads="1"/>
          </p:cNvSpPr>
          <p:nvPr/>
        </p:nvSpPr>
        <p:spPr bwMode="auto">
          <a:xfrm>
            <a:off x="6315075" y="2505075"/>
            <a:ext cx="590550" cy="576263"/>
          </a:xfrm>
          <a:prstGeom prst="ellipse">
            <a:avLst/>
          </a:prstGeom>
          <a:noFill/>
          <a:ln w="28575">
            <a:solidFill>
              <a:schemeClr val="tx2"/>
            </a:solidFill>
            <a:round/>
            <a:headEnd/>
            <a:tailEnd/>
          </a:ln>
        </p:spPr>
        <p:txBody>
          <a:bodyPr wrap="none" anchor="ctr"/>
          <a:lstStyle/>
          <a:p>
            <a:endParaRPr lang="en-US"/>
          </a:p>
        </p:txBody>
      </p:sp>
      <p:sp>
        <p:nvSpPr>
          <p:cNvPr id="118805" name="Text Box 19"/>
          <p:cNvSpPr txBox="1">
            <a:spLocks noChangeArrowheads="1"/>
          </p:cNvSpPr>
          <p:nvPr/>
        </p:nvSpPr>
        <p:spPr bwMode="auto">
          <a:xfrm>
            <a:off x="6438900" y="2554288"/>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3</a:t>
            </a:r>
            <a:endParaRPr lang="en-US" sz="2400" b="1" u="none"/>
          </a:p>
        </p:txBody>
      </p:sp>
      <p:sp>
        <p:nvSpPr>
          <p:cNvPr id="118806" name="Line 20"/>
          <p:cNvSpPr>
            <a:spLocks noChangeShapeType="1"/>
          </p:cNvSpPr>
          <p:nvPr/>
        </p:nvSpPr>
        <p:spPr bwMode="auto">
          <a:xfrm>
            <a:off x="5410200" y="2800350"/>
            <a:ext cx="923925" cy="0"/>
          </a:xfrm>
          <a:prstGeom prst="line">
            <a:avLst/>
          </a:prstGeom>
          <a:noFill/>
          <a:ln w="28575">
            <a:solidFill>
              <a:srgbClr val="CC0000"/>
            </a:solidFill>
            <a:round/>
            <a:headEnd/>
            <a:tailEnd/>
          </a:ln>
        </p:spPr>
        <p:txBody>
          <a:bodyPr wrap="none" anchor="ctr"/>
          <a:lstStyle/>
          <a:p>
            <a:endParaRPr lang="en-US"/>
          </a:p>
        </p:txBody>
      </p:sp>
      <p:sp>
        <p:nvSpPr>
          <p:cNvPr id="118807" name="Oval 21"/>
          <p:cNvSpPr>
            <a:spLocks noChangeArrowheads="1"/>
          </p:cNvSpPr>
          <p:nvPr/>
        </p:nvSpPr>
        <p:spPr bwMode="auto">
          <a:xfrm>
            <a:off x="1857375" y="3906838"/>
            <a:ext cx="590550" cy="576262"/>
          </a:xfrm>
          <a:prstGeom prst="ellipse">
            <a:avLst/>
          </a:prstGeom>
          <a:noFill/>
          <a:ln w="28575">
            <a:solidFill>
              <a:schemeClr val="tx2"/>
            </a:solidFill>
            <a:round/>
            <a:headEnd/>
            <a:tailEnd/>
          </a:ln>
        </p:spPr>
        <p:txBody>
          <a:bodyPr wrap="none" anchor="ctr"/>
          <a:lstStyle/>
          <a:p>
            <a:endParaRPr lang="en-US"/>
          </a:p>
        </p:txBody>
      </p:sp>
      <p:sp>
        <p:nvSpPr>
          <p:cNvPr id="118808" name="Text Box 22"/>
          <p:cNvSpPr txBox="1">
            <a:spLocks noChangeArrowheads="1"/>
          </p:cNvSpPr>
          <p:nvPr/>
        </p:nvSpPr>
        <p:spPr bwMode="auto">
          <a:xfrm>
            <a:off x="1995488" y="3956050"/>
            <a:ext cx="336550" cy="457200"/>
          </a:xfrm>
          <a:prstGeom prst="rect">
            <a:avLst/>
          </a:prstGeom>
          <a:noFill/>
          <a:ln w="9525">
            <a:noFill/>
            <a:miter lim="800000"/>
            <a:headEnd/>
            <a:tailEnd/>
          </a:ln>
        </p:spPr>
        <p:txBody>
          <a:bodyPr wrap="none">
            <a:spAutoFit/>
          </a:bodyPr>
          <a:lstStyle/>
          <a:p>
            <a:pPr eaLnBrk="0" hangingPunct="0"/>
            <a:r>
              <a:rPr lang="en-US" sz="2400" b="1" u="none">
                <a:sym typeface="Symbol" pitchFamily="18" charset="2"/>
              </a:rPr>
              <a:t>2</a:t>
            </a:r>
            <a:endParaRPr lang="en-US" sz="2400" b="1" u="none"/>
          </a:p>
        </p:txBody>
      </p:sp>
      <p:sp>
        <p:nvSpPr>
          <p:cNvPr id="118809" name="Line 23"/>
          <p:cNvSpPr>
            <a:spLocks noChangeShapeType="1"/>
          </p:cNvSpPr>
          <p:nvPr/>
        </p:nvSpPr>
        <p:spPr bwMode="auto">
          <a:xfrm>
            <a:off x="2163763" y="3059113"/>
            <a:ext cx="0" cy="842962"/>
          </a:xfrm>
          <a:prstGeom prst="line">
            <a:avLst/>
          </a:prstGeom>
          <a:noFill/>
          <a:ln w="28575">
            <a:solidFill>
              <a:srgbClr val="CC0000"/>
            </a:solidFill>
            <a:round/>
            <a:headEnd/>
            <a:tailEnd/>
          </a:ln>
        </p:spPr>
        <p:txBody>
          <a:bodyPr wrap="none" anchor="ctr"/>
          <a:lstStyle/>
          <a:p>
            <a:endParaRPr lang="en-US"/>
          </a:p>
        </p:txBody>
      </p:sp>
      <p:sp>
        <p:nvSpPr>
          <p:cNvPr id="118810" name="Line 24"/>
          <p:cNvSpPr>
            <a:spLocks noChangeShapeType="1"/>
          </p:cNvSpPr>
          <p:nvPr/>
        </p:nvSpPr>
        <p:spPr bwMode="auto">
          <a:xfrm>
            <a:off x="3644900" y="3068638"/>
            <a:ext cx="0" cy="842962"/>
          </a:xfrm>
          <a:prstGeom prst="line">
            <a:avLst/>
          </a:prstGeom>
          <a:noFill/>
          <a:ln w="28575">
            <a:solidFill>
              <a:srgbClr val="CC0000"/>
            </a:solidFill>
            <a:round/>
            <a:headEnd/>
            <a:tailEnd/>
          </a:ln>
        </p:spPr>
        <p:txBody>
          <a:bodyPr wrap="none" anchor="ctr"/>
          <a:lstStyle/>
          <a:p>
            <a:endParaRPr lang="en-US"/>
          </a:p>
        </p:txBody>
      </p:sp>
      <p:sp>
        <p:nvSpPr>
          <p:cNvPr id="118811" name="Line 25"/>
          <p:cNvSpPr>
            <a:spLocks noChangeShapeType="1"/>
          </p:cNvSpPr>
          <p:nvPr/>
        </p:nvSpPr>
        <p:spPr bwMode="auto">
          <a:xfrm flipV="1">
            <a:off x="3852863" y="2944813"/>
            <a:ext cx="1023937" cy="1028700"/>
          </a:xfrm>
          <a:prstGeom prst="line">
            <a:avLst/>
          </a:prstGeom>
          <a:noFill/>
          <a:ln w="28575">
            <a:solidFill>
              <a:srgbClr val="CC0000"/>
            </a:solidFill>
            <a:round/>
            <a:headEnd/>
            <a:tailEnd/>
          </a:ln>
        </p:spPr>
        <p:txBody>
          <a:bodyPr wrap="none" anchor="ctr"/>
          <a:lstStyle/>
          <a:p>
            <a:endParaRPr lang="en-US"/>
          </a:p>
        </p:txBody>
      </p:sp>
      <p:sp>
        <p:nvSpPr>
          <p:cNvPr id="118812" name="Text Box 26"/>
          <p:cNvSpPr txBox="1">
            <a:spLocks noChangeArrowheads="1"/>
          </p:cNvSpPr>
          <p:nvPr/>
        </p:nvSpPr>
        <p:spPr bwMode="auto">
          <a:xfrm>
            <a:off x="2057400" y="2084388"/>
            <a:ext cx="2857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r</a:t>
            </a:r>
          </a:p>
        </p:txBody>
      </p:sp>
      <p:sp>
        <p:nvSpPr>
          <p:cNvPr id="118813" name="Text Box 27"/>
          <p:cNvSpPr txBox="1">
            <a:spLocks noChangeArrowheads="1"/>
          </p:cNvSpPr>
          <p:nvPr/>
        </p:nvSpPr>
        <p:spPr bwMode="auto">
          <a:xfrm>
            <a:off x="3524250" y="2093913"/>
            <a:ext cx="303213"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s</a:t>
            </a:r>
          </a:p>
        </p:txBody>
      </p:sp>
      <p:sp>
        <p:nvSpPr>
          <p:cNvPr id="118814" name="Text Box 28"/>
          <p:cNvSpPr txBox="1">
            <a:spLocks noChangeArrowheads="1"/>
          </p:cNvSpPr>
          <p:nvPr/>
        </p:nvSpPr>
        <p:spPr bwMode="auto">
          <a:xfrm>
            <a:off x="4991100" y="2103438"/>
            <a:ext cx="268288"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t</a:t>
            </a:r>
          </a:p>
        </p:txBody>
      </p:sp>
      <p:sp>
        <p:nvSpPr>
          <p:cNvPr id="118815" name="Text Box 29"/>
          <p:cNvSpPr txBox="1">
            <a:spLocks noChangeArrowheads="1"/>
          </p:cNvSpPr>
          <p:nvPr/>
        </p:nvSpPr>
        <p:spPr bwMode="auto">
          <a:xfrm>
            <a:off x="6457950" y="2112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u</a:t>
            </a:r>
          </a:p>
        </p:txBody>
      </p:sp>
      <p:sp>
        <p:nvSpPr>
          <p:cNvPr id="118816" name="Text Box 30"/>
          <p:cNvSpPr txBox="1">
            <a:spLocks noChangeArrowheads="1"/>
          </p:cNvSpPr>
          <p:nvPr/>
        </p:nvSpPr>
        <p:spPr bwMode="auto">
          <a:xfrm>
            <a:off x="2009775" y="437991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v</a:t>
            </a:r>
          </a:p>
        </p:txBody>
      </p:sp>
      <p:sp>
        <p:nvSpPr>
          <p:cNvPr id="118817" name="Text Box 31"/>
          <p:cNvSpPr txBox="1">
            <a:spLocks noChangeArrowheads="1"/>
          </p:cNvSpPr>
          <p:nvPr/>
        </p:nvSpPr>
        <p:spPr bwMode="auto">
          <a:xfrm>
            <a:off x="3490913" y="4389438"/>
            <a:ext cx="404812"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w</a:t>
            </a:r>
          </a:p>
        </p:txBody>
      </p:sp>
      <p:sp>
        <p:nvSpPr>
          <p:cNvPr id="118818" name="Text Box 32"/>
          <p:cNvSpPr txBox="1">
            <a:spLocks noChangeArrowheads="1"/>
          </p:cNvSpPr>
          <p:nvPr/>
        </p:nvSpPr>
        <p:spPr bwMode="auto">
          <a:xfrm>
            <a:off x="4986338" y="4398963"/>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x</a:t>
            </a:r>
          </a:p>
        </p:txBody>
      </p:sp>
      <p:sp>
        <p:nvSpPr>
          <p:cNvPr id="118819" name="Text Box 33"/>
          <p:cNvSpPr txBox="1">
            <a:spLocks noChangeArrowheads="1"/>
          </p:cNvSpPr>
          <p:nvPr/>
        </p:nvSpPr>
        <p:spPr bwMode="auto">
          <a:xfrm>
            <a:off x="6467475" y="4394200"/>
            <a:ext cx="336550" cy="457200"/>
          </a:xfrm>
          <a:prstGeom prst="rect">
            <a:avLst/>
          </a:prstGeom>
          <a:noFill/>
          <a:ln w="9525">
            <a:noFill/>
            <a:miter lim="800000"/>
            <a:headEnd/>
            <a:tailEnd/>
          </a:ln>
        </p:spPr>
        <p:txBody>
          <a:bodyPr wrap="none">
            <a:spAutoFit/>
          </a:bodyPr>
          <a:lstStyle/>
          <a:p>
            <a:pPr eaLnBrk="0" hangingPunct="0"/>
            <a:r>
              <a:rPr lang="en-US" sz="2400" u="none">
                <a:solidFill>
                  <a:srgbClr val="CC0000"/>
                </a:solidFill>
              </a:rPr>
              <a:t>y</a:t>
            </a:r>
          </a:p>
        </p:txBody>
      </p:sp>
      <p:sp>
        <p:nvSpPr>
          <p:cNvPr id="118820" name="Text Box 34"/>
          <p:cNvSpPr txBox="1">
            <a:spLocks noChangeArrowheads="1"/>
          </p:cNvSpPr>
          <p:nvPr/>
        </p:nvSpPr>
        <p:spPr bwMode="auto">
          <a:xfrm>
            <a:off x="3802063" y="5434013"/>
            <a:ext cx="1666875" cy="457200"/>
          </a:xfrm>
          <a:prstGeom prst="rect">
            <a:avLst/>
          </a:prstGeom>
          <a:noFill/>
          <a:ln w="9525">
            <a:noFill/>
            <a:miter lim="800000"/>
            <a:headEnd/>
            <a:tailEnd/>
          </a:ln>
        </p:spPr>
        <p:txBody>
          <a:bodyPr wrap="none">
            <a:spAutoFit/>
          </a:bodyPr>
          <a:lstStyle/>
          <a:p>
            <a:pPr eaLnBrk="0" hangingPunct="0"/>
            <a:r>
              <a:rPr lang="en-US" sz="2400" b="1" u="none"/>
              <a:t>Cây BFS(s)</a:t>
            </a:r>
          </a:p>
        </p:txBody>
      </p:sp>
    </p:spTree>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19811" name="Slide Number Placeholder 4"/>
          <p:cNvSpPr>
            <a:spLocks noGrp="1"/>
          </p:cNvSpPr>
          <p:nvPr>
            <p:ph type="sldNum" sz="quarter" idx="11"/>
          </p:nvPr>
        </p:nvSpPr>
        <p:spPr>
          <a:noFill/>
        </p:spPr>
        <p:txBody>
          <a:bodyPr/>
          <a:lstStyle/>
          <a:p>
            <a:fld id="{AA95C612-7D02-4D72-87CD-091C6913683C}" type="slidenum">
              <a:rPr lang="en-US"/>
              <a:pPr/>
              <a:t>222</a:t>
            </a:fld>
            <a:endParaRPr lang="en-US"/>
          </a:p>
        </p:txBody>
      </p:sp>
      <p:sp>
        <p:nvSpPr>
          <p:cNvPr id="119812" name="Rectangle 2"/>
          <p:cNvSpPr>
            <a:spLocks noGrp="1" noChangeArrowheads="1"/>
          </p:cNvSpPr>
          <p:nvPr>
            <p:ph type="title"/>
          </p:nvPr>
        </p:nvSpPr>
        <p:spPr/>
        <p:txBody>
          <a:bodyPr/>
          <a:lstStyle/>
          <a:p>
            <a:pPr eaLnBrk="1" hangingPunct="1"/>
            <a:r>
              <a:rPr lang="en-US" smtClean="0"/>
              <a:t>Phân tích BFS</a:t>
            </a:r>
          </a:p>
        </p:txBody>
      </p:sp>
      <p:sp>
        <p:nvSpPr>
          <p:cNvPr id="119813" name="Rectangle 3"/>
          <p:cNvSpPr>
            <a:spLocks noGrp="1" noChangeArrowheads="1"/>
          </p:cNvSpPr>
          <p:nvPr>
            <p:ph type="body" idx="1"/>
          </p:nvPr>
        </p:nvSpPr>
        <p:spPr>
          <a:xfrm>
            <a:off x="654050" y="1508125"/>
            <a:ext cx="7875588" cy="4740275"/>
          </a:xfrm>
        </p:spPr>
        <p:txBody>
          <a:bodyPr/>
          <a:lstStyle/>
          <a:p>
            <a:pPr algn="just" eaLnBrk="1" hangingPunct="1">
              <a:lnSpc>
                <a:spcPct val="110000"/>
              </a:lnSpc>
              <a:spcBef>
                <a:spcPct val="10000"/>
              </a:spcBef>
            </a:pPr>
            <a:r>
              <a:rPr lang="en-US" smtClean="0"/>
              <a:t>Việc khởi tạo đòi hỏi </a:t>
            </a:r>
            <a:r>
              <a:rPr lang="en-US" i="1" smtClean="0"/>
              <a:t>O</a:t>
            </a:r>
            <a:r>
              <a:rPr lang="en-US" smtClean="0"/>
              <a:t>(|</a:t>
            </a:r>
            <a:r>
              <a:rPr lang="en-US" i="1" smtClean="0"/>
              <a:t>V|</a:t>
            </a:r>
            <a:r>
              <a:rPr lang="en-US" smtClean="0"/>
              <a:t>)</a:t>
            </a:r>
            <a:r>
              <a:rPr lang="en-US" i="1" smtClean="0"/>
              <a:t>.</a:t>
            </a:r>
            <a:endParaRPr lang="en-US" sz="2000" smtClean="0"/>
          </a:p>
          <a:p>
            <a:pPr algn="just" eaLnBrk="1" hangingPunct="1">
              <a:lnSpc>
                <a:spcPct val="110000"/>
              </a:lnSpc>
              <a:spcBef>
                <a:spcPct val="10000"/>
              </a:spcBef>
            </a:pPr>
            <a:r>
              <a:rPr lang="en-US" smtClean="0"/>
              <a:t>Vòng lặp duyệt</a:t>
            </a:r>
          </a:p>
          <a:p>
            <a:pPr lvl="1" algn="just" eaLnBrk="1" hangingPunct="1">
              <a:lnSpc>
                <a:spcPct val="110000"/>
              </a:lnSpc>
              <a:spcBef>
                <a:spcPct val="10000"/>
              </a:spcBef>
            </a:pPr>
            <a:r>
              <a:rPr lang="en-US" smtClean="0"/>
              <a:t>Mỗi đỉnh được nạp vào và loại ra khỏi hàng đợi một lần, mỗi thao tác đòi hỏi thời gian </a:t>
            </a:r>
            <a:r>
              <a:rPr lang="en-US" i="1" smtClean="0"/>
              <a:t>O</a:t>
            </a:r>
            <a:r>
              <a:rPr lang="en-US" smtClean="0"/>
              <a:t>(1)</a:t>
            </a:r>
            <a:r>
              <a:rPr lang="en-US" i="1" smtClean="0"/>
              <a:t>.</a:t>
            </a:r>
            <a:r>
              <a:rPr lang="en-US" smtClean="0"/>
              <a:t>  Như vậy tổng thời gian làm việc với hàng đợi là </a:t>
            </a:r>
            <a:r>
              <a:rPr lang="en-US" i="1" smtClean="0"/>
              <a:t>O</a:t>
            </a:r>
            <a:r>
              <a:rPr lang="en-US" smtClean="0"/>
              <a:t>(</a:t>
            </a:r>
            <a:r>
              <a:rPr lang="en-US" i="1" smtClean="0"/>
              <a:t>V</a:t>
            </a:r>
            <a:r>
              <a:rPr lang="en-US" smtClean="0"/>
              <a:t>)</a:t>
            </a:r>
            <a:r>
              <a:rPr lang="en-US" i="1" smtClean="0"/>
              <a:t>.</a:t>
            </a:r>
            <a:endParaRPr lang="en-US" sz="1800" smtClean="0"/>
          </a:p>
          <a:p>
            <a:pPr lvl="1" algn="just" eaLnBrk="1" hangingPunct="1">
              <a:lnSpc>
                <a:spcPct val="110000"/>
              </a:lnSpc>
              <a:spcBef>
                <a:spcPct val="10000"/>
              </a:spcBef>
            </a:pPr>
            <a:r>
              <a:rPr lang="en-US" smtClean="0"/>
              <a:t>Danh sách kề của mỗi đỉnh được duyệt qua đúng một lần. Tổng độ dài của tất cả các danh sách kề là </a:t>
            </a:r>
            <a:r>
              <a:rPr lang="en-US" i="1" smtClean="0">
                <a:sym typeface="Symbol" pitchFamily="18" charset="2"/>
              </a:rPr>
              <a:t></a:t>
            </a:r>
            <a:r>
              <a:rPr lang="en-US" smtClean="0"/>
              <a:t>(|</a:t>
            </a:r>
            <a:r>
              <a:rPr lang="en-US" i="1" smtClean="0"/>
              <a:t>E|</a:t>
            </a:r>
            <a:r>
              <a:rPr lang="en-US" smtClean="0"/>
              <a:t>)</a:t>
            </a:r>
            <a:r>
              <a:rPr lang="en-US" i="1" smtClean="0"/>
              <a:t>.</a:t>
            </a:r>
            <a:endParaRPr lang="en-US" sz="1800" smtClean="0"/>
          </a:p>
          <a:p>
            <a:pPr algn="just" eaLnBrk="1" hangingPunct="1">
              <a:lnSpc>
                <a:spcPct val="110000"/>
              </a:lnSpc>
              <a:spcBef>
                <a:spcPct val="10000"/>
              </a:spcBef>
            </a:pPr>
            <a:r>
              <a:rPr lang="en-US" smtClean="0"/>
              <a:t>Tổng cộng ta có thời gian tính của BFS(s) là</a:t>
            </a:r>
            <a:r>
              <a:rPr lang="en-US" i="1" smtClean="0"/>
              <a:t> O</a:t>
            </a:r>
            <a:r>
              <a:rPr lang="en-US" smtClean="0"/>
              <a:t>(|</a:t>
            </a:r>
            <a:r>
              <a:rPr lang="en-US" i="1" smtClean="0"/>
              <a:t>V|+|E|</a:t>
            </a:r>
            <a:r>
              <a:rPr lang="en-US" smtClean="0"/>
              <a:t>),là tuyến tính theo kích thước của danh sách kề biểu diễn đồ thị.</a:t>
            </a:r>
            <a:r>
              <a:rPr lang="en-US" i="1" smtClean="0"/>
              <a:t> </a:t>
            </a:r>
          </a:p>
        </p:txBody>
      </p:sp>
    </p:spTree>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0835" name="Slide Number Placeholder 4"/>
          <p:cNvSpPr>
            <a:spLocks noGrp="1"/>
          </p:cNvSpPr>
          <p:nvPr>
            <p:ph type="sldNum" sz="quarter" idx="11"/>
          </p:nvPr>
        </p:nvSpPr>
        <p:spPr>
          <a:noFill/>
        </p:spPr>
        <p:txBody>
          <a:bodyPr/>
          <a:lstStyle/>
          <a:p>
            <a:fld id="{9A80C7B1-B01D-4ED2-9A1B-066BC477A3C8}" type="slidenum">
              <a:rPr lang="en-US"/>
              <a:pPr/>
              <a:t>223</a:t>
            </a:fld>
            <a:endParaRPr lang="en-US"/>
          </a:p>
        </p:txBody>
      </p:sp>
      <p:sp>
        <p:nvSpPr>
          <p:cNvPr id="120836" name="Rectangle 2"/>
          <p:cNvSpPr>
            <a:spLocks noGrp="1" noChangeArrowheads="1"/>
          </p:cNvSpPr>
          <p:nvPr>
            <p:ph type="title"/>
          </p:nvPr>
        </p:nvSpPr>
        <p:spPr/>
        <p:txBody>
          <a:bodyPr/>
          <a:lstStyle/>
          <a:p>
            <a:pPr eaLnBrk="1" hangingPunct="1"/>
            <a:r>
              <a:rPr lang="en-US" smtClean="0"/>
              <a:t>Cây BFS(s)</a:t>
            </a:r>
          </a:p>
        </p:txBody>
      </p:sp>
      <p:sp>
        <p:nvSpPr>
          <p:cNvPr id="120837" name="Rectangle 3"/>
          <p:cNvSpPr>
            <a:spLocks noGrp="1" noChangeArrowheads="1"/>
          </p:cNvSpPr>
          <p:nvPr>
            <p:ph type="body" idx="1"/>
          </p:nvPr>
        </p:nvSpPr>
        <p:spPr>
          <a:xfrm>
            <a:off x="304800" y="1393825"/>
            <a:ext cx="8459788" cy="4854575"/>
          </a:xfrm>
        </p:spPr>
        <p:txBody>
          <a:bodyPr/>
          <a:lstStyle/>
          <a:p>
            <a:pPr algn="just" eaLnBrk="1" hangingPunct="1"/>
            <a:r>
              <a:rPr lang="en-US" sz="2400" smtClean="0"/>
              <a:t>Đối với đồ thị </a:t>
            </a:r>
            <a:r>
              <a:rPr lang="en-US" sz="2400" i="1" smtClean="0"/>
              <a:t>G</a:t>
            </a:r>
            <a:r>
              <a:rPr lang="en-US" sz="2400" smtClean="0"/>
              <a:t> = (</a:t>
            </a:r>
            <a:r>
              <a:rPr lang="en-US" sz="2400" i="1" smtClean="0"/>
              <a:t>V, E</a:t>
            </a:r>
            <a:r>
              <a:rPr lang="en-US" sz="2400" smtClean="0"/>
              <a:t>) và đỉnh </a:t>
            </a:r>
            <a:r>
              <a:rPr lang="en-US" sz="2400" i="1" smtClean="0"/>
              <a:t>s.</a:t>
            </a:r>
            <a:r>
              <a:rPr lang="en-US" sz="2000" smtClean="0"/>
              <a:t> </a:t>
            </a:r>
            <a:r>
              <a:rPr lang="en-US" sz="2400" smtClean="0"/>
              <a:t>Thực hiện BFS(</a:t>
            </a:r>
            <a:r>
              <a:rPr lang="en-US" sz="2400" i="1" smtClean="0"/>
              <a:t>s</a:t>
            </a:r>
            <a:r>
              <a:rPr lang="en-US" sz="2400" smtClean="0"/>
              <a:t>)</a:t>
            </a:r>
            <a:r>
              <a:rPr lang="en-US" smtClean="0"/>
              <a:t>, </a:t>
            </a:r>
            <a:r>
              <a:rPr lang="en-US" sz="2400" smtClean="0"/>
              <a:t>xét đồ thị con </a:t>
            </a:r>
            <a:r>
              <a:rPr lang="en-US" sz="2400" i="1" smtClean="0"/>
              <a:t>G</a:t>
            </a:r>
            <a:r>
              <a:rPr lang="en-US" sz="2400" i="1" baseline="-25000" smtClean="0">
                <a:sym typeface="Symbol" pitchFamily="18" charset="2"/>
              </a:rPr>
              <a:t></a:t>
            </a:r>
            <a:r>
              <a:rPr lang="en-US" sz="2400" smtClean="0"/>
              <a:t> = (</a:t>
            </a:r>
            <a:r>
              <a:rPr lang="en-US" sz="2400" i="1" smtClean="0"/>
              <a:t>V</a:t>
            </a:r>
            <a:r>
              <a:rPr lang="en-US" sz="2400" i="1" baseline="-25000" smtClean="0">
                <a:sym typeface="Symbol" pitchFamily="18" charset="2"/>
              </a:rPr>
              <a:t> </a:t>
            </a:r>
            <a:r>
              <a:rPr lang="en-US" sz="2400" i="1" smtClean="0"/>
              <a:t>, E</a:t>
            </a:r>
            <a:r>
              <a:rPr lang="en-US" sz="2400" i="1" baseline="-25000" smtClean="0">
                <a:sym typeface="Symbol" pitchFamily="18" charset="2"/>
              </a:rPr>
              <a:t></a:t>
            </a:r>
            <a:r>
              <a:rPr lang="en-US" sz="2400" smtClean="0"/>
              <a:t>) trong đó </a:t>
            </a:r>
          </a:p>
          <a:p>
            <a:pPr lvl="1" algn="just" eaLnBrk="1" hangingPunct="1"/>
            <a:r>
              <a:rPr lang="en-US" sz="2000" i="1" smtClean="0"/>
              <a:t> V</a:t>
            </a:r>
            <a:r>
              <a:rPr lang="en-US" sz="2000" i="1" baseline="-25000" smtClean="0">
                <a:sym typeface="Symbol" pitchFamily="18" charset="2"/>
              </a:rPr>
              <a:t> </a:t>
            </a:r>
            <a:r>
              <a:rPr lang="en-US" sz="2000" smtClean="0"/>
              <a:t>={</a:t>
            </a:r>
            <a:r>
              <a:rPr lang="en-US" sz="2000" i="1" smtClean="0"/>
              <a:t>v</a:t>
            </a:r>
            <a:r>
              <a:rPr lang="en-US" sz="2000" smtClean="0">
                <a:sym typeface="Symbol" pitchFamily="18" charset="2"/>
              </a:rPr>
              <a:t></a:t>
            </a:r>
            <a:r>
              <a:rPr lang="en-US" sz="2000" i="1" smtClean="0">
                <a:sym typeface="Symbol" pitchFamily="18" charset="2"/>
              </a:rPr>
              <a:t>V </a:t>
            </a:r>
            <a:r>
              <a:rPr lang="en-US" sz="2000" smtClean="0"/>
              <a:t>: </a:t>
            </a:r>
            <a:r>
              <a:rPr lang="en-US" sz="2000" smtClean="0">
                <a:sym typeface="Symbol" pitchFamily="18" charset="2"/>
              </a:rPr>
              <a:t></a:t>
            </a:r>
            <a:r>
              <a:rPr lang="en-US" sz="2000" smtClean="0"/>
              <a:t>[</a:t>
            </a:r>
            <a:r>
              <a:rPr lang="en-US" sz="2000" i="1" smtClean="0"/>
              <a:t>v</a:t>
            </a:r>
            <a:r>
              <a:rPr lang="en-US" sz="2000" smtClean="0"/>
              <a:t>] </a:t>
            </a:r>
            <a:r>
              <a:rPr lang="en-US" sz="2000" i="1" smtClean="0">
                <a:sym typeface="Symbol" pitchFamily="18" charset="2"/>
              </a:rPr>
              <a:t> </a:t>
            </a:r>
            <a:r>
              <a:rPr lang="en-US" sz="1800" smtClean="0">
                <a:sym typeface="Symbol" pitchFamily="18" charset="2"/>
              </a:rPr>
              <a:t>NIL</a:t>
            </a:r>
            <a:r>
              <a:rPr lang="en-US" sz="2000" smtClean="0">
                <a:sym typeface="Symbol" pitchFamily="18" charset="2"/>
              </a:rPr>
              <a:t>}</a:t>
            </a:r>
            <a:r>
              <a:rPr lang="en-US" sz="2000" smtClean="0">
                <a:sym typeface="MT Extra" pitchFamily="18" charset="2"/>
              </a:rPr>
              <a:t></a:t>
            </a:r>
            <a:r>
              <a:rPr lang="en-US" sz="2000" smtClean="0"/>
              <a:t>{</a:t>
            </a:r>
            <a:r>
              <a:rPr lang="en-US" sz="2000" i="1" smtClean="0"/>
              <a:t>s</a:t>
            </a:r>
            <a:r>
              <a:rPr lang="en-US" sz="2000" smtClean="0"/>
              <a:t>}</a:t>
            </a:r>
          </a:p>
          <a:p>
            <a:pPr lvl="1" algn="just" eaLnBrk="1" hangingPunct="1"/>
            <a:r>
              <a:rPr lang="en-US" sz="2000" i="1" smtClean="0"/>
              <a:t> E</a:t>
            </a:r>
            <a:r>
              <a:rPr lang="en-US" sz="2000" i="1" baseline="-25000" smtClean="0">
                <a:sym typeface="Symbol" pitchFamily="18" charset="2"/>
              </a:rPr>
              <a:t> </a:t>
            </a:r>
            <a:r>
              <a:rPr lang="en-US" sz="2000" smtClean="0"/>
              <a:t>={(</a:t>
            </a:r>
            <a:r>
              <a:rPr lang="en-US" sz="2000" smtClean="0">
                <a:sym typeface="Symbol" pitchFamily="18" charset="2"/>
              </a:rPr>
              <a:t></a:t>
            </a:r>
            <a:r>
              <a:rPr lang="en-US" sz="2000" smtClean="0"/>
              <a:t>[</a:t>
            </a:r>
            <a:r>
              <a:rPr lang="en-US" sz="2000" i="1" smtClean="0"/>
              <a:t>v</a:t>
            </a:r>
            <a:r>
              <a:rPr lang="en-US" sz="2000" smtClean="0"/>
              <a:t>],</a:t>
            </a:r>
            <a:r>
              <a:rPr lang="en-US" sz="2000" i="1" smtClean="0"/>
              <a:t>v</a:t>
            </a:r>
            <a:r>
              <a:rPr lang="en-US" sz="2000" smtClean="0"/>
              <a:t>)</a:t>
            </a:r>
            <a:r>
              <a:rPr lang="en-US" sz="2000" smtClean="0">
                <a:sym typeface="Symbol" pitchFamily="18" charset="2"/>
              </a:rPr>
              <a:t> </a:t>
            </a:r>
            <a:r>
              <a:rPr lang="en-US" sz="2000" i="1" smtClean="0">
                <a:sym typeface="Symbol" pitchFamily="18" charset="2"/>
              </a:rPr>
              <a:t>E </a:t>
            </a:r>
            <a:r>
              <a:rPr lang="en-US" sz="2000" smtClean="0"/>
              <a:t>: </a:t>
            </a:r>
            <a:r>
              <a:rPr lang="en-US" sz="2000" i="1" smtClean="0"/>
              <a:t>v </a:t>
            </a:r>
            <a:r>
              <a:rPr lang="en-US" sz="2000" smtClean="0">
                <a:sym typeface="Symbol" pitchFamily="18" charset="2"/>
              </a:rPr>
              <a:t> </a:t>
            </a:r>
            <a:r>
              <a:rPr lang="en-US" sz="2000" i="1" smtClean="0"/>
              <a:t>V</a:t>
            </a:r>
            <a:r>
              <a:rPr lang="en-US" sz="2000" i="1" baseline="-25000" smtClean="0">
                <a:sym typeface="Symbol" pitchFamily="18" charset="2"/>
              </a:rPr>
              <a:t>  </a:t>
            </a:r>
            <a:r>
              <a:rPr lang="en-US" sz="2000" i="1" smtClean="0">
                <a:sym typeface="Symbol" pitchFamily="18" charset="2"/>
              </a:rPr>
              <a:t>\ </a:t>
            </a:r>
            <a:r>
              <a:rPr lang="en-US" sz="2000" smtClean="0"/>
              <a:t>{</a:t>
            </a:r>
            <a:r>
              <a:rPr lang="en-US" sz="2000" i="1" smtClean="0"/>
              <a:t>s</a:t>
            </a:r>
            <a:r>
              <a:rPr lang="en-US" sz="2000" smtClean="0"/>
              <a:t>}} </a:t>
            </a:r>
          </a:p>
          <a:p>
            <a:pPr algn="just" eaLnBrk="1" hangingPunct="1"/>
            <a:r>
              <a:rPr lang="en-US" sz="2400" i="1" smtClean="0"/>
              <a:t>G</a:t>
            </a:r>
            <a:r>
              <a:rPr lang="en-US" sz="2400" i="1" baseline="-25000" smtClean="0">
                <a:sym typeface="Symbol" pitchFamily="18" charset="2"/>
              </a:rPr>
              <a:t></a:t>
            </a:r>
            <a:r>
              <a:rPr lang="en-US" sz="2400" smtClean="0"/>
              <a:t> = (</a:t>
            </a:r>
            <a:r>
              <a:rPr lang="en-US" sz="2400" i="1" smtClean="0"/>
              <a:t>V</a:t>
            </a:r>
            <a:r>
              <a:rPr lang="en-US" sz="2400" i="1" baseline="-25000" smtClean="0">
                <a:sym typeface="Symbol" pitchFamily="18" charset="2"/>
              </a:rPr>
              <a:t> </a:t>
            </a:r>
            <a:r>
              <a:rPr lang="en-US" sz="2400" i="1" smtClean="0"/>
              <a:t>, E</a:t>
            </a:r>
            <a:r>
              <a:rPr lang="en-US" sz="2400" i="1" baseline="-25000" smtClean="0">
                <a:sym typeface="Symbol" pitchFamily="18" charset="2"/>
              </a:rPr>
              <a:t></a:t>
            </a:r>
            <a:r>
              <a:rPr lang="en-US" sz="2400" smtClean="0"/>
              <a:t>) là cây và được gọi là cây BFS(s)</a:t>
            </a:r>
          </a:p>
          <a:p>
            <a:pPr algn="just" eaLnBrk="1" hangingPunct="1"/>
            <a:r>
              <a:rPr lang="en-US" sz="2400" smtClean="0"/>
              <a:t>Các cạnh trong </a:t>
            </a:r>
            <a:r>
              <a:rPr lang="en-US" sz="2400" i="1" smtClean="0"/>
              <a:t>E</a:t>
            </a:r>
            <a:r>
              <a:rPr lang="en-US" sz="2400" i="1" baseline="-25000" smtClean="0">
                <a:sym typeface="Symbol" pitchFamily="18" charset="2"/>
              </a:rPr>
              <a:t></a:t>
            </a:r>
            <a:r>
              <a:rPr lang="en-US" sz="2400" smtClean="0"/>
              <a:t> được gọi là cạnh của cây. |</a:t>
            </a:r>
            <a:r>
              <a:rPr lang="en-US" sz="2400" i="1" smtClean="0"/>
              <a:t>E</a:t>
            </a:r>
            <a:r>
              <a:rPr lang="en-US" sz="2400" i="1" baseline="-25000" smtClean="0">
                <a:sym typeface="Symbol" pitchFamily="18" charset="2"/>
              </a:rPr>
              <a:t> </a:t>
            </a:r>
            <a:r>
              <a:rPr lang="en-US" sz="2400" i="1" smtClean="0">
                <a:sym typeface="Symbol" pitchFamily="18" charset="2"/>
              </a:rPr>
              <a:t>| </a:t>
            </a:r>
            <a:r>
              <a:rPr lang="en-US" sz="2400" smtClean="0"/>
              <a:t>= |</a:t>
            </a:r>
            <a:r>
              <a:rPr lang="en-US" sz="2400" i="1" smtClean="0"/>
              <a:t>V</a:t>
            </a:r>
            <a:r>
              <a:rPr lang="en-US" sz="2400" i="1" baseline="-25000" smtClean="0">
                <a:sym typeface="Symbol" pitchFamily="18" charset="2"/>
              </a:rPr>
              <a:t> </a:t>
            </a:r>
            <a:r>
              <a:rPr lang="en-US" sz="2400" i="1" smtClean="0">
                <a:sym typeface="Symbol" pitchFamily="18" charset="2"/>
              </a:rPr>
              <a:t>| - </a:t>
            </a:r>
            <a:r>
              <a:rPr lang="en-US" sz="2400" smtClean="0">
                <a:sym typeface="Symbol" pitchFamily="18" charset="2"/>
              </a:rPr>
              <a:t>1.</a:t>
            </a:r>
          </a:p>
          <a:p>
            <a:pPr algn="just" eaLnBrk="1" hangingPunct="1"/>
            <a:r>
              <a:rPr lang="en-US" sz="2400" smtClean="0">
                <a:sym typeface="Symbol" pitchFamily="18" charset="2"/>
              </a:rPr>
              <a:t>BFS(s) cho phép đến thăm tất cả các đỉnh đạt tới được từ </a:t>
            </a:r>
            <a:r>
              <a:rPr lang="en-US" sz="2400" i="1" smtClean="0">
                <a:sym typeface="Symbol" pitchFamily="18" charset="2"/>
              </a:rPr>
              <a:t>s</a:t>
            </a:r>
            <a:r>
              <a:rPr lang="en-US" sz="2400" smtClean="0">
                <a:sym typeface="Symbol" pitchFamily="18" charset="2"/>
              </a:rPr>
              <a:t>.</a:t>
            </a:r>
          </a:p>
          <a:p>
            <a:pPr algn="just" eaLnBrk="1" hangingPunct="1"/>
            <a:r>
              <a:rPr lang="en-US" sz="2400" smtClean="0">
                <a:sym typeface="Symbol" pitchFamily="18" charset="2"/>
              </a:rPr>
              <a:t>Trình tự thăm các đỉnh khi thực hiện BFS(s): Đầu tiên đến thăm các đỉnh đạt được từ </a:t>
            </a:r>
            <a:r>
              <a:rPr lang="en-US" sz="2400" i="1" smtClean="0">
                <a:sym typeface="Symbol" pitchFamily="18" charset="2"/>
              </a:rPr>
              <a:t>s</a:t>
            </a:r>
            <a:r>
              <a:rPr lang="en-US" sz="2400" smtClean="0">
                <a:sym typeface="Symbol" pitchFamily="18" charset="2"/>
              </a:rPr>
              <a:t> bởi đường đi qua 1 cạnh, sau đó là thăm các đỉnh đạt được từ </a:t>
            </a:r>
            <a:r>
              <a:rPr lang="en-US" sz="2400" i="1" smtClean="0">
                <a:sym typeface="Symbol" pitchFamily="18" charset="2"/>
              </a:rPr>
              <a:t>s</a:t>
            </a:r>
            <a:r>
              <a:rPr lang="en-US" sz="2400" smtClean="0">
                <a:sym typeface="Symbol" pitchFamily="18" charset="2"/>
              </a:rPr>
              <a:t> bởi đường đi qua 2 cạnh, …Do đó nếu đỉnh t được thăm trong BFS(s) thì nó sẽ được thăm theo đường đi ngắn nhất theo số cạnh.</a:t>
            </a:r>
          </a:p>
        </p:txBody>
      </p:sp>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1859" name="Slide Number Placeholder 4"/>
          <p:cNvSpPr>
            <a:spLocks noGrp="1"/>
          </p:cNvSpPr>
          <p:nvPr>
            <p:ph type="sldNum" sz="quarter" idx="11"/>
          </p:nvPr>
        </p:nvSpPr>
        <p:spPr>
          <a:noFill/>
        </p:spPr>
        <p:txBody>
          <a:bodyPr/>
          <a:lstStyle/>
          <a:p>
            <a:fld id="{2B40764E-8959-4595-B7AF-6C01C681AC82}" type="slidenum">
              <a:rPr lang="en-US"/>
              <a:pPr/>
              <a:t>224</a:t>
            </a:fld>
            <a:endParaRPr lang="en-US"/>
          </a:p>
        </p:txBody>
      </p:sp>
      <p:sp>
        <p:nvSpPr>
          <p:cNvPr id="121860" name="Rectangle 2"/>
          <p:cNvSpPr>
            <a:spLocks noGrp="1" noChangeArrowheads="1"/>
          </p:cNvSpPr>
          <p:nvPr>
            <p:ph type="title"/>
          </p:nvPr>
        </p:nvSpPr>
        <p:spPr/>
        <p:txBody>
          <a:bodyPr/>
          <a:lstStyle/>
          <a:p>
            <a:pPr eaLnBrk="1" hangingPunct="1"/>
            <a:r>
              <a:rPr lang="en-US" smtClean="0"/>
              <a:t>BFS – Loang trên đồ thị</a:t>
            </a:r>
          </a:p>
        </p:txBody>
      </p:sp>
      <p:sp>
        <p:nvSpPr>
          <p:cNvPr id="121861" name="Rectangle 3"/>
          <p:cNvSpPr>
            <a:spLocks noGrp="1" noChangeArrowheads="1"/>
          </p:cNvSpPr>
          <p:nvPr>
            <p:ph type="body" idx="1"/>
          </p:nvPr>
        </p:nvSpPr>
        <p:spPr/>
        <p:txBody>
          <a:bodyPr/>
          <a:lstStyle/>
          <a:p>
            <a:pPr eaLnBrk="1" hangingPunct="1"/>
            <a:r>
              <a:rPr lang="en-US" smtClean="0"/>
              <a:t>Thứ tự thăm đỉnh nhờ thực hiện BFS(A)</a:t>
            </a:r>
          </a:p>
        </p:txBody>
      </p:sp>
      <p:grpSp>
        <p:nvGrpSpPr>
          <p:cNvPr id="121862" name="Group 4"/>
          <p:cNvGrpSpPr>
            <a:grpSpLocks/>
          </p:cNvGrpSpPr>
          <p:nvPr/>
        </p:nvGrpSpPr>
        <p:grpSpPr bwMode="auto">
          <a:xfrm>
            <a:off x="654050" y="2443163"/>
            <a:ext cx="2809875" cy="1830387"/>
            <a:chOff x="3558" y="1055"/>
            <a:chExt cx="1770" cy="1153"/>
          </a:xfrm>
        </p:grpSpPr>
        <p:sp>
          <p:nvSpPr>
            <p:cNvPr id="121885" name="Oval 5"/>
            <p:cNvSpPr>
              <a:spLocks noChangeAspect="1" noChangeArrowheads="1"/>
            </p:cNvSpPr>
            <p:nvPr/>
          </p:nvSpPr>
          <p:spPr bwMode="auto">
            <a:xfrm>
              <a:off x="4327" y="1516"/>
              <a:ext cx="231" cy="231"/>
            </a:xfrm>
            <a:prstGeom prst="ellipse">
              <a:avLst/>
            </a:prstGeom>
            <a:solidFill>
              <a:schemeClr val="accent1"/>
            </a:solidFill>
            <a:ln w="19050">
              <a:solidFill>
                <a:schemeClr val="tx1"/>
              </a:solidFill>
              <a:round/>
              <a:headEnd/>
              <a:tailEnd/>
            </a:ln>
          </p:spPr>
          <p:txBody>
            <a:bodyPr wrap="none" anchor="ctr"/>
            <a:lstStyle/>
            <a:p>
              <a:pPr algn="ctr"/>
              <a:r>
                <a:rPr lang="en-US" sz="1800" u="none">
                  <a:latin typeface="Tahoma" pitchFamily="34" charset="0"/>
                </a:rPr>
                <a:t>C</a:t>
              </a:r>
            </a:p>
          </p:txBody>
        </p:sp>
        <p:sp>
          <p:nvSpPr>
            <p:cNvPr id="121886" name="Oval 6"/>
            <p:cNvSpPr>
              <a:spLocks noChangeAspect="1" noChangeArrowheads="1"/>
            </p:cNvSpPr>
            <p:nvPr/>
          </p:nvSpPr>
          <p:spPr bwMode="auto">
            <a:xfrm>
              <a:off x="3558" y="1516"/>
              <a:ext cx="231" cy="231"/>
            </a:xfrm>
            <a:prstGeom prst="ellipse">
              <a:avLst/>
            </a:prstGeom>
            <a:solidFill>
              <a:schemeClr val="accent1"/>
            </a:solidFill>
            <a:ln w="19050">
              <a:solidFill>
                <a:schemeClr val="tx1"/>
              </a:solidFill>
              <a:round/>
              <a:headEnd/>
              <a:tailEnd/>
            </a:ln>
          </p:spPr>
          <p:txBody>
            <a:bodyPr wrap="none" anchor="ctr"/>
            <a:lstStyle/>
            <a:p>
              <a:pPr algn="ctr"/>
              <a:r>
                <a:rPr lang="en-US" sz="1800" u="none">
                  <a:latin typeface="Tahoma" pitchFamily="34" charset="0"/>
                </a:rPr>
                <a:t>B</a:t>
              </a:r>
            </a:p>
          </p:txBody>
        </p:sp>
        <p:sp>
          <p:nvSpPr>
            <p:cNvPr id="121887" name="Oval 7"/>
            <p:cNvSpPr>
              <a:spLocks noChangeAspect="1" noChangeArrowheads="1"/>
            </p:cNvSpPr>
            <p:nvPr/>
          </p:nvSpPr>
          <p:spPr bwMode="auto">
            <a:xfrm>
              <a:off x="3954" y="1055"/>
              <a:ext cx="231" cy="231"/>
            </a:xfrm>
            <a:prstGeom prst="ellipse">
              <a:avLst/>
            </a:prstGeom>
            <a:solidFill>
              <a:schemeClr val="accent1"/>
            </a:solidFill>
            <a:ln w="19050">
              <a:solidFill>
                <a:schemeClr val="tx1"/>
              </a:solidFill>
              <a:round/>
              <a:headEnd/>
              <a:tailEnd/>
            </a:ln>
          </p:spPr>
          <p:txBody>
            <a:bodyPr wrap="none" anchor="ctr"/>
            <a:lstStyle/>
            <a:p>
              <a:pPr algn="ctr"/>
              <a:r>
                <a:rPr lang="en-US" sz="1800" u="none">
                  <a:latin typeface="Tahoma" pitchFamily="34" charset="0"/>
                </a:rPr>
                <a:t>A</a:t>
              </a:r>
            </a:p>
          </p:txBody>
        </p:sp>
        <p:sp>
          <p:nvSpPr>
            <p:cNvPr id="121888" name="Oval 8"/>
            <p:cNvSpPr>
              <a:spLocks noChangeAspect="1" noChangeArrowheads="1"/>
            </p:cNvSpPr>
            <p:nvPr/>
          </p:nvSpPr>
          <p:spPr bwMode="auto">
            <a:xfrm>
              <a:off x="3942" y="1977"/>
              <a:ext cx="231" cy="231"/>
            </a:xfrm>
            <a:prstGeom prst="ellipse">
              <a:avLst/>
            </a:prstGeom>
            <a:solidFill>
              <a:schemeClr val="accent1"/>
            </a:solidFill>
            <a:ln w="19050">
              <a:solidFill>
                <a:schemeClr val="tx1"/>
              </a:solidFill>
              <a:round/>
              <a:headEnd/>
              <a:tailEnd/>
            </a:ln>
          </p:spPr>
          <p:txBody>
            <a:bodyPr wrap="none" anchor="ctr"/>
            <a:lstStyle/>
            <a:p>
              <a:pPr algn="ctr"/>
              <a:r>
                <a:rPr lang="en-US" sz="1800" u="none">
                  <a:latin typeface="Tahoma" pitchFamily="34" charset="0"/>
                </a:rPr>
                <a:t>E</a:t>
              </a:r>
            </a:p>
          </p:txBody>
        </p:sp>
        <p:cxnSp>
          <p:nvCxnSpPr>
            <p:cNvPr id="121889" name="AutoShape 9"/>
            <p:cNvCxnSpPr>
              <a:cxnSpLocks noChangeAspect="1" noChangeShapeType="1"/>
              <a:stCxn id="121887" idx="3"/>
              <a:endCxn id="121886" idx="7"/>
            </p:cNvCxnSpPr>
            <p:nvPr/>
          </p:nvCxnSpPr>
          <p:spPr bwMode="auto">
            <a:xfrm flipH="1">
              <a:off x="3755" y="1258"/>
              <a:ext cx="232" cy="285"/>
            </a:xfrm>
            <a:prstGeom prst="straightConnector1">
              <a:avLst/>
            </a:prstGeom>
            <a:noFill/>
            <a:ln w="19050">
              <a:solidFill>
                <a:schemeClr val="tx1"/>
              </a:solidFill>
              <a:round/>
              <a:headEnd/>
              <a:tailEnd/>
            </a:ln>
          </p:spPr>
        </p:cxnSp>
        <p:cxnSp>
          <p:nvCxnSpPr>
            <p:cNvPr id="121890" name="AutoShape 10"/>
            <p:cNvCxnSpPr>
              <a:cxnSpLocks noChangeAspect="1" noChangeShapeType="1"/>
              <a:stCxn id="121888" idx="1"/>
              <a:endCxn id="121886" idx="5"/>
            </p:cNvCxnSpPr>
            <p:nvPr/>
          </p:nvCxnSpPr>
          <p:spPr bwMode="auto">
            <a:xfrm flipH="1" flipV="1">
              <a:off x="3755" y="1719"/>
              <a:ext cx="220" cy="285"/>
            </a:xfrm>
            <a:prstGeom prst="straightConnector1">
              <a:avLst/>
            </a:prstGeom>
            <a:noFill/>
            <a:ln w="19050">
              <a:solidFill>
                <a:schemeClr val="tx1"/>
              </a:solidFill>
              <a:round/>
              <a:headEnd/>
              <a:tailEnd/>
            </a:ln>
          </p:spPr>
        </p:cxnSp>
        <p:cxnSp>
          <p:nvCxnSpPr>
            <p:cNvPr id="121891" name="AutoShape 11"/>
            <p:cNvCxnSpPr>
              <a:cxnSpLocks noChangeAspect="1" noChangeShapeType="1"/>
              <a:stCxn id="121888" idx="7"/>
              <a:endCxn id="121885" idx="3"/>
            </p:cNvCxnSpPr>
            <p:nvPr/>
          </p:nvCxnSpPr>
          <p:spPr bwMode="auto">
            <a:xfrm flipV="1">
              <a:off x="4139" y="1719"/>
              <a:ext cx="221" cy="285"/>
            </a:xfrm>
            <a:prstGeom prst="straightConnector1">
              <a:avLst/>
            </a:prstGeom>
            <a:noFill/>
            <a:ln w="19050">
              <a:solidFill>
                <a:schemeClr val="tx1"/>
              </a:solidFill>
              <a:round/>
              <a:headEnd/>
              <a:tailEnd/>
            </a:ln>
          </p:spPr>
        </p:cxnSp>
        <p:cxnSp>
          <p:nvCxnSpPr>
            <p:cNvPr id="121892" name="AutoShape 12"/>
            <p:cNvCxnSpPr>
              <a:cxnSpLocks noChangeAspect="1" noChangeShapeType="1"/>
              <a:stCxn id="121887" idx="5"/>
              <a:endCxn id="121885" idx="1"/>
            </p:cNvCxnSpPr>
            <p:nvPr/>
          </p:nvCxnSpPr>
          <p:spPr bwMode="auto">
            <a:xfrm>
              <a:off x="4151" y="1258"/>
              <a:ext cx="209" cy="285"/>
            </a:xfrm>
            <a:prstGeom prst="straightConnector1">
              <a:avLst/>
            </a:prstGeom>
            <a:noFill/>
            <a:ln w="19050">
              <a:solidFill>
                <a:schemeClr val="tx1"/>
              </a:solidFill>
              <a:round/>
              <a:headEnd/>
              <a:tailEnd/>
            </a:ln>
          </p:spPr>
        </p:cxnSp>
        <p:cxnSp>
          <p:nvCxnSpPr>
            <p:cNvPr id="121893" name="AutoShape 13"/>
            <p:cNvCxnSpPr>
              <a:cxnSpLocks noChangeAspect="1" noChangeShapeType="1"/>
              <a:stCxn id="121886" idx="6"/>
              <a:endCxn id="121885" idx="2"/>
            </p:cNvCxnSpPr>
            <p:nvPr/>
          </p:nvCxnSpPr>
          <p:spPr bwMode="auto">
            <a:xfrm>
              <a:off x="3794" y="1631"/>
              <a:ext cx="526" cy="0"/>
            </a:xfrm>
            <a:prstGeom prst="straightConnector1">
              <a:avLst/>
            </a:prstGeom>
            <a:noFill/>
            <a:ln w="19050">
              <a:solidFill>
                <a:schemeClr val="tx1"/>
              </a:solidFill>
              <a:round/>
              <a:headEnd/>
              <a:tailEnd/>
            </a:ln>
          </p:spPr>
        </p:cxnSp>
        <p:sp>
          <p:nvSpPr>
            <p:cNvPr id="121894" name="Oval 14"/>
            <p:cNvSpPr>
              <a:spLocks noChangeAspect="1" noChangeArrowheads="1"/>
            </p:cNvSpPr>
            <p:nvPr/>
          </p:nvSpPr>
          <p:spPr bwMode="auto">
            <a:xfrm>
              <a:off x="5097" y="1516"/>
              <a:ext cx="231" cy="231"/>
            </a:xfrm>
            <a:prstGeom prst="ellipse">
              <a:avLst/>
            </a:prstGeom>
            <a:solidFill>
              <a:schemeClr val="accent1"/>
            </a:solidFill>
            <a:ln w="19050">
              <a:solidFill>
                <a:schemeClr val="tx1"/>
              </a:solidFill>
              <a:round/>
              <a:headEnd/>
              <a:tailEnd/>
            </a:ln>
          </p:spPr>
          <p:txBody>
            <a:bodyPr wrap="none" anchor="ctr"/>
            <a:lstStyle/>
            <a:p>
              <a:pPr algn="ctr"/>
              <a:r>
                <a:rPr lang="en-US" sz="1800" u="none">
                  <a:latin typeface="Tahoma" pitchFamily="34" charset="0"/>
                </a:rPr>
                <a:t>D</a:t>
              </a:r>
            </a:p>
          </p:txBody>
        </p:sp>
        <p:cxnSp>
          <p:nvCxnSpPr>
            <p:cNvPr id="121895" name="AutoShape 15"/>
            <p:cNvCxnSpPr>
              <a:cxnSpLocks noChangeAspect="1" noChangeShapeType="1"/>
              <a:stCxn id="121898" idx="7"/>
              <a:endCxn id="121894" idx="3"/>
            </p:cNvCxnSpPr>
            <p:nvPr/>
          </p:nvCxnSpPr>
          <p:spPr bwMode="auto">
            <a:xfrm flipV="1">
              <a:off x="4909" y="1719"/>
              <a:ext cx="221" cy="285"/>
            </a:xfrm>
            <a:prstGeom prst="straightConnector1">
              <a:avLst/>
            </a:prstGeom>
            <a:noFill/>
            <a:ln w="19050">
              <a:solidFill>
                <a:schemeClr val="tx1"/>
              </a:solidFill>
              <a:round/>
              <a:headEnd/>
              <a:tailEnd/>
            </a:ln>
          </p:spPr>
        </p:cxnSp>
        <p:cxnSp>
          <p:nvCxnSpPr>
            <p:cNvPr id="121896" name="AutoShape 16"/>
            <p:cNvCxnSpPr>
              <a:cxnSpLocks noChangeAspect="1" noChangeShapeType="1"/>
              <a:stCxn id="121894" idx="1"/>
              <a:endCxn id="121887" idx="6"/>
            </p:cNvCxnSpPr>
            <p:nvPr/>
          </p:nvCxnSpPr>
          <p:spPr bwMode="auto">
            <a:xfrm flipH="1" flipV="1">
              <a:off x="4190" y="1170"/>
              <a:ext cx="940" cy="373"/>
            </a:xfrm>
            <a:prstGeom prst="straightConnector1">
              <a:avLst/>
            </a:prstGeom>
            <a:noFill/>
            <a:ln w="19050">
              <a:solidFill>
                <a:schemeClr val="tx1"/>
              </a:solidFill>
              <a:round/>
              <a:headEnd/>
              <a:tailEnd/>
            </a:ln>
          </p:spPr>
        </p:cxnSp>
        <p:cxnSp>
          <p:nvCxnSpPr>
            <p:cNvPr id="121897" name="AutoShape 17"/>
            <p:cNvCxnSpPr>
              <a:cxnSpLocks noChangeAspect="1" noChangeShapeType="1"/>
              <a:stCxn id="121885" idx="6"/>
              <a:endCxn id="121894" idx="2"/>
            </p:cNvCxnSpPr>
            <p:nvPr/>
          </p:nvCxnSpPr>
          <p:spPr bwMode="auto">
            <a:xfrm>
              <a:off x="4563" y="1631"/>
              <a:ext cx="527" cy="0"/>
            </a:xfrm>
            <a:prstGeom prst="straightConnector1">
              <a:avLst/>
            </a:prstGeom>
            <a:noFill/>
            <a:ln w="19050">
              <a:solidFill>
                <a:schemeClr val="tx1"/>
              </a:solidFill>
              <a:round/>
              <a:headEnd/>
              <a:tailEnd/>
            </a:ln>
          </p:spPr>
        </p:cxnSp>
        <p:sp>
          <p:nvSpPr>
            <p:cNvPr id="121898" name="Oval 18"/>
            <p:cNvSpPr>
              <a:spLocks noChangeAspect="1" noChangeArrowheads="1"/>
            </p:cNvSpPr>
            <p:nvPr/>
          </p:nvSpPr>
          <p:spPr bwMode="auto">
            <a:xfrm>
              <a:off x="4712" y="1977"/>
              <a:ext cx="231" cy="231"/>
            </a:xfrm>
            <a:prstGeom prst="ellipse">
              <a:avLst/>
            </a:prstGeom>
            <a:solidFill>
              <a:schemeClr val="accent1"/>
            </a:solidFill>
            <a:ln w="19050">
              <a:solidFill>
                <a:schemeClr val="tx1"/>
              </a:solidFill>
              <a:round/>
              <a:headEnd/>
              <a:tailEnd/>
            </a:ln>
          </p:spPr>
          <p:txBody>
            <a:bodyPr wrap="none" anchor="ctr"/>
            <a:lstStyle/>
            <a:p>
              <a:pPr algn="ctr"/>
              <a:r>
                <a:rPr lang="en-US" sz="1800" u="none">
                  <a:latin typeface="Tahoma" pitchFamily="34" charset="0"/>
                </a:rPr>
                <a:t>F</a:t>
              </a:r>
            </a:p>
          </p:txBody>
        </p:sp>
        <p:cxnSp>
          <p:nvCxnSpPr>
            <p:cNvPr id="121899" name="AutoShape 19"/>
            <p:cNvCxnSpPr>
              <a:cxnSpLocks noChangeAspect="1" noChangeShapeType="1"/>
              <a:stCxn id="121885" idx="5"/>
              <a:endCxn id="121898" idx="1"/>
            </p:cNvCxnSpPr>
            <p:nvPr/>
          </p:nvCxnSpPr>
          <p:spPr bwMode="auto">
            <a:xfrm>
              <a:off x="4524" y="1719"/>
              <a:ext cx="221" cy="285"/>
            </a:xfrm>
            <a:prstGeom prst="straightConnector1">
              <a:avLst/>
            </a:prstGeom>
            <a:noFill/>
            <a:ln w="19050">
              <a:solidFill>
                <a:schemeClr val="tx1"/>
              </a:solidFill>
              <a:round/>
              <a:headEnd/>
              <a:tailEnd/>
            </a:ln>
          </p:spPr>
        </p:cxnSp>
      </p:grpSp>
      <p:grpSp>
        <p:nvGrpSpPr>
          <p:cNvPr id="121863" name="Group 20"/>
          <p:cNvGrpSpPr>
            <a:grpSpLocks/>
          </p:cNvGrpSpPr>
          <p:nvPr/>
        </p:nvGrpSpPr>
        <p:grpSpPr bwMode="auto">
          <a:xfrm>
            <a:off x="4648200" y="2413000"/>
            <a:ext cx="3649663" cy="2130425"/>
            <a:chOff x="3116" y="2546"/>
            <a:chExt cx="2299" cy="1342"/>
          </a:xfrm>
        </p:grpSpPr>
        <p:sp>
          <p:nvSpPr>
            <p:cNvPr id="121864" name="AutoShape 21"/>
            <p:cNvSpPr>
              <a:spLocks noChangeArrowheads="1"/>
            </p:cNvSpPr>
            <p:nvPr/>
          </p:nvSpPr>
          <p:spPr bwMode="auto">
            <a:xfrm>
              <a:off x="3807" y="3580"/>
              <a:ext cx="1291" cy="308"/>
            </a:xfrm>
            <a:prstGeom prst="roundRect">
              <a:avLst>
                <a:gd name="adj" fmla="val 16667"/>
              </a:avLst>
            </a:prstGeom>
            <a:solidFill>
              <a:srgbClr val="DDDDDD"/>
            </a:solidFill>
            <a:ln w="12700">
              <a:solidFill>
                <a:schemeClr val="tx2"/>
              </a:solidFill>
              <a:prstDash val="dash"/>
              <a:round/>
              <a:headEnd/>
              <a:tailEnd/>
            </a:ln>
          </p:spPr>
          <p:txBody>
            <a:bodyPr wrap="none" anchor="ctr"/>
            <a:lstStyle/>
            <a:p>
              <a:endParaRPr lang="en-US"/>
            </a:p>
          </p:txBody>
        </p:sp>
        <p:sp>
          <p:nvSpPr>
            <p:cNvPr id="121865" name="AutoShape 22"/>
            <p:cNvSpPr>
              <a:spLocks noChangeArrowheads="1"/>
            </p:cNvSpPr>
            <p:nvPr/>
          </p:nvSpPr>
          <p:spPr bwMode="auto">
            <a:xfrm>
              <a:off x="3432" y="3121"/>
              <a:ext cx="1983" cy="308"/>
            </a:xfrm>
            <a:prstGeom prst="roundRect">
              <a:avLst>
                <a:gd name="adj" fmla="val 16667"/>
              </a:avLst>
            </a:prstGeom>
            <a:solidFill>
              <a:srgbClr val="DDDDDD"/>
            </a:solidFill>
            <a:ln w="12700">
              <a:solidFill>
                <a:schemeClr val="tx2"/>
              </a:solidFill>
              <a:prstDash val="dash"/>
              <a:round/>
              <a:headEnd/>
              <a:tailEnd/>
            </a:ln>
          </p:spPr>
          <p:txBody>
            <a:bodyPr wrap="none" anchor="ctr"/>
            <a:lstStyle/>
            <a:p>
              <a:endParaRPr lang="en-US"/>
            </a:p>
          </p:txBody>
        </p:sp>
        <p:sp>
          <p:nvSpPr>
            <p:cNvPr id="121866" name="AutoShape 23"/>
            <p:cNvSpPr>
              <a:spLocks noChangeArrowheads="1"/>
            </p:cNvSpPr>
            <p:nvPr/>
          </p:nvSpPr>
          <p:spPr bwMode="auto">
            <a:xfrm>
              <a:off x="3813" y="2660"/>
              <a:ext cx="521" cy="308"/>
            </a:xfrm>
            <a:prstGeom prst="roundRect">
              <a:avLst>
                <a:gd name="adj" fmla="val 16667"/>
              </a:avLst>
            </a:prstGeom>
            <a:solidFill>
              <a:srgbClr val="DDDDDD"/>
            </a:solidFill>
            <a:ln w="12700">
              <a:solidFill>
                <a:schemeClr val="tx2"/>
              </a:solidFill>
              <a:prstDash val="dash"/>
              <a:round/>
              <a:headEnd/>
              <a:tailEnd/>
            </a:ln>
          </p:spPr>
          <p:txBody>
            <a:bodyPr wrap="none" anchor="ctr"/>
            <a:lstStyle/>
            <a:p>
              <a:endParaRPr lang="en-US"/>
            </a:p>
          </p:txBody>
        </p:sp>
        <p:sp>
          <p:nvSpPr>
            <p:cNvPr id="121867" name="Oval 24"/>
            <p:cNvSpPr>
              <a:spLocks noChangeAspect="1" noChangeArrowheads="1"/>
            </p:cNvSpPr>
            <p:nvPr/>
          </p:nvSpPr>
          <p:spPr bwMode="auto">
            <a:xfrm>
              <a:off x="4341" y="3160"/>
              <a:ext cx="231" cy="231"/>
            </a:xfrm>
            <a:prstGeom prst="ellipse">
              <a:avLst/>
            </a:prstGeom>
            <a:solidFill>
              <a:schemeClr val="folHlink"/>
            </a:solidFill>
            <a:ln w="38100">
              <a:solidFill>
                <a:schemeClr val="tx2"/>
              </a:solidFill>
              <a:round/>
              <a:headEnd/>
              <a:tailEnd/>
            </a:ln>
          </p:spPr>
          <p:txBody>
            <a:bodyPr wrap="none" anchor="ctr"/>
            <a:lstStyle/>
            <a:p>
              <a:pPr algn="ctr"/>
              <a:r>
                <a:rPr lang="en-US" sz="1800" u="none">
                  <a:latin typeface="Tahoma" pitchFamily="34" charset="0"/>
                </a:rPr>
                <a:t>C</a:t>
              </a:r>
            </a:p>
          </p:txBody>
        </p:sp>
        <p:sp>
          <p:nvSpPr>
            <p:cNvPr id="121868" name="Oval 25"/>
            <p:cNvSpPr>
              <a:spLocks noChangeAspect="1" noChangeArrowheads="1"/>
            </p:cNvSpPr>
            <p:nvPr/>
          </p:nvSpPr>
          <p:spPr bwMode="auto">
            <a:xfrm>
              <a:off x="3572" y="3160"/>
              <a:ext cx="231" cy="231"/>
            </a:xfrm>
            <a:prstGeom prst="ellipse">
              <a:avLst/>
            </a:prstGeom>
            <a:solidFill>
              <a:schemeClr val="folHlink"/>
            </a:solidFill>
            <a:ln w="38100">
              <a:solidFill>
                <a:schemeClr val="tx2"/>
              </a:solidFill>
              <a:round/>
              <a:headEnd/>
              <a:tailEnd/>
            </a:ln>
          </p:spPr>
          <p:txBody>
            <a:bodyPr wrap="none" anchor="ctr"/>
            <a:lstStyle/>
            <a:p>
              <a:pPr algn="ctr"/>
              <a:r>
                <a:rPr lang="en-US" sz="1800" u="none">
                  <a:latin typeface="Tahoma" pitchFamily="34" charset="0"/>
                </a:rPr>
                <a:t>B</a:t>
              </a:r>
            </a:p>
          </p:txBody>
        </p:sp>
        <p:sp>
          <p:nvSpPr>
            <p:cNvPr id="121869" name="Oval 26"/>
            <p:cNvSpPr>
              <a:spLocks noChangeAspect="1" noChangeArrowheads="1"/>
            </p:cNvSpPr>
            <p:nvPr/>
          </p:nvSpPr>
          <p:spPr bwMode="auto">
            <a:xfrm>
              <a:off x="3968" y="2699"/>
              <a:ext cx="231" cy="231"/>
            </a:xfrm>
            <a:prstGeom prst="ellipse">
              <a:avLst/>
            </a:prstGeom>
            <a:solidFill>
              <a:schemeClr val="folHlink"/>
            </a:solidFill>
            <a:ln w="38100">
              <a:solidFill>
                <a:schemeClr val="tx2"/>
              </a:solidFill>
              <a:round/>
              <a:headEnd/>
              <a:tailEnd/>
            </a:ln>
          </p:spPr>
          <p:txBody>
            <a:bodyPr wrap="none" anchor="ctr"/>
            <a:lstStyle/>
            <a:p>
              <a:pPr algn="ctr"/>
              <a:r>
                <a:rPr lang="en-US" sz="1800" u="none">
                  <a:latin typeface="Tahoma" pitchFamily="34" charset="0"/>
                </a:rPr>
                <a:t>A</a:t>
              </a:r>
            </a:p>
          </p:txBody>
        </p:sp>
        <p:sp>
          <p:nvSpPr>
            <p:cNvPr id="121870" name="Oval 27"/>
            <p:cNvSpPr>
              <a:spLocks noChangeAspect="1" noChangeArrowheads="1"/>
            </p:cNvSpPr>
            <p:nvPr/>
          </p:nvSpPr>
          <p:spPr bwMode="auto">
            <a:xfrm>
              <a:off x="3956" y="3621"/>
              <a:ext cx="231" cy="231"/>
            </a:xfrm>
            <a:prstGeom prst="ellipse">
              <a:avLst/>
            </a:prstGeom>
            <a:solidFill>
              <a:schemeClr val="folHlink"/>
            </a:solidFill>
            <a:ln w="38100">
              <a:solidFill>
                <a:schemeClr val="tx2"/>
              </a:solidFill>
              <a:round/>
              <a:headEnd/>
              <a:tailEnd/>
            </a:ln>
          </p:spPr>
          <p:txBody>
            <a:bodyPr wrap="none" anchor="ctr"/>
            <a:lstStyle/>
            <a:p>
              <a:pPr algn="ctr"/>
              <a:r>
                <a:rPr lang="en-US" sz="1800" u="none">
                  <a:latin typeface="Tahoma" pitchFamily="34" charset="0"/>
                </a:rPr>
                <a:t>E</a:t>
              </a:r>
            </a:p>
          </p:txBody>
        </p:sp>
        <p:cxnSp>
          <p:nvCxnSpPr>
            <p:cNvPr id="121871" name="AutoShape 28"/>
            <p:cNvCxnSpPr>
              <a:cxnSpLocks noChangeAspect="1" noChangeShapeType="1"/>
              <a:stCxn id="121869" idx="3"/>
              <a:endCxn id="121868" idx="7"/>
            </p:cNvCxnSpPr>
            <p:nvPr/>
          </p:nvCxnSpPr>
          <p:spPr bwMode="auto">
            <a:xfrm flipH="1">
              <a:off x="3769" y="2908"/>
              <a:ext cx="232" cy="273"/>
            </a:xfrm>
            <a:prstGeom prst="straightConnector1">
              <a:avLst/>
            </a:prstGeom>
            <a:noFill/>
            <a:ln w="38100">
              <a:solidFill>
                <a:schemeClr val="tx2"/>
              </a:solidFill>
              <a:round/>
              <a:headEnd/>
              <a:tailEnd type="triangle" w="med" len="med"/>
            </a:ln>
          </p:spPr>
        </p:cxnSp>
        <p:cxnSp>
          <p:nvCxnSpPr>
            <p:cNvPr id="121872" name="AutoShape 29"/>
            <p:cNvCxnSpPr>
              <a:cxnSpLocks noChangeAspect="1" noChangeShapeType="1"/>
              <a:stCxn id="121870" idx="1"/>
              <a:endCxn id="121868" idx="5"/>
            </p:cNvCxnSpPr>
            <p:nvPr/>
          </p:nvCxnSpPr>
          <p:spPr bwMode="auto">
            <a:xfrm flipH="1" flipV="1">
              <a:off x="3769" y="3369"/>
              <a:ext cx="220" cy="273"/>
            </a:xfrm>
            <a:prstGeom prst="straightConnector1">
              <a:avLst/>
            </a:prstGeom>
            <a:noFill/>
            <a:ln w="38100">
              <a:solidFill>
                <a:schemeClr val="tx2"/>
              </a:solidFill>
              <a:round/>
              <a:headEnd type="triangle" w="med" len="med"/>
              <a:tailEnd/>
            </a:ln>
          </p:spPr>
        </p:cxnSp>
        <p:cxnSp>
          <p:nvCxnSpPr>
            <p:cNvPr id="121873" name="AutoShape 30"/>
            <p:cNvCxnSpPr>
              <a:cxnSpLocks noChangeAspect="1" noChangeShapeType="1"/>
              <a:stCxn id="121870" idx="7"/>
              <a:endCxn id="121867" idx="3"/>
            </p:cNvCxnSpPr>
            <p:nvPr/>
          </p:nvCxnSpPr>
          <p:spPr bwMode="auto">
            <a:xfrm flipV="1">
              <a:off x="4153" y="3369"/>
              <a:ext cx="221" cy="273"/>
            </a:xfrm>
            <a:prstGeom prst="straightConnector1">
              <a:avLst/>
            </a:prstGeom>
            <a:noFill/>
            <a:ln w="38100">
              <a:solidFill>
                <a:schemeClr val="accent2"/>
              </a:solidFill>
              <a:prstDash val="dash"/>
              <a:round/>
              <a:headEnd type="triangle" w="med" len="med"/>
              <a:tailEnd/>
            </a:ln>
          </p:spPr>
        </p:cxnSp>
        <p:cxnSp>
          <p:nvCxnSpPr>
            <p:cNvPr id="121874" name="AutoShape 31"/>
            <p:cNvCxnSpPr>
              <a:cxnSpLocks noChangeAspect="1" noChangeShapeType="1"/>
              <a:stCxn id="121869" idx="5"/>
              <a:endCxn id="121867" idx="1"/>
            </p:cNvCxnSpPr>
            <p:nvPr/>
          </p:nvCxnSpPr>
          <p:spPr bwMode="auto">
            <a:xfrm>
              <a:off x="4165" y="2908"/>
              <a:ext cx="209" cy="273"/>
            </a:xfrm>
            <a:prstGeom prst="straightConnector1">
              <a:avLst/>
            </a:prstGeom>
            <a:noFill/>
            <a:ln w="38100">
              <a:solidFill>
                <a:schemeClr val="tx2"/>
              </a:solidFill>
              <a:round/>
              <a:headEnd/>
              <a:tailEnd type="triangle" w="med" len="med"/>
            </a:ln>
          </p:spPr>
        </p:cxnSp>
        <p:cxnSp>
          <p:nvCxnSpPr>
            <p:cNvPr id="121875" name="AutoShape 32"/>
            <p:cNvCxnSpPr>
              <a:cxnSpLocks noChangeAspect="1" noChangeShapeType="1"/>
              <a:stCxn id="121868" idx="6"/>
              <a:endCxn id="121867" idx="2"/>
            </p:cNvCxnSpPr>
            <p:nvPr/>
          </p:nvCxnSpPr>
          <p:spPr bwMode="auto">
            <a:xfrm>
              <a:off x="3814" y="3275"/>
              <a:ext cx="514" cy="0"/>
            </a:xfrm>
            <a:prstGeom prst="straightConnector1">
              <a:avLst/>
            </a:prstGeom>
            <a:noFill/>
            <a:ln w="38100">
              <a:solidFill>
                <a:schemeClr val="accent2"/>
              </a:solidFill>
              <a:prstDash val="dash"/>
              <a:round/>
              <a:headEnd/>
              <a:tailEnd type="triangle" w="med" len="med"/>
            </a:ln>
          </p:spPr>
        </p:cxnSp>
        <p:sp>
          <p:nvSpPr>
            <p:cNvPr id="121876" name="Oval 33"/>
            <p:cNvSpPr>
              <a:spLocks noChangeAspect="1" noChangeArrowheads="1"/>
            </p:cNvSpPr>
            <p:nvPr/>
          </p:nvSpPr>
          <p:spPr bwMode="auto">
            <a:xfrm>
              <a:off x="5111" y="3160"/>
              <a:ext cx="231" cy="231"/>
            </a:xfrm>
            <a:prstGeom prst="ellipse">
              <a:avLst/>
            </a:prstGeom>
            <a:solidFill>
              <a:schemeClr val="folHlink"/>
            </a:solidFill>
            <a:ln w="38100">
              <a:solidFill>
                <a:schemeClr val="tx2"/>
              </a:solidFill>
              <a:round/>
              <a:headEnd/>
              <a:tailEnd/>
            </a:ln>
          </p:spPr>
          <p:txBody>
            <a:bodyPr wrap="none" anchor="ctr"/>
            <a:lstStyle/>
            <a:p>
              <a:pPr algn="ctr"/>
              <a:r>
                <a:rPr lang="en-US" sz="1800" u="none">
                  <a:latin typeface="Tahoma" pitchFamily="34" charset="0"/>
                </a:rPr>
                <a:t>D</a:t>
              </a:r>
            </a:p>
          </p:txBody>
        </p:sp>
        <p:cxnSp>
          <p:nvCxnSpPr>
            <p:cNvPr id="121877" name="AutoShape 34"/>
            <p:cNvCxnSpPr>
              <a:cxnSpLocks noChangeAspect="1" noChangeShapeType="1"/>
              <a:stCxn id="121882" idx="7"/>
              <a:endCxn id="121876" idx="3"/>
            </p:cNvCxnSpPr>
            <p:nvPr/>
          </p:nvCxnSpPr>
          <p:spPr bwMode="auto">
            <a:xfrm flipV="1">
              <a:off x="4923" y="3369"/>
              <a:ext cx="221" cy="273"/>
            </a:xfrm>
            <a:prstGeom prst="straightConnector1">
              <a:avLst/>
            </a:prstGeom>
            <a:noFill/>
            <a:ln w="38100">
              <a:solidFill>
                <a:schemeClr val="accent2"/>
              </a:solidFill>
              <a:prstDash val="dash"/>
              <a:round/>
              <a:headEnd type="triangle" w="med" len="med"/>
              <a:tailEnd/>
            </a:ln>
          </p:spPr>
        </p:cxnSp>
        <p:cxnSp>
          <p:nvCxnSpPr>
            <p:cNvPr id="121878" name="AutoShape 35"/>
            <p:cNvCxnSpPr>
              <a:cxnSpLocks noChangeAspect="1" noChangeShapeType="1"/>
              <a:stCxn id="121876" idx="1"/>
              <a:endCxn id="121869" idx="6"/>
            </p:cNvCxnSpPr>
            <p:nvPr/>
          </p:nvCxnSpPr>
          <p:spPr bwMode="auto">
            <a:xfrm flipH="1" flipV="1">
              <a:off x="4210" y="2814"/>
              <a:ext cx="934" cy="367"/>
            </a:xfrm>
            <a:prstGeom prst="straightConnector1">
              <a:avLst/>
            </a:prstGeom>
            <a:noFill/>
            <a:ln w="38100">
              <a:solidFill>
                <a:schemeClr val="tx2"/>
              </a:solidFill>
              <a:round/>
              <a:headEnd type="triangle" w="med" len="med"/>
              <a:tailEnd/>
            </a:ln>
          </p:spPr>
        </p:cxnSp>
        <p:sp>
          <p:nvSpPr>
            <p:cNvPr id="121879" name="Text Box 36"/>
            <p:cNvSpPr txBox="1">
              <a:spLocks noChangeArrowheads="1"/>
            </p:cNvSpPr>
            <p:nvPr/>
          </p:nvSpPr>
          <p:spPr bwMode="auto">
            <a:xfrm>
              <a:off x="3500" y="2546"/>
              <a:ext cx="294" cy="250"/>
            </a:xfrm>
            <a:prstGeom prst="rect">
              <a:avLst/>
            </a:prstGeom>
            <a:noFill/>
            <a:ln w="19050">
              <a:noFill/>
              <a:miter lim="800000"/>
              <a:headEnd/>
              <a:tailEnd/>
            </a:ln>
          </p:spPr>
          <p:txBody>
            <a:bodyPr>
              <a:spAutoFit/>
            </a:bodyPr>
            <a:lstStyle/>
            <a:p>
              <a:pPr algn="ctr"/>
              <a:r>
                <a:rPr lang="en-US" b="1" i="1" u="none">
                  <a:solidFill>
                    <a:schemeClr val="tx2"/>
                  </a:solidFill>
                </a:rPr>
                <a:t>L</a:t>
              </a:r>
              <a:r>
                <a:rPr lang="en-US" u="none" baseline="-25000">
                  <a:solidFill>
                    <a:schemeClr val="tx2"/>
                  </a:solidFill>
                </a:rPr>
                <a:t>0</a:t>
              </a:r>
            </a:p>
          </p:txBody>
        </p:sp>
        <p:sp>
          <p:nvSpPr>
            <p:cNvPr id="121880" name="Text Box 37"/>
            <p:cNvSpPr txBox="1">
              <a:spLocks noChangeArrowheads="1"/>
            </p:cNvSpPr>
            <p:nvPr/>
          </p:nvSpPr>
          <p:spPr bwMode="auto">
            <a:xfrm>
              <a:off x="3116" y="3002"/>
              <a:ext cx="294" cy="250"/>
            </a:xfrm>
            <a:prstGeom prst="rect">
              <a:avLst/>
            </a:prstGeom>
            <a:noFill/>
            <a:ln w="19050">
              <a:noFill/>
              <a:miter lim="800000"/>
              <a:headEnd/>
              <a:tailEnd/>
            </a:ln>
          </p:spPr>
          <p:txBody>
            <a:bodyPr>
              <a:spAutoFit/>
            </a:bodyPr>
            <a:lstStyle/>
            <a:p>
              <a:pPr algn="ctr"/>
              <a:r>
                <a:rPr lang="en-US" b="1" i="1" u="none">
                  <a:solidFill>
                    <a:schemeClr val="tx2"/>
                  </a:solidFill>
                </a:rPr>
                <a:t>L</a:t>
              </a:r>
              <a:r>
                <a:rPr lang="en-US" u="none" baseline="-25000">
                  <a:solidFill>
                    <a:schemeClr val="tx2"/>
                  </a:solidFill>
                </a:rPr>
                <a:t>1</a:t>
              </a:r>
            </a:p>
          </p:txBody>
        </p:sp>
        <p:cxnSp>
          <p:nvCxnSpPr>
            <p:cNvPr id="121881" name="AutoShape 38"/>
            <p:cNvCxnSpPr>
              <a:cxnSpLocks noChangeAspect="1" noChangeShapeType="1"/>
              <a:stCxn id="121867" idx="6"/>
              <a:endCxn id="121876" idx="2"/>
            </p:cNvCxnSpPr>
            <p:nvPr/>
          </p:nvCxnSpPr>
          <p:spPr bwMode="auto">
            <a:xfrm>
              <a:off x="4583" y="3275"/>
              <a:ext cx="515" cy="0"/>
            </a:xfrm>
            <a:prstGeom prst="straightConnector1">
              <a:avLst/>
            </a:prstGeom>
            <a:noFill/>
            <a:ln w="38100">
              <a:solidFill>
                <a:schemeClr val="accent2"/>
              </a:solidFill>
              <a:prstDash val="dash"/>
              <a:round/>
              <a:headEnd/>
              <a:tailEnd type="triangle" w="med" len="med"/>
            </a:ln>
          </p:spPr>
        </p:cxnSp>
        <p:sp>
          <p:nvSpPr>
            <p:cNvPr id="121882" name="Oval 39"/>
            <p:cNvSpPr>
              <a:spLocks noChangeAspect="1" noChangeArrowheads="1"/>
            </p:cNvSpPr>
            <p:nvPr/>
          </p:nvSpPr>
          <p:spPr bwMode="auto">
            <a:xfrm>
              <a:off x="4726" y="3621"/>
              <a:ext cx="231" cy="231"/>
            </a:xfrm>
            <a:prstGeom prst="ellipse">
              <a:avLst/>
            </a:prstGeom>
            <a:solidFill>
              <a:schemeClr val="folHlink"/>
            </a:solidFill>
            <a:ln w="38100">
              <a:solidFill>
                <a:schemeClr val="tx2"/>
              </a:solidFill>
              <a:round/>
              <a:headEnd/>
              <a:tailEnd/>
            </a:ln>
          </p:spPr>
          <p:txBody>
            <a:bodyPr wrap="none" anchor="ctr"/>
            <a:lstStyle/>
            <a:p>
              <a:pPr algn="ctr"/>
              <a:r>
                <a:rPr lang="en-US" sz="1800" u="none">
                  <a:latin typeface="Tahoma" pitchFamily="34" charset="0"/>
                </a:rPr>
                <a:t>F</a:t>
              </a:r>
            </a:p>
          </p:txBody>
        </p:sp>
        <p:cxnSp>
          <p:nvCxnSpPr>
            <p:cNvPr id="121883" name="AutoShape 40"/>
            <p:cNvCxnSpPr>
              <a:cxnSpLocks noChangeAspect="1" noChangeShapeType="1"/>
              <a:stCxn id="121867" idx="5"/>
              <a:endCxn id="121882" idx="1"/>
            </p:cNvCxnSpPr>
            <p:nvPr/>
          </p:nvCxnSpPr>
          <p:spPr bwMode="auto">
            <a:xfrm>
              <a:off x="4538" y="3369"/>
              <a:ext cx="221" cy="273"/>
            </a:xfrm>
            <a:prstGeom prst="straightConnector1">
              <a:avLst/>
            </a:prstGeom>
            <a:noFill/>
            <a:ln w="38100">
              <a:solidFill>
                <a:schemeClr val="tx2"/>
              </a:solidFill>
              <a:round/>
              <a:headEnd/>
              <a:tailEnd type="triangle" w="med" len="med"/>
            </a:ln>
          </p:spPr>
        </p:cxnSp>
        <p:sp>
          <p:nvSpPr>
            <p:cNvPr id="121884" name="Text Box 41"/>
            <p:cNvSpPr txBox="1">
              <a:spLocks noChangeArrowheads="1"/>
            </p:cNvSpPr>
            <p:nvPr/>
          </p:nvSpPr>
          <p:spPr bwMode="auto">
            <a:xfrm>
              <a:off x="3488" y="3452"/>
              <a:ext cx="294" cy="250"/>
            </a:xfrm>
            <a:prstGeom prst="rect">
              <a:avLst/>
            </a:prstGeom>
            <a:noFill/>
            <a:ln w="19050">
              <a:noFill/>
              <a:miter lim="800000"/>
              <a:headEnd/>
              <a:tailEnd/>
            </a:ln>
          </p:spPr>
          <p:txBody>
            <a:bodyPr>
              <a:spAutoFit/>
            </a:bodyPr>
            <a:lstStyle/>
            <a:p>
              <a:pPr algn="ctr"/>
              <a:r>
                <a:rPr lang="en-US" b="1" i="1" u="none">
                  <a:solidFill>
                    <a:schemeClr val="tx2"/>
                  </a:solidFill>
                </a:rPr>
                <a:t>L</a:t>
              </a:r>
              <a:r>
                <a:rPr lang="en-US" u="none" baseline="-25000">
                  <a:solidFill>
                    <a:schemeClr val="tx2"/>
                  </a:solidFill>
                </a:rPr>
                <a:t>2</a:t>
              </a:r>
            </a:p>
          </p:txBody>
        </p:sp>
      </p:grpSp>
    </p:spTree>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2883" name="Slide Number Placeholder 4"/>
          <p:cNvSpPr>
            <a:spLocks noGrp="1"/>
          </p:cNvSpPr>
          <p:nvPr>
            <p:ph type="sldNum" sz="quarter" idx="11"/>
          </p:nvPr>
        </p:nvSpPr>
        <p:spPr>
          <a:noFill/>
        </p:spPr>
        <p:txBody>
          <a:bodyPr/>
          <a:lstStyle/>
          <a:p>
            <a:fld id="{5F133C35-395F-4FF9-9FF8-199ED58B00D7}" type="slidenum">
              <a:rPr lang="en-US"/>
              <a:pPr/>
              <a:t>225</a:t>
            </a:fld>
            <a:endParaRPr lang="en-US"/>
          </a:p>
        </p:txBody>
      </p:sp>
      <p:sp>
        <p:nvSpPr>
          <p:cNvPr id="122884" name="Rectangle 2"/>
          <p:cNvSpPr>
            <a:spLocks noGrp="1" noChangeArrowheads="1"/>
          </p:cNvSpPr>
          <p:nvPr>
            <p:ph type="title"/>
          </p:nvPr>
        </p:nvSpPr>
        <p:spPr/>
        <p:txBody>
          <a:bodyPr/>
          <a:lstStyle/>
          <a:p>
            <a:pPr eaLnBrk="1" hangingPunct="1"/>
            <a:r>
              <a:rPr lang="en-US" smtClean="0"/>
              <a:t>Ứng dụng trực tiếp cuả BFS</a:t>
            </a:r>
          </a:p>
        </p:txBody>
      </p:sp>
      <p:sp>
        <p:nvSpPr>
          <p:cNvPr id="122885" name="Rectangle 3"/>
          <p:cNvSpPr>
            <a:spLocks noGrp="1" noChangeArrowheads="1"/>
          </p:cNvSpPr>
          <p:nvPr>
            <p:ph type="body" idx="1"/>
          </p:nvPr>
        </p:nvSpPr>
        <p:spPr>
          <a:xfrm>
            <a:off x="304800" y="1393825"/>
            <a:ext cx="8459788" cy="4854575"/>
          </a:xfrm>
        </p:spPr>
        <p:txBody>
          <a:bodyPr/>
          <a:lstStyle/>
          <a:p>
            <a:pPr algn="just" eaLnBrk="1" hangingPunct="1"/>
            <a:r>
              <a:rPr lang="en-US" smtClean="0">
                <a:sym typeface="Symbol" pitchFamily="18" charset="2"/>
              </a:rPr>
              <a:t>Sử dụng BFS để kiểm tra tính liên thông của đồ thị vô hướng:</a:t>
            </a:r>
          </a:p>
          <a:p>
            <a:pPr lvl="1" algn="just" eaLnBrk="1" hangingPunct="1"/>
            <a:r>
              <a:rPr lang="en-US" smtClean="0">
                <a:sym typeface="Symbol" pitchFamily="18" charset="2"/>
              </a:rPr>
              <a:t>Mỗi lần gọi đến BFS ở trong chương trình chính sẽ sinh ra một thành phần liên thông</a:t>
            </a:r>
          </a:p>
          <a:p>
            <a:pPr algn="just" eaLnBrk="1" hangingPunct="1"/>
            <a:r>
              <a:rPr lang="en-US" smtClean="0">
                <a:sym typeface="Symbol" pitchFamily="18" charset="2"/>
              </a:rPr>
              <a:t>Xét sự tồn tại đường đi từ đỉnh</a:t>
            </a:r>
            <a:r>
              <a:rPr lang="en-US" i="1" smtClean="0">
                <a:sym typeface="Symbol" pitchFamily="18" charset="2"/>
              </a:rPr>
              <a:t> s</a:t>
            </a:r>
            <a:r>
              <a:rPr lang="en-US" smtClean="0">
                <a:sym typeface="Symbol" pitchFamily="18" charset="2"/>
              </a:rPr>
              <a:t> đến đỉnh </a:t>
            </a:r>
            <a:r>
              <a:rPr lang="en-US" i="1" smtClean="0">
                <a:sym typeface="Symbol" pitchFamily="18" charset="2"/>
              </a:rPr>
              <a:t>t</a:t>
            </a:r>
            <a:r>
              <a:rPr lang="en-US" smtClean="0">
                <a:sym typeface="Symbol" pitchFamily="18" charset="2"/>
              </a:rPr>
              <a:t>:</a:t>
            </a:r>
          </a:p>
          <a:p>
            <a:pPr lvl="1" algn="just" eaLnBrk="1" hangingPunct="1"/>
            <a:r>
              <a:rPr lang="en-US" smtClean="0">
                <a:sym typeface="Symbol" pitchFamily="18" charset="2"/>
              </a:rPr>
              <a:t>Thực hiện BFS(s).</a:t>
            </a:r>
          </a:p>
          <a:p>
            <a:pPr lvl="1" algn="just" eaLnBrk="1" hangingPunct="1"/>
            <a:r>
              <a:rPr lang="en-US" smtClean="0">
                <a:sym typeface="Symbol" pitchFamily="18" charset="2"/>
              </a:rPr>
              <a:t>Nếu </a:t>
            </a:r>
            <a:r>
              <a:rPr lang="en-US" smtClean="0"/>
              <a:t>[t] = NIL thì không có đường đi, trái lại ta có đường đi </a:t>
            </a:r>
          </a:p>
          <a:p>
            <a:pPr lvl="1" algn="just" eaLnBrk="1" hangingPunct="1">
              <a:buFontTx/>
              <a:buNone/>
            </a:pPr>
            <a:r>
              <a:rPr lang="en-US" smtClean="0"/>
              <a:t>                 t </a:t>
            </a:r>
            <a:r>
              <a:rPr lang="en-US" smtClean="0">
                <a:sym typeface="Wingdings" pitchFamily="2" charset="2"/>
              </a:rPr>
              <a:t> </a:t>
            </a:r>
            <a:r>
              <a:rPr lang="en-US" smtClean="0">
                <a:sym typeface="Symbol" pitchFamily="18" charset="2"/>
              </a:rPr>
              <a:t></a:t>
            </a:r>
            <a:r>
              <a:rPr lang="en-US" smtClean="0"/>
              <a:t>[t] </a:t>
            </a:r>
            <a:r>
              <a:rPr lang="en-US" smtClean="0">
                <a:sym typeface="Wingdings" pitchFamily="2" charset="2"/>
              </a:rPr>
              <a:t> </a:t>
            </a:r>
            <a:r>
              <a:rPr lang="en-US" smtClean="0">
                <a:sym typeface="Symbol" pitchFamily="18" charset="2"/>
              </a:rPr>
              <a:t></a:t>
            </a:r>
            <a:r>
              <a:rPr lang="en-US" smtClean="0"/>
              <a:t>[</a:t>
            </a:r>
            <a:r>
              <a:rPr lang="en-US" smtClean="0">
                <a:sym typeface="Symbol" pitchFamily="18" charset="2"/>
              </a:rPr>
              <a:t></a:t>
            </a:r>
            <a:r>
              <a:rPr lang="en-US" smtClean="0"/>
              <a:t>[ t]] </a:t>
            </a:r>
            <a:r>
              <a:rPr lang="en-US" smtClean="0">
                <a:sym typeface="Wingdings" pitchFamily="2" charset="2"/>
              </a:rPr>
              <a:t> . . .  </a:t>
            </a:r>
            <a:r>
              <a:rPr lang="en-US" i="1" smtClean="0">
                <a:sym typeface="Wingdings" pitchFamily="2" charset="2"/>
              </a:rPr>
              <a:t>s</a:t>
            </a:r>
            <a:endParaRPr lang="en-US" i="1" smtClean="0">
              <a:sym typeface="Symbol" pitchFamily="18" charset="2"/>
            </a:endParaRPr>
          </a:p>
          <a:p>
            <a:pPr algn="just" eaLnBrk="1" hangingPunct="1"/>
            <a:r>
              <a:rPr lang="en-US" smtClean="0">
                <a:sym typeface="Symbol" pitchFamily="18" charset="2"/>
              </a:rPr>
              <a:t>Chú ý: BFS tìm được đường đi ngắn nhất theo số cạnh.</a:t>
            </a:r>
          </a:p>
        </p:txBody>
      </p:sp>
    </p:spTree>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3907" name="Slide Number Placeholder 4"/>
          <p:cNvSpPr>
            <a:spLocks noGrp="1"/>
          </p:cNvSpPr>
          <p:nvPr>
            <p:ph type="sldNum" sz="quarter" idx="11"/>
          </p:nvPr>
        </p:nvSpPr>
        <p:spPr>
          <a:noFill/>
        </p:spPr>
        <p:txBody>
          <a:bodyPr/>
          <a:lstStyle/>
          <a:p>
            <a:fld id="{993C04A5-E5A4-44E7-B629-B9B6F5EB49B3}" type="slidenum">
              <a:rPr lang="en-US"/>
              <a:pPr/>
              <a:t>226</a:t>
            </a:fld>
            <a:endParaRPr lang="en-US"/>
          </a:p>
        </p:txBody>
      </p:sp>
      <p:sp>
        <p:nvSpPr>
          <p:cNvPr id="123908" name="Rectangle 2"/>
          <p:cNvSpPr>
            <a:spLocks noGrp="1" noChangeArrowheads="1"/>
          </p:cNvSpPr>
          <p:nvPr>
            <p:ph type="title"/>
          </p:nvPr>
        </p:nvSpPr>
        <p:spPr/>
        <p:txBody>
          <a:bodyPr/>
          <a:lstStyle/>
          <a:p>
            <a:pPr eaLnBrk="1" hangingPunct="1"/>
            <a:endParaRPr lang="en-US" smtClean="0"/>
          </a:p>
        </p:txBody>
      </p:sp>
      <p:sp>
        <p:nvSpPr>
          <p:cNvPr id="123909" name="Rectangle 3"/>
          <p:cNvSpPr>
            <a:spLocks noGrp="1" noChangeArrowheads="1"/>
          </p:cNvSpPr>
          <p:nvPr>
            <p:ph type="body" idx="1"/>
          </p:nvPr>
        </p:nvSpPr>
        <p:spPr/>
        <p:txBody>
          <a:bodyPr/>
          <a:lstStyle/>
          <a:p>
            <a:pPr algn="ctr" eaLnBrk="1" hangingPunct="1">
              <a:buFontTx/>
              <a:buNone/>
            </a:pPr>
            <a:endParaRPr lang="en-US" sz="3600" smtClean="0">
              <a:solidFill>
                <a:srgbClr val="660066"/>
              </a:solidFill>
              <a:latin typeface="Arial Unicode MS" pitchFamily="34" charset="-128"/>
            </a:endParaRPr>
          </a:p>
          <a:p>
            <a:pPr algn="ctr" eaLnBrk="1" hangingPunct="1">
              <a:buFontTx/>
              <a:buNone/>
            </a:pPr>
            <a:r>
              <a:rPr lang="en-US" sz="5400" b="1" smtClean="0">
                <a:solidFill>
                  <a:srgbClr val="F01045"/>
                </a:solidFill>
                <a:latin typeface="Arial Unicode MS" pitchFamily="34" charset="-128"/>
              </a:rPr>
              <a:t>Tìm kiếm theo chiều sâu</a:t>
            </a:r>
          </a:p>
          <a:p>
            <a:pPr algn="ctr" eaLnBrk="1" hangingPunct="1">
              <a:buFontTx/>
              <a:buNone/>
            </a:pPr>
            <a:r>
              <a:rPr lang="en-US" sz="3600" smtClean="0">
                <a:solidFill>
                  <a:srgbClr val="660066"/>
                </a:solidFill>
                <a:latin typeface="Arial Unicode MS" pitchFamily="34" charset="-128"/>
              </a:rPr>
              <a:t>Depth-first Search (DFS)</a:t>
            </a:r>
          </a:p>
        </p:txBody>
      </p:sp>
    </p:spTree>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4931" name="Slide Number Placeholder 4"/>
          <p:cNvSpPr>
            <a:spLocks noGrp="1"/>
          </p:cNvSpPr>
          <p:nvPr>
            <p:ph type="sldNum" sz="quarter" idx="11"/>
          </p:nvPr>
        </p:nvSpPr>
        <p:spPr>
          <a:noFill/>
        </p:spPr>
        <p:txBody>
          <a:bodyPr/>
          <a:lstStyle/>
          <a:p>
            <a:fld id="{1D13F045-C147-4C8C-8AD4-B0F3CBCAB382}" type="slidenum">
              <a:rPr lang="en-US"/>
              <a:pPr/>
              <a:t>227</a:t>
            </a:fld>
            <a:endParaRPr lang="en-US"/>
          </a:p>
        </p:txBody>
      </p:sp>
      <p:sp>
        <p:nvSpPr>
          <p:cNvPr id="124932" name="Rectangle 2"/>
          <p:cNvSpPr>
            <a:spLocks noGrp="1" noChangeArrowheads="1"/>
          </p:cNvSpPr>
          <p:nvPr>
            <p:ph type="title"/>
          </p:nvPr>
        </p:nvSpPr>
        <p:spPr/>
        <p:txBody>
          <a:bodyPr/>
          <a:lstStyle/>
          <a:p>
            <a:pPr eaLnBrk="1" hangingPunct="1"/>
            <a:r>
              <a:rPr lang="en-US" smtClean="0"/>
              <a:t>Ý tưởng của tìm kiếm theo chiều sâu</a:t>
            </a:r>
          </a:p>
        </p:txBody>
      </p:sp>
      <p:sp>
        <p:nvSpPr>
          <p:cNvPr id="124933" name="Rectangle 3"/>
          <p:cNvSpPr>
            <a:spLocks noGrp="1" noChangeArrowheads="1"/>
          </p:cNvSpPr>
          <p:nvPr>
            <p:ph type="body" idx="1"/>
          </p:nvPr>
        </p:nvSpPr>
        <p:spPr>
          <a:xfrm>
            <a:off x="304800" y="1665288"/>
            <a:ext cx="8472488" cy="4735512"/>
          </a:xfrm>
        </p:spPr>
        <p:txBody>
          <a:bodyPr/>
          <a:lstStyle/>
          <a:p>
            <a:pPr algn="just" eaLnBrk="1" hangingPunct="1"/>
            <a:r>
              <a:rPr lang="en-GB" sz="2400" smtClean="0">
                <a:latin typeface=".VnTime" pitchFamily="34" charset="0"/>
              </a:rPr>
              <a:t>Ta sÏ b¾t ®Çu t×m kiÕm tõ mét ®Ønh </a:t>
            </a:r>
            <a:r>
              <a:rPr lang="en-GB" sz="2400" i="1" smtClean="0">
                <a:latin typeface=".VnTime" pitchFamily="34" charset="0"/>
              </a:rPr>
              <a:t>s</a:t>
            </a:r>
            <a:r>
              <a:rPr lang="en-GB" sz="2400" smtClean="0">
                <a:latin typeface=".VnTime" pitchFamily="34" charset="0"/>
              </a:rPr>
              <a:t> nµo ®ã cña ®å thÞ. Sau ®ã chän </a:t>
            </a:r>
            <a:r>
              <a:rPr lang="en-GB" sz="2400" i="1" smtClean="0">
                <a:latin typeface=".VnTime" pitchFamily="34" charset="0"/>
              </a:rPr>
              <a:t>u</a:t>
            </a:r>
            <a:r>
              <a:rPr lang="en-GB" sz="2400" smtClean="0">
                <a:latin typeface=".VnTime" pitchFamily="34" charset="0"/>
              </a:rPr>
              <a:t> lµ mét ®Ønh tuú ý kÒ víi </a:t>
            </a:r>
            <a:r>
              <a:rPr lang="en-GB" sz="2400" i="1" smtClean="0">
                <a:latin typeface=".VnTime" pitchFamily="34" charset="0"/>
              </a:rPr>
              <a:t>s </a:t>
            </a:r>
            <a:r>
              <a:rPr lang="en-GB" sz="2400" smtClean="0">
                <a:latin typeface=".VnTime" pitchFamily="34" charset="0"/>
              </a:rPr>
              <a:t>vµ lÆp l¹i qu¸ tr×nh ®èi víi </a:t>
            </a:r>
            <a:r>
              <a:rPr lang="en-GB" sz="2400" i="1" smtClean="0">
                <a:latin typeface=".VnTime" pitchFamily="34" charset="0"/>
              </a:rPr>
              <a:t>u</a:t>
            </a:r>
            <a:r>
              <a:rPr lang="en-GB" sz="2400" smtClean="0">
                <a:latin typeface=".VnTime" pitchFamily="34" charset="0"/>
              </a:rPr>
              <a:t>. </a:t>
            </a:r>
          </a:p>
          <a:p>
            <a:pPr algn="just" eaLnBrk="1" hangingPunct="1"/>
            <a:r>
              <a:rPr lang="en-GB" sz="2400" smtClean="0">
                <a:latin typeface=".VnTimeH" pitchFamily="34" charset="0"/>
              </a:rPr>
              <a:t>ë</a:t>
            </a:r>
            <a:r>
              <a:rPr lang="en-GB" sz="2400" smtClean="0">
                <a:latin typeface=".VnTime" pitchFamily="34" charset="0"/>
              </a:rPr>
              <a:t> b­íc tæng qu¸t, gi¶ sö ta ®ang xÐt ®Ønh </a:t>
            </a:r>
            <a:r>
              <a:rPr lang="en-GB" sz="2400" i="1" smtClean="0">
                <a:latin typeface=".VnTime" pitchFamily="34" charset="0"/>
              </a:rPr>
              <a:t>v:</a:t>
            </a:r>
          </a:p>
          <a:p>
            <a:pPr lvl="1" algn="just" eaLnBrk="1" hangingPunct="1"/>
            <a:r>
              <a:rPr lang="en-GB" sz="2000" smtClean="0">
                <a:latin typeface=".VnTime" pitchFamily="34" charset="0"/>
              </a:rPr>
              <a:t> NÕu nh­ trong sè c¸c ®Ønh kÒ víi </a:t>
            </a:r>
            <a:r>
              <a:rPr lang="en-GB" sz="2000" i="1" smtClean="0">
                <a:latin typeface=".VnTime" pitchFamily="34" charset="0"/>
              </a:rPr>
              <a:t>v</a:t>
            </a:r>
            <a:r>
              <a:rPr lang="en-GB" sz="2000" smtClean="0">
                <a:latin typeface=".VnTime" pitchFamily="34" charset="0"/>
              </a:rPr>
              <a:t> t×m ®­îc ®Ønh </a:t>
            </a:r>
            <a:r>
              <a:rPr lang="en-GB" sz="2000" i="1" smtClean="0">
                <a:latin typeface=".VnTime" pitchFamily="34" charset="0"/>
              </a:rPr>
              <a:t>w</a:t>
            </a:r>
            <a:r>
              <a:rPr lang="en-GB" sz="2000" smtClean="0">
                <a:latin typeface=".VnTime" pitchFamily="34" charset="0"/>
              </a:rPr>
              <a:t> lµ ch­a ®­îc th</a:t>
            </a:r>
            <a:r>
              <a:rPr lang="en-GB" sz="2000" smtClean="0"/>
              <a:t>ă</a:t>
            </a:r>
            <a:r>
              <a:rPr lang="en-GB" sz="2000" smtClean="0">
                <a:latin typeface=".VnTime" pitchFamily="34" charset="0"/>
              </a:rPr>
              <a:t>m th× ta sÏ th</a:t>
            </a:r>
            <a:r>
              <a:rPr lang="en-GB" sz="2000" smtClean="0"/>
              <a:t>ă</a:t>
            </a:r>
            <a:r>
              <a:rPr lang="en-GB" sz="2000" smtClean="0">
                <a:latin typeface=".VnTime" pitchFamily="34" charset="0"/>
              </a:rPr>
              <a:t>m ®Ønh nµy (nã sÏ trë thµnh ®· th</a:t>
            </a:r>
            <a:r>
              <a:rPr lang="en-GB" sz="2000" smtClean="0"/>
              <a:t>ă</a:t>
            </a:r>
            <a:r>
              <a:rPr lang="en-GB" sz="2000" smtClean="0">
                <a:latin typeface=".VnTime" pitchFamily="34" charset="0"/>
              </a:rPr>
              <a:t>m </a:t>
            </a:r>
            <a:r>
              <a:rPr lang="en-GB" sz="2000" smtClean="0"/>
              <a:t>nhưng chưa duyệt xong</a:t>
            </a:r>
            <a:r>
              <a:rPr lang="en-GB" sz="2000" smtClean="0">
                <a:latin typeface=".VnTime" pitchFamily="34" charset="0"/>
              </a:rPr>
              <a:t>) vµ b¾t ®Çu tõ nã ta sÏ tiÕp tôc qu¸ tr×nh t×m kiÕm. </a:t>
            </a:r>
          </a:p>
          <a:p>
            <a:pPr lvl="1" algn="just" eaLnBrk="1" hangingPunct="1"/>
            <a:r>
              <a:rPr lang="en-GB" sz="2000" smtClean="0">
                <a:latin typeface=".VnTime" pitchFamily="34" charset="0"/>
              </a:rPr>
              <a:t>NÕu nh­ kh«ng cßn ®Ønh nµo kÒ víi </a:t>
            </a:r>
            <a:r>
              <a:rPr lang="en-GB" sz="2000" i="1" smtClean="0">
                <a:latin typeface=".VnTime" pitchFamily="34" charset="0"/>
              </a:rPr>
              <a:t>v</a:t>
            </a:r>
            <a:r>
              <a:rPr lang="en-GB" sz="2000" smtClean="0">
                <a:latin typeface=".VnTime" pitchFamily="34" charset="0"/>
              </a:rPr>
              <a:t> lµ ch­a th</a:t>
            </a:r>
            <a:r>
              <a:rPr lang="en-GB" sz="2000" smtClean="0"/>
              <a:t>ă</a:t>
            </a:r>
            <a:r>
              <a:rPr lang="en-GB" sz="2000" smtClean="0">
                <a:latin typeface=".VnTime" pitchFamily="34" charset="0"/>
              </a:rPr>
              <a:t>m th× ta sÏ nãi r»ng ®Ønh nµy lµ ®· duyÖt xong vµ quay trë l¹i tiÕp tôc t×m kiÕm tõ ®Ønh mµ tr­íc ®ã ta ®Õn ®­îc ®Ønh </a:t>
            </a:r>
            <a:r>
              <a:rPr lang="en-GB" sz="2000" i="1" smtClean="0">
                <a:latin typeface=".VnTime" pitchFamily="34" charset="0"/>
              </a:rPr>
              <a:t>v</a:t>
            </a:r>
            <a:r>
              <a:rPr lang="en-GB" sz="2000" smtClean="0">
                <a:latin typeface=".VnTime" pitchFamily="34" charset="0"/>
              </a:rPr>
              <a:t> (nÕu </a:t>
            </a:r>
            <a:r>
              <a:rPr lang="en-GB" sz="2000" i="1" smtClean="0">
                <a:latin typeface=".VnTime" pitchFamily="34" charset="0"/>
              </a:rPr>
              <a:t>v = s</a:t>
            </a:r>
            <a:r>
              <a:rPr lang="en-GB" sz="2000" smtClean="0">
                <a:latin typeface=".VnTime" pitchFamily="34" charset="0"/>
              </a:rPr>
              <a:t>, th× kÕt thóc t×m kiÕm).  </a:t>
            </a:r>
          </a:p>
          <a:p>
            <a:pPr algn="just" eaLnBrk="1" hangingPunct="1"/>
            <a:r>
              <a:rPr lang="en-GB" sz="2400" smtClean="0">
                <a:latin typeface=".VnTime" pitchFamily="34" charset="0"/>
              </a:rPr>
              <a:t>Cã thÓ nãi n«m na lµ t×m kiÕm theo chiÒu s©u b¾t ®Çu tõ ®Ønh </a:t>
            </a:r>
            <a:r>
              <a:rPr lang="en-GB" sz="2400" i="1" smtClean="0">
                <a:latin typeface=".VnTime" pitchFamily="34" charset="0"/>
              </a:rPr>
              <a:t>s</a:t>
            </a:r>
            <a:r>
              <a:rPr lang="en-GB" sz="2400" smtClean="0">
                <a:latin typeface=".VnTime" pitchFamily="34" charset="0"/>
              </a:rPr>
              <a:t> ®­îc thùc hiÖn trªn c¬ së t×m kiÕm theo chiÒu s©u tõ tÊt c¶ c¸c ®Ønh ch­a th</a:t>
            </a:r>
            <a:r>
              <a:rPr lang="en-GB" sz="2400" smtClean="0"/>
              <a:t>ă</a:t>
            </a:r>
            <a:r>
              <a:rPr lang="en-GB" sz="2400" smtClean="0">
                <a:latin typeface=".VnTime" pitchFamily="34" charset="0"/>
              </a:rPr>
              <a:t>m kÒ víi </a:t>
            </a:r>
            <a:r>
              <a:rPr lang="en-GB" sz="2400" i="1" smtClean="0">
                <a:latin typeface=".VnTime" pitchFamily="34" charset="0"/>
              </a:rPr>
              <a:t>s</a:t>
            </a:r>
            <a:r>
              <a:rPr lang="en-GB" sz="2400" smtClean="0">
                <a:latin typeface=".VnTime" pitchFamily="34" charset="0"/>
              </a:rPr>
              <a:t>.</a:t>
            </a:r>
            <a:r>
              <a:rPr lang="en-US" sz="2400" smtClean="0">
                <a:latin typeface=".VnTime" pitchFamily="34" charset="0"/>
              </a:rPr>
              <a:t> </a:t>
            </a:r>
          </a:p>
        </p:txBody>
      </p:sp>
    </p:spTree>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5955" name="Slide Number Placeholder 4"/>
          <p:cNvSpPr>
            <a:spLocks noGrp="1"/>
          </p:cNvSpPr>
          <p:nvPr>
            <p:ph type="sldNum" sz="quarter" idx="11"/>
          </p:nvPr>
        </p:nvSpPr>
        <p:spPr>
          <a:noFill/>
        </p:spPr>
        <p:txBody>
          <a:bodyPr/>
          <a:lstStyle/>
          <a:p>
            <a:fld id="{AFB2F957-E0FA-46B9-A3F1-E156B087FE68}" type="slidenum">
              <a:rPr lang="en-US"/>
              <a:pPr/>
              <a:t>228</a:t>
            </a:fld>
            <a:endParaRPr lang="en-US"/>
          </a:p>
        </p:txBody>
      </p:sp>
      <p:sp>
        <p:nvSpPr>
          <p:cNvPr id="125956" name="Rectangle 2"/>
          <p:cNvSpPr>
            <a:spLocks noGrp="1" noChangeArrowheads="1"/>
          </p:cNvSpPr>
          <p:nvPr>
            <p:ph type="title"/>
          </p:nvPr>
        </p:nvSpPr>
        <p:spPr/>
        <p:txBody>
          <a:bodyPr/>
          <a:lstStyle/>
          <a:p>
            <a:pPr eaLnBrk="1" hangingPunct="1"/>
            <a:r>
              <a:rPr lang="en-US" smtClean="0"/>
              <a:t>Mô tả DFS</a:t>
            </a:r>
          </a:p>
        </p:txBody>
      </p:sp>
      <p:sp>
        <p:nvSpPr>
          <p:cNvPr id="125957" name="Rectangle 3"/>
          <p:cNvSpPr>
            <a:spLocks noGrp="1" noChangeArrowheads="1"/>
          </p:cNvSpPr>
          <p:nvPr>
            <p:ph type="body" idx="1"/>
          </p:nvPr>
        </p:nvSpPr>
        <p:spPr>
          <a:xfrm>
            <a:off x="152400" y="1700213"/>
            <a:ext cx="8839200" cy="4700587"/>
          </a:xfrm>
        </p:spPr>
        <p:txBody>
          <a:bodyPr/>
          <a:lstStyle/>
          <a:p>
            <a:pPr eaLnBrk="1" hangingPunct="1">
              <a:spcBef>
                <a:spcPts val="1200"/>
              </a:spcBef>
            </a:pPr>
            <a:r>
              <a:rPr lang="en-US" sz="2400" b="1" smtClean="0">
                <a:solidFill>
                  <a:srgbClr val="CC3300"/>
                </a:solidFill>
              </a:rPr>
              <a:t>Input:</a:t>
            </a:r>
            <a:r>
              <a:rPr lang="en-US" sz="2400" b="1" smtClean="0"/>
              <a:t> </a:t>
            </a:r>
            <a:r>
              <a:rPr lang="en-US" sz="2400" smtClean="0"/>
              <a:t>Đồ thị</a:t>
            </a:r>
            <a:r>
              <a:rPr lang="en-US" sz="2400" b="1" smtClean="0"/>
              <a:t> </a:t>
            </a:r>
            <a:r>
              <a:rPr lang="en-US" sz="2400" i="1" smtClean="0"/>
              <a:t>G </a:t>
            </a:r>
            <a:r>
              <a:rPr lang="en-US" sz="2400" smtClean="0">
                <a:latin typeface="MTSYN" charset="-127"/>
              </a:rPr>
              <a:t>= </a:t>
            </a:r>
            <a:r>
              <a:rPr lang="en-US" sz="2400" smtClean="0">
                <a:latin typeface="RMTMI" charset="-95"/>
              </a:rPr>
              <a:t>(</a:t>
            </a:r>
            <a:r>
              <a:rPr lang="en-US" sz="2400" i="1" smtClean="0"/>
              <a:t>V</a:t>
            </a:r>
            <a:r>
              <a:rPr lang="en-US" sz="2400" smtClean="0">
                <a:latin typeface="RMTMI" charset="-95"/>
              </a:rPr>
              <a:t>,</a:t>
            </a:r>
            <a:r>
              <a:rPr lang="en-US" sz="2400" i="1" smtClean="0">
                <a:latin typeface="RMTMI" charset="-95"/>
              </a:rPr>
              <a:t> </a:t>
            </a:r>
            <a:r>
              <a:rPr lang="en-US" sz="2400" i="1" smtClean="0"/>
              <a:t>E</a:t>
            </a:r>
            <a:r>
              <a:rPr lang="en-US" sz="2400" smtClean="0">
                <a:latin typeface="RMTMI" charset="-95"/>
              </a:rPr>
              <a:t>) cho bởi danh sách kề</a:t>
            </a:r>
            <a:endParaRPr lang="en-US" sz="2400" smtClean="0"/>
          </a:p>
          <a:p>
            <a:pPr eaLnBrk="1" hangingPunct="1">
              <a:spcBef>
                <a:spcPts val="1200"/>
              </a:spcBef>
            </a:pPr>
            <a:r>
              <a:rPr lang="en-US" sz="2400" b="1" smtClean="0">
                <a:solidFill>
                  <a:srgbClr val="CC3300"/>
                </a:solidFill>
              </a:rPr>
              <a:t>Output:</a:t>
            </a:r>
          </a:p>
          <a:p>
            <a:pPr lvl="1" eaLnBrk="1" hangingPunct="1">
              <a:spcBef>
                <a:spcPts val="1200"/>
              </a:spcBef>
            </a:pPr>
            <a:r>
              <a:rPr lang="en-US" b="1" smtClean="0"/>
              <a:t>2 mốc thời gian cho mỗi đỉnh (là các số nguyên trong khoảng</a:t>
            </a:r>
            <a:r>
              <a:rPr lang="en-US" smtClean="0"/>
              <a:t> 1 và 2|</a:t>
            </a:r>
            <a:r>
              <a:rPr lang="en-US" i="1" smtClean="0"/>
              <a:t>V</a:t>
            </a:r>
            <a:r>
              <a:rPr lang="en-US" smtClean="0"/>
              <a:t>|).</a:t>
            </a:r>
          </a:p>
          <a:p>
            <a:pPr lvl="2" eaLnBrk="1" hangingPunct="1">
              <a:spcBef>
                <a:spcPts val="1200"/>
              </a:spcBef>
            </a:pPr>
            <a:r>
              <a:rPr lang="en-US" sz="2400" i="1" smtClean="0"/>
              <a:t>d</a:t>
            </a:r>
            <a:r>
              <a:rPr lang="en-US" sz="2400" smtClean="0"/>
              <a:t>[</a:t>
            </a:r>
            <a:r>
              <a:rPr lang="en-US" sz="2400" i="1" smtClean="0"/>
              <a:t>v</a:t>
            </a:r>
            <a:r>
              <a:rPr lang="en-US" sz="2400" smtClean="0"/>
              <a:t>] </a:t>
            </a:r>
            <a:r>
              <a:rPr lang="en-US" sz="2400" smtClean="0">
                <a:latin typeface="MTSYN" charset="-127"/>
              </a:rPr>
              <a:t>= </a:t>
            </a:r>
            <a:r>
              <a:rPr lang="en-US" sz="2400" b="1" i="1" smtClean="0"/>
              <a:t>thời điểm bắt đầu thăm </a:t>
            </a:r>
            <a:r>
              <a:rPr lang="en-US" sz="2400" smtClean="0"/>
              <a:t>(</a:t>
            </a:r>
            <a:r>
              <a:rPr lang="en-US" sz="2400" i="1" smtClean="0"/>
              <a:t>v </a:t>
            </a:r>
            <a:r>
              <a:rPr lang="en-US" sz="2400" smtClean="0"/>
              <a:t>chuyển từ trắng sang xám)</a:t>
            </a:r>
            <a:endParaRPr lang="en-US" sz="2400" b="1" i="1" smtClean="0"/>
          </a:p>
          <a:p>
            <a:pPr lvl="2" eaLnBrk="1" hangingPunct="1">
              <a:spcBef>
                <a:spcPts val="1200"/>
              </a:spcBef>
            </a:pPr>
            <a:r>
              <a:rPr lang="en-US" sz="2400" i="1" smtClean="0"/>
              <a:t>f </a:t>
            </a:r>
            <a:r>
              <a:rPr lang="en-US" sz="2400" smtClean="0"/>
              <a:t>[</a:t>
            </a:r>
            <a:r>
              <a:rPr lang="en-US" sz="2400" i="1" smtClean="0"/>
              <a:t>v</a:t>
            </a:r>
            <a:r>
              <a:rPr lang="en-US" sz="2400" smtClean="0"/>
              <a:t>] </a:t>
            </a:r>
            <a:r>
              <a:rPr lang="en-US" sz="2400" smtClean="0">
                <a:latin typeface="MTSYN" charset="-127"/>
              </a:rPr>
              <a:t>= </a:t>
            </a:r>
            <a:r>
              <a:rPr lang="en-US" sz="2400" b="1" i="1" smtClean="0"/>
              <a:t>thời điểm kết thúc thăm</a:t>
            </a:r>
            <a:r>
              <a:rPr lang="en-US" sz="2400" smtClean="0">
                <a:latin typeface="MTSYN" charset="-127"/>
              </a:rPr>
              <a:t> </a:t>
            </a:r>
            <a:r>
              <a:rPr lang="en-US" sz="2400" smtClean="0"/>
              <a:t>(</a:t>
            </a:r>
            <a:r>
              <a:rPr lang="en-US" sz="2400" i="1" smtClean="0"/>
              <a:t>v</a:t>
            </a:r>
            <a:r>
              <a:rPr lang="en-US" sz="2400" smtClean="0"/>
              <a:t> chuyển từ xám sang đen)</a:t>
            </a:r>
            <a:endParaRPr lang="en-US" sz="2400" b="1" i="1" smtClean="0"/>
          </a:p>
          <a:p>
            <a:pPr lvl="1" eaLnBrk="1" hangingPunct="1">
              <a:spcBef>
                <a:spcPts val="1200"/>
              </a:spcBef>
            </a:pPr>
            <a:r>
              <a:rPr lang="en-US" smtClean="0">
                <a:sym typeface="Symbol" pitchFamily="18" charset="2"/>
              </a:rPr>
              <a:t></a:t>
            </a:r>
            <a:r>
              <a:rPr lang="en-US" smtClean="0"/>
              <a:t>[</a:t>
            </a:r>
            <a:r>
              <a:rPr lang="en-US" i="1" smtClean="0"/>
              <a:t>v</a:t>
            </a:r>
            <a:r>
              <a:rPr lang="en-US" smtClean="0"/>
              <a:t>] : đỉnh đi trước </a:t>
            </a:r>
            <a:r>
              <a:rPr lang="en-US" i="1" smtClean="0"/>
              <a:t>v –</a:t>
            </a:r>
            <a:r>
              <a:rPr lang="en-US" smtClean="0"/>
              <a:t> tức là đỉnh mà từ đó ta đến thăm</a:t>
            </a:r>
            <a:r>
              <a:rPr lang="en-US" i="1" smtClean="0"/>
              <a:t> v</a:t>
            </a:r>
            <a:r>
              <a:rPr lang="en-US" smtClean="0"/>
              <a:t>.</a:t>
            </a:r>
          </a:p>
          <a:p>
            <a:pPr eaLnBrk="1" hangingPunct="1">
              <a:spcBef>
                <a:spcPts val="1200"/>
              </a:spcBef>
            </a:pPr>
            <a:r>
              <a:rPr lang="en-US" sz="2400" smtClean="0"/>
              <a:t>Sử dụng biến color để ghi nhận trạng thái của các đỉnh như đã mô tả.</a:t>
            </a:r>
          </a:p>
          <a:p>
            <a:pPr lvl="1" eaLnBrk="1" hangingPunct="1"/>
            <a:endParaRPr lang="en-US" sz="2000" b="1" i="1" smtClean="0"/>
          </a:p>
          <a:p>
            <a:pPr eaLnBrk="1" hangingPunct="1"/>
            <a:endParaRPr lang="en-US" sz="2400" smtClean="0"/>
          </a:p>
          <a:p>
            <a:pPr eaLnBrk="1" hangingPunct="1"/>
            <a:endParaRPr lang="en-US" smtClean="0"/>
          </a:p>
        </p:txBody>
      </p:sp>
    </p:spTree>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Footer Placeholder 4"/>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6979" name="Slide Number Placeholder 5"/>
          <p:cNvSpPr>
            <a:spLocks noGrp="1"/>
          </p:cNvSpPr>
          <p:nvPr>
            <p:ph type="sldNum" sz="quarter" idx="11"/>
          </p:nvPr>
        </p:nvSpPr>
        <p:spPr>
          <a:noFill/>
        </p:spPr>
        <p:txBody>
          <a:bodyPr/>
          <a:lstStyle/>
          <a:p>
            <a:fld id="{4A753A27-C8BA-4E07-AAE2-A2925DCCC72D}" type="slidenum">
              <a:rPr lang="en-US"/>
              <a:pPr/>
              <a:t>229</a:t>
            </a:fld>
            <a:endParaRPr lang="en-US"/>
          </a:p>
        </p:txBody>
      </p:sp>
      <p:sp>
        <p:nvSpPr>
          <p:cNvPr id="126980" name="Rectangle 2"/>
          <p:cNvSpPr>
            <a:spLocks noGrp="1" noChangeArrowheads="1"/>
          </p:cNvSpPr>
          <p:nvPr>
            <p:ph type="title"/>
          </p:nvPr>
        </p:nvSpPr>
        <p:spPr/>
        <p:txBody>
          <a:bodyPr/>
          <a:lstStyle/>
          <a:p>
            <a:pPr eaLnBrk="1" hangingPunct="1"/>
            <a:r>
              <a:rPr lang="en-US" smtClean="0"/>
              <a:t>Depth-First Search: Code</a:t>
            </a:r>
          </a:p>
        </p:txBody>
      </p:sp>
      <p:sp>
        <p:nvSpPr>
          <p:cNvPr id="126981" name="Rectangle 3"/>
          <p:cNvSpPr>
            <a:spLocks noGrp="1" noChangeArrowheads="1"/>
          </p:cNvSpPr>
          <p:nvPr>
            <p:ph type="body" sz="half" idx="1"/>
          </p:nvPr>
        </p:nvSpPr>
        <p:spPr>
          <a:xfrm>
            <a:off x="179388" y="1484313"/>
            <a:ext cx="4287837" cy="5068887"/>
          </a:xfrm>
        </p:spPr>
        <p:txBody>
          <a:bodyPr/>
          <a:lstStyle/>
          <a:p>
            <a:pPr eaLnBrk="1" hangingPunct="1">
              <a:buFontTx/>
              <a:buNone/>
            </a:pPr>
            <a:r>
              <a:rPr lang="en-US" sz="1600" b="1" smtClean="0">
                <a:solidFill>
                  <a:srgbClr val="990000"/>
                </a:solidFill>
                <a:latin typeface="Courier New" pitchFamily="49" charset="0"/>
              </a:rPr>
              <a:t>DFS(G)</a:t>
            </a:r>
          </a:p>
          <a:p>
            <a:pPr eaLnBrk="1" hangingPunct="1">
              <a:buFontTx/>
              <a:buNone/>
            </a:pPr>
            <a:r>
              <a:rPr lang="en-US" sz="1600" b="1" smtClean="0">
                <a:latin typeface="Courier New" pitchFamily="49" charset="0"/>
              </a:rPr>
              <a:t>BEGIN</a:t>
            </a:r>
          </a:p>
          <a:p>
            <a:pPr eaLnBrk="1" hangingPunct="1">
              <a:buFontTx/>
              <a:buNone/>
            </a:pPr>
            <a:r>
              <a:rPr lang="en-US" sz="1600" b="1" smtClean="0">
                <a:latin typeface="Courier New" pitchFamily="49" charset="0"/>
              </a:rPr>
              <a:t>   for v</a:t>
            </a:r>
            <a:r>
              <a:rPr lang="en-US" sz="1600" b="1" smtClean="0">
                <a:latin typeface="Courier New" pitchFamily="49" charset="0"/>
                <a:sym typeface="Symbol" pitchFamily="18" charset="2"/>
              </a:rPr>
              <a:t>V do</a:t>
            </a:r>
          </a:p>
          <a:p>
            <a:pPr eaLnBrk="1" hangingPunct="1">
              <a:buFontTx/>
              <a:buNone/>
            </a:pPr>
            <a:r>
              <a:rPr lang="en-US" sz="1600" b="1" smtClean="0">
                <a:latin typeface="Courier New" pitchFamily="49" charset="0"/>
                <a:sym typeface="Symbol" pitchFamily="18" charset="2"/>
              </a:rPr>
              <a:t>   begin</a:t>
            </a:r>
          </a:p>
          <a:p>
            <a:pPr eaLnBrk="1" hangingPunct="1">
              <a:buFontTx/>
              <a:buNone/>
            </a:pPr>
            <a:r>
              <a:rPr lang="en-US" sz="1600" b="1" smtClean="0">
                <a:latin typeface="Courier New" pitchFamily="49" charset="0"/>
                <a:sym typeface="Symbol" pitchFamily="18" charset="2"/>
              </a:rPr>
              <a:t>      color[v] = WHITE;</a:t>
            </a:r>
          </a:p>
          <a:p>
            <a:pPr eaLnBrk="1" hangingPunct="1">
              <a:buFontTx/>
              <a:buNone/>
            </a:pPr>
            <a:r>
              <a:rPr lang="en-US" sz="1600" b="1" smtClean="0">
                <a:latin typeface="Courier New" pitchFamily="49" charset="0"/>
                <a:sym typeface="Symbol" pitchFamily="18" charset="2"/>
              </a:rPr>
              <a:t>      </a:t>
            </a:r>
            <a:r>
              <a:rPr lang="en-US" sz="1600" b="1" smtClean="0">
                <a:sym typeface="Symbol" pitchFamily="18" charset="2"/>
              </a:rPr>
              <a:t></a:t>
            </a:r>
            <a:r>
              <a:rPr lang="en-US" sz="1600" b="1" smtClean="0"/>
              <a:t>[</a:t>
            </a:r>
            <a:r>
              <a:rPr lang="en-US" sz="1600" b="1" i="1" smtClean="0"/>
              <a:t>v</a:t>
            </a:r>
            <a:r>
              <a:rPr lang="en-US" sz="1600" b="1" smtClean="0"/>
              <a:t>] = NIL</a:t>
            </a:r>
            <a:endParaRPr lang="en-US" sz="1600" b="1" smtClean="0">
              <a:latin typeface="Courier New" pitchFamily="49" charset="0"/>
              <a:sym typeface="Symbol" pitchFamily="18" charset="2"/>
            </a:endParaRPr>
          </a:p>
          <a:p>
            <a:pPr eaLnBrk="1" hangingPunct="1">
              <a:buFontTx/>
              <a:buNone/>
            </a:pPr>
            <a:r>
              <a:rPr lang="en-US" sz="1600" b="1" smtClean="0">
                <a:latin typeface="Courier New" pitchFamily="49" charset="0"/>
                <a:sym typeface="Symbol" pitchFamily="18" charset="2"/>
              </a:rPr>
              <a:t>   end;</a:t>
            </a:r>
          </a:p>
          <a:p>
            <a:pPr eaLnBrk="1" hangingPunct="1">
              <a:buFontTx/>
              <a:buNone/>
            </a:pPr>
            <a:r>
              <a:rPr lang="en-US" sz="1600" b="1" smtClean="0">
                <a:latin typeface="Courier New" pitchFamily="49" charset="0"/>
                <a:sym typeface="Symbol" pitchFamily="18" charset="2"/>
              </a:rPr>
              <a:t>   time = 0;</a:t>
            </a:r>
          </a:p>
          <a:p>
            <a:pPr eaLnBrk="1" hangingPunct="1">
              <a:buFontTx/>
              <a:buNone/>
            </a:pPr>
            <a:r>
              <a:rPr lang="en-US" sz="1600" b="1" smtClean="0">
                <a:latin typeface="Courier New" pitchFamily="49" charset="0"/>
                <a:sym typeface="Symbol" pitchFamily="18" charset="2"/>
              </a:rPr>
              <a:t>   for </a:t>
            </a:r>
            <a:r>
              <a:rPr lang="en-US" sz="1600" b="1" smtClean="0">
                <a:latin typeface="Courier New" pitchFamily="49" charset="0"/>
              </a:rPr>
              <a:t>u</a:t>
            </a:r>
            <a:r>
              <a:rPr lang="en-US" sz="1600" b="1" smtClean="0">
                <a:latin typeface="Courier New" pitchFamily="49" charset="0"/>
                <a:sym typeface="Symbol" pitchFamily="18" charset="2"/>
              </a:rPr>
              <a:t>V do</a:t>
            </a:r>
          </a:p>
          <a:p>
            <a:pPr eaLnBrk="1" hangingPunct="1">
              <a:buFontTx/>
              <a:buNone/>
            </a:pPr>
            <a:r>
              <a:rPr lang="en-US" sz="1600" b="1" smtClean="0">
                <a:latin typeface="Courier New" pitchFamily="49" charset="0"/>
                <a:sym typeface="Symbol" pitchFamily="18" charset="2"/>
              </a:rPr>
              <a:t>   begin</a:t>
            </a:r>
          </a:p>
          <a:p>
            <a:pPr eaLnBrk="1" hangingPunct="1">
              <a:buFontTx/>
              <a:buNone/>
            </a:pPr>
            <a:r>
              <a:rPr lang="en-US" sz="1600" b="1" smtClean="0">
                <a:latin typeface="Courier New" pitchFamily="49" charset="0"/>
                <a:sym typeface="Symbol" pitchFamily="18" charset="2"/>
              </a:rPr>
              <a:t>      if (color[u]= WHITE) then</a:t>
            </a:r>
          </a:p>
          <a:p>
            <a:pPr eaLnBrk="1" hangingPunct="1">
              <a:buFontTx/>
              <a:buNone/>
            </a:pPr>
            <a:r>
              <a:rPr lang="en-US" sz="1600" b="1" smtClean="0">
                <a:latin typeface="Courier New" pitchFamily="49" charset="0"/>
                <a:sym typeface="Symbol" pitchFamily="18" charset="2"/>
              </a:rPr>
              <a:t>         DFS(u);</a:t>
            </a:r>
          </a:p>
          <a:p>
            <a:pPr eaLnBrk="1" hangingPunct="1">
              <a:buFontTx/>
              <a:buNone/>
            </a:pPr>
            <a:r>
              <a:rPr lang="en-US" sz="1600" b="1" smtClean="0">
                <a:latin typeface="Courier New" pitchFamily="49" charset="0"/>
                <a:sym typeface="Symbol" pitchFamily="18" charset="2"/>
              </a:rPr>
              <a:t>   end;</a:t>
            </a:r>
          </a:p>
          <a:p>
            <a:pPr eaLnBrk="1" hangingPunct="1">
              <a:buFontTx/>
              <a:buNone/>
            </a:pPr>
            <a:r>
              <a:rPr lang="en-US" sz="1600" b="1" smtClean="0">
                <a:latin typeface="Courier New" pitchFamily="49" charset="0"/>
                <a:sym typeface="Symbol" pitchFamily="18" charset="2"/>
              </a:rPr>
              <a:t>END.</a:t>
            </a:r>
          </a:p>
        </p:txBody>
      </p:sp>
      <p:sp>
        <p:nvSpPr>
          <p:cNvPr id="126982" name="Rectangle 4"/>
          <p:cNvSpPr>
            <a:spLocks noGrp="1" noChangeArrowheads="1"/>
          </p:cNvSpPr>
          <p:nvPr>
            <p:ph type="body" sz="half" idx="2"/>
          </p:nvPr>
        </p:nvSpPr>
        <p:spPr>
          <a:xfrm>
            <a:off x="4627563" y="1484313"/>
            <a:ext cx="4287837" cy="5068887"/>
          </a:xfrm>
        </p:spPr>
        <p:txBody>
          <a:bodyPr/>
          <a:lstStyle/>
          <a:p>
            <a:pPr eaLnBrk="1" hangingPunct="1">
              <a:lnSpc>
                <a:spcPct val="90000"/>
              </a:lnSpc>
              <a:buFontTx/>
              <a:buNone/>
            </a:pPr>
            <a:r>
              <a:rPr lang="en-US" sz="1400" b="1" smtClean="0">
                <a:solidFill>
                  <a:srgbClr val="990000"/>
                </a:solidFill>
                <a:latin typeface="Courier New" pitchFamily="49" charset="0"/>
              </a:rPr>
              <a:t>procedure DFS(u);</a:t>
            </a:r>
          </a:p>
          <a:p>
            <a:pPr eaLnBrk="1" hangingPunct="1">
              <a:lnSpc>
                <a:spcPct val="90000"/>
              </a:lnSpc>
              <a:buFontTx/>
              <a:buNone/>
            </a:pPr>
            <a:r>
              <a:rPr lang="en-US" sz="1400" b="1" smtClean="0">
                <a:latin typeface="Courier New" pitchFamily="49" charset="0"/>
              </a:rPr>
              <a:t>begin</a:t>
            </a:r>
          </a:p>
          <a:p>
            <a:pPr eaLnBrk="1" hangingPunct="1">
              <a:lnSpc>
                <a:spcPct val="90000"/>
              </a:lnSpc>
              <a:buFontTx/>
              <a:buNone/>
            </a:pPr>
            <a:r>
              <a:rPr lang="en-US" sz="1400" b="1" smtClean="0">
                <a:latin typeface="Courier New" pitchFamily="49" charset="0"/>
              </a:rPr>
              <a:t>   color[u] = GRAY;</a:t>
            </a:r>
          </a:p>
          <a:p>
            <a:pPr eaLnBrk="1" hangingPunct="1">
              <a:lnSpc>
                <a:spcPct val="90000"/>
              </a:lnSpc>
              <a:buFontTx/>
              <a:buNone/>
            </a:pPr>
            <a:r>
              <a:rPr lang="en-US" sz="1400" b="1" smtClean="0">
                <a:latin typeface="Courier New" pitchFamily="49" charset="0"/>
              </a:rPr>
              <a:t>   time = time+1;</a:t>
            </a:r>
          </a:p>
          <a:p>
            <a:pPr eaLnBrk="1" hangingPunct="1">
              <a:lnSpc>
                <a:spcPct val="90000"/>
              </a:lnSpc>
              <a:buFontTx/>
              <a:buNone/>
            </a:pPr>
            <a:r>
              <a:rPr lang="en-US" sz="1400" b="1" smtClean="0">
                <a:latin typeface="Courier New" pitchFamily="49" charset="0"/>
              </a:rPr>
              <a:t>   d[u] = time;</a:t>
            </a:r>
          </a:p>
          <a:p>
            <a:pPr eaLnBrk="1" hangingPunct="1">
              <a:lnSpc>
                <a:spcPct val="90000"/>
              </a:lnSpc>
              <a:buFontTx/>
              <a:buNone/>
            </a:pPr>
            <a:r>
              <a:rPr lang="en-US" sz="1400" b="1" smtClean="0">
                <a:latin typeface="Courier New" pitchFamily="49" charset="0"/>
              </a:rPr>
              <a:t>   for v </a:t>
            </a:r>
            <a:r>
              <a:rPr lang="en-US" sz="1600" b="1" smtClean="0">
                <a:latin typeface="Courier New" pitchFamily="49" charset="0"/>
                <a:sym typeface="Symbol" pitchFamily="18" charset="2"/>
              </a:rPr>
              <a:t> Ke(u)do</a:t>
            </a:r>
          </a:p>
          <a:p>
            <a:pPr eaLnBrk="1" hangingPunct="1">
              <a:lnSpc>
                <a:spcPct val="90000"/>
              </a:lnSpc>
              <a:buFontTx/>
              <a:buNone/>
            </a:pPr>
            <a:r>
              <a:rPr lang="en-US" sz="1600" b="1" smtClean="0">
                <a:latin typeface="Courier New" pitchFamily="49" charset="0"/>
                <a:sym typeface="Symbol" pitchFamily="18" charset="2"/>
              </a:rPr>
              <a:t>      if (color[v]= WHITE)then</a:t>
            </a:r>
          </a:p>
          <a:p>
            <a:pPr eaLnBrk="1" hangingPunct="1">
              <a:lnSpc>
                <a:spcPct val="90000"/>
              </a:lnSpc>
              <a:buFontTx/>
              <a:buNone/>
            </a:pPr>
            <a:r>
              <a:rPr lang="en-US" sz="1600" b="1" smtClean="0">
                <a:latin typeface="Courier New" pitchFamily="49" charset="0"/>
                <a:sym typeface="Symbol" pitchFamily="18" charset="2"/>
              </a:rPr>
              <a:t>      begin</a:t>
            </a:r>
          </a:p>
          <a:p>
            <a:pPr eaLnBrk="1" hangingPunct="1">
              <a:lnSpc>
                <a:spcPct val="90000"/>
              </a:lnSpc>
              <a:buFontTx/>
              <a:buNone/>
            </a:pPr>
            <a:r>
              <a:rPr lang="en-US" sz="1600" b="1" smtClean="0">
                <a:latin typeface="Courier New" pitchFamily="49" charset="0"/>
                <a:sym typeface="Symbol" pitchFamily="18" charset="2"/>
              </a:rPr>
              <a:t>         </a:t>
            </a:r>
            <a:r>
              <a:rPr lang="en-US" sz="1600" b="1" smtClean="0">
                <a:sym typeface="Symbol" pitchFamily="18" charset="2"/>
              </a:rPr>
              <a:t></a:t>
            </a:r>
            <a:r>
              <a:rPr lang="en-US" sz="1600" b="1" smtClean="0"/>
              <a:t>[</a:t>
            </a:r>
            <a:r>
              <a:rPr lang="en-US" sz="1600" b="1" i="1" smtClean="0"/>
              <a:t>v</a:t>
            </a:r>
            <a:r>
              <a:rPr lang="en-US" sz="1600" b="1" smtClean="0"/>
              <a:t>] = u;</a:t>
            </a:r>
            <a:endParaRPr lang="en-US" sz="1600" b="1" smtClean="0">
              <a:latin typeface="Courier New" pitchFamily="49" charset="0"/>
              <a:sym typeface="Symbol" pitchFamily="18" charset="2"/>
            </a:endParaRPr>
          </a:p>
          <a:p>
            <a:pPr eaLnBrk="1" hangingPunct="1">
              <a:lnSpc>
                <a:spcPct val="90000"/>
              </a:lnSpc>
              <a:buFontTx/>
              <a:buNone/>
            </a:pPr>
            <a:r>
              <a:rPr lang="en-US" sz="1600" b="1" smtClean="0">
                <a:latin typeface="Courier New" pitchFamily="49" charset="0"/>
                <a:sym typeface="Symbol" pitchFamily="18" charset="2"/>
              </a:rPr>
              <a:t>         DFS(v);</a:t>
            </a:r>
          </a:p>
          <a:p>
            <a:pPr eaLnBrk="1" hangingPunct="1">
              <a:lnSpc>
                <a:spcPct val="90000"/>
              </a:lnSpc>
              <a:buFontTx/>
              <a:buNone/>
            </a:pPr>
            <a:r>
              <a:rPr lang="en-US" sz="1600" b="1" smtClean="0">
                <a:latin typeface="Courier New" pitchFamily="49" charset="0"/>
                <a:sym typeface="Symbol" pitchFamily="18" charset="2"/>
              </a:rPr>
              <a:t>      end;</a:t>
            </a:r>
          </a:p>
          <a:p>
            <a:pPr eaLnBrk="1" hangingPunct="1">
              <a:lnSpc>
                <a:spcPct val="90000"/>
              </a:lnSpc>
              <a:buFontTx/>
              <a:buNone/>
            </a:pPr>
            <a:r>
              <a:rPr lang="en-US" sz="1600" b="1" smtClean="0">
                <a:latin typeface="Courier New" pitchFamily="49" charset="0"/>
                <a:sym typeface="Symbol" pitchFamily="18" charset="2"/>
              </a:rPr>
              <a:t>   color[u] = BLACK;</a:t>
            </a:r>
          </a:p>
          <a:p>
            <a:pPr eaLnBrk="1" hangingPunct="1">
              <a:lnSpc>
                <a:spcPct val="90000"/>
              </a:lnSpc>
              <a:buFontTx/>
              <a:buNone/>
            </a:pPr>
            <a:r>
              <a:rPr lang="en-US" sz="1600" b="1" smtClean="0">
                <a:latin typeface="Courier New" pitchFamily="49" charset="0"/>
                <a:sym typeface="Symbol" pitchFamily="18" charset="2"/>
              </a:rPr>
              <a:t>   time = time+1;</a:t>
            </a:r>
          </a:p>
          <a:p>
            <a:pPr eaLnBrk="1" hangingPunct="1">
              <a:lnSpc>
                <a:spcPct val="90000"/>
              </a:lnSpc>
              <a:buFontTx/>
              <a:buNone/>
            </a:pPr>
            <a:r>
              <a:rPr lang="en-US" sz="1600" b="1" smtClean="0">
                <a:latin typeface="Courier New" pitchFamily="49" charset="0"/>
                <a:sym typeface="Symbol" pitchFamily="18" charset="2"/>
              </a:rPr>
              <a:t>   f[u] = time;</a:t>
            </a:r>
          </a:p>
          <a:p>
            <a:pPr eaLnBrk="1" hangingPunct="1">
              <a:lnSpc>
                <a:spcPct val="90000"/>
              </a:lnSpc>
              <a:buFontTx/>
              <a:buNone/>
            </a:pPr>
            <a:r>
              <a:rPr lang="en-US" sz="1600" b="1" smtClean="0">
                <a:latin typeface="Courier New" pitchFamily="49" charset="0"/>
                <a:sym typeface="Symbol" pitchFamily="18" charset="2"/>
              </a:rPr>
              <a:t>end;</a:t>
            </a:r>
          </a:p>
        </p:txBody>
      </p:sp>
      <p:sp>
        <p:nvSpPr>
          <p:cNvPr id="126983" name="Line 5"/>
          <p:cNvSpPr>
            <a:spLocks noChangeShapeType="1"/>
          </p:cNvSpPr>
          <p:nvPr/>
        </p:nvSpPr>
        <p:spPr bwMode="auto">
          <a:xfrm flipV="1">
            <a:off x="4495800" y="1524000"/>
            <a:ext cx="0" cy="4495800"/>
          </a:xfrm>
          <a:prstGeom prst="line">
            <a:avLst/>
          </a:prstGeom>
          <a:noFill/>
          <a:ln w="28575">
            <a:solidFill>
              <a:schemeClr val="tx1"/>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8003" name="Slide Number Placeholder 4"/>
          <p:cNvSpPr>
            <a:spLocks noGrp="1"/>
          </p:cNvSpPr>
          <p:nvPr>
            <p:ph type="sldNum" sz="quarter" idx="11"/>
          </p:nvPr>
        </p:nvSpPr>
        <p:spPr>
          <a:noFill/>
        </p:spPr>
        <p:txBody>
          <a:bodyPr/>
          <a:lstStyle/>
          <a:p>
            <a:fld id="{3F035E01-A91A-4675-9544-86DE17C534F6}" type="slidenum">
              <a:rPr lang="en-US"/>
              <a:pPr/>
              <a:t>230</a:t>
            </a:fld>
            <a:endParaRPr lang="en-US"/>
          </a:p>
        </p:txBody>
      </p:sp>
      <p:sp>
        <p:nvSpPr>
          <p:cNvPr id="128004" name="Rectangle 2"/>
          <p:cNvSpPr>
            <a:spLocks noGrp="1" noChangeArrowheads="1"/>
          </p:cNvSpPr>
          <p:nvPr>
            <p:ph type="title"/>
          </p:nvPr>
        </p:nvSpPr>
        <p:spPr/>
        <p:txBody>
          <a:bodyPr/>
          <a:lstStyle/>
          <a:p>
            <a:pPr eaLnBrk="1" hangingPunct="1"/>
            <a:r>
              <a:rPr lang="en-US" smtClean="0"/>
              <a:t>Phân tích thuật toán DFS</a:t>
            </a:r>
          </a:p>
        </p:txBody>
      </p:sp>
      <p:sp>
        <p:nvSpPr>
          <p:cNvPr id="128005" name="Rectangle 3"/>
          <p:cNvSpPr>
            <a:spLocks noGrp="1" noChangeArrowheads="1"/>
          </p:cNvSpPr>
          <p:nvPr>
            <p:ph type="body" idx="1"/>
          </p:nvPr>
        </p:nvSpPr>
        <p:spPr>
          <a:xfrm>
            <a:off x="457200" y="1524000"/>
            <a:ext cx="8382000" cy="4343400"/>
          </a:xfrm>
        </p:spPr>
        <p:txBody>
          <a:bodyPr/>
          <a:lstStyle/>
          <a:p>
            <a:pPr algn="just" eaLnBrk="1" hangingPunct="1">
              <a:spcBef>
                <a:spcPts val="1200"/>
              </a:spcBef>
            </a:pPr>
            <a:r>
              <a:rPr lang="en-US" sz="2400" smtClean="0"/>
              <a:t>Mỗi đỉnh được thăm đúng 1 lần, việc thăm mỗi đỉnh đòi hỏi chi phí thời gian </a:t>
            </a:r>
            <a:r>
              <a:rPr lang="en-US" sz="2400" i="1" smtClean="0"/>
              <a:t>O</a:t>
            </a:r>
            <a:r>
              <a:rPr lang="en-US" sz="2400" smtClean="0"/>
              <a:t>(1), suy ra thao tác thăm đỉnh đòi hỏi thời gian </a:t>
            </a:r>
            <a:r>
              <a:rPr lang="en-US" sz="2400" i="1" smtClean="0"/>
              <a:t>O</a:t>
            </a:r>
            <a:r>
              <a:rPr lang="en-US" sz="2400" smtClean="0"/>
              <a:t>(|</a:t>
            </a:r>
            <a:r>
              <a:rPr lang="en-US" sz="2400" i="1" smtClean="0"/>
              <a:t>V</a:t>
            </a:r>
            <a:r>
              <a:rPr lang="en-US" sz="2400" smtClean="0"/>
              <a:t>|). </a:t>
            </a:r>
          </a:p>
          <a:p>
            <a:pPr algn="just" eaLnBrk="1" hangingPunct="1">
              <a:spcBef>
                <a:spcPts val="1200"/>
              </a:spcBef>
            </a:pPr>
            <a:r>
              <a:rPr lang="en-US" sz="2400" smtClean="0"/>
              <a:t>Vòng lặp trong DFS(u) thực hiện việc duyệt cạnh của đồ thị</a:t>
            </a:r>
          </a:p>
          <a:p>
            <a:pPr lvl="1" algn="just" eaLnBrk="1" hangingPunct="1">
              <a:spcBef>
                <a:spcPts val="1200"/>
              </a:spcBef>
            </a:pPr>
            <a:r>
              <a:rPr lang="en-US" sz="2000" smtClean="0"/>
              <a:t>Mỗi cạnh được duyệt qua đúng một lần nếu đồ thị là có hướng và 2 lần nếu đồ thị là vô hướng</a:t>
            </a:r>
          </a:p>
          <a:p>
            <a:pPr lvl="1" algn="just" eaLnBrk="1" hangingPunct="1">
              <a:spcBef>
                <a:spcPts val="1200"/>
              </a:spcBef>
            </a:pPr>
            <a:r>
              <a:rPr lang="en-US" sz="2000" smtClean="0"/>
              <a:t>Như vậy tổng số lần lặp là </a:t>
            </a:r>
            <a:r>
              <a:rPr lang="en-US" sz="2000" i="1" smtClean="0"/>
              <a:t>O</a:t>
            </a:r>
            <a:r>
              <a:rPr lang="en-US" sz="2000" smtClean="0"/>
              <a:t>(|</a:t>
            </a:r>
            <a:r>
              <a:rPr lang="en-US" sz="2000" i="1" smtClean="0"/>
              <a:t>E|</a:t>
            </a:r>
            <a:r>
              <a:rPr lang="en-US" sz="2000" smtClean="0"/>
              <a:t>). </a:t>
            </a:r>
          </a:p>
          <a:p>
            <a:pPr algn="just" eaLnBrk="1" hangingPunct="1">
              <a:spcBef>
                <a:spcPts val="1200"/>
              </a:spcBef>
            </a:pPr>
            <a:r>
              <a:rPr lang="en-US" sz="2400" smtClean="0"/>
              <a:t>Vậy, thuật toán có thời gian </a:t>
            </a:r>
            <a:r>
              <a:rPr lang="en-US" sz="2400" i="1" smtClean="0"/>
              <a:t>O</a:t>
            </a:r>
            <a:r>
              <a:rPr lang="en-US" sz="2400" smtClean="0"/>
              <a:t>(|</a:t>
            </a:r>
            <a:r>
              <a:rPr lang="en-US" sz="2400" i="1" smtClean="0"/>
              <a:t>V|+|E|</a:t>
            </a:r>
            <a:r>
              <a:rPr lang="en-US" sz="2400" smtClean="0"/>
              <a:t>)</a:t>
            </a:r>
          </a:p>
          <a:p>
            <a:pPr algn="just" eaLnBrk="1" hangingPunct="1">
              <a:spcBef>
                <a:spcPts val="1200"/>
              </a:spcBef>
            </a:pPr>
            <a:r>
              <a:rPr lang="en-US" sz="2400" smtClean="0"/>
              <a:t>Đối với đồ thị, thuật toán có đánh giá như vậy gọi là </a:t>
            </a:r>
            <a:r>
              <a:rPr lang="en-US" sz="2400" b="1" i="1" smtClean="0"/>
              <a:t>thuật toán thời gian tuyến tính</a:t>
            </a:r>
          </a:p>
        </p:txBody>
      </p:sp>
    </p:spTree>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29027" name="Slide Number Placeholder 4"/>
          <p:cNvSpPr>
            <a:spLocks noGrp="1"/>
          </p:cNvSpPr>
          <p:nvPr>
            <p:ph type="sldNum" sz="quarter" idx="11"/>
          </p:nvPr>
        </p:nvSpPr>
        <p:spPr>
          <a:noFill/>
        </p:spPr>
        <p:txBody>
          <a:bodyPr/>
          <a:lstStyle/>
          <a:p>
            <a:fld id="{BB995F8E-D09C-4AEC-A65F-2803BB26FABF}" type="slidenum">
              <a:rPr lang="en-US"/>
              <a:pPr/>
              <a:t>231</a:t>
            </a:fld>
            <a:endParaRPr lang="en-US"/>
          </a:p>
        </p:txBody>
      </p:sp>
      <p:sp>
        <p:nvSpPr>
          <p:cNvPr id="129028" name="Rectangle 2"/>
          <p:cNvSpPr>
            <a:spLocks noGrp="1" noChangeArrowheads="1"/>
          </p:cNvSpPr>
          <p:nvPr>
            <p:ph type="title"/>
          </p:nvPr>
        </p:nvSpPr>
        <p:spPr/>
        <p:txBody>
          <a:bodyPr/>
          <a:lstStyle/>
          <a:p>
            <a:pPr eaLnBrk="1" hangingPunct="1"/>
            <a:r>
              <a:rPr lang="en-US" smtClean="0"/>
              <a:t>Ví dụ: DFS </a:t>
            </a:r>
          </a:p>
        </p:txBody>
      </p:sp>
      <p:sp>
        <p:nvSpPr>
          <p:cNvPr id="129029" name="Oval 3"/>
          <p:cNvSpPr>
            <a:spLocks noChangeArrowheads="1"/>
          </p:cNvSpPr>
          <p:nvPr/>
        </p:nvSpPr>
        <p:spPr bwMode="auto">
          <a:xfrm>
            <a:off x="1524000" y="23622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0"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1"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2"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3" name="Oval 7"/>
          <p:cNvSpPr>
            <a:spLocks noChangeArrowheads="1"/>
          </p:cNvSpPr>
          <p:nvPr/>
        </p:nvSpPr>
        <p:spPr bwMode="auto">
          <a:xfrm>
            <a:off x="4191000" y="47244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4" name="Oval 8"/>
          <p:cNvSpPr>
            <a:spLocks noChangeArrowheads="1"/>
          </p:cNvSpPr>
          <p:nvPr/>
        </p:nvSpPr>
        <p:spPr bwMode="auto">
          <a:xfrm>
            <a:off x="1524000" y="47244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5" name="Oval 9"/>
          <p:cNvSpPr>
            <a:spLocks noChangeArrowheads="1"/>
          </p:cNvSpPr>
          <p:nvPr/>
        </p:nvSpPr>
        <p:spPr bwMode="auto">
          <a:xfrm>
            <a:off x="228600" y="35052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sp>
        <p:nvSpPr>
          <p:cNvPr id="129036"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endParaRPr lang="en-US" sz="2800" b="1" u="none">
              <a:solidFill>
                <a:schemeClr val="accent1"/>
              </a:solidFill>
            </a:endParaRPr>
          </a:p>
        </p:txBody>
      </p:sp>
      <p:cxnSp>
        <p:nvCxnSpPr>
          <p:cNvPr id="129037" name="AutoShape 11"/>
          <p:cNvCxnSpPr>
            <a:cxnSpLocks noChangeShapeType="1"/>
            <a:stCxn id="129029" idx="3"/>
            <a:endCxn id="129035" idx="7"/>
          </p:cNvCxnSpPr>
          <p:nvPr/>
        </p:nvCxnSpPr>
        <p:spPr bwMode="auto">
          <a:xfrm flipH="1">
            <a:off x="1139825" y="2962275"/>
            <a:ext cx="539750" cy="628650"/>
          </a:xfrm>
          <a:prstGeom prst="straightConnector1">
            <a:avLst/>
          </a:prstGeom>
          <a:noFill/>
          <a:ln w="28575">
            <a:solidFill>
              <a:schemeClr val="tx1"/>
            </a:solidFill>
            <a:round/>
            <a:headEnd/>
            <a:tailEnd type="triangle" w="med" len="med"/>
          </a:ln>
        </p:spPr>
      </p:cxnSp>
      <p:cxnSp>
        <p:nvCxnSpPr>
          <p:cNvPr id="129038" name="AutoShape 12"/>
          <p:cNvCxnSpPr>
            <a:cxnSpLocks noChangeShapeType="1"/>
            <a:stCxn id="129035" idx="5"/>
            <a:endCxn id="129034" idx="1"/>
          </p:cNvCxnSpPr>
          <p:nvPr/>
        </p:nvCxnSpPr>
        <p:spPr bwMode="auto">
          <a:xfrm>
            <a:off x="1139825" y="4105275"/>
            <a:ext cx="539750" cy="704850"/>
          </a:xfrm>
          <a:prstGeom prst="straightConnector1">
            <a:avLst/>
          </a:prstGeom>
          <a:noFill/>
          <a:ln w="28575">
            <a:solidFill>
              <a:schemeClr val="tx1"/>
            </a:solidFill>
            <a:round/>
            <a:headEnd/>
            <a:tailEnd type="triangle" w="med" len="med"/>
          </a:ln>
        </p:spPr>
      </p:cxnSp>
      <p:cxnSp>
        <p:nvCxnSpPr>
          <p:cNvPr id="129039" name="AutoShape 13"/>
          <p:cNvCxnSpPr>
            <a:cxnSpLocks noChangeShapeType="1"/>
            <a:endCxn id="129033" idx="1"/>
          </p:cNvCxnSpPr>
          <p:nvPr/>
        </p:nvCxnSpPr>
        <p:spPr bwMode="auto">
          <a:xfrm>
            <a:off x="1331913" y="3860800"/>
            <a:ext cx="3014662" cy="949325"/>
          </a:xfrm>
          <a:prstGeom prst="straightConnector1">
            <a:avLst/>
          </a:prstGeom>
          <a:noFill/>
          <a:ln w="28575">
            <a:solidFill>
              <a:schemeClr val="tx1"/>
            </a:solidFill>
            <a:round/>
            <a:headEnd/>
            <a:tailEnd type="triangle" w="med" len="med"/>
          </a:ln>
        </p:spPr>
      </p:cxnSp>
      <p:cxnSp>
        <p:nvCxnSpPr>
          <p:cNvPr id="129040" name="AutoShape 14"/>
          <p:cNvCxnSpPr>
            <a:cxnSpLocks noChangeShapeType="1"/>
            <a:stCxn id="129033" idx="2"/>
            <a:endCxn id="129034"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29041" name="AutoShape 15"/>
          <p:cNvCxnSpPr>
            <a:cxnSpLocks noChangeShapeType="1"/>
            <a:stCxn id="129034" idx="0"/>
            <a:endCxn id="129029"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29042" name="AutoShape 16"/>
          <p:cNvCxnSpPr>
            <a:cxnSpLocks noChangeShapeType="1"/>
            <a:stCxn id="129029" idx="5"/>
          </p:cNvCxnSpPr>
          <p:nvPr/>
        </p:nvCxnSpPr>
        <p:spPr bwMode="auto">
          <a:xfrm>
            <a:off x="2435225" y="2962275"/>
            <a:ext cx="2065338" cy="1762125"/>
          </a:xfrm>
          <a:prstGeom prst="straightConnector1">
            <a:avLst/>
          </a:prstGeom>
          <a:noFill/>
          <a:ln w="28575">
            <a:solidFill>
              <a:schemeClr val="tx1"/>
            </a:solidFill>
            <a:round/>
            <a:headEnd/>
            <a:tailEnd type="triangle" w="med" len="med"/>
          </a:ln>
        </p:spPr>
      </p:cxnSp>
      <p:cxnSp>
        <p:nvCxnSpPr>
          <p:cNvPr id="129043" name="AutoShape 17"/>
          <p:cNvCxnSpPr>
            <a:cxnSpLocks noChangeShapeType="1"/>
            <a:stCxn id="129030" idx="4"/>
            <a:endCxn id="129033"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29044" name="AutoShape 18"/>
          <p:cNvCxnSpPr>
            <a:cxnSpLocks noChangeShapeType="1"/>
            <a:stCxn id="129029" idx="6"/>
            <a:endCxn id="129030"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29045" name="AutoShape 19"/>
          <p:cNvCxnSpPr>
            <a:cxnSpLocks noChangeShapeType="1"/>
            <a:stCxn id="129031" idx="2"/>
            <a:endCxn id="129030"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29046" name="AutoShape 20"/>
          <p:cNvCxnSpPr>
            <a:cxnSpLocks noChangeShapeType="1"/>
            <a:stCxn id="129030" idx="5"/>
            <a:endCxn id="129036"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29047" name="AutoShape 21"/>
          <p:cNvCxnSpPr>
            <a:cxnSpLocks noChangeShapeType="1"/>
            <a:stCxn id="129031" idx="3"/>
            <a:endCxn id="129036"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29048" name="AutoShape 22"/>
          <p:cNvCxnSpPr>
            <a:cxnSpLocks noChangeShapeType="1"/>
            <a:stCxn id="129031" idx="4"/>
            <a:endCxn id="129032"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29049" name="AutoShape 23"/>
          <p:cNvCxnSpPr>
            <a:cxnSpLocks noChangeShapeType="1"/>
            <a:stCxn id="129032" idx="2"/>
            <a:endCxn id="129033"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29050" name="AutoShape 24"/>
          <p:cNvCxnSpPr>
            <a:cxnSpLocks noChangeShapeType="1"/>
            <a:stCxn id="129036" idx="3"/>
            <a:endCxn id="129033"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29051" name="Line 25"/>
          <p:cNvSpPr>
            <a:spLocks noChangeShapeType="1"/>
          </p:cNvSpPr>
          <p:nvPr/>
        </p:nvSpPr>
        <p:spPr bwMode="auto">
          <a:xfrm>
            <a:off x="684213" y="1989138"/>
            <a:ext cx="839787" cy="525462"/>
          </a:xfrm>
          <a:prstGeom prst="line">
            <a:avLst/>
          </a:prstGeom>
          <a:noFill/>
          <a:ln w="28575">
            <a:solidFill>
              <a:schemeClr val="tx1"/>
            </a:solidFill>
            <a:round/>
            <a:headEnd/>
            <a:tailEnd type="triangle" w="med" len="med"/>
          </a:ln>
        </p:spPr>
        <p:txBody>
          <a:bodyPr wrap="none" anchor="ctr"/>
          <a:lstStyle/>
          <a:p>
            <a:endParaRPr lang="en-US"/>
          </a:p>
        </p:txBody>
      </p:sp>
      <p:sp>
        <p:nvSpPr>
          <p:cNvPr id="129052" name="Text Box 26"/>
          <p:cNvSpPr txBox="1">
            <a:spLocks noChangeArrowheads="1"/>
          </p:cNvSpPr>
          <p:nvPr/>
        </p:nvSpPr>
        <p:spPr bwMode="auto">
          <a:xfrm>
            <a:off x="0" y="1343025"/>
            <a:ext cx="2843213" cy="701675"/>
          </a:xfrm>
          <a:prstGeom prst="rect">
            <a:avLst/>
          </a:prstGeom>
          <a:noFill/>
          <a:ln w="28575">
            <a:noFill/>
            <a:miter lim="800000"/>
            <a:headEnd/>
            <a:tailEnd/>
          </a:ln>
        </p:spPr>
        <p:txBody>
          <a:bodyPr>
            <a:spAutoFit/>
          </a:bodyPr>
          <a:lstStyle/>
          <a:p>
            <a:pPr eaLnBrk="0" hangingPunct="0"/>
            <a:r>
              <a:rPr lang="en-US" b="1" i="1" u="none"/>
              <a:t>Đỉnh xuất phát tìm kiếm (Source vertex)</a:t>
            </a:r>
          </a:p>
        </p:txBody>
      </p:sp>
      <p:sp>
        <p:nvSpPr>
          <p:cNvPr id="129053" name="Text Box 27"/>
          <p:cNvSpPr txBox="1">
            <a:spLocks noChangeArrowheads="1"/>
          </p:cNvSpPr>
          <p:nvPr/>
        </p:nvSpPr>
        <p:spPr bwMode="auto">
          <a:xfrm>
            <a:off x="1979613" y="2492375"/>
            <a:ext cx="215900" cy="427038"/>
          </a:xfrm>
          <a:prstGeom prst="rect">
            <a:avLst/>
          </a:prstGeom>
          <a:noFill/>
          <a:ln w="9525">
            <a:noFill/>
            <a:miter lim="800000"/>
            <a:headEnd/>
            <a:tailEnd/>
          </a:ln>
        </p:spPr>
        <p:txBody>
          <a:bodyPr lIns="0" tIns="0" rIns="0" bIns="0">
            <a:spAutoFit/>
          </a:bodyPr>
          <a:lstStyle/>
          <a:p>
            <a:pPr>
              <a:spcBef>
                <a:spcPct val="50000"/>
              </a:spcBef>
            </a:pPr>
            <a:r>
              <a:rPr lang="en-US" sz="2800" i="1" u="none"/>
              <a:t>a</a:t>
            </a:r>
          </a:p>
        </p:txBody>
      </p:sp>
      <p:sp>
        <p:nvSpPr>
          <p:cNvPr id="129054" name="Text Box 28"/>
          <p:cNvSpPr txBox="1">
            <a:spLocks noChangeArrowheads="1"/>
          </p:cNvSpPr>
          <p:nvPr/>
        </p:nvSpPr>
        <p:spPr bwMode="auto">
          <a:xfrm>
            <a:off x="4572000" y="4868863"/>
            <a:ext cx="215900" cy="427037"/>
          </a:xfrm>
          <a:prstGeom prst="rect">
            <a:avLst/>
          </a:prstGeom>
          <a:noFill/>
          <a:ln w="9525">
            <a:noFill/>
            <a:miter lim="800000"/>
            <a:headEnd/>
            <a:tailEnd/>
          </a:ln>
        </p:spPr>
        <p:txBody>
          <a:bodyPr lIns="0" tIns="0" rIns="0" bIns="0">
            <a:spAutoFit/>
          </a:bodyPr>
          <a:lstStyle/>
          <a:p>
            <a:pPr>
              <a:spcBef>
                <a:spcPct val="50000"/>
              </a:spcBef>
            </a:pPr>
            <a:r>
              <a:rPr lang="en-US" sz="2800" i="1" u="none"/>
              <a:t>d</a:t>
            </a:r>
          </a:p>
        </p:txBody>
      </p:sp>
      <p:sp>
        <p:nvSpPr>
          <p:cNvPr id="129055" name="Text Box 29"/>
          <p:cNvSpPr txBox="1">
            <a:spLocks noChangeArrowheads="1"/>
          </p:cNvSpPr>
          <p:nvPr/>
        </p:nvSpPr>
        <p:spPr bwMode="auto">
          <a:xfrm>
            <a:off x="4572000" y="2492375"/>
            <a:ext cx="215900" cy="427038"/>
          </a:xfrm>
          <a:prstGeom prst="rect">
            <a:avLst/>
          </a:prstGeom>
          <a:noFill/>
          <a:ln w="9525">
            <a:noFill/>
            <a:miter lim="800000"/>
            <a:headEnd/>
            <a:tailEnd/>
          </a:ln>
        </p:spPr>
        <p:txBody>
          <a:bodyPr lIns="0" tIns="0" rIns="0" bIns="0">
            <a:spAutoFit/>
          </a:bodyPr>
          <a:lstStyle/>
          <a:p>
            <a:pPr>
              <a:spcBef>
                <a:spcPct val="50000"/>
              </a:spcBef>
            </a:pPr>
            <a:r>
              <a:rPr lang="en-US" sz="2800" i="1" u="none"/>
              <a:t>e</a:t>
            </a:r>
          </a:p>
        </p:txBody>
      </p:sp>
      <p:sp>
        <p:nvSpPr>
          <p:cNvPr id="129056" name="Text Box 30"/>
          <p:cNvSpPr txBox="1">
            <a:spLocks noChangeArrowheads="1"/>
          </p:cNvSpPr>
          <p:nvPr/>
        </p:nvSpPr>
        <p:spPr bwMode="auto">
          <a:xfrm>
            <a:off x="7235825" y="4868863"/>
            <a:ext cx="215900" cy="427037"/>
          </a:xfrm>
          <a:prstGeom prst="rect">
            <a:avLst/>
          </a:prstGeom>
          <a:noFill/>
          <a:ln w="9525">
            <a:noFill/>
            <a:miter lim="800000"/>
            <a:headEnd/>
            <a:tailEnd/>
          </a:ln>
        </p:spPr>
        <p:txBody>
          <a:bodyPr lIns="0" tIns="0" rIns="0" bIns="0">
            <a:spAutoFit/>
          </a:bodyPr>
          <a:lstStyle/>
          <a:p>
            <a:pPr>
              <a:spcBef>
                <a:spcPct val="50000"/>
              </a:spcBef>
            </a:pPr>
            <a:r>
              <a:rPr lang="en-US" sz="2800" i="1" u="none"/>
              <a:t>h</a:t>
            </a:r>
          </a:p>
        </p:txBody>
      </p:sp>
      <p:sp>
        <p:nvSpPr>
          <p:cNvPr id="129057" name="Text Box 31"/>
          <p:cNvSpPr txBox="1">
            <a:spLocks noChangeArrowheads="1"/>
          </p:cNvSpPr>
          <p:nvPr/>
        </p:nvSpPr>
        <p:spPr bwMode="auto">
          <a:xfrm>
            <a:off x="7308850" y="2425700"/>
            <a:ext cx="215900" cy="427038"/>
          </a:xfrm>
          <a:prstGeom prst="rect">
            <a:avLst/>
          </a:prstGeom>
          <a:noFill/>
          <a:ln w="9525">
            <a:noFill/>
            <a:miter lim="800000"/>
            <a:headEnd/>
            <a:tailEnd/>
          </a:ln>
        </p:spPr>
        <p:txBody>
          <a:bodyPr lIns="0" tIns="0" rIns="0" bIns="0">
            <a:spAutoFit/>
          </a:bodyPr>
          <a:lstStyle/>
          <a:p>
            <a:pPr>
              <a:spcBef>
                <a:spcPct val="50000"/>
              </a:spcBef>
            </a:pPr>
            <a:r>
              <a:rPr lang="en-US" sz="2800" i="1" u="none"/>
              <a:t>g</a:t>
            </a:r>
          </a:p>
        </p:txBody>
      </p:sp>
      <p:sp>
        <p:nvSpPr>
          <p:cNvPr id="129058" name="Text Box 32"/>
          <p:cNvSpPr txBox="1">
            <a:spLocks noChangeArrowheads="1"/>
          </p:cNvSpPr>
          <p:nvPr/>
        </p:nvSpPr>
        <p:spPr bwMode="auto">
          <a:xfrm>
            <a:off x="5940425" y="3644900"/>
            <a:ext cx="215900" cy="427038"/>
          </a:xfrm>
          <a:prstGeom prst="rect">
            <a:avLst/>
          </a:prstGeom>
          <a:noFill/>
          <a:ln w="9525">
            <a:noFill/>
            <a:miter lim="800000"/>
            <a:headEnd/>
            <a:tailEnd/>
          </a:ln>
        </p:spPr>
        <p:txBody>
          <a:bodyPr lIns="0" tIns="0" rIns="0" bIns="0">
            <a:spAutoFit/>
          </a:bodyPr>
          <a:lstStyle/>
          <a:p>
            <a:pPr>
              <a:spcBef>
                <a:spcPct val="50000"/>
              </a:spcBef>
            </a:pPr>
            <a:r>
              <a:rPr lang="en-US" sz="2800" i="1" u="none"/>
              <a:t>f</a:t>
            </a:r>
          </a:p>
        </p:txBody>
      </p:sp>
      <p:sp>
        <p:nvSpPr>
          <p:cNvPr id="129059" name="Text Box 33"/>
          <p:cNvSpPr txBox="1">
            <a:spLocks noChangeArrowheads="1"/>
          </p:cNvSpPr>
          <p:nvPr/>
        </p:nvSpPr>
        <p:spPr bwMode="auto">
          <a:xfrm>
            <a:off x="1979613" y="4868863"/>
            <a:ext cx="215900" cy="427037"/>
          </a:xfrm>
          <a:prstGeom prst="rect">
            <a:avLst/>
          </a:prstGeom>
          <a:noFill/>
          <a:ln w="9525">
            <a:noFill/>
            <a:miter lim="800000"/>
            <a:headEnd/>
            <a:tailEnd/>
          </a:ln>
        </p:spPr>
        <p:txBody>
          <a:bodyPr lIns="0" tIns="0" rIns="0" bIns="0">
            <a:spAutoFit/>
          </a:bodyPr>
          <a:lstStyle/>
          <a:p>
            <a:pPr>
              <a:spcBef>
                <a:spcPct val="50000"/>
              </a:spcBef>
            </a:pPr>
            <a:r>
              <a:rPr lang="en-US" sz="2800" i="1" u="none"/>
              <a:t>c</a:t>
            </a:r>
          </a:p>
        </p:txBody>
      </p:sp>
      <p:sp>
        <p:nvSpPr>
          <p:cNvPr id="129060" name="Text Box 34"/>
          <p:cNvSpPr txBox="1">
            <a:spLocks noChangeArrowheads="1"/>
          </p:cNvSpPr>
          <p:nvPr/>
        </p:nvSpPr>
        <p:spPr bwMode="auto">
          <a:xfrm>
            <a:off x="611188" y="3644900"/>
            <a:ext cx="215900" cy="427038"/>
          </a:xfrm>
          <a:prstGeom prst="rect">
            <a:avLst/>
          </a:prstGeom>
          <a:noFill/>
          <a:ln w="9525">
            <a:noFill/>
            <a:miter lim="800000"/>
            <a:headEnd/>
            <a:tailEnd/>
          </a:ln>
        </p:spPr>
        <p:txBody>
          <a:bodyPr lIns="0" tIns="0" rIns="0" bIns="0">
            <a:spAutoFit/>
          </a:bodyPr>
          <a:lstStyle/>
          <a:p>
            <a:pPr>
              <a:spcBef>
                <a:spcPct val="50000"/>
              </a:spcBef>
            </a:pPr>
            <a:r>
              <a:rPr lang="en-US" sz="2800" i="1" u="none"/>
              <a:t>b</a:t>
            </a:r>
          </a:p>
        </p:txBody>
      </p:sp>
      <p:sp>
        <p:nvSpPr>
          <p:cNvPr id="129061" name="Text Box 35"/>
          <p:cNvSpPr txBox="1">
            <a:spLocks noChangeArrowheads="1"/>
          </p:cNvSpPr>
          <p:nvPr/>
        </p:nvSpPr>
        <p:spPr bwMode="auto">
          <a:xfrm>
            <a:off x="250825" y="5661025"/>
            <a:ext cx="8569325" cy="701675"/>
          </a:xfrm>
          <a:prstGeom prst="rect">
            <a:avLst/>
          </a:prstGeom>
          <a:noFill/>
          <a:ln w="9525">
            <a:noFill/>
            <a:miter lim="800000"/>
            <a:headEnd/>
            <a:tailEnd/>
          </a:ln>
        </p:spPr>
        <p:txBody>
          <a:bodyPr>
            <a:spAutoFit/>
          </a:bodyPr>
          <a:lstStyle/>
          <a:p>
            <a:pPr>
              <a:spcBef>
                <a:spcPct val="50000"/>
              </a:spcBef>
            </a:pPr>
            <a:r>
              <a:rPr lang="en-US" b="1" i="1" u="none"/>
              <a:t>Để hoạt động của thuật toán là xác định, giả thiết rằng ta duyệt các đỉnh trong danh sách kề của một đỉnh theo thứ tự từ điển</a:t>
            </a:r>
          </a:p>
        </p:txBody>
      </p:sp>
    </p:spTree>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0051" name="Slide Number Placeholder 4"/>
          <p:cNvSpPr>
            <a:spLocks noGrp="1"/>
          </p:cNvSpPr>
          <p:nvPr>
            <p:ph type="sldNum" sz="quarter" idx="11"/>
          </p:nvPr>
        </p:nvSpPr>
        <p:spPr>
          <a:noFill/>
        </p:spPr>
        <p:txBody>
          <a:bodyPr/>
          <a:lstStyle/>
          <a:p>
            <a:fld id="{B6034605-FE7A-44C6-96CA-EC3376AB1853}" type="slidenum">
              <a:rPr lang="en-US"/>
              <a:pPr/>
              <a:t>232</a:t>
            </a:fld>
            <a:endParaRPr lang="en-US"/>
          </a:p>
        </p:txBody>
      </p:sp>
      <p:sp>
        <p:nvSpPr>
          <p:cNvPr id="130052" name="Rectangle 2"/>
          <p:cNvSpPr>
            <a:spLocks noGrp="1" noChangeArrowheads="1"/>
          </p:cNvSpPr>
          <p:nvPr>
            <p:ph type="title"/>
          </p:nvPr>
        </p:nvSpPr>
        <p:spPr/>
        <p:txBody>
          <a:bodyPr/>
          <a:lstStyle/>
          <a:p>
            <a:pPr eaLnBrk="1" hangingPunct="1"/>
            <a:r>
              <a:rPr lang="en-US" smtClean="0"/>
              <a:t>Ví dụ: DFS </a:t>
            </a:r>
          </a:p>
        </p:txBody>
      </p:sp>
      <p:sp>
        <p:nvSpPr>
          <p:cNvPr id="130053"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0054"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0055"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0056"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0057" name="Oval 7"/>
          <p:cNvSpPr>
            <a:spLocks noChangeArrowheads="1"/>
          </p:cNvSpPr>
          <p:nvPr/>
        </p:nvSpPr>
        <p:spPr bwMode="auto">
          <a:xfrm>
            <a:off x="4191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0058" name="Oval 8"/>
          <p:cNvSpPr>
            <a:spLocks noChangeArrowheads="1"/>
          </p:cNvSpPr>
          <p:nvPr/>
        </p:nvSpPr>
        <p:spPr bwMode="auto">
          <a:xfrm>
            <a:off x="1524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0059" name="Oval 9"/>
          <p:cNvSpPr>
            <a:spLocks noChangeArrowheads="1"/>
          </p:cNvSpPr>
          <p:nvPr/>
        </p:nvSpPr>
        <p:spPr bwMode="auto">
          <a:xfrm>
            <a:off x="228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0060"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0061" name="AutoShape 11"/>
          <p:cNvCxnSpPr>
            <a:cxnSpLocks noChangeShapeType="1"/>
            <a:stCxn id="130053" idx="3"/>
            <a:endCxn id="130059" idx="7"/>
          </p:cNvCxnSpPr>
          <p:nvPr/>
        </p:nvCxnSpPr>
        <p:spPr bwMode="auto">
          <a:xfrm flipH="1">
            <a:off x="1139825" y="2962275"/>
            <a:ext cx="539750" cy="628650"/>
          </a:xfrm>
          <a:prstGeom prst="straightConnector1">
            <a:avLst/>
          </a:prstGeom>
          <a:noFill/>
          <a:ln w="28575">
            <a:solidFill>
              <a:schemeClr val="tx1"/>
            </a:solidFill>
            <a:round/>
            <a:headEnd/>
            <a:tailEnd type="triangle" w="med" len="med"/>
          </a:ln>
        </p:spPr>
      </p:cxnSp>
      <p:cxnSp>
        <p:nvCxnSpPr>
          <p:cNvPr id="130062" name="AutoShape 12"/>
          <p:cNvCxnSpPr>
            <a:cxnSpLocks noChangeShapeType="1"/>
            <a:stCxn id="130059" idx="5"/>
            <a:endCxn id="130058" idx="1"/>
          </p:cNvCxnSpPr>
          <p:nvPr/>
        </p:nvCxnSpPr>
        <p:spPr bwMode="auto">
          <a:xfrm>
            <a:off x="1139825" y="4105275"/>
            <a:ext cx="539750" cy="704850"/>
          </a:xfrm>
          <a:prstGeom prst="straightConnector1">
            <a:avLst/>
          </a:prstGeom>
          <a:noFill/>
          <a:ln w="28575">
            <a:solidFill>
              <a:schemeClr val="tx1"/>
            </a:solidFill>
            <a:round/>
            <a:headEnd/>
            <a:tailEnd type="triangle" w="med" len="med"/>
          </a:ln>
        </p:spPr>
      </p:cxnSp>
      <p:cxnSp>
        <p:nvCxnSpPr>
          <p:cNvPr id="130063" name="AutoShape 13"/>
          <p:cNvCxnSpPr>
            <a:cxnSpLocks noChangeShapeType="1"/>
            <a:stCxn id="130059" idx="6"/>
            <a:endCxn id="130057" idx="1"/>
          </p:cNvCxnSpPr>
          <p:nvPr/>
        </p:nvCxnSpPr>
        <p:spPr bwMode="auto">
          <a:xfrm>
            <a:off x="1309688" y="3848100"/>
            <a:ext cx="3036887" cy="962025"/>
          </a:xfrm>
          <a:prstGeom prst="straightConnector1">
            <a:avLst/>
          </a:prstGeom>
          <a:noFill/>
          <a:ln w="28575">
            <a:solidFill>
              <a:schemeClr val="tx1"/>
            </a:solidFill>
            <a:round/>
            <a:headEnd/>
            <a:tailEnd type="triangle" w="med" len="med"/>
          </a:ln>
        </p:spPr>
      </p:cxnSp>
      <p:cxnSp>
        <p:nvCxnSpPr>
          <p:cNvPr id="130064" name="AutoShape 14"/>
          <p:cNvCxnSpPr>
            <a:cxnSpLocks noChangeShapeType="1"/>
            <a:stCxn id="130057" idx="2"/>
            <a:endCxn id="130058"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0065" name="AutoShape 15"/>
          <p:cNvCxnSpPr>
            <a:cxnSpLocks noChangeShapeType="1"/>
            <a:stCxn id="130058" idx="0"/>
            <a:endCxn id="130053"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0066" name="AutoShape 16"/>
          <p:cNvCxnSpPr>
            <a:cxnSpLocks noChangeShapeType="1"/>
            <a:stCxn id="130053" idx="5"/>
          </p:cNvCxnSpPr>
          <p:nvPr/>
        </p:nvCxnSpPr>
        <p:spPr bwMode="auto">
          <a:xfrm>
            <a:off x="2435225" y="2962275"/>
            <a:ext cx="2065338" cy="1762125"/>
          </a:xfrm>
          <a:prstGeom prst="straightConnector1">
            <a:avLst/>
          </a:prstGeom>
          <a:noFill/>
          <a:ln w="28575">
            <a:solidFill>
              <a:schemeClr val="tx1"/>
            </a:solidFill>
            <a:round/>
            <a:headEnd/>
            <a:tailEnd type="triangle" w="med" len="med"/>
          </a:ln>
        </p:spPr>
      </p:cxnSp>
      <p:cxnSp>
        <p:nvCxnSpPr>
          <p:cNvPr id="130067" name="AutoShape 17"/>
          <p:cNvCxnSpPr>
            <a:cxnSpLocks noChangeShapeType="1"/>
            <a:stCxn id="130054" idx="4"/>
            <a:endCxn id="130057"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0068" name="AutoShape 18"/>
          <p:cNvCxnSpPr>
            <a:cxnSpLocks noChangeShapeType="1"/>
            <a:stCxn id="130053" idx="6"/>
            <a:endCxn id="130054"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30069" name="AutoShape 19"/>
          <p:cNvCxnSpPr>
            <a:cxnSpLocks noChangeShapeType="1"/>
            <a:stCxn id="130055" idx="2"/>
            <a:endCxn id="130054"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0070" name="AutoShape 20"/>
          <p:cNvCxnSpPr>
            <a:cxnSpLocks noChangeShapeType="1"/>
            <a:stCxn id="130054" idx="5"/>
            <a:endCxn id="130060"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0071" name="AutoShape 21"/>
          <p:cNvCxnSpPr>
            <a:cxnSpLocks noChangeShapeType="1"/>
            <a:stCxn id="130055" idx="3"/>
            <a:endCxn id="130060"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0072" name="AutoShape 22"/>
          <p:cNvCxnSpPr>
            <a:cxnSpLocks noChangeShapeType="1"/>
            <a:stCxn id="130055" idx="4"/>
            <a:endCxn id="130056"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0073" name="AutoShape 23"/>
          <p:cNvCxnSpPr>
            <a:cxnSpLocks noChangeShapeType="1"/>
            <a:stCxn id="130056" idx="2"/>
            <a:endCxn id="130057"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0074" name="AutoShape 24"/>
          <p:cNvCxnSpPr>
            <a:cxnSpLocks noChangeShapeType="1"/>
            <a:stCxn id="130060" idx="3"/>
            <a:endCxn id="130057"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0075"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0076"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0077" name="Oval 27"/>
          <p:cNvSpPr>
            <a:spLocks noChangeArrowheads="1"/>
          </p:cNvSpPr>
          <p:nvPr/>
        </p:nvSpPr>
        <p:spPr bwMode="auto">
          <a:xfrm>
            <a:off x="1258888" y="1844675"/>
            <a:ext cx="1547812" cy="669925"/>
          </a:xfrm>
          <a:prstGeom prst="ellipse">
            <a:avLst/>
          </a:prstGeom>
          <a:noFill/>
          <a:ln w="28575">
            <a:noFill/>
            <a:round/>
            <a:headEnd/>
            <a:tailEnd/>
          </a:ln>
        </p:spPr>
        <p:txBody>
          <a:bodyPr wrap="none" anchor="ctr"/>
          <a:lstStyle/>
          <a:p>
            <a:pPr algn="ctr" eaLnBrk="0" hangingPunct="0"/>
            <a:r>
              <a:rPr lang="en-US" sz="2400" b="1" i="1" u="none">
                <a:solidFill>
                  <a:schemeClr val="accent2"/>
                </a:solidFill>
              </a:rPr>
              <a:t>d</a:t>
            </a:r>
            <a:r>
              <a:rPr lang="en-US" sz="2400" b="1" u="none">
                <a:solidFill>
                  <a:schemeClr val="accent2"/>
                </a:solidFill>
              </a:rPr>
              <a:t>[</a:t>
            </a:r>
            <a:r>
              <a:rPr lang="en-US" sz="2400" b="1" i="1" u="none">
                <a:solidFill>
                  <a:schemeClr val="accent2"/>
                </a:solidFill>
              </a:rPr>
              <a:t>v</a:t>
            </a:r>
            <a:r>
              <a:rPr lang="en-US" sz="2400" b="1" u="none">
                <a:solidFill>
                  <a:schemeClr val="accent2"/>
                </a:solidFill>
              </a:rPr>
              <a:t>]</a:t>
            </a:r>
            <a:r>
              <a:rPr lang="en-US" sz="2400" b="1" i="1" u="none">
                <a:solidFill>
                  <a:schemeClr val="accent2"/>
                </a:solidFill>
              </a:rPr>
              <a:t>   f</a:t>
            </a:r>
            <a:r>
              <a:rPr lang="en-US" b="1" u="none">
                <a:solidFill>
                  <a:schemeClr val="accent2"/>
                </a:solidFill>
              </a:rPr>
              <a:t>[</a:t>
            </a:r>
            <a:r>
              <a:rPr lang="en-US" b="1" i="1" u="none">
                <a:solidFill>
                  <a:schemeClr val="accent2"/>
                </a:solidFill>
              </a:rPr>
              <a:t>v</a:t>
            </a:r>
            <a:r>
              <a:rPr lang="en-US" b="1" u="none">
                <a:solidFill>
                  <a:schemeClr val="accent2"/>
                </a:solidFill>
              </a:rPr>
              <a:t>]</a:t>
            </a:r>
          </a:p>
        </p:txBody>
      </p:sp>
      <p:sp>
        <p:nvSpPr>
          <p:cNvPr id="130078" name="Text Box 28"/>
          <p:cNvSpPr txBox="1">
            <a:spLocks noChangeArrowheads="1"/>
          </p:cNvSpPr>
          <p:nvPr/>
        </p:nvSpPr>
        <p:spPr bwMode="auto">
          <a:xfrm>
            <a:off x="1116013" y="2420938"/>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0079" name="Text Box 29"/>
          <p:cNvSpPr txBox="1">
            <a:spLocks noChangeArrowheads="1"/>
          </p:cNvSpPr>
          <p:nvPr/>
        </p:nvSpPr>
        <p:spPr bwMode="auto">
          <a:xfrm>
            <a:off x="574675" y="2960688"/>
            <a:ext cx="360363" cy="519112"/>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30080" name="Text Box 30"/>
          <p:cNvSpPr txBox="1">
            <a:spLocks noChangeArrowheads="1"/>
          </p:cNvSpPr>
          <p:nvPr/>
        </p:nvSpPr>
        <p:spPr bwMode="auto">
          <a:xfrm>
            <a:off x="5940425" y="2924175"/>
            <a:ext cx="360363"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0081" name="Text Box 31"/>
          <p:cNvSpPr txBox="1">
            <a:spLocks noChangeArrowheads="1"/>
          </p:cNvSpPr>
          <p:nvPr/>
        </p:nvSpPr>
        <p:spPr bwMode="auto">
          <a:xfrm>
            <a:off x="4535488" y="1773238"/>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0082" name="Text Box 32"/>
          <p:cNvSpPr txBox="1">
            <a:spLocks noChangeArrowheads="1"/>
          </p:cNvSpPr>
          <p:nvPr/>
        </p:nvSpPr>
        <p:spPr bwMode="auto">
          <a:xfrm>
            <a:off x="7235825"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0083" name="Text Box 33"/>
          <p:cNvSpPr txBox="1">
            <a:spLocks noChangeArrowheads="1"/>
          </p:cNvSpPr>
          <p:nvPr/>
        </p:nvSpPr>
        <p:spPr bwMode="auto">
          <a:xfrm>
            <a:off x="7200900" y="1773238"/>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0084" name="Text Box 34"/>
          <p:cNvSpPr txBox="1">
            <a:spLocks noChangeArrowheads="1"/>
          </p:cNvSpPr>
          <p:nvPr/>
        </p:nvSpPr>
        <p:spPr bwMode="auto">
          <a:xfrm>
            <a:off x="4500563" y="550227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0085" name="Text Box 35"/>
          <p:cNvSpPr txBox="1">
            <a:spLocks noChangeArrowheads="1"/>
          </p:cNvSpPr>
          <p:nvPr/>
        </p:nvSpPr>
        <p:spPr bwMode="auto">
          <a:xfrm>
            <a:off x="1800225" y="5408613"/>
            <a:ext cx="360363" cy="519112"/>
          </a:xfrm>
          <a:prstGeom prst="rect">
            <a:avLst/>
          </a:prstGeom>
          <a:noFill/>
          <a:ln w="9525">
            <a:noFill/>
            <a:miter lim="800000"/>
            <a:headEnd/>
            <a:tailEnd/>
          </a:ln>
        </p:spPr>
        <p:txBody>
          <a:bodyPr>
            <a:spAutoFit/>
          </a:bodyPr>
          <a:lstStyle/>
          <a:p>
            <a:pPr>
              <a:spcBef>
                <a:spcPct val="50000"/>
              </a:spcBef>
            </a:pPr>
            <a:r>
              <a:rPr lang="en-US" sz="2800" i="1" u="none"/>
              <a:t>c</a:t>
            </a:r>
          </a:p>
        </p:txBody>
      </p:sp>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1075" name="Slide Number Placeholder 4"/>
          <p:cNvSpPr>
            <a:spLocks noGrp="1"/>
          </p:cNvSpPr>
          <p:nvPr>
            <p:ph type="sldNum" sz="quarter" idx="11"/>
          </p:nvPr>
        </p:nvSpPr>
        <p:spPr>
          <a:noFill/>
        </p:spPr>
        <p:txBody>
          <a:bodyPr/>
          <a:lstStyle/>
          <a:p>
            <a:fld id="{AC8A8AFD-F515-4CE4-98DE-12E961D707F9}" type="slidenum">
              <a:rPr lang="en-US"/>
              <a:pPr/>
              <a:t>233</a:t>
            </a:fld>
            <a:endParaRPr lang="en-US"/>
          </a:p>
        </p:txBody>
      </p:sp>
      <p:sp>
        <p:nvSpPr>
          <p:cNvPr id="131076" name="Rectangle 2"/>
          <p:cNvSpPr>
            <a:spLocks noGrp="1" noChangeArrowheads="1"/>
          </p:cNvSpPr>
          <p:nvPr>
            <p:ph type="title"/>
          </p:nvPr>
        </p:nvSpPr>
        <p:spPr/>
        <p:txBody>
          <a:bodyPr/>
          <a:lstStyle/>
          <a:p>
            <a:pPr eaLnBrk="1" hangingPunct="1"/>
            <a:r>
              <a:rPr lang="en-US" smtClean="0"/>
              <a:t>Ví dụ: DFS </a:t>
            </a:r>
          </a:p>
        </p:txBody>
      </p:sp>
      <p:sp>
        <p:nvSpPr>
          <p:cNvPr id="131077"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  </a:t>
            </a:r>
          </a:p>
        </p:txBody>
      </p:sp>
      <p:sp>
        <p:nvSpPr>
          <p:cNvPr id="131078"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1079"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1080"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1081" name="Oval 7"/>
          <p:cNvSpPr>
            <a:spLocks noChangeArrowheads="1"/>
          </p:cNvSpPr>
          <p:nvPr/>
        </p:nvSpPr>
        <p:spPr bwMode="auto">
          <a:xfrm>
            <a:off x="4191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1082" name="Oval 8"/>
          <p:cNvSpPr>
            <a:spLocks noChangeArrowheads="1"/>
          </p:cNvSpPr>
          <p:nvPr/>
        </p:nvSpPr>
        <p:spPr bwMode="auto">
          <a:xfrm>
            <a:off x="1524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1083" name="Oval 9"/>
          <p:cNvSpPr>
            <a:spLocks noChangeArrowheads="1"/>
          </p:cNvSpPr>
          <p:nvPr/>
        </p:nvSpPr>
        <p:spPr bwMode="auto">
          <a:xfrm>
            <a:off x="228600" y="3505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2 |</a:t>
            </a:r>
            <a:r>
              <a:rPr lang="en-US" sz="2400" b="1" u="none">
                <a:solidFill>
                  <a:schemeClr val="accent1"/>
                </a:solidFill>
                <a:latin typeface="Courier New" pitchFamily="49" charset="0"/>
              </a:rPr>
              <a:t>  </a:t>
            </a:r>
          </a:p>
        </p:txBody>
      </p:sp>
      <p:sp>
        <p:nvSpPr>
          <p:cNvPr id="131084"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1085" name="AutoShape 11"/>
          <p:cNvCxnSpPr>
            <a:cxnSpLocks noChangeShapeType="1"/>
            <a:stCxn id="131077" idx="3"/>
            <a:endCxn id="131083"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1086" name="AutoShape 12"/>
          <p:cNvCxnSpPr>
            <a:cxnSpLocks noChangeShapeType="1"/>
            <a:stCxn id="131083" idx="5"/>
            <a:endCxn id="131082" idx="1"/>
          </p:cNvCxnSpPr>
          <p:nvPr/>
        </p:nvCxnSpPr>
        <p:spPr bwMode="auto">
          <a:xfrm>
            <a:off x="1139825" y="4105275"/>
            <a:ext cx="539750" cy="704850"/>
          </a:xfrm>
          <a:prstGeom prst="straightConnector1">
            <a:avLst/>
          </a:prstGeom>
          <a:noFill/>
          <a:ln w="28575">
            <a:solidFill>
              <a:schemeClr val="tx1"/>
            </a:solidFill>
            <a:round/>
            <a:headEnd/>
            <a:tailEnd type="triangle" w="med" len="med"/>
          </a:ln>
        </p:spPr>
      </p:cxnSp>
      <p:cxnSp>
        <p:nvCxnSpPr>
          <p:cNvPr id="131087" name="AutoShape 13"/>
          <p:cNvCxnSpPr>
            <a:cxnSpLocks noChangeShapeType="1"/>
            <a:stCxn id="131083" idx="6"/>
            <a:endCxn id="131081" idx="1"/>
          </p:cNvCxnSpPr>
          <p:nvPr/>
        </p:nvCxnSpPr>
        <p:spPr bwMode="auto">
          <a:xfrm>
            <a:off x="1309688" y="3848100"/>
            <a:ext cx="3036887" cy="962025"/>
          </a:xfrm>
          <a:prstGeom prst="straightConnector1">
            <a:avLst/>
          </a:prstGeom>
          <a:noFill/>
          <a:ln w="28575">
            <a:solidFill>
              <a:schemeClr val="tx1"/>
            </a:solidFill>
            <a:round/>
            <a:headEnd/>
            <a:tailEnd type="triangle" w="med" len="med"/>
          </a:ln>
        </p:spPr>
      </p:cxnSp>
      <p:cxnSp>
        <p:nvCxnSpPr>
          <p:cNvPr id="131088" name="AutoShape 14"/>
          <p:cNvCxnSpPr>
            <a:cxnSpLocks noChangeShapeType="1"/>
            <a:stCxn id="131081" idx="2"/>
            <a:endCxn id="131082"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1089" name="AutoShape 15"/>
          <p:cNvCxnSpPr>
            <a:cxnSpLocks noChangeShapeType="1"/>
            <a:stCxn id="131082" idx="0"/>
            <a:endCxn id="131077"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1090" name="AutoShape 16"/>
          <p:cNvCxnSpPr>
            <a:cxnSpLocks noChangeShapeType="1"/>
            <a:stCxn id="131077" idx="5"/>
          </p:cNvCxnSpPr>
          <p:nvPr/>
        </p:nvCxnSpPr>
        <p:spPr bwMode="auto">
          <a:xfrm>
            <a:off x="2435225" y="2962275"/>
            <a:ext cx="2065338" cy="1762125"/>
          </a:xfrm>
          <a:prstGeom prst="straightConnector1">
            <a:avLst/>
          </a:prstGeom>
          <a:noFill/>
          <a:ln w="28575">
            <a:solidFill>
              <a:schemeClr val="tx1"/>
            </a:solidFill>
            <a:round/>
            <a:headEnd/>
            <a:tailEnd type="triangle" w="med" len="med"/>
          </a:ln>
        </p:spPr>
      </p:cxnSp>
      <p:cxnSp>
        <p:nvCxnSpPr>
          <p:cNvPr id="131091" name="AutoShape 17"/>
          <p:cNvCxnSpPr>
            <a:cxnSpLocks noChangeShapeType="1"/>
            <a:stCxn id="131078" idx="4"/>
            <a:endCxn id="131081"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1092" name="AutoShape 18"/>
          <p:cNvCxnSpPr>
            <a:cxnSpLocks noChangeShapeType="1"/>
            <a:stCxn id="131077" idx="6"/>
            <a:endCxn id="131078"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31093" name="AutoShape 19"/>
          <p:cNvCxnSpPr>
            <a:cxnSpLocks noChangeShapeType="1"/>
            <a:stCxn id="131079" idx="2"/>
            <a:endCxn id="131078"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1094" name="AutoShape 20"/>
          <p:cNvCxnSpPr>
            <a:cxnSpLocks noChangeShapeType="1"/>
            <a:stCxn id="131078" idx="5"/>
            <a:endCxn id="131084"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1095" name="AutoShape 21"/>
          <p:cNvCxnSpPr>
            <a:cxnSpLocks noChangeShapeType="1"/>
            <a:stCxn id="131079" idx="3"/>
            <a:endCxn id="131084"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1096" name="AutoShape 22"/>
          <p:cNvCxnSpPr>
            <a:cxnSpLocks noChangeShapeType="1"/>
            <a:stCxn id="131079" idx="4"/>
            <a:endCxn id="131080"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1097" name="AutoShape 23"/>
          <p:cNvCxnSpPr>
            <a:cxnSpLocks noChangeShapeType="1"/>
            <a:stCxn id="131080" idx="2"/>
            <a:endCxn id="131081"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1098" name="AutoShape 24"/>
          <p:cNvCxnSpPr>
            <a:cxnSpLocks noChangeShapeType="1"/>
            <a:stCxn id="131084" idx="3"/>
            <a:endCxn id="131081"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1099"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1100"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1101"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1102" name="Text Box 28"/>
          <p:cNvSpPr txBox="1">
            <a:spLocks noChangeArrowheads="1"/>
          </p:cNvSpPr>
          <p:nvPr/>
        </p:nvSpPr>
        <p:spPr bwMode="auto">
          <a:xfrm>
            <a:off x="7200900" y="17938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1103" name="Text Box 29"/>
          <p:cNvSpPr txBox="1">
            <a:spLocks noChangeArrowheads="1"/>
          </p:cNvSpPr>
          <p:nvPr/>
        </p:nvSpPr>
        <p:spPr bwMode="auto">
          <a:xfrm>
            <a:off x="5867400" y="2924175"/>
            <a:ext cx="360363"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1104" name="Text Box 30"/>
          <p:cNvSpPr txBox="1">
            <a:spLocks noChangeArrowheads="1"/>
          </p:cNvSpPr>
          <p:nvPr/>
        </p:nvSpPr>
        <p:spPr bwMode="auto">
          <a:xfrm>
            <a:off x="4572000" y="1808163"/>
            <a:ext cx="360363"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1105" name="Text Box 31"/>
          <p:cNvSpPr txBox="1">
            <a:spLocks noChangeArrowheads="1"/>
          </p:cNvSpPr>
          <p:nvPr/>
        </p:nvSpPr>
        <p:spPr bwMode="auto">
          <a:xfrm>
            <a:off x="7200900" y="5481638"/>
            <a:ext cx="360363"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1106" name="Text Box 32"/>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1107" name="Text Box 33"/>
          <p:cNvSpPr txBox="1">
            <a:spLocks noChangeArrowheads="1"/>
          </p:cNvSpPr>
          <p:nvPr/>
        </p:nvSpPr>
        <p:spPr bwMode="auto">
          <a:xfrm>
            <a:off x="1763713" y="544512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1108" name="Text Box 34"/>
          <p:cNvSpPr txBox="1">
            <a:spLocks noChangeArrowheads="1"/>
          </p:cNvSpPr>
          <p:nvPr/>
        </p:nvSpPr>
        <p:spPr bwMode="auto">
          <a:xfrm>
            <a:off x="611188" y="2889250"/>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2099" name="Slide Number Placeholder 4"/>
          <p:cNvSpPr>
            <a:spLocks noGrp="1"/>
          </p:cNvSpPr>
          <p:nvPr>
            <p:ph type="sldNum" sz="quarter" idx="11"/>
          </p:nvPr>
        </p:nvSpPr>
        <p:spPr>
          <a:noFill/>
        </p:spPr>
        <p:txBody>
          <a:bodyPr/>
          <a:lstStyle/>
          <a:p>
            <a:fld id="{0BBBFA82-878C-4943-84A2-3CB963FE4573}" type="slidenum">
              <a:rPr lang="en-US"/>
              <a:pPr/>
              <a:t>234</a:t>
            </a:fld>
            <a:endParaRPr lang="en-US"/>
          </a:p>
        </p:txBody>
      </p:sp>
      <p:sp>
        <p:nvSpPr>
          <p:cNvPr id="132100" name="Rectangle 2"/>
          <p:cNvSpPr>
            <a:spLocks noGrp="1" noChangeArrowheads="1"/>
          </p:cNvSpPr>
          <p:nvPr>
            <p:ph type="title"/>
          </p:nvPr>
        </p:nvSpPr>
        <p:spPr/>
        <p:txBody>
          <a:bodyPr/>
          <a:lstStyle/>
          <a:p>
            <a:pPr eaLnBrk="1" hangingPunct="1"/>
            <a:r>
              <a:rPr lang="en-US" smtClean="0"/>
              <a:t>Ví dụ: DFS </a:t>
            </a:r>
          </a:p>
        </p:txBody>
      </p:sp>
      <p:sp>
        <p:nvSpPr>
          <p:cNvPr id="132101"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  </a:t>
            </a:r>
          </a:p>
        </p:txBody>
      </p:sp>
      <p:sp>
        <p:nvSpPr>
          <p:cNvPr id="132102"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2103"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2104"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2105" name="Oval 7"/>
          <p:cNvSpPr>
            <a:spLocks noChangeArrowheads="1"/>
          </p:cNvSpPr>
          <p:nvPr/>
        </p:nvSpPr>
        <p:spPr bwMode="auto">
          <a:xfrm>
            <a:off x="4191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2106" name="Oval 8"/>
          <p:cNvSpPr>
            <a:spLocks noChangeArrowheads="1"/>
          </p:cNvSpPr>
          <p:nvPr/>
        </p:nvSpPr>
        <p:spPr bwMode="auto">
          <a:xfrm>
            <a:off x="1524000" y="47244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3 |</a:t>
            </a:r>
            <a:r>
              <a:rPr lang="en-US" sz="2400" b="1" u="none">
                <a:solidFill>
                  <a:schemeClr val="accent1"/>
                </a:solidFill>
                <a:latin typeface="Courier New" pitchFamily="49" charset="0"/>
              </a:rPr>
              <a:t>  </a:t>
            </a:r>
          </a:p>
        </p:txBody>
      </p:sp>
      <p:sp>
        <p:nvSpPr>
          <p:cNvPr id="132107" name="Oval 9"/>
          <p:cNvSpPr>
            <a:spLocks noChangeArrowheads="1"/>
          </p:cNvSpPr>
          <p:nvPr/>
        </p:nvSpPr>
        <p:spPr bwMode="auto">
          <a:xfrm>
            <a:off x="228600" y="3505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2 |</a:t>
            </a:r>
            <a:r>
              <a:rPr lang="en-US" sz="2400" b="1" u="none">
                <a:solidFill>
                  <a:schemeClr val="accent1"/>
                </a:solidFill>
                <a:latin typeface="Courier New" pitchFamily="49" charset="0"/>
              </a:rPr>
              <a:t>  </a:t>
            </a:r>
          </a:p>
        </p:txBody>
      </p:sp>
      <p:sp>
        <p:nvSpPr>
          <p:cNvPr id="132108"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2109" name="AutoShape 11"/>
          <p:cNvCxnSpPr>
            <a:cxnSpLocks noChangeShapeType="1"/>
            <a:stCxn id="132101" idx="3"/>
            <a:endCxn id="132107"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2110" name="AutoShape 12"/>
          <p:cNvCxnSpPr>
            <a:cxnSpLocks noChangeShapeType="1"/>
            <a:stCxn id="132107" idx="5"/>
            <a:endCxn id="132106"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2111" name="AutoShape 13"/>
          <p:cNvCxnSpPr>
            <a:cxnSpLocks noChangeShapeType="1"/>
            <a:stCxn id="132107" idx="6"/>
            <a:endCxn id="132105" idx="1"/>
          </p:cNvCxnSpPr>
          <p:nvPr/>
        </p:nvCxnSpPr>
        <p:spPr bwMode="auto">
          <a:xfrm>
            <a:off x="1309688" y="3848100"/>
            <a:ext cx="3036887" cy="962025"/>
          </a:xfrm>
          <a:prstGeom prst="straightConnector1">
            <a:avLst/>
          </a:prstGeom>
          <a:noFill/>
          <a:ln w="28575">
            <a:solidFill>
              <a:schemeClr val="tx1"/>
            </a:solidFill>
            <a:round/>
            <a:headEnd/>
            <a:tailEnd type="triangle" w="med" len="med"/>
          </a:ln>
        </p:spPr>
      </p:cxnSp>
      <p:cxnSp>
        <p:nvCxnSpPr>
          <p:cNvPr id="132112" name="AutoShape 14"/>
          <p:cNvCxnSpPr>
            <a:cxnSpLocks noChangeShapeType="1"/>
            <a:stCxn id="132105" idx="2"/>
            <a:endCxn id="132106"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2113" name="AutoShape 15"/>
          <p:cNvCxnSpPr>
            <a:cxnSpLocks noChangeShapeType="1"/>
            <a:stCxn id="132106" idx="0"/>
            <a:endCxn id="132101"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2114" name="AutoShape 16"/>
          <p:cNvCxnSpPr>
            <a:cxnSpLocks noChangeShapeType="1"/>
            <a:stCxn id="132101" idx="5"/>
          </p:cNvCxnSpPr>
          <p:nvPr/>
        </p:nvCxnSpPr>
        <p:spPr bwMode="auto">
          <a:xfrm>
            <a:off x="2435225" y="2962275"/>
            <a:ext cx="2065338" cy="1762125"/>
          </a:xfrm>
          <a:prstGeom prst="straightConnector1">
            <a:avLst/>
          </a:prstGeom>
          <a:noFill/>
          <a:ln w="28575">
            <a:solidFill>
              <a:schemeClr val="tx1"/>
            </a:solidFill>
            <a:round/>
            <a:headEnd/>
            <a:tailEnd type="triangle" w="med" len="med"/>
          </a:ln>
        </p:spPr>
      </p:cxnSp>
      <p:cxnSp>
        <p:nvCxnSpPr>
          <p:cNvPr id="132115" name="AutoShape 17"/>
          <p:cNvCxnSpPr>
            <a:cxnSpLocks noChangeShapeType="1"/>
            <a:stCxn id="132102" idx="4"/>
            <a:endCxn id="132105"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2116" name="AutoShape 18"/>
          <p:cNvCxnSpPr>
            <a:cxnSpLocks noChangeShapeType="1"/>
            <a:stCxn id="132101" idx="6"/>
            <a:endCxn id="132102"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32117" name="AutoShape 19"/>
          <p:cNvCxnSpPr>
            <a:cxnSpLocks noChangeShapeType="1"/>
            <a:stCxn id="132103" idx="2"/>
            <a:endCxn id="132102"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2118" name="AutoShape 20"/>
          <p:cNvCxnSpPr>
            <a:cxnSpLocks noChangeShapeType="1"/>
            <a:stCxn id="132102" idx="5"/>
            <a:endCxn id="132108"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2119" name="AutoShape 21"/>
          <p:cNvCxnSpPr>
            <a:cxnSpLocks noChangeShapeType="1"/>
            <a:stCxn id="132103" idx="3"/>
            <a:endCxn id="132108"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2120" name="AutoShape 22"/>
          <p:cNvCxnSpPr>
            <a:cxnSpLocks noChangeShapeType="1"/>
            <a:stCxn id="132103" idx="4"/>
            <a:endCxn id="132104"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2121" name="AutoShape 23"/>
          <p:cNvCxnSpPr>
            <a:cxnSpLocks noChangeShapeType="1"/>
            <a:stCxn id="132104" idx="2"/>
            <a:endCxn id="132105"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2122" name="AutoShape 24"/>
          <p:cNvCxnSpPr>
            <a:cxnSpLocks noChangeShapeType="1"/>
            <a:stCxn id="132108" idx="3"/>
            <a:endCxn id="132105"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2123"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2124"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2125"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2126" name="Text Box 28"/>
          <p:cNvSpPr txBox="1">
            <a:spLocks noChangeArrowheads="1"/>
          </p:cNvSpPr>
          <p:nvPr/>
        </p:nvSpPr>
        <p:spPr bwMode="auto">
          <a:xfrm>
            <a:off x="7199313" y="1808163"/>
            <a:ext cx="360362"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2127" name="Text Box 29"/>
          <p:cNvSpPr txBox="1">
            <a:spLocks noChangeArrowheads="1"/>
          </p:cNvSpPr>
          <p:nvPr/>
        </p:nvSpPr>
        <p:spPr bwMode="auto">
          <a:xfrm>
            <a:off x="7200900" y="5465763"/>
            <a:ext cx="360363"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2128" name="Text Box 30"/>
          <p:cNvSpPr txBox="1">
            <a:spLocks noChangeArrowheads="1"/>
          </p:cNvSpPr>
          <p:nvPr/>
        </p:nvSpPr>
        <p:spPr bwMode="auto">
          <a:xfrm>
            <a:off x="5903913" y="2924175"/>
            <a:ext cx="360362"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2129" name="Text Box 31"/>
          <p:cNvSpPr txBox="1">
            <a:spLocks noChangeArrowheads="1"/>
          </p:cNvSpPr>
          <p:nvPr/>
        </p:nvSpPr>
        <p:spPr bwMode="auto">
          <a:xfrm>
            <a:off x="4535488" y="5481638"/>
            <a:ext cx="360362" cy="519112"/>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2130" name="Text Box 32"/>
          <p:cNvSpPr txBox="1">
            <a:spLocks noChangeArrowheads="1"/>
          </p:cNvSpPr>
          <p:nvPr/>
        </p:nvSpPr>
        <p:spPr bwMode="auto">
          <a:xfrm>
            <a:off x="4535488" y="1736725"/>
            <a:ext cx="360362" cy="519113"/>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2131" name="Text Box 33"/>
          <p:cNvSpPr txBox="1">
            <a:spLocks noChangeArrowheads="1"/>
          </p:cNvSpPr>
          <p:nvPr/>
        </p:nvSpPr>
        <p:spPr bwMode="auto">
          <a:xfrm>
            <a:off x="1871663" y="5481638"/>
            <a:ext cx="360362"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2132" name="Text Box 34"/>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3123" name="Slide Number Placeholder 4"/>
          <p:cNvSpPr>
            <a:spLocks noGrp="1"/>
          </p:cNvSpPr>
          <p:nvPr>
            <p:ph type="sldNum" sz="quarter" idx="11"/>
          </p:nvPr>
        </p:nvSpPr>
        <p:spPr>
          <a:noFill/>
        </p:spPr>
        <p:txBody>
          <a:bodyPr/>
          <a:lstStyle/>
          <a:p>
            <a:fld id="{F84D1958-6D3B-455C-ACC3-39AFD052BECD}" type="slidenum">
              <a:rPr lang="en-US"/>
              <a:pPr/>
              <a:t>235</a:t>
            </a:fld>
            <a:endParaRPr lang="en-US"/>
          </a:p>
        </p:txBody>
      </p:sp>
      <p:sp>
        <p:nvSpPr>
          <p:cNvPr id="133124" name="Rectangle 2"/>
          <p:cNvSpPr>
            <a:spLocks noGrp="1" noChangeArrowheads="1"/>
          </p:cNvSpPr>
          <p:nvPr>
            <p:ph type="title"/>
          </p:nvPr>
        </p:nvSpPr>
        <p:spPr/>
        <p:txBody>
          <a:bodyPr/>
          <a:lstStyle/>
          <a:p>
            <a:pPr eaLnBrk="1" hangingPunct="1"/>
            <a:r>
              <a:rPr lang="en-US" smtClean="0"/>
              <a:t>Ví dụ: DFS </a:t>
            </a:r>
          </a:p>
        </p:txBody>
      </p:sp>
      <p:sp>
        <p:nvSpPr>
          <p:cNvPr id="133125"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3126"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3127"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3128"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3129" name="Oval 7"/>
          <p:cNvSpPr>
            <a:spLocks noChangeArrowheads="1"/>
          </p:cNvSpPr>
          <p:nvPr/>
        </p:nvSpPr>
        <p:spPr bwMode="auto">
          <a:xfrm>
            <a:off x="4191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3130"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3131" name="Oval 9"/>
          <p:cNvSpPr>
            <a:spLocks noChangeArrowheads="1"/>
          </p:cNvSpPr>
          <p:nvPr/>
        </p:nvSpPr>
        <p:spPr bwMode="auto">
          <a:xfrm>
            <a:off x="228600" y="3505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2 |</a:t>
            </a:r>
            <a:r>
              <a:rPr lang="en-US" sz="2400" b="1" u="none">
                <a:solidFill>
                  <a:schemeClr val="accent1"/>
                </a:solidFill>
                <a:latin typeface="Courier New" pitchFamily="49" charset="0"/>
              </a:rPr>
              <a:t>  </a:t>
            </a:r>
          </a:p>
        </p:txBody>
      </p:sp>
      <p:sp>
        <p:nvSpPr>
          <p:cNvPr id="133132"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3133" name="AutoShape 11"/>
          <p:cNvCxnSpPr>
            <a:cxnSpLocks noChangeShapeType="1"/>
            <a:stCxn id="133125" idx="3"/>
            <a:endCxn id="133131"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3134" name="AutoShape 12"/>
          <p:cNvCxnSpPr>
            <a:cxnSpLocks noChangeShapeType="1"/>
            <a:stCxn id="133131" idx="5"/>
            <a:endCxn id="133130"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3135" name="AutoShape 13"/>
          <p:cNvCxnSpPr>
            <a:cxnSpLocks noChangeShapeType="1"/>
            <a:stCxn id="133131" idx="6"/>
            <a:endCxn id="133129" idx="1"/>
          </p:cNvCxnSpPr>
          <p:nvPr/>
        </p:nvCxnSpPr>
        <p:spPr bwMode="auto">
          <a:xfrm>
            <a:off x="1309688" y="3848100"/>
            <a:ext cx="3036887" cy="962025"/>
          </a:xfrm>
          <a:prstGeom prst="straightConnector1">
            <a:avLst/>
          </a:prstGeom>
          <a:noFill/>
          <a:ln w="28575">
            <a:solidFill>
              <a:schemeClr val="tx1"/>
            </a:solidFill>
            <a:round/>
            <a:headEnd/>
            <a:tailEnd type="triangle" w="med" len="med"/>
          </a:ln>
        </p:spPr>
      </p:cxnSp>
      <p:cxnSp>
        <p:nvCxnSpPr>
          <p:cNvPr id="133136" name="AutoShape 14"/>
          <p:cNvCxnSpPr>
            <a:cxnSpLocks noChangeShapeType="1"/>
            <a:stCxn id="133129" idx="2"/>
            <a:endCxn id="133130"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3137" name="AutoShape 15"/>
          <p:cNvCxnSpPr>
            <a:cxnSpLocks noChangeShapeType="1"/>
            <a:stCxn id="133130" idx="0"/>
            <a:endCxn id="133125"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3138" name="AutoShape 16"/>
          <p:cNvCxnSpPr>
            <a:cxnSpLocks noChangeShapeType="1"/>
            <a:stCxn id="133125" idx="5"/>
          </p:cNvCxnSpPr>
          <p:nvPr/>
        </p:nvCxnSpPr>
        <p:spPr bwMode="auto">
          <a:xfrm>
            <a:off x="2435225" y="2962275"/>
            <a:ext cx="2065338" cy="1762125"/>
          </a:xfrm>
          <a:prstGeom prst="straightConnector1">
            <a:avLst/>
          </a:prstGeom>
          <a:noFill/>
          <a:ln w="28575">
            <a:solidFill>
              <a:schemeClr val="tx1"/>
            </a:solidFill>
            <a:round/>
            <a:headEnd/>
            <a:tailEnd type="triangle" w="med" len="med"/>
          </a:ln>
        </p:spPr>
      </p:cxnSp>
      <p:cxnSp>
        <p:nvCxnSpPr>
          <p:cNvPr id="133139" name="AutoShape 17"/>
          <p:cNvCxnSpPr>
            <a:cxnSpLocks noChangeShapeType="1"/>
            <a:stCxn id="133126" idx="4"/>
            <a:endCxn id="133129"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3140" name="AutoShape 18"/>
          <p:cNvCxnSpPr>
            <a:cxnSpLocks noChangeShapeType="1"/>
            <a:stCxn id="133125" idx="6"/>
            <a:endCxn id="133126"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33141" name="AutoShape 19"/>
          <p:cNvCxnSpPr>
            <a:cxnSpLocks noChangeShapeType="1"/>
            <a:stCxn id="133127" idx="2"/>
            <a:endCxn id="133126"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3142" name="AutoShape 20"/>
          <p:cNvCxnSpPr>
            <a:cxnSpLocks noChangeShapeType="1"/>
            <a:stCxn id="133126" idx="5"/>
            <a:endCxn id="133132"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3143" name="AutoShape 21"/>
          <p:cNvCxnSpPr>
            <a:cxnSpLocks noChangeShapeType="1"/>
            <a:stCxn id="133127" idx="3"/>
            <a:endCxn id="133132"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3144" name="AutoShape 22"/>
          <p:cNvCxnSpPr>
            <a:cxnSpLocks noChangeShapeType="1"/>
            <a:stCxn id="133127" idx="4"/>
            <a:endCxn id="133128"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3145" name="AutoShape 23"/>
          <p:cNvCxnSpPr>
            <a:cxnSpLocks noChangeShapeType="1"/>
            <a:stCxn id="133128" idx="2"/>
            <a:endCxn id="133129"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3146" name="AutoShape 24"/>
          <p:cNvCxnSpPr>
            <a:cxnSpLocks noChangeShapeType="1"/>
            <a:stCxn id="133132" idx="3"/>
            <a:endCxn id="133129"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3147"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3148"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3149"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3150" name="Text Box 28"/>
          <p:cNvSpPr txBox="1">
            <a:spLocks noChangeArrowheads="1"/>
          </p:cNvSpPr>
          <p:nvPr/>
        </p:nvSpPr>
        <p:spPr bwMode="auto">
          <a:xfrm>
            <a:off x="7200900" y="550227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3151" name="Text Box 29"/>
          <p:cNvSpPr txBox="1">
            <a:spLocks noChangeArrowheads="1"/>
          </p:cNvSpPr>
          <p:nvPr/>
        </p:nvSpPr>
        <p:spPr bwMode="auto">
          <a:xfrm>
            <a:off x="7200900" y="18446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3152" name="Text Box 30"/>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3153" name="Text Box 31"/>
          <p:cNvSpPr txBox="1">
            <a:spLocks noChangeArrowheads="1"/>
          </p:cNvSpPr>
          <p:nvPr/>
        </p:nvSpPr>
        <p:spPr bwMode="auto">
          <a:xfrm>
            <a:off x="4535488" y="1773238"/>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3154" name="Text Box 32"/>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3155" name="Text Box 33"/>
          <p:cNvSpPr txBox="1">
            <a:spLocks noChangeArrowheads="1"/>
          </p:cNvSpPr>
          <p:nvPr/>
        </p:nvSpPr>
        <p:spPr bwMode="auto">
          <a:xfrm>
            <a:off x="1871663" y="544512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3156" name="Text Box 34"/>
          <p:cNvSpPr txBox="1">
            <a:spLocks noChangeArrowheads="1"/>
          </p:cNvSpPr>
          <p:nvPr/>
        </p:nvSpPr>
        <p:spPr bwMode="auto">
          <a:xfrm>
            <a:off x="576263" y="2960688"/>
            <a:ext cx="360362" cy="519112"/>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4147" name="Slide Number Placeholder 4"/>
          <p:cNvSpPr>
            <a:spLocks noGrp="1"/>
          </p:cNvSpPr>
          <p:nvPr>
            <p:ph type="sldNum" sz="quarter" idx="11"/>
          </p:nvPr>
        </p:nvSpPr>
        <p:spPr>
          <a:noFill/>
        </p:spPr>
        <p:txBody>
          <a:bodyPr/>
          <a:lstStyle/>
          <a:p>
            <a:fld id="{6B1922AE-9A2C-460E-B9CC-0D094B642973}" type="slidenum">
              <a:rPr lang="en-US"/>
              <a:pPr/>
              <a:t>236</a:t>
            </a:fld>
            <a:endParaRPr lang="en-US"/>
          </a:p>
        </p:txBody>
      </p:sp>
      <p:sp>
        <p:nvSpPr>
          <p:cNvPr id="134148" name="Rectangle 2"/>
          <p:cNvSpPr>
            <a:spLocks noGrp="1" noChangeArrowheads="1"/>
          </p:cNvSpPr>
          <p:nvPr>
            <p:ph type="title"/>
          </p:nvPr>
        </p:nvSpPr>
        <p:spPr/>
        <p:txBody>
          <a:bodyPr/>
          <a:lstStyle/>
          <a:p>
            <a:pPr eaLnBrk="1" hangingPunct="1"/>
            <a:r>
              <a:rPr lang="en-US" smtClean="0"/>
              <a:t>Ví dụ: DFS </a:t>
            </a:r>
          </a:p>
        </p:txBody>
      </p:sp>
      <p:sp>
        <p:nvSpPr>
          <p:cNvPr id="134149"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4150"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4151"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4152"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4153" name="Oval 7"/>
          <p:cNvSpPr>
            <a:spLocks noChangeArrowheads="1"/>
          </p:cNvSpPr>
          <p:nvPr/>
        </p:nvSpPr>
        <p:spPr bwMode="auto">
          <a:xfrm>
            <a:off x="4191000" y="47244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5 |</a:t>
            </a:r>
            <a:r>
              <a:rPr lang="en-US" sz="2400" b="1" u="none">
                <a:solidFill>
                  <a:schemeClr val="accent1"/>
                </a:solidFill>
                <a:latin typeface="Courier New" pitchFamily="49" charset="0"/>
              </a:rPr>
              <a:t>  </a:t>
            </a:r>
          </a:p>
        </p:txBody>
      </p:sp>
      <p:sp>
        <p:nvSpPr>
          <p:cNvPr id="134154"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4155" name="Oval 9"/>
          <p:cNvSpPr>
            <a:spLocks noChangeArrowheads="1"/>
          </p:cNvSpPr>
          <p:nvPr/>
        </p:nvSpPr>
        <p:spPr bwMode="auto">
          <a:xfrm>
            <a:off x="228600" y="3505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2 |</a:t>
            </a:r>
            <a:r>
              <a:rPr lang="en-US" sz="2400" b="1" u="none">
                <a:solidFill>
                  <a:schemeClr val="accent1"/>
                </a:solidFill>
                <a:latin typeface="Courier New" pitchFamily="49" charset="0"/>
              </a:rPr>
              <a:t>  </a:t>
            </a:r>
          </a:p>
        </p:txBody>
      </p:sp>
      <p:sp>
        <p:nvSpPr>
          <p:cNvPr id="134156"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4157" name="AutoShape 11"/>
          <p:cNvCxnSpPr>
            <a:cxnSpLocks noChangeShapeType="1"/>
            <a:stCxn id="134149" idx="3"/>
            <a:endCxn id="134155"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4158" name="AutoShape 12"/>
          <p:cNvCxnSpPr>
            <a:cxnSpLocks noChangeShapeType="1"/>
            <a:stCxn id="134155" idx="5"/>
            <a:endCxn id="134154"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4159" name="AutoShape 13"/>
          <p:cNvCxnSpPr>
            <a:cxnSpLocks noChangeShapeType="1"/>
            <a:stCxn id="134155" idx="6"/>
          </p:cNvCxnSpPr>
          <p:nvPr/>
        </p:nvCxnSpPr>
        <p:spPr bwMode="auto">
          <a:xfrm>
            <a:off x="1309688" y="3848100"/>
            <a:ext cx="2878137" cy="1082675"/>
          </a:xfrm>
          <a:prstGeom prst="straightConnector1">
            <a:avLst/>
          </a:prstGeom>
          <a:noFill/>
          <a:ln w="28575">
            <a:solidFill>
              <a:schemeClr val="tx2"/>
            </a:solidFill>
            <a:round/>
            <a:headEnd/>
            <a:tailEnd type="triangle" w="med" len="med"/>
          </a:ln>
        </p:spPr>
      </p:cxnSp>
      <p:cxnSp>
        <p:nvCxnSpPr>
          <p:cNvPr id="134160" name="AutoShape 14"/>
          <p:cNvCxnSpPr>
            <a:cxnSpLocks noChangeShapeType="1"/>
            <a:stCxn id="134153" idx="2"/>
            <a:endCxn id="134154"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4161" name="AutoShape 15"/>
          <p:cNvCxnSpPr>
            <a:cxnSpLocks noChangeShapeType="1"/>
            <a:stCxn id="134154" idx="0"/>
            <a:endCxn id="134149"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4162" name="AutoShape 16"/>
          <p:cNvCxnSpPr>
            <a:cxnSpLocks noChangeShapeType="1"/>
            <a:stCxn id="134149" idx="5"/>
            <a:endCxn id="134153"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34163" name="AutoShape 17"/>
          <p:cNvCxnSpPr>
            <a:cxnSpLocks noChangeShapeType="1"/>
            <a:stCxn id="134150" idx="4"/>
            <a:endCxn id="134153"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4164" name="AutoShape 18"/>
          <p:cNvCxnSpPr>
            <a:cxnSpLocks noChangeShapeType="1"/>
            <a:stCxn id="134149" idx="6"/>
            <a:endCxn id="134150"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34165" name="AutoShape 19"/>
          <p:cNvCxnSpPr>
            <a:cxnSpLocks noChangeShapeType="1"/>
            <a:stCxn id="134151" idx="2"/>
            <a:endCxn id="134150"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4166" name="AutoShape 20"/>
          <p:cNvCxnSpPr>
            <a:cxnSpLocks noChangeShapeType="1"/>
            <a:stCxn id="134150" idx="5"/>
            <a:endCxn id="134156"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4167" name="AutoShape 21"/>
          <p:cNvCxnSpPr>
            <a:cxnSpLocks noChangeShapeType="1"/>
            <a:stCxn id="134151" idx="3"/>
            <a:endCxn id="134156"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4168" name="AutoShape 22"/>
          <p:cNvCxnSpPr>
            <a:cxnSpLocks noChangeShapeType="1"/>
            <a:stCxn id="134151" idx="4"/>
            <a:endCxn id="134152"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4169" name="AutoShape 23"/>
          <p:cNvCxnSpPr>
            <a:cxnSpLocks noChangeShapeType="1"/>
            <a:stCxn id="134152" idx="2"/>
            <a:endCxn id="134153"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4170" name="AutoShape 24"/>
          <p:cNvCxnSpPr>
            <a:cxnSpLocks noChangeShapeType="1"/>
            <a:stCxn id="134156" idx="3"/>
            <a:endCxn id="134153"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4171"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4172"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4173"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4174" name="Text Box 28"/>
          <p:cNvSpPr txBox="1">
            <a:spLocks noChangeArrowheads="1"/>
          </p:cNvSpPr>
          <p:nvPr/>
        </p:nvSpPr>
        <p:spPr bwMode="auto">
          <a:xfrm>
            <a:off x="7200900" y="550227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4175" name="Text Box 29"/>
          <p:cNvSpPr txBox="1">
            <a:spLocks noChangeArrowheads="1"/>
          </p:cNvSpPr>
          <p:nvPr/>
        </p:nvSpPr>
        <p:spPr bwMode="auto">
          <a:xfrm>
            <a:off x="7200900" y="1773238"/>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4176" name="Text Box 30"/>
          <p:cNvSpPr txBox="1">
            <a:spLocks noChangeArrowheads="1"/>
          </p:cNvSpPr>
          <p:nvPr/>
        </p:nvSpPr>
        <p:spPr bwMode="auto">
          <a:xfrm>
            <a:off x="5940425" y="2997200"/>
            <a:ext cx="360363"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4177" name="Text Box 31"/>
          <p:cNvSpPr txBox="1">
            <a:spLocks noChangeArrowheads="1"/>
          </p:cNvSpPr>
          <p:nvPr/>
        </p:nvSpPr>
        <p:spPr bwMode="auto">
          <a:xfrm>
            <a:off x="4535488" y="1844675"/>
            <a:ext cx="360362" cy="519113"/>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4178" name="Text Box 32"/>
          <p:cNvSpPr txBox="1">
            <a:spLocks noChangeArrowheads="1"/>
          </p:cNvSpPr>
          <p:nvPr/>
        </p:nvSpPr>
        <p:spPr bwMode="auto">
          <a:xfrm>
            <a:off x="4500563" y="5481638"/>
            <a:ext cx="360362" cy="519112"/>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4179" name="Text Box 33"/>
          <p:cNvSpPr txBox="1">
            <a:spLocks noChangeArrowheads="1"/>
          </p:cNvSpPr>
          <p:nvPr/>
        </p:nvSpPr>
        <p:spPr bwMode="auto">
          <a:xfrm>
            <a:off x="1871663" y="550227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4180" name="Text Box 34"/>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5171" name="Slide Number Placeholder 4"/>
          <p:cNvSpPr>
            <a:spLocks noGrp="1"/>
          </p:cNvSpPr>
          <p:nvPr>
            <p:ph type="sldNum" sz="quarter" idx="11"/>
          </p:nvPr>
        </p:nvSpPr>
        <p:spPr>
          <a:noFill/>
        </p:spPr>
        <p:txBody>
          <a:bodyPr/>
          <a:lstStyle/>
          <a:p>
            <a:fld id="{AFD03CC1-FE37-4B91-A373-3FA6B62089B0}" type="slidenum">
              <a:rPr lang="en-US"/>
              <a:pPr/>
              <a:t>237</a:t>
            </a:fld>
            <a:endParaRPr lang="en-US"/>
          </a:p>
        </p:txBody>
      </p:sp>
      <p:sp>
        <p:nvSpPr>
          <p:cNvPr id="135172" name="Rectangle 2"/>
          <p:cNvSpPr>
            <a:spLocks noGrp="1" noChangeArrowheads="1"/>
          </p:cNvSpPr>
          <p:nvPr>
            <p:ph type="title"/>
          </p:nvPr>
        </p:nvSpPr>
        <p:spPr/>
        <p:txBody>
          <a:bodyPr/>
          <a:lstStyle/>
          <a:p>
            <a:pPr eaLnBrk="1" hangingPunct="1"/>
            <a:r>
              <a:rPr lang="en-US" smtClean="0"/>
              <a:t>Ví dụ: DFS </a:t>
            </a:r>
          </a:p>
        </p:txBody>
      </p:sp>
      <p:sp>
        <p:nvSpPr>
          <p:cNvPr id="135173"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5174" name="Oval 4"/>
          <p:cNvSpPr>
            <a:spLocks noChangeArrowheads="1"/>
          </p:cNvSpPr>
          <p:nvPr/>
        </p:nvSpPr>
        <p:spPr bwMode="auto">
          <a:xfrm>
            <a:off x="4191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5175"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5176"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5177"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35178"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5179" name="Oval 9"/>
          <p:cNvSpPr>
            <a:spLocks noChangeArrowheads="1"/>
          </p:cNvSpPr>
          <p:nvPr/>
        </p:nvSpPr>
        <p:spPr bwMode="auto">
          <a:xfrm>
            <a:off x="228600" y="3505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2 |</a:t>
            </a:r>
            <a:r>
              <a:rPr lang="en-US" sz="2400" b="1" u="none">
                <a:solidFill>
                  <a:schemeClr val="accent1"/>
                </a:solidFill>
                <a:latin typeface="Courier New" pitchFamily="49" charset="0"/>
              </a:rPr>
              <a:t>  </a:t>
            </a:r>
          </a:p>
        </p:txBody>
      </p:sp>
      <p:sp>
        <p:nvSpPr>
          <p:cNvPr id="135180"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5181" name="AutoShape 11"/>
          <p:cNvCxnSpPr>
            <a:cxnSpLocks noChangeShapeType="1"/>
            <a:stCxn id="135173" idx="3"/>
            <a:endCxn id="135179"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5182" name="AutoShape 12"/>
          <p:cNvCxnSpPr>
            <a:cxnSpLocks noChangeShapeType="1"/>
            <a:stCxn id="135179" idx="5"/>
            <a:endCxn id="135178"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5183" name="AutoShape 13"/>
          <p:cNvCxnSpPr>
            <a:cxnSpLocks noChangeShapeType="1"/>
          </p:cNvCxnSpPr>
          <p:nvPr/>
        </p:nvCxnSpPr>
        <p:spPr bwMode="auto">
          <a:xfrm>
            <a:off x="1331913" y="3860800"/>
            <a:ext cx="2879725" cy="1008063"/>
          </a:xfrm>
          <a:prstGeom prst="straightConnector1">
            <a:avLst/>
          </a:prstGeom>
          <a:noFill/>
          <a:ln w="28575">
            <a:solidFill>
              <a:schemeClr val="tx2"/>
            </a:solidFill>
            <a:round/>
            <a:headEnd/>
            <a:tailEnd type="triangle" w="med" len="med"/>
          </a:ln>
        </p:spPr>
      </p:cxnSp>
      <p:cxnSp>
        <p:nvCxnSpPr>
          <p:cNvPr id="135184" name="AutoShape 14"/>
          <p:cNvCxnSpPr>
            <a:cxnSpLocks noChangeShapeType="1"/>
            <a:stCxn id="135177" idx="2"/>
            <a:endCxn id="135178"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5185" name="AutoShape 15"/>
          <p:cNvCxnSpPr>
            <a:cxnSpLocks noChangeShapeType="1"/>
            <a:stCxn id="135178" idx="0"/>
            <a:endCxn id="135173"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5186" name="AutoShape 16"/>
          <p:cNvCxnSpPr>
            <a:cxnSpLocks noChangeShapeType="1"/>
            <a:endCxn id="135177" idx="1"/>
          </p:cNvCxnSpPr>
          <p:nvPr/>
        </p:nvCxnSpPr>
        <p:spPr bwMode="auto">
          <a:xfrm>
            <a:off x="2411413" y="2997200"/>
            <a:ext cx="1935162" cy="1812925"/>
          </a:xfrm>
          <a:prstGeom prst="straightConnector1">
            <a:avLst/>
          </a:prstGeom>
          <a:noFill/>
          <a:ln w="28575">
            <a:solidFill>
              <a:schemeClr val="tx1"/>
            </a:solidFill>
            <a:round/>
            <a:headEnd/>
            <a:tailEnd type="triangle" w="med" len="med"/>
          </a:ln>
        </p:spPr>
      </p:cxnSp>
      <p:cxnSp>
        <p:nvCxnSpPr>
          <p:cNvPr id="135187" name="AutoShape 17"/>
          <p:cNvCxnSpPr>
            <a:cxnSpLocks noChangeShapeType="1"/>
            <a:stCxn id="135174" idx="4"/>
            <a:endCxn id="135177"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5188" name="AutoShape 18"/>
          <p:cNvCxnSpPr>
            <a:cxnSpLocks noChangeShapeType="1"/>
            <a:stCxn id="135173" idx="6"/>
            <a:endCxn id="135174" idx="2"/>
          </p:cNvCxnSpPr>
          <p:nvPr/>
        </p:nvCxnSpPr>
        <p:spPr bwMode="auto">
          <a:xfrm>
            <a:off x="2605088" y="2705100"/>
            <a:ext cx="1571625" cy="0"/>
          </a:xfrm>
          <a:prstGeom prst="straightConnector1">
            <a:avLst/>
          </a:prstGeom>
          <a:noFill/>
          <a:ln w="28575">
            <a:solidFill>
              <a:schemeClr val="tx1"/>
            </a:solidFill>
            <a:round/>
            <a:headEnd/>
            <a:tailEnd type="triangle" w="med" len="med"/>
          </a:ln>
        </p:spPr>
      </p:cxnSp>
      <p:cxnSp>
        <p:nvCxnSpPr>
          <p:cNvPr id="135189" name="AutoShape 19"/>
          <p:cNvCxnSpPr>
            <a:cxnSpLocks noChangeShapeType="1"/>
            <a:stCxn id="135175" idx="2"/>
            <a:endCxn id="135174"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5190" name="AutoShape 20"/>
          <p:cNvCxnSpPr>
            <a:cxnSpLocks noChangeShapeType="1"/>
            <a:stCxn id="135174" idx="5"/>
            <a:endCxn id="135180"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5191" name="AutoShape 21"/>
          <p:cNvCxnSpPr>
            <a:cxnSpLocks noChangeShapeType="1"/>
            <a:stCxn id="135175" idx="3"/>
            <a:endCxn id="135180"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5192" name="AutoShape 22"/>
          <p:cNvCxnSpPr>
            <a:cxnSpLocks noChangeShapeType="1"/>
            <a:stCxn id="135175" idx="4"/>
            <a:endCxn id="135176"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5193" name="AutoShape 23"/>
          <p:cNvCxnSpPr>
            <a:cxnSpLocks noChangeShapeType="1"/>
            <a:stCxn id="135176" idx="2"/>
            <a:endCxn id="135177"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5194" name="AutoShape 24"/>
          <p:cNvCxnSpPr>
            <a:cxnSpLocks noChangeShapeType="1"/>
            <a:stCxn id="135180" idx="3"/>
            <a:endCxn id="135177"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5195"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5196"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5197"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5198" name="Text Box 28"/>
          <p:cNvSpPr txBox="1">
            <a:spLocks noChangeArrowheads="1"/>
          </p:cNvSpPr>
          <p:nvPr/>
        </p:nvSpPr>
        <p:spPr bwMode="auto">
          <a:xfrm>
            <a:off x="7235825" y="18446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5199" name="Text Box 29"/>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5200" name="Text Box 30"/>
          <p:cNvSpPr txBox="1">
            <a:spLocks noChangeArrowheads="1"/>
          </p:cNvSpPr>
          <p:nvPr/>
        </p:nvSpPr>
        <p:spPr bwMode="auto">
          <a:xfrm>
            <a:off x="4535488" y="1844675"/>
            <a:ext cx="360362" cy="519113"/>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5201" name="Text Box 31"/>
          <p:cNvSpPr txBox="1">
            <a:spLocks noChangeArrowheads="1"/>
          </p:cNvSpPr>
          <p:nvPr/>
        </p:nvSpPr>
        <p:spPr bwMode="auto">
          <a:xfrm>
            <a:off x="7164388" y="5430838"/>
            <a:ext cx="360362"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5202" name="Text Box 32"/>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5203" name="Text Box 33"/>
          <p:cNvSpPr txBox="1">
            <a:spLocks noChangeArrowheads="1"/>
          </p:cNvSpPr>
          <p:nvPr/>
        </p:nvSpPr>
        <p:spPr bwMode="auto">
          <a:xfrm>
            <a:off x="1871663" y="544512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5204" name="Text Box 34"/>
          <p:cNvSpPr txBox="1">
            <a:spLocks noChangeArrowheads="1"/>
          </p:cNvSpPr>
          <p:nvPr/>
        </p:nvSpPr>
        <p:spPr bwMode="auto">
          <a:xfrm>
            <a:off x="611188" y="2960688"/>
            <a:ext cx="360362" cy="519112"/>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6195" name="Slide Number Placeholder 4"/>
          <p:cNvSpPr>
            <a:spLocks noGrp="1"/>
          </p:cNvSpPr>
          <p:nvPr>
            <p:ph type="sldNum" sz="quarter" idx="11"/>
          </p:nvPr>
        </p:nvSpPr>
        <p:spPr>
          <a:noFill/>
        </p:spPr>
        <p:txBody>
          <a:bodyPr/>
          <a:lstStyle/>
          <a:p>
            <a:fld id="{7E668603-20B1-467F-B1BE-DA933FA33BE5}" type="slidenum">
              <a:rPr lang="en-US"/>
              <a:pPr/>
              <a:t>238</a:t>
            </a:fld>
            <a:endParaRPr lang="en-US"/>
          </a:p>
        </p:txBody>
      </p:sp>
      <p:sp>
        <p:nvSpPr>
          <p:cNvPr id="136196" name="Rectangle 2"/>
          <p:cNvSpPr>
            <a:spLocks noGrp="1" noChangeArrowheads="1"/>
          </p:cNvSpPr>
          <p:nvPr>
            <p:ph type="title"/>
          </p:nvPr>
        </p:nvSpPr>
        <p:spPr/>
        <p:txBody>
          <a:bodyPr/>
          <a:lstStyle/>
          <a:p>
            <a:pPr eaLnBrk="1" hangingPunct="1"/>
            <a:r>
              <a:rPr lang="en-US" smtClean="0"/>
              <a:t>Ví dụ: DFS </a:t>
            </a:r>
          </a:p>
        </p:txBody>
      </p:sp>
      <p:sp>
        <p:nvSpPr>
          <p:cNvPr id="136197"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6198" name="Oval 4"/>
          <p:cNvSpPr>
            <a:spLocks noChangeArrowheads="1"/>
          </p:cNvSpPr>
          <p:nvPr/>
        </p:nvSpPr>
        <p:spPr bwMode="auto">
          <a:xfrm>
            <a:off x="4191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8 |</a:t>
            </a:r>
            <a:r>
              <a:rPr lang="en-US" sz="2400" b="1" u="none">
                <a:solidFill>
                  <a:schemeClr val="accent1"/>
                </a:solidFill>
                <a:latin typeface="Courier New" pitchFamily="49" charset="0"/>
              </a:rPr>
              <a:t>  </a:t>
            </a:r>
          </a:p>
        </p:txBody>
      </p:sp>
      <p:sp>
        <p:nvSpPr>
          <p:cNvPr id="136199"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6200"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6201"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36202"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6203"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36204"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6205" name="AutoShape 11"/>
          <p:cNvCxnSpPr>
            <a:cxnSpLocks noChangeShapeType="1"/>
            <a:stCxn id="136197" idx="3"/>
            <a:endCxn id="136203"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6206" name="AutoShape 12"/>
          <p:cNvCxnSpPr>
            <a:cxnSpLocks noChangeShapeType="1"/>
            <a:stCxn id="136203" idx="5"/>
            <a:endCxn id="136202"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6207" name="AutoShape 13"/>
          <p:cNvCxnSpPr>
            <a:cxnSpLocks noChangeShapeType="1"/>
          </p:cNvCxnSpPr>
          <p:nvPr/>
        </p:nvCxnSpPr>
        <p:spPr bwMode="auto">
          <a:xfrm>
            <a:off x="1331913" y="3860800"/>
            <a:ext cx="3036887" cy="962025"/>
          </a:xfrm>
          <a:prstGeom prst="straightConnector1">
            <a:avLst/>
          </a:prstGeom>
          <a:noFill/>
          <a:ln w="28575">
            <a:solidFill>
              <a:schemeClr val="tx2"/>
            </a:solidFill>
            <a:round/>
            <a:headEnd/>
            <a:tailEnd type="triangle" w="med" len="med"/>
          </a:ln>
        </p:spPr>
      </p:cxnSp>
      <p:cxnSp>
        <p:nvCxnSpPr>
          <p:cNvPr id="136208" name="AutoShape 14"/>
          <p:cNvCxnSpPr>
            <a:cxnSpLocks noChangeShapeType="1"/>
            <a:stCxn id="136201" idx="2"/>
            <a:endCxn id="136202"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6209" name="AutoShape 15"/>
          <p:cNvCxnSpPr>
            <a:cxnSpLocks noChangeShapeType="1"/>
            <a:stCxn id="136202" idx="0"/>
            <a:endCxn id="136197"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6210" name="AutoShape 16"/>
          <p:cNvCxnSpPr>
            <a:cxnSpLocks noChangeShapeType="1"/>
            <a:stCxn id="136197" idx="5"/>
          </p:cNvCxnSpPr>
          <p:nvPr/>
        </p:nvCxnSpPr>
        <p:spPr bwMode="auto">
          <a:xfrm>
            <a:off x="2435225" y="2962275"/>
            <a:ext cx="1992313" cy="1762125"/>
          </a:xfrm>
          <a:prstGeom prst="straightConnector1">
            <a:avLst/>
          </a:prstGeom>
          <a:noFill/>
          <a:ln w="28575">
            <a:solidFill>
              <a:schemeClr val="tx1"/>
            </a:solidFill>
            <a:round/>
            <a:headEnd/>
            <a:tailEnd type="triangle" w="med" len="med"/>
          </a:ln>
        </p:spPr>
      </p:cxnSp>
      <p:cxnSp>
        <p:nvCxnSpPr>
          <p:cNvPr id="136211" name="AutoShape 17"/>
          <p:cNvCxnSpPr>
            <a:cxnSpLocks noChangeShapeType="1"/>
            <a:stCxn id="136198" idx="4"/>
            <a:endCxn id="136201"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6212" name="AutoShape 18"/>
          <p:cNvCxnSpPr>
            <a:cxnSpLocks noChangeShapeType="1"/>
            <a:stCxn id="136197" idx="6"/>
            <a:endCxn id="136198"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36213" name="AutoShape 19"/>
          <p:cNvCxnSpPr>
            <a:cxnSpLocks noChangeShapeType="1"/>
            <a:stCxn id="136199" idx="2"/>
            <a:endCxn id="136198"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6214" name="AutoShape 20"/>
          <p:cNvCxnSpPr>
            <a:cxnSpLocks noChangeShapeType="1"/>
            <a:stCxn id="136198" idx="5"/>
            <a:endCxn id="136204"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6215" name="AutoShape 21"/>
          <p:cNvCxnSpPr>
            <a:cxnSpLocks noChangeShapeType="1"/>
            <a:stCxn id="136199" idx="3"/>
            <a:endCxn id="136204"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6216" name="AutoShape 22"/>
          <p:cNvCxnSpPr>
            <a:cxnSpLocks noChangeShapeType="1"/>
            <a:stCxn id="136199" idx="4"/>
            <a:endCxn id="136200"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6217" name="AutoShape 23"/>
          <p:cNvCxnSpPr>
            <a:cxnSpLocks noChangeShapeType="1"/>
            <a:stCxn id="136200" idx="2"/>
            <a:endCxn id="136201"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6218" name="AutoShape 24"/>
          <p:cNvCxnSpPr>
            <a:cxnSpLocks noChangeShapeType="1"/>
            <a:stCxn id="136204" idx="3"/>
            <a:endCxn id="136201"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6219"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6220"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6221"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6222" name="Text Box 28"/>
          <p:cNvSpPr txBox="1">
            <a:spLocks noChangeArrowheads="1"/>
          </p:cNvSpPr>
          <p:nvPr/>
        </p:nvSpPr>
        <p:spPr bwMode="auto">
          <a:xfrm>
            <a:off x="7200900" y="5408613"/>
            <a:ext cx="360363"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6223" name="Text Box 29"/>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6224" name="Text Box 30"/>
          <p:cNvSpPr txBox="1">
            <a:spLocks noChangeArrowheads="1"/>
          </p:cNvSpPr>
          <p:nvPr/>
        </p:nvSpPr>
        <p:spPr bwMode="auto">
          <a:xfrm>
            <a:off x="7200900" y="18446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6225" name="Text Box 31"/>
          <p:cNvSpPr txBox="1">
            <a:spLocks noChangeArrowheads="1"/>
          </p:cNvSpPr>
          <p:nvPr/>
        </p:nvSpPr>
        <p:spPr bwMode="auto">
          <a:xfrm>
            <a:off x="4535488" y="1844675"/>
            <a:ext cx="360362" cy="519113"/>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6226" name="Text Box 32"/>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6227" name="Text Box 33"/>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36228" name="Text Box 34"/>
          <p:cNvSpPr txBox="1">
            <a:spLocks noChangeArrowheads="1"/>
          </p:cNvSpPr>
          <p:nvPr/>
        </p:nvSpPr>
        <p:spPr bwMode="auto">
          <a:xfrm>
            <a:off x="1871663" y="544512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Tree>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7219" name="Slide Number Placeholder 4"/>
          <p:cNvSpPr>
            <a:spLocks noGrp="1"/>
          </p:cNvSpPr>
          <p:nvPr>
            <p:ph type="sldNum" sz="quarter" idx="11"/>
          </p:nvPr>
        </p:nvSpPr>
        <p:spPr>
          <a:noFill/>
        </p:spPr>
        <p:txBody>
          <a:bodyPr/>
          <a:lstStyle/>
          <a:p>
            <a:fld id="{8DDCCC52-C61F-49DE-B7D9-9AB4ACFC6262}" type="slidenum">
              <a:rPr lang="en-US"/>
              <a:pPr/>
              <a:t>239</a:t>
            </a:fld>
            <a:endParaRPr lang="en-US"/>
          </a:p>
        </p:txBody>
      </p:sp>
      <p:sp>
        <p:nvSpPr>
          <p:cNvPr id="137220" name="Rectangle 2"/>
          <p:cNvSpPr>
            <a:spLocks noGrp="1" noChangeArrowheads="1"/>
          </p:cNvSpPr>
          <p:nvPr>
            <p:ph type="title"/>
          </p:nvPr>
        </p:nvSpPr>
        <p:spPr/>
        <p:txBody>
          <a:bodyPr/>
          <a:lstStyle/>
          <a:p>
            <a:pPr eaLnBrk="1" hangingPunct="1"/>
            <a:r>
              <a:rPr lang="en-US" smtClean="0"/>
              <a:t>Ví dụ: DFS </a:t>
            </a:r>
          </a:p>
        </p:txBody>
      </p:sp>
      <p:sp>
        <p:nvSpPr>
          <p:cNvPr id="137221"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7222" name="Oval 4"/>
          <p:cNvSpPr>
            <a:spLocks noChangeArrowheads="1"/>
          </p:cNvSpPr>
          <p:nvPr/>
        </p:nvSpPr>
        <p:spPr bwMode="auto">
          <a:xfrm>
            <a:off x="4191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8 |</a:t>
            </a:r>
            <a:r>
              <a:rPr lang="en-US" sz="2400" b="1" u="none">
                <a:solidFill>
                  <a:schemeClr val="accent1"/>
                </a:solidFill>
                <a:latin typeface="Courier New" pitchFamily="49" charset="0"/>
              </a:rPr>
              <a:t>  </a:t>
            </a:r>
          </a:p>
        </p:txBody>
      </p:sp>
      <p:sp>
        <p:nvSpPr>
          <p:cNvPr id="137223"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7224"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7225"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37226"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7227"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37228" name="Oval 10"/>
          <p:cNvSpPr>
            <a:spLocks noChangeArrowheads="1"/>
          </p:cNvSpPr>
          <p:nvPr/>
        </p:nvSpPr>
        <p:spPr bwMode="auto">
          <a:xfrm>
            <a:off x="5562600" y="3505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cxnSp>
        <p:nvCxnSpPr>
          <p:cNvPr id="137229" name="AutoShape 11"/>
          <p:cNvCxnSpPr>
            <a:cxnSpLocks noChangeShapeType="1"/>
            <a:stCxn id="137221" idx="3"/>
            <a:endCxn id="137227"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7230" name="AutoShape 12"/>
          <p:cNvCxnSpPr>
            <a:cxnSpLocks noChangeShapeType="1"/>
            <a:stCxn id="137227" idx="5"/>
            <a:endCxn id="137226"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7231" name="AutoShape 13"/>
          <p:cNvCxnSpPr>
            <a:cxnSpLocks noChangeShapeType="1"/>
          </p:cNvCxnSpPr>
          <p:nvPr/>
        </p:nvCxnSpPr>
        <p:spPr bwMode="auto">
          <a:xfrm>
            <a:off x="1150938" y="3968750"/>
            <a:ext cx="3036887" cy="962025"/>
          </a:xfrm>
          <a:prstGeom prst="straightConnector1">
            <a:avLst/>
          </a:prstGeom>
          <a:noFill/>
          <a:ln w="28575">
            <a:solidFill>
              <a:schemeClr val="tx2"/>
            </a:solidFill>
            <a:round/>
            <a:headEnd/>
            <a:tailEnd type="triangle" w="med" len="med"/>
          </a:ln>
        </p:spPr>
      </p:cxnSp>
      <p:cxnSp>
        <p:nvCxnSpPr>
          <p:cNvPr id="137232" name="AutoShape 14"/>
          <p:cNvCxnSpPr>
            <a:cxnSpLocks noChangeShapeType="1"/>
            <a:stCxn id="137225" idx="2"/>
            <a:endCxn id="137226"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7233" name="AutoShape 15"/>
          <p:cNvCxnSpPr>
            <a:cxnSpLocks noChangeShapeType="1"/>
            <a:stCxn id="137226" idx="0"/>
            <a:endCxn id="137221"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7234" name="AutoShape 16"/>
          <p:cNvCxnSpPr>
            <a:cxnSpLocks noChangeShapeType="1"/>
            <a:stCxn id="137221" idx="5"/>
            <a:endCxn id="137225"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37235" name="AutoShape 17"/>
          <p:cNvCxnSpPr>
            <a:cxnSpLocks noChangeShapeType="1"/>
            <a:stCxn id="137222" idx="4"/>
            <a:endCxn id="137225"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7236" name="AutoShape 18"/>
          <p:cNvCxnSpPr>
            <a:cxnSpLocks noChangeShapeType="1"/>
            <a:stCxn id="137221" idx="6"/>
            <a:endCxn id="137222"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37237" name="AutoShape 19"/>
          <p:cNvCxnSpPr>
            <a:cxnSpLocks noChangeShapeType="1"/>
            <a:stCxn id="137223" idx="2"/>
            <a:endCxn id="137222"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7238" name="AutoShape 20"/>
          <p:cNvCxnSpPr>
            <a:cxnSpLocks noChangeShapeType="1"/>
            <a:stCxn id="137222" idx="5"/>
            <a:endCxn id="137228" idx="1"/>
          </p:cNvCxnSpPr>
          <p:nvPr/>
        </p:nvCxnSpPr>
        <p:spPr bwMode="auto">
          <a:xfrm>
            <a:off x="5102225" y="2962275"/>
            <a:ext cx="615950" cy="628650"/>
          </a:xfrm>
          <a:prstGeom prst="straightConnector1">
            <a:avLst/>
          </a:prstGeom>
          <a:noFill/>
          <a:ln w="28575">
            <a:solidFill>
              <a:schemeClr val="tx1"/>
            </a:solidFill>
            <a:round/>
            <a:headEnd/>
            <a:tailEnd type="triangle" w="med" len="med"/>
          </a:ln>
        </p:spPr>
      </p:cxnSp>
      <p:cxnSp>
        <p:nvCxnSpPr>
          <p:cNvPr id="137239" name="AutoShape 21"/>
          <p:cNvCxnSpPr>
            <a:cxnSpLocks noChangeShapeType="1"/>
            <a:stCxn id="137223" idx="3"/>
            <a:endCxn id="137228"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7240" name="AutoShape 22"/>
          <p:cNvCxnSpPr>
            <a:cxnSpLocks noChangeShapeType="1"/>
            <a:stCxn id="137223" idx="4"/>
            <a:endCxn id="137224"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7241" name="AutoShape 23"/>
          <p:cNvCxnSpPr>
            <a:cxnSpLocks noChangeShapeType="1"/>
            <a:stCxn id="137224" idx="2"/>
            <a:endCxn id="137225"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7242" name="AutoShape 24"/>
          <p:cNvCxnSpPr>
            <a:cxnSpLocks noChangeShapeType="1"/>
            <a:stCxn id="137228" idx="3"/>
            <a:endCxn id="137225"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7243"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7244"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7245"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7246" name="Text Box 28"/>
          <p:cNvSpPr txBox="1">
            <a:spLocks noChangeArrowheads="1"/>
          </p:cNvSpPr>
          <p:nvPr/>
        </p:nvSpPr>
        <p:spPr bwMode="auto">
          <a:xfrm>
            <a:off x="7200900" y="18446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7247" name="Text Box 29"/>
          <p:cNvSpPr txBox="1">
            <a:spLocks noChangeArrowheads="1"/>
          </p:cNvSpPr>
          <p:nvPr/>
        </p:nvSpPr>
        <p:spPr bwMode="auto">
          <a:xfrm>
            <a:off x="5903913" y="29098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7248" name="Text Box 30"/>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7249" name="Text Box 31"/>
          <p:cNvSpPr txBox="1">
            <a:spLocks noChangeArrowheads="1"/>
          </p:cNvSpPr>
          <p:nvPr/>
        </p:nvSpPr>
        <p:spPr bwMode="auto">
          <a:xfrm>
            <a:off x="7235825"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7250" name="Text Box 32"/>
          <p:cNvSpPr txBox="1">
            <a:spLocks noChangeArrowheads="1"/>
          </p:cNvSpPr>
          <p:nvPr/>
        </p:nvSpPr>
        <p:spPr bwMode="auto">
          <a:xfrm>
            <a:off x="4500563" y="5445125"/>
            <a:ext cx="503237"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7251" name="Text Box 33"/>
          <p:cNvSpPr txBox="1">
            <a:spLocks noChangeArrowheads="1"/>
          </p:cNvSpPr>
          <p:nvPr/>
        </p:nvSpPr>
        <p:spPr bwMode="auto">
          <a:xfrm>
            <a:off x="1871663" y="5408613"/>
            <a:ext cx="360362"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7252" name="Text Box 34"/>
          <p:cNvSpPr txBox="1">
            <a:spLocks noChangeArrowheads="1"/>
          </p:cNvSpPr>
          <p:nvPr/>
        </p:nvSpPr>
        <p:spPr bwMode="auto">
          <a:xfrm>
            <a:off x="576263" y="2960688"/>
            <a:ext cx="360362" cy="519112"/>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8243" name="Slide Number Placeholder 4"/>
          <p:cNvSpPr>
            <a:spLocks noGrp="1"/>
          </p:cNvSpPr>
          <p:nvPr>
            <p:ph type="sldNum" sz="quarter" idx="11"/>
          </p:nvPr>
        </p:nvSpPr>
        <p:spPr>
          <a:noFill/>
        </p:spPr>
        <p:txBody>
          <a:bodyPr/>
          <a:lstStyle/>
          <a:p>
            <a:fld id="{84387F0B-FA11-4D62-93A1-DBF2650AC71F}" type="slidenum">
              <a:rPr lang="en-US"/>
              <a:pPr/>
              <a:t>240</a:t>
            </a:fld>
            <a:endParaRPr lang="en-US"/>
          </a:p>
        </p:txBody>
      </p:sp>
      <p:sp>
        <p:nvSpPr>
          <p:cNvPr id="138244" name="Rectangle 2"/>
          <p:cNvSpPr>
            <a:spLocks noGrp="1" noChangeArrowheads="1"/>
          </p:cNvSpPr>
          <p:nvPr>
            <p:ph type="title"/>
          </p:nvPr>
        </p:nvSpPr>
        <p:spPr/>
        <p:txBody>
          <a:bodyPr/>
          <a:lstStyle/>
          <a:p>
            <a:pPr eaLnBrk="1" hangingPunct="1"/>
            <a:r>
              <a:rPr lang="en-US" smtClean="0"/>
              <a:t>Ví dụ: DFS </a:t>
            </a:r>
          </a:p>
        </p:txBody>
      </p:sp>
      <p:sp>
        <p:nvSpPr>
          <p:cNvPr id="138245"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8246" name="Oval 4"/>
          <p:cNvSpPr>
            <a:spLocks noChangeArrowheads="1"/>
          </p:cNvSpPr>
          <p:nvPr/>
        </p:nvSpPr>
        <p:spPr bwMode="auto">
          <a:xfrm>
            <a:off x="4191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8 |</a:t>
            </a:r>
            <a:r>
              <a:rPr lang="en-US" sz="2400" b="1" u="none">
                <a:solidFill>
                  <a:schemeClr val="accent1"/>
                </a:solidFill>
                <a:latin typeface="Courier New" pitchFamily="49" charset="0"/>
              </a:rPr>
              <a:t>  </a:t>
            </a:r>
          </a:p>
        </p:txBody>
      </p:sp>
      <p:sp>
        <p:nvSpPr>
          <p:cNvPr id="138247"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8248"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8249"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38250"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8251"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38252" name="Oval 10"/>
          <p:cNvSpPr>
            <a:spLocks noChangeArrowheads="1"/>
          </p:cNvSpPr>
          <p:nvPr/>
        </p:nvSpPr>
        <p:spPr bwMode="auto">
          <a:xfrm>
            <a:off x="5562600" y="3505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9 |</a:t>
            </a:r>
            <a:r>
              <a:rPr lang="en-US" sz="2400" b="1" u="none">
                <a:solidFill>
                  <a:schemeClr val="accent1"/>
                </a:solidFill>
                <a:latin typeface="Courier New" pitchFamily="49" charset="0"/>
              </a:rPr>
              <a:t>  </a:t>
            </a:r>
          </a:p>
        </p:txBody>
      </p:sp>
      <p:cxnSp>
        <p:nvCxnSpPr>
          <p:cNvPr id="138253" name="AutoShape 11"/>
          <p:cNvCxnSpPr>
            <a:cxnSpLocks noChangeShapeType="1"/>
            <a:stCxn id="138245" idx="3"/>
            <a:endCxn id="138251"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8254" name="AutoShape 12"/>
          <p:cNvCxnSpPr>
            <a:cxnSpLocks noChangeShapeType="1"/>
            <a:stCxn id="138251" idx="5"/>
            <a:endCxn id="138250"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8255" name="AutoShape 13"/>
          <p:cNvCxnSpPr>
            <a:cxnSpLocks noChangeShapeType="1"/>
          </p:cNvCxnSpPr>
          <p:nvPr/>
        </p:nvCxnSpPr>
        <p:spPr bwMode="auto">
          <a:xfrm>
            <a:off x="1174750" y="3933825"/>
            <a:ext cx="3036888" cy="962025"/>
          </a:xfrm>
          <a:prstGeom prst="straightConnector1">
            <a:avLst/>
          </a:prstGeom>
          <a:noFill/>
          <a:ln w="28575">
            <a:solidFill>
              <a:schemeClr val="tx2"/>
            </a:solidFill>
            <a:round/>
            <a:headEnd/>
            <a:tailEnd type="triangle" w="med" len="med"/>
          </a:ln>
        </p:spPr>
      </p:cxnSp>
      <p:cxnSp>
        <p:nvCxnSpPr>
          <p:cNvPr id="138256" name="AutoShape 14"/>
          <p:cNvCxnSpPr>
            <a:cxnSpLocks noChangeShapeType="1"/>
            <a:stCxn id="138249" idx="2"/>
            <a:endCxn id="138250"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8257" name="AutoShape 15"/>
          <p:cNvCxnSpPr>
            <a:cxnSpLocks noChangeShapeType="1"/>
            <a:stCxn id="138250" idx="0"/>
            <a:endCxn id="138245"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8258" name="AutoShape 16"/>
          <p:cNvCxnSpPr>
            <a:cxnSpLocks noChangeShapeType="1"/>
            <a:stCxn id="138245" idx="5"/>
            <a:endCxn id="138249"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38259" name="AutoShape 17"/>
          <p:cNvCxnSpPr>
            <a:cxnSpLocks noChangeShapeType="1"/>
            <a:stCxn id="138246" idx="4"/>
            <a:endCxn id="138249"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8260" name="AutoShape 18"/>
          <p:cNvCxnSpPr>
            <a:cxnSpLocks noChangeShapeType="1"/>
            <a:stCxn id="138245" idx="6"/>
            <a:endCxn id="138246"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38261" name="AutoShape 19"/>
          <p:cNvCxnSpPr>
            <a:cxnSpLocks noChangeShapeType="1"/>
            <a:stCxn id="138247" idx="2"/>
            <a:endCxn id="138246"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8262" name="AutoShape 20"/>
          <p:cNvCxnSpPr>
            <a:cxnSpLocks noChangeShapeType="1"/>
            <a:stCxn id="138246" idx="5"/>
            <a:endCxn id="138252"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38263" name="AutoShape 21"/>
          <p:cNvCxnSpPr>
            <a:cxnSpLocks noChangeShapeType="1"/>
            <a:stCxn id="138247" idx="3"/>
            <a:endCxn id="138252"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8264" name="AutoShape 22"/>
          <p:cNvCxnSpPr>
            <a:cxnSpLocks noChangeShapeType="1"/>
            <a:stCxn id="138247" idx="4"/>
            <a:endCxn id="138248"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8265" name="AutoShape 23"/>
          <p:cNvCxnSpPr>
            <a:cxnSpLocks noChangeShapeType="1"/>
            <a:stCxn id="138248" idx="2"/>
            <a:endCxn id="138249"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8266" name="AutoShape 24"/>
          <p:cNvCxnSpPr>
            <a:cxnSpLocks noChangeShapeType="1"/>
            <a:stCxn id="138252" idx="3"/>
            <a:endCxn id="138249"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8267"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8268"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8270" name="Text Box 28"/>
          <p:cNvSpPr txBox="1">
            <a:spLocks noChangeArrowheads="1"/>
          </p:cNvSpPr>
          <p:nvPr/>
        </p:nvSpPr>
        <p:spPr bwMode="auto">
          <a:xfrm>
            <a:off x="1871663" y="5481638"/>
            <a:ext cx="360362"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8271" name="Text Box 29"/>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8272" name="Text Box 30"/>
          <p:cNvSpPr txBox="1">
            <a:spLocks noChangeArrowheads="1"/>
          </p:cNvSpPr>
          <p:nvPr/>
        </p:nvSpPr>
        <p:spPr bwMode="auto">
          <a:xfrm>
            <a:off x="539750" y="2960688"/>
            <a:ext cx="360363" cy="519112"/>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38273" name="Text Box 31"/>
          <p:cNvSpPr txBox="1">
            <a:spLocks noChangeArrowheads="1"/>
          </p:cNvSpPr>
          <p:nvPr/>
        </p:nvSpPr>
        <p:spPr bwMode="auto">
          <a:xfrm>
            <a:off x="7200900" y="1808163"/>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8274" name="Text Box 32"/>
          <p:cNvSpPr txBox="1">
            <a:spLocks noChangeArrowheads="1"/>
          </p:cNvSpPr>
          <p:nvPr/>
        </p:nvSpPr>
        <p:spPr bwMode="auto">
          <a:xfrm>
            <a:off x="7164388" y="5481638"/>
            <a:ext cx="360362"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38275" name="Text Box 33"/>
          <p:cNvSpPr txBox="1">
            <a:spLocks noChangeArrowheads="1"/>
          </p:cNvSpPr>
          <p:nvPr/>
        </p:nvSpPr>
        <p:spPr bwMode="auto">
          <a:xfrm>
            <a:off x="5903913" y="2924175"/>
            <a:ext cx="360362"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8276" name="Text Box 34"/>
          <p:cNvSpPr txBox="1">
            <a:spLocks noChangeArrowheads="1"/>
          </p:cNvSpPr>
          <p:nvPr/>
        </p:nvSpPr>
        <p:spPr bwMode="auto">
          <a:xfrm>
            <a:off x="4535488" y="5408613"/>
            <a:ext cx="360362" cy="519112"/>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8277" name="Text Box 35"/>
          <p:cNvSpPr txBox="1">
            <a:spLocks noChangeArrowheads="1"/>
          </p:cNvSpPr>
          <p:nvPr/>
        </p:nvSpPr>
        <p:spPr bwMode="auto">
          <a:xfrm>
            <a:off x="4500563" y="1844675"/>
            <a:ext cx="360362" cy="519113"/>
          </a:xfrm>
          <a:prstGeom prst="rect">
            <a:avLst/>
          </a:prstGeom>
          <a:noFill/>
          <a:ln w="9525">
            <a:noFill/>
            <a:miter lim="800000"/>
            <a:headEnd/>
            <a:tailEnd/>
          </a:ln>
        </p:spPr>
        <p:txBody>
          <a:bodyPr>
            <a:spAutoFit/>
          </a:bodyPr>
          <a:lstStyle/>
          <a:p>
            <a:pPr>
              <a:spcBef>
                <a:spcPct val="50000"/>
              </a:spcBef>
            </a:pPr>
            <a:r>
              <a:rPr lang="en-US" sz="2800" i="1" u="none"/>
              <a:t>e</a:t>
            </a:r>
          </a:p>
        </p:txBody>
      </p:sp>
    </p:spTree>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39267" name="Slide Number Placeholder 4"/>
          <p:cNvSpPr>
            <a:spLocks noGrp="1"/>
          </p:cNvSpPr>
          <p:nvPr>
            <p:ph type="sldNum" sz="quarter" idx="11"/>
          </p:nvPr>
        </p:nvSpPr>
        <p:spPr>
          <a:noFill/>
        </p:spPr>
        <p:txBody>
          <a:bodyPr/>
          <a:lstStyle/>
          <a:p>
            <a:fld id="{34ADDECB-FB4E-4FC7-979E-D8BCF4C03E39}" type="slidenum">
              <a:rPr lang="en-US"/>
              <a:pPr/>
              <a:t>241</a:t>
            </a:fld>
            <a:endParaRPr lang="en-US"/>
          </a:p>
        </p:txBody>
      </p:sp>
      <p:sp>
        <p:nvSpPr>
          <p:cNvPr id="139268" name="Rectangle 2"/>
          <p:cNvSpPr>
            <a:spLocks noGrp="1" noChangeArrowheads="1"/>
          </p:cNvSpPr>
          <p:nvPr>
            <p:ph type="title"/>
          </p:nvPr>
        </p:nvSpPr>
        <p:spPr/>
        <p:txBody>
          <a:bodyPr/>
          <a:lstStyle/>
          <a:p>
            <a:pPr eaLnBrk="1" hangingPunct="1"/>
            <a:r>
              <a:rPr lang="en-US" smtClean="0"/>
              <a:t>Ví dụ: DFS </a:t>
            </a:r>
          </a:p>
        </p:txBody>
      </p:sp>
      <p:sp>
        <p:nvSpPr>
          <p:cNvPr id="139269"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39270" name="Oval 4"/>
          <p:cNvSpPr>
            <a:spLocks noChangeArrowheads="1"/>
          </p:cNvSpPr>
          <p:nvPr/>
        </p:nvSpPr>
        <p:spPr bwMode="auto">
          <a:xfrm>
            <a:off x="4191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8 |</a:t>
            </a:r>
            <a:r>
              <a:rPr lang="en-US" sz="2400" b="1" u="none">
                <a:solidFill>
                  <a:schemeClr val="accent1"/>
                </a:solidFill>
                <a:latin typeface="Courier New" pitchFamily="49" charset="0"/>
              </a:rPr>
              <a:t>  </a:t>
            </a:r>
          </a:p>
        </p:txBody>
      </p:sp>
      <p:sp>
        <p:nvSpPr>
          <p:cNvPr id="139271"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9272"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39273"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39274"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39275"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39276"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39277" name="AutoShape 11"/>
          <p:cNvCxnSpPr>
            <a:cxnSpLocks noChangeShapeType="1"/>
            <a:stCxn id="139269" idx="3"/>
            <a:endCxn id="139275"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39278" name="AutoShape 12"/>
          <p:cNvCxnSpPr>
            <a:cxnSpLocks noChangeShapeType="1"/>
            <a:stCxn id="139275" idx="5"/>
            <a:endCxn id="139274"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39279" name="AutoShape 13"/>
          <p:cNvCxnSpPr>
            <a:cxnSpLocks noChangeShapeType="1"/>
          </p:cNvCxnSpPr>
          <p:nvPr/>
        </p:nvCxnSpPr>
        <p:spPr bwMode="auto">
          <a:xfrm>
            <a:off x="1187450" y="3979863"/>
            <a:ext cx="3036888" cy="962025"/>
          </a:xfrm>
          <a:prstGeom prst="straightConnector1">
            <a:avLst/>
          </a:prstGeom>
          <a:noFill/>
          <a:ln w="28575">
            <a:solidFill>
              <a:schemeClr val="tx2"/>
            </a:solidFill>
            <a:round/>
            <a:headEnd/>
            <a:tailEnd type="triangle" w="med" len="med"/>
          </a:ln>
        </p:spPr>
      </p:cxnSp>
      <p:cxnSp>
        <p:nvCxnSpPr>
          <p:cNvPr id="139280" name="AutoShape 14"/>
          <p:cNvCxnSpPr>
            <a:cxnSpLocks noChangeShapeType="1"/>
            <a:stCxn id="139273" idx="2"/>
            <a:endCxn id="139274"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39281" name="AutoShape 15"/>
          <p:cNvCxnSpPr>
            <a:cxnSpLocks noChangeShapeType="1"/>
            <a:stCxn id="139274" idx="0"/>
            <a:endCxn id="139269"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39282" name="AutoShape 16"/>
          <p:cNvCxnSpPr>
            <a:cxnSpLocks noChangeShapeType="1"/>
            <a:stCxn id="139269" idx="5"/>
            <a:endCxn id="139273"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39283" name="AutoShape 17"/>
          <p:cNvCxnSpPr>
            <a:cxnSpLocks noChangeShapeType="1"/>
            <a:stCxn id="139270" idx="4"/>
            <a:endCxn id="139273"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39284" name="AutoShape 18"/>
          <p:cNvCxnSpPr>
            <a:cxnSpLocks noChangeShapeType="1"/>
            <a:stCxn id="139269" idx="6"/>
            <a:endCxn id="139270"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39285" name="AutoShape 19"/>
          <p:cNvCxnSpPr>
            <a:cxnSpLocks noChangeShapeType="1"/>
            <a:stCxn id="139271" idx="2"/>
            <a:endCxn id="139270"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39286" name="AutoShape 20"/>
          <p:cNvCxnSpPr>
            <a:cxnSpLocks noChangeShapeType="1"/>
            <a:stCxn id="139270" idx="5"/>
            <a:endCxn id="139276"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39287" name="AutoShape 21"/>
          <p:cNvCxnSpPr>
            <a:cxnSpLocks noChangeShapeType="1"/>
            <a:stCxn id="139271" idx="3"/>
            <a:endCxn id="139276"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39288" name="AutoShape 22"/>
          <p:cNvCxnSpPr>
            <a:cxnSpLocks noChangeShapeType="1"/>
            <a:stCxn id="139271" idx="4"/>
            <a:endCxn id="139272"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39289" name="AutoShape 23"/>
          <p:cNvCxnSpPr>
            <a:cxnSpLocks noChangeShapeType="1"/>
            <a:stCxn id="139272" idx="2"/>
            <a:endCxn id="139273"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39290" name="AutoShape 24"/>
          <p:cNvCxnSpPr>
            <a:cxnSpLocks noChangeShapeType="1"/>
            <a:stCxn id="139276" idx="3"/>
            <a:endCxn id="139273"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39291"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39292"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39293"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39294" name="Text Box 28"/>
          <p:cNvSpPr txBox="1">
            <a:spLocks noChangeArrowheads="1"/>
          </p:cNvSpPr>
          <p:nvPr/>
        </p:nvSpPr>
        <p:spPr bwMode="auto">
          <a:xfrm>
            <a:off x="5903913" y="2924175"/>
            <a:ext cx="360362"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39295" name="Text Box 29"/>
          <p:cNvSpPr txBox="1">
            <a:spLocks noChangeArrowheads="1"/>
          </p:cNvSpPr>
          <p:nvPr/>
        </p:nvSpPr>
        <p:spPr bwMode="auto">
          <a:xfrm>
            <a:off x="611188"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39296" name="Text Box 30"/>
          <p:cNvSpPr txBox="1">
            <a:spLocks noChangeArrowheads="1"/>
          </p:cNvSpPr>
          <p:nvPr/>
        </p:nvSpPr>
        <p:spPr bwMode="auto">
          <a:xfrm>
            <a:off x="1871663" y="544512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39297" name="Text Box 31"/>
          <p:cNvSpPr txBox="1">
            <a:spLocks noChangeArrowheads="1"/>
          </p:cNvSpPr>
          <p:nvPr/>
        </p:nvSpPr>
        <p:spPr bwMode="auto">
          <a:xfrm>
            <a:off x="4535488" y="5516563"/>
            <a:ext cx="360362" cy="519112"/>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39298" name="Text Box 32"/>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39299" name="Text Box 33"/>
          <p:cNvSpPr txBox="1">
            <a:spLocks noChangeArrowheads="1"/>
          </p:cNvSpPr>
          <p:nvPr/>
        </p:nvSpPr>
        <p:spPr bwMode="auto">
          <a:xfrm>
            <a:off x="7200900" y="1773238"/>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39300" name="Text Box 34"/>
          <p:cNvSpPr txBox="1">
            <a:spLocks noChangeArrowheads="1"/>
          </p:cNvSpPr>
          <p:nvPr/>
        </p:nvSpPr>
        <p:spPr bwMode="auto">
          <a:xfrm>
            <a:off x="7235825" y="5516563"/>
            <a:ext cx="360363" cy="519112"/>
          </a:xfrm>
          <a:prstGeom prst="rect">
            <a:avLst/>
          </a:prstGeom>
          <a:noFill/>
          <a:ln w="9525">
            <a:noFill/>
            <a:miter lim="800000"/>
            <a:headEnd/>
            <a:tailEnd/>
          </a:ln>
        </p:spPr>
        <p:txBody>
          <a:bodyPr>
            <a:spAutoFit/>
          </a:bodyPr>
          <a:lstStyle/>
          <a:p>
            <a:pPr>
              <a:spcBef>
                <a:spcPct val="50000"/>
              </a:spcBef>
            </a:pPr>
            <a:r>
              <a:rPr lang="en-US" sz="2800" i="1" u="none"/>
              <a:t>h</a:t>
            </a:r>
          </a:p>
        </p:txBody>
      </p:sp>
    </p:spTree>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0291" name="Slide Number Placeholder 4"/>
          <p:cNvSpPr>
            <a:spLocks noGrp="1"/>
          </p:cNvSpPr>
          <p:nvPr>
            <p:ph type="sldNum" sz="quarter" idx="11"/>
          </p:nvPr>
        </p:nvSpPr>
        <p:spPr>
          <a:noFill/>
        </p:spPr>
        <p:txBody>
          <a:bodyPr/>
          <a:lstStyle/>
          <a:p>
            <a:fld id="{823C1721-98E4-4E25-972B-616EFD9E1101}" type="slidenum">
              <a:rPr lang="en-US"/>
              <a:pPr/>
              <a:t>242</a:t>
            </a:fld>
            <a:endParaRPr lang="en-US"/>
          </a:p>
        </p:txBody>
      </p:sp>
      <p:sp>
        <p:nvSpPr>
          <p:cNvPr id="140292" name="Rectangle 2"/>
          <p:cNvSpPr>
            <a:spLocks noGrp="1" noChangeArrowheads="1"/>
          </p:cNvSpPr>
          <p:nvPr>
            <p:ph type="title"/>
          </p:nvPr>
        </p:nvSpPr>
        <p:spPr/>
        <p:txBody>
          <a:bodyPr/>
          <a:lstStyle/>
          <a:p>
            <a:pPr eaLnBrk="1" hangingPunct="1"/>
            <a:r>
              <a:rPr lang="en-US" smtClean="0"/>
              <a:t>Ví dụ: DFS </a:t>
            </a:r>
          </a:p>
        </p:txBody>
      </p:sp>
      <p:sp>
        <p:nvSpPr>
          <p:cNvPr id="140293" name="Oval 3"/>
          <p:cNvSpPr>
            <a:spLocks noChangeArrowheads="1"/>
          </p:cNvSpPr>
          <p:nvPr/>
        </p:nvSpPr>
        <p:spPr bwMode="auto">
          <a:xfrm>
            <a:off x="1524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 |</a:t>
            </a:r>
            <a:r>
              <a:rPr lang="en-US" sz="2400" b="1" u="none">
                <a:solidFill>
                  <a:schemeClr val="accent1"/>
                </a:solidFill>
                <a:latin typeface="Courier New" pitchFamily="49" charset="0"/>
              </a:rPr>
              <a:t>  </a:t>
            </a:r>
          </a:p>
        </p:txBody>
      </p:sp>
      <p:sp>
        <p:nvSpPr>
          <p:cNvPr id="140294"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0295"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40296"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40297"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0298"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0299"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0300"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0301" name="AutoShape 11"/>
          <p:cNvCxnSpPr>
            <a:cxnSpLocks noChangeShapeType="1"/>
            <a:stCxn id="140293" idx="3"/>
            <a:endCxn id="140299"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40302" name="AutoShape 12"/>
          <p:cNvCxnSpPr>
            <a:cxnSpLocks noChangeShapeType="1"/>
            <a:stCxn id="140299" idx="5"/>
            <a:endCxn id="140298"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40303" name="AutoShape 13"/>
          <p:cNvCxnSpPr>
            <a:cxnSpLocks noChangeShapeType="1"/>
          </p:cNvCxnSpPr>
          <p:nvPr/>
        </p:nvCxnSpPr>
        <p:spPr bwMode="auto">
          <a:xfrm>
            <a:off x="1187450" y="3979863"/>
            <a:ext cx="3036888" cy="962025"/>
          </a:xfrm>
          <a:prstGeom prst="straightConnector1">
            <a:avLst/>
          </a:prstGeom>
          <a:noFill/>
          <a:ln w="28575">
            <a:solidFill>
              <a:schemeClr val="tx2"/>
            </a:solidFill>
            <a:round/>
            <a:headEnd/>
            <a:tailEnd type="triangle" w="med" len="med"/>
          </a:ln>
        </p:spPr>
      </p:cxnSp>
      <p:cxnSp>
        <p:nvCxnSpPr>
          <p:cNvPr id="140304" name="AutoShape 14"/>
          <p:cNvCxnSpPr>
            <a:cxnSpLocks noChangeShapeType="1"/>
            <a:stCxn id="140297" idx="2"/>
            <a:endCxn id="140298"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0305" name="AutoShape 15"/>
          <p:cNvCxnSpPr>
            <a:cxnSpLocks noChangeShapeType="1"/>
            <a:stCxn id="140298" idx="0"/>
            <a:endCxn id="140293"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40306" name="AutoShape 16"/>
          <p:cNvCxnSpPr>
            <a:cxnSpLocks noChangeShapeType="1"/>
            <a:stCxn id="140293" idx="5"/>
            <a:endCxn id="140297"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0307" name="AutoShape 17"/>
          <p:cNvCxnSpPr>
            <a:cxnSpLocks noChangeShapeType="1"/>
            <a:stCxn id="140294" idx="4"/>
            <a:endCxn id="140297"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0308" name="AutoShape 18"/>
          <p:cNvCxnSpPr>
            <a:cxnSpLocks noChangeShapeType="1"/>
            <a:stCxn id="140293" idx="6"/>
            <a:endCxn id="140294"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40309" name="AutoShape 19"/>
          <p:cNvCxnSpPr>
            <a:cxnSpLocks noChangeShapeType="1"/>
            <a:stCxn id="140295" idx="2"/>
            <a:endCxn id="140294"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0310" name="AutoShape 20"/>
          <p:cNvCxnSpPr>
            <a:cxnSpLocks noChangeShapeType="1"/>
            <a:stCxn id="140294" idx="5"/>
            <a:endCxn id="140300"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40311" name="AutoShape 21"/>
          <p:cNvCxnSpPr>
            <a:cxnSpLocks noChangeShapeType="1"/>
            <a:stCxn id="140295" idx="3"/>
            <a:endCxn id="140300"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0312" name="AutoShape 22"/>
          <p:cNvCxnSpPr>
            <a:cxnSpLocks noChangeShapeType="1"/>
            <a:stCxn id="140295" idx="4"/>
            <a:endCxn id="140296"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40313" name="AutoShape 23"/>
          <p:cNvCxnSpPr>
            <a:cxnSpLocks noChangeShapeType="1"/>
            <a:stCxn id="140296" idx="2"/>
            <a:endCxn id="140297"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0314" name="AutoShape 24"/>
          <p:cNvCxnSpPr>
            <a:cxnSpLocks noChangeShapeType="1"/>
            <a:stCxn id="140300" idx="3"/>
            <a:endCxn id="140297"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0315"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0316"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40317"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0318" name="Text Box 28"/>
          <p:cNvSpPr txBox="1">
            <a:spLocks noChangeArrowheads="1"/>
          </p:cNvSpPr>
          <p:nvPr/>
        </p:nvSpPr>
        <p:spPr bwMode="auto">
          <a:xfrm>
            <a:off x="611188"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40319" name="Text Box 29"/>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0320" name="Text Box 30"/>
          <p:cNvSpPr txBox="1">
            <a:spLocks noChangeArrowheads="1"/>
          </p:cNvSpPr>
          <p:nvPr/>
        </p:nvSpPr>
        <p:spPr bwMode="auto">
          <a:xfrm rot="10881731" flipV="1">
            <a:off x="1835150" y="5465763"/>
            <a:ext cx="360363"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0321" name="Text Box 31"/>
          <p:cNvSpPr txBox="1">
            <a:spLocks noChangeArrowheads="1"/>
          </p:cNvSpPr>
          <p:nvPr/>
        </p:nvSpPr>
        <p:spPr bwMode="auto">
          <a:xfrm>
            <a:off x="5867400" y="2960688"/>
            <a:ext cx="360363"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40322" name="Text Box 32"/>
          <p:cNvSpPr txBox="1">
            <a:spLocks noChangeArrowheads="1"/>
          </p:cNvSpPr>
          <p:nvPr/>
        </p:nvSpPr>
        <p:spPr bwMode="auto">
          <a:xfrm>
            <a:off x="4500563"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0323" name="Text Box 33"/>
          <p:cNvSpPr txBox="1">
            <a:spLocks noChangeArrowheads="1"/>
          </p:cNvSpPr>
          <p:nvPr/>
        </p:nvSpPr>
        <p:spPr bwMode="auto">
          <a:xfrm>
            <a:off x="7235825" y="5481638"/>
            <a:ext cx="360363"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40324" name="Text Box 34"/>
          <p:cNvSpPr txBox="1">
            <a:spLocks noChangeArrowheads="1"/>
          </p:cNvSpPr>
          <p:nvPr/>
        </p:nvSpPr>
        <p:spPr bwMode="auto">
          <a:xfrm>
            <a:off x="7164388" y="1808163"/>
            <a:ext cx="360362" cy="519112"/>
          </a:xfrm>
          <a:prstGeom prst="rect">
            <a:avLst/>
          </a:prstGeom>
          <a:noFill/>
          <a:ln w="9525">
            <a:noFill/>
            <a:miter lim="800000"/>
            <a:headEnd/>
            <a:tailEnd/>
          </a:ln>
        </p:spPr>
        <p:txBody>
          <a:bodyPr>
            <a:spAutoFit/>
          </a:bodyPr>
          <a:lstStyle/>
          <a:p>
            <a:pPr>
              <a:spcBef>
                <a:spcPct val="50000"/>
              </a:spcBef>
            </a:pPr>
            <a:r>
              <a:rPr lang="en-US" sz="2800" i="1" u="none"/>
              <a:t>g</a:t>
            </a:r>
          </a:p>
        </p:txBody>
      </p:sp>
    </p:spTree>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1315" name="Slide Number Placeholder 4"/>
          <p:cNvSpPr>
            <a:spLocks noGrp="1"/>
          </p:cNvSpPr>
          <p:nvPr>
            <p:ph type="sldNum" sz="quarter" idx="11"/>
          </p:nvPr>
        </p:nvSpPr>
        <p:spPr>
          <a:noFill/>
        </p:spPr>
        <p:txBody>
          <a:bodyPr/>
          <a:lstStyle/>
          <a:p>
            <a:fld id="{E54323FE-CC29-4859-BC2B-17DA37D734D8}" type="slidenum">
              <a:rPr lang="en-US"/>
              <a:pPr/>
              <a:t>243</a:t>
            </a:fld>
            <a:endParaRPr lang="en-US"/>
          </a:p>
        </p:txBody>
      </p:sp>
      <p:sp>
        <p:nvSpPr>
          <p:cNvPr id="141316" name="Rectangle 2"/>
          <p:cNvSpPr>
            <a:spLocks noGrp="1" noChangeArrowheads="1"/>
          </p:cNvSpPr>
          <p:nvPr>
            <p:ph type="title"/>
          </p:nvPr>
        </p:nvSpPr>
        <p:spPr/>
        <p:txBody>
          <a:bodyPr/>
          <a:lstStyle/>
          <a:p>
            <a:pPr eaLnBrk="1" hangingPunct="1"/>
            <a:r>
              <a:rPr lang="en-US" smtClean="0"/>
              <a:t>Ví dụ: DFS</a:t>
            </a:r>
          </a:p>
        </p:txBody>
      </p:sp>
      <p:sp>
        <p:nvSpPr>
          <p:cNvPr id="141317"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1318"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1319" name="Oval 5"/>
          <p:cNvSpPr>
            <a:spLocks noChangeArrowheads="1"/>
          </p:cNvSpPr>
          <p:nvPr/>
        </p:nvSpPr>
        <p:spPr bwMode="auto">
          <a:xfrm>
            <a:off x="6858000" y="23622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41320"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41321"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1322"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1323"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1324"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1325" name="AutoShape 11"/>
          <p:cNvCxnSpPr>
            <a:cxnSpLocks noChangeShapeType="1"/>
            <a:stCxn id="141317" idx="3"/>
            <a:endCxn id="141323"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41326" name="AutoShape 12"/>
          <p:cNvCxnSpPr>
            <a:cxnSpLocks noChangeShapeType="1"/>
            <a:stCxn id="141323" idx="5"/>
            <a:endCxn id="141322"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41327" name="AutoShape 13"/>
          <p:cNvCxnSpPr>
            <a:cxnSpLocks noChangeShapeType="1"/>
          </p:cNvCxnSpPr>
          <p:nvPr/>
        </p:nvCxnSpPr>
        <p:spPr bwMode="auto">
          <a:xfrm>
            <a:off x="1187450" y="3933825"/>
            <a:ext cx="3036888" cy="962025"/>
          </a:xfrm>
          <a:prstGeom prst="straightConnector1">
            <a:avLst/>
          </a:prstGeom>
          <a:noFill/>
          <a:ln w="28575">
            <a:solidFill>
              <a:schemeClr val="tx2"/>
            </a:solidFill>
            <a:round/>
            <a:headEnd/>
            <a:tailEnd type="triangle" w="med" len="med"/>
          </a:ln>
        </p:spPr>
      </p:cxnSp>
      <p:cxnSp>
        <p:nvCxnSpPr>
          <p:cNvPr id="141328" name="AutoShape 14"/>
          <p:cNvCxnSpPr>
            <a:cxnSpLocks noChangeShapeType="1"/>
            <a:stCxn id="141321" idx="2"/>
            <a:endCxn id="141322"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1329" name="AutoShape 15"/>
          <p:cNvCxnSpPr>
            <a:cxnSpLocks noChangeShapeType="1"/>
            <a:stCxn id="141322" idx="0"/>
            <a:endCxn id="141317"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41330" name="AutoShape 16"/>
          <p:cNvCxnSpPr>
            <a:cxnSpLocks noChangeShapeType="1"/>
            <a:stCxn id="141317" idx="5"/>
            <a:endCxn id="141321"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1331" name="AutoShape 17"/>
          <p:cNvCxnSpPr>
            <a:cxnSpLocks noChangeShapeType="1"/>
            <a:stCxn id="141318" idx="4"/>
            <a:endCxn id="141321"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1332" name="AutoShape 18"/>
          <p:cNvCxnSpPr>
            <a:cxnSpLocks noChangeShapeType="1"/>
            <a:stCxn id="141317" idx="6"/>
            <a:endCxn id="141318"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41333" name="AutoShape 19"/>
          <p:cNvCxnSpPr>
            <a:cxnSpLocks noChangeShapeType="1"/>
            <a:stCxn id="141319" idx="2"/>
            <a:endCxn id="141318"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1334" name="AutoShape 20"/>
          <p:cNvCxnSpPr>
            <a:cxnSpLocks noChangeShapeType="1"/>
            <a:stCxn id="141318" idx="5"/>
            <a:endCxn id="141324"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41335" name="AutoShape 21"/>
          <p:cNvCxnSpPr>
            <a:cxnSpLocks noChangeShapeType="1"/>
            <a:stCxn id="141319" idx="3"/>
            <a:endCxn id="141324"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1336" name="AutoShape 22"/>
          <p:cNvCxnSpPr>
            <a:cxnSpLocks noChangeShapeType="1"/>
            <a:stCxn id="141319" idx="4"/>
            <a:endCxn id="141320"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41337" name="AutoShape 23"/>
          <p:cNvCxnSpPr>
            <a:cxnSpLocks noChangeShapeType="1"/>
            <a:stCxn id="141320" idx="2"/>
            <a:endCxn id="141321"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1338" name="AutoShape 24"/>
          <p:cNvCxnSpPr>
            <a:cxnSpLocks noChangeShapeType="1"/>
            <a:stCxn id="141324" idx="3"/>
            <a:endCxn id="141321"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1339"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1340"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41341"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1342" name="Text Box 28"/>
          <p:cNvSpPr txBox="1">
            <a:spLocks noChangeArrowheads="1"/>
          </p:cNvSpPr>
          <p:nvPr/>
        </p:nvSpPr>
        <p:spPr bwMode="auto">
          <a:xfrm>
            <a:off x="1871663" y="5481638"/>
            <a:ext cx="360362"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1343" name="Text Box 29"/>
          <p:cNvSpPr txBox="1">
            <a:spLocks noChangeArrowheads="1"/>
          </p:cNvSpPr>
          <p:nvPr/>
        </p:nvSpPr>
        <p:spPr bwMode="auto">
          <a:xfrm>
            <a:off x="539750" y="2924175"/>
            <a:ext cx="360363" cy="517525"/>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41344" name="Text Box 30"/>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1345" name="Text Box 31"/>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1346" name="Text Box 32"/>
          <p:cNvSpPr txBox="1">
            <a:spLocks noChangeArrowheads="1"/>
          </p:cNvSpPr>
          <p:nvPr/>
        </p:nvSpPr>
        <p:spPr bwMode="auto">
          <a:xfrm>
            <a:off x="7200900" y="1808163"/>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1347" name="Text Box 33"/>
          <p:cNvSpPr txBox="1">
            <a:spLocks noChangeArrowheads="1"/>
          </p:cNvSpPr>
          <p:nvPr/>
        </p:nvSpPr>
        <p:spPr bwMode="auto">
          <a:xfrm>
            <a:off x="5903913" y="2924175"/>
            <a:ext cx="360362"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41348" name="Text Box 34"/>
          <p:cNvSpPr txBox="1">
            <a:spLocks noChangeArrowheads="1"/>
          </p:cNvSpPr>
          <p:nvPr/>
        </p:nvSpPr>
        <p:spPr bwMode="auto">
          <a:xfrm>
            <a:off x="7200900"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Tree>
  </p:cSld>
  <p:clrMapOvr>
    <a:masterClrMapping/>
  </p:clrMapOvr>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2339" name="Slide Number Placeholder 4"/>
          <p:cNvSpPr>
            <a:spLocks noGrp="1"/>
          </p:cNvSpPr>
          <p:nvPr>
            <p:ph type="sldNum" sz="quarter" idx="11"/>
          </p:nvPr>
        </p:nvSpPr>
        <p:spPr>
          <a:noFill/>
        </p:spPr>
        <p:txBody>
          <a:bodyPr/>
          <a:lstStyle/>
          <a:p>
            <a:fld id="{31FCE716-201A-4564-8F1C-59387E84D7EB}" type="slidenum">
              <a:rPr lang="en-US"/>
              <a:pPr/>
              <a:t>244</a:t>
            </a:fld>
            <a:endParaRPr lang="en-US"/>
          </a:p>
        </p:txBody>
      </p:sp>
      <p:sp>
        <p:nvSpPr>
          <p:cNvPr id="142340" name="Rectangle 2"/>
          <p:cNvSpPr>
            <a:spLocks noGrp="1" noChangeArrowheads="1"/>
          </p:cNvSpPr>
          <p:nvPr>
            <p:ph type="title"/>
          </p:nvPr>
        </p:nvSpPr>
        <p:spPr/>
        <p:txBody>
          <a:bodyPr/>
          <a:lstStyle/>
          <a:p>
            <a:pPr eaLnBrk="1" hangingPunct="1"/>
            <a:r>
              <a:rPr lang="en-US" smtClean="0"/>
              <a:t>Ví dụ: DFS </a:t>
            </a:r>
          </a:p>
        </p:txBody>
      </p:sp>
      <p:sp>
        <p:nvSpPr>
          <p:cNvPr id="142341"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2342"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2343" name="Oval 5"/>
          <p:cNvSpPr>
            <a:spLocks noChangeArrowheads="1"/>
          </p:cNvSpPr>
          <p:nvPr/>
        </p:nvSpPr>
        <p:spPr bwMode="auto">
          <a:xfrm>
            <a:off x="6858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13|</a:t>
            </a:r>
            <a:r>
              <a:rPr lang="en-US" sz="2400" b="1" u="none">
                <a:solidFill>
                  <a:schemeClr val="accent1"/>
                </a:solidFill>
                <a:latin typeface="Courier New" pitchFamily="49" charset="0"/>
              </a:rPr>
              <a:t>  </a:t>
            </a:r>
          </a:p>
        </p:txBody>
      </p:sp>
      <p:sp>
        <p:nvSpPr>
          <p:cNvPr id="142344" name="Oval 6"/>
          <p:cNvSpPr>
            <a:spLocks noChangeArrowheads="1"/>
          </p:cNvSpPr>
          <p:nvPr/>
        </p:nvSpPr>
        <p:spPr bwMode="auto">
          <a:xfrm>
            <a:off x="6858000" y="4724400"/>
            <a:ext cx="1066800" cy="685800"/>
          </a:xfrm>
          <a:prstGeom prst="ellipse">
            <a:avLst/>
          </a:prstGeom>
          <a:no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  |  </a:t>
            </a:r>
          </a:p>
        </p:txBody>
      </p:sp>
      <p:sp>
        <p:nvSpPr>
          <p:cNvPr id="142345"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2346"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2347"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2348"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2349" name="AutoShape 11"/>
          <p:cNvCxnSpPr>
            <a:cxnSpLocks noChangeShapeType="1"/>
            <a:stCxn id="142341" idx="3"/>
            <a:endCxn id="142347"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42350" name="AutoShape 12"/>
          <p:cNvCxnSpPr>
            <a:cxnSpLocks noChangeShapeType="1"/>
            <a:stCxn id="142347" idx="5"/>
            <a:endCxn id="142346"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42351" name="AutoShape 13"/>
          <p:cNvCxnSpPr>
            <a:cxnSpLocks noChangeShapeType="1"/>
          </p:cNvCxnSpPr>
          <p:nvPr/>
        </p:nvCxnSpPr>
        <p:spPr bwMode="auto">
          <a:xfrm>
            <a:off x="1187450" y="3933825"/>
            <a:ext cx="3036888" cy="962025"/>
          </a:xfrm>
          <a:prstGeom prst="straightConnector1">
            <a:avLst/>
          </a:prstGeom>
          <a:noFill/>
          <a:ln w="28575">
            <a:solidFill>
              <a:schemeClr val="tx2"/>
            </a:solidFill>
            <a:round/>
            <a:headEnd/>
            <a:tailEnd type="triangle" w="med" len="med"/>
          </a:ln>
        </p:spPr>
      </p:cxnSp>
      <p:cxnSp>
        <p:nvCxnSpPr>
          <p:cNvPr id="142352" name="AutoShape 14"/>
          <p:cNvCxnSpPr>
            <a:cxnSpLocks noChangeShapeType="1"/>
            <a:stCxn id="142345" idx="2"/>
            <a:endCxn id="142346"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2353" name="AutoShape 15"/>
          <p:cNvCxnSpPr>
            <a:cxnSpLocks noChangeShapeType="1"/>
            <a:stCxn id="142346" idx="0"/>
            <a:endCxn id="142341"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42354" name="AutoShape 16"/>
          <p:cNvCxnSpPr>
            <a:cxnSpLocks noChangeShapeType="1"/>
            <a:stCxn id="142341" idx="5"/>
            <a:endCxn id="142345"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2355" name="AutoShape 17"/>
          <p:cNvCxnSpPr>
            <a:cxnSpLocks noChangeShapeType="1"/>
            <a:stCxn id="142342" idx="4"/>
            <a:endCxn id="142345"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2356" name="AutoShape 18"/>
          <p:cNvCxnSpPr>
            <a:cxnSpLocks noChangeShapeType="1"/>
            <a:stCxn id="142341" idx="6"/>
            <a:endCxn id="142342"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42357" name="AutoShape 19"/>
          <p:cNvCxnSpPr>
            <a:cxnSpLocks noChangeShapeType="1"/>
            <a:stCxn id="142343" idx="2"/>
            <a:endCxn id="142342"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2358" name="AutoShape 20"/>
          <p:cNvCxnSpPr>
            <a:cxnSpLocks noChangeShapeType="1"/>
            <a:stCxn id="142342" idx="5"/>
            <a:endCxn id="142348"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42359" name="AutoShape 21"/>
          <p:cNvCxnSpPr>
            <a:cxnSpLocks noChangeShapeType="1"/>
            <a:stCxn id="142343" idx="3"/>
            <a:endCxn id="142348"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2360" name="AutoShape 22"/>
          <p:cNvCxnSpPr>
            <a:cxnSpLocks noChangeShapeType="1"/>
            <a:stCxn id="142343" idx="4"/>
            <a:endCxn id="142344" idx="0"/>
          </p:cNvCxnSpPr>
          <p:nvPr/>
        </p:nvCxnSpPr>
        <p:spPr bwMode="auto">
          <a:xfrm>
            <a:off x="7391400" y="3062288"/>
            <a:ext cx="0" cy="1647825"/>
          </a:xfrm>
          <a:prstGeom prst="straightConnector1">
            <a:avLst/>
          </a:prstGeom>
          <a:noFill/>
          <a:ln w="28575">
            <a:solidFill>
              <a:schemeClr val="tx1"/>
            </a:solidFill>
            <a:round/>
            <a:headEnd/>
            <a:tailEnd type="triangle" w="med" len="med"/>
          </a:ln>
        </p:spPr>
      </p:cxnSp>
      <p:cxnSp>
        <p:nvCxnSpPr>
          <p:cNvPr id="142361" name="AutoShape 23"/>
          <p:cNvCxnSpPr>
            <a:cxnSpLocks noChangeShapeType="1"/>
            <a:stCxn id="142344" idx="2"/>
            <a:endCxn id="142345"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2362" name="AutoShape 24"/>
          <p:cNvCxnSpPr>
            <a:cxnSpLocks noChangeShapeType="1"/>
            <a:stCxn id="142348" idx="3"/>
            <a:endCxn id="142345"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2363"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2364"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42365"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2366" name="Text Box 28"/>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2367" name="Text Box 29"/>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42368" name="Text Box 30"/>
          <p:cNvSpPr txBox="1">
            <a:spLocks noChangeArrowheads="1"/>
          </p:cNvSpPr>
          <p:nvPr/>
        </p:nvSpPr>
        <p:spPr bwMode="auto">
          <a:xfrm>
            <a:off x="1835150" y="5445125"/>
            <a:ext cx="360363"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2369" name="Text Box 31"/>
          <p:cNvSpPr txBox="1">
            <a:spLocks noChangeArrowheads="1"/>
          </p:cNvSpPr>
          <p:nvPr/>
        </p:nvSpPr>
        <p:spPr bwMode="auto">
          <a:xfrm>
            <a:off x="7200900" y="1808163"/>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2370" name="Text Box 32"/>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2371" name="Text Box 33"/>
          <p:cNvSpPr txBox="1">
            <a:spLocks noChangeArrowheads="1"/>
          </p:cNvSpPr>
          <p:nvPr/>
        </p:nvSpPr>
        <p:spPr bwMode="auto">
          <a:xfrm>
            <a:off x="7200900"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42372" name="Text Box 34"/>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Tree>
  </p:cSld>
  <p:clrMapOvr>
    <a:masterClrMapping/>
  </p:clrMapOvr>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3363" name="Slide Number Placeholder 4"/>
          <p:cNvSpPr>
            <a:spLocks noGrp="1"/>
          </p:cNvSpPr>
          <p:nvPr>
            <p:ph type="sldNum" sz="quarter" idx="11"/>
          </p:nvPr>
        </p:nvSpPr>
        <p:spPr>
          <a:noFill/>
        </p:spPr>
        <p:txBody>
          <a:bodyPr/>
          <a:lstStyle/>
          <a:p>
            <a:fld id="{2BD12A90-C812-445C-AB39-B00DA56E22CB}" type="slidenum">
              <a:rPr lang="en-US"/>
              <a:pPr/>
              <a:t>245</a:t>
            </a:fld>
            <a:endParaRPr lang="en-US"/>
          </a:p>
        </p:txBody>
      </p:sp>
      <p:sp>
        <p:nvSpPr>
          <p:cNvPr id="143364" name="Rectangle 2"/>
          <p:cNvSpPr>
            <a:spLocks noGrp="1" noChangeArrowheads="1"/>
          </p:cNvSpPr>
          <p:nvPr>
            <p:ph type="title"/>
          </p:nvPr>
        </p:nvSpPr>
        <p:spPr/>
        <p:txBody>
          <a:bodyPr/>
          <a:lstStyle/>
          <a:p>
            <a:pPr eaLnBrk="1" hangingPunct="1"/>
            <a:r>
              <a:rPr lang="en-US" smtClean="0"/>
              <a:t>Ví dụ: DFS </a:t>
            </a:r>
          </a:p>
        </p:txBody>
      </p:sp>
      <p:sp>
        <p:nvSpPr>
          <p:cNvPr id="143365"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3366"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3367" name="Oval 5"/>
          <p:cNvSpPr>
            <a:spLocks noChangeArrowheads="1"/>
          </p:cNvSpPr>
          <p:nvPr/>
        </p:nvSpPr>
        <p:spPr bwMode="auto">
          <a:xfrm>
            <a:off x="6858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13|  </a:t>
            </a:r>
          </a:p>
        </p:txBody>
      </p:sp>
      <p:sp>
        <p:nvSpPr>
          <p:cNvPr id="143368" name="Oval 6"/>
          <p:cNvSpPr>
            <a:spLocks noChangeArrowheads="1"/>
          </p:cNvSpPr>
          <p:nvPr/>
        </p:nvSpPr>
        <p:spPr bwMode="auto">
          <a:xfrm>
            <a:off x="6858000" y="47244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  </a:t>
            </a:r>
          </a:p>
        </p:txBody>
      </p:sp>
      <p:sp>
        <p:nvSpPr>
          <p:cNvPr id="143369"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3370"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3371"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3372"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3373" name="AutoShape 11"/>
          <p:cNvCxnSpPr>
            <a:cxnSpLocks noChangeShapeType="1"/>
            <a:stCxn id="143365" idx="3"/>
            <a:endCxn id="143371"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43374" name="AutoShape 12"/>
          <p:cNvCxnSpPr>
            <a:cxnSpLocks noChangeShapeType="1"/>
            <a:stCxn id="143371" idx="5"/>
            <a:endCxn id="143370"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43375" name="AutoShape 13"/>
          <p:cNvCxnSpPr>
            <a:cxnSpLocks noChangeShapeType="1"/>
          </p:cNvCxnSpPr>
          <p:nvPr/>
        </p:nvCxnSpPr>
        <p:spPr bwMode="auto">
          <a:xfrm>
            <a:off x="1187450" y="3979863"/>
            <a:ext cx="3036888" cy="962025"/>
          </a:xfrm>
          <a:prstGeom prst="straightConnector1">
            <a:avLst/>
          </a:prstGeom>
          <a:noFill/>
          <a:ln w="28575">
            <a:solidFill>
              <a:schemeClr val="tx2"/>
            </a:solidFill>
            <a:round/>
            <a:headEnd/>
            <a:tailEnd type="triangle" w="med" len="med"/>
          </a:ln>
        </p:spPr>
      </p:cxnSp>
      <p:cxnSp>
        <p:nvCxnSpPr>
          <p:cNvPr id="143376" name="AutoShape 14"/>
          <p:cNvCxnSpPr>
            <a:cxnSpLocks noChangeShapeType="1"/>
            <a:stCxn id="143369" idx="2"/>
            <a:endCxn id="143370"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3377" name="AutoShape 15"/>
          <p:cNvCxnSpPr>
            <a:cxnSpLocks noChangeShapeType="1"/>
            <a:stCxn id="143370" idx="0"/>
            <a:endCxn id="143365"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43378" name="AutoShape 16"/>
          <p:cNvCxnSpPr>
            <a:cxnSpLocks noChangeShapeType="1"/>
            <a:stCxn id="143365" idx="5"/>
            <a:endCxn id="143369"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3379" name="AutoShape 17"/>
          <p:cNvCxnSpPr>
            <a:cxnSpLocks noChangeShapeType="1"/>
            <a:stCxn id="143366" idx="4"/>
            <a:endCxn id="143369"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3380" name="AutoShape 18"/>
          <p:cNvCxnSpPr>
            <a:cxnSpLocks noChangeShapeType="1"/>
            <a:stCxn id="143365" idx="6"/>
            <a:endCxn id="143366"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43381" name="AutoShape 19"/>
          <p:cNvCxnSpPr>
            <a:cxnSpLocks noChangeShapeType="1"/>
            <a:stCxn id="143367" idx="2"/>
            <a:endCxn id="143366"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3382" name="AutoShape 20"/>
          <p:cNvCxnSpPr>
            <a:cxnSpLocks noChangeShapeType="1"/>
            <a:stCxn id="143366" idx="5"/>
            <a:endCxn id="143372"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43383" name="AutoShape 21"/>
          <p:cNvCxnSpPr>
            <a:cxnSpLocks noChangeShapeType="1"/>
            <a:stCxn id="143367" idx="3"/>
            <a:endCxn id="143372"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3384" name="AutoShape 22"/>
          <p:cNvCxnSpPr>
            <a:cxnSpLocks noChangeShapeType="1"/>
            <a:stCxn id="143367" idx="4"/>
            <a:endCxn id="143368" idx="0"/>
          </p:cNvCxnSpPr>
          <p:nvPr/>
        </p:nvCxnSpPr>
        <p:spPr bwMode="auto">
          <a:xfrm>
            <a:off x="7391400" y="3062288"/>
            <a:ext cx="0" cy="1647825"/>
          </a:xfrm>
          <a:prstGeom prst="straightConnector1">
            <a:avLst/>
          </a:prstGeom>
          <a:noFill/>
          <a:ln w="28575">
            <a:solidFill>
              <a:schemeClr val="tx2"/>
            </a:solidFill>
            <a:round/>
            <a:headEnd/>
            <a:tailEnd type="triangle" w="med" len="med"/>
          </a:ln>
        </p:spPr>
      </p:cxnSp>
      <p:cxnSp>
        <p:nvCxnSpPr>
          <p:cNvPr id="143385" name="AutoShape 23"/>
          <p:cNvCxnSpPr>
            <a:cxnSpLocks noChangeShapeType="1"/>
            <a:stCxn id="143368" idx="2"/>
            <a:endCxn id="143369"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3386" name="AutoShape 24"/>
          <p:cNvCxnSpPr>
            <a:cxnSpLocks noChangeShapeType="1"/>
            <a:stCxn id="143372" idx="3"/>
            <a:endCxn id="143369"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3387" name="Line 25"/>
          <p:cNvSpPr>
            <a:spLocks noChangeShapeType="1"/>
          </p:cNvSpPr>
          <p:nvPr/>
        </p:nvSpPr>
        <p:spPr bwMode="auto">
          <a:xfrm>
            <a:off x="457200" y="2133600"/>
            <a:ext cx="1066800" cy="381000"/>
          </a:xfrm>
          <a:prstGeom prst="line">
            <a:avLst/>
          </a:prstGeom>
          <a:noFill/>
          <a:ln w="28575">
            <a:solidFill>
              <a:schemeClr val="accent1"/>
            </a:solidFill>
            <a:round/>
            <a:headEnd/>
            <a:tailEnd type="triangle" w="med" len="med"/>
          </a:ln>
        </p:spPr>
        <p:txBody>
          <a:bodyPr wrap="none" anchor="ctr"/>
          <a:lstStyle/>
          <a:p>
            <a:endParaRPr lang="en-US"/>
          </a:p>
        </p:txBody>
      </p:sp>
      <p:sp>
        <p:nvSpPr>
          <p:cNvPr id="143388"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solidFill>
                  <a:schemeClr val="accent1"/>
                </a:solidFill>
              </a:rPr>
              <a:t>source</a:t>
            </a:r>
            <a:br>
              <a:rPr lang="en-US" b="1" i="1" u="none">
                <a:solidFill>
                  <a:schemeClr val="accent1"/>
                </a:solidFill>
              </a:rPr>
            </a:br>
            <a:r>
              <a:rPr lang="en-US" b="1" i="1" u="none">
                <a:solidFill>
                  <a:schemeClr val="accent1"/>
                </a:solidFill>
              </a:rPr>
              <a:t>vertex</a:t>
            </a:r>
          </a:p>
        </p:txBody>
      </p:sp>
      <p:sp>
        <p:nvSpPr>
          <p:cNvPr id="143389"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3390" name="Text Box 28"/>
          <p:cNvSpPr txBox="1">
            <a:spLocks noChangeArrowheads="1"/>
          </p:cNvSpPr>
          <p:nvPr/>
        </p:nvSpPr>
        <p:spPr bwMode="auto">
          <a:xfrm>
            <a:off x="4500563"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3391" name="Text Box 29"/>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43392" name="Text Box 30"/>
          <p:cNvSpPr txBox="1">
            <a:spLocks noChangeArrowheads="1"/>
          </p:cNvSpPr>
          <p:nvPr/>
        </p:nvSpPr>
        <p:spPr bwMode="auto">
          <a:xfrm>
            <a:off x="7200900" y="1773238"/>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3393" name="Text Box 31"/>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3394" name="Text Box 32"/>
          <p:cNvSpPr txBox="1">
            <a:spLocks noChangeArrowheads="1"/>
          </p:cNvSpPr>
          <p:nvPr/>
        </p:nvSpPr>
        <p:spPr bwMode="auto">
          <a:xfrm>
            <a:off x="1835150" y="5445125"/>
            <a:ext cx="360363"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3395" name="Text Box 33"/>
          <p:cNvSpPr txBox="1">
            <a:spLocks noChangeArrowheads="1"/>
          </p:cNvSpPr>
          <p:nvPr/>
        </p:nvSpPr>
        <p:spPr bwMode="auto">
          <a:xfrm>
            <a:off x="7200900" y="5408613"/>
            <a:ext cx="360363" cy="519112"/>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43396" name="Text Box 34"/>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Tree>
  </p:cSld>
  <p:clrMapOvr>
    <a:masterClrMapping/>
  </p:clrMapOvr>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4387" name="Slide Number Placeholder 4"/>
          <p:cNvSpPr>
            <a:spLocks noGrp="1"/>
          </p:cNvSpPr>
          <p:nvPr>
            <p:ph type="sldNum" sz="quarter" idx="11"/>
          </p:nvPr>
        </p:nvSpPr>
        <p:spPr>
          <a:noFill/>
        </p:spPr>
        <p:txBody>
          <a:bodyPr/>
          <a:lstStyle/>
          <a:p>
            <a:fld id="{8194306F-3E8E-4607-A930-C79EE0584343}" type="slidenum">
              <a:rPr lang="en-US"/>
              <a:pPr/>
              <a:t>246</a:t>
            </a:fld>
            <a:endParaRPr lang="en-US"/>
          </a:p>
        </p:txBody>
      </p:sp>
      <p:sp>
        <p:nvSpPr>
          <p:cNvPr id="144388" name="Rectangle 2"/>
          <p:cNvSpPr>
            <a:spLocks noGrp="1" noChangeArrowheads="1"/>
          </p:cNvSpPr>
          <p:nvPr>
            <p:ph type="title"/>
          </p:nvPr>
        </p:nvSpPr>
        <p:spPr/>
        <p:txBody>
          <a:bodyPr/>
          <a:lstStyle/>
          <a:p>
            <a:pPr eaLnBrk="1" hangingPunct="1"/>
            <a:r>
              <a:rPr lang="en-US" smtClean="0"/>
              <a:t>Ví dụ: DFS</a:t>
            </a:r>
          </a:p>
        </p:txBody>
      </p:sp>
      <p:sp>
        <p:nvSpPr>
          <p:cNvPr id="144389"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4390"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4391" name="Oval 5"/>
          <p:cNvSpPr>
            <a:spLocks noChangeArrowheads="1"/>
          </p:cNvSpPr>
          <p:nvPr/>
        </p:nvSpPr>
        <p:spPr bwMode="auto">
          <a:xfrm>
            <a:off x="6858000" y="2362200"/>
            <a:ext cx="1066800" cy="685800"/>
          </a:xfrm>
          <a:prstGeom prst="ellipse">
            <a:avLst/>
          </a:prstGeom>
          <a:solidFill>
            <a:schemeClr val="folHlink"/>
          </a:solidFill>
          <a:ln w="28575">
            <a:solidFill>
              <a:schemeClr val="tx1"/>
            </a:solidFill>
            <a:round/>
            <a:headEnd/>
            <a:tailEnd/>
          </a:ln>
        </p:spPr>
        <p:txBody>
          <a:bodyPr wrap="none" anchor="ctr"/>
          <a:lstStyle/>
          <a:p>
            <a:pPr algn="ctr" eaLnBrk="0" hangingPunct="0"/>
            <a:r>
              <a:rPr lang="en-US" sz="2400" b="1" u="none">
                <a:latin typeface="Courier New" pitchFamily="49" charset="0"/>
              </a:rPr>
              <a:t>13|</a:t>
            </a:r>
            <a:r>
              <a:rPr lang="en-US" sz="2400" b="1" u="none">
                <a:solidFill>
                  <a:schemeClr val="accent1"/>
                </a:solidFill>
                <a:latin typeface="Courier New" pitchFamily="49" charset="0"/>
              </a:rPr>
              <a:t>  </a:t>
            </a:r>
          </a:p>
        </p:txBody>
      </p:sp>
      <p:sp>
        <p:nvSpPr>
          <p:cNvPr id="144392" name="Oval 6"/>
          <p:cNvSpPr>
            <a:spLocks noChangeArrowheads="1"/>
          </p:cNvSpPr>
          <p:nvPr/>
        </p:nvSpPr>
        <p:spPr bwMode="auto">
          <a:xfrm>
            <a:off x="6858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14|15</a:t>
            </a:r>
          </a:p>
        </p:txBody>
      </p:sp>
      <p:sp>
        <p:nvSpPr>
          <p:cNvPr id="144393"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4394"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4395"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4396"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4397" name="AutoShape 11"/>
          <p:cNvCxnSpPr>
            <a:cxnSpLocks noChangeShapeType="1"/>
            <a:stCxn id="144389" idx="3"/>
            <a:endCxn id="144395"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44398" name="AutoShape 12"/>
          <p:cNvCxnSpPr>
            <a:cxnSpLocks noChangeShapeType="1"/>
            <a:stCxn id="144395" idx="5"/>
            <a:endCxn id="144394"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44399" name="AutoShape 13"/>
          <p:cNvCxnSpPr>
            <a:cxnSpLocks noChangeShapeType="1"/>
            <a:stCxn id="144395" idx="6"/>
          </p:cNvCxnSpPr>
          <p:nvPr/>
        </p:nvCxnSpPr>
        <p:spPr bwMode="auto">
          <a:xfrm>
            <a:off x="1309688" y="3848100"/>
            <a:ext cx="2889250" cy="1052513"/>
          </a:xfrm>
          <a:prstGeom prst="straightConnector1">
            <a:avLst/>
          </a:prstGeom>
          <a:noFill/>
          <a:ln w="28575">
            <a:solidFill>
              <a:schemeClr val="tx2"/>
            </a:solidFill>
            <a:round/>
            <a:headEnd/>
            <a:tailEnd type="triangle" w="med" len="med"/>
          </a:ln>
        </p:spPr>
      </p:cxnSp>
      <p:cxnSp>
        <p:nvCxnSpPr>
          <p:cNvPr id="144400" name="AutoShape 14"/>
          <p:cNvCxnSpPr>
            <a:cxnSpLocks noChangeShapeType="1"/>
            <a:stCxn id="144393" idx="2"/>
            <a:endCxn id="144394"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4401" name="AutoShape 15"/>
          <p:cNvCxnSpPr>
            <a:cxnSpLocks noChangeShapeType="1"/>
            <a:stCxn id="144394" idx="0"/>
            <a:endCxn id="144389"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44402" name="AutoShape 16"/>
          <p:cNvCxnSpPr>
            <a:cxnSpLocks noChangeShapeType="1"/>
            <a:stCxn id="144389" idx="5"/>
            <a:endCxn id="144393"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4403" name="AutoShape 17"/>
          <p:cNvCxnSpPr>
            <a:cxnSpLocks noChangeShapeType="1"/>
            <a:stCxn id="144390" idx="4"/>
            <a:endCxn id="144393"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4404" name="AutoShape 18"/>
          <p:cNvCxnSpPr>
            <a:cxnSpLocks noChangeShapeType="1"/>
            <a:stCxn id="144389" idx="6"/>
            <a:endCxn id="144390"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44405" name="AutoShape 19"/>
          <p:cNvCxnSpPr>
            <a:cxnSpLocks noChangeShapeType="1"/>
            <a:stCxn id="144391" idx="2"/>
            <a:endCxn id="144390"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4406" name="AutoShape 20"/>
          <p:cNvCxnSpPr>
            <a:cxnSpLocks noChangeShapeType="1"/>
            <a:stCxn id="144390" idx="5"/>
            <a:endCxn id="144396"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44407" name="AutoShape 21"/>
          <p:cNvCxnSpPr>
            <a:cxnSpLocks noChangeShapeType="1"/>
            <a:stCxn id="144391" idx="3"/>
            <a:endCxn id="144396"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4408" name="AutoShape 22"/>
          <p:cNvCxnSpPr>
            <a:cxnSpLocks noChangeShapeType="1"/>
            <a:stCxn id="144391" idx="4"/>
            <a:endCxn id="144392" idx="0"/>
          </p:cNvCxnSpPr>
          <p:nvPr/>
        </p:nvCxnSpPr>
        <p:spPr bwMode="auto">
          <a:xfrm>
            <a:off x="7391400" y="3062288"/>
            <a:ext cx="0" cy="1647825"/>
          </a:xfrm>
          <a:prstGeom prst="straightConnector1">
            <a:avLst/>
          </a:prstGeom>
          <a:noFill/>
          <a:ln w="28575">
            <a:solidFill>
              <a:schemeClr val="tx2"/>
            </a:solidFill>
            <a:round/>
            <a:headEnd/>
            <a:tailEnd type="triangle" w="med" len="med"/>
          </a:ln>
        </p:spPr>
      </p:cxnSp>
      <p:cxnSp>
        <p:nvCxnSpPr>
          <p:cNvPr id="144409" name="AutoShape 23"/>
          <p:cNvCxnSpPr>
            <a:cxnSpLocks noChangeShapeType="1"/>
            <a:stCxn id="144392" idx="2"/>
            <a:endCxn id="144393"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4410" name="AutoShape 24"/>
          <p:cNvCxnSpPr>
            <a:cxnSpLocks noChangeShapeType="1"/>
            <a:stCxn id="144396" idx="3"/>
            <a:endCxn id="144393"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4411"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4412"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44413"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4414" name="Text Box 28"/>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4415" name="Text Box 29"/>
          <p:cNvSpPr txBox="1">
            <a:spLocks noChangeArrowheads="1"/>
          </p:cNvSpPr>
          <p:nvPr/>
        </p:nvSpPr>
        <p:spPr bwMode="auto">
          <a:xfrm>
            <a:off x="576263" y="2909888"/>
            <a:ext cx="360362" cy="519112"/>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44416" name="Text Box 30"/>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4417" name="Text Box 31"/>
          <p:cNvSpPr txBox="1">
            <a:spLocks noChangeArrowheads="1"/>
          </p:cNvSpPr>
          <p:nvPr/>
        </p:nvSpPr>
        <p:spPr bwMode="auto">
          <a:xfrm>
            <a:off x="1908175" y="5445125"/>
            <a:ext cx="360363"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4418" name="Text Box 32"/>
          <p:cNvSpPr txBox="1">
            <a:spLocks noChangeArrowheads="1"/>
          </p:cNvSpPr>
          <p:nvPr/>
        </p:nvSpPr>
        <p:spPr bwMode="auto">
          <a:xfrm>
            <a:off x="7200900" y="1808163"/>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4419" name="Text Box 33"/>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44420" name="Text Box 34"/>
          <p:cNvSpPr txBox="1">
            <a:spLocks noChangeArrowheads="1"/>
          </p:cNvSpPr>
          <p:nvPr/>
        </p:nvSpPr>
        <p:spPr bwMode="auto">
          <a:xfrm>
            <a:off x="7200900"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Tree>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5411" name="Slide Number Placeholder 4"/>
          <p:cNvSpPr>
            <a:spLocks noGrp="1"/>
          </p:cNvSpPr>
          <p:nvPr>
            <p:ph type="sldNum" sz="quarter" idx="11"/>
          </p:nvPr>
        </p:nvSpPr>
        <p:spPr>
          <a:noFill/>
        </p:spPr>
        <p:txBody>
          <a:bodyPr/>
          <a:lstStyle/>
          <a:p>
            <a:fld id="{97D15F1D-ECB5-4C3A-9114-DAED186B7EB9}" type="slidenum">
              <a:rPr lang="en-US"/>
              <a:pPr/>
              <a:t>247</a:t>
            </a:fld>
            <a:endParaRPr lang="en-US"/>
          </a:p>
        </p:txBody>
      </p:sp>
      <p:sp>
        <p:nvSpPr>
          <p:cNvPr id="145412" name="Rectangle 2"/>
          <p:cNvSpPr>
            <a:spLocks noGrp="1" noChangeArrowheads="1"/>
          </p:cNvSpPr>
          <p:nvPr>
            <p:ph type="title"/>
          </p:nvPr>
        </p:nvSpPr>
        <p:spPr/>
        <p:txBody>
          <a:bodyPr/>
          <a:lstStyle/>
          <a:p>
            <a:pPr eaLnBrk="1" hangingPunct="1"/>
            <a:r>
              <a:rPr lang="en-US" smtClean="0"/>
              <a:t>Ví dụ: DFS </a:t>
            </a:r>
          </a:p>
        </p:txBody>
      </p:sp>
      <p:sp>
        <p:nvSpPr>
          <p:cNvPr id="145413"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5414"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5415" name="Oval 5"/>
          <p:cNvSpPr>
            <a:spLocks noChangeArrowheads="1"/>
          </p:cNvSpPr>
          <p:nvPr/>
        </p:nvSpPr>
        <p:spPr bwMode="auto">
          <a:xfrm>
            <a:off x="6858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13|16</a:t>
            </a:r>
          </a:p>
        </p:txBody>
      </p:sp>
      <p:sp>
        <p:nvSpPr>
          <p:cNvPr id="145416" name="Oval 6"/>
          <p:cNvSpPr>
            <a:spLocks noChangeArrowheads="1"/>
          </p:cNvSpPr>
          <p:nvPr/>
        </p:nvSpPr>
        <p:spPr bwMode="auto">
          <a:xfrm>
            <a:off x="6858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14|15</a:t>
            </a:r>
          </a:p>
        </p:txBody>
      </p:sp>
      <p:sp>
        <p:nvSpPr>
          <p:cNvPr id="145417"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5418"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5419"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5420"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5421" name="AutoShape 11"/>
          <p:cNvCxnSpPr>
            <a:cxnSpLocks noChangeShapeType="1"/>
            <a:stCxn id="145413" idx="3"/>
            <a:endCxn id="145419" idx="7"/>
          </p:cNvCxnSpPr>
          <p:nvPr/>
        </p:nvCxnSpPr>
        <p:spPr bwMode="auto">
          <a:xfrm flipH="1">
            <a:off x="1139825" y="2962275"/>
            <a:ext cx="539750" cy="628650"/>
          </a:xfrm>
          <a:prstGeom prst="straightConnector1">
            <a:avLst/>
          </a:prstGeom>
          <a:noFill/>
          <a:ln w="28575">
            <a:solidFill>
              <a:schemeClr val="tx2"/>
            </a:solidFill>
            <a:round/>
            <a:headEnd/>
            <a:tailEnd type="triangle" w="med" len="med"/>
          </a:ln>
        </p:spPr>
      </p:cxnSp>
      <p:cxnSp>
        <p:nvCxnSpPr>
          <p:cNvPr id="145422" name="AutoShape 12"/>
          <p:cNvCxnSpPr>
            <a:cxnSpLocks noChangeShapeType="1"/>
            <a:stCxn id="145419" idx="5"/>
            <a:endCxn id="145418" idx="1"/>
          </p:cNvCxnSpPr>
          <p:nvPr/>
        </p:nvCxnSpPr>
        <p:spPr bwMode="auto">
          <a:xfrm>
            <a:off x="1139825" y="4105275"/>
            <a:ext cx="539750" cy="704850"/>
          </a:xfrm>
          <a:prstGeom prst="straightConnector1">
            <a:avLst/>
          </a:prstGeom>
          <a:noFill/>
          <a:ln w="28575">
            <a:solidFill>
              <a:schemeClr val="tx2"/>
            </a:solidFill>
            <a:round/>
            <a:headEnd/>
            <a:tailEnd type="triangle" w="med" len="med"/>
          </a:ln>
        </p:spPr>
      </p:cxnSp>
      <p:cxnSp>
        <p:nvCxnSpPr>
          <p:cNvPr id="145423" name="AutoShape 13"/>
          <p:cNvCxnSpPr>
            <a:cxnSpLocks noChangeShapeType="1"/>
          </p:cNvCxnSpPr>
          <p:nvPr/>
        </p:nvCxnSpPr>
        <p:spPr bwMode="auto">
          <a:xfrm>
            <a:off x="1187450" y="3933825"/>
            <a:ext cx="3036888" cy="962025"/>
          </a:xfrm>
          <a:prstGeom prst="straightConnector1">
            <a:avLst/>
          </a:prstGeom>
          <a:noFill/>
          <a:ln w="28575">
            <a:solidFill>
              <a:schemeClr val="tx2"/>
            </a:solidFill>
            <a:round/>
            <a:headEnd/>
            <a:tailEnd type="triangle" w="med" len="med"/>
          </a:ln>
        </p:spPr>
      </p:cxnSp>
      <p:cxnSp>
        <p:nvCxnSpPr>
          <p:cNvPr id="145424" name="AutoShape 14"/>
          <p:cNvCxnSpPr>
            <a:cxnSpLocks noChangeShapeType="1"/>
            <a:stCxn id="145417" idx="2"/>
            <a:endCxn id="145418"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5425" name="AutoShape 15"/>
          <p:cNvCxnSpPr>
            <a:cxnSpLocks noChangeShapeType="1"/>
            <a:stCxn id="145418" idx="0"/>
            <a:endCxn id="145413" idx="4"/>
          </p:cNvCxnSpPr>
          <p:nvPr/>
        </p:nvCxnSpPr>
        <p:spPr bwMode="auto">
          <a:xfrm flipV="1">
            <a:off x="2057400" y="3062288"/>
            <a:ext cx="0" cy="1647825"/>
          </a:xfrm>
          <a:prstGeom prst="straightConnector1">
            <a:avLst/>
          </a:prstGeom>
          <a:noFill/>
          <a:ln w="28575">
            <a:solidFill>
              <a:schemeClr val="tx1"/>
            </a:solidFill>
            <a:round/>
            <a:headEnd/>
            <a:tailEnd type="triangle" w="med" len="med"/>
          </a:ln>
        </p:spPr>
      </p:cxnSp>
      <p:cxnSp>
        <p:nvCxnSpPr>
          <p:cNvPr id="145426" name="AutoShape 16"/>
          <p:cNvCxnSpPr>
            <a:cxnSpLocks noChangeShapeType="1"/>
            <a:stCxn id="145413" idx="5"/>
            <a:endCxn id="145417"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5427" name="AutoShape 17"/>
          <p:cNvCxnSpPr>
            <a:cxnSpLocks noChangeShapeType="1"/>
            <a:stCxn id="145414" idx="4"/>
            <a:endCxn id="145417"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5428" name="AutoShape 18"/>
          <p:cNvCxnSpPr>
            <a:cxnSpLocks noChangeShapeType="1"/>
            <a:stCxn id="145413" idx="6"/>
            <a:endCxn id="145414" idx="2"/>
          </p:cNvCxnSpPr>
          <p:nvPr/>
        </p:nvCxnSpPr>
        <p:spPr bwMode="auto">
          <a:xfrm>
            <a:off x="2605088" y="2705100"/>
            <a:ext cx="1571625" cy="0"/>
          </a:xfrm>
          <a:prstGeom prst="straightConnector1">
            <a:avLst/>
          </a:prstGeom>
          <a:noFill/>
          <a:ln w="28575">
            <a:solidFill>
              <a:schemeClr val="tx2"/>
            </a:solidFill>
            <a:round/>
            <a:headEnd/>
            <a:tailEnd type="triangle" w="med" len="med"/>
          </a:ln>
        </p:spPr>
      </p:cxnSp>
      <p:cxnSp>
        <p:nvCxnSpPr>
          <p:cNvPr id="145429" name="AutoShape 19"/>
          <p:cNvCxnSpPr>
            <a:cxnSpLocks noChangeShapeType="1"/>
            <a:stCxn id="145415" idx="2"/>
            <a:endCxn id="145414"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5430" name="AutoShape 20"/>
          <p:cNvCxnSpPr>
            <a:cxnSpLocks noChangeShapeType="1"/>
            <a:stCxn id="145414" idx="5"/>
            <a:endCxn id="145420" idx="1"/>
          </p:cNvCxnSpPr>
          <p:nvPr/>
        </p:nvCxnSpPr>
        <p:spPr bwMode="auto">
          <a:xfrm>
            <a:off x="5102225" y="2962275"/>
            <a:ext cx="615950" cy="628650"/>
          </a:xfrm>
          <a:prstGeom prst="straightConnector1">
            <a:avLst/>
          </a:prstGeom>
          <a:noFill/>
          <a:ln w="28575">
            <a:solidFill>
              <a:schemeClr val="tx2"/>
            </a:solidFill>
            <a:round/>
            <a:headEnd/>
            <a:tailEnd type="triangle" w="med" len="med"/>
          </a:ln>
        </p:spPr>
      </p:cxnSp>
      <p:cxnSp>
        <p:nvCxnSpPr>
          <p:cNvPr id="145431" name="AutoShape 21"/>
          <p:cNvCxnSpPr>
            <a:cxnSpLocks noChangeShapeType="1"/>
            <a:stCxn id="145415" idx="3"/>
            <a:endCxn id="145420"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5432" name="AutoShape 22"/>
          <p:cNvCxnSpPr>
            <a:cxnSpLocks noChangeShapeType="1"/>
            <a:stCxn id="145415" idx="4"/>
            <a:endCxn id="145416" idx="0"/>
          </p:cNvCxnSpPr>
          <p:nvPr/>
        </p:nvCxnSpPr>
        <p:spPr bwMode="auto">
          <a:xfrm>
            <a:off x="7391400" y="3062288"/>
            <a:ext cx="0" cy="1647825"/>
          </a:xfrm>
          <a:prstGeom prst="straightConnector1">
            <a:avLst/>
          </a:prstGeom>
          <a:noFill/>
          <a:ln w="28575">
            <a:solidFill>
              <a:schemeClr val="tx2"/>
            </a:solidFill>
            <a:round/>
            <a:headEnd/>
            <a:tailEnd type="triangle" w="med" len="med"/>
          </a:ln>
        </p:spPr>
      </p:cxnSp>
      <p:cxnSp>
        <p:nvCxnSpPr>
          <p:cNvPr id="145433" name="AutoShape 23"/>
          <p:cNvCxnSpPr>
            <a:cxnSpLocks noChangeShapeType="1"/>
            <a:stCxn id="145416" idx="2"/>
            <a:endCxn id="145417"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5434" name="AutoShape 24"/>
          <p:cNvCxnSpPr>
            <a:cxnSpLocks noChangeShapeType="1"/>
            <a:stCxn id="145420" idx="3"/>
            <a:endCxn id="145417"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5435"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5436"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45437" name="Text Box 27"/>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5438" name="Text Box 28"/>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5439" name="Text Box 29"/>
          <p:cNvSpPr txBox="1">
            <a:spLocks noChangeArrowheads="1"/>
          </p:cNvSpPr>
          <p:nvPr/>
        </p:nvSpPr>
        <p:spPr bwMode="auto">
          <a:xfrm>
            <a:off x="539750" y="2924175"/>
            <a:ext cx="360363" cy="519113"/>
          </a:xfrm>
          <a:prstGeom prst="rect">
            <a:avLst/>
          </a:prstGeom>
          <a:noFill/>
          <a:ln w="9525">
            <a:noFill/>
            <a:miter lim="800000"/>
            <a:headEnd/>
            <a:tailEnd/>
          </a:ln>
        </p:spPr>
        <p:txBody>
          <a:bodyPr>
            <a:spAutoFit/>
          </a:bodyPr>
          <a:lstStyle/>
          <a:p>
            <a:pPr>
              <a:spcBef>
                <a:spcPct val="50000"/>
              </a:spcBef>
            </a:pPr>
            <a:r>
              <a:rPr lang="en-US" sz="2800" i="1" u="none"/>
              <a:t>b</a:t>
            </a:r>
          </a:p>
        </p:txBody>
      </p:sp>
      <p:sp>
        <p:nvSpPr>
          <p:cNvPr id="145440" name="Text Box 30"/>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5441" name="Text Box 31"/>
          <p:cNvSpPr txBox="1">
            <a:spLocks noChangeArrowheads="1"/>
          </p:cNvSpPr>
          <p:nvPr/>
        </p:nvSpPr>
        <p:spPr bwMode="auto">
          <a:xfrm>
            <a:off x="1871663" y="5445125"/>
            <a:ext cx="360362" cy="519113"/>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5442" name="Text Box 32"/>
          <p:cNvSpPr txBox="1">
            <a:spLocks noChangeArrowheads="1"/>
          </p:cNvSpPr>
          <p:nvPr/>
        </p:nvSpPr>
        <p:spPr bwMode="auto">
          <a:xfrm>
            <a:off x="7199313" y="1773238"/>
            <a:ext cx="360362"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5443" name="Text Box 33"/>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45444" name="Text Box 34"/>
          <p:cNvSpPr txBox="1">
            <a:spLocks noChangeArrowheads="1"/>
          </p:cNvSpPr>
          <p:nvPr/>
        </p:nvSpPr>
        <p:spPr bwMode="auto">
          <a:xfrm>
            <a:off x="7200900"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Tree>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6435" name="Slide Number Placeholder 4"/>
          <p:cNvSpPr>
            <a:spLocks noGrp="1"/>
          </p:cNvSpPr>
          <p:nvPr>
            <p:ph type="sldNum" sz="quarter" idx="11"/>
          </p:nvPr>
        </p:nvSpPr>
        <p:spPr>
          <a:noFill/>
        </p:spPr>
        <p:txBody>
          <a:bodyPr/>
          <a:lstStyle/>
          <a:p>
            <a:fld id="{E20ECA64-7734-4E15-91C5-9323C9A5F91E}" type="slidenum">
              <a:rPr lang="en-US"/>
              <a:pPr/>
              <a:t>248</a:t>
            </a:fld>
            <a:endParaRPr lang="en-US"/>
          </a:p>
        </p:txBody>
      </p:sp>
      <p:sp>
        <p:nvSpPr>
          <p:cNvPr id="146436" name="Rectangle 2"/>
          <p:cNvSpPr>
            <a:spLocks noGrp="1" noChangeArrowheads="1"/>
          </p:cNvSpPr>
          <p:nvPr>
            <p:ph type="title"/>
          </p:nvPr>
        </p:nvSpPr>
        <p:spPr/>
        <p:txBody>
          <a:bodyPr/>
          <a:lstStyle/>
          <a:p>
            <a:pPr eaLnBrk="1" hangingPunct="1"/>
            <a:r>
              <a:rPr lang="en-US" smtClean="0"/>
              <a:t>DFS: Các loại cạnh</a:t>
            </a:r>
          </a:p>
        </p:txBody>
      </p:sp>
      <p:sp>
        <p:nvSpPr>
          <p:cNvPr id="146437" name="Rectangle 3"/>
          <p:cNvSpPr>
            <a:spLocks noGrp="1" noChangeArrowheads="1"/>
          </p:cNvSpPr>
          <p:nvPr>
            <p:ph type="body" idx="1"/>
          </p:nvPr>
        </p:nvSpPr>
        <p:spPr/>
        <p:txBody>
          <a:bodyPr/>
          <a:lstStyle/>
          <a:p>
            <a:pPr eaLnBrk="1" hangingPunct="1">
              <a:spcBef>
                <a:spcPts val="1200"/>
              </a:spcBef>
            </a:pPr>
            <a:r>
              <a:rPr lang="en-US" smtClean="0"/>
              <a:t>DFS(G) sinh ra một cách phân loại các cạnh của đồ thị đã cho:</a:t>
            </a:r>
          </a:p>
          <a:p>
            <a:pPr lvl="1" algn="just" eaLnBrk="1" hangingPunct="1">
              <a:spcBef>
                <a:spcPts val="1200"/>
              </a:spcBef>
            </a:pPr>
            <a:r>
              <a:rPr lang="en-US" sz="2800" i="1" smtClean="0">
                <a:solidFill>
                  <a:schemeClr val="tx2"/>
                </a:solidFill>
              </a:rPr>
              <a:t>Cạnh của cây </a:t>
            </a:r>
            <a:r>
              <a:rPr lang="en-US" sz="2800" smtClean="0">
                <a:solidFill>
                  <a:schemeClr val="tx2"/>
                </a:solidFill>
              </a:rPr>
              <a:t>(</a:t>
            </a:r>
            <a:r>
              <a:rPr lang="en-US" sz="2800" i="1" smtClean="0">
                <a:solidFill>
                  <a:schemeClr val="tx2"/>
                </a:solidFill>
              </a:rPr>
              <a:t>Tree edge</a:t>
            </a:r>
            <a:r>
              <a:rPr lang="en-US" sz="2800" smtClean="0">
                <a:solidFill>
                  <a:schemeClr val="tx2"/>
                </a:solidFill>
              </a:rPr>
              <a:t>)</a:t>
            </a:r>
            <a:r>
              <a:rPr lang="en-US" sz="2800" smtClean="0"/>
              <a:t>: là cạnh mà theo đó từ một đỉnh ta đến thăm một đỉnh mới (cạnh đi vào đỉnh trắng) </a:t>
            </a:r>
          </a:p>
          <a:p>
            <a:pPr lvl="2" algn="just" eaLnBrk="1" hangingPunct="1">
              <a:spcBef>
                <a:spcPts val="1200"/>
              </a:spcBef>
            </a:pPr>
            <a:r>
              <a:rPr lang="en-US" sz="2400" smtClean="0"/>
              <a:t>Các cạnh này tạo thành một rừng gọi là </a:t>
            </a:r>
            <a:r>
              <a:rPr lang="en-US" sz="2400" b="1" i="1" smtClean="0"/>
              <a:t>rừng tìm kiếm DFS</a:t>
            </a:r>
            <a:r>
              <a:rPr lang="en-US" sz="2400" smtClean="0"/>
              <a:t>. </a:t>
            </a:r>
          </a:p>
          <a:p>
            <a:pPr lvl="2" algn="just" eaLnBrk="1" hangingPunct="1">
              <a:spcBef>
                <a:spcPts val="1200"/>
              </a:spcBef>
            </a:pPr>
            <a:r>
              <a:rPr lang="en-US" sz="2400" smtClean="0">
                <a:solidFill>
                  <a:srgbClr val="F01045"/>
                </a:solidFill>
              </a:rPr>
              <a:t>Các đỉnh được thăm khi thực hiện DFS(v) và các cạnh của cây tạo thành cây được gọi là </a:t>
            </a:r>
            <a:r>
              <a:rPr lang="en-US" sz="2400" b="1" i="1" smtClean="0">
                <a:solidFill>
                  <a:srgbClr val="F01045"/>
                </a:solidFill>
              </a:rPr>
              <a:t>cây DFS</a:t>
            </a:r>
            <a:r>
              <a:rPr lang="en-US" sz="2400" b="1" smtClean="0">
                <a:solidFill>
                  <a:srgbClr val="F01045"/>
                </a:solidFill>
              </a:rPr>
              <a:t>(</a:t>
            </a:r>
            <a:r>
              <a:rPr lang="en-US" sz="2400" b="1" i="1" smtClean="0">
                <a:solidFill>
                  <a:srgbClr val="F01045"/>
                </a:solidFill>
              </a:rPr>
              <a:t>v</a:t>
            </a:r>
            <a:r>
              <a:rPr lang="en-US" sz="2400" b="1" smtClean="0">
                <a:solidFill>
                  <a:srgbClr val="F01045"/>
                </a:solidFill>
              </a:rPr>
              <a:t>)</a:t>
            </a:r>
          </a:p>
          <a:p>
            <a:pPr lvl="1" eaLnBrk="1" hangingPunct="1"/>
            <a:endParaRPr lang="en-US" b="1" smtClean="0">
              <a:solidFill>
                <a:srgbClr val="F01045"/>
              </a:solidFill>
            </a:endParaRPr>
          </a:p>
        </p:txBody>
      </p:sp>
    </p:spTree>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7459" name="Slide Number Placeholder 4"/>
          <p:cNvSpPr>
            <a:spLocks noGrp="1"/>
          </p:cNvSpPr>
          <p:nvPr>
            <p:ph type="sldNum" sz="quarter" idx="11"/>
          </p:nvPr>
        </p:nvSpPr>
        <p:spPr>
          <a:noFill/>
        </p:spPr>
        <p:txBody>
          <a:bodyPr/>
          <a:lstStyle/>
          <a:p>
            <a:fld id="{0FC2818C-5258-4F48-AED4-1CD20AC8CE55}" type="slidenum">
              <a:rPr lang="en-US"/>
              <a:pPr/>
              <a:t>249</a:t>
            </a:fld>
            <a:endParaRPr lang="en-US"/>
          </a:p>
        </p:txBody>
      </p:sp>
      <p:sp>
        <p:nvSpPr>
          <p:cNvPr id="147460" name="Rectangle 2"/>
          <p:cNvSpPr>
            <a:spLocks noGrp="1" noChangeArrowheads="1"/>
          </p:cNvSpPr>
          <p:nvPr>
            <p:ph type="title"/>
          </p:nvPr>
        </p:nvSpPr>
        <p:spPr/>
        <p:txBody>
          <a:bodyPr/>
          <a:lstStyle/>
          <a:p>
            <a:pPr eaLnBrk="1" hangingPunct="1"/>
            <a:r>
              <a:rPr lang="en-US" smtClean="0"/>
              <a:t>Ví dụ: Rừng DFS </a:t>
            </a:r>
          </a:p>
        </p:txBody>
      </p:sp>
      <p:sp>
        <p:nvSpPr>
          <p:cNvPr id="147461"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7462"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7463" name="Oval 5"/>
          <p:cNvSpPr>
            <a:spLocks noChangeArrowheads="1"/>
          </p:cNvSpPr>
          <p:nvPr/>
        </p:nvSpPr>
        <p:spPr bwMode="auto">
          <a:xfrm>
            <a:off x="6858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13|16</a:t>
            </a:r>
          </a:p>
        </p:txBody>
      </p:sp>
      <p:sp>
        <p:nvSpPr>
          <p:cNvPr id="147464" name="Oval 6"/>
          <p:cNvSpPr>
            <a:spLocks noChangeArrowheads="1"/>
          </p:cNvSpPr>
          <p:nvPr/>
        </p:nvSpPr>
        <p:spPr bwMode="auto">
          <a:xfrm>
            <a:off x="6858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14|15</a:t>
            </a:r>
          </a:p>
        </p:txBody>
      </p:sp>
      <p:sp>
        <p:nvSpPr>
          <p:cNvPr id="147465"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7466"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7467"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7468"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7469" name="AutoShape 11"/>
          <p:cNvCxnSpPr>
            <a:cxnSpLocks noChangeShapeType="1"/>
            <a:stCxn id="147461" idx="3"/>
            <a:endCxn id="147467" idx="7"/>
          </p:cNvCxnSpPr>
          <p:nvPr/>
        </p:nvCxnSpPr>
        <p:spPr bwMode="auto">
          <a:xfrm flipH="1">
            <a:off x="1139825" y="2962275"/>
            <a:ext cx="539750" cy="628650"/>
          </a:xfrm>
          <a:prstGeom prst="straightConnector1">
            <a:avLst/>
          </a:prstGeom>
          <a:noFill/>
          <a:ln w="76200">
            <a:solidFill>
              <a:srgbClr val="A50021"/>
            </a:solidFill>
            <a:round/>
            <a:headEnd/>
            <a:tailEnd type="triangle" w="med" len="med"/>
          </a:ln>
        </p:spPr>
      </p:cxnSp>
      <p:cxnSp>
        <p:nvCxnSpPr>
          <p:cNvPr id="147470" name="AutoShape 12"/>
          <p:cNvCxnSpPr>
            <a:cxnSpLocks noChangeShapeType="1"/>
            <a:stCxn id="147467" idx="5"/>
            <a:endCxn id="147466" idx="1"/>
          </p:cNvCxnSpPr>
          <p:nvPr/>
        </p:nvCxnSpPr>
        <p:spPr bwMode="auto">
          <a:xfrm>
            <a:off x="1139825" y="4105275"/>
            <a:ext cx="539750" cy="704850"/>
          </a:xfrm>
          <a:prstGeom prst="straightConnector1">
            <a:avLst/>
          </a:prstGeom>
          <a:noFill/>
          <a:ln w="76200">
            <a:solidFill>
              <a:srgbClr val="A50021"/>
            </a:solidFill>
            <a:round/>
            <a:headEnd/>
            <a:tailEnd type="triangle" w="med" len="med"/>
          </a:ln>
        </p:spPr>
      </p:cxnSp>
      <p:cxnSp>
        <p:nvCxnSpPr>
          <p:cNvPr id="147471" name="AutoShape 13"/>
          <p:cNvCxnSpPr>
            <a:cxnSpLocks noChangeShapeType="1"/>
            <a:stCxn id="147467" idx="6"/>
          </p:cNvCxnSpPr>
          <p:nvPr/>
        </p:nvCxnSpPr>
        <p:spPr bwMode="auto">
          <a:xfrm>
            <a:off x="1309688" y="3848100"/>
            <a:ext cx="2892425" cy="1035050"/>
          </a:xfrm>
          <a:prstGeom prst="straightConnector1">
            <a:avLst/>
          </a:prstGeom>
          <a:noFill/>
          <a:ln w="76200">
            <a:solidFill>
              <a:srgbClr val="A50021"/>
            </a:solidFill>
            <a:round/>
            <a:headEnd/>
            <a:tailEnd type="triangle" w="med" len="med"/>
          </a:ln>
        </p:spPr>
      </p:cxnSp>
      <p:cxnSp>
        <p:nvCxnSpPr>
          <p:cNvPr id="147472" name="AutoShape 14"/>
          <p:cNvCxnSpPr>
            <a:cxnSpLocks noChangeShapeType="1"/>
            <a:stCxn id="147461" idx="6"/>
            <a:endCxn id="147462" idx="2"/>
          </p:cNvCxnSpPr>
          <p:nvPr/>
        </p:nvCxnSpPr>
        <p:spPr bwMode="auto">
          <a:xfrm>
            <a:off x="2605088" y="2705100"/>
            <a:ext cx="1571625" cy="0"/>
          </a:xfrm>
          <a:prstGeom prst="straightConnector1">
            <a:avLst/>
          </a:prstGeom>
          <a:noFill/>
          <a:ln w="76200">
            <a:solidFill>
              <a:srgbClr val="A50021"/>
            </a:solidFill>
            <a:round/>
            <a:headEnd/>
            <a:tailEnd type="triangle" w="med" len="med"/>
          </a:ln>
        </p:spPr>
      </p:cxnSp>
      <p:cxnSp>
        <p:nvCxnSpPr>
          <p:cNvPr id="147473" name="AutoShape 15"/>
          <p:cNvCxnSpPr>
            <a:cxnSpLocks noChangeShapeType="1"/>
            <a:stCxn id="147462" idx="5"/>
            <a:endCxn id="147468" idx="1"/>
          </p:cNvCxnSpPr>
          <p:nvPr/>
        </p:nvCxnSpPr>
        <p:spPr bwMode="auto">
          <a:xfrm>
            <a:off x="5102225" y="2962275"/>
            <a:ext cx="615950" cy="628650"/>
          </a:xfrm>
          <a:prstGeom prst="straightConnector1">
            <a:avLst/>
          </a:prstGeom>
          <a:noFill/>
          <a:ln w="76200">
            <a:solidFill>
              <a:srgbClr val="A50021"/>
            </a:solidFill>
            <a:round/>
            <a:headEnd/>
            <a:tailEnd type="triangle" w="med" len="med"/>
          </a:ln>
        </p:spPr>
      </p:cxnSp>
      <p:cxnSp>
        <p:nvCxnSpPr>
          <p:cNvPr id="147474" name="AutoShape 16"/>
          <p:cNvCxnSpPr>
            <a:cxnSpLocks noChangeShapeType="1"/>
            <a:stCxn id="147463" idx="4"/>
            <a:endCxn id="147464" idx="0"/>
          </p:cNvCxnSpPr>
          <p:nvPr/>
        </p:nvCxnSpPr>
        <p:spPr bwMode="auto">
          <a:xfrm>
            <a:off x="7391400" y="3062288"/>
            <a:ext cx="0" cy="1647825"/>
          </a:xfrm>
          <a:prstGeom prst="straightConnector1">
            <a:avLst/>
          </a:prstGeom>
          <a:noFill/>
          <a:ln w="76200">
            <a:solidFill>
              <a:srgbClr val="A50021"/>
            </a:solidFill>
            <a:round/>
            <a:headEnd/>
            <a:tailEnd type="triangle" w="med" len="med"/>
          </a:ln>
        </p:spPr>
      </p:cxnSp>
      <p:sp>
        <p:nvSpPr>
          <p:cNvPr id="147475" name="Line 17"/>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7476" name="Text Box 18"/>
          <p:cNvSpPr txBox="1">
            <a:spLocks noChangeArrowheads="1"/>
          </p:cNvSpPr>
          <p:nvPr/>
        </p:nvSpPr>
        <p:spPr bwMode="auto">
          <a:xfrm>
            <a:off x="9525" y="1447800"/>
            <a:ext cx="100806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 a</a:t>
            </a:r>
          </a:p>
        </p:txBody>
      </p:sp>
      <p:sp>
        <p:nvSpPr>
          <p:cNvPr id="147477" name="Text Box 19"/>
          <p:cNvSpPr txBox="1">
            <a:spLocks noChangeArrowheads="1"/>
          </p:cNvSpPr>
          <p:nvPr/>
        </p:nvSpPr>
        <p:spPr bwMode="auto">
          <a:xfrm>
            <a:off x="223838" y="5791200"/>
            <a:ext cx="1528762" cy="457200"/>
          </a:xfrm>
          <a:prstGeom prst="rect">
            <a:avLst/>
          </a:prstGeom>
          <a:noFill/>
          <a:ln w="28575">
            <a:noFill/>
            <a:miter lim="800000"/>
            <a:headEnd/>
            <a:tailEnd/>
          </a:ln>
        </p:spPr>
        <p:txBody>
          <a:bodyPr wrap="none">
            <a:spAutoFit/>
          </a:bodyPr>
          <a:lstStyle/>
          <a:p>
            <a:pPr eaLnBrk="0" hangingPunct="0"/>
            <a:r>
              <a:rPr lang="en-US" sz="2400" b="1" i="1" u="none">
                <a:solidFill>
                  <a:srgbClr val="A50021"/>
                </a:solidFill>
              </a:rPr>
              <a:t>Tree edges</a:t>
            </a:r>
          </a:p>
        </p:txBody>
      </p:sp>
      <p:sp>
        <p:nvSpPr>
          <p:cNvPr id="147478" name="Text Box 20"/>
          <p:cNvSpPr txBox="1">
            <a:spLocks noChangeArrowheads="1"/>
          </p:cNvSpPr>
          <p:nvPr/>
        </p:nvSpPr>
        <p:spPr bwMode="auto">
          <a:xfrm>
            <a:off x="2627313" y="1916113"/>
            <a:ext cx="1447800" cy="396875"/>
          </a:xfrm>
          <a:prstGeom prst="rect">
            <a:avLst/>
          </a:prstGeom>
          <a:noFill/>
          <a:ln w="28575">
            <a:noFill/>
            <a:miter lim="800000"/>
            <a:headEnd/>
            <a:tailEnd/>
          </a:ln>
        </p:spPr>
        <p:txBody>
          <a:bodyPr wrap="none">
            <a:spAutoFit/>
          </a:bodyPr>
          <a:lstStyle/>
          <a:p>
            <a:pPr algn="ctr" eaLnBrk="0" hangingPunct="0"/>
            <a:r>
              <a:rPr lang="en-US" b="1" i="1" u="none">
                <a:solidFill>
                  <a:srgbClr val="660066"/>
                </a:solidFill>
              </a:rPr>
              <a:t>Cây DFS</a:t>
            </a:r>
            <a:r>
              <a:rPr lang="en-US" b="1" u="none">
                <a:solidFill>
                  <a:srgbClr val="660066"/>
                </a:solidFill>
              </a:rPr>
              <a:t>(</a:t>
            </a:r>
            <a:r>
              <a:rPr lang="en-US" b="1" i="1" u="none">
                <a:solidFill>
                  <a:srgbClr val="660066"/>
                </a:solidFill>
              </a:rPr>
              <a:t>a</a:t>
            </a:r>
            <a:r>
              <a:rPr lang="en-US" b="1" u="none">
                <a:solidFill>
                  <a:srgbClr val="660066"/>
                </a:solidFill>
              </a:rPr>
              <a:t>)</a:t>
            </a:r>
          </a:p>
        </p:txBody>
      </p:sp>
      <p:sp>
        <p:nvSpPr>
          <p:cNvPr id="147479" name="Text Box 21"/>
          <p:cNvSpPr txBox="1">
            <a:spLocks noChangeArrowheads="1"/>
          </p:cNvSpPr>
          <p:nvPr/>
        </p:nvSpPr>
        <p:spPr bwMode="auto">
          <a:xfrm>
            <a:off x="7885113" y="3213100"/>
            <a:ext cx="1008062"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 g</a:t>
            </a:r>
          </a:p>
        </p:txBody>
      </p:sp>
      <p:sp>
        <p:nvSpPr>
          <p:cNvPr id="147480" name="Text Box 22"/>
          <p:cNvSpPr txBox="1">
            <a:spLocks noChangeArrowheads="1"/>
          </p:cNvSpPr>
          <p:nvPr/>
        </p:nvSpPr>
        <p:spPr bwMode="auto">
          <a:xfrm>
            <a:off x="6869113" y="1484313"/>
            <a:ext cx="1447800" cy="396875"/>
          </a:xfrm>
          <a:prstGeom prst="rect">
            <a:avLst/>
          </a:prstGeom>
          <a:noFill/>
          <a:ln w="28575">
            <a:noFill/>
            <a:miter lim="800000"/>
            <a:headEnd/>
            <a:tailEnd/>
          </a:ln>
        </p:spPr>
        <p:txBody>
          <a:bodyPr wrap="none">
            <a:spAutoFit/>
          </a:bodyPr>
          <a:lstStyle/>
          <a:p>
            <a:pPr algn="ctr" eaLnBrk="0" hangingPunct="0"/>
            <a:r>
              <a:rPr lang="en-US" b="1" i="1" u="none"/>
              <a:t>Cây DFS</a:t>
            </a:r>
            <a:r>
              <a:rPr lang="en-US" b="1" u="none"/>
              <a:t>(</a:t>
            </a:r>
            <a:r>
              <a:rPr lang="en-US" b="1" i="1" u="none"/>
              <a:t>g</a:t>
            </a:r>
            <a:r>
              <a:rPr lang="en-US" b="1" u="none"/>
              <a:t>)</a:t>
            </a:r>
          </a:p>
        </p:txBody>
      </p:sp>
      <p:sp>
        <p:nvSpPr>
          <p:cNvPr id="147481" name="Line 23"/>
          <p:cNvSpPr>
            <a:spLocks noChangeShapeType="1"/>
          </p:cNvSpPr>
          <p:nvPr/>
        </p:nvSpPr>
        <p:spPr bwMode="auto">
          <a:xfrm flipH="1" flipV="1">
            <a:off x="7956550" y="2852738"/>
            <a:ext cx="360363" cy="431800"/>
          </a:xfrm>
          <a:prstGeom prst="line">
            <a:avLst/>
          </a:prstGeom>
          <a:noFill/>
          <a:ln w="28575">
            <a:solidFill>
              <a:schemeClr val="tx1"/>
            </a:solidFill>
            <a:round/>
            <a:headEnd/>
            <a:tailEnd type="triangle" w="med" len="med"/>
          </a:ln>
        </p:spPr>
        <p:txBody>
          <a:bodyPr/>
          <a:lstStyle/>
          <a:p>
            <a:endParaRPr lang="en-US"/>
          </a:p>
        </p:txBody>
      </p:sp>
      <p:sp>
        <p:nvSpPr>
          <p:cNvPr id="147482" name="Oval 24"/>
          <p:cNvSpPr>
            <a:spLocks noChangeArrowheads="1"/>
          </p:cNvSpPr>
          <p:nvPr/>
        </p:nvSpPr>
        <p:spPr bwMode="auto">
          <a:xfrm>
            <a:off x="107950" y="1773238"/>
            <a:ext cx="6624638" cy="3960812"/>
          </a:xfrm>
          <a:prstGeom prst="ellipse">
            <a:avLst/>
          </a:prstGeom>
          <a:noFill/>
          <a:ln w="25400">
            <a:solidFill>
              <a:srgbClr val="800080"/>
            </a:solidFill>
            <a:prstDash val="sysDot"/>
            <a:round/>
            <a:headEnd/>
            <a:tailEnd/>
          </a:ln>
        </p:spPr>
        <p:txBody>
          <a:bodyPr wrap="none" anchor="ctr"/>
          <a:lstStyle/>
          <a:p>
            <a:endParaRPr lang="en-US"/>
          </a:p>
        </p:txBody>
      </p:sp>
      <p:sp>
        <p:nvSpPr>
          <p:cNvPr id="147483" name="Text Box 25"/>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7484" name="Text Box 26"/>
          <p:cNvSpPr txBox="1">
            <a:spLocks noChangeArrowheads="1"/>
          </p:cNvSpPr>
          <p:nvPr/>
        </p:nvSpPr>
        <p:spPr bwMode="auto">
          <a:xfrm>
            <a:off x="4608513" y="1844675"/>
            <a:ext cx="360362" cy="519113"/>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7485" name="Text Box 27"/>
          <p:cNvSpPr txBox="1">
            <a:spLocks noChangeArrowheads="1"/>
          </p:cNvSpPr>
          <p:nvPr/>
        </p:nvSpPr>
        <p:spPr bwMode="auto">
          <a:xfrm>
            <a:off x="4572000" y="5481638"/>
            <a:ext cx="360363" cy="519112"/>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7486" name="Text Box 28"/>
          <p:cNvSpPr txBox="1">
            <a:spLocks noChangeArrowheads="1"/>
          </p:cNvSpPr>
          <p:nvPr/>
        </p:nvSpPr>
        <p:spPr bwMode="auto">
          <a:xfrm>
            <a:off x="1908175" y="5481638"/>
            <a:ext cx="360363"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7487" name="Text Box 29"/>
          <p:cNvSpPr txBox="1">
            <a:spLocks noChangeArrowheads="1"/>
          </p:cNvSpPr>
          <p:nvPr/>
        </p:nvSpPr>
        <p:spPr bwMode="auto">
          <a:xfrm>
            <a:off x="7200900" y="1808163"/>
            <a:ext cx="360363"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7488" name="Text Box 30"/>
          <p:cNvSpPr txBox="1">
            <a:spLocks noChangeArrowheads="1"/>
          </p:cNvSpPr>
          <p:nvPr/>
        </p:nvSpPr>
        <p:spPr bwMode="auto">
          <a:xfrm>
            <a:off x="5940425" y="2960688"/>
            <a:ext cx="360363"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47489" name="Text Box 31"/>
          <p:cNvSpPr txBox="1">
            <a:spLocks noChangeArrowheads="1"/>
          </p:cNvSpPr>
          <p:nvPr/>
        </p:nvSpPr>
        <p:spPr bwMode="auto">
          <a:xfrm>
            <a:off x="7200900"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47490" name="Text Box 32"/>
          <p:cNvSpPr txBox="1">
            <a:spLocks noChangeArrowheads="1"/>
          </p:cNvSpPr>
          <p:nvPr/>
        </p:nvSpPr>
        <p:spPr bwMode="auto">
          <a:xfrm>
            <a:off x="576263" y="2960688"/>
            <a:ext cx="360362" cy="519112"/>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8483" name="Slide Number Placeholder 4"/>
          <p:cNvSpPr>
            <a:spLocks noGrp="1"/>
          </p:cNvSpPr>
          <p:nvPr>
            <p:ph type="sldNum" sz="quarter" idx="11"/>
          </p:nvPr>
        </p:nvSpPr>
        <p:spPr>
          <a:noFill/>
        </p:spPr>
        <p:txBody>
          <a:bodyPr/>
          <a:lstStyle/>
          <a:p>
            <a:fld id="{462D2FB7-BCE0-4EF1-9FC0-86D3F281B5A1}" type="slidenum">
              <a:rPr lang="en-US"/>
              <a:pPr/>
              <a:t>250</a:t>
            </a:fld>
            <a:endParaRPr lang="en-US"/>
          </a:p>
        </p:txBody>
      </p:sp>
      <p:sp>
        <p:nvSpPr>
          <p:cNvPr id="148484" name="Rectangle 2"/>
          <p:cNvSpPr>
            <a:spLocks noGrp="1" noChangeArrowheads="1"/>
          </p:cNvSpPr>
          <p:nvPr>
            <p:ph type="title"/>
          </p:nvPr>
        </p:nvSpPr>
        <p:spPr/>
        <p:txBody>
          <a:bodyPr/>
          <a:lstStyle/>
          <a:p>
            <a:pPr eaLnBrk="1" hangingPunct="1"/>
            <a:r>
              <a:rPr lang="en-US" smtClean="0"/>
              <a:t>DFS: Cạnh ngược</a:t>
            </a:r>
          </a:p>
        </p:txBody>
      </p:sp>
      <p:sp>
        <p:nvSpPr>
          <p:cNvPr id="148485" name="Rectangle 3"/>
          <p:cNvSpPr>
            <a:spLocks noGrp="1" noChangeArrowheads="1"/>
          </p:cNvSpPr>
          <p:nvPr>
            <p:ph type="body" idx="1"/>
          </p:nvPr>
        </p:nvSpPr>
        <p:spPr/>
        <p:txBody>
          <a:bodyPr/>
          <a:lstStyle/>
          <a:p>
            <a:pPr algn="just" eaLnBrk="1" hangingPunct="1">
              <a:spcBef>
                <a:spcPts val="1200"/>
              </a:spcBef>
            </a:pPr>
            <a:r>
              <a:rPr lang="en-US" smtClean="0"/>
              <a:t>DFS tạo ra một cách phân loại các cạnh của đồ thị đã cho:</a:t>
            </a:r>
          </a:p>
          <a:p>
            <a:pPr lvl="1" algn="just" eaLnBrk="1" hangingPunct="1">
              <a:spcBef>
                <a:spcPts val="1200"/>
              </a:spcBef>
            </a:pPr>
            <a:r>
              <a:rPr lang="en-US" i="1" smtClean="0">
                <a:solidFill>
                  <a:schemeClr val="tx2"/>
                </a:solidFill>
              </a:rPr>
              <a:t>Cạnh của cây </a:t>
            </a:r>
            <a:r>
              <a:rPr lang="en-US" smtClean="0">
                <a:solidFill>
                  <a:schemeClr val="tx2"/>
                </a:solidFill>
              </a:rPr>
              <a:t>(</a:t>
            </a:r>
            <a:r>
              <a:rPr lang="en-US" i="1" smtClean="0">
                <a:solidFill>
                  <a:schemeClr val="tx2"/>
                </a:solidFill>
              </a:rPr>
              <a:t>Tree edge</a:t>
            </a:r>
            <a:r>
              <a:rPr lang="en-US" smtClean="0">
                <a:solidFill>
                  <a:schemeClr val="tx2"/>
                </a:solidFill>
              </a:rPr>
              <a:t>)</a:t>
            </a:r>
            <a:r>
              <a:rPr lang="en-US" smtClean="0"/>
              <a:t>: là cạnh mà theo đó từ một đỉnh ta đến thăm một đỉnh mới (cạnh đi vào đỉnh trắng) </a:t>
            </a:r>
          </a:p>
          <a:p>
            <a:pPr lvl="1" algn="just" eaLnBrk="1" hangingPunct="1">
              <a:spcBef>
                <a:spcPts val="1200"/>
              </a:spcBef>
            </a:pPr>
            <a:r>
              <a:rPr lang="en-US" i="1" smtClean="0">
                <a:solidFill>
                  <a:schemeClr val="tx2"/>
                </a:solidFill>
              </a:rPr>
              <a:t>Cạnh ngược </a:t>
            </a:r>
            <a:r>
              <a:rPr lang="en-US" smtClean="0">
                <a:solidFill>
                  <a:schemeClr val="tx2"/>
                </a:solidFill>
              </a:rPr>
              <a:t>(</a:t>
            </a:r>
            <a:r>
              <a:rPr lang="en-US" i="1" smtClean="0">
                <a:solidFill>
                  <a:schemeClr val="tx2"/>
                </a:solidFill>
              </a:rPr>
              <a:t>Back edge</a:t>
            </a:r>
            <a:r>
              <a:rPr lang="en-US" smtClean="0">
                <a:solidFill>
                  <a:schemeClr val="tx2"/>
                </a:solidFill>
              </a:rPr>
              <a:t>)</a:t>
            </a:r>
            <a:r>
              <a:rPr lang="en-US" smtClean="0"/>
              <a:t>: đi từ con cháu (descendent) đến tổ tiên (ancestor)</a:t>
            </a:r>
          </a:p>
          <a:p>
            <a:pPr lvl="2" algn="just" eaLnBrk="1" hangingPunct="1">
              <a:spcBef>
                <a:spcPts val="1200"/>
              </a:spcBef>
            </a:pPr>
            <a:r>
              <a:rPr lang="en-US" sz="2400" smtClean="0"/>
              <a:t>Đi vào đỉnh xám (đi từ đỉnh xám đến đỉnh xám)</a:t>
            </a:r>
          </a:p>
        </p:txBody>
      </p:sp>
    </p:spTree>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49507" name="Slide Number Placeholder 4"/>
          <p:cNvSpPr>
            <a:spLocks noGrp="1"/>
          </p:cNvSpPr>
          <p:nvPr>
            <p:ph type="sldNum" sz="quarter" idx="11"/>
          </p:nvPr>
        </p:nvSpPr>
        <p:spPr>
          <a:noFill/>
        </p:spPr>
        <p:txBody>
          <a:bodyPr/>
          <a:lstStyle/>
          <a:p>
            <a:fld id="{01D38723-B40F-4192-BD26-B1AFDA41944A}" type="slidenum">
              <a:rPr lang="en-US"/>
              <a:pPr/>
              <a:t>251</a:t>
            </a:fld>
            <a:endParaRPr lang="en-US"/>
          </a:p>
        </p:txBody>
      </p:sp>
      <p:sp>
        <p:nvSpPr>
          <p:cNvPr id="149508" name="Rectangle 2"/>
          <p:cNvSpPr>
            <a:spLocks noGrp="1" noChangeArrowheads="1"/>
          </p:cNvSpPr>
          <p:nvPr>
            <p:ph type="title"/>
          </p:nvPr>
        </p:nvSpPr>
        <p:spPr/>
        <p:txBody>
          <a:bodyPr/>
          <a:lstStyle/>
          <a:p>
            <a:pPr eaLnBrk="1" hangingPunct="1"/>
            <a:r>
              <a:rPr lang="en-US" smtClean="0"/>
              <a:t>Ví dụ: DFS Cạnh ngược</a:t>
            </a:r>
          </a:p>
        </p:txBody>
      </p:sp>
      <p:sp>
        <p:nvSpPr>
          <p:cNvPr id="149509"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49510"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49511" name="Oval 5"/>
          <p:cNvSpPr>
            <a:spLocks noChangeArrowheads="1"/>
          </p:cNvSpPr>
          <p:nvPr/>
        </p:nvSpPr>
        <p:spPr bwMode="auto">
          <a:xfrm>
            <a:off x="6858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13|16</a:t>
            </a:r>
          </a:p>
        </p:txBody>
      </p:sp>
      <p:sp>
        <p:nvSpPr>
          <p:cNvPr id="149512" name="Oval 6"/>
          <p:cNvSpPr>
            <a:spLocks noChangeArrowheads="1"/>
          </p:cNvSpPr>
          <p:nvPr/>
        </p:nvSpPr>
        <p:spPr bwMode="auto">
          <a:xfrm>
            <a:off x="6858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14|15</a:t>
            </a:r>
          </a:p>
        </p:txBody>
      </p:sp>
      <p:sp>
        <p:nvSpPr>
          <p:cNvPr id="149513"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49514"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49515"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49516"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49517" name="AutoShape 11"/>
          <p:cNvCxnSpPr>
            <a:cxnSpLocks noChangeShapeType="1"/>
            <a:stCxn id="149509" idx="3"/>
            <a:endCxn id="149515" idx="7"/>
          </p:cNvCxnSpPr>
          <p:nvPr/>
        </p:nvCxnSpPr>
        <p:spPr bwMode="auto">
          <a:xfrm flipH="1">
            <a:off x="1139825" y="2962275"/>
            <a:ext cx="539750" cy="628650"/>
          </a:xfrm>
          <a:prstGeom prst="straightConnector1">
            <a:avLst/>
          </a:prstGeom>
          <a:noFill/>
          <a:ln w="76200">
            <a:solidFill>
              <a:schemeClr val="tx2"/>
            </a:solidFill>
            <a:round/>
            <a:headEnd/>
            <a:tailEnd type="triangle" w="med" len="med"/>
          </a:ln>
        </p:spPr>
      </p:cxnSp>
      <p:cxnSp>
        <p:nvCxnSpPr>
          <p:cNvPr id="149518" name="AutoShape 12"/>
          <p:cNvCxnSpPr>
            <a:cxnSpLocks noChangeShapeType="1"/>
            <a:stCxn id="149515" idx="5"/>
            <a:endCxn id="149514" idx="1"/>
          </p:cNvCxnSpPr>
          <p:nvPr/>
        </p:nvCxnSpPr>
        <p:spPr bwMode="auto">
          <a:xfrm>
            <a:off x="1139825" y="4105275"/>
            <a:ext cx="539750" cy="704850"/>
          </a:xfrm>
          <a:prstGeom prst="straightConnector1">
            <a:avLst/>
          </a:prstGeom>
          <a:noFill/>
          <a:ln w="76200">
            <a:solidFill>
              <a:schemeClr val="tx2"/>
            </a:solidFill>
            <a:round/>
            <a:headEnd/>
            <a:tailEnd type="triangle" w="med" len="med"/>
          </a:ln>
        </p:spPr>
      </p:cxnSp>
      <p:cxnSp>
        <p:nvCxnSpPr>
          <p:cNvPr id="149519" name="AutoShape 13"/>
          <p:cNvCxnSpPr>
            <a:cxnSpLocks noChangeShapeType="1"/>
          </p:cNvCxnSpPr>
          <p:nvPr/>
        </p:nvCxnSpPr>
        <p:spPr bwMode="auto">
          <a:xfrm>
            <a:off x="1258888" y="3860800"/>
            <a:ext cx="2943225" cy="1093788"/>
          </a:xfrm>
          <a:prstGeom prst="straightConnector1">
            <a:avLst/>
          </a:prstGeom>
          <a:noFill/>
          <a:ln w="76200">
            <a:solidFill>
              <a:schemeClr val="tx2"/>
            </a:solidFill>
            <a:round/>
            <a:headEnd/>
            <a:tailEnd type="triangle" w="med" len="med"/>
          </a:ln>
        </p:spPr>
      </p:cxnSp>
      <p:cxnSp>
        <p:nvCxnSpPr>
          <p:cNvPr id="149520" name="AutoShape 14"/>
          <p:cNvCxnSpPr>
            <a:cxnSpLocks noChangeShapeType="1"/>
            <a:stCxn id="149513" idx="2"/>
            <a:endCxn id="149514"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49521" name="AutoShape 15"/>
          <p:cNvCxnSpPr>
            <a:cxnSpLocks noChangeShapeType="1"/>
            <a:stCxn id="149514" idx="0"/>
            <a:endCxn id="149509" idx="4"/>
          </p:cNvCxnSpPr>
          <p:nvPr/>
        </p:nvCxnSpPr>
        <p:spPr bwMode="auto">
          <a:xfrm flipV="1">
            <a:off x="2057400" y="3062288"/>
            <a:ext cx="0" cy="1647825"/>
          </a:xfrm>
          <a:prstGeom prst="straightConnector1">
            <a:avLst/>
          </a:prstGeom>
          <a:noFill/>
          <a:ln w="57150">
            <a:solidFill>
              <a:schemeClr val="accent2"/>
            </a:solidFill>
            <a:round/>
            <a:headEnd/>
            <a:tailEnd type="triangle" w="med" len="med"/>
          </a:ln>
        </p:spPr>
      </p:cxnSp>
      <p:cxnSp>
        <p:nvCxnSpPr>
          <p:cNvPr id="149522" name="AutoShape 16"/>
          <p:cNvCxnSpPr>
            <a:cxnSpLocks noChangeShapeType="1"/>
            <a:stCxn id="149509" idx="5"/>
            <a:endCxn id="149513" idx="1"/>
          </p:cNvCxnSpPr>
          <p:nvPr/>
        </p:nvCxnSpPr>
        <p:spPr bwMode="auto">
          <a:xfrm>
            <a:off x="2435225" y="2962275"/>
            <a:ext cx="1911350" cy="1847850"/>
          </a:xfrm>
          <a:prstGeom prst="straightConnector1">
            <a:avLst/>
          </a:prstGeom>
          <a:noFill/>
          <a:ln w="28575">
            <a:solidFill>
              <a:schemeClr val="tx1"/>
            </a:solidFill>
            <a:round/>
            <a:headEnd/>
            <a:tailEnd type="triangle" w="med" len="med"/>
          </a:ln>
        </p:spPr>
      </p:cxnSp>
      <p:cxnSp>
        <p:nvCxnSpPr>
          <p:cNvPr id="149523" name="AutoShape 17"/>
          <p:cNvCxnSpPr>
            <a:cxnSpLocks noChangeShapeType="1"/>
            <a:stCxn id="149510" idx="4"/>
            <a:endCxn id="149513"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49524" name="AutoShape 18"/>
          <p:cNvCxnSpPr>
            <a:cxnSpLocks noChangeShapeType="1"/>
            <a:stCxn id="149509" idx="6"/>
            <a:endCxn id="149510" idx="2"/>
          </p:cNvCxnSpPr>
          <p:nvPr/>
        </p:nvCxnSpPr>
        <p:spPr bwMode="auto">
          <a:xfrm>
            <a:off x="2605088" y="2705100"/>
            <a:ext cx="1571625" cy="0"/>
          </a:xfrm>
          <a:prstGeom prst="straightConnector1">
            <a:avLst/>
          </a:prstGeom>
          <a:noFill/>
          <a:ln w="76200">
            <a:solidFill>
              <a:schemeClr val="tx2"/>
            </a:solidFill>
            <a:round/>
            <a:headEnd/>
            <a:tailEnd type="triangle" w="med" len="med"/>
          </a:ln>
        </p:spPr>
      </p:cxnSp>
      <p:cxnSp>
        <p:nvCxnSpPr>
          <p:cNvPr id="149525" name="AutoShape 19"/>
          <p:cNvCxnSpPr>
            <a:cxnSpLocks noChangeShapeType="1"/>
            <a:stCxn id="149511" idx="2"/>
            <a:endCxn id="149510"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49526" name="AutoShape 20"/>
          <p:cNvCxnSpPr>
            <a:cxnSpLocks noChangeShapeType="1"/>
            <a:stCxn id="149510" idx="5"/>
            <a:endCxn id="149516" idx="1"/>
          </p:cNvCxnSpPr>
          <p:nvPr/>
        </p:nvCxnSpPr>
        <p:spPr bwMode="auto">
          <a:xfrm>
            <a:off x="5102225" y="2962275"/>
            <a:ext cx="615950" cy="628650"/>
          </a:xfrm>
          <a:prstGeom prst="straightConnector1">
            <a:avLst/>
          </a:prstGeom>
          <a:noFill/>
          <a:ln w="76200">
            <a:solidFill>
              <a:schemeClr val="tx2"/>
            </a:solidFill>
            <a:round/>
            <a:headEnd/>
            <a:tailEnd type="triangle" w="med" len="med"/>
          </a:ln>
        </p:spPr>
      </p:cxnSp>
      <p:cxnSp>
        <p:nvCxnSpPr>
          <p:cNvPr id="149527" name="AutoShape 21"/>
          <p:cNvCxnSpPr>
            <a:cxnSpLocks noChangeShapeType="1"/>
            <a:stCxn id="149511" idx="3"/>
            <a:endCxn id="149516"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49528" name="AutoShape 22"/>
          <p:cNvCxnSpPr>
            <a:cxnSpLocks noChangeShapeType="1"/>
            <a:stCxn id="149511" idx="4"/>
            <a:endCxn id="149512" idx="0"/>
          </p:cNvCxnSpPr>
          <p:nvPr/>
        </p:nvCxnSpPr>
        <p:spPr bwMode="auto">
          <a:xfrm>
            <a:off x="7391400" y="3062288"/>
            <a:ext cx="0" cy="1647825"/>
          </a:xfrm>
          <a:prstGeom prst="straightConnector1">
            <a:avLst/>
          </a:prstGeom>
          <a:noFill/>
          <a:ln w="76200">
            <a:solidFill>
              <a:schemeClr val="tx2"/>
            </a:solidFill>
            <a:round/>
            <a:headEnd/>
            <a:tailEnd type="triangle" w="med" len="med"/>
          </a:ln>
        </p:spPr>
      </p:cxnSp>
      <p:cxnSp>
        <p:nvCxnSpPr>
          <p:cNvPr id="149529" name="AutoShape 23"/>
          <p:cNvCxnSpPr>
            <a:cxnSpLocks noChangeShapeType="1"/>
            <a:stCxn id="149512" idx="2"/>
            <a:endCxn id="149513"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49530" name="AutoShape 24"/>
          <p:cNvCxnSpPr>
            <a:cxnSpLocks noChangeShapeType="1"/>
            <a:stCxn id="149516" idx="3"/>
            <a:endCxn id="149513"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49531" name="Line 25"/>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49532" name="Text Box 26"/>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49533" name="Text Box 27"/>
          <p:cNvSpPr txBox="1">
            <a:spLocks noChangeArrowheads="1"/>
          </p:cNvSpPr>
          <p:nvPr/>
        </p:nvSpPr>
        <p:spPr bwMode="auto">
          <a:xfrm>
            <a:off x="223838" y="5791200"/>
            <a:ext cx="1528762" cy="457200"/>
          </a:xfrm>
          <a:prstGeom prst="rect">
            <a:avLst/>
          </a:prstGeom>
          <a:noFill/>
          <a:ln w="28575">
            <a:noFill/>
            <a:miter lim="800000"/>
            <a:headEnd/>
            <a:tailEnd/>
          </a:ln>
        </p:spPr>
        <p:txBody>
          <a:bodyPr wrap="none">
            <a:spAutoFit/>
          </a:bodyPr>
          <a:lstStyle/>
          <a:p>
            <a:pPr eaLnBrk="0" hangingPunct="0"/>
            <a:r>
              <a:rPr lang="en-US" sz="2400" b="1" i="1" u="none">
                <a:solidFill>
                  <a:schemeClr val="tx2"/>
                </a:solidFill>
              </a:rPr>
              <a:t>Tree edges</a:t>
            </a:r>
          </a:p>
        </p:txBody>
      </p:sp>
      <p:sp>
        <p:nvSpPr>
          <p:cNvPr id="149534" name="Text Box 28"/>
          <p:cNvSpPr txBox="1">
            <a:spLocks noChangeArrowheads="1"/>
          </p:cNvSpPr>
          <p:nvPr/>
        </p:nvSpPr>
        <p:spPr bwMode="auto">
          <a:xfrm>
            <a:off x="1828800" y="5791200"/>
            <a:ext cx="1597025" cy="457200"/>
          </a:xfrm>
          <a:prstGeom prst="rect">
            <a:avLst/>
          </a:prstGeom>
          <a:noFill/>
          <a:ln w="28575">
            <a:noFill/>
            <a:miter lim="800000"/>
            <a:headEnd/>
            <a:tailEnd/>
          </a:ln>
        </p:spPr>
        <p:txBody>
          <a:bodyPr wrap="none">
            <a:spAutoFit/>
          </a:bodyPr>
          <a:lstStyle/>
          <a:p>
            <a:pPr eaLnBrk="0" hangingPunct="0"/>
            <a:r>
              <a:rPr lang="en-US" sz="2400" b="1" i="1" u="none">
                <a:solidFill>
                  <a:schemeClr val="accent2"/>
                </a:solidFill>
              </a:rPr>
              <a:t>Back edges</a:t>
            </a:r>
          </a:p>
        </p:txBody>
      </p:sp>
      <p:sp>
        <p:nvSpPr>
          <p:cNvPr id="149535" name="Text Box 29"/>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49536" name="Text Box 30"/>
          <p:cNvSpPr txBox="1">
            <a:spLocks noChangeArrowheads="1"/>
          </p:cNvSpPr>
          <p:nvPr/>
        </p:nvSpPr>
        <p:spPr bwMode="auto">
          <a:xfrm>
            <a:off x="4535488" y="544512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49537" name="Text Box 31"/>
          <p:cNvSpPr txBox="1">
            <a:spLocks noChangeArrowheads="1"/>
          </p:cNvSpPr>
          <p:nvPr/>
        </p:nvSpPr>
        <p:spPr bwMode="auto">
          <a:xfrm>
            <a:off x="4535488" y="1773238"/>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49538" name="Text Box 32"/>
          <p:cNvSpPr txBox="1">
            <a:spLocks noChangeArrowheads="1"/>
          </p:cNvSpPr>
          <p:nvPr/>
        </p:nvSpPr>
        <p:spPr bwMode="auto">
          <a:xfrm>
            <a:off x="1835150" y="5481638"/>
            <a:ext cx="360363"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49539" name="Text Box 33"/>
          <p:cNvSpPr txBox="1">
            <a:spLocks noChangeArrowheads="1"/>
          </p:cNvSpPr>
          <p:nvPr/>
        </p:nvSpPr>
        <p:spPr bwMode="auto">
          <a:xfrm>
            <a:off x="7199313" y="1808163"/>
            <a:ext cx="360362" cy="519112"/>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49540" name="Text Box 34"/>
          <p:cNvSpPr txBox="1">
            <a:spLocks noChangeArrowheads="1"/>
          </p:cNvSpPr>
          <p:nvPr/>
        </p:nvSpPr>
        <p:spPr bwMode="auto">
          <a:xfrm>
            <a:off x="5903913" y="2924175"/>
            <a:ext cx="360362" cy="519113"/>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49541" name="Text Box 35"/>
          <p:cNvSpPr txBox="1">
            <a:spLocks noChangeArrowheads="1"/>
          </p:cNvSpPr>
          <p:nvPr/>
        </p:nvSpPr>
        <p:spPr bwMode="auto">
          <a:xfrm>
            <a:off x="7199313" y="5445125"/>
            <a:ext cx="360362"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49542" name="Text Box 36"/>
          <p:cNvSpPr txBox="1">
            <a:spLocks noChangeArrowheads="1"/>
          </p:cNvSpPr>
          <p:nvPr/>
        </p:nvSpPr>
        <p:spPr bwMode="auto">
          <a:xfrm>
            <a:off x="539750" y="2960688"/>
            <a:ext cx="360363" cy="519112"/>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0531" name="Slide Number Placeholder 4"/>
          <p:cNvSpPr>
            <a:spLocks noGrp="1"/>
          </p:cNvSpPr>
          <p:nvPr>
            <p:ph type="sldNum" sz="quarter" idx="11"/>
          </p:nvPr>
        </p:nvSpPr>
        <p:spPr>
          <a:noFill/>
        </p:spPr>
        <p:txBody>
          <a:bodyPr/>
          <a:lstStyle/>
          <a:p>
            <a:fld id="{64E2F1C8-0641-4F4A-B297-2AC371213952}" type="slidenum">
              <a:rPr lang="en-US"/>
              <a:pPr/>
              <a:t>252</a:t>
            </a:fld>
            <a:endParaRPr lang="en-US"/>
          </a:p>
        </p:txBody>
      </p:sp>
      <p:sp>
        <p:nvSpPr>
          <p:cNvPr id="150532" name="Rectangle 2"/>
          <p:cNvSpPr>
            <a:spLocks noGrp="1" noChangeArrowheads="1"/>
          </p:cNvSpPr>
          <p:nvPr>
            <p:ph type="title"/>
          </p:nvPr>
        </p:nvSpPr>
        <p:spPr/>
        <p:txBody>
          <a:bodyPr/>
          <a:lstStyle/>
          <a:p>
            <a:pPr eaLnBrk="1" hangingPunct="1"/>
            <a:r>
              <a:rPr lang="en-US" smtClean="0"/>
              <a:t>DFS: Cạnh tới</a:t>
            </a:r>
          </a:p>
        </p:txBody>
      </p:sp>
      <p:sp>
        <p:nvSpPr>
          <p:cNvPr id="150533" name="Rectangle 3"/>
          <p:cNvSpPr>
            <a:spLocks noGrp="1" noChangeArrowheads="1"/>
          </p:cNvSpPr>
          <p:nvPr>
            <p:ph type="body" idx="1"/>
          </p:nvPr>
        </p:nvSpPr>
        <p:spPr/>
        <p:txBody>
          <a:bodyPr/>
          <a:lstStyle/>
          <a:p>
            <a:pPr algn="just" eaLnBrk="1" hangingPunct="1"/>
            <a:r>
              <a:rPr lang="en-US" smtClean="0"/>
              <a:t>DFS tạo ra một cách phân loại các cạnh của đồ thị đã cho:</a:t>
            </a:r>
          </a:p>
          <a:p>
            <a:pPr lvl="1" algn="just" eaLnBrk="1" hangingPunct="1"/>
            <a:r>
              <a:rPr lang="en-US" i="1" smtClean="0">
                <a:solidFill>
                  <a:schemeClr val="tx2"/>
                </a:solidFill>
              </a:rPr>
              <a:t>Cạnh của cây </a:t>
            </a:r>
            <a:r>
              <a:rPr lang="en-US" smtClean="0">
                <a:solidFill>
                  <a:schemeClr val="tx2"/>
                </a:solidFill>
              </a:rPr>
              <a:t>(</a:t>
            </a:r>
            <a:r>
              <a:rPr lang="en-US" i="1" smtClean="0">
                <a:solidFill>
                  <a:schemeClr val="tx2"/>
                </a:solidFill>
              </a:rPr>
              <a:t>Tree edge</a:t>
            </a:r>
            <a:r>
              <a:rPr lang="en-US" smtClean="0">
                <a:solidFill>
                  <a:schemeClr val="tx2"/>
                </a:solidFill>
              </a:rPr>
              <a:t>)</a:t>
            </a:r>
            <a:r>
              <a:rPr lang="en-US" smtClean="0"/>
              <a:t>: là cạnh mà theo đó từ một đỉnh ta đến thăm một đỉnh mới (cạnh đi vào đỉnh trắng) </a:t>
            </a:r>
          </a:p>
          <a:p>
            <a:pPr lvl="1" algn="just" eaLnBrk="1" hangingPunct="1"/>
            <a:r>
              <a:rPr lang="en-US" i="1" smtClean="0">
                <a:solidFill>
                  <a:schemeClr val="tx2"/>
                </a:solidFill>
              </a:rPr>
              <a:t>Cạnh ngược </a:t>
            </a:r>
            <a:r>
              <a:rPr lang="en-US" smtClean="0">
                <a:solidFill>
                  <a:schemeClr val="tx2"/>
                </a:solidFill>
              </a:rPr>
              <a:t>(</a:t>
            </a:r>
            <a:r>
              <a:rPr lang="en-US" i="1" smtClean="0">
                <a:solidFill>
                  <a:schemeClr val="tx2"/>
                </a:solidFill>
              </a:rPr>
              <a:t>Back edge</a:t>
            </a:r>
            <a:r>
              <a:rPr lang="en-US" smtClean="0">
                <a:solidFill>
                  <a:schemeClr val="tx2"/>
                </a:solidFill>
              </a:rPr>
              <a:t>)</a:t>
            </a:r>
            <a:r>
              <a:rPr lang="en-US" smtClean="0"/>
              <a:t>: đi từ con cháu (descendent) đến tổ tiên (ancestor)</a:t>
            </a:r>
          </a:p>
          <a:p>
            <a:pPr lvl="1" algn="just" eaLnBrk="1" hangingPunct="1"/>
            <a:r>
              <a:rPr lang="en-US" i="1" smtClean="0">
                <a:solidFill>
                  <a:schemeClr val="tx2"/>
                </a:solidFill>
              </a:rPr>
              <a:t>Cạnh tới </a:t>
            </a:r>
            <a:r>
              <a:rPr lang="en-US" smtClean="0">
                <a:solidFill>
                  <a:schemeClr val="tx2"/>
                </a:solidFill>
              </a:rPr>
              <a:t>(</a:t>
            </a:r>
            <a:r>
              <a:rPr lang="en-US" i="1" smtClean="0">
                <a:solidFill>
                  <a:schemeClr val="tx2"/>
                </a:solidFill>
              </a:rPr>
              <a:t>Forward edge</a:t>
            </a:r>
            <a:r>
              <a:rPr lang="en-US" smtClean="0">
                <a:solidFill>
                  <a:schemeClr val="tx2"/>
                </a:solidFill>
              </a:rPr>
              <a:t>)</a:t>
            </a:r>
            <a:r>
              <a:rPr lang="en-US" smtClean="0"/>
              <a:t>: đi từ tổ tiên đến con cháu</a:t>
            </a:r>
          </a:p>
          <a:p>
            <a:pPr lvl="2" algn="just" eaLnBrk="1" hangingPunct="1"/>
            <a:r>
              <a:rPr lang="en-US" smtClean="0"/>
              <a:t>Không là cạnh của cây</a:t>
            </a:r>
          </a:p>
          <a:p>
            <a:pPr lvl="2" algn="just" eaLnBrk="1" hangingPunct="1"/>
            <a:r>
              <a:rPr lang="en-US" smtClean="0"/>
              <a:t>Đi từ đỉnh xám đến đỉnh đen</a:t>
            </a:r>
          </a:p>
          <a:p>
            <a:pPr lvl="2" eaLnBrk="1" hangingPunct="1"/>
            <a:endParaRPr lang="en-US" smtClean="0"/>
          </a:p>
        </p:txBody>
      </p:sp>
    </p:spTree>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1555" name="Slide Number Placeholder 4"/>
          <p:cNvSpPr>
            <a:spLocks noGrp="1"/>
          </p:cNvSpPr>
          <p:nvPr>
            <p:ph type="sldNum" sz="quarter" idx="11"/>
          </p:nvPr>
        </p:nvSpPr>
        <p:spPr>
          <a:noFill/>
        </p:spPr>
        <p:txBody>
          <a:bodyPr/>
          <a:lstStyle/>
          <a:p>
            <a:fld id="{66FDCCD2-9566-417F-A9DC-17421A43D20C}" type="slidenum">
              <a:rPr lang="en-US"/>
              <a:pPr/>
              <a:t>253</a:t>
            </a:fld>
            <a:endParaRPr lang="en-US"/>
          </a:p>
        </p:txBody>
      </p:sp>
      <p:sp>
        <p:nvSpPr>
          <p:cNvPr id="151556" name="Rectangle 2"/>
          <p:cNvSpPr>
            <a:spLocks noGrp="1" noChangeArrowheads="1"/>
          </p:cNvSpPr>
          <p:nvPr>
            <p:ph type="title"/>
          </p:nvPr>
        </p:nvSpPr>
        <p:spPr/>
        <p:txBody>
          <a:bodyPr/>
          <a:lstStyle/>
          <a:p>
            <a:pPr eaLnBrk="1" hangingPunct="1"/>
            <a:r>
              <a:rPr lang="en-US" smtClean="0"/>
              <a:t>Ví dụ: DFS Cạnh tới</a:t>
            </a:r>
          </a:p>
        </p:txBody>
      </p:sp>
      <p:sp>
        <p:nvSpPr>
          <p:cNvPr id="151557"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51558"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51559" name="Oval 5"/>
          <p:cNvSpPr>
            <a:spLocks noChangeArrowheads="1"/>
          </p:cNvSpPr>
          <p:nvPr/>
        </p:nvSpPr>
        <p:spPr bwMode="auto">
          <a:xfrm>
            <a:off x="6858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13|16</a:t>
            </a:r>
          </a:p>
        </p:txBody>
      </p:sp>
      <p:sp>
        <p:nvSpPr>
          <p:cNvPr id="151560" name="Oval 6"/>
          <p:cNvSpPr>
            <a:spLocks noChangeArrowheads="1"/>
          </p:cNvSpPr>
          <p:nvPr/>
        </p:nvSpPr>
        <p:spPr bwMode="auto">
          <a:xfrm>
            <a:off x="6858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14|15</a:t>
            </a:r>
          </a:p>
        </p:txBody>
      </p:sp>
      <p:sp>
        <p:nvSpPr>
          <p:cNvPr id="151561"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51562"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51563"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51564"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51565" name="AutoShape 11"/>
          <p:cNvCxnSpPr>
            <a:cxnSpLocks noChangeShapeType="1"/>
            <a:stCxn id="151557" idx="3"/>
            <a:endCxn id="151563" idx="7"/>
          </p:cNvCxnSpPr>
          <p:nvPr/>
        </p:nvCxnSpPr>
        <p:spPr bwMode="auto">
          <a:xfrm flipH="1">
            <a:off x="1139825" y="2962275"/>
            <a:ext cx="539750" cy="628650"/>
          </a:xfrm>
          <a:prstGeom prst="straightConnector1">
            <a:avLst/>
          </a:prstGeom>
          <a:noFill/>
          <a:ln w="76200">
            <a:solidFill>
              <a:schemeClr val="tx2"/>
            </a:solidFill>
            <a:round/>
            <a:headEnd/>
            <a:tailEnd type="triangle" w="med" len="med"/>
          </a:ln>
        </p:spPr>
      </p:cxnSp>
      <p:cxnSp>
        <p:nvCxnSpPr>
          <p:cNvPr id="151566" name="AutoShape 12"/>
          <p:cNvCxnSpPr>
            <a:cxnSpLocks noChangeShapeType="1"/>
            <a:stCxn id="151563" idx="5"/>
            <a:endCxn id="151562" idx="1"/>
          </p:cNvCxnSpPr>
          <p:nvPr/>
        </p:nvCxnSpPr>
        <p:spPr bwMode="auto">
          <a:xfrm>
            <a:off x="1139825" y="4105275"/>
            <a:ext cx="539750" cy="704850"/>
          </a:xfrm>
          <a:prstGeom prst="straightConnector1">
            <a:avLst/>
          </a:prstGeom>
          <a:noFill/>
          <a:ln w="76200">
            <a:solidFill>
              <a:schemeClr val="tx2"/>
            </a:solidFill>
            <a:round/>
            <a:headEnd/>
            <a:tailEnd type="triangle" w="med" len="med"/>
          </a:ln>
        </p:spPr>
      </p:cxnSp>
      <p:cxnSp>
        <p:nvCxnSpPr>
          <p:cNvPr id="151567" name="AutoShape 13"/>
          <p:cNvCxnSpPr>
            <a:cxnSpLocks noChangeShapeType="1"/>
            <a:stCxn id="151563" idx="6"/>
          </p:cNvCxnSpPr>
          <p:nvPr/>
        </p:nvCxnSpPr>
        <p:spPr bwMode="auto">
          <a:xfrm>
            <a:off x="1309688" y="3848100"/>
            <a:ext cx="2901950" cy="1093788"/>
          </a:xfrm>
          <a:prstGeom prst="straightConnector1">
            <a:avLst/>
          </a:prstGeom>
          <a:noFill/>
          <a:ln w="76200">
            <a:solidFill>
              <a:schemeClr val="tx2"/>
            </a:solidFill>
            <a:round/>
            <a:headEnd/>
            <a:tailEnd type="triangle" w="med" len="med"/>
          </a:ln>
        </p:spPr>
      </p:cxnSp>
      <p:cxnSp>
        <p:nvCxnSpPr>
          <p:cNvPr id="151568" name="AutoShape 14"/>
          <p:cNvCxnSpPr>
            <a:cxnSpLocks noChangeShapeType="1"/>
            <a:stCxn id="151561" idx="2"/>
            <a:endCxn id="151562" idx="6"/>
          </p:cNvCxnSpPr>
          <p:nvPr/>
        </p:nvCxnSpPr>
        <p:spPr bwMode="auto">
          <a:xfrm flipH="1">
            <a:off x="2605088" y="5067300"/>
            <a:ext cx="1571625" cy="0"/>
          </a:xfrm>
          <a:prstGeom prst="straightConnector1">
            <a:avLst/>
          </a:prstGeom>
          <a:noFill/>
          <a:ln w="28575">
            <a:solidFill>
              <a:schemeClr val="tx1"/>
            </a:solidFill>
            <a:round/>
            <a:headEnd/>
            <a:tailEnd type="triangle" w="med" len="med"/>
          </a:ln>
        </p:spPr>
      </p:cxnSp>
      <p:cxnSp>
        <p:nvCxnSpPr>
          <p:cNvPr id="151569" name="AutoShape 15"/>
          <p:cNvCxnSpPr>
            <a:cxnSpLocks noChangeShapeType="1"/>
            <a:stCxn id="151562" idx="0"/>
            <a:endCxn id="151557" idx="4"/>
          </p:cNvCxnSpPr>
          <p:nvPr/>
        </p:nvCxnSpPr>
        <p:spPr bwMode="auto">
          <a:xfrm flipV="1">
            <a:off x="2057400" y="3062288"/>
            <a:ext cx="0" cy="1647825"/>
          </a:xfrm>
          <a:prstGeom prst="straightConnector1">
            <a:avLst/>
          </a:prstGeom>
          <a:noFill/>
          <a:ln w="76200">
            <a:solidFill>
              <a:schemeClr val="accent2"/>
            </a:solidFill>
            <a:round/>
            <a:headEnd/>
            <a:tailEnd type="triangle" w="med" len="med"/>
          </a:ln>
        </p:spPr>
      </p:cxnSp>
      <p:cxnSp>
        <p:nvCxnSpPr>
          <p:cNvPr id="151570" name="AutoShape 16"/>
          <p:cNvCxnSpPr>
            <a:cxnSpLocks noChangeShapeType="1"/>
            <a:stCxn id="151558" idx="4"/>
            <a:endCxn id="151561" idx="0"/>
          </p:cNvCxnSpPr>
          <p:nvPr/>
        </p:nvCxnSpPr>
        <p:spPr bwMode="auto">
          <a:xfrm>
            <a:off x="4724400" y="3062288"/>
            <a:ext cx="0" cy="1647825"/>
          </a:xfrm>
          <a:prstGeom prst="straightConnector1">
            <a:avLst/>
          </a:prstGeom>
          <a:noFill/>
          <a:ln w="28575">
            <a:solidFill>
              <a:schemeClr val="tx1"/>
            </a:solidFill>
            <a:round/>
            <a:headEnd/>
            <a:tailEnd type="triangle" w="med" len="med"/>
          </a:ln>
        </p:spPr>
      </p:cxnSp>
      <p:cxnSp>
        <p:nvCxnSpPr>
          <p:cNvPr id="151571" name="AutoShape 17"/>
          <p:cNvCxnSpPr>
            <a:cxnSpLocks noChangeShapeType="1"/>
            <a:stCxn id="151557" idx="6"/>
            <a:endCxn id="151558" idx="2"/>
          </p:cNvCxnSpPr>
          <p:nvPr/>
        </p:nvCxnSpPr>
        <p:spPr bwMode="auto">
          <a:xfrm>
            <a:off x="2605088" y="2705100"/>
            <a:ext cx="1571625" cy="0"/>
          </a:xfrm>
          <a:prstGeom prst="straightConnector1">
            <a:avLst/>
          </a:prstGeom>
          <a:noFill/>
          <a:ln w="76200">
            <a:solidFill>
              <a:schemeClr val="tx2"/>
            </a:solidFill>
            <a:round/>
            <a:headEnd/>
            <a:tailEnd type="triangle" w="med" len="med"/>
          </a:ln>
        </p:spPr>
      </p:cxnSp>
      <p:cxnSp>
        <p:nvCxnSpPr>
          <p:cNvPr id="151572" name="AutoShape 18"/>
          <p:cNvCxnSpPr>
            <a:cxnSpLocks noChangeShapeType="1"/>
            <a:stCxn id="151559" idx="2"/>
            <a:endCxn id="151558" idx="6"/>
          </p:cNvCxnSpPr>
          <p:nvPr/>
        </p:nvCxnSpPr>
        <p:spPr bwMode="auto">
          <a:xfrm flipH="1">
            <a:off x="5272088" y="2705100"/>
            <a:ext cx="1571625" cy="0"/>
          </a:xfrm>
          <a:prstGeom prst="straightConnector1">
            <a:avLst/>
          </a:prstGeom>
          <a:noFill/>
          <a:ln w="28575">
            <a:solidFill>
              <a:schemeClr val="tx1"/>
            </a:solidFill>
            <a:round/>
            <a:headEnd/>
            <a:tailEnd type="triangle" w="med" len="med"/>
          </a:ln>
        </p:spPr>
      </p:cxnSp>
      <p:cxnSp>
        <p:nvCxnSpPr>
          <p:cNvPr id="151573" name="AutoShape 19"/>
          <p:cNvCxnSpPr>
            <a:cxnSpLocks noChangeShapeType="1"/>
            <a:stCxn id="151558" idx="5"/>
            <a:endCxn id="151564" idx="1"/>
          </p:cNvCxnSpPr>
          <p:nvPr/>
        </p:nvCxnSpPr>
        <p:spPr bwMode="auto">
          <a:xfrm>
            <a:off x="5102225" y="2962275"/>
            <a:ext cx="615950" cy="628650"/>
          </a:xfrm>
          <a:prstGeom prst="straightConnector1">
            <a:avLst/>
          </a:prstGeom>
          <a:noFill/>
          <a:ln w="76200">
            <a:solidFill>
              <a:schemeClr val="tx2"/>
            </a:solidFill>
            <a:round/>
            <a:headEnd/>
            <a:tailEnd type="triangle" w="med" len="med"/>
          </a:ln>
        </p:spPr>
      </p:cxnSp>
      <p:cxnSp>
        <p:nvCxnSpPr>
          <p:cNvPr id="151574" name="AutoShape 20"/>
          <p:cNvCxnSpPr>
            <a:cxnSpLocks noChangeShapeType="1"/>
            <a:stCxn id="151559" idx="3"/>
            <a:endCxn id="151564" idx="7"/>
          </p:cNvCxnSpPr>
          <p:nvPr/>
        </p:nvCxnSpPr>
        <p:spPr bwMode="auto">
          <a:xfrm flipH="1">
            <a:off x="6473825" y="2962275"/>
            <a:ext cx="539750" cy="628650"/>
          </a:xfrm>
          <a:prstGeom prst="straightConnector1">
            <a:avLst/>
          </a:prstGeom>
          <a:noFill/>
          <a:ln w="28575">
            <a:solidFill>
              <a:schemeClr val="tx1"/>
            </a:solidFill>
            <a:round/>
            <a:headEnd/>
            <a:tailEnd type="triangle" w="med" len="med"/>
          </a:ln>
        </p:spPr>
      </p:cxnSp>
      <p:cxnSp>
        <p:nvCxnSpPr>
          <p:cNvPr id="151575" name="AutoShape 21"/>
          <p:cNvCxnSpPr>
            <a:cxnSpLocks noChangeShapeType="1"/>
            <a:stCxn id="151559" idx="4"/>
            <a:endCxn id="151560" idx="0"/>
          </p:cNvCxnSpPr>
          <p:nvPr/>
        </p:nvCxnSpPr>
        <p:spPr bwMode="auto">
          <a:xfrm>
            <a:off x="7391400" y="3062288"/>
            <a:ext cx="0" cy="1647825"/>
          </a:xfrm>
          <a:prstGeom prst="straightConnector1">
            <a:avLst/>
          </a:prstGeom>
          <a:noFill/>
          <a:ln w="76200">
            <a:solidFill>
              <a:schemeClr val="tx2"/>
            </a:solidFill>
            <a:round/>
            <a:headEnd/>
            <a:tailEnd type="triangle" w="med" len="med"/>
          </a:ln>
        </p:spPr>
      </p:cxnSp>
      <p:cxnSp>
        <p:nvCxnSpPr>
          <p:cNvPr id="151576" name="AutoShape 22"/>
          <p:cNvCxnSpPr>
            <a:cxnSpLocks noChangeShapeType="1"/>
            <a:stCxn id="151560" idx="2"/>
            <a:endCxn id="151561" idx="6"/>
          </p:cNvCxnSpPr>
          <p:nvPr/>
        </p:nvCxnSpPr>
        <p:spPr bwMode="auto">
          <a:xfrm flipH="1">
            <a:off x="5272088" y="5067300"/>
            <a:ext cx="1571625" cy="0"/>
          </a:xfrm>
          <a:prstGeom prst="straightConnector1">
            <a:avLst/>
          </a:prstGeom>
          <a:noFill/>
          <a:ln w="28575">
            <a:solidFill>
              <a:schemeClr val="tx1"/>
            </a:solidFill>
            <a:round/>
            <a:headEnd/>
            <a:tailEnd type="triangle" w="med" len="med"/>
          </a:ln>
        </p:spPr>
      </p:cxnSp>
      <p:cxnSp>
        <p:nvCxnSpPr>
          <p:cNvPr id="151577" name="AutoShape 23"/>
          <p:cNvCxnSpPr>
            <a:cxnSpLocks noChangeShapeType="1"/>
            <a:stCxn id="151564" idx="3"/>
            <a:endCxn id="151561" idx="7"/>
          </p:cNvCxnSpPr>
          <p:nvPr/>
        </p:nvCxnSpPr>
        <p:spPr bwMode="auto">
          <a:xfrm flipH="1">
            <a:off x="5102225" y="4105275"/>
            <a:ext cx="615950" cy="704850"/>
          </a:xfrm>
          <a:prstGeom prst="straightConnector1">
            <a:avLst/>
          </a:prstGeom>
          <a:noFill/>
          <a:ln w="28575">
            <a:solidFill>
              <a:schemeClr val="tx1"/>
            </a:solidFill>
            <a:round/>
            <a:headEnd/>
            <a:tailEnd type="triangle" w="med" len="med"/>
          </a:ln>
        </p:spPr>
      </p:cxnSp>
      <p:sp>
        <p:nvSpPr>
          <p:cNvPr id="151578" name="Line 24"/>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51579" name="Text Box 25"/>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51580" name="Text Box 26"/>
          <p:cNvSpPr txBox="1">
            <a:spLocks noChangeArrowheads="1"/>
          </p:cNvSpPr>
          <p:nvPr/>
        </p:nvSpPr>
        <p:spPr bwMode="auto">
          <a:xfrm>
            <a:off x="223838" y="5791200"/>
            <a:ext cx="1528762" cy="457200"/>
          </a:xfrm>
          <a:prstGeom prst="rect">
            <a:avLst/>
          </a:prstGeom>
          <a:noFill/>
          <a:ln w="28575">
            <a:noFill/>
            <a:miter lim="800000"/>
            <a:headEnd/>
            <a:tailEnd/>
          </a:ln>
        </p:spPr>
        <p:txBody>
          <a:bodyPr wrap="none">
            <a:spAutoFit/>
          </a:bodyPr>
          <a:lstStyle/>
          <a:p>
            <a:pPr eaLnBrk="0" hangingPunct="0"/>
            <a:r>
              <a:rPr lang="en-US" sz="2400" b="1" i="1" u="none">
                <a:solidFill>
                  <a:schemeClr val="tx2"/>
                </a:solidFill>
              </a:rPr>
              <a:t>Tree edges</a:t>
            </a:r>
          </a:p>
        </p:txBody>
      </p:sp>
      <p:sp>
        <p:nvSpPr>
          <p:cNvPr id="151581" name="Text Box 27"/>
          <p:cNvSpPr txBox="1">
            <a:spLocks noChangeArrowheads="1"/>
          </p:cNvSpPr>
          <p:nvPr/>
        </p:nvSpPr>
        <p:spPr bwMode="auto">
          <a:xfrm>
            <a:off x="1828800" y="5791200"/>
            <a:ext cx="1597025" cy="457200"/>
          </a:xfrm>
          <a:prstGeom prst="rect">
            <a:avLst/>
          </a:prstGeom>
          <a:noFill/>
          <a:ln w="28575">
            <a:noFill/>
            <a:miter lim="800000"/>
            <a:headEnd/>
            <a:tailEnd/>
          </a:ln>
        </p:spPr>
        <p:txBody>
          <a:bodyPr wrap="none">
            <a:spAutoFit/>
          </a:bodyPr>
          <a:lstStyle/>
          <a:p>
            <a:pPr eaLnBrk="0" hangingPunct="0"/>
            <a:r>
              <a:rPr lang="en-US" sz="2400" b="1" i="1" u="none">
                <a:solidFill>
                  <a:schemeClr val="accent2"/>
                </a:solidFill>
              </a:rPr>
              <a:t>Back edges</a:t>
            </a:r>
          </a:p>
        </p:txBody>
      </p:sp>
      <p:sp>
        <p:nvSpPr>
          <p:cNvPr id="151582" name="Text Box 28"/>
          <p:cNvSpPr txBox="1">
            <a:spLocks noChangeArrowheads="1"/>
          </p:cNvSpPr>
          <p:nvPr/>
        </p:nvSpPr>
        <p:spPr bwMode="auto">
          <a:xfrm>
            <a:off x="3505200" y="5791200"/>
            <a:ext cx="2055813" cy="457200"/>
          </a:xfrm>
          <a:prstGeom prst="rect">
            <a:avLst/>
          </a:prstGeom>
          <a:noFill/>
          <a:ln w="28575">
            <a:noFill/>
            <a:miter lim="800000"/>
            <a:headEnd/>
            <a:tailEnd/>
          </a:ln>
        </p:spPr>
        <p:txBody>
          <a:bodyPr wrap="none">
            <a:spAutoFit/>
          </a:bodyPr>
          <a:lstStyle/>
          <a:p>
            <a:pPr eaLnBrk="0" hangingPunct="0"/>
            <a:r>
              <a:rPr lang="en-US" sz="2400" b="1" i="1" u="none">
                <a:solidFill>
                  <a:srgbClr val="F01045"/>
                </a:solidFill>
              </a:rPr>
              <a:t>Forward edges</a:t>
            </a:r>
          </a:p>
        </p:txBody>
      </p:sp>
      <p:cxnSp>
        <p:nvCxnSpPr>
          <p:cNvPr id="151583" name="AutoShape 29"/>
          <p:cNvCxnSpPr>
            <a:cxnSpLocks noChangeShapeType="1"/>
            <a:stCxn id="151557" idx="5"/>
            <a:endCxn id="151561" idx="1"/>
          </p:cNvCxnSpPr>
          <p:nvPr/>
        </p:nvCxnSpPr>
        <p:spPr bwMode="auto">
          <a:xfrm>
            <a:off x="2435225" y="2962275"/>
            <a:ext cx="1911350" cy="1847850"/>
          </a:xfrm>
          <a:prstGeom prst="straightConnector1">
            <a:avLst/>
          </a:prstGeom>
          <a:noFill/>
          <a:ln w="76200">
            <a:solidFill>
              <a:srgbClr val="F01045"/>
            </a:solidFill>
            <a:round/>
            <a:headEnd/>
            <a:tailEnd type="triangle" w="med" len="med"/>
          </a:ln>
        </p:spPr>
      </p:cxnSp>
      <p:sp>
        <p:nvSpPr>
          <p:cNvPr id="151584" name="Text Box 30"/>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51585" name="Text Box 31"/>
          <p:cNvSpPr txBox="1">
            <a:spLocks noChangeArrowheads="1"/>
          </p:cNvSpPr>
          <p:nvPr/>
        </p:nvSpPr>
        <p:spPr bwMode="auto">
          <a:xfrm>
            <a:off x="4535488" y="5408613"/>
            <a:ext cx="360362" cy="519112"/>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51586" name="Text Box 32"/>
          <p:cNvSpPr txBox="1">
            <a:spLocks noChangeArrowheads="1"/>
          </p:cNvSpPr>
          <p:nvPr/>
        </p:nvSpPr>
        <p:spPr bwMode="auto">
          <a:xfrm>
            <a:off x="1871663" y="5408613"/>
            <a:ext cx="360362"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51587" name="Text Box 33"/>
          <p:cNvSpPr txBox="1">
            <a:spLocks noChangeArrowheads="1"/>
          </p:cNvSpPr>
          <p:nvPr/>
        </p:nvSpPr>
        <p:spPr bwMode="auto">
          <a:xfrm>
            <a:off x="7200900" y="18446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51588" name="Text Box 34"/>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51589" name="Text Box 35"/>
          <p:cNvSpPr txBox="1">
            <a:spLocks noChangeArrowheads="1"/>
          </p:cNvSpPr>
          <p:nvPr/>
        </p:nvSpPr>
        <p:spPr bwMode="auto">
          <a:xfrm>
            <a:off x="7235825" y="544512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51590" name="Text Box 36"/>
          <p:cNvSpPr txBox="1">
            <a:spLocks noChangeArrowheads="1"/>
          </p:cNvSpPr>
          <p:nvPr/>
        </p:nvSpPr>
        <p:spPr bwMode="auto">
          <a:xfrm>
            <a:off x="4535488" y="1808163"/>
            <a:ext cx="360362" cy="519112"/>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51591" name="Text Box 37"/>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2579" name="Slide Number Placeholder 4"/>
          <p:cNvSpPr>
            <a:spLocks noGrp="1"/>
          </p:cNvSpPr>
          <p:nvPr>
            <p:ph type="sldNum" sz="quarter" idx="11"/>
          </p:nvPr>
        </p:nvSpPr>
        <p:spPr>
          <a:noFill/>
        </p:spPr>
        <p:txBody>
          <a:bodyPr/>
          <a:lstStyle/>
          <a:p>
            <a:fld id="{9B66E99B-63D1-431C-8D48-35D9F8595BF6}" type="slidenum">
              <a:rPr lang="en-US"/>
              <a:pPr/>
              <a:t>254</a:t>
            </a:fld>
            <a:endParaRPr lang="en-US"/>
          </a:p>
        </p:txBody>
      </p:sp>
      <p:sp>
        <p:nvSpPr>
          <p:cNvPr id="152580" name="Rectangle 2"/>
          <p:cNvSpPr>
            <a:spLocks noGrp="1" noChangeArrowheads="1"/>
          </p:cNvSpPr>
          <p:nvPr>
            <p:ph type="title"/>
          </p:nvPr>
        </p:nvSpPr>
        <p:spPr/>
        <p:txBody>
          <a:bodyPr/>
          <a:lstStyle/>
          <a:p>
            <a:pPr eaLnBrk="1" hangingPunct="1"/>
            <a:r>
              <a:rPr lang="en-US" smtClean="0"/>
              <a:t>DFS: Cạnh vòng</a:t>
            </a:r>
          </a:p>
        </p:txBody>
      </p:sp>
      <p:sp>
        <p:nvSpPr>
          <p:cNvPr id="152581" name="Rectangle 3"/>
          <p:cNvSpPr>
            <a:spLocks noGrp="1" noChangeArrowheads="1"/>
          </p:cNvSpPr>
          <p:nvPr>
            <p:ph type="body" idx="1"/>
          </p:nvPr>
        </p:nvSpPr>
        <p:spPr/>
        <p:txBody>
          <a:bodyPr/>
          <a:lstStyle/>
          <a:p>
            <a:pPr algn="just" eaLnBrk="1" hangingPunct="1"/>
            <a:r>
              <a:rPr lang="en-US" smtClean="0"/>
              <a:t>DFS tạo ra một cách phân loại các cạnh của đồ thị đã cho:</a:t>
            </a:r>
          </a:p>
          <a:p>
            <a:pPr lvl="1" algn="just" eaLnBrk="1" hangingPunct="1"/>
            <a:r>
              <a:rPr lang="en-US" i="1" smtClean="0">
                <a:solidFill>
                  <a:schemeClr val="tx2"/>
                </a:solidFill>
              </a:rPr>
              <a:t>Cạnh của cây </a:t>
            </a:r>
            <a:r>
              <a:rPr lang="en-US" smtClean="0">
                <a:solidFill>
                  <a:schemeClr val="tx2"/>
                </a:solidFill>
              </a:rPr>
              <a:t>(</a:t>
            </a:r>
            <a:r>
              <a:rPr lang="en-US" i="1" smtClean="0">
                <a:solidFill>
                  <a:schemeClr val="tx2"/>
                </a:solidFill>
              </a:rPr>
              <a:t>Tree edge</a:t>
            </a:r>
            <a:r>
              <a:rPr lang="en-US" smtClean="0">
                <a:solidFill>
                  <a:schemeClr val="tx2"/>
                </a:solidFill>
              </a:rPr>
              <a:t>)</a:t>
            </a:r>
            <a:r>
              <a:rPr lang="en-US" smtClean="0"/>
              <a:t>: là cạnh mà theo đó từ một đỉnh ta đến thăm một đỉnh mới (cạnh đi vào đỉnh trắng) </a:t>
            </a:r>
          </a:p>
          <a:p>
            <a:pPr lvl="1" algn="just" eaLnBrk="1" hangingPunct="1"/>
            <a:r>
              <a:rPr lang="en-US" i="1" smtClean="0">
                <a:solidFill>
                  <a:schemeClr val="tx2"/>
                </a:solidFill>
              </a:rPr>
              <a:t>Cạnh ngược </a:t>
            </a:r>
            <a:r>
              <a:rPr lang="en-US" smtClean="0">
                <a:solidFill>
                  <a:schemeClr val="tx2"/>
                </a:solidFill>
              </a:rPr>
              <a:t>(</a:t>
            </a:r>
            <a:r>
              <a:rPr lang="en-US" i="1" smtClean="0">
                <a:solidFill>
                  <a:schemeClr val="tx2"/>
                </a:solidFill>
              </a:rPr>
              <a:t>Back edge</a:t>
            </a:r>
            <a:r>
              <a:rPr lang="en-US" smtClean="0">
                <a:solidFill>
                  <a:schemeClr val="tx2"/>
                </a:solidFill>
              </a:rPr>
              <a:t>)</a:t>
            </a:r>
            <a:r>
              <a:rPr lang="en-US" smtClean="0"/>
              <a:t>: đi từ con cháu (descendent) đến tổ tiên (ancestor)</a:t>
            </a:r>
          </a:p>
          <a:p>
            <a:pPr lvl="1" algn="just" eaLnBrk="1" hangingPunct="1"/>
            <a:r>
              <a:rPr lang="en-US" i="1" smtClean="0">
                <a:solidFill>
                  <a:schemeClr val="tx2"/>
                </a:solidFill>
              </a:rPr>
              <a:t>Cạnh tới </a:t>
            </a:r>
            <a:r>
              <a:rPr lang="en-US" smtClean="0">
                <a:solidFill>
                  <a:schemeClr val="tx2"/>
                </a:solidFill>
              </a:rPr>
              <a:t>(</a:t>
            </a:r>
            <a:r>
              <a:rPr lang="en-US" i="1" smtClean="0">
                <a:solidFill>
                  <a:schemeClr val="tx2"/>
                </a:solidFill>
              </a:rPr>
              <a:t>Forward edge</a:t>
            </a:r>
            <a:r>
              <a:rPr lang="en-US" smtClean="0">
                <a:solidFill>
                  <a:schemeClr val="tx2"/>
                </a:solidFill>
              </a:rPr>
              <a:t>)</a:t>
            </a:r>
            <a:r>
              <a:rPr lang="en-US" smtClean="0"/>
              <a:t>: đi từ tổ tiên đến con cháu</a:t>
            </a:r>
          </a:p>
          <a:p>
            <a:pPr lvl="1" algn="just" eaLnBrk="1" hangingPunct="1"/>
            <a:r>
              <a:rPr lang="en-US" i="1" smtClean="0">
                <a:solidFill>
                  <a:schemeClr val="tx2"/>
                </a:solidFill>
              </a:rPr>
              <a:t>Cạnh vòng </a:t>
            </a:r>
            <a:r>
              <a:rPr lang="en-US" smtClean="0">
                <a:solidFill>
                  <a:schemeClr val="tx2"/>
                </a:solidFill>
              </a:rPr>
              <a:t>(</a:t>
            </a:r>
            <a:r>
              <a:rPr lang="en-US" i="1" smtClean="0">
                <a:solidFill>
                  <a:schemeClr val="tx2"/>
                </a:solidFill>
              </a:rPr>
              <a:t>Cross edge</a:t>
            </a:r>
            <a:r>
              <a:rPr lang="en-US" smtClean="0">
                <a:solidFill>
                  <a:schemeClr val="tx2"/>
                </a:solidFill>
              </a:rPr>
              <a:t>)</a:t>
            </a:r>
            <a:r>
              <a:rPr lang="en-US" smtClean="0"/>
              <a:t>: cạnh nối hai đỉnh không có quan hệ họ hàng</a:t>
            </a:r>
          </a:p>
          <a:p>
            <a:pPr lvl="2" algn="just" eaLnBrk="1" hangingPunct="1"/>
            <a:r>
              <a:rPr lang="en-US" smtClean="0"/>
              <a:t>Không là cạnh của cây, và giống như cạnh vòng cũng</a:t>
            </a:r>
          </a:p>
          <a:p>
            <a:pPr lvl="2" algn="just" eaLnBrk="1" hangingPunct="1"/>
            <a:r>
              <a:rPr lang="en-US" smtClean="0"/>
              <a:t>Đi từ đỉnh xám đến đỉnh đen</a:t>
            </a:r>
          </a:p>
          <a:p>
            <a:pPr lvl="2" algn="just" eaLnBrk="1" hangingPunct="1">
              <a:buFontTx/>
              <a:buNone/>
            </a:pPr>
            <a:endParaRPr lang="en-US" smtClean="0"/>
          </a:p>
        </p:txBody>
      </p:sp>
    </p:spTree>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3603" name="Slide Number Placeholder 4"/>
          <p:cNvSpPr>
            <a:spLocks noGrp="1"/>
          </p:cNvSpPr>
          <p:nvPr>
            <p:ph type="sldNum" sz="quarter" idx="11"/>
          </p:nvPr>
        </p:nvSpPr>
        <p:spPr>
          <a:noFill/>
        </p:spPr>
        <p:txBody>
          <a:bodyPr/>
          <a:lstStyle/>
          <a:p>
            <a:fld id="{F4B27B90-27A8-4ECE-BB24-A71DCF148972}" type="slidenum">
              <a:rPr lang="en-US"/>
              <a:pPr/>
              <a:t>255</a:t>
            </a:fld>
            <a:endParaRPr lang="en-US"/>
          </a:p>
        </p:txBody>
      </p:sp>
      <p:sp>
        <p:nvSpPr>
          <p:cNvPr id="153604" name="Rectangle 2"/>
          <p:cNvSpPr>
            <a:spLocks noGrp="1" noChangeArrowheads="1"/>
          </p:cNvSpPr>
          <p:nvPr>
            <p:ph type="title"/>
          </p:nvPr>
        </p:nvSpPr>
        <p:spPr/>
        <p:txBody>
          <a:bodyPr/>
          <a:lstStyle/>
          <a:p>
            <a:pPr eaLnBrk="1" hangingPunct="1"/>
            <a:r>
              <a:rPr lang="en-US" smtClean="0"/>
              <a:t>Ví dụ: DFS Cạnh vòng</a:t>
            </a:r>
          </a:p>
        </p:txBody>
      </p:sp>
      <p:sp>
        <p:nvSpPr>
          <p:cNvPr id="153605" name="Oval 3"/>
          <p:cNvSpPr>
            <a:spLocks noChangeArrowheads="1"/>
          </p:cNvSpPr>
          <p:nvPr/>
        </p:nvSpPr>
        <p:spPr bwMode="auto">
          <a:xfrm>
            <a:off x="1524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 |12</a:t>
            </a:r>
          </a:p>
        </p:txBody>
      </p:sp>
      <p:sp>
        <p:nvSpPr>
          <p:cNvPr id="153606" name="Oval 4"/>
          <p:cNvSpPr>
            <a:spLocks noChangeArrowheads="1"/>
          </p:cNvSpPr>
          <p:nvPr/>
        </p:nvSpPr>
        <p:spPr bwMode="auto">
          <a:xfrm>
            <a:off x="4191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8 |11</a:t>
            </a:r>
          </a:p>
        </p:txBody>
      </p:sp>
      <p:sp>
        <p:nvSpPr>
          <p:cNvPr id="153607" name="Oval 5"/>
          <p:cNvSpPr>
            <a:spLocks noChangeArrowheads="1"/>
          </p:cNvSpPr>
          <p:nvPr/>
        </p:nvSpPr>
        <p:spPr bwMode="auto">
          <a:xfrm>
            <a:off x="6858000" y="2362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13|16</a:t>
            </a:r>
          </a:p>
        </p:txBody>
      </p:sp>
      <p:sp>
        <p:nvSpPr>
          <p:cNvPr id="153608" name="Oval 6"/>
          <p:cNvSpPr>
            <a:spLocks noChangeArrowheads="1"/>
          </p:cNvSpPr>
          <p:nvPr/>
        </p:nvSpPr>
        <p:spPr bwMode="auto">
          <a:xfrm>
            <a:off x="6858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14|15</a:t>
            </a:r>
          </a:p>
        </p:txBody>
      </p:sp>
      <p:sp>
        <p:nvSpPr>
          <p:cNvPr id="153609" name="Oval 7"/>
          <p:cNvSpPr>
            <a:spLocks noChangeArrowheads="1"/>
          </p:cNvSpPr>
          <p:nvPr/>
        </p:nvSpPr>
        <p:spPr bwMode="auto">
          <a:xfrm>
            <a:off x="4191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5 | 6</a:t>
            </a:r>
          </a:p>
        </p:txBody>
      </p:sp>
      <p:sp>
        <p:nvSpPr>
          <p:cNvPr id="153610" name="Oval 8"/>
          <p:cNvSpPr>
            <a:spLocks noChangeArrowheads="1"/>
          </p:cNvSpPr>
          <p:nvPr/>
        </p:nvSpPr>
        <p:spPr bwMode="auto">
          <a:xfrm>
            <a:off x="1524000" y="47244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3 | 4</a:t>
            </a:r>
          </a:p>
        </p:txBody>
      </p:sp>
      <p:sp>
        <p:nvSpPr>
          <p:cNvPr id="153611" name="Oval 9"/>
          <p:cNvSpPr>
            <a:spLocks noChangeArrowheads="1"/>
          </p:cNvSpPr>
          <p:nvPr/>
        </p:nvSpPr>
        <p:spPr bwMode="auto">
          <a:xfrm>
            <a:off x="228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2 | 7</a:t>
            </a:r>
          </a:p>
        </p:txBody>
      </p:sp>
      <p:sp>
        <p:nvSpPr>
          <p:cNvPr id="153612" name="Oval 10"/>
          <p:cNvSpPr>
            <a:spLocks noChangeArrowheads="1"/>
          </p:cNvSpPr>
          <p:nvPr/>
        </p:nvSpPr>
        <p:spPr bwMode="auto">
          <a:xfrm>
            <a:off x="5562600" y="3505200"/>
            <a:ext cx="1066800" cy="685800"/>
          </a:xfrm>
          <a:prstGeom prst="ellipse">
            <a:avLst/>
          </a:prstGeom>
          <a:solidFill>
            <a:schemeClr val="tx1"/>
          </a:solidFill>
          <a:ln w="28575">
            <a:solidFill>
              <a:schemeClr val="tx1"/>
            </a:solidFill>
            <a:round/>
            <a:headEnd/>
            <a:tailEnd/>
          </a:ln>
        </p:spPr>
        <p:txBody>
          <a:bodyPr wrap="none" anchor="ctr"/>
          <a:lstStyle/>
          <a:p>
            <a:pPr algn="ctr" eaLnBrk="0" hangingPunct="0"/>
            <a:r>
              <a:rPr lang="en-US" sz="2400" b="1" u="none">
                <a:solidFill>
                  <a:schemeClr val="accent1"/>
                </a:solidFill>
                <a:latin typeface="Courier New" pitchFamily="49" charset="0"/>
              </a:rPr>
              <a:t>9 |10</a:t>
            </a:r>
          </a:p>
        </p:txBody>
      </p:sp>
      <p:cxnSp>
        <p:nvCxnSpPr>
          <p:cNvPr id="153613" name="AutoShape 11"/>
          <p:cNvCxnSpPr>
            <a:cxnSpLocks noChangeShapeType="1"/>
            <a:stCxn id="153605" idx="3"/>
            <a:endCxn id="153611" idx="7"/>
          </p:cNvCxnSpPr>
          <p:nvPr/>
        </p:nvCxnSpPr>
        <p:spPr bwMode="auto">
          <a:xfrm flipH="1">
            <a:off x="1139825" y="2962275"/>
            <a:ext cx="539750" cy="628650"/>
          </a:xfrm>
          <a:prstGeom prst="straightConnector1">
            <a:avLst/>
          </a:prstGeom>
          <a:noFill/>
          <a:ln w="57150">
            <a:solidFill>
              <a:schemeClr val="tx2"/>
            </a:solidFill>
            <a:round/>
            <a:headEnd/>
            <a:tailEnd type="triangle" w="med" len="med"/>
          </a:ln>
        </p:spPr>
      </p:cxnSp>
      <p:cxnSp>
        <p:nvCxnSpPr>
          <p:cNvPr id="153614" name="AutoShape 12"/>
          <p:cNvCxnSpPr>
            <a:cxnSpLocks noChangeShapeType="1"/>
            <a:stCxn id="153611" idx="5"/>
            <a:endCxn id="153610" idx="1"/>
          </p:cNvCxnSpPr>
          <p:nvPr/>
        </p:nvCxnSpPr>
        <p:spPr bwMode="auto">
          <a:xfrm>
            <a:off x="1139825" y="4105275"/>
            <a:ext cx="539750" cy="704850"/>
          </a:xfrm>
          <a:prstGeom prst="straightConnector1">
            <a:avLst/>
          </a:prstGeom>
          <a:noFill/>
          <a:ln w="57150">
            <a:solidFill>
              <a:schemeClr val="tx2"/>
            </a:solidFill>
            <a:round/>
            <a:headEnd/>
            <a:tailEnd type="triangle" w="med" len="med"/>
          </a:ln>
        </p:spPr>
      </p:cxnSp>
      <p:cxnSp>
        <p:nvCxnSpPr>
          <p:cNvPr id="153615" name="AutoShape 13"/>
          <p:cNvCxnSpPr>
            <a:cxnSpLocks noChangeShapeType="1"/>
            <a:stCxn id="153611" idx="6"/>
          </p:cNvCxnSpPr>
          <p:nvPr/>
        </p:nvCxnSpPr>
        <p:spPr bwMode="auto">
          <a:xfrm>
            <a:off x="1309688" y="3848100"/>
            <a:ext cx="2901950" cy="1020763"/>
          </a:xfrm>
          <a:prstGeom prst="straightConnector1">
            <a:avLst/>
          </a:prstGeom>
          <a:noFill/>
          <a:ln w="57150">
            <a:solidFill>
              <a:schemeClr val="tx2"/>
            </a:solidFill>
            <a:round/>
            <a:headEnd/>
            <a:tailEnd type="triangle" w="med" len="med"/>
          </a:ln>
        </p:spPr>
      </p:cxnSp>
      <p:cxnSp>
        <p:nvCxnSpPr>
          <p:cNvPr id="153616" name="AutoShape 14"/>
          <p:cNvCxnSpPr>
            <a:cxnSpLocks noChangeShapeType="1"/>
            <a:stCxn id="153609" idx="2"/>
            <a:endCxn id="153610" idx="6"/>
          </p:cNvCxnSpPr>
          <p:nvPr/>
        </p:nvCxnSpPr>
        <p:spPr bwMode="auto">
          <a:xfrm flipH="1">
            <a:off x="2605088" y="5067300"/>
            <a:ext cx="1571625" cy="0"/>
          </a:xfrm>
          <a:prstGeom prst="straightConnector1">
            <a:avLst/>
          </a:prstGeom>
          <a:noFill/>
          <a:ln w="57150">
            <a:solidFill>
              <a:schemeClr val="accent1"/>
            </a:solidFill>
            <a:round/>
            <a:headEnd/>
            <a:tailEnd type="triangle" w="med" len="med"/>
          </a:ln>
        </p:spPr>
      </p:cxnSp>
      <p:cxnSp>
        <p:nvCxnSpPr>
          <p:cNvPr id="153617" name="AutoShape 15"/>
          <p:cNvCxnSpPr>
            <a:cxnSpLocks noChangeShapeType="1"/>
            <a:stCxn id="153610" idx="0"/>
            <a:endCxn id="153605" idx="4"/>
          </p:cNvCxnSpPr>
          <p:nvPr/>
        </p:nvCxnSpPr>
        <p:spPr bwMode="auto">
          <a:xfrm flipV="1">
            <a:off x="2057400" y="3062288"/>
            <a:ext cx="0" cy="1647825"/>
          </a:xfrm>
          <a:prstGeom prst="straightConnector1">
            <a:avLst/>
          </a:prstGeom>
          <a:noFill/>
          <a:ln w="57150">
            <a:solidFill>
              <a:schemeClr val="accent2"/>
            </a:solidFill>
            <a:round/>
            <a:headEnd/>
            <a:tailEnd type="triangle" w="med" len="med"/>
          </a:ln>
        </p:spPr>
      </p:cxnSp>
      <p:cxnSp>
        <p:nvCxnSpPr>
          <p:cNvPr id="153618" name="AutoShape 16"/>
          <p:cNvCxnSpPr>
            <a:cxnSpLocks noChangeShapeType="1"/>
            <a:stCxn id="153606" idx="4"/>
            <a:endCxn id="153609" idx="0"/>
          </p:cNvCxnSpPr>
          <p:nvPr/>
        </p:nvCxnSpPr>
        <p:spPr bwMode="auto">
          <a:xfrm>
            <a:off x="4724400" y="3062288"/>
            <a:ext cx="0" cy="1647825"/>
          </a:xfrm>
          <a:prstGeom prst="straightConnector1">
            <a:avLst/>
          </a:prstGeom>
          <a:noFill/>
          <a:ln w="57150">
            <a:solidFill>
              <a:schemeClr val="accent1"/>
            </a:solidFill>
            <a:round/>
            <a:headEnd/>
            <a:tailEnd type="triangle" w="med" len="med"/>
          </a:ln>
        </p:spPr>
      </p:cxnSp>
      <p:cxnSp>
        <p:nvCxnSpPr>
          <p:cNvPr id="153619" name="AutoShape 17"/>
          <p:cNvCxnSpPr>
            <a:cxnSpLocks noChangeShapeType="1"/>
            <a:stCxn id="153605" idx="6"/>
            <a:endCxn id="153606" idx="2"/>
          </p:cNvCxnSpPr>
          <p:nvPr/>
        </p:nvCxnSpPr>
        <p:spPr bwMode="auto">
          <a:xfrm>
            <a:off x="2605088" y="2705100"/>
            <a:ext cx="1571625" cy="0"/>
          </a:xfrm>
          <a:prstGeom prst="straightConnector1">
            <a:avLst/>
          </a:prstGeom>
          <a:noFill/>
          <a:ln w="57150">
            <a:solidFill>
              <a:schemeClr val="tx2"/>
            </a:solidFill>
            <a:round/>
            <a:headEnd/>
            <a:tailEnd type="triangle" w="med" len="med"/>
          </a:ln>
        </p:spPr>
      </p:cxnSp>
      <p:cxnSp>
        <p:nvCxnSpPr>
          <p:cNvPr id="153620" name="AutoShape 18"/>
          <p:cNvCxnSpPr>
            <a:cxnSpLocks noChangeShapeType="1"/>
            <a:stCxn id="153607" idx="2"/>
            <a:endCxn id="153606" idx="6"/>
          </p:cNvCxnSpPr>
          <p:nvPr/>
        </p:nvCxnSpPr>
        <p:spPr bwMode="auto">
          <a:xfrm flipH="1">
            <a:off x="5272088" y="2705100"/>
            <a:ext cx="1571625" cy="0"/>
          </a:xfrm>
          <a:prstGeom prst="straightConnector1">
            <a:avLst/>
          </a:prstGeom>
          <a:noFill/>
          <a:ln w="57150">
            <a:solidFill>
              <a:schemeClr val="accent1"/>
            </a:solidFill>
            <a:round/>
            <a:headEnd/>
            <a:tailEnd type="triangle" w="med" len="med"/>
          </a:ln>
        </p:spPr>
      </p:cxnSp>
      <p:cxnSp>
        <p:nvCxnSpPr>
          <p:cNvPr id="153621" name="AutoShape 19"/>
          <p:cNvCxnSpPr>
            <a:cxnSpLocks noChangeShapeType="1"/>
            <a:stCxn id="153606" idx="5"/>
            <a:endCxn id="153612" idx="1"/>
          </p:cNvCxnSpPr>
          <p:nvPr/>
        </p:nvCxnSpPr>
        <p:spPr bwMode="auto">
          <a:xfrm>
            <a:off x="5102225" y="2962275"/>
            <a:ext cx="615950" cy="628650"/>
          </a:xfrm>
          <a:prstGeom prst="straightConnector1">
            <a:avLst/>
          </a:prstGeom>
          <a:noFill/>
          <a:ln w="57150">
            <a:solidFill>
              <a:schemeClr val="tx2"/>
            </a:solidFill>
            <a:round/>
            <a:headEnd/>
            <a:tailEnd type="triangle" w="med" len="med"/>
          </a:ln>
        </p:spPr>
      </p:cxnSp>
      <p:cxnSp>
        <p:nvCxnSpPr>
          <p:cNvPr id="153622" name="AutoShape 20"/>
          <p:cNvCxnSpPr>
            <a:cxnSpLocks noChangeShapeType="1"/>
            <a:stCxn id="153607" idx="3"/>
            <a:endCxn id="153612" idx="7"/>
          </p:cNvCxnSpPr>
          <p:nvPr/>
        </p:nvCxnSpPr>
        <p:spPr bwMode="auto">
          <a:xfrm flipH="1">
            <a:off x="6473825" y="2962275"/>
            <a:ext cx="539750" cy="628650"/>
          </a:xfrm>
          <a:prstGeom prst="straightConnector1">
            <a:avLst/>
          </a:prstGeom>
          <a:noFill/>
          <a:ln w="57150">
            <a:solidFill>
              <a:schemeClr val="accent1"/>
            </a:solidFill>
            <a:round/>
            <a:headEnd/>
            <a:tailEnd type="triangle" w="med" len="med"/>
          </a:ln>
        </p:spPr>
      </p:cxnSp>
      <p:cxnSp>
        <p:nvCxnSpPr>
          <p:cNvPr id="153623" name="AutoShape 21"/>
          <p:cNvCxnSpPr>
            <a:cxnSpLocks noChangeShapeType="1"/>
            <a:stCxn id="153607" idx="4"/>
            <a:endCxn id="153608" idx="0"/>
          </p:cNvCxnSpPr>
          <p:nvPr/>
        </p:nvCxnSpPr>
        <p:spPr bwMode="auto">
          <a:xfrm>
            <a:off x="7391400" y="3062288"/>
            <a:ext cx="0" cy="1647825"/>
          </a:xfrm>
          <a:prstGeom prst="straightConnector1">
            <a:avLst/>
          </a:prstGeom>
          <a:noFill/>
          <a:ln w="57150">
            <a:solidFill>
              <a:schemeClr val="tx2"/>
            </a:solidFill>
            <a:round/>
            <a:headEnd/>
            <a:tailEnd type="triangle" w="med" len="med"/>
          </a:ln>
        </p:spPr>
      </p:cxnSp>
      <p:cxnSp>
        <p:nvCxnSpPr>
          <p:cNvPr id="153624" name="AutoShape 22"/>
          <p:cNvCxnSpPr>
            <a:cxnSpLocks noChangeShapeType="1"/>
            <a:stCxn id="153608" idx="2"/>
            <a:endCxn id="153609" idx="6"/>
          </p:cNvCxnSpPr>
          <p:nvPr/>
        </p:nvCxnSpPr>
        <p:spPr bwMode="auto">
          <a:xfrm flipH="1">
            <a:off x="5272088" y="5067300"/>
            <a:ext cx="1571625" cy="0"/>
          </a:xfrm>
          <a:prstGeom prst="straightConnector1">
            <a:avLst/>
          </a:prstGeom>
          <a:noFill/>
          <a:ln w="57150">
            <a:solidFill>
              <a:schemeClr val="accent1"/>
            </a:solidFill>
            <a:round/>
            <a:headEnd/>
            <a:tailEnd type="triangle" w="med" len="med"/>
          </a:ln>
        </p:spPr>
      </p:cxnSp>
      <p:cxnSp>
        <p:nvCxnSpPr>
          <p:cNvPr id="153625" name="AutoShape 23"/>
          <p:cNvCxnSpPr>
            <a:cxnSpLocks noChangeShapeType="1"/>
            <a:stCxn id="153612" idx="3"/>
            <a:endCxn id="153609" idx="7"/>
          </p:cNvCxnSpPr>
          <p:nvPr/>
        </p:nvCxnSpPr>
        <p:spPr bwMode="auto">
          <a:xfrm flipH="1">
            <a:off x="5102225" y="4105275"/>
            <a:ext cx="615950" cy="704850"/>
          </a:xfrm>
          <a:prstGeom prst="straightConnector1">
            <a:avLst/>
          </a:prstGeom>
          <a:noFill/>
          <a:ln w="57150">
            <a:solidFill>
              <a:schemeClr val="accent1"/>
            </a:solidFill>
            <a:round/>
            <a:headEnd/>
            <a:tailEnd type="triangle" w="med" len="med"/>
          </a:ln>
        </p:spPr>
      </p:cxnSp>
      <p:sp>
        <p:nvSpPr>
          <p:cNvPr id="153626" name="Line 24"/>
          <p:cNvSpPr>
            <a:spLocks noChangeShapeType="1"/>
          </p:cNvSpPr>
          <p:nvPr/>
        </p:nvSpPr>
        <p:spPr bwMode="auto">
          <a:xfrm>
            <a:off x="457200" y="2133600"/>
            <a:ext cx="1066800" cy="381000"/>
          </a:xfrm>
          <a:prstGeom prst="line">
            <a:avLst/>
          </a:prstGeom>
          <a:noFill/>
          <a:ln w="28575">
            <a:solidFill>
              <a:schemeClr val="tx1"/>
            </a:solidFill>
            <a:round/>
            <a:headEnd/>
            <a:tailEnd type="triangle" w="med" len="med"/>
          </a:ln>
        </p:spPr>
        <p:txBody>
          <a:bodyPr wrap="none" anchor="ctr"/>
          <a:lstStyle/>
          <a:p>
            <a:endParaRPr lang="en-US"/>
          </a:p>
        </p:txBody>
      </p:sp>
      <p:sp>
        <p:nvSpPr>
          <p:cNvPr id="153627" name="Text Box 25"/>
          <p:cNvSpPr txBox="1">
            <a:spLocks noChangeArrowheads="1"/>
          </p:cNvSpPr>
          <p:nvPr/>
        </p:nvSpPr>
        <p:spPr bwMode="auto">
          <a:xfrm>
            <a:off x="76200" y="1447800"/>
            <a:ext cx="874713" cy="701675"/>
          </a:xfrm>
          <a:prstGeom prst="rect">
            <a:avLst/>
          </a:prstGeom>
          <a:noFill/>
          <a:ln w="28575">
            <a:noFill/>
            <a:miter lim="800000"/>
            <a:headEnd/>
            <a:tailEnd/>
          </a:ln>
        </p:spPr>
        <p:txBody>
          <a:bodyPr wrap="none">
            <a:spAutoFit/>
          </a:bodyPr>
          <a:lstStyle/>
          <a:p>
            <a:pPr algn="ctr" eaLnBrk="0" hangingPunct="0"/>
            <a:r>
              <a:rPr lang="en-US" b="1" i="1" u="none"/>
              <a:t>source</a:t>
            </a:r>
            <a:br>
              <a:rPr lang="en-US" b="1" i="1" u="none"/>
            </a:br>
            <a:r>
              <a:rPr lang="en-US" b="1" i="1" u="none"/>
              <a:t>vertex</a:t>
            </a:r>
          </a:p>
        </p:txBody>
      </p:sp>
      <p:sp>
        <p:nvSpPr>
          <p:cNvPr id="153628" name="Text Box 26"/>
          <p:cNvSpPr txBox="1">
            <a:spLocks noChangeArrowheads="1"/>
          </p:cNvSpPr>
          <p:nvPr/>
        </p:nvSpPr>
        <p:spPr bwMode="auto">
          <a:xfrm>
            <a:off x="223838" y="5791200"/>
            <a:ext cx="1528762" cy="457200"/>
          </a:xfrm>
          <a:prstGeom prst="rect">
            <a:avLst/>
          </a:prstGeom>
          <a:noFill/>
          <a:ln w="28575">
            <a:noFill/>
            <a:miter lim="800000"/>
            <a:headEnd/>
            <a:tailEnd/>
          </a:ln>
        </p:spPr>
        <p:txBody>
          <a:bodyPr wrap="none">
            <a:spAutoFit/>
          </a:bodyPr>
          <a:lstStyle/>
          <a:p>
            <a:pPr eaLnBrk="0" hangingPunct="0"/>
            <a:r>
              <a:rPr lang="en-US" sz="2400" b="1" i="1" u="none">
                <a:solidFill>
                  <a:schemeClr val="tx2"/>
                </a:solidFill>
              </a:rPr>
              <a:t>Tree edges</a:t>
            </a:r>
          </a:p>
        </p:txBody>
      </p:sp>
      <p:sp>
        <p:nvSpPr>
          <p:cNvPr id="153629" name="Text Box 27"/>
          <p:cNvSpPr txBox="1">
            <a:spLocks noChangeArrowheads="1"/>
          </p:cNvSpPr>
          <p:nvPr/>
        </p:nvSpPr>
        <p:spPr bwMode="auto">
          <a:xfrm>
            <a:off x="1828800" y="5791200"/>
            <a:ext cx="1597025" cy="457200"/>
          </a:xfrm>
          <a:prstGeom prst="rect">
            <a:avLst/>
          </a:prstGeom>
          <a:noFill/>
          <a:ln w="28575">
            <a:noFill/>
            <a:miter lim="800000"/>
            <a:headEnd/>
            <a:tailEnd/>
          </a:ln>
        </p:spPr>
        <p:txBody>
          <a:bodyPr wrap="none">
            <a:spAutoFit/>
          </a:bodyPr>
          <a:lstStyle/>
          <a:p>
            <a:pPr eaLnBrk="0" hangingPunct="0"/>
            <a:r>
              <a:rPr lang="en-US" sz="2400" b="1" i="1" u="none">
                <a:solidFill>
                  <a:schemeClr val="accent2"/>
                </a:solidFill>
              </a:rPr>
              <a:t>Back edges</a:t>
            </a:r>
          </a:p>
        </p:txBody>
      </p:sp>
      <p:sp>
        <p:nvSpPr>
          <p:cNvPr id="153630" name="Text Box 28"/>
          <p:cNvSpPr txBox="1">
            <a:spLocks noChangeArrowheads="1"/>
          </p:cNvSpPr>
          <p:nvPr/>
        </p:nvSpPr>
        <p:spPr bwMode="auto">
          <a:xfrm>
            <a:off x="3505200" y="5791200"/>
            <a:ext cx="2055813" cy="457200"/>
          </a:xfrm>
          <a:prstGeom prst="rect">
            <a:avLst/>
          </a:prstGeom>
          <a:noFill/>
          <a:ln w="28575">
            <a:noFill/>
            <a:miter lim="800000"/>
            <a:headEnd/>
            <a:tailEnd/>
          </a:ln>
        </p:spPr>
        <p:txBody>
          <a:bodyPr wrap="none">
            <a:spAutoFit/>
          </a:bodyPr>
          <a:lstStyle/>
          <a:p>
            <a:pPr eaLnBrk="0" hangingPunct="0"/>
            <a:r>
              <a:rPr lang="en-US" sz="2400" b="1" i="1" u="none">
                <a:solidFill>
                  <a:srgbClr val="F01045"/>
                </a:solidFill>
              </a:rPr>
              <a:t>Forward edges</a:t>
            </a:r>
          </a:p>
        </p:txBody>
      </p:sp>
      <p:cxnSp>
        <p:nvCxnSpPr>
          <p:cNvPr id="153631" name="AutoShape 29"/>
          <p:cNvCxnSpPr>
            <a:cxnSpLocks noChangeShapeType="1"/>
            <a:stCxn id="153605" idx="5"/>
            <a:endCxn id="153609" idx="1"/>
          </p:cNvCxnSpPr>
          <p:nvPr/>
        </p:nvCxnSpPr>
        <p:spPr bwMode="auto">
          <a:xfrm>
            <a:off x="2435225" y="2962275"/>
            <a:ext cx="1911350" cy="1847850"/>
          </a:xfrm>
          <a:prstGeom prst="straightConnector1">
            <a:avLst/>
          </a:prstGeom>
          <a:noFill/>
          <a:ln w="57150">
            <a:solidFill>
              <a:srgbClr val="F01045"/>
            </a:solidFill>
            <a:round/>
            <a:headEnd/>
            <a:tailEnd type="triangle" w="med" len="med"/>
          </a:ln>
        </p:spPr>
      </p:cxnSp>
      <p:sp>
        <p:nvSpPr>
          <p:cNvPr id="153632" name="Text Box 30"/>
          <p:cNvSpPr txBox="1">
            <a:spLocks noChangeArrowheads="1"/>
          </p:cNvSpPr>
          <p:nvPr/>
        </p:nvSpPr>
        <p:spPr bwMode="auto">
          <a:xfrm>
            <a:off x="5638800" y="5791200"/>
            <a:ext cx="1666875" cy="457200"/>
          </a:xfrm>
          <a:prstGeom prst="rect">
            <a:avLst/>
          </a:prstGeom>
          <a:noFill/>
          <a:ln w="28575">
            <a:noFill/>
            <a:miter lim="800000"/>
            <a:headEnd/>
            <a:tailEnd/>
          </a:ln>
        </p:spPr>
        <p:txBody>
          <a:bodyPr wrap="none">
            <a:spAutoFit/>
          </a:bodyPr>
          <a:lstStyle/>
          <a:p>
            <a:pPr eaLnBrk="0" hangingPunct="0"/>
            <a:r>
              <a:rPr lang="en-US" sz="2400" b="1" i="1" u="none">
                <a:solidFill>
                  <a:schemeClr val="accent1"/>
                </a:solidFill>
              </a:rPr>
              <a:t>Cross edges</a:t>
            </a:r>
          </a:p>
        </p:txBody>
      </p:sp>
      <p:sp>
        <p:nvSpPr>
          <p:cNvPr id="153633" name="Text Box 31"/>
          <p:cNvSpPr txBox="1">
            <a:spLocks noChangeArrowheads="1"/>
          </p:cNvSpPr>
          <p:nvPr/>
        </p:nvSpPr>
        <p:spPr bwMode="auto">
          <a:xfrm>
            <a:off x="1871663" y="1808163"/>
            <a:ext cx="360362" cy="519112"/>
          </a:xfrm>
          <a:prstGeom prst="rect">
            <a:avLst/>
          </a:prstGeom>
          <a:noFill/>
          <a:ln w="9525">
            <a:noFill/>
            <a:miter lim="800000"/>
            <a:headEnd/>
            <a:tailEnd/>
          </a:ln>
        </p:spPr>
        <p:txBody>
          <a:bodyPr>
            <a:spAutoFit/>
          </a:bodyPr>
          <a:lstStyle/>
          <a:p>
            <a:pPr>
              <a:spcBef>
                <a:spcPct val="50000"/>
              </a:spcBef>
            </a:pPr>
            <a:r>
              <a:rPr lang="en-US" sz="2800" i="1" u="none"/>
              <a:t>a</a:t>
            </a:r>
          </a:p>
        </p:txBody>
      </p:sp>
      <p:sp>
        <p:nvSpPr>
          <p:cNvPr id="153634" name="Text Box 32"/>
          <p:cNvSpPr txBox="1">
            <a:spLocks noChangeArrowheads="1"/>
          </p:cNvSpPr>
          <p:nvPr/>
        </p:nvSpPr>
        <p:spPr bwMode="auto">
          <a:xfrm>
            <a:off x="5903913" y="2960688"/>
            <a:ext cx="360362" cy="519112"/>
          </a:xfrm>
          <a:prstGeom prst="rect">
            <a:avLst/>
          </a:prstGeom>
          <a:noFill/>
          <a:ln w="9525">
            <a:noFill/>
            <a:miter lim="800000"/>
            <a:headEnd/>
            <a:tailEnd/>
          </a:ln>
        </p:spPr>
        <p:txBody>
          <a:bodyPr>
            <a:spAutoFit/>
          </a:bodyPr>
          <a:lstStyle/>
          <a:p>
            <a:pPr>
              <a:spcBef>
                <a:spcPct val="50000"/>
              </a:spcBef>
            </a:pPr>
            <a:r>
              <a:rPr lang="en-US" sz="2800" i="1" u="none"/>
              <a:t>f</a:t>
            </a:r>
          </a:p>
        </p:txBody>
      </p:sp>
      <p:sp>
        <p:nvSpPr>
          <p:cNvPr id="153635" name="Text Box 33"/>
          <p:cNvSpPr txBox="1">
            <a:spLocks noChangeArrowheads="1"/>
          </p:cNvSpPr>
          <p:nvPr/>
        </p:nvSpPr>
        <p:spPr bwMode="auto">
          <a:xfrm>
            <a:off x="4535488" y="5337175"/>
            <a:ext cx="360362" cy="519113"/>
          </a:xfrm>
          <a:prstGeom prst="rect">
            <a:avLst/>
          </a:prstGeom>
          <a:noFill/>
          <a:ln w="9525">
            <a:noFill/>
            <a:miter lim="800000"/>
            <a:headEnd/>
            <a:tailEnd/>
          </a:ln>
        </p:spPr>
        <p:txBody>
          <a:bodyPr>
            <a:spAutoFit/>
          </a:bodyPr>
          <a:lstStyle/>
          <a:p>
            <a:pPr>
              <a:spcBef>
                <a:spcPct val="50000"/>
              </a:spcBef>
            </a:pPr>
            <a:r>
              <a:rPr lang="en-US" sz="2800" i="1" u="none"/>
              <a:t>d</a:t>
            </a:r>
          </a:p>
        </p:txBody>
      </p:sp>
      <p:sp>
        <p:nvSpPr>
          <p:cNvPr id="153636" name="Text Box 34"/>
          <p:cNvSpPr txBox="1">
            <a:spLocks noChangeArrowheads="1"/>
          </p:cNvSpPr>
          <p:nvPr/>
        </p:nvSpPr>
        <p:spPr bwMode="auto">
          <a:xfrm>
            <a:off x="7200900" y="5337175"/>
            <a:ext cx="360363" cy="519113"/>
          </a:xfrm>
          <a:prstGeom prst="rect">
            <a:avLst/>
          </a:prstGeom>
          <a:noFill/>
          <a:ln w="9525">
            <a:noFill/>
            <a:miter lim="800000"/>
            <a:headEnd/>
            <a:tailEnd/>
          </a:ln>
        </p:spPr>
        <p:txBody>
          <a:bodyPr>
            <a:spAutoFit/>
          </a:bodyPr>
          <a:lstStyle/>
          <a:p>
            <a:pPr>
              <a:spcBef>
                <a:spcPct val="50000"/>
              </a:spcBef>
            </a:pPr>
            <a:r>
              <a:rPr lang="en-US" sz="2800" i="1" u="none"/>
              <a:t>h</a:t>
            </a:r>
          </a:p>
        </p:txBody>
      </p:sp>
      <p:sp>
        <p:nvSpPr>
          <p:cNvPr id="153637" name="Text Box 35"/>
          <p:cNvSpPr txBox="1">
            <a:spLocks noChangeArrowheads="1"/>
          </p:cNvSpPr>
          <p:nvPr/>
        </p:nvSpPr>
        <p:spPr bwMode="auto">
          <a:xfrm>
            <a:off x="7200900" y="1844675"/>
            <a:ext cx="360363" cy="519113"/>
          </a:xfrm>
          <a:prstGeom prst="rect">
            <a:avLst/>
          </a:prstGeom>
          <a:noFill/>
          <a:ln w="9525">
            <a:noFill/>
            <a:miter lim="800000"/>
            <a:headEnd/>
            <a:tailEnd/>
          </a:ln>
        </p:spPr>
        <p:txBody>
          <a:bodyPr>
            <a:spAutoFit/>
          </a:bodyPr>
          <a:lstStyle/>
          <a:p>
            <a:pPr>
              <a:spcBef>
                <a:spcPct val="50000"/>
              </a:spcBef>
            </a:pPr>
            <a:r>
              <a:rPr lang="en-US" sz="2800" i="1" u="none"/>
              <a:t>g</a:t>
            </a:r>
          </a:p>
        </p:txBody>
      </p:sp>
      <p:sp>
        <p:nvSpPr>
          <p:cNvPr id="153638" name="Text Box 36"/>
          <p:cNvSpPr txBox="1">
            <a:spLocks noChangeArrowheads="1"/>
          </p:cNvSpPr>
          <p:nvPr/>
        </p:nvSpPr>
        <p:spPr bwMode="auto">
          <a:xfrm>
            <a:off x="1835150" y="5373688"/>
            <a:ext cx="360363" cy="519112"/>
          </a:xfrm>
          <a:prstGeom prst="rect">
            <a:avLst/>
          </a:prstGeom>
          <a:noFill/>
          <a:ln w="9525">
            <a:noFill/>
            <a:miter lim="800000"/>
            <a:headEnd/>
            <a:tailEnd/>
          </a:ln>
        </p:spPr>
        <p:txBody>
          <a:bodyPr>
            <a:spAutoFit/>
          </a:bodyPr>
          <a:lstStyle/>
          <a:p>
            <a:pPr>
              <a:spcBef>
                <a:spcPct val="50000"/>
              </a:spcBef>
            </a:pPr>
            <a:r>
              <a:rPr lang="en-US" sz="2800" i="1" u="none"/>
              <a:t>c</a:t>
            </a:r>
          </a:p>
        </p:txBody>
      </p:sp>
      <p:sp>
        <p:nvSpPr>
          <p:cNvPr id="153639" name="Text Box 37"/>
          <p:cNvSpPr txBox="1">
            <a:spLocks noChangeArrowheads="1"/>
          </p:cNvSpPr>
          <p:nvPr/>
        </p:nvSpPr>
        <p:spPr bwMode="auto">
          <a:xfrm>
            <a:off x="4572000" y="1844675"/>
            <a:ext cx="360363" cy="519113"/>
          </a:xfrm>
          <a:prstGeom prst="rect">
            <a:avLst/>
          </a:prstGeom>
          <a:noFill/>
          <a:ln w="9525">
            <a:noFill/>
            <a:miter lim="800000"/>
            <a:headEnd/>
            <a:tailEnd/>
          </a:ln>
        </p:spPr>
        <p:txBody>
          <a:bodyPr>
            <a:spAutoFit/>
          </a:bodyPr>
          <a:lstStyle/>
          <a:p>
            <a:pPr>
              <a:spcBef>
                <a:spcPct val="50000"/>
              </a:spcBef>
            </a:pPr>
            <a:r>
              <a:rPr lang="en-US" sz="2800" i="1" u="none"/>
              <a:t>e</a:t>
            </a:r>
          </a:p>
        </p:txBody>
      </p:sp>
      <p:sp>
        <p:nvSpPr>
          <p:cNvPr id="153640" name="Text Box 38"/>
          <p:cNvSpPr txBox="1">
            <a:spLocks noChangeArrowheads="1"/>
          </p:cNvSpPr>
          <p:nvPr/>
        </p:nvSpPr>
        <p:spPr bwMode="auto">
          <a:xfrm>
            <a:off x="576263" y="2924175"/>
            <a:ext cx="360362" cy="519113"/>
          </a:xfrm>
          <a:prstGeom prst="rect">
            <a:avLst/>
          </a:prstGeom>
          <a:noFill/>
          <a:ln w="9525">
            <a:noFill/>
            <a:miter lim="800000"/>
            <a:headEnd/>
            <a:tailEnd/>
          </a:ln>
        </p:spPr>
        <p:txBody>
          <a:bodyPr>
            <a:spAutoFit/>
          </a:bodyPr>
          <a:lstStyle/>
          <a:p>
            <a:pPr>
              <a:spcBef>
                <a:spcPct val="50000"/>
              </a:spcBef>
            </a:pPr>
            <a:r>
              <a:rPr lang="en-US" sz="2800" i="1" u="none"/>
              <a:t>b</a:t>
            </a:r>
          </a:p>
        </p:txBody>
      </p:sp>
    </p:spTree>
  </p:cSld>
  <p:clrMapOvr>
    <a:masterClrMapping/>
  </p:clrMapOvr>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4627" name="Slide Number Placeholder 4"/>
          <p:cNvSpPr>
            <a:spLocks noGrp="1"/>
          </p:cNvSpPr>
          <p:nvPr>
            <p:ph type="sldNum" sz="quarter" idx="11"/>
          </p:nvPr>
        </p:nvSpPr>
        <p:spPr>
          <a:noFill/>
        </p:spPr>
        <p:txBody>
          <a:bodyPr/>
          <a:lstStyle/>
          <a:p>
            <a:fld id="{291D15FD-1745-4D2A-8CBE-253F1856BC12}" type="slidenum">
              <a:rPr lang="en-US"/>
              <a:pPr/>
              <a:t>256</a:t>
            </a:fld>
            <a:endParaRPr lang="en-US"/>
          </a:p>
        </p:txBody>
      </p:sp>
      <p:sp>
        <p:nvSpPr>
          <p:cNvPr id="154628" name="Rectangle 2"/>
          <p:cNvSpPr>
            <a:spLocks noGrp="1" noChangeArrowheads="1"/>
          </p:cNvSpPr>
          <p:nvPr>
            <p:ph type="title"/>
          </p:nvPr>
        </p:nvSpPr>
        <p:spPr/>
        <p:txBody>
          <a:bodyPr/>
          <a:lstStyle/>
          <a:p>
            <a:pPr eaLnBrk="1" hangingPunct="1"/>
            <a:r>
              <a:rPr lang="en-US" smtClean="0"/>
              <a:t>DFS: Các loại cạnh</a:t>
            </a:r>
          </a:p>
        </p:txBody>
      </p:sp>
      <p:sp>
        <p:nvSpPr>
          <p:cNvPr id="154629" name="Rectangle 3"/>
          <p:cNvSpPr>
            <a:spLocks noGrp="1" noChangeArrowheads="1"/>
          </p:cNvSpPr>
          <p:nvPr>
            <p:ph type="body" idx="1"/>
          </p:nvPr>
        </p:nvSpPr>
        <p:spPr/>
        <p:txBody>
          <a:bodyPr/>
          <a:lstStyle/>
          <a:p>
            <a:pPr algn="just" eaLnBrk="1" hangingPunct="1">
              <a:spcBef>
                <a:spcPts val="1200"/>
              </a:spcBef>
            </a:pPr>
            <a:r>
              <a:rPr lang="en-US" smtClean="0"/>
              <a:t>DFS tạo ra một cách phân loại các cạnh của đồ thị đã cho:</a:t>
            </a:r>
          </a:p>
          <a:p>
            <a:pPr lvl="1" algn="just" eaLnBrk="1" hangingPunct="1">
              <a:spcBef>
                <a:spcPts val="1200"/>
              </a:spcBef>
            </a:pPr>
            <a:r>
              <a:rPr lang="en-US" i="1" smtClean="0">
                <a:solidFill>
                  <a:schemeClr val="tx2"/>
                </a:solidFill>
              </a:rPr>
              <a:t>Tree edge</a:t>
            </a:r>
            <a:r>
              <a:rPr lang="en-US" smtClean="0"/>
              <a:t>: cạnh theo đó từ một đỉnh đến thăm đỉnh mới (trắng) </a:t>
            </a:r>
          </a:p>
          <a:p>
            <a:pPr lvl="1" algn="just" eaLnBrk="1" hangingPunct="1">
              <a:spcBef>
                <a:spcPts val="1200"/>
              </a:spcBef>
            </a:pPr>
            <a:r>
              <a:rPr lang="en-US" i="1" smtClean="0">
                <a:solidFill>
                  <a:schemeClr val="tx2"/>
                </a:solidFill>
              </a:rPr>
              <a:t>Back edge</a:t>
            </a:r>
            <a:r>
              <a:rPr lang="en-US" smtClean="0"/>
              <a:t>: đi từ con cháu đến tổ tiên</a:t>
            </a:r>
          </a:p>
          <a:p>
            <a:pPr lvl="1" algn="just" eaLnBrk="1" hangingPunct="1">
              <a:spcBef>
                <a:spcPts val="1200"/>
              </a:spcBef>
            </a:pPr>
            <a:r>
              <a:rPr lang="en-US" i="1" smtClean="0">
                <a:solidFill>
                  <a:schemeClr val="tx2"/>
                </a:solidFill>
              </a:rPr>
              <a:t>Forward edge</a:t>
            </a:r>
            <a:r>
              <a:rPr lang="en-US" smtClean="0"/>
              <a:t>: đi từ tổ tiên đến con cháu</a:t>
            </a:r>
          </a:p>
          <a:p>
            <a:pPr lvl="1" algn="just" eaLnBrk="1" hangingPunct="1">
              <a:spcBef>
                <a:spcPts val="1200"/>
              </a:spcBef>
            </a:pPr>
            <a:r>
              <a:rPr lang="en-US" i="1" smtClean="0">
                <a:solidFill>
                  <a:schemeClr val="tx2"/>
                </a:solidFill>
              </a:rPr>
              <a:t>Cross edge</a:t>
            </a:r>
            <a:r>
              <a:rPr lang="en-US" smtClean="0"/>
              <a:t>: giữa hai đỉnh không có họ hàng</a:t>
            </a:r>
          </a:p>
          <a:p>
            <a:pPr algn="just" eaLnBrk="1" hangingPunct="1">
              <a:spcBef>
                <a:spcPts val="1200"/>
              </a:spcBef>
            </a:pPr>
            <a:r>
              <a:rPr lang="en-US" b="1" smtClean="0">
                <a:solidFill>
                  <a:srgbClr val="C00000"/>
                </a:solidFill>
              </a:rPr>
              <a:t>Chú ý:</a:t>
            </a:r>
            <a:r>
              <a:rPr lang="en-US" smtClean="0">
                <a:solidFill>
                  <a:srgbClr val="C00000"/>
                </a:solidFill>
              </a:rPr>
              <a:t> Cạnh của cây &amp; cạnh ngược là quan trọng; nhiều thuật toán không đòi hỏi phân biệt cạnh tới và cạnh vòng</a:t>
            </a:r>
          </a:p>
        </p:txBody>
      </p:sp>
    </p:spTree>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5651" name="Slide Number Placeholder 4"/>
          <p:cNvSpPr>
            <a:spLocks noGrp="1"/>
          </p:cNvSpPr>
          <p:nvPr>
            <p:ph type="sldNum" sz="quarter" idx="11"/>
          </p:nvPr>
        </p:nvSpPr>
        <p:spPr>
          <a:noFill/>
        </p:spPr>
        <p:txBody>
          <a:bodyPr/>
          <a:lstStyle/>
          <a:p>
            <a:fld id="{3CAD6646-9413-43A1-9CF2-36E6844F9059}" type="slidenum">
              <a:rPr lang="en-US"/>
              <a:pPr/>
              <a:t>257</a:t>
            </a:fld>
            <a:endParaRPr lang="en-US"/>
          </a:p>
        </p:txBody>
      </p:sp>
      <p:sp>
        <p:nvSpPr>
          <p:cNvPr id="155652" name="Rectangle 2"/>
          <p:cNvSpPr>
            <a:spLocks noGrp="1" noChangeArrowheads="1"/>
          </p:cNvSpPr>
          <p:nvPr>
            <p:ph type="title"/>
          </p:nvPr>
        </p:nvSpPr>
        <p:spPr/>
        <p:txBody>
          <a:bodyPr/>
          <a:lstStyle/>
          <a:p>
            <a:pPr eaLnBrk="1" hangingPunct="1"/>
            <a:r>
              <a:rPr lang="en-US" smtClean="0"/>
              <a:t>DFS: Các loại cạnh</a:t>
            </a:r>
          </a:p>
        </p:txBody>
      </p:sp>
      <p:sp>
        <p:nvSpPr>
          <p:cNvPr id="155653" name="Rectangle 3"/>
          <p:cNvSpPr>
            <a:spLocks noGrp="1" noChangeArrowheads="1"/>
          </p:cNvSpPr>
          <p:nvPr>
            <p:ph type="body" idx="1"/>
          </p:nvPr>
        </p:nvSpPr>
        <p:spPr>
          <a:xfrm>
            <a:off x="179388" y="1484313"/>
            <a:ext cx="6400827" cy="5068887"/>
          </a:xfrm>
        </p:spPr>
        <p:txBody>
          <a:bodyPr/>
          <a:lstStyle/>
          <a:p>
            <a:pPr algn="just" eaLnBrk="1" hangingPunct="1">
              <a:spcBef>
                <a:spcPts val="1200"/>
              </a:spcBef>
            </a:pPr>
            <a:r>
              <a:rPr lang="en-US" b="1" i="1" smtClean="0">
                <a:solidFill>
                  <a:srgbClr val="C00000"/>
                </a:solidFill>
              </a:rPr>
              <a:t>Định lý:</a:t>
            </a:r>
            <a:r>
              <a:rPr lang="en-US" i="1" smtClean="0">
                <a:solidFill>
                  <a:srgbClr val="C00000"/>
                </a:solidFill>
              </a:rPr>
              <a:t> Nếu G là đồ thị vô hướng, thì DFS chỉ sản sinh ra cạnh của cây và cạnh ngược.</a:t>
            </a:r>
          </a:p>
          <a:p>
            <a:pPr algn="just" eaLnBrk="1" hangingPunct="1">
              <a:spcBef>
                <a:spcPts val="1200"/>
              </a:spcBef>
            </a:pPr>
            <a:r>
              <a:rPr lang="en-US" smtClean="0"/>
              <a:t>Chứng minh bằng phản chứng:</a:t>
            </a:r>
          </a:p>
          <a:p>
            <a:pPr lvl="1" algn="just" eaLnBrk="1" hangingPunct="1">
              <a:spcBef>
                <a:spcPts val="1200"/>
              </a:spcBef>
            </a:pPr>
            <a:r>
              <a:rPr lang="en-US" smtClean="0"/>
              <a:t>Giả sử có cạnh tới (forward edge)</a:t>
            </a:r>
          </a:p>
          <a:p>
            <a:pPr lvl="1" algn="just" eaLnBrk="1" hangingPunct="1">
              <a:spcBef>
                <a:spcPts val="1200"/>
              </a:spcBef>
            </a:pPr>
            <a:r>
              <a:rPr lang="en-US" smtClean="0"/>
              <a:t>Nhưng khi đó </a:t>
            </a:r>
            <a:r>
              <a:rPr lang="en-US" i="1" smtClean="0"/>
              <a:t>F </a:t>
            </a:r>
            <a:r>
              <a:rPr lang="en-US" smtClean="0"/>
              <a:t>phải là cạnh ngược (back edge)?!</a:t>
            </a:r>
          </a:p>
        </p:txBody>
      </p:sp>
      <p:sp>
        <p:nvSpPr>
          <p:cNvPr id="155654" name="Oval 4"/>
          <p:cNvSpPr>
            <a:spLocks noChangeArrowheads="1"/>
          </p:cNvSpPr>
          <p:nvPr/>
        </p:nvSpPr>
        <p:spPr bwMode="auto">
          <a:xfrm>
            <a:off x="8231247" y="2625714"/>
            <a:ext cx="685800" cy="685800"/>
          </a:xfrm>
          <a:prstGeom prst="ellipse">
            <a:avLst/>
          </a:prstGeom>
          <a:noFill/>
          <a:ln w="28575">
            <a:solidFill>
              <a:schemeClr val="tx1"/>
            </a:solidFill>
            <a:round/>
            <a:headEnd/>
            <a:tailEnd/>
          </a:ln>
        </p:spPr>
        <p:txBody>
          <a:bodyPr wrap="none" anchor="ctr"/>
          <a:lstStyle/>
          <a:p>
            <a:pPr algn="ctr" eaLnBrk="0" hangingPunct="0"/>
            <a:r>
              <a:rPr lang="en-US" sz="1600" b="1" i="1" u="none">
                <a:solidFill>
                  <a:srgbClr val="800080"/>
                </a:solidFill>
              </a:rPr>
              <a:t>sourc</a:t>
            </a:r>
            <a:r>
              <a:rPr lang="en-US" b="1" i="1" u="none">
                <a:solidFill>
                  <a:srgbClr val="800080"/>
                </a:solidFill>
              </a:rPr>
              <a:t>e</a:t>
            </a:r>
          </a:p>
        </p:txBody>
      </p:sp>
      <p:sp>
        <p:nvSpPr>
          <p:cNvPr id="155655" name="Oval 5"/>
          <p:cNvSpPr>
            <a:spLocks noChangeArrowheads="1"/>
          </p:cNvSpPr>
          <p:nvPr/>
        </p:nvSpPr>
        <p:spPr bwMode="auto">
          <a:xfrm>
            <a:off x="7545447" y="4073514"/>
            <a:ext cx="685800" cy="685800"/>
          </a:xfrm>
          <a:prstGeom prst="ellipse">
            <a:avLst/>
          </a:prstGeom>
          <a:noFill/>
          <a:ln w="28575">
            <a:solidFill>
              <a:schemeClr val="tx1"/>
            </a:solidFill>
            <a:round/>
            <a:headEnd/>
            <a:tailEnd/>
          </a:ln>
        </p:spPr>
        <p:txBody>
          <a:bodyPr wrap="none" anchor="ctr"/>
          <a:lstStyle/>
          <a:p>
            <a:endParaRPr lang="en-US"/>
          </a:p>
        </p:txBody>
      </p:sp>
      <p:sp>
        <p:nvSpPr>
          <p:cNvPr id="155656" name="Oval 6"/>
          <p:cNvSpPr>
            <a:spLocks noChangeArrowheads="1"/>
          </p:cNvSpPr>
          <p:nvPr/>
        </p:nvSpPr>
        <p:spPr bwMode="auto">
          <a:xfrm>
            <a:off x="6859647" y="5521314"/>
            <a:ext cx="685800" cy="685800"/>
          </a:xfrm>
          <a:prstGeom prst="ellipse">
            <a:avLst/>
          </a:prstGeom>
          <a:noFill/>
          <a:ln w="28575">
            <a:solidFill>
              <a:schemeClr val="tx1"/>
            </a:solidFill>
            <a:round/>
            <a:headEnd/>
            <a:tailEnd/>
          </a:ln>
        </p:spPr>
        <p:txBody>
          <a:bodyPr wrap="none" anchor="ctr"/>
          <a:lstStyle/>
          <a:p>
            <a:endParaRPr lang="en-US"/>
          </a:p>
        </p:txBody>
      </p:sp>
      <p:cxnSp>
        <p:nvCxnSpPr>
          <p:cNvPr id="155657" name="AutoShape 7"/>
          <p:cNvCxnSpPr>
            <a:cxnSpLocks noChangeShapeType="1"/>
            <a:stCxn id="155654" idx="3"/>
            <a:endCxn id="155655" idx="7"/>
          </p:cNvCxnSpPr>
          <p:nvPr/>
        </p:nvCxnSpPr>
        <p:spPr bwMode="auto">
          <a:xfrm flipH="1">
            <a:off x="8131235" y="3225789"/>
            <a:ext cx="200025" cy="933450"/>
          </a:xfrm>
          <a:prstGeom prst="straightConnector1">
            <a:avLst/>
          </a:prstGeom>
          <a:noFill/>
          <a:ln w="28575">
            <a:solidFill>
              <a:schemeClr val="tx2"/>
            </a:solidFill>
            <a:round/>
            <a:headEnd/>
            <a:tailEnd/>
          </a:ln>
        </p:spPr>
      </p:cxnSp>
      <p:cxnSp>
        <p:nvCxnSpPr>
          <p:cNvPr id="155658" name="AutoShape 8"/>
          <p:cNvCxnSpPr>
            <a:cxnSpLocks noChangeShapeType="1"/>
            <a:stCxn id="155655" idx="3"/>
            <a:endCxn id="155656" idx="7"/>
          </p:cNvCxnSpPr>
          <p:nvPr/>
        </p:nvCxnSpPr>
        <p:spPr bwMode="auto">
          <a:xfrm flipH="1">
            <a:off x="7445435" y="4673589"/>
            <a:ext cx="200025" cy="933450"/>
          </a:xfrm>
          <a:prstGeom prst="straightConnector1">
            <a:avLst/>
          </a:prstGeom>
          <a:noFill/>
          <a:ln w="28575">
            <a:solidFill>
              <a:schemeClr val="tx2"/>
            </a:solidFill>
            <a:round/>
            <a:headEnd/>
            <a:tailEnd/>
          </a:ln>
        </p:spPr>
      </p:cxnSp>
      <p:cxnSp>
        <p:nvCxnSpPr>
          <p:cNvPr id="155659" name="AutoShape 9"/>
          <p:cNvCxnSpPr>
            <a:cxnSpLocks noChangeShapeType="1"/>
            <a:stCxn id="155656" idx="1"/>
            <a:endCxn id="155654" idx="2"/>
          </p:cNvCxnSpPr>
          <p:nvPr/>
        </p:nvCxnSpPr>
        <p:spPr bwMode="auto">
          <a:xfrm rot="-5400000">
            <a:off x="6269097" y="3659177"/>
            <a:ext cx="2638425" cy="1257300"/>
          </a:xfrm>
          <a:prstGeom prst="curvedConnector2">
            <a:avLst/>
          </a:prstGeom>
          <a:noFill/>
          <a:ln w="28575">
            <a:solidFill>
              <a:schemeClr val="tx1"/>
            </a:solidFill>
            <a:round/>
            <a:headEnd/>
            <a:tailEnd/>
          </a:ln>
        </p:spPr>
      </p:cxnSp>
      <p:sp>
        <p:nvSpPr>
          <p:cNvPr id="155660" name="Text Box 10"/>
          <p:cNvSpPr txBox="1">
            <a:spLocks noChangeArrowheads="1"/>
          </p:cNvSpPr>
          <p:nvPr/>
        </p:nvSpPr>
        <p:spPr bwMode="auto">
          <a:xfrm>
            <a:off x="7077135" y="3097202"/>
            <a:ext cx="481012" cy="396875"/>
          </a:xfrm>
          <a:prstGeom prst="rect">
            <a:avLst/>
          </a:prstGeom>
          <a:noFill/>
          <a:ln w="28575">
            <a:noFill/>
            <a:miter lim="800000"/>
            <a:headEnd/>
            <a:tailEnd/>
          </a:ln>
        </p:spPr>
        <p:txBody>
          <a:bodyPr wrap="none">
            <a:spAutoFit/>
          </a:bodyPr>
          <a:lstStyle/>
          <a:p>
            <a:pPr algn="ctr" eaLnBrk="0" hangingPunct="0"/>
            <a:r>
              <a:rPr lang="en-US" b="1" i="1" u="none"/>
              <a:t>F?</a:t>
            </a:r>
          </a:p>
        </p:txBody>
      </p:sp>
    </p:spTree>
  </p:cSld>
  <p:clrMapOvr>
    <a:masterClrMapping/>
  </p:clrMapOvr>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6675" name="Slide Number Placeholder 4"/>
          <p:cNvSpPr>
            <a:spLocks noGrp="1"/>
          </p:cNvSpPr>
          <p:nvPr>
            <p:ph type="sldNum" sz="quarter" idx="11"/>
          </p:nvPr>
        </p:nvSpPr>
        <p:spPr>
          <a:noFill/>
        </p:spPr>
        <p:txBody>
          <a:bodyPr/>
          <a:lstStyle/>
          <a:p>
            <a:fld id="{F75B0794-8991-43FC-8AE9-5F343D172CEE}" type="slidenum">
              <a:rPr lang="en-US"/>
              <a:pPr/>
              <a:t>258</a:t>
            </a:fld>
            <a:endParaRPr lang="en-US"/>
          </a:p>
        </p:txBody>
      </p:sp>
      <p:sp>
        <p:nvSpPr>
          <p:cNvPr id="156676" name="Rectangle 2"/>
          <p:cNvSpPr>
            <a:spLocks noGrp="1" noChangeArrowheads="1"/>
          </p:cNvSpPr>
          <p:nvPr>
            <p:ph type="title"/>
          </p:nvPr>
        </p:nvSpPr>
        <p:spPr/>
        <p:txBody>
          <a:bodyPr/>
          <a:lstStyle/>
          <a:p>
            <a:pPr eaLnBrk="1" hangingPunct="1"/>
            <a:r>
              <a:rPr lang="en-US" smtClean="0"/>
              <a:t>DFS: Các loại cạnh</a:t>
            </a:r>
          </a:p>
        </p:txBody>
      </p:sp>
      <p:sp>
        <p:nvSpPr>
          <p:cNvPr id="156677" name="Rectangle 3"/>
          <p:cNvSpPr>
            <a:spLocks noGrp="1" noChangeArrowheads="1"/>
          </p:cNvSpPr>
          <p:nvPr>
            <p:ph type="body" idx="1"/>
          </p:nvPr>
        </p:nvSpPr>
        <p:spPr>
          <a:xfrm>
            <a:off x="179388" y="1484313"/>
            <a:ext cx="6553200" cy="5068887"/>
          </a:xfrm>
        </p:spPr>
        <p:txBody>
          <a:bodyPr/>
          <a:lstStyle/>
          <a:p>
            <a:pPr algn="just" eaLnBrk="1" hangingPunct="1"/>
            <a:r>
              <a:rPr lang="en-US" smtClean="0"/>
              <a:t>Giả sử có cạnh vòng (cross edge)</a:t>
            </a:r>
          </a:p>
          <a:p>
            <a:pPr lvl="1" algn="just" eaLnBrk="1" hangingPunct="1"/>
            <a:r>
              <a:rPr lang="en-US" smtClean="0"/>
              <a:t>Khi đó </a:t>
            </a:r>
            <a:r>
              <a:rPr lang="en-US" i="1" smtClean="0"/>
              <a:t>C</a:t>
            </a:r>
            <a:r>
              <a:rPr lang="en-US" smtClean="0"/>
              <a:t> không thể là cạnh vòng bởi vì:</a:t>
            </a:r>
          </a:p>
          <a:p>
            <a:pPr lvl="1" algn="just" eaLnBrk="1" hangingPunct="1"/>
            <a:r>
              <a:rPr lang="en-US" smtClean="0"/>
              <a:t>Nó phải được khảo sát từ một trong hai đỉnh đầu mút và trở thành cạnh của cây trước khi đỉnh kia được khảo sát</a:t>
            </a:r>
          </a:p>
          <a:p>
            <a:pPr lvl="1" algn="just" eaLnBrk="1" hangingPunct="1"/>
            <a:r>
              <a:rPr lang="en-US" smtClean="0"/>
              <a:t>Do đó bức tranh bên là không đúng…cả hai cạnh bên không thể là cạnh của cây</a:t>
            </a:r>
          </a:p>
        </p:txBody>
      </p:sp>
      <p:sp>
        <p:nvSpPr>
          <p:cNvPr id="156678" name="Oval 4"/>
          <p:cNvSpPr>
            <a:spLocks noChangeArrowheads="1"/>
          </p:cNvSpPr>
          <p:nvPr/>
        </p:nvSpPr>
        <p:spPr bwMode="auto">
          <a:xfrm>
            <a:off x="7391400" y="2743200"/>
            <a:ext cx="685800" cy="685800"/>
          </a:xfrm>
          <a:prstGeom prst="ellipse">
            <a:avLst/>
          </a:prstGeom>
          <a:noFill/>
          <a:ln w="28575">
            <a:solidFill>
              <a:schemeClr val="tx1"/>
            </a:solidFill>
            <a:round/>
            <a:headEnd/>
            <a:tailEnd/>
          </a:ln>
        </p:spPr>
        <p:txBody>
          <a:bodyPr wrap="none" anchor="ctr"/>
          <a:lstStyle/>
          <a:p>
            <a:pPr algn="ctr" eaLnBrk="0" hangingPunct="0"/>
            <a:r>
              <a:rPr lang="en-US" sz="1600" b="1" i="1" u="none">
                <a:solidFill>
                  <a:srgbClr val="800080"/>
                </a:solidFill>
              </a:rPr>
              <a:t>source</a:t>
            </a:r>
          </a:p>
        </p:txBody>
      </p:sp>
      <p:sp>
        <p:nvSpPr>
          <p:cNvPr id="156679" name="Oval 5"/>
          <p:cNvSpPr>
            <a:spLocks noChangeArrowheads="1"/>
          </p:cNvSpPr>
          <p:nvPr/>
        </p:nvSpPr>
        <p:spPr bwMode="auto">
          <a:xfrm>
            <a:off x="7391400" y="4114800"/>
            <a:ext cx="685800" cy="685800"/>
          </a:xfrm>
          <a:prstGeom prst="ellipse">
            <a:avLst/>
          </a:prstGeom>
          <a:noFill/>
          <a:ln w="28575">
            <a:solidFill>
              <a:schemeClr val="tx1"/>
            </a:solidFill>
            <a:round/>
            <a:headEnd/>
            <a:tailEnd/>
          </a:ln>
        </p:spPr>
        <p:txBody>
          <a:bodyPr wrap="none" anchor="ctr"/>
          <a:lstStyle/>
          <a:p>
            <a:pPr algn="ctr" eaLnBrk="0" hangingPunct="0"/>
            <a:endParaRPr lang="en-US" b="1" i="1" u="none">
              <a:solidFill>
                <a:schemeClr val="accent1"/>
              </a:solidFill>
            </a:endParaRPr>
          </a:p>
        </p:txBody>
      </p:sp>
      <p:sp>
        <p:nvSpPr>
          <p:cNvPr id="156680" name="Oval 6"/>
          <p:cNvSpPr>
            <a:spLocks noChangeArrowheads="1"/>
          </p:cNvSpPr>
          <p:nvPr/>
        </p:nvSpPr>
        <p:spPr bwMode="auto">
          <a:xfrm>
            <a:off x="8305800" y="5486400"/>
            <a:ext cx="685800" cy="685800"/>
          </a:xfrm>
          <a:prstGeom prst="ellipse">
            <a:avLst/>
          </a:prstGeom>
          <a:noFill/>
          <a:ln w="28575">
            <a:solidFill>
              <a:schemeClr val="tx1"/>
            </a:solidFill>
            <a:round/>
            <a:headEnd/>
            <a:tailEnd/>
          </a:ln>
        </p:spPr>
        <p:txBody>
          <a:bodyPr wrap="none" anchor="ctr"/>
          <a:lstStyle/>
          <a:p>
            <a:pPr algn="ctr" eaLnBrk="0" hangingPunct="0"/>
            <a:endParaRPr lang="en-US" b="1" i="1" u="none">
              <a:solidFill>
                <a:schemeClr val="accent1"/>
              </a:solidFill>
            </a:endParaRPr>
          </a:p>
        </p:txBody>
      </p:sp>
      <p:sp>
        <p:nvSpPr>
          <p:cNvPr id="156681" name="Oval 7"/>
          <p:cNvSpPr>
            <a:spLocks noChangeArrowheads="1"/>
          </p:cNvSpPr>
          <p:nvPr/>
        </p:nvSpPr>
        <p:spPr bwMode="auto">
          <a:xfrm>
            <a:off x="6553200" y="5486400"/>
            <a:ext cx="685800" cy="685800"/>
          </a:xfrm>
          <a:prstGeom prst="ellipse">
            <a:avLst/>
          </a:prstGeom>
          <a:noFill/>
          <a:ln w="28575">
            <a:solidFill>
              <a:schemeClr val="tx1"/>
            </a:solidFill>
            <a:round/>
            <a:headEnd/>
            <a:tailEnd/>
          </a:ln>
        </p:spPr>
        <p:txBody>
          <a:bodyPr wrap="none" anchor="ctr"/>
          <a:lstStyle/>
          <a:p>
            <a:pPr algn="ctr" eaLnBrk="0" hangingPunct="0"/>
            <a:endParaRPr lang="en-US" b="1" i="1" u="none">
              <a:solidFill>
                <a:schemeClr val="accent1"/>
              </a:solidFill>
            </a:endParaRPr>
          </a:p>
        </p:txBody>
      </p:sp>
      <p:cxnSp>
        <p:nvCxnSpPr>
          <p:cNvPr id="156682" name="AutoShape 8"/>
          <p:cNvCxnSpPr>
            <a:cxnSpLocks noChangeShapeType="1"/>
            <a:stCxn id="156678" idx="4"/>
            <a:endCxn id="156679" idx="0"/>
          </p:cNvCxnSpPr>
          <p:nvPr/>
        </p:nvCxnSpPr>
        <p:spPr bwMode="auto">
          <a:xfrm>
            <a:off x="7734300" y="3443288"/>
            <a:ext cx="0" cy="657225"/>
          </a:xfrm>
          <a:prstGeom prst="straightConnector1">
            <a:avLst/>
          </a:prstGeom>
          <a:noFill/>
          <a:ln w="28575">
            <a:solidFill>
              <a:schemeClr val="tx2"/>
            </a:solidFill>
            <a:round/>
            <a:headEnd/>
            <a:tailEnd/>
          </a:ln>
        </p:spPr>
      </p:cxnSp>
      <p:cxnSp>
        <p:nvCxnSpPr>
          <p:cNvPr id="156683" name="AutoShape 9"/>
          <p:cNvCxnSpPr>
            <a:cxnSpLocks noChangeShapeType="1"/>
            <a:stCxn id="156679" idx="5"/>
            <a:endCxn id="156680" idx="0"/>
          </p:cNvCxnSpPr>
          <p:nvPr/>
        </p:nvCxnSpPr>
        <p:spPr bwMode="auto">
          <a:xfrm>
            <a:off x="7977188" y="4714875"/>
            <a:ext cx="671512" cy="757238"/>
          </a:xfrm>
          <a:prstGeom prst="straightConnector1">
            <a:avLst/>
          </a:prstGeom>
          <a:noFill/>
          <a:ln w="28575">
            <a:solidFill>
              <a:schemeClr val="tx2"/>
            </a:solidFill>
            <a:round/>
            <a:headEnd/>
            <a:tailEnd/>
          </a:ln>
        </p:spPr>
      </p:cxnSp>
      <p:cxnSp>
        <p:nvCxnSpPr>
          <p:cNvPr id="156684" name="AutoShape 10"/>
          <p:cNvCxnSpPr>
            <a:cxnSpLocks noChangeShapeType="1"/>
            <a:stCxn id="156679" idx="3"/>
            <a:endCxn id="156681" idx="0"/>
          </p:cNvCxnSpPr>
          <p:nvPr/>
        </p:nvCxnSpPr>
        <p:spPr bwMode="auto">
          <a:xfrm flipH="1">
            <a:off x="6896100" y="4714875"/>
            <a:ext cx="595313" cy="757238"/>
          </a:xfrm>
          <a:prstGeom prst="straightConnector1">
            <a:avLst/>
          </a:prstGeom>
          <a:noFill/>
          <a:ln w="28575">
            <a:solidFill>
              <a:schemeClr val="tx2"/>
            </a:solidFill>
            <a:round/>
            <a:headEnd/>
            <a:tailEnd/>
          </a:ln>
        </p:spPr>
      </p:cxnSp>
      <p:cxnSp>
        <p:nvCxnSpPr>
          <p:cNvPr id="156685" name="AutoShape 11"/>
          <p:cNvCxnSpPr>
            <a:cxnSpLocks noChangeShapeType="1"/>
            <a:stCxn id="156680" idx="2"/>
            <a:endCxn id="156681" idx="6"/>
          </p:cNvCxnSpPr>
          <p:nvPr/>
        </p:nvCxnSpPr>
        <p:spPr bwMode="auto">
          <a:xfrm flipH="1">
            <a:off x="7253288" y="5829300"/>
            <a:ext cx="1038225" cy="0"/>
          </a:xfrm>
          <a:prstGeom prst="straightConnector1">
            <a:avLst/>
          </a:prstGeom>
          <a:noFill/>
          <a:ln w="28575">
            <a:solidFill>
              <a:schemeClr val="tx1"/>
            </a:solidFill>
            <a:round/>
            <a:headEnd/>
            <a:tailEnd/>
          </a:ln>
        </p:spPr>
      </p:cxnSp>
      <p:sp>
        <p:nvSpPr>
          <p:cNvPr id="156686" name="Text Box 12"/>
          <p:cNvSpPr txBox="1">
            <a:spLocks noChangeArrowheads="1"/>
          </p:cNvSpPr>
          <p:nvPr/>
        </p:nvSpPr>
        <p:spPr bwMode="auto">
          <a:xfrm>
            <a:off x="7608888" y="5805488"/>
            <a:ext cx="481012" cy="396875"/>
          </a:xfrm>
          <a:prstGeom prst="rect">
            <a:avLst/>
          </a:prstGeom>
          <a:noFill/>
          <a:ln w="28575">
            <a:noFill/>
            <a:miter lim="800000"/>
            <a:headEnd/>
            <a:tailEnd/>
          </a:ln>
        </p:spPr>
        <p:txBody>
          <a:bodyPr wrap="none">
            <a:spAutoFit/>
          </a:bodyPr>
          <a:lstStyle/>
          <a:p>
            <a:pPr algn="ctr" eaLnBrk="0" hangingPunct="0"/>
            <a:r>
              <a:rPr lang="en-US" b="1" i="1" u="none">
                <a:solidFill>
                  <a:srgbClr val="800080"/>
                </a:solidFill>
              </a:rPr>
              <a:t>C?</a:t>
            </a:r>
          </a:p>
        </p:txBody>
      </p:sp>
    </p:spTree>
  </p:cSld>
  <p:clrMapOvr>
    <a:masterClrMapping/>
  </p:clrMapOvr>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57699" name="Slide Number Placeholder 4"/>
          <p:cNvSpPr>
            <a:spLocks noGrp="1"/>
          </p:cNvSpPr>
          <p:nvPr>
            <p:ph type="sldNum" sz="quarter" idx="11"/>
          </p:nvPr>
        </p:nvSpPr>
        <p:spPr>
          <a:noFill/>
        </p:spPr>
        <p:txBody>
          <a:bodyPr/>
          <a:lstStyle/>
          <a:p>
            <a:fld id="{6B5058F9-AFDD-42D7-9A4C-ED70B1B75649}" type="slidenum">
              <a:rPr lang="en-US"/>
              <a:pPr/>
              <a:t>259</a:t>
            </a:fld>
            <a:endParaRPr lang="en-US"/>
          </a:p>
        </p:txBody>
      </p:sp>
      <p:sp>
        <p:nvSpPr>
          <p:cNvPr id="157700" name="Rectangle 2"/>
          <p:cNvSpPr>
            <a:spLocks noGrp="1" noChangeArrowheads="1"/>
          </p:cNvSpPr>
          <p:nvPr>
            <p:ph type="title"/>
          </p:nvPr>
        </p:nvSpPr>
        <p:spPr/>
        <p:txBody>
          <a:bodyPr/>
          <a:lstStyle/>
          <a:p>
            <a:pPr eaLnBrk="1" hangingPunct="1"/>
            <a:r>
              <a:rPr lang="en-US" smtClean="0"/>
              <a:t>DFS: Phân biệt các loại cạnh</a:t>
            </a:r>
          </a:p>
        </p:txBody>
      </p:sp>
      <p:sp>
        <p:nvSpPr>
          <p:cNvPr id="157701" name="Rectangle 3"/>
          <p:cNvSpPr>
            <a:spLocks noGrp="1" noChangeArrowheads="1"/>
          </p:cNvSpPr>
          <p:nvPr>
            <p:ph type="body" idx="1"/>
          </p:nvPr>
        </p:nvSpPr>
        <p:spPr>
          <a:xfrm>
            <a:off x="179388" y="1484313"/>
            <a:ext cx="8640762" cy="5068887"/>
          </a:xfrm>
        </p:spPr>
        <p:txBody>
          <a:bodyPr/>
          <a:lstStyle/>
          <a:p>
            <a:pPr marL="533400" indent="-533400" algn="just" eaLnBrk="1" hangingPunct="1">
              <a:spcBef>
                <a:spcPts val="1200"/>
              </a:spcBef>
            </a:pPr>
            <a:r>
              <a:rPr lang="en-US" smtClean="0"/>
              <a:t>Dễ dàng phân biệt các loại cạnh </a:t>
            </a:r>
            <a:r>
              <a:rPr lang="en-US" smtClean="0">
                <a:latin typeface=".VnTime" pitchFamily="34" charset="0"/>
              </a:rPr>
              <a:t>nhê ph©n tÝch mµu cña c¸c ®Ønh vµ/hoÆc xÐt c¸c gi¸ trÞ cña c¸c mèc thêi gian </a:t>
            </a:r>
            <a:r>
              <a:rPr lang="en-US" i="1" smtClean="0">
                <a:latin typeface=".VnTime" pitchFamily="34" charset="0"/>
              </a:rPr>
              <a:t>d</a:t>
            </a:r>
            <a:r>
              <a:rPr lang="en-US" smtClean="0">
                <a:latin typeface=".VnTime" pitchFamily="34" charset="0"/>
              </a:rPr>
              <a:t> vµ </a:t>
            </a:r>
            <a:r>
              <a:rPr lang="en-US" i="1" smtClean="0">
                <a:latin typeface=".VnTime" pitchFamily="34" charset="0"/>
              </a:rPr>
              <a:t>f</a:t>
            </a:r>
            <a:r>
              <a:rPr lang="en-US" smtClean="0">
                <a:latin typeface=".VnTime" pitchFamily="34" charset="0"/>
              </a:rPr>
              <a:t>. </a:t>
            </a:r>
          </a:p>
          <a:p>
            <a:pPr marL="914400" lvl="1" indent="-457200" algn="just" eaLnBrk="1" hangingPunct="1">
              <a:spcBef>
                <a:spcPts val="1200"/>
              </a:spcBef>
            </a:pPr>
            <a:r>
              <a:rPr lang="en-US" smtClean="0"/>
              <a:t>Khi ta duyệt cạnh </a:t>
            </a:r>
            <a:r>
              <a:rPr lang="en-US" i="1" smtClean="0"/>
              <a:t>e</a:t>
            </a:r>
            <a:r>
              <a:rPr lang="en-US" smtClean="0"/>
              <a:t>=(</a:t>
            </a:r>
            <a:r>
              <a:rPr lang="en-US" i="1" smtClean="0"/>
              <a:t>u, v</a:t>
            </a:r>
            <a:r>
              <a:rPr lang="en-US" smtClean="0"/>
              <a:t>) từ đỉnh </a:t>
            </a:r>
            <a:r>
              <a:rPr lang="en-US" i="1" smtClean="0"/>
              <a:t>u</a:t>
            </a:r>
            <a:r>
              <a:rPr lang="en-US" smtClean="0"/>
              <a:t>, căn cứ vào màu của </a:t>
            </a:r>
            <a:r>
              <a:rPr lang="en-US" i="1" smtClean="0"/>
              <a:t>v </a:t>
            </a:r>
            <a:r>
              <a:rPr lang="en-US" smtClean="0"/>
              <a:t> ta có thể  biết cạnh này thuộc loại cạnh nào:</a:t>
            </a:r>
          </a:p>
          <a:p>
            <a:pPr marL="1295400" lvl="2" indent="-381000" algn="just" eaLnBrk="1" hangingPunct="1">
              <a:spcBef>
                <a:spcPts val="1200"/>
              </a:spcBef>
              <a:buFontTx/>
              <a:buNone/>
            </a:pPr>
            <a:r>
              <a:rPr lang="en-US" smtClean="0"/>
              <a:t>1.  WHITE cho biết </a:t>
            </a:r>
            <a:r>
              <a:rPr lang="en-US" i="1" smtClean="0"/>
              <a:t>e</a:t>
            </a:r>
            <a:r>
              <a:rPr lang="en-US" smtClean="0"/>
              <a:t> là cạnh của cây</a:t>
            </a:r>
          </a:p>
          <a:p>
            <a:pPr marL="1295400" lvl="2" indent="-381000" algn="just" eaLnBrk="1" hangingPunct="1">
              <a:spcBef>
                <a:spcPts val="1200"/>
              </a:spcBef>
              <a:buFontTx/>
              <a:buNone/>
            </a:pPr>
            <a:r>
              <a:rPr lang="en-US" smtClean="0"/>
              <a:t>2.  GRAY cho biết </a:t>
            </a:r>
            <a:r>
              <a:rPr lang="en-US" i="1" smtClean="0"/>
              <a:t>e</a:t>
            </a:r>
            <a:r>
              <a:rPr lang="en-US" smtClean="0"/>
              <a:t> là cạnh ngược</a:t>
            </a:r>
          </a:p>
          <a:p>
            <a:pPr marL="1295400" lvl="2" indent="-381000" algn="just" eaLnBrk="1" hangingPunct="1">
              <a:spcBef>
                <a:spcPts val="1200"/>
              </a:spcBef>
              <a:buFontTx/>
              <a:buAutoNum type="arabicPeriod" startAt="3"/>
            </a:pPr>
            <a:r>
              <a:rPr lang="en-US" smtClean="0"/>
              <a:t>BLACK cho biết </a:t>
            </a:r>
            <a:r>
              <a:rPr lang="en-US" i="1" smtClean="0"/>
              <a:t>e</a:t>
            </a:r>
            <a:r>
              <a:rPr lang="en-US" smtClean="0"/>
              <a:t> là cạnh tới hoặc vòng</a:t>
            </a:r>
          </a:p>
          <a:p>
            <a:pPr marL="533400" indent="-533400" eaLnBrk="1" hangingPunct="1">
              <a:buNone/>
            </a:pPr>
            <a:endParaRPr lang="en-US" smtClean="0">
              <a:latin typeface=".VnTime" pitchFamily="34" charset="0"/>
            </a:endParaRPr>
          </a:p>
          <a:p>
            <a:pPr marL="533400" indent="-533400" eaLnBrk="1" hangingPunct="1">
              <a:buFontTx/>
              <a:buNone/>
            </a:pPr>
            <a:endParaRPr lang="en-US" smtClean="0">
              <a:latin typeface=".VnTime" pitchFamily="34" charset="0"/>
            </a:endParaRPr>
          </a:p>
        </p:txBody>
      </p:sp>
    </p:spTree>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0771" name="Slide Number Placeholder 4"/>
          <p:cNvSpPr>
            <a:spLocks noGrp="1"/>
          </p:cNvSpPr>
          <p:nvPr>
            <p:ph type="sldNum" sz="quarter" idx="11"/>
          </p:nvPr>
        </p:nvSpPr>
        <p:spPr>
          <a:noFill/>
        </p:spPr>
        <p:txBody>
          <a:bodyPr/>
          <a:lstStyle/>
          <a:p>
            <a:fld id="{2A6DC2A8-6C5C-4FB1-909E-4B4EA42799C2}" type="slidenum">
              <a:rPr lang="en-US"/>
              <a:pPr/>
              <a:t>260</a:t>
            </a:fld>
            <a:endParaRPr lang="en-US"/>
          </a:p>
        </p:txBody>
      </p:sp>
      <p:sp>
        <p:nvSpPr>
          <p:cNvPr id="160772" name="Rectangle 2"/>
          <p:cNvSpPr>
            <a:spLocks noGrp="1" noChangeArrowheads="1"/>
          </p:cNvSpPr>
          <p:nvPr>
            <p:ph type="title"/>
          </p:nvPr>
        </p:nvSpPr>
        <p:spPr/>
        <p:txBody>
          <a:bodyPr/>
          <a:lstStyle/>
          <a:p>
            <a:pPr eaLnBrk="1" hangingPunct="1"/>
            <a:r>
              <a:rPr lang="en-US" smtClean="0"/>
              <a:t>Phân tích DFS</a:t>
            </a:r>
          </a:p>
        </p:txBody>
      </p:sp>
      <p:sp>
        <p:nvSpPr>
          <p:cNvPr id="862211" name="Rectangle 3"/>
          <p:cNvSpPr>
            <a:spLocks noGrp="1" noChangeArrowheads="1"/>
          </p:cNvSpPr>
          <p:nvPr>
            <p:ph type="body" idx="1"/>
          </p:nvPr>
        </p:nvSpPr>
        <p:spPr>
          <a:xfrm>
            <a:off x="179388" y="1560513"/>
            <a:ext cx="3540125" cy="3101975"/>
          </a:xfrm>
          <a:solidFill>
            <a:srgbClr val="CCECFF"/>
          </a:solidFill>
          <a:ln>
            <a:solidFill>
              <a:schemeClr val="tx1"/>
            </a:solidFill>
          </a:ln>
          <a:effectLst>
            <a:outerShdw dist="107763" dir="2700000" algn="ctr" rotWithShape="0">
              <a:schemeClr val="bg2"/>
            </a:outerShdw>
          </a:effectLst>
        </p:spPr>
        <p:txBody>
          <a:bodyPr/>
          <a:lstStyle/>
          <a:p>
            <a:pPr marL="609600" indent="-609600" eaLnBrk="1" hangingPunct="1">
              <a:buFontTx/>
              <a:buNone/>
              <a:defRPr/>
            </a:pPr>
            <a:r>
              <a:rPr lang="en-US" sz="1800" b="1" smtClean="0"/>
              <a:t>(* Main Program*)</a:t>
            </a:r>
          </a:p>
          <a:p>
            <a:pPr marL="609600" indent="-609600" eaLnBrk="1" hangingPunct="1">
              <a:buFontTx/>
              <a:buNone/>
              <a:defRPr/>
            </a:pPr>
            <a:r>
              <a:rPr lang="en-US" sz="1800" smtClean="0"/>
              <a:t>1.  </a:t>
            </a:r>
            <a:r>
              <a:rPr lang="en-US" sz="1800" b="1" smtClean="0"/>
              <a:t>for</a:t>
            </a:r>
            <a:r>
              <a:rPr lang="en-US" sz="1800" smtClean="0"/>
              <a:t> </a:t>
            </a:r>
            <a:r>
              <a:rPr lang="en-US" sz="1800" i="1" smtClean="0"/>
              <a:t>u </a:t>
            </a:r>
            <a:r>
              <a:rPr lang="en-US" sz="1800" i="1" smtClean="0">
                <a:sym typeface="Symbol" pitchFamily="18" charset="2"/>
              </a:rPr>
              <a:t></a:t>
            </a:r>
            <a:r>
              <a:rPr lang="en-US" sz="1800" i="1" smtClean="0"/>
              <a:t> V </a:t>
            </a:r>
            <a:r>
              <a:rPr lang="en-US" sz="1800" b="1" smtClean="0"/>
              <a:t>do</a:t>
            </a:r>
          </a:p>
          <a:p>
            <a:pPr marL="609600" indent="-609600" eaLnBrk="1" hangingPunct="1">
              <a:buFontTx/>
              <a:buNone/>
              <a:defRPr/>
            </a:pPr>
            <a:r>
              <a:rPr lang="en-US" sz="1800" smtClean="0"/>
              <a:t>2.       </a:t>
            </a:r>
            <a:r>
              <a:rPr lang="en-US" sz="1800" i="1" smtClean="0"/>
              <a:t>color</a:t>
            </a:r>
            <a:r>
              <a:rPr lang="en-US" sz="1800" smtClean="0"/>
              <a:t>[</a:t>
            </a:r>
            <a:r>
              <a:rPr lang="en-US" sz="1800" i="1" smtClean="0"/>
              <a:t>u</a:t>
            </a:r>
            <a:r>
              <a:rPr lang="en-US" sz="1800" smtClean="0"/>
              <a:t>] </a:t>
            </a:r>
            <a:r>
              <a:rPr lang="en-US" sz="1800" smtClean="0">
                <a:sym typeface="Symbol" pitchFamily="18" charset="2"/>
              </a:rPr>
              <a:t></a:t>
            </a:r>
            <a:r>
              <a:rPr lang="en-US" sz="1800" smtClean="0"/>
              <a:t> white</a:t>
            </a:r>
          </a:p>
          <a:p>
            <a:pPr marL="609600" indent="-609600" eaLnBrk="1" hangingPunct="1">
              <a:buFontTx/>
              <a:buNone/>
              <a:defRPr/>
            </a:pPr>
            <a:r>
              <a:rPr lang="en-US" sz="1800" smtClean="0"/>
              <a:t>3.       </a:t>
            </a:r>
            <a:r>
              <a:rPr lang="en-US" sz="1800" smtClean="0">
                <a:sym typeface="Symbol" pitchFamily="18" charset="2"/>
              </a:rPr>
              <a:t></a:t>
            </a:r>
            <a:r>
              <a:rPr lang="en-US" sz="1800" smtClean="0"/>
              <a:t>[</a:t>
            </a:r>
            <a:r>
              <a:rPr lang="en-US" sz="1800" i="1" smtClean="0"/>
              <a:t>u</a:t>
            </a:r>
            <a:r>
              <a:rPr lang="en-US" sz="1800" smtClean="0"/>
              <a:t>] </a:t>
            </a:r>
            <a:r>
              <a:rPr lang="en-US" sz="1800" smtClean="0">
                <a:sym typeface="Symbol" pitchFamily="18" charset="2"/>
              </a:rPr>
              <a:t></a:t>
            </a:r>
            <a:r>
              <a:rPr lang="en-US" sz="1800" smtClean="0"/>
              <a:t> NIL</a:t>
            </a:r>
          </a:p>
          <a:p>
            <a:pPr marL="609600" indent="-609600" eaLnBrk="1" hangingPunct="1">
              <a:buFontTx/>
              <a:buNone/>
              <a:defRPr/>
            </a:pPr>
            <a:r>
              <a:rPr lang="en-US" sz="1800" smtClean="0"/>
              <a:t>4.  </a:t>
            </a:r>
            <a:r>
              <a:rPr lang="en-US" sz="1800" i="1" smtClean="0"/>
              <a:t>time</a:t>
            </a:r>
            <a:r>
              <a:rPr lang="en-US" sz="1800" smtClean="0"/>
              <a:t> </a:t>
            </a:r>
            <a:r>
              <a:rPr lang="en-US" sz="1800" smtClean="0">
                <a:sym typeface="Symbol" pitchFamily="18" charset="2"/>
              </a:rPr>
              <a:t></a:t>
            </a:r>
            <a:r>
              <a:rPr lang="en-US" sz="1800" smtClean="0"/>
              <a:t> 0</a:t>
            </a:r>
          </a:p>
          <a:p>
            <a:pPr marL="609600" indent="-609600" eaLnBrk="1" hangingPunct="1">
              <a:buFontTx/>
              <a:buNone/>
              <a:defRPr/>
            </a:pPr>
            <a:r>
              <a:rPr lang="en-US" sz="1800" smtClean="0"/>
              <a:t>5.  </a:t>
            </a:r>
            <a:r>
              <a:rPr lang="en-US" sz="1800" b="1" smtClean="0"/>
              <a:t>for</a:t>
            </a:r>
            <a:r>
              <a:rPr lang="en-US" sz="1800" smtClean="0"/>
              <a:t> </a:t>
            </a:r>
            <a:r>
              <a:rPr lang="en-US" sz="1800" i="1" smtClean="0"/>
              <a:t>u </a:t>
            </a:r>
            <a:r>
              <a:rPr lang="en-US" sz="1800" i="1" smtClean="0">
                <a:sym typeface="Symbol" pitchFamily="18" charset="2"/>
              </a:rPr>
              <a:t></a:t>
            </a:r>
            <a:r>
              <a:rPr lang="en-US" sz="1800" i="1" smtClean="0"/>
              <a:t> V</a:t>
            </a:r>
            <a:r>
              <a:rPr lang="en-US" sz="1800" smtClean="0"/>
              <a:t> </a:t>
            </a:r>
            <a:r>
              <a:rPr lang="en-US" sz="1800" b="1" smtClean="0"/>
              <a:t>do</a:t>
            </a:r>
          </a:p>
          <a:p>
            <a:pPr marL="609600" indent="-609600" eaLnBrk="1" hangingPunct="1">
              <a:buFontTx/>
              <a:buNone/>
              <a:defRPr/>
            </a:pPr>
            <a:r>
              <a:rPr lang="en-US" sz="1800" smtClean="0"/>
              <a:t>6.        </a:t>
            </a:r>
            <a:r>
              <a:rPr lang="en-US" sz="1800" b="1" smtClean="0"/>
              <a:t>if</a:t>
            </a:r>
            <a:r>
              <a:rPr lang="en-US" sz="1800" smtClean="0"/>
              <a:t> </a:t>
            </a:r>
            <a:r>
              <a:rPr lang="en-US" sz="1800" i="1" smtClean="0"/>
              <a:t>color</a:t>
            </a:r>
            <a:r>
              <a:rPr lang="en-US" sz="1800" smtClean="0"/>
              <a:t>[</a:t>
            </a:r>
            <a:r>
              <a:rPr lang="en-US" sz="1800" i="1" smtClean="0"/>
              <a:t>u</a:t>
            </a:r>
            <a:r>
              <a:rPr lang="en-US" sz="1800" smtClean="0"/>
              <a:t>] </a:t>
            </a:r>
            <a:r>
              <a:rPr lang="en-US" sz="1800" smtClean="0">
                <a:sym typeface="Symbol" pitchFamily="18" charset="2"/>
              </a:rPr>
              <a:t>=</a:t>
            </a:r>
            <a:r>
              <a:rPr lang="en-US" sz="1800" smtClean="0"/>
              <a:t> white</a:t>
            </a:r>
          </a:p>
          <a:p>
            <a:pPr marL="609600" indent="-609600" eaLnBrk="1" hangingPunct="1">
              <a:buFontTx/>
              <a:buNone/>
              <a:defRPr/>
            </a:pPr>
            <a:r>
              <a:rPr lang="en-US" sz="1800" smtClean="0"/>
              <a:t>7.                 </a:t>
            </a:r>
            <a:r>
              <a:rPr lang="en-US" sz="1800" b="1" smtClean="0"/>
              <a:t>then</a:t>
            </a:r>
            <a:r>
              <a:rPr lang="en-US" sz="1800" smtClean="0"/>
              <a:t> DFS-Visit(</a:t>
            </a:r>
            <a:r>
              <a:rPr lang="en-US" sz="1800" i="1" smtClean="0"/>
              <a:t>u</a:t>
            </a:r>
            <a:r>
              <a:rPr lang="en-US" sz="1800" smtClean="0"/>
              <a:t>)</a:t>
            </a:r>
          </a:p>
        </p:txBody>
      </p:sp>
      <p:sp>
        <p:nvSpPr>
          <p:cNvPr id="160774" name="Text Box 4"/>
          <p:cNvSpPr txBox="1">
            <a:spLocks noChangeArrowheads="1"/>
          </p:cNvSpPr>
          <p:nvPr/>
        </p:nvSpPr>
        <p:spPr bwMode="auto">
          <a:xfrm>
            <a:off x="117414" y="4875238"/>
            <a:ext cx="3886200" cy="415925"/>
          </a:xfrm>
          <a:prstGeom prst="rect">
            <a:avLst/>
          </a:prstGeom>
          <a:noFill/>
          <a:ln w="19050">
            <a:solidFill>
              <a:schemeClr val="hlink"/>
            </a:solidFill>
            <a:miter lim="800000"/>
            <a:headEnd type="none" w="sm" len="sm"/>
            <a:tailEnd type="none" w="sm" len="sm"/>
          </a:ln>
        </p:spPr>
        <p:txBody>
          <a:bodyPr wrap="none">
            <a:spAutoFit/>
          </a:bodyPr>
          <a:lstStyle/>
          <a:p>
            <a:pPr eaLnBrk="0" hangingPunct="0"/>
            <a:r>
              <a:rPr lang="en-US" b="1" i="1" u="none">
                <a:solidFill>
                  <a:srgbClr val="CC3300"/>
                </a:solidFill>
              </a:rPr>
              <a:t>Các biến time, color</a:t>
            </a:r>
            <a:r>
              <a:rPr lang="en-US" b="1" i="1" u="none">
                <a:solidFill>
                  <a:srgbClr val="A50021"/>
                </a:solidFill>
              </a:rPr>
              <a:t>, </a:t>
            </a:r>
            <a:r>
              <a:rPr lang="en-US" u="none">
                <a:solidFill>
                  <a:srgbClr val="A50021"/>
                </a:solidFill>
                <a:sym typeface="Symbol" pitchFamily="18" charset="2"/>
              </a:rPr>
              <a:t> </a:t>
            </a:r>
            <a:r>
              <a:rPr lang="en-US" i="1" u="none">
                <a:solidFill>
                  <a:srgbClr val="A50021"/>
                </a:solidFill>
                <a:sym typeface="Symbol" pitchFamily="18" charset="2"/>
              </a:rPr>
              <a:t>là toàn cục</a:t>
            </a:r>
            <a:r>
              <a:rPr lang="en-US" b="1" i="1" u="none">
                <a:solidFill>
                  <a:srgbClr val="CC3300"/>
                </a:solidFill>
              </a:rPr>
              <a:t> </a:t>
            </a:r>
            <a:r>
              <a:rPr lang="en-US" u="none"/>
              <a:t>.</a:t>
            </a:r>
          </a:p>
        </p:txBody>
      </p:sp>
      <p:sp>
        <p:nvSpPr>
          <p:cNvPr id="862213" name="Rectangle 5"/>
          <p:cNvSpPr>
            <a:spLocks noChangeArrowheads="1"/>
          </p:cNvSpPr>
          <p:nvPr/>
        </p:nvSpPr>
        <p:spPr bwMode="auto">
          <a:xfrm>
            <a:off x="4176713" y="1592263"/>
            <a:ext cx="4800600" cy="4419600"/>
          </a:xfrm>
          <a:prstGeom prst="rect">
            <a:avLst/>
          </a:prstGeom>
          <a:solidFill>
            <a:srgbClr val="CCECFF"/>
          </a:solidFill>
          <a:ln w="9525">
            <a:solidFill>
              <a:schemeClr val="tx1"/>
            </a:solidFill>
            <a:miter lim="800000"/>
            <a:headEnd/>
            <a:tailEnd/>
          </a:ln>
          <a:effectLst>
            <a:outerShdw dist="107763" dir="2700000" algn="ctr" rotWithShape="0">
              <a:schemeClr val="bg2"/>
            </a:outerShdw>
          </a:effectLst>
        </p:spPr>
        <p:txBody>
          <a:bodyPr lIns="92075" tIns="46038" rIns="92075" bIns="46038"/>
          <a:lstStyle/>
          <a:p>
            <a:pPr marL="609600" indent="-609600" eaLnBrk="0" hangingPunct="0">
              <a:spcBef>
                <a:spcPct val="20000"/>
              </a:spcBef>
              <a:buFont typeface="Wingdings" pitchFamily="2" charset="2"/>
              <a:buNone/>
              <a:defRPr/>
            </a:pPr>
            <a:r>
              <a:rPr lang="en-US" b="1">
                <a:solidFill>
                  <a:srgbClr val="010000"/>
                </a:solidFill>
              </a:rPr>
              <a:t>DFS-Visit(</a:t>
            </a:r>
            <a:r>
              <a:rPr lang="en-US" b="1" i="1">
                <a:solidFill>
                  <a:srgbClr val="010000"/>
                </a:solidFill>
              </a:rPr>
              <a:t>u</a:t>
            </a:r>
            <a:r>
              <a:rPr lang="en-US" b="1">
                <a:solidFill>
                  <a:srgbClr val="010000"/>
                </a:solidFill>
              </a:rPr>
              <a:t>)</a:t>
            </a:r>
            <a:endParaRPr lang="en-US" b="1" i="1">
              <a:solidFill>
                <a:srgbClr val="010000"/>
              </a:solidFill>
            </a:endParaRPr>
          </a:p>
          <a:p>
            <a:pPr marL="609600" indent="-609600" eaLnBrk="0" hangingPunct="0">
              <a:spcBef>
                <a:spcPct val="20000"/>
              </a:spcBef>
              <a:buFont typeface="Wingdings" pitchFamily="2" charset="2"/>
              <a:buAutoNum type="arabicPeriod"/>
              <a:defRPr/>
            </a:pPr>
            <a:r>
              <a:rPr lang="en-US" i="1" u="none">
                <a:solidFill>
                  <a:srgbClr val="010000"/>
                </a:solidFill>
              </a:rPr>
              <a:t>color</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GRAY  (* Thăm đỉnh </a:t>
            </a:r>
            <a:r>
              <a:rPr lang="en-US" i="1" u="none">
                <a:solidFill>
                  <a:srgbClr val="010000"/>
                </a:solidFill>
              </a:rPr>
              <a:t>u *)</a:t>
            </a:r>
            <a:endParaRPr lang="en-US" u="none">
              <a:solidFill>
                <a:srgbClr val="010000"/>
              </a:solidFill>
              <a:sym typeface="Symbol" pitchFamily="18" charset="2"/>
            </a:endParaRPr>
          </a:p>
          <a:p>
            <a:pPr marL="609600" indent="-609600" eaLnBrk="0" hangingPunct="0">
              <a:spcBef>
                <a:spcPct val="20000"/>
              </a:spcBef>
              <a:buFont typeface="Wingdings" pitchFamily="2" charset="2"/>
              <a:buAutoNum type="arabicPeriod"/>
              <a:defRPr/>
            </a:pPr>
            <a:r>
              <a:rPr lang="en-US" i="1" u="none">
                <a:solidFill>
                  <a:srgbClr val="010000"/>
                </a:solidFill>
                <a:sym typeface="Symbol" pitchFamily="18" charset="2"/>
              </a:rPr>
              <a:t>time</a:t>
            </a:r>
            <a:r>
              <a:rPr lang="en-US" u="none">
                <a:solidFill>
                  <a:srgbClr val="010000"/>
                </a:solidFill>
                <a:sym typeface="Symbol" pitchFamily="18" charset="2"/>
              </a:rPr>
              <a:t>  </a:t>
            </a:r>
            <a:r>
              <a:rPr lang="en-US" i="1" u="none">
                <a:solidFill>
                  <a:srgbClr val="010000"/>
                </a:solidFill>
                <a:sym typeface="Symbol" pitchFamily="18" charset="2"/>
              </a:rPr>
              <a:t>time</a:t>
            </a:r>
            <a:r>
              <a:rPr lang="en-US" u="none">
                <a:solidFill>
                  <a:srgbClr val="010000"/>
                </a:solidFill>
                <a:sym typeface="Symbol" pitchFamily="18" charset="2"/>
              </a:rPr>
              <a:t> + 1</a:t>
            </a:r>
            <a:endParaRPr lang="en-US" sz="1400" i="1" u="none">
              <a:solidFill>
                <a:srgbClr val="010000"/>
              </a:solidFill>
              <a:sym typeface="Symbol" pitchFamily="18" charset="2"/>
            </a:endParaRPr>
          </a:p>
          <a:p>
            <a:pPr marL="609600" indent="-609600" eaLnBrk="0" hangingPunct="0">
              <a:spcBef>
                <a:spcPct val="20000"/>
              </a:spcBef>
              <a:buFont typeface="Wingdings" pitchFamily="2" charset="2"/>
              <a:buAutoNum type="arabicPeriod"/>
              <a:defRPr/>
            </a:pPr>
            <a:r>
              <a:rPr lang="en-US" u="none">
                <a:solidFill>
                  <a:srgbClr val="010000"/>
                </a:solidFill>
              </a:rPr>
              <a:t> </a:t>
            </a:r>
            <a:r>
              <a:rPr lang="en-US" i="1" u="none">
                <a:solidFill>
                  <a:srgbClr val="010000"/>
                </a:solidFill>
              </a:rPr>
              <a:t>d</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a:t>
            </a:r>
            <a:r>
              <a:rPr lang="en-US" i="1" u="none">
                <a:solidFill>
                  <a:srgbClr val="010000"/>
                </a:solidFill>
              </a:rPr>
              <a:t>time</a:t>
            </a:r>
            <a:endParaRPr lang="en-US" u="none">
              <a:solidFill>
                <a:srgbClr val="010000"/>
              </a:solidFill>
            </a:endParaRP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for</a:t>
            </a:r>
            <a:r>
              <a:rPr lang="en-US" u="none">
                <a:solidFill>
                  <a:srgbClr val="010000"/>
                </a:solidFill>
              </a:rPr>
              <a:t> each </a:t>
            </a:r>
            <a:r>
              <a:rPr lang="en-US" i="1" u="none">
                <a:solidFill>
                  <a:srgbClr val="010000"/>
                </a:solidFill>
              </a:rPr>
              <a:t>v </a:t>
            </a:r>
            <a:r>
              <a:rPr lang="en-US" u="none">
                <a:solidFill>
                  <a:srgbClr val="010000"/>
                </a:solidFill>
                <a:sym typeface="Symbol" pitchFamily="18" charset="2"/>
              </a:rPr>
              <a:t></a:t>
            </a:r>
            <a:r>
              <a:rPr lang="en-US" i="1" u="none">
                <a:solidFill>
                  <a:srgbClr val="010000"/>
                </a:solidFill>
              </a:rPr>
              <a:t> Adj</a:t>
            </a:r>
            <a:r>
              <a:rPr lang="en-US" u="none">
                <a:solidFill>
                  <a:srgbClr val="010000"/>
                </a:solidFill>
              </a:rPr>
              <a:t>[</a:t>
            </a:r>
            <a:r>
              <a:rPr lang="en-US" i="1" u="none">
                <a:solidFill>
                  <a:srgbClr val="010000"/>
                </a:solidFill>
              </a:rPr>
              <a:t>u</a:t>
            </a:r>
            <a:r>
              <a:rPr lang="en-US" u="none">
                <a:solidFill>
                  <a:srgbClr val="010000"/>
                </a:solidFill>
              </a:rPr>
              <a:t>] </a:t>
            </a:r>
            <a:r>
              <a:rPr lang="en-US" b="1" u="none">
                <a:solidFill>
                  <a:srgbClr val="010000"/>
                </a:solidFill>
              </a:rPr>
              <a:t>do</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if</a:t>
            </a:r>
            <a:r>
              <a:rPr lang="en-US" u="none">
                <a:solidFill>
                  <a:srgbClr val="010000"/>
                </a:solidFill>
              </a:rPr>
              <a:t> </a:t>
            </a:r>
            <a:r>
              <a:rPr lang="en-US" i="1" u="none">
                <a:solidFill>
                  <a:srgbClr val="010000"/>
                </a:solidFill>
              </a:rPr>
              <a:t>color</a:t>
            </a:r>
            <a:r>
              <a:rPr lang="en-US" u="none">
                <a:solidFill>
                  <a:srgbClr val="010000"/>
                </a:solidFill>
              </a:rPr>
              <a:t>[</a:t>
            </a:r>
            <a:r>
              <a:rPr lang="en-US" i="1" u="none">
                <a:solidFill>
                  <a:srgbClr val="010000"/>
                </a:solidFill>
              </a:rPr>
              <a:t>v</a:t>
            </a:r>
            <a:r>
              <a:rPr lang="en-US" u="none">
                <a:solidFill>
                  <a:srgbClr val="010000"/>
                </a:solidFill>
              </a:rPr>
              <a:t>] </a:t>
            </a:r>
            <a:r>
              <a:rPr lang="en-US" u="none">
                <a:solidFill>
                  <a:srgbClr val="010000"/>
                </a:solidFill>
                <a:sym typeface="Symbol" pitchFamily="18" charset="2"/>
              </a:rPr>
              <a:t>=</a:t>
            </a:r>
            <a:r>
              <a:rPr lang="en-US" u="none">
                <a:solidFill>
                  <a:srgbClr val="010000"/>
                </a:solidFill>
              </a:rPr>
              <a:t> WHITE</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then</a:t>
            </a:r>
            <a:r>
              <a:rPr lang="en-US" u="none">
                <a:solidFill>
                  <a:srgbClr val="010000"/>
                </a:solidFill>
              </a:rPr>
              <a:t> </a:t>
            </a:r>
            <a:r>
              <a:rPr lang="en-US" u="none">
                <a:solidFill>
                  <a:srgbClr val="010000"/>
                </a:solidFill>
                <a:sym typeface="Symbol" pitchFamily="18" charset="2"/>
              </a:rPr>
              <a:t></a:t>
            </a:r>
            <a:r>
              <a:rPr lang="en-US" u="none">
                <a:solidFill>
                  <a:srgbClr val="010000"/>
                </a:solidFill>
              </a:rPr>
              <a:t>[</a:t>
            </a:r>
            <a:r>
              <a:rPr lang="en-US" i="1" u="none">
                <a:solidFill>
                  <a:srgbClr val="010000"/>
                </a:solidFill>
              </a:rPr>
              <a:t>v</a:t>
            </a:r>
            <a:r>
              <a:rPr lang="en-US" u="none">
                <a:solidFill>
                  <a:srgbClr val="010000"/>
                </a:solidFill>
              </a:rPr>
              <a:t>] </a:t>
            </a:r>
            <a:r>
              <a:rPr lang="en-US" u="none">
                <a:solidFill>
                  <a:srgbClr val="010000"/>
                </a:solidFill>
                <a:sym typeface="Symbol" pitchFamily="18" charset="2"/>
              </a:rPr>
              <a:t></a:t>
            </a:r>
            <a:r>
              <a:rPr lang="en-US" u="none">
                <a:solidFill>
                  <a:srgbClr val="010000"/>
                </a:solidFill>
              </a:rPr>
              <a:t> </a:t>
            </a:r>
            <a:r>
              <a:rPr lang="en-US" i="1" u="none">
                <a:solidFill>
                  <a:srgbClr val="010000"/>
                </a:solidFill>
              </a:rPr>
              <a:t>u</a:t>
            </a:r>
            <a:endParaRPr lang="en-US" u="none">
              <a:solidFill>
                <a:srgbClr val="010000"/>
              </a:solidFill>
            </a:endParaRPr>
          </a:p>
          <a:p>
            <a:pPr marL="609600" indent="-609600" eaLnBrk="0" hangingPunct="0">
              <a:spcBef>
                <a:spcPct val="20000"/>
              </a:spcBef>
              <a:buFont typeface="Wingdings" pitchFamily="2" charset="2"/>
              <a:buAutoNum type="arabicPeriod"/>
              <a:defRPr/>
            </a:pPr>
            <a:r>
              <a:rPr lang="en-US" u="none">
                <a:solidFill>
                  <a:srgbClr val="010000"/>
                </a:solidFill>
              </a:rPr>
              <a:t>                          DFS-Visit(</a:t>
            </a:r>
            <a:r>
              <a:rPr lang="en-US" i="1" u="none">
                <a:solidFill>
                  <a:srgbClr val="010000"/>
                </a:solidFill>
              </a:rPr>
              <a:t>v</a:t>
            </a:r>
            <a:r>
              <a:rPr lang="en-US" u="none">
                <a:solidFill>
                  <a:srgbClr val="010000"/>
                </a:solidFill>
              </a:rPr>
              <a:t>)</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i="1" u="none">
                <a:solidFill>
                  <a:srgbClr val="010000"/>
                </a:solidFill>
              </a:rPr>
              <a:t>color</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BLACK (* Đỉnh u đã duyệt xong *)</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i="1" u="none">
                <a:solidFill>
                  <a:srgbClr val="010000"/>
                </a:solidFill>
              </a:rPr>
              <a:t>f</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a:t>
            </a:r>
            <a:r>
              <a:rPr lang="en-US" i="1" u="none">
                <a:solidFill>
                  <a:srgbClr val="010000"/>
                </a:solidFill>
              </a:rPr>
              <a:t>time </a:t>
            </a:r>
            <a:r>
              <a:rPr lang="en-US" u="none">
                <a:solidFill>
                  <a:srgbClr val="010000"/>
                </a:solidFill>
                <a:sym typeface="Symbol" pitchFamily="18" charset="2"/>
              </a:rPr>
              <a:t></a:t>
            </a:r>
            <a:r>
              <a:rPr lang="en-US" i="1" u="none">
                <a:solidFill>
                  <a:srgbClr val="010000"/>
                </a:solidFill>
              </a:rPr>
              <a:t> time </a:t>
            </a:r>
            <a:r>
              <a:rPr lang="en-US" u="none">
                <a:solidFill>
                  <a:srgbClr val="010000"/>
                </a:solidFill>
              </a:rPr>
              <a:t>+ 1</a:t>
            </a:r>
          </a:p>
        </p:txBody>
      </p:sp>
    </p:spTree>
  </p:cSld>
  <p:clrMapOvr>
    <a:masterClrMapping/>
  </p:clrMapOvr>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1795" name="Slide Number Placeholder 4"/>
          <p:cNvSpPr>
            <a:spLocks noGrp="1"/>
          </p:cNvSpPr>
          <p:nvPr>
            <p:ph type="sldNum" sz="quarter" idx="11"/>
          </p:nvPr>
        </p:nvSpPr>
        <p:spPr>
          <a:noFill/>
        </p:spPr>
        <p:txBody>
          <a:bodyPr/>
          <a:lstStyle/>
          <a:p>
            <a:fld id="{5EB08274-72BB-4EF5-9031-0DA68B0BF9E6}" type="slidenum">
              <a:rPr lang="en-US"/>
              <a:pPr/>
              <a:t>261</a:t>
            </a:fld>
            <a:endParaRPr lang="en-US"/>
          </a:p>
        </p:txBody>
      </p:sp>
      <p:sp>
        <p:nvSpPr>
          <p:cNvPr id="161796" name="Rectangle 2"/>
          <p:cNvSpPr>
            <a:spLocks noGrp="1" noChangeArrowheads="1"/>
          </p:cNvSpPr>
          <p:nvPr>
            <p:ph type="title"/>
          </p:nvPr>
        </p:nvSpPr>
        <p:spPr/>
        <p:txBody>
          <a:bodyPr/>
          <a:lstStyle/>
          <a:p>
            <a:pPr eaLnBrk="1" hangingPunct="1"/>
            <a:r>
              <a:rPr lang="en-US" smtClean="0"/>
              <a:t>Phân tích DFS</a:t>
            </a:r>
          </a:p>
        </p:txBody>
      </p:sp>
      <p:sp>
        <p:nvSpPr>
          <p:cNvPr id="161797" name="Rectangle 3"/>
          <p:cNvSpPr>
            <a:spLocks noGrp="1" noChangeArrowheads="1"/>
          </p:cNvSpPr>
          <p:nvPr>
            <p:ph type="body" idx="1"/>
          </p:nvPr>
        </p:nvSpPr>
        <p:spPr>
          <a:xfrm>
            <a:off x="330200" y="1711325"/>
            <a:ext cx="8456613" cy="4841875"/>
          </a:xfrm>
        </p:spPr>
        <p:txBody>
          <a:bodyPr/>
          <a:lstStyle/>
          <a:p>
            <a:pPr algn="just" eaLnBrk="1" hangingPunct="1"/>
            <a:r>
              <a:rPr lang="en-US" sz="2400" smtClean="0"/>
              <a:t>Vòng lặp trên các dòng 1-2 và 5-7 đòi hỏi thời gian </a:t>
            </a:r>
            <a:r>
              <a:rPr lang="en-US" sz="2000" smtClean="0">
                <a:solidFill>
                  <a:srgbClr val="CC3300"/>
                </a:solidFill>
                <a:sym typeface="Symbol" pitchFamily="18" charset="2"/>
              </a:rPr>
              <a:t></a:t>
            </a:r>
            <a:r>
              <a:rPr lang="en-US" sz="2000" smtClean="0">
                <a:solidFill>
                  <a:srgbClr val="CC3300"/>
                </a:solidFill>
              </a:rPr>
              <a:t>(|</a:t>
            </a:r>
            <a:r>
              <a:rPr lang="en-US" sz="2000" i="1" smtClean="0">
                <a:solidFill>
                  <a:srgbClr val="CC3300"/>
                </a:solidFill>
              </a:rPr>
              <a:t>V|</a:t>
            </a:r>
            <a:r>
              <a:rPr lang="en-US" sz="2000" smtClean="0">
                <a:solidFill>
                  <a:srgbClr val="CC3300"/>
                </a:solidFill>
              </a:rPr>
              <a:t>)</a:t>
            </a:r>
            <a:r>
              <a:rPr lang="en-US" sz="2400" smtClean="0"/>
              <a:t>, chưa tính thời gian thực hiện lệnh DFS(v).</a:t>
            </a:r>
          </a:p>
          <a:p>
            <a:pPr algn="just" eaLnBrk="1" hangingPunct="1"/>
            <a:endParaRPr lang="en-US" sz="1000" smtClean="0"/>
          </a:p>
          <a:p>
            <a:pPr algn="just" eaLnBrk="1" hangingPunct="1"/>
            <a:r>
              <a:rPr lang="en-US" sz="2400" smtClean="0"/>
              <a:t>DFS(v) thực hiện đối với mỗi đỉnh trắng </a:t>
            </a:r>
            <a:r>
              <a:rPr lang="en-US" sz="2000" i="1" smtClean="0"/>
              <a:t>v</a:t>
            </a:r>
            <a:r>
              <a:rPr lang="en-US" sz="2000" smtClean="0">
                <a:sym typeface="Symbol" pitchFamily="18" charset="2"/>
              </a:rPr>
              <a:t></a:t>
            </a:r>
            <a:r>
              <a:rPr lang="en-US" sz="2000" i="1" smtClean="0">
                <a:sym typeface="Symbol" pitchFamily="18" charset="2"/>
              </a:rPr>
              <a:t>V</a:t>
            </a:r>
            <a:r>
              <a:rPr lang="en-US" sz="2400" smtClean="0"/>
              <a:t> và ngay sau khi được thăm nó được tô màu xám.  Các dòng 3-6 của DFS(v) sẽ thực hiện |Adj[</a:t>
            </a:r>
            <a:r>
              <a:rPr lang="en-US" sz="2400" i="1" smtClean="0"/>
              <a:t>v</a:t>
            </a:r>
            <a:r>
              <a:rPr lang="en-US" sz="2400" smtClean="0"/>
              <a:t>]| lần. Vậy thời gian tổng cộng của DFS(v) là </a:t>
            </a:r>
            <a:r>
              <a:rPr lang="en-US" sz="2400" smtClean="0">
                <a:solidFill>
                  <a:srgbClr val="CC3300"/>
                </a:solidFill>
                <a:sym typeface="Symbol" pitchFamily="18" charset="2"/>
              </a:rPr>
              <a:t></a:t>
            </a:r>
            <a:r>
              <a:rPr lang="en-US" sz="2000" i="1" baseline="-25000" smtClean="0">
                <a:solidFill>
                  <a:srgbClr val="CC3300"/>
                </a:solidFill>
              </a:rPr>
              <a:t>v</a:t>
            </a:r>
            <a:r>
              <a:rPr lang="en-US" sz="2000" baseline="-25000" smtClean="0">
                <a:solidFill>
                  <a:srgbClr val="CC3300"/>
                </a:solidFill>
                <a:sym typeface="Symbol" pitchFamily="18" charset="2"/>
              </a:rPr>
              <a:t></a:t>
            </a:r>
            <a:r>
              <a:rPr lang="en-US" sz="2000" i="1" baseline="-25000" smtClean="0">
                <a:solidFill>
                  <a:srgbClr val="CC3300"/>
                </a:solidFill>
                <a:sym typeface="Symbol" pitchFamily="18" charset="2"/>
              </a:rPr>
              <a:t>V</a:t>
            </a:r>
            <a:r>
              <a:rPr lang="en-US" sz="2400" smtClean="0">
                <a:solidFill>
                  <a:srgbClr val="CC3300"/>
                </a:solidFill>
              </a:rPr>
              <a:t>|Adj[</a:t>
            </a:r>
            <a:r>
              <a:rPr lang="en-US" sz="2400" i="1" smtClean="0">
                <a:solidFill>
                  <a:srgbClr val="CC3300"/>
                </a:solidFill>
              </a:rPr>
              <a:t>v</a:t>
            </a:r>
            <a:r>
              <a:rPr lang="en-US" sz="2400" smtClean="0">
                <a:solidFill>
                  <a:srgbClr val="CC3300"/>
                </a:solidFill>
              </a:rPr>
              <a:t>]| = </a:t>
            </a:r>
            <a:r>
              <a:rPr lang="en-US" sz="2000" smtClean="0">
                <a:solidFill>
                  <a:srgbClr val="CC3300"/>
                </a:solidFill>
                <a:sym typeface="Symbol" pitchFamily="18" charset="2"/>
              </a:rPr>
              <a:t></a:t>
            </a:r>
            <a:r>
              <a:rPr lang="en-US" sz="2000" smtClean="0">
                <a:solidFill>
                  <a:srgbClr val="CC3300"/>
                </a:solidFill>
              </a:rPr>
              <a:t>(|</a:t>
            </a:r>
            <a:r>
              <a:rPr lang="en-US" sz="2000" i="1" smtClean="0">
                <a:solidFill>
                  <a:srgbClr val="CC3300"/>
                </a:solidFill>
              </a:rPr>
              <a:t>E|</a:t>
            </a:r>
            <a:r>
              <a:rPr lang="en-US" sz="2000" smtClean="0">
                <a:solidFill>
                  <a:srgbClr val="CC3300"/>
                </a:solidFill>
              </a:rPr>
              <a:t>)</a:t>
            </a:r>
            <a:r>
              <a:rPr lang="en-US" sz="2400" smtClean="0"/>
              <a:t> </a:t>
            </a:r>
          </a:p>
          <a:p>
            <a:pPr algn="just" eaLnBrk="1" hangingPunct="1"/>
            <a:endParaRPr lang="en-US" sz="1000" smtClean="0"/>
          </a:p>
          <a:p>
            <a:pPr algn="just" eaLnBrk="1" hangingPunct="1"/>
            <a:r>
              <a:rPr lang="en-US" sz="2400" smtClean="0"/>
              <a:t>Do đó thời gian của DFS là</a:t>
            </a:r>
            <a:r>
              <a:rPr lang="en-US" sz="2400" i="1" smtClean="0"/>
              <a:t> </a:t>
            </a:r>
            <a:r>
              <a:rPr lang="en-US" sz="2400" smtClean="0">
                <a:solidFill>
                  <a:srgbClr val="CC3300"/>
                </a:solidFill>
                <a:sym typeface="Symbol" pitchFamily="18" charset="2"/>
              </a:rPr>
              <a:t></a:t>
            </a:r>
            <a:r>
              <a:rPr lang="en-US" sz="2400" smtClean="0">
                <a:solidFill>
                  <a:srgbClr val="CC3300"/>
                </a:solidFill>
              </a:rPr>
              <a:t>(|</a:t>
            </a:r>
            <a:r>
              <a:rPr lang="en-US" sz="2400" i="1" smtClean="0">
                <a:solidFill>
                  <a:srgbClr val="CC3300"/>
                </a:solidFill>
              </a:rPr>
              <a:t>V|+|E|</a:t>
            </a:r>
            <a:r>
              <a:rPr lang="en-US" sz="2400" smtClean="0">
                <a:solidFill>
                  <a:srgbClr val="CC3300"/>
                </a:solidFill>
              </a:rPr>
              <a:t>)</a:t>
            </a:r>
            <a:r>
              <a:rPr lang="en-US" sz="2400" i="1" smtClean="0"/>
              <a:t>.</a:t>
            </a:r>
          </a:p>
          <a:p>
            <a:pPr algn="just" eaLnBrk="1" hangingPunct="1"/>
            <a:r>
              <a:rPr lang="en-US" sz="2400" smtClean="0"/>
              <a:t>Thuật toán trên đồ thị có đánh giá thời gian như trên gọi là thuật toán thời gian tuyến tính</a:t>
            </a:r>
          </a:p>
        </p:txBody>
      </p:sp>
    </p:spTree>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2819" name="Slide Number Placeholder 4"/>
          <p:cNvSpPr>
            <a:spLocks noGrp="1"/>
          </p:cNvSpPr>
          <p:nvPr>
            <p:ph type="sldNum" sz="quarter" idx="11"/>
          </p:nvPr>
        </p:nvSpPr>
        <p:spPr>
          <a:noFill/>
        </p:spPr>
        <p:txBody>
          <a:bodyPr/>
          <a:lstStyle/>
          <a:p>
            <a:fld id="{B4D777F8-1AF4-4369-A223-CA94AD6A2D2A}" type="slidenum">
              <a:rPr lang="en-US"/>
              <a:pPr/>
              <a:t>262</a:t>
            </a:fld>
            <a:endParaRPr lang="en-US"/>
          </a:p>
        </p:txBody>
      </p:sp>
      <p:sp>
        <p:nvSpPr>
          <p:cNvPr id="162820" name="Rectangle 2"/>
          <p:cNvSpPr>
            <a:spLocks noGrp="1" noChangeArrowheads="1"/>
          </p:cNvSpPr>
          <p:nvPr>
            <p:ph type="title"/>
          </p:nvPr>
        </p:nvSpPr>
        <p:spPr/>
        <p:txBody>
          <a:bodyPr/>
          <a:lstStyle/>
          <a:p>
            <a:pPr eaLnBrk="1" hangingPunct="1"/>
            <a:r>
              <a:rPr lang="en-US" sz="4000" b="1" smtClean="0">
                <a:latin typeface="Arial" pitchFamily="34" charset="0"/>
              </a:rPr>
              <a:t>CÁC ỨNG DỤNG CỦA DFS</a:t>
            </a:r>
          </a:p>
        </p:txBody>
      </p:sp>
      <p:sp>
        <p:nvSpPr>
          <p:cNvPr id="162821" name="Rectangle 3"/>
          <p:cNvSpPr>
            <a:spLocks noGrp="1" noChangeArrowheads="1"/>
          </p:cNvSpPr>
          <p:nvPr>
            <p:ph type="body" idx="1"/>
          </p:nvPr>
        </p:nvSpPr>
        <p:spPr/>
        <p:txBody>
          <a:bodyPr/>
          <a:lstStyle/>
          <a:p>
            <a:pPr lvl="2" eaLnBrk="1" hangingPunct="1"/>
            <a:endParaRPr lang="en-US" smtClean="0">
              <a:latin typeface="Arial" pitchFamily="34" charset="0"/>
            </a:endParaRPr>
          </a:p>
          <a:p>
            <a:pPr lvl="2" eaLnBrk="1" hangingPunct="1"/>
            <a:r>
              <a:rPr lang="en-US" sz="4000" smtClean="0">
                <a:latin typeface="+mj-lt"/>
              </a:rPr>
              <a:t>Tính liên thông của đồ thị</a:t>
            </a:r>
          </a:p>
          <a:p>
            <a:pPr lvl="2" eaLnBrk="1" hangingPunct="1"/>
            <a:r>
              <a:rPr lang="en-US" sz="4000" smtClean="0">
                <a:latin typeface="+mj-lt"/>
              </a:rPr>
              <a:t>Tìm đường đi từ </a:t>
            </a:r>
            <a:r>
              <a:rPr lang="en-US" sz="4000" i="1" smtClean="0">
                <a:latin typeface="+mj-lt"/>
              </a:rPr>
              <a:t>s</a:t>
            </a:r>
            <a:r>
              <a:rPr lang="en-US" sz="4000" smtClean="0">
                <a:latin typeface="+mj-lt"/>
              </a:rPr>
              <a:t> đến </a:t>
            </a:r>
            <a:r>
              <a:rPr lang="en-US" sz="4000" i="1" smtClean="0">
                <a:latin typeface="+mj-lt"/>
              </a:rPr>
              <a:t>t</a:t>
            </a:r>
            <a:r>
              <a:rPr lang="en-US" sz="4000" smtClean="0">
                <a:latin typeface="+mj-lt"/>
              </a:rPr>
              <a:t> </a:t>
            </a:r>
          </a:p>
          <a:p>
            <a:pPr lvl="2" eaLnBrk="1" hangingPunct="1"/>
            <a:r>
              <a:rPr lang="en-US" sz="4000" smtClean="0">
                <a:latin typeface="+mj-lt"/>
              </a:rPr>
              <a:t> Phát hiện chu trình</a:t>
            </a:r>
          </a:p>
          <a:p>
            <a:pPr lvl="2" eaLnBrk="1" hangingPunct="1"/>
            <a:r>
              <a:rPr lang="en-US" sz="4000" smtClean="0">
                <a:latin typeface="+mj-lt"/>
              </a:rPr>
              <a:t> Kiểm tra tính liên thông mạnh</a:t>
            </a:r>
          </a:p>
          <a:p>
            <a:pPr lvl="2" eaLnBrk="1" hangingPunct="1"/>
            <a:r>
              <a:rPr lang="en-US" sz="4000" smtClean="0">
                <a:latin typeface="+mj-lt"/>
              </a:rPr>
              <a:t> Định hướng đồ thị</a:t>
            </a:r>
          </a:p>
        </p:txBody>
      </p:sp>
    </p:spTree>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3843" name="Slide Number Placeholder 4"/>
          <p:cNvSpPr>
            <a:spLocks noGrp="1"/>
          </p:cNvSpPr>
          <p:nvPr>
            <p:ph type="sldNum" sz="quarter" idx="11"/>
          </p:nvPr>
        </p:nvSpPr>
        <p:spPr>
          <a:noFill/>
        </p:spPr>
        <p:txBody>
          <a:bodyPr/>
          <a:lstStyle/>
          <a:p>
            <a:fld id="{733F40DC-CE5B-4000-82B1-37401C23DD8A}" type="slidenum">
              <a:rPr lang="en-US"/>
              <a:pPr/>
              <a:t>263</a:t>
            </a:fld>
            <a:endParaRPr lang="en-US"/>
          </a:p>
        </p:txBody>
      </p:sp>
      <p:sp>
        <p:nvSpPr>
          <p:cNvPr id="163844" name="Rectangle 2"/>
          <p:cNvSpPr>
            <a:spLocks noGrp="1" noChangeArrowheads="1"/>
          </p:cNvSpPr>
          <p:nvPr>
            <p:ph type="title"/>
          </p:nvPr>
        </p:nvSpPr>
        <p:spPr/>
        <p:txBody>
          <a:bodyPr/>
          <a:lstStyle/>
          <a:p>
            <a:pPr eaLnBrk="1" hangingPunct="1"/>
            <a:r>
              <a:rPr lang="en-US" smtClean="0"/>
              <a:t>Bài toán về tính liên thông</a:t>
            </a:r>
          </a:p>
        </p:txBody>
      </p:sp>
      <p:sp>
        <p:nvSpPr>
          <p:cNvPr id="163845" name="Rectangle 3"/>
          <p:cNvSpPr>
            <a:spLocks noGrp="1" noChangeArrowheads="1"/>
          </p:cNvSpPr>
          <p:nvPr>
            <p:ph type="body" idx="1"/>
          </p:nvPr>
        </p:nvSpPr>
        <p:spPr>
          <a:xfrm>
            <a:off x="304800" y="1393825"/>
            <a:ext cx="8459788" cy="4854575"/>
          </a:xfrm>
        </p:spPr>
        <p:txBody>
          <a:bodyPr/>
          <a:lstStyle/>
          <a:p>
            <a:pPr algn="just" eaLnBrk="1" hangingPunct="1">
              <a:spcBef>
                <a:spcPts val="1200"/>
              </a:spcBef>
            </a:pPr>
            <a:r>
              <a:rPr lang="en-US" b="1" smtClean="0">
                <a:solidFill>
                  <a:srgbClr val="990000"/>
                </a:solidFill>
                <a:sym typeface="Symbol" pitchFamily="18" charset="2"/>
              </a:rPr>
              <a:t>Bài toán:</a:t>
            </a:r>
            <a:r>
              <a:rPr lang="en-US" smtClean="0">
                <a:sym typeface="Symbol" pitchFamily="18" charset="2"/>
              </a:rPr>
              <a:t> </a:t>
            </a:r>
            <a:r>
              <a:rPr lang="en-US" smtClean="0">
                <a:solidFill>
                  <a:srgbClr val="990000"/>
                </a:solidFill>
                <a:sym typeface="Symbol" pitchFamily="18" charset="2"/>
              </a:rPr>
              <a:t>Cho đồ thị vô hướng </a:t>
            </a:r>
            <a:r>
              <a:rPr lang="en-US" i="1" smtClean="0">
                <a:solidFill>
                  <a:srgbClr val="990000"/>
                </a:solidFill>
                <a:sym typeface="Symbol" pitchFamily="18" charset="2"/>
              </a:rPr>
              <a:t>G</a:t>
            </a:r>
            <a:r>
              <a:rPr lang="en-US" smtClean="0">
                <a:solidFill>
                  <a:srgbClr val="990000"/>
                </a:solidFill>
                <a:sym typeface="Symbol" pitchFamily="18" charset="2"/>
              </a:rPr>
              <a:t> = (</a:t>
            </a:r>
            <a:r>
              <a:rPr lang="en-US" i="1" smtClean="0">
                <a:solidFill>
                  <a:srgbClr val="990000"/>
                </a:solidFill>
                <a:sym typeface="Symbol" pitchFamily="18" charset="2"/>
              </a:rPr>
              <a:t>V,E</a:t>
            </a:r>
            <a:r>
              <a:rPr lang="en-US" smtClean="0">
                <a:solidFill>
                  <a:srgbClr val="990000"/>
                </a:solidFill>
                <a:sym typeface="Symbol" pitchFamily="18" charset="2"/>
              </a:rPr>
              <a:t>). Hỏi đồ thị gồm bao nhiêu thành phần liên thông, và từng thành phần liên thông gồm các đỉnh nào?</a:t>
            </a:r>
          </a:p>
          <a:p>
            <a:pPr algn="just" eaLnBrk="1" hangingPunct="1">
              <a:spcBef>
                <a:spcPts val="1200"/>
              </a:spcBef>
            </a:pPr>
            <a:r>
              <a:rPr lang="en-US" smtClean="0">
                <a:sym typeface="Symbol" pitchFamily="18" charset="2"/>
              </a:rPr>
              <a:t>Giải: Sử dụng DFS (BFS) :</a:t>
            </a:r>
          </a:p>
          <a:p>
            <a:pPr lvl="1" algn="just" eaLnBrk="1" hangingPunct="1">
              <a:spcBef>
                <a:spcPts val="1200"/>
              </a:spcBef>
            </a:pPr>
            <a:r>
              <a:rPr lang="en-US" smtClean="0">
                <a:sym typeface="Symbol" pitchFamily="18" charset="2"/>
              </a:rPr>
              <a:t>Mỗi lần gọi đến DFS (BFS) ở trong chương trình chính sẽ sinh ra một thành phần liên thông</a:t>
            </a:r>
          </a:p>
        </p:txBody>
      </p:sp>
    </p:spTree>
  </p:cSld>
  <p:clrMapOvr>
    <a:masterClrMapping/>
  </p:clrMapOvr>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4867" name="Slide Number Placeholder 4"/>
          <p:cNvSpPr>
            <a:spLocks noGrp="1"/>
          </p:cNvSpPr>
          <p:nvPr>
            <p:ph type="sldNum" sz="quarter" idx="11"/>
          </p:nvPr>
        </p:nvSpPr>
        <p:spPr>
          <a:noFill/>
        </p:spPr>
        <p:txBody>
          <a:bodyPr/>
          <a:lstStyle/>
          <a:p>
            <a:fld id="{CCAEE0FC-116D-43CC-A323-024CC0F04977}" type="slidenum">
              <a:rPr lang="en-US"/>
              <a:pPr/>
              <a:t>264</a:t>
            </a:fld>
            <a:endParaRPr lang="en-US"/>
          </a:p>
        </p:txBody>
      </p:sp>
      <p:sp>
        <p:nvSpPr>
          <p:cNvPr id="164868" name="Rectangle 2"/>
          <p:cNvSpPr>
            <a:spLocks noGrp="1" noChangeArrowheads="1"/>
          </p:cNvSpPr>
          <p:nvPr>
            <p:ph type="title"/>
          </p:nvPr>
        </p:nvSpPr>
        <p:spPr/>
        <p:txBody>
          <a:bodyPr/>
          <a:lstStyle/>
          <a:p>
            <a:pPr eaLnBrk="1" hangingPunct="1"/>
            <a:r>
              <a:rPr lang="en-US" smtClean="0"/>
              <a:t>DFS giải bài toán liên thông</a:t>
            </a:r>
          </a:p>
        </p:txBody>
      </p:sp>
      <p:sp>
        <p:nvSpPr>
          <p:cNvPr id="954371" name="Rectangle 3"/>
          <p:cNvSpPr>
            <a:spLocks noGrp="1" noChangeArrowheads="1"/>
          </p:cNvSpPr>
          <p:nvPr>
            <p:ph type="body" idx="1"/>
          </p:nvPr>
        </p:nvSpPr>
        <p:spPr>
          <a:xfrm>
            <a:off x="179388" y="1560513"/>
            <a:ext cx="3540125" cy="3101975"/>
          </a:xfrm>
          <a:solidFill>
            <a:srgbClr val="CCECFF"/>
          </a:solidFill>
          <a:ln>
            <a:solidFill>
              <a:schemeClr val="tx1"/>
            </a:solidFill>
          </a:ln>
          <a:effectLst>
            <a:outerShdw dist="107763" dir="2700000" algn="ctr" rotWithShape="0">
              <a:schemeClr val="bg2"/>
            </a:outerShdw>
          </a:effectLst>
        </p:spPr>
        <p:txBody>
          <a:bodyPr/>
          <a:lstStyle/>
          <a:p>
            <a:pPr marL="609600" indent="-609600" eaLnBrk="1" hangingPunct="1">
              <a:buFontTx/>
              <a:buNone/>
              <a:defRPr/>
            </a:pPr>
            <a:r>
              <a:rPr lang="en-US" sz="1800" b="1" smtClean="0"/>
              <a:t>(* Main Program*)</a:t>
            </a:r>
          </a:p>
          <a:p>
            <a:pPr marL="609600" indent="-609600" eaLnBrk="1" hangingPunct="1">
              <a:buFontTx/>
              <a:buNone/>
              <a:defRPr/>
            </a:pPr>
            <a:r>
              <a:rPr lang="en-US" sz="1800" smtClean="0"/>
              <a:t>1.  </a:t>
            </a:r>
            <a:r>
              <a:rPr lang="en-US" sz="1800" b="1" smtClean="0"/>
              <a:t>for</a:t>
            </a:r>
            <a:r>
              <a:rPr lang="en-US" sz="1800" smtClean="0"/>
              <a:t> </a:t>
            </a:r>
            <a:r>
              <a:rPr lang="en-US" sz="1800" i="1" smtClean="0"/>
              <a:t>u </a:t>
            </a:r>
            <a:r>
              <a:rPr lang="en-US" sz="1800" i="1" smtClean="0">
                <a:sym typeface="Symbol" pitchFamily="18" charset="2"/>
              </a:rPr>
              <a:t></a:t>
            </a:r>
            <a:r>
              <a:rPr lang="en-US" sz="1800" i="1" smtClean="0"/>
              <a:t> V </a:t>
            </a:r>
            <a:r>
              <a:rPr lang="en-US" sz="1800" b="1" smtClean="0"/>
              <a:t>do</a:t>
            </a:r>
          </a:p>
          <a:p>
            <a:pPr marL="609600" indent="-609600" eaLnBrk="1" hangingPunct="1">
              <a:buFontTx/>
              <a:buNone/>
              <a:defRPr/>
            </a:pPr>
            <a:r>
              <a:rPr lang="en-US" sz="1800" smtClean="0"/>
              <a:t>2.       </a:t>
            </a:r>
            <a:r>
              <a:rPr lang="en-US" sz="1800" i="1" smtClean="0"/>
              <a:t>id</a:t>
            </a:r>
            <a:r>
              <a:rPr lang="en-US" sz="1800" smtClean="0"/>
              <a:t>[</a:t>
            </a:r>
            <a:r>
              <a:rPr lang="en-US" sz="1800" i="1" smtClean="0"/>
              <a:t>u</a:t>
            </a:r>
            <a:r>
              <a:rPr lang="en-US" sz="1800" smtClean="0"/>
              <a:t>] </a:t>
            </a:r>
            <a:r>
              <a:rPr lang="en-US" sz="1800" smtClean="0">
                <a:sym typeface="Symbol" pitchFamily="18" charset="2"/>
              </a:rPr>
              <a:t></a:t>
            </a:r>
            <a:r>
              <a:rPr lang="en-US" sz="1800" smtClean="0"/>
              <a:t> 0</a:t>
            </a:r>
          </a:p>
          <a:p>
            <a:pPr marL="609600" indent="-609600" eaLnBrk="1" hangingPunct="1">
              <a:buFontTx/>
              <a:buNone/>
              <a:defRPr/>
            </a:pPr>
            <a:r>
              <a:rPr lang="en-US" sz="1800" smtClean="0"/>
              <a:t>3.</a:t>
            </a:r>
            <a:r>
              <a:rPr lang="en-US" sz="1800" smtClean="0">
                <a:solidFill>
                  <a:srgbClr val="990000"/>
                </a:solidFill>
              </a:rPr>
              <a:t>  </a:t>
            </a:r>
            <a:r>
              <a:rPr lang="en-US" sz="1800" i="1" smtClean="0">
                <a:solidFill>
                  <a:srgbClr val="990000"/>
                </a:solidFill>
              </a:rPr>
              <a:t>cnt</a:t>
            </a:r>
            <a:r>
              <a:rPr lang="en-US" sz="1800" smtClean="0">
                <a:solidFill>
                  <a:srgbClr val="990000"/>
                </a:solidFill>
              </a:rPr>
              <a:t> </a:t>
            </a:r>
            <a:r>
              <a:rPr lang="en-US" sz="1800" smtClean="0">
                <a:solidFill>
                  <a:srgbClr val="990000"/>
                </a:solidFill>
                <a:sym typeface="Symbol" pitchFamily="18" charset="2"/>
              </a:rPr>
              <a:t></a:t>
            </a:r>
            <a:r>
              <a:rPr lang="en-US" sz="1800" smtClean="0">
                <a:solidFill>
                  <a:srgbClr val="990000"/>
                </a:solidFill>
              </a:rPr>
              <a:t> 0  (* </a:t>
            </a:r>
            <a:r>
              <a:rPr lang="en-US" sz="1800" i="1" smtClean="0">
                <a:solidFill>
                  <a:srgbClr val="990000"/>
                </a:solidFill>
              </a:rPr>
              <a:t>cnt</a:t>
            </a:r>
            <a:r>
              <a:rPr lang="en-US" sz="1800" smtClean="0">
                <a:solidFill>
                  <a:srgbClr val="990000"/>
                </a:solidFill>
              </a:rPr>
              <a:t> – số lượng tplt *)</a:t>
            </a:r>
          </a:p>
          <a:p>
            <a:pPr marL="609600" indent="-609600" eaLnBrk="1" hangingPunct="1">
              <a:buFontTx/>
              <a:buNone/>
              <a:defRPr/>
            </a:pPr>
            <a:r>
              <a:rPr lang="en-US" sz="1800" smtClean="0"/>
              <a:t>4.  </a:t>
            </a:r>
            <a:r>
              <a:rPr lang="en-US" sz="1800" b="1" smtClean="0"/>
              <a:t>for</a:t>
            </a:r>
            <a:r>
              <a:rPr lang="en-US" sz="1800" smtClean="0"/>
              <a:t> </a:t>
            </a:r>
            <a:r>
              <a:rPr lang="en-US" sz="1800" i="1" smtClean="0"/>
              <a:t>u </a:t>
            </a:r>
            <a:r>
              <a:rPr lang="en-US" sz="1800" i="1" smtClean="0">
                <a:sym typeface="Symbol" pitchFamily="18" charset="2"/>
              </a:rPr>
              <a:t></a:t>
            </a:r>
            <a:r>
              <a:rPr lang="en-US" sz="1800" i="1" smtClean="0"/>
              <a:t> V</a:t>
            </a:r>
            <a:r>
              <a:rPr lang="en-US" sz="1800" smtClean="0"/>
              <a:t> </a:t>
            </a:r>
            <a:r>
              <a:rPr lang="en-US" sz="1800" b="1" smtClean="0"/>
              <a:t>do</a:t>
            </a:r>
          </a:p>
          <a:p>
            <a:pPr marL="609600" indent="-609600" eaLnBrk="1" hangingPunct="1">
              <a:buFontTx/>
              <a:buNone/>
              <a:defRPr/>
            </a:pPr>
            <a:r>
              <a:rPr lang="en-US" sz="1800" smtClean="0"/>
              <a:t>5.        </a:t>
            </a:r>
            <a:r>
              <a:rPr lang="en-US" sz="1800" b="1" smtClean="0"/>
              <a:t>if</a:t>
            </a:r>
            <a:r>
              <a:rPr lang="en-US" sz="1800" smtClean="0"/>
              <a:t> </a:t>
            </a:r>
            <a:r>
              <a:rPr lang="en-US" sz="1800" i="1" smtClean="0"/>
              <a:t>id</a:t>
            </a:r>
            <a:r>
              <a:rPr lang="en-US" sz="1800" smtClean="0"/>
              <a:t>[</a:t>
            </a:r>
            <a:r>
              <a:rPr lang="en-US" sz="1800" i="1" smtClean="0"/>
              <a:t>u</a:t>
            </a:r>
            <a:r>
              <a:rPr lang="en-US" sz="1800" smtClean="0"/>
              <a:t>] </a:t>
            </a:r>
            <a:r>
              <a:rPr lang="en-US" sz="1800" smtClean="0">
                <a:sym typeface="Symbol" pitchFamily="18" charset="2"/>
              </a:rPr>
              <a:t>=</a:t>
            </a:r>
            <a:r>
              <a:rPr lang="en-US" sz="1800" smtClean="0"/>
              <a:t> 0</a:t>
            </a:r>
          </a:p>
          <a:p>
            <a:pPr marL="609600" indent="-609600" eaLnBrk="1" hangingPunct="1">
              <a:buFontTx/>
              <a:buAutoNum type="arabicPeriod" startAt="6"/>
              <a:defRPr/>
            </a:pPr>
            <a:r>
              <a:rPr lang="en-US" sz="1800" b="1" smtClean="0"/>
              <a:t>    then</a:t>
            </a:r>
            <a:r>
              <a:rPr lang="en-US" sz="1800" smtClean="0"/>
              <a:t> </a:t>
            </a:r>
            <a:r>
              <a:rPr lang="en-US" sz="1800" i="1" smtClean="0"/>
              <a:t>cnt</a:t>
            </a:r>
            <a:r>
              <a:rPr lang="en-US" sz="1800" smtClean="0"/>
              <a:t>  </a:t>
            </a:r>
            <a:r>
              <a:rPr lang="en-US" sz="1800" smtClean="0">
                <a:sym typeface="Symbol" pitchFamily="18" charset="2"/>
              </a:rPr>
              <a:t> </a:t>
            </a:r>
            <a:r>
              <a:rPr lang="en-US" sz="1800" i="1" smtClean="0">
                <a:sym typeface="Symbol" pitchFamily="18" charset="2"/>
              </a:rPr>
              <a:t>cnt</a:t>
            </a:r>
            <a:r>
              <a:rPr lang="en-US" sz="1800" smtClean="0">
                <a:sym typeface="Symbol" pitchFamily="18" charset="2"/>
              </a:rPr>
              <a:t> +1</a:t>
            </a:r>
            <a:endParaRPr lang="en-US" sz="1800" smtClean="0"/>
          </a:p>
          <a:p>
            <a:pPr marL="609600" indent="-609600" eaLnBrk="1" hangingPunct="1">
              <a:buFontTx/>
              <a:buAutoNum type="arabicPeriod" startAt="6"/>
              <a:defRPr/>
            </a:pPr>
            <a:r>
              <a:rPr lang="en-US" sz="1800" smtClean="0"/>
              <a:t>             DFS-Visit(</a:t>
            </a:r>
            <a:r>
              <a:rPr lang="en-US" sz="1800" i="1" smtClean="0"/>
              <a:t>u</a:t>
            </a:r>
            <a:r>
              <a:rPr lang="en-US" sz="1800" smtClean="0"/>
              <a:t>)             </a:t>
            </a:r>
          </a:p>
        </p:txBody>
      </p:sp>
      <p:sp>
        <p:nvSpPr>
          <p:cNvPr id="954373" name="Rectangle 5"/>
          <p:cNvSpPr>
            <a:spLocks noChangeArrowheads="1"/>
          </p:cNvSpPr>
          <p:nvPr/>
        </p:nvSpPr>
        <p:spPr bwMode="auto">
          <a:xfrm>
            <a:off x="4176713" y="1592263"/>
            <a:ext cx="4800600" cy="3065462"/>
          </a:xfrm>
          <a:prstGeom prst="rect">
            <a:avLst/>
          </a:prstGeom>
          <a:solidFill>
            <a:srgbClr val="CCECFF"/>
          </a:solidFill>
          <a:ln w="9525">
            <a:solidFill>
              <a:schemeClr val="tx1"/>
            </a:solidFill>
            <a:miter lim="800000"/>
            <a:headEnd/>
            <a:tailEnd/>
          </a:ln>
          <a:effectLst>
            <a:outerShdw dist="107763" dir="2700000" algn="ctr" rotWithShape="0">
              <a:schemeClr val="bg2"/>
            </a:outerShdw>
          </a:effectLst>
        </p:spPr>
        <p:txBody>
          <a:bodyPr lIns="92075" tIns="46038" rIns="92075" bIns="46038"/>
          <a:lstStyle/>
          <a:p>
            <a:pPr marL="609600" indent="-609600" eaLnBrk="0" hangingPunct="0">
              <a:spcBef>
                <a:spcPct val="20000"/>
              </a:spcBef>
              <a:buFont typeface="Wingdings" pitchFamily="2" charset="2"/>
              <a:buNone/>
              <a:defRPr/>
            </a:pPr>
            <a:r>
              <a:rPr lang="en-US" b="1">
                <a:solidFill>
                  <a:srgbClr val="010000"/>
                </a:solidFill>
              </a:rPr>
              <a:t>DFS-Visit(</a:t>
            </a:r>
            <a:r>
              <a:rPr lang="en-US" b="1" i="1">
                <a:solidFill>
                  <a:srgbClr val="010000"/>
                </a:solidFill>
              </a:rPr>
              <a:t>u</a:t>
            </a:r>
            <a:r>
              <a:rPr lang="en-US" b="1">
                <a:solidFill>
                  <a:srgbClr val="010000"/>
                </a:solidFill>
              </a:rPr>
              <a:t>)</a:t>
            </a:r>
            <a:endParaRPr lang="en-US" b="1" i="1">
              <a:solidFill>
                <a:srgbClr val="010000"/>
              </a:solidFill>
            </a:endParaRPr>
          </a:p>
          <a:p>
            <a:pPr marL="609600" indent="-609600" eaLnBrk="0" hangingPunct="0">
              <a:spcBef>
                <a:spcPct val="20000"/>
              </a:spcBef>
              <a:buFont typeface="Wingdings" pitchFamily="2" charset="2"/>
              <a:buAutoNum type="arabicPeriod"/>
              <a:defRPr/>
            </a:pPr>
            <a:r>
              <a:rPr lang="en-US" i="1" u="none">
                <a:solidFill>
                  <a:srgbClr val="990000"/>
                </a:solidFill>
              </a:rPr>
              <a:t>id</a:t>
            </a:r>
            <a:r>
              <a:rPr lang="en-US" u="none">
                <a:solidFill>
                  <a:srgbClr val="990000"/>
                </a:solidFill>
              </a:rPr>
              <a:t>[</a:t>
            </a:r>
            <a:r>
              <a:rPr lang="en-US" i="1" u="none">
                <a:solidFill>
                  <a:srgbClr val="990000"/>
                </a:solidFill>
              </a:rPr>
              <a:t>u</a:t>
            </a:r>
            <a:r>
              <a:rPr lang="en-US" u="none">
                <a:solidFill>
                  <a:srgbClr val="990000"/>
                </a:solidFill>
              </a:rPr>
              <a:t>] </a:t>
            </a:r>
            <a:r>
              <a:rPr lang="en-US" u="none">
                <a:solidFill>
                  <a:srgbClr val="990000"/>
                </a:solidFill>
                <a:sym typeface="Symbol" pitchFamily="18" charset="2"/>
              </a:rPr>
              <a:t></a:t>
            </a:r>
            <a:r>
              <a:rPr lang="en-US" u="none">
                <a:solidFill>
                  <a:srgbClr val="990000"/>
                </a:solidFill>
              </a:rPr>
              <a:t> </a:t>
            </a:r>
            <a:r>
              <a:rPr lang="en-US" i="1" u="none">
                <a:solidFill>
                  <a:srgbClr val="990000"/>
                </a:solidFill>
              </a:rPr>
              <a:t>cnt            </a:t>
            </a:r>
            <a:endParaRPr lang="en-US" u="none">
              <a:solidFill>
                <a:srgbClr val="990000"/>
              </a:solidFill>
            </a:endParaRP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for</a:t>
            </a:r>
            <a:r>
              <a:rPr lang="en-US" u="none">
                <a:solidFill>
                  <a:srgbClr val="010000"/>
                </a:solidFill>
              </a:rPr>
              <a:t> each </a:t>
            </a:r>
            <a:r>
              <a:rPr lang="en-US" i="1" u="none">
                <a:solidFill>
                  <a:srgbClr val="010000"/>
                </a:solidFill>
              </a:rPr>
              <a:t>v </a:t>
            </a:r>
            <a:r>
              <a:rPr lang="en-US" u="none">
                <a:solidFill>
                  <a:srgbClr val="010000"/>
                </a:solidFill>
                <a:sym typeface="Symbol" pitchFamily="18" charset="2"/>
              </a:rPr>
              <a:t></a:t>
            </a:r>
            <a:r>
              <a:rPr lang="en-US" i="1" u="none">
                <a:solidFill>
                  <a:srgbClr val="010000"/>
                </a:solidFill>
              </a:rPr>
              <a:t> Adj</a:t>
            </a:r>
            <a:r>
              <a:rPr lang="en-US" u="none">
                <a:solidFill>
                  <a:srgbClr val="010000"/>
                </a:solidFill>
              </a:rPr>
              <a:t>[</a:t>
            </a:r>
            <a:r>
              <a:rPr lang="en-US" i="1" u="none">
                <a:solidFill>
                  <a:srgbClr val="010000"/>
                </a:solidFill>
              </a:rPr>
              <a:t>u</a:t>
            </a:r>
            <a:r>
              <a:rPr lang="en-US" u="none">
                <a:solidFill>
                  <a:srgbClr val="010000"/>
                </a:solidFill>
              </a:rPr>
              <a:t>] </a:t>
            </a:r>
            <a:r>
              <a:rPr lang="en-US" b="1" u="none">
                <a:solidFill>
                  <a:srgbClr val="010000"/>
                </a:solidFill>
              </a:rPr>
              <a:t>do</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if</a:t>
            </a:r>
            <a:r>
              <a:rPr lang="en-US" u="none">
                <a:solidFill>
                  <a:srgbClr val="010000"/>
                </a:solidFill>
              </a:rPr>
              <a:t> </a:t>
            </a:r>
            <a:r>
              <a:rPr lang="en-US" i="1" u="none">
                <a:solidFill>
                  <a:srgbClr val="010000"/>
                </a:solidFill>
              </a:rPr>
              <a:t>id</a:t>
            </a:r>
            <a:r>
              <a:rPr lang="en-US" u="none">
                <a:solidFill>
                  <a:srgbClr val="010000"/>
                </a:solidFill>
              </a:rPr>
              <a:t>[</a:t>
            </a:r>
            <a:r>
              <a:rPr lang="en-US" i="1" u="none">
                <a:solidFill>
                  <a:srgbClr val="010000"/>
                </a:solidFill>
              </a:rPr>
              <a:t>v</a:t>
            </a:r>
            <a:r>
              <a:rPr lang="en-US" u="none">
                <a:solidFill>
                  <a:srgbClr val="010000"/>
                </a:solidFill>
              </a:rPr>
              <a:t>] </a:t>
            </a:r>
            <a:r>
              <a:rPr lang="en-US" u="none">
                <a:solidFill>
                  <a:srgbClr val="010000"/>
                </a:solidFill>
                <a:sym typeface="Symbol" pitchFamily="18" charset="2"/>
              </a:rPr>
              <a:t>=</a:t>
            </a:r>
            <a:r>
              <a:rPr lang="en-US" u="none">
                <a:solidFill>
                  <a:srgbClr val="010000"/>
                </a:solidFill>
              </a:rPr>
              <a:t> 0</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then</a:t>
            </a:r>
            <a:r>
              <a:rPr lang="en-US" u="none">
                <a:solidFill>
                  <a:srgbClr val="010000"/>
                </a:solidFill>
              </a:rPr>
              <a:t> DFS-Visit(</a:t>
            </a:r>
            <a:r>
              <a:rPr lang="en-US" i="1" u="none">
                <a:solidFill>
                  <a:srgbClr val="010000"/>
                </a:solidFill>
              </a:rPr>
              <a:t>v</a:t>
            </a:r>
            <a:r>
              <a:rPr lang="en-US" u="none">
                <a:solidFill>
                  <a:srgbClr val="010000"/>
                </a:solidFill>
              </a:rPr>
              <a:t>)</a:t>
            </a:r>
          </a:p>
        </p:txBody>
      </p:sp>
    </p:spTree>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5891" name="Slide Number Placeholder 4"/>
          <p:cNvSpPr>
            <a:spLocks noGrp="1"/>
          </p:cNvSpPr>
          <p:nvPr>
            <p:ph type="sldNum" sz="quarter" idx="11"/>
          </p:nvPr>
        </p:nvSpPr>
        <p:spPr>
          <a:noFill/>
        </p:spPr>
        <p:txBody>
          <a:bodyPr/>
          <a:lstStyle/>
          <a:p>
            <a:fld id="{6534727A-CC46-4953-A6CF-6A901F7D45F3}" type="slidenum">
              <a:rPr lang="en-US"/>
              <a:pPr/>
              <a:t>265</a:t>
            </a:fld>
            <a:endParaRPr lang="en-US"/>
          </a:p>
        </p:txBody>
      </p:sp>
      <p:sp>
        <p:nvSpPr>
          <p:cNvPr id="165892" name="Rectangle 2"/>
          <p:cNvSpPr>
            <a:spLocks noGrp="1" noChangeArrowheads="1"/>
          </p:cNvSpPr>
          <p:nvPr>
            <p:ph type="title"/>
          </p:nvPr>
        </p:nvSpPr>
        <p:spPr/>
        <p:txBody>
          <a:bodyPr/>
          <a:lstStyle/>
          <a:p>
            <a:pPr eaLnBrk="1" hangingPunct="1"/>
            <a:r>
              <a:rPr lang="en-US" smtClean="0"/>
              <a:t>Tìm đường đi</a:t>
            </a:r>
          </a:p>
        </p:txBody>
      </p:sp>
      <p:sp>
        <p:nvSpPr>
          <p:cNvPr id="165893" name="Rectangle 3"/>
          <p:cNvSpPr>
            <a:spLocks noGrp="1" noChangeArrowheads="1"/>
          </p:cNvSpPr>
          <p:nvPr>
            <p:ph type="body" idx="1"/>
          </p:nvPr>
        </p:nvSpPr>
        <p:spPr>
          <a:xfrm>
            <a:off x="304800" y="1393825"/>
            <a:ext cx="8459788" cy="4854575"/>
          </a:xfrm>
        </p:spPr>
        <p:txBody>
          <a:bodyPr/>
          <a:lstStyle/>
          <a:p>
            <a:pPr eaLnBrk="1" hangingPunct="1"/>
            <a:r>
              <a:rPr lang="en-US" smtClean="0">
                <a:sym typeface="Symbol" pitchFamily="18" charset="2"/>
              </a:rPr>
              <a:t>Bài toán tìm đường đi</a:t>
            </a:r>
          </a:p>
          <a:p>
            <a:pPr lvl="1" eaLnBrk="1" hangingPunct="1"/>
            <a:r>
              <a:rPr lang="en-US" smtClean="0">
                <a:sym typeface="Symbol" pitchFamily="18" charset="2"/>
              </a:rPr>
              <a:t>Input: Đồ thị </a:t>
            </a:r>
            <a:r>
              <a:rPr lang="en-US" i="1" smtClean="0">
                <a:sym typeface="Symbol" pitchFamily="18" charset="2"/>
              </a:rPr>
              <a:t>G</a:t>
            </a:r>
            <a:r>
              <a:rPr lang="en-US" smtClean="0">
                <a:sym typeface="Symbol" pitchFamily="18" charset="2"/>
              </a:rPr>
              <a:t> = (</a:t>
            </a:r>
            <a:r>
              <a:rPr lang="en-US" i="1" smtClean="0">
                <a:sym typeface="Symbol" pitchFamily="18" charset="2"/>
              </a:rPr>
              <a:t>V,E</a:t>
            </a:r>
            <a:r>
              <a:rPr lang="en-US" smtClean="0">
                <a:sym typeface="Symbol" pitchFamily="18" charset="2"/>
              </a:rPr>
              <a:t>) xác định bởi danh sách kề và hai đỉnh </a:t>
            </a:r>
            <a:r>
              <a:rPr lang="en-US" i="1" smtClean="0">
                <a:sym typeface="Symbol" pitchFamily="18" charset="2"/>
              </a:rPr>
              <a:t>s, t</a:t>
            </a:r>
            <a:r>
              <a:rPr lang="en-US" smtClean="0">
                <a:sym typeface="Symbol" pitchFamily="18" charset="2"/>
              </a:rPr>
              <a:t>.</a:t>
            </a:r>
          </a:p>
          <a:p>
            <a:pPr lvl="1" eaLnBrk="1" hangingPunct="1"/>
            <a:r>
              <a:rPr lang="en-US" smtClean="0">
                <a:sym typeface="Symbol" pitchFamily="18" charset="2"/>
              </a:rPr>
              <a:t>Đầu ra: Đường đi từ đỉnh</a:t>
            </a:r>
            <a:r>
              <a:rPr lang="en-US" i="1" smtClean="0">
                <a:sym typeface="Symbol" pitchFamily="18" charset="2"/>
              </a:rPr>
              <a:t> s</a:t>
            </a:r>
            <a:r>
              <a:rPr lang="en-US" smtClean="0">
                <a:sym typeface="Symbol" pitchFamily="18" charset="2"/>
              </a:rPr>
              <a:t> đến đỉnh </a:t>
            </a:r>
            <a:r>
              <a:rPr lang="en-US" i="1" smtClean="0">
                <a:sym typeface="Symbol" pitchFamily="18" charset="2"/>
              </a:rPr>
              <a:t>t</a:t>
            </a:r>
            <a:r>
              <a:rPr lang="en-US" smtClean="0">
                <a:sym typeface="Symbol" pitchFamily="18" charset="2"/>
              </a:rPr>
              <a:t>, hoặc khẳng định không tồn tại đường đi từ </a:t>
            </a:r>
            <a:r>
              <a:rPr lang="en-US" i="1" smtClean="0">
                <a:sym typeface="Symbol" pitchFamily="18" charset="2"/>
              </a:rPr>
              <a:t>s</a:t>
            </a:r>
            <a:r>
              <a:rPr lang="en-US" smtClean="0">
                <a:sym typeface="Symbol" pitchFamily="18" charset="2"/>
              </a:rPr>
              <a:t> đến </a:t>
            </a:r>
            <a:r>
              <a:rPr lang="en-US" i="1" smtClean="0">
                <a:sym typeface="Symbol" pitchFamily="18" charset="2"/>
              </a:rPr>
              <a:t>t</a:t>
            </a:r>
            <a:r>
              <a:rPr lang="en-US" smtClean="0">
                <a:sym typeface="Symbol" pitchFamily="18" charset="2"/>
              </a:rPr>
              <a:t>.</a:t>
            </a:r>
          </a:p>
          <a:p>
            <a:pPr eaLnBrk="1" hangingPunct="1"/>
            <a:r>
              <a:rPr lang="en-US" smtClean="0">
                <a:sym typeface="Symbol" pitchFamily="18" charset="2"/>
              </a:rPr>
              <a:t>Thuật toán: Thực hiện DFS(s) (hoặc BFS(s)).</a:t>
            </a:r>
          </a:p>
          <a:p>
            <a:pPr lvl="1" eaLnBrk="1" hangingPunct="1"/>
            <a:r>
              <a:rPr lang="en-US" smtClean="0">
                <a:sym typeface="Symbol" pitchFamily="18" charset="2"/>
              </a:rPr>
              <a:t>Nếu </a:t>
            </a:r>
            <a:r>
              <a:rPr lang="en-US" smtClean="0"/>
              <a:t>[t] = NIL thì không có đường đi, trái lại ta có đường đi </a:t>
            </a:r>
          </a:p>
          <a:p>
            <a:pPr lvl="1" eaLnBrk="1" hangingPunct="1">
              <a:buFontTx/>
              <a:buNone/>
            </a:pPr>
            <a:r>
              <a:rPr lang="en-US" smtClean="0"/>
              <a:t>                 t </a:t>
            </a:r>
            <a:r>
              <a:rPr lang="en-US" smtClean="0">
                <a:sym typeface="Wingdings" pitchFamily="2" charset="2"/>
              </a:rPr>
              <a:t> </a:t>
            </a:r>
            <a:r>
              <a:rPr lang="en-US" smtClean="0">
                <a:sym typeface="Symbol" pitchFamily="18" charset="2"/>
              </a:rPr>
              <a:t></a:t>
            </a:r>
            <a:r>
              <a:rPr lang="en-US" smtClean="0"/>
              <a:t>[t] </a:t>
            </a:r>
            <a:r>
              <a:rPr lang="en-US" smtClean="0">
                <a:sym typeface="Wingdings" pitchFamily="2" charset="2"/>
              </a:rPr>
              <a:t> </a:t>
            </a:r>
            <a:r>
              <a:rPr lang="en-US" smtClean="0">
                <a:sym typeface="Symbol" pitchFamily="18" charset="2"/>
              </a:rPr>
              <a:t></a:t>
            </a:r>
            <a:r>
              <a:rPr lang="en-US" smtClean="0"/>
              <a:t>[</a:t>
            </a:r>
            <a:r>
              <a:rPr lang="en-US" smtClean="0">
                <a:sym typeface="Symbol" pitchFamily="18" charset="2"/>
              </a:rPr>
              <a:t></a:t>
            </a:r>
            <a:r>
              <a:rPr lang="en-US" smtClean="0"/>
              <a:t>[ t]] </a:t>
            </a:r>
            <a:r>
              <a:rPr lang="en-US" smtClean="0">
                <a:sym typeface="Wingdings" pitchFamily="2" charset="2"/>
              </a:rPr>
              <a:t> . . .  </a:t>
            </a:r>
            <a:r>
              <a:rPr lang="en-US" i="1" smtClean="0">
                <a:sym typeface="Wingdings" pitchFamily="2" charset="2"/>
              </a:rPr>
              <a:t>s</a:t>
            </a:r>
            <a:endParaRPr lang="en-US" i="1" smtClean="0">
              <a:sym typeface="Symbol" pitchFamily="18" charset="2"/>
            </a:endParaRPr>
          </a:p>
          <a:p>
            <a:pPr eaLnBrk="1" hangingPunct="1">
              <a:buFontTx/>
              <a:buNone/>
            </a:pPr>
            <a:endParaRPr lang="en-US" smtClean="0">
              <a:sym typeface="Symbol" pitchFamily="18" charset="2"/>
            </a:endParaRPr>
          </a:p>
        </p:txBody>
      </p:sp>
    </p:spTree>
  </p:cSld>
  <p:clrMapOvr>
    <a:masterClrMapping/>
  </p:clrMapOvr>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6915" name="Slide Number Placeholder 4"/>
          <p:cNvSpPr>
            <a:spLocks noGrp="1"/>
          </p:cNvSpPr>
          <p:nvPr>
            <p:ph type="sldNum" sz="quarter" idx="11"/>
          </p:nvPr>
        </p:nvSpPr>
        <p:spPr>
          <a:noFill/>
        </p:spPr>
        <p:txBody>
          <a:bodyPr/>
          <a:lstStyle/>
          <a:p>
            <a:fld id="{A0DD7FA4-E5C2-48C2-98DE-E980FBC19512}" type="slidenum">
              <a:rPr lang="en-US"/>
              <a:pPr/>
              <a:t>266</a:t>
            </a:fld>
            <a:endParaRPr lang="en-US"/>
          </a:p>
        </p:txBody>
      </p:sp>
      <p:sp>
        <p:nvSpPr>
          <p:cNvPr id="166916" name="Rectangle 2"/>
          <p:cNvSpPr>
            <a:spLocks noGrp="1" noChangeArrowheads="1"/>
          </p:cNvSpPr>
          <p:nvPr>
            <p:ph type="title"/>
          </p:nvPr>
        </p:nvSpPr>
        <p:spPr/>
        <p:txBody>
          <a:bodyPr/>
          <a:lstStyle/>
          <a:p>
            <a:pPr eaLnBrk="1" hangingPunct="1"/>
            <a:r>
              <a:rPr lang="en-US" smtClean="0"/>
              <a:t>DFS giải bài toán đường đi</a:t>
            </a:r>
          </a:p>
        </p:txBody>
      </p:sp>
      <p:sp>
        <p:nvSpPr>
          <p:cNvPr id="955395" name="Rectangle 3"/>
          <p:cNvSpPr>
            <a:spLocks noGrp="1" noChangeArrowheads="1"/>
          </p:cNvSpPr>
          <p:nvPr>
            <p:ph type="body" idx="1"/>
          </p:nvPr>
        </p:nvSpPr>
        <p:spPr>
          <a:xfrm>
            <a:off x="179388" y="1560513"/>
            <a:ext cx="3540125" cy="3101975"/>
          </a:xfrm>
          <a:solidFill>
            <a:srgbClr val="CCECFF"/>
          </a:solidFill>
          <a:ln>
            <a:solidFill>
              <a:schemeClr val="tx1"/>
            </a:solidFill>
          </a:ln>
          <a:effectLst>
            <a:outerShdw dist="107763" dir="2700000" algn="ctr" rotWithShape="0">
              <a:schemeClr val="bg2"/>
            </a:outerShdw>
          </a:effectLst>
        </p:spPr>
        <p:txBody>
          <a:bodyPr/>
          <a:lstStyle/>
          <a:p>
            <a:pPr marL="609600" indent="-609600" eaLnBrk="1" hangingPunct="1">
              <a:buFontTx/>
              <a:buNone/>
              <a:defRPr/>
            </a:pPr>
            <a:r>
              <a:rPr lang="en-US" sz="1800" b="1" smtClean="0"/>
              <a:t>(* Main Program*)</a:t>
            </a:r>
          </a:p>
          <a:p>
            <a:pPr marL="609600" indent="-609600" eaLnBrk="1" hangingPunct="1">
              <a:buFontTx/>
              <a:buNone/>
              <a:defRPr/>
            </a:pPr>
            <a:r>
              <a:rPr lang="en-US" sz="1800" smtClean="0"/>
              <a:t>1.  </a:t>
            </a:r>
            <a:r>
              <a:rPr lang="en-US" sz="1800" b="1" smtClean="0"/>
              <a:t>for</a:t>
            </a:r>
            <a:r>
              <a:rPr lang="en-US" sz="1800" smtClean="0"/>
              <a:t> </a:t>
            </a:r>
            <a:r>
              <a:rPr lang="en-US" sz="1800" i="1" smtClean="0"/>
              <a:t>u </a:t>
            </a:r>
            <a:r>
              <a:rPr lang="en-US" sz="1800" i="1" smtClean="0">
                <a:sym typeface="Symbol" pitchFamily="18" charset="2"/>
              </a:rPr>
              <a:t></a:t>
            </a:r>
            <a:r>
              <a:rPr lang="en-US" sz="1800" i="1" smtClean="0"/>
              <a:t> V </a:t>
            </a:r>
            <a:r>
              <a:rPr lang="en-US" sz="1800" b="1" smtClean="0"/>
              <a:t>do</a:t>
            </a:r>
          </a:p>
          <a:p>
            <a:pPr marL="609600" indent="-609600" eaLnBrk="1" hangingPunct="1">
              <a:buFontTx/>
              <a:buNone/>
              <a:defRPr/>
            </a:pPr>
            <a:r>
              <a:rPr lang="en-US" sz="1800" smtClean="0"/>
              <a:t>2.       </a:t>
            </a:r>
            <a:r>
              <a:rPr lang="en-US" sz="1800" i="1" smtClean="0"/>
              <a:t>color</a:t>
            </a:r>
            <a:r>
              <a:rPr lang="en-US" sz="1800" smtClean="0"/>
              <a:t>[</a:t>
            </a:r>
            <a:r>
              <a:rPr lang="en-US" sz="1800" i="1" smtClean="0"/>
              <a:t>u</a:t>
            </a:r>
            <a:r>
              <a:rPr lang="en-US" sz="1800" smtClean="0"/>
              <a:t>] </a:t>
            </a:r>
            <a:r>
              <a:rPr lang="en-US" sz="1800" smtClean="0">
                <a:sym typeface="Symbol" pitchFamily="18" charset="2"/>
              </a:rPr>
              <a:t></a:t>
            </a:r>
            <a:r>
              <a:rPr lang="en-US" sz="1800" smtClean="0"/>
              <a:t> white</a:t>
            </a:r>
          </a:p>
          <a:p>
            <a:pPr marL="609600" indent="-609600" eaLnBrk="1" hangingPunct="1">
              <a:buFontTx/>
              <a:buNone/>
              <a:defRPr/>
            </a:pPr>
            <a:r>
              <a:rPr lang="en-US" sz="1800" smtClean="0"/>
              <a:t>3.       </a:t>
            </a:r>
            <a:r>
              <a:rPr lang="en-US" sz="1800" smtClean="0">
                <a:sym typeface="Symbol" pitchFamily="18" charset="2"/>
              </a:rPr>
              <a:t></a:t>
            </a:r>
            <a:r>
              <a:rPr lang="en-US" sz="1800" smtClean="0"/>
              <a:t>[</a:t>
            </a:r>
            <a:r>
              <a:rPr lang="en-US" sz="1800" i="1" smtClean="0"/>
              <a:t>u</a:t>
            </a:r>
            <a:r>
              <a:rPr lang="en-US" sz="1800" smtClean="0"/>
              <a:t>] </a:t>
            </a:r>
            <a:r>
              <a:rPr lang="en-US" sz="1800" smtClean="0">
                <a:sym typeface="Symbol" pitchFamily="18" charset="2"/>
              </a:rPr>
              <a:t></a:t>
            </a:r>
            <a:r>
              <a:rPr lang="en-US" sz="1800" smtClean="0"/>
              <a:t> NIL</a:t>
            </a:r>
          </a:p>
          <a:p>
            <a:pPr marL="609600" indent="-609600" eaLnBrk="1" hangingPunct="1">
              <a:buFontTx/>
              <a:buNone/>
              <a:defRPr/>
            </a:pPr>
            <a:r>
              <a:rPr lang="en-US" sz="1800" smtClean="0"/>
              <a:t>4.  DFS-Visit(</a:t>
            </a:r>
            <a:r>
              <a:rPr lang="en-US" sz="1800" i="1" smtClean="0"/>
              <a:t>s</a:t>
            </a:r>
            <a:r>
              <a:rPr lang="en-US" sz="1800" smtClean="0"/>
              <a:t>)</a:t>
            </a:r>
          </a:p>
        </p:txBody>
      </p:sp>
      <p:sp>
        <p:nvSpPr>
          <p:cNvPr id="955397" name="Rectangle 5"/>
          <p:cNvSpPr>
            <a:spLocks noChangeArrowheads="1"/>
          </p:cNvSpPr>
          <p:nvPr/>
        </p:nvSpPr>
        <p:spPr bwMode="auto">
          <a:xfrm>
            <a:off x="4176713" y="1592263"/>
            <a:ext cx="4800600" cy="3103562"/>
          </a:xfrm>
          <a:prstGeom prst="rect">
            <a:avLst/>
          </a:prstGeom>
          <a:solidFill>
            <a:srgbClr val="CCECFF"/>
          </a:solidFill>
          <a:ln w="9525">
            <a:solidFill>
              <a:schemeClr val="tx1"/>
            </a:solidFill>
            <a:miter lim="800000"/>
            <a:headEnd/>
            <a:tailEnd/>
          </a:ln>
          <a:effectLst>
            <a:outerShdw dist="107763" dir="2700000" algn="ctr" rotWithShape="0">
              <a:schemeClr val="bg2"/>
            </a:outerShdw>
          </a:effectLst>
        </p:spPr>
        <p:txBody>
          <a:bodyPr lIns="92075" tIns="46038" rIns="92075" bIns="46038"/>
          <a:lstStyle/>
          <a:p>
            <a:pPr marL="609600" indent="-609600" eaLnBrk="0" hangingPunct="0">
              <a:spcBef>
                <a:spcPct val="20000"/>
              </a:spcBef>
              <a:buFont typeface="Wingdings" pitchFamily="2" charset="2"/>
              <a:buNone/>
              <a:defRPr/>
            </a:pPr>
            <a:r>
              <a:rPr lang="en-US" b="1">
                <a:solidFill>
                  <a:srgbClr val="010000"/>
                </a:solidFill>
              </a:rPr>
              <a:t>DFS-Visit(</a:t>
            </a:r>
            <a:r>
              <a:rPr lang="en-US" b="1" i="1">
                <a:solidFill>
                  <a:srgbClr val="010000"/>
                </a:solidFill>
              </a:rPr>
              <a:t>u</a:t>
            </a:r>
            <a:r>
              <a:rPr lang="en-US" b="1">
                <a:solidFill>
                  <a:srgbClr val="010000"/>
                </a:solidFill>
              </a:rPr>
              <a:t>)</a:t>
            </a:r>
            <a:endParaRPr lang="en-US" b="1" i="1">
              <a:solidFill>
                <a:srgbClr val="010000"/>
              </a:solidFill>
            </a:endParaRPr>
          </a:p>
          <a:p>
            <a:pPr marL="609600" indent="-609600" eaLnBrk="0" hangingPunct="0">
              <a:spcBef>
                <a:spcPct val="20000"/>
              </a:spcBef>
              <a:buFont typeface="Wingdings" pitchFamily="2" charset="2"/>
              <a:buAutoNum type="arabicPeriod"/>
              <a:defRPr/>
            </a:pPr>
            <a:r>
              <a:rPr lang="en-US" i="1" u="none">
                <a:solidFill>
                  <a:srgbClr val="010000"/>
                </a:solidFill>
              </a:rPr>
              <a:t>color</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GRAY  (* Thăm đỉnh </a:t>
            </a:r>
            <a:r>
              <a:rPr lang="en-US" i="1" u="none">
                <a:solidFill>
                  <a:srgbClr val="010000"/>
                </a:solidFill>
              </a:rPr>
              <a:t>u *)</a:t>
            </a:r>
            <a:endParaRPr lang="en-US" u="none">
              <a:solidFill>
                <a:srgbClr val="010000"/>
              </a:solidFill>
              <a:sym typeface="Symbol" pitchFamily="18" charset="2"/>
            </a:endParaRPr>
          </a:p>
          <a:p>
            <a:pPr marL="609600" indent="-609600" eaLnBrk="0" hangingPunct="0">
              <a:spcBef>
                <a:spcPct val="20000"/>
              </a:spcBef>
              <a:buFont typeface="Wingdings" pitchFamily="2" charset="2"/>
              <a:buAutoNum type="arabicPeriod"/>
              <a:defRPr/>
            </a:pPr>
            <a:r>
              <a:rPr lang="en-US" b="1" u="none">
                <a:solidFill>
                  <a:srgbClr val="010000"/>
                </a:solidFill>
              </a:rPr>
              <a:t>for</a:t>
            </a:r>
            <a:r>
              <a:rPr lang="en-US" u="none">
                <a:solidFill>
                  <a:srgbClr val="010000"/>
                </a:solidFill>
              </a:rPr>
              <a:t> each </a:t>
            </a:r>
            <a:r>
              <a:rPr lang="en-US" i="1" u="none">
                <a:solidFill>
                  <a:srgbClr val="010000"/>
                </a:solidFill>
              </a:rPr>
              <a:t>v </a:t>
            </a:r>
            <a:r>
              <a:rPr lang="en-US" u="none">
                <a:solidFill>
                  <a:srgbClr val="010000"/>
                </a:solidFill>
                <a:sym typeface="Symbol" pitchFamily="18" charset="2"/>
              </a:rPr>
              <a:t></a:t>
            </a:r>
            <a:r>
              <a:rPr lang="en-US" i="1" u="none">
                <a:solidFill>
                  <a:srgbClr val="010000"/>
                </a:solidFill>
              </a:rPr>
              <a:t> Adj</a:t>
            </a:r>
            <a:r>
              <a:rPr lang="en-US" u="none">
                <a:solidFill>
                  <a:srgbClr val="010000"/>
                </a:solidFill>
              </a:rPr>
              <a:t>[</a:t>
            </a:r>
            <a:r>
              <a:rPr lang="en-US" i="1" u="none">
                <a:solidFill>
                  <a:srgbClr val="010000"/>
                </a:solidFill>
              </a:rPr>
              <a:t>u</a:t>
            </a:r>
            <a:r>
              <a:rPr lang="en-US" u="none">
                <a:solidFill>
                  <a:srgbClr val="010000"/>
                </a:solidFill>
              </a:rPr>
              <a:t>] </a:t>
            </a:r>
            <a:r>
              <a:rPr lang="en-US" b="1" u="none">
                <a:solidFill>
                  <a:srgbClr val="010000"/>
                </a:solidFill>
              </a:rPr>
              <a:t>do</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if</a:t>
            </a:r>
            <a:r>
              <a:rPr lang="en-US" u="none">
                <a:solidFill>
                  <a:srgbClr val="010000"/>
                </a:solidFill>
              </a:rPr>
              <a:t> </a:t>
            </a:r>
            <a:r>
              <a:rPr lang="en-US" i="1" u="none">
                <a:solidFill>
                  <a:srgbClr val="010000"/>
                </a:solidFill>
              </a:rPr>
              <a:t>color</a:t>
            </a:r>
            <a:r>
              <a:rPr lang="en-US" u="none">
                <a:solidFill>
                  <a:srgbClr val="010000"/>
                </a:solidFill>
              </a:rPr>
              <a:t>[</a:t>
            </a:r>
            <a:r>
              <a:rPr lang="en-US" i="1" u="none">
                <a:solidFill>
                  <a:srgbClr val="010000"/>
                </a:solidFill>
              </a:rPr>
              <a:t>v</a:t>
            </a:r>
            <a:r>
              <a:rPr lang="en-US" u="none">
                <a:solidFill>
                  <a:srgbClr val="010000"/>
                </a:solidFill>
              </a:rPr>
              <a:t>] </a:t>
            </a:r>
            <a:r>
              <a:rPr lang="en-US" u="none">
                <a:solidFill>
                  <a:srgbClr val="010000"/>
                </a:solidFill>
                <a:sym typeface="Symbol" pitchFamily="18" charset="2"/>
              </a:rPr>
              <a:t>=</a:t>
            </a:r>
            <a:r>
              <a:rPr lang="en-US" u="none">
                <a:solidFill>
                  <a:srgbClr val="010000"/>
                </a:solidFill>
              </a:rPr>
              <a:t> WHITE</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then</a:t>
            </a:r>
            <a:r>
              <a:rPr lang="en-US" u="none">
                <a:solidFill>
                  <a:srgbClr val="010000"/>
                </a:solidFill>
              </a:rPr>
              <a:t> </a:t>
            </a:r>
            <a:r>
              <a:rPr lang="en-US" u="none">
                <a:solidFill>
                  <a:srgbClr val="010000"/>
                </a:solidFill>
                <a:sym typeface="Symbol" pitchFamily="18" charset="2"/>
              </a:rPr>
              <a:t></a:t>
            </a:r>
            <a:r>
              <a:rPr lang="en-US" u="none">
                <a:solidFill>
                  <a:srgbClr val="010000"/>
                </a:solidFill>
              </a:rPr>
              <a:t>[</a:t>
            </a:r>
            <a:r>
              <a:rPr lang="en-US" i="1" u="none">
                <a:solidFill>
                  <a:srgbClr val="010000"/>
                </a:solidFill>
              </a:rPr>
              <a:t>v</a:t>
            </a:r>
            <a:r>
              <a:rPr lang="en-US" u="none">
                <a:solidFill>
                  <a:srgbClr val="010000"/>
                </a:solidFill>
              </a:rPr>
              <a:t>] </a:t>
            </a:r>
            <a:r>
              <a:rPr lang="en-US" u="none">
                <a:solidFill>
                  <a:srgbClr val="010000"/>
                </a:solidFill>
                <a:sym typeface="Symbol" pitchFamily="18" charset="2"/>
              </a:rPr>
              <a:t></a:t>
            </a:r>
            <a:r>
              <a:rPr lang="en-US" u="none">
                <a:solidFill>
                  <a:srgbClr val="010000"/>
                </a:solidFill>
              </a:rPr>
              <a:t> </a:t>
            </a:r>
            <a:r>
              <a:rPr lang="en-US" i="1" u="none">
                <a:solidFill>
                  <a:srgbClr val="010000"/>
                </a:solidFill>
              </a:rPr>
              <a:t>u</a:t>
            </a:r>
            <a:endParaRPr lang="en-US" u="none">
              <a:solidFill>
                <a:srgbClr val="010000"/>
              </a:solidFill>
            </a:endParaRPr>
          </a:p>
          <a:p>
            <a:pPr marL="609600" indent="-609600" eaLnBrk="0" hangingPunct="0">
              <a:spcBef>
                <a:spcPct val="20000"/>
              </a:spcBef>
              <a:buFont typeface="Wingdings" pitchFamily="2" charset="2"/>
              <a:buAutoNum type="arabicPeriod"/>
              <a:defRPr/>
            </a:pPr>
            <a:r>
              <a:rPr lang="en-US" u="none">
                <a:solidFill>
                  <a:srgbClr val="010000"/>
                </a:solidFill>
              </a:rPr>
              <a:t>                          DFS-Visit(</a:t>
            </a:r>
            <a:r>
              <a:rPr lang="en-US" i="1" u="none">
                <a:solidFill>
                  <a:srgbClr val="010000"/>
                </a:solidFill>
              </a:rPr>
              <a:t>v</a:t>
            </a:r>
            <a:r>
              <a:rPr lang="en-US" u="none">
                <a:solidFill>
                  <a:srgbClr val="010000"/>
                </a:solidFill>
              </a:rPr>
              <a:t>)</a:t>
            </a:r>
          </a:p>
        </p:txBody>
      </p:sp>
    </p:spTree>
  </p:cSld>
  <p:clrMapOvr>
    <a:masterClrMapping/>
  </p:clrMapOvr>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7939" name="Slide Number Placeholder 4"/>
          <p:cNvSpPr>
            <a:spLocks noGrp="1"/>
          </p:cNvSpPr>
          <p:nvPr>
            <p:ph type="sldNum" sz="quarter" idx="11"/>
          </p:nvPr>
        </p:nvSpPr>
        <p:spPr>
          <a:noFill/>
        </p:spPr>
        <p:txBody>
          <a:bodyPr/>
          <a:lstStyle/>
          <a:p>
            <a:fld id="{7E7233F4-CC8B-4460-AEBA-4A5D485D4744}" type="slidenum">
              <a:rPr lang="en-US"/>
              <a:pPr/>
              <a:t>267</a:t>
            </a:fld>
            <a:endParaRPr lang="en-US"/>
          </a:p>
        </p:txBody>
      </p:sp>
      <p:sp>
        <p:nvSpPr>
          <p:cNvPr id="167940" name="Rectangle 2"/>
          <p:cNvSpPr>
            <a:spLocks noGrp="1" noChangeArrowheads="1"/>
          </p:cNvSpPr>
          <p:nvPr>
            <p:ph type="title"/>
          </p:nvPr>
        </p:nvSpPr>
        <p:spPr/>
        <p:txBody>
          <a:bodyPr/>
          <a:lstStyle/>
          <a:p>
            <a:pPr eaLnBrk="1" hangingPunct="1"/>
            <a:r>
              <a:rPr lang="en-US" smtClean="0"/>
              <a:t>DFS và Chu trình</a:t>
            </a:r>
          </a:p>
        </p:txBody>
      </p:sp>
      <p:sp>
        <p:nvSpPr>
          <p:cNvPr id="167941" name="Rectangle 3"/>
          <p:cNvSpPr>
            <a:spLocks noGrp="1" noChangeArrowheads="1"/>
          </p:cNvSpPr>
          <p:nvPr>
            <p:ph type="body" idx="1"/>
          </p:nvPr>
        </p:nvSpPr>
        <p:spPr>
          <a:xfrm>
            <a:off x="179388" y="1484313"/>
            <a:ext cx="8701146" cy="5068887"/>
          </a:xfrm>
        </p:spPr>
        <p:txBody>
          <a:bodyPr/>
          <a:lstStyle/>
          <a:p>
            <a:pPr algn="just" eaLnBrk="1" hangingPunct="1">
              <a:spcBef>
                <a:spcPts val="600"/>
              </a:spcBef>
            </a:pPr>
            <a:r>
              <a:rPr lang="en-US" sz="2400" b="1" smtClean="0"/>
              <a:t>Bài toán:</a:t>
            </a:r>
            <a:r>
              <a:rPr lang="en-US" sz="2400" smtClean="0"/>
              <a:t> Cho đồ thị </a:t>
            </a:r>
            <a:r>
              <a:rPr lang="en-US" sz="2400" i="1" smtClean="0"/>
              <a:t>G</a:t>
            </a:r>
            <a:r>
              <a:rPr lang="en-US" sz="2400" smtClean="0"/>
              <a:t>=(</a:t>
            </a:r>
            <a:r>
              <a:rPr lang="en-US" sz="2400" i="1" smtClean="0"/>
              <a:t>V,E</a:t>
            </a:r>
            <a:r>
              <a:rPr lang="en-US" sz="2400" smtClean="0"/>
              <a:t>). Hỏi </a:t>
            </a:r>
            <a:r>
              <a:rPr lang="en-US" sz="2400" i="1" smtClean="0"/>
              <a:t>G</a:t>
            </a:r>
            <a:r>
              <a:rPr lang="en-US" sz="2400" smtClean="0"/>
              <a:t> có chứa chu trình hay không?</a:t>
            </a:r>
          </a:p>
          <a:p>
            <a:pPr algn="just" eaLnBrk="1" hangingPunct="1">
              <a:spcBef>
                <a:spcPts val="600"/>
              </a:spcBef>
            </a:pPr>
            <a:r>
              <a:rPr lang="en-US" sz="2400" b="1" i="1" smtClean="0">
                <a:solidFill>
                  <a:srgbClr val="C00000"/>
                </a:solidFill>
              </a:rPr>
              <a:t>Định lý: </a:t>
            </a:r>
            <a:r>
              <a:rPr lang="en-US" sz="2400" i="1" smtClean="0">
                <a:solidFill>
                  <a:srgbClr val="C00000"/>
                </a:solidFill>
              </a:rPr>
              <a:t>Đồ thị G là không chứa chu trình khi và chỉ khi trong quá trình thực hiện DFS ta không phát hiện ra cạnh ngược</a:t>
            </a:r>
            <a:r>
              <a:rPr lang="en-US" sz="2400" smtClean="0">
                <a:solidFill>
                  <a:srgbClr val="C00000"/>
                </a:solidFill>
              </a:rPr>
              <a:t>.</a:t>
            </a:r>
          </a:p>
          <a:p>
            <a:pPr algn="just" eaLnBrk="1" hangingPunct="1">
              <a:spcBef>
                <a:spcPts val="600"/>
              </a:spcBef>
            </a:pPr>
            <a:r>
              <a:rPr lang="en-US" sz="2400" smtClean="0"/>
              <a:t>Chứng minh:</a:t>
            </a:r>
          </a:p>
          <a:p>
            <a:pPr lvl="1" algn="just" eaLnBrk="1" hangingPunct="1">
              <a:spcBef>
                <a:spcPts val="600"/>
              </a:spcBef>
            </a:pPr>
            <a:r>
              <a:rPr lang="en-US" sz="2000" smtClean="0"/>
              <a:t>Nếu </a:t>
            </a:r>
            <a:r>
              <a:rPr lang="en-US" sz="2000" i="1" smtClean="0"/>
              <a:t>G</a:t>
            </a:r>
            <a:r>
              <a:rPr lang="en-US" sz="2000" smtClean="0"/>
              <a:t> không chứa chu trình thì rõ ràng không có cạnh ngược (bởi vì sự tồn tại cạnh ngược dẫn đến phát hiện chu trình) </a:t>
            </a:r>
          </a:p>
          <a:p>
            <a:pPr lvl="1" algn="just" eaLnBrk="1" hangingPunct="1">
              <a:spcBef>
                <a:spcPts val="600"/>
              </a:spcBef>
            </a:pPr>
            <a:r>
              <a:rPr lang="en-US" sz="2000" smtClean="0"/>
              <a:t>Nếu không có cạnh ngược thì </a:t>
            </a:r>
            <a:r>
              <a:rPr lang="en-US" sz="2000" i="1" smtClean="0"/>
              <a:t>G</a:t>
            </a:r>
            <a:r>
              <a:rPr lang="en-US" sz="2000" smtClean="0"/>
              <a:t> là không chứa chu trình (acyclic). Thực vậy</a:t>
            </a:r>
          </a:p>
          <a:p>
            <a:pPr lvl="2" algn="just" eaLnBrk="1" hangingPunct="1">
              <a:spcBef>
                <a:spcPts val="600"/>
              </a:spcBef>
            </a:pPr>
            <a:r>
              <a:rPr lang="en-US" sz="1800" smtClean="0"/>
              <a:t>Không có cạnh ngược tức là chỉ có cạnh của cây</a:t>
            </a:r>
          </a:p>
          <a:p>
            <a:pPr lvl="2" algn="just" eaLnBrk="1" hangingPunct="1">
              <a:spcBef>
                <a:spcPts val="600"/>
              </a:spcBef>
            </a:pPr>
            <a:r>
              <a:rPr lang="en-US" sz="1800" smtClean="0"/>
              <a:t>Nếu chỉ có cạnh của cây thì </a:t>
            </a:r>
            <a:r>
              <a:rPr lang="en-US" sz="1800" i="1" smtClean="0"/>
              <a:t>G</a:t>
            </a:r>
            <a:r>
              <a:rPr lang="en-US" sz="1800" smtClean="0"/>
              <a:t> chỉ là cây hoặc rừng</a:t>
            </a:r>
          </a:p>
          <a:p>
            <a:pPr lvl="2" algn="just" eaLnBrk="1" hangingPunct="1">
              <a:spcBef>
                <a:spcPts val="600"/>
              </a:spcBef>
            </a:pPr>
            <a:r>
              <a:rPr lang="en-US" sz="1800" smtClean="0"/>
              <a:t>Vậy </a:t>
            </a:r>
            <a:r>
              <a:rPr lang="en-US" sz="1800" i="1" smtClean="0"/>
              <a:t>G</a:t>
            </a:r>
            <a:r>
              <a:rPr lang="en-US" sz="1800" smtClean="0"/>
              <a:t> không chứa chu trinh</a:t>
            </a:r>
          </a:p>
          <a:p>
            <a:pPr algn="just" eaLnBrk="1" hangingPunct="1">
              <a:spcBef>
                <a:spcPts val="600"/>
              </a:spcBef>
            </a:pPr>
            <a:r>
              <a:rPr lang="en-US" sz="2400" smtClean="0"/>
              <a:t>Như vậy DFS có thể áp dụng để giải bài toán đặt ra.</a:t>
            </a:r>
          </a:p>
        </p:txBody>
      </p:sp>
      <p:pic>
        <p:nvPicPr>
          <p:cNvPr id="167942" name="Picture 4" descr="BD05883_"/>
          <p:cNvPicPr>
            <a:picLocks noChangeAspect="1" noChangeArrowheads="1"/>
          </p:cNvPicPr>
          <p:nvPr/>
        </p:nvPicPr>
        <p:blipFill>
          <a:blip r:embed="rId2"/>
          <a:srcRect/>
          <a:stretch>
            <a:fillRect/>
          </a:stretch>
        </p:blipFill>
        <p:spPr bwMode="auto">
          <a:xfrm>
            <a:off x="42863" y="-26988"/>
            <a:ext cx="1216025" cy="14478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8963" name="Slide Number Placeholder 4"/>
          <p:cNvSpPr>
            <a:spLocks noGrp="1"/>
          </p:cNvSpPr>
          <p:nvPr>
            <p:ph type="sldNum" sz="quarter" idx="11"/>
          </p:nvPr>
        </p:nvSpPr>
        <p:spPr>
          <a:noFill/>
        </p:spPr>
        <p:txBody>
          <a:bodyPr/>
          <a:lstStyle/>
          <a:p>
            <a:fld id="{7967854E-F63C-45CC-9AC9-9DAC66D77B01}" type="slidenum">
              <a:rPr lang="en-US"/>
              <a:pPr/>
              <a:t>268</a:t>
            </a:fld>
            <a:endParaRPr lang="en-US"/>
          </a:p>
        </p:txBody>
      </p:sp>
      <p:sp>
        <p:nvSpPr>
          <p:cNvPr id="168964" name="Rectangle 2"/>
          <p:cNvSpPr>
            <a:spLocks noGrp="1" noChangeArrowheads="1"/>
          </p:cNvSpPr>
          <p:nvPr>
            <p:ph type="title"/>
          </p:nvPr>
        </p:nvSpPr>
        <p:spPr/>
        <p:txBody>
          <a:bodyPr/>
          <a:lstStyle/>
          <a:p>
            <a:pPr eaLnBrk="1" hangingPunct="1"/>
            <a:r>
              <a:rPr lang="en-US" smtClean="0"/>
              <a:t>DFS và chu trình </a:t>
            </a:r>
          </a:p>
        </p:txBody>
      </p:sp>
      <p:sp>
        <p:nvSpPr>
          <p:cNvPr id="901123" name="Rectangle 3"/>
          <p:cNvSpPr>
            <a:spLocks noGrp="1" noChangeArrowheads="1"/>
          </p:cNvSpPr>
          <p:nvPr>
            <p:ph type="body" idx="1"/>
          </p:nvPr>
        </p:nvSpPr>
        <p:spPr>
          <a:xfrm>
            <a:off x="179388" y="2170113"/>
            <a:ext cx="3540125" cy="3101975"/>
          </a:xfrm>
          <a:solidFill>
            <a:srgbClr val="CCECFF"/>
          </a:solidFill>
          <a:ln>
            <a:solidFill>
              <a:schemeClr val="tx1"/>
            </a:solidFill>
          </a:ln>
          <a:effectLst>
            <a:outerShdw dist="107763" dir="2700000" algn="ctr" rotWithShape="0">
              <a:schemeClr val="bg2"/>
            </a:outerShdw>
          </a:effectLst>
        </p:spPr>
        <p:txBody>
          <a:bodyPr/>
          <a:lstStyle/>
          <a:p>
            <a:pPr marL="609600" indent="-609600" eaLnBrk="1" hangingPunct="1">
              <a:buFontTx/>
              <a:buNone/>
              <a:defRPr/>
            </a:pPr>
            <a:r>
              <a:rPr lang="en-US" sz="1800" b="1" smtClean="0"/>
              <a:t>(* Main Program*)</a:t>
            </a:r>
          </a:p>
          <a:p>
            <a:pPr marL="609600" indent="-609600" eaLnBrk="1" hangingPunct="1">
              <a:buFontTx/>
              <a:buNone/>
              <a:defRPr/>
            </a:pPr>
            <a:r>
              <a:rPr lang="en-US" sz="1800" smtClean="0"/>
              <a:t>1.  </a:t>
            </a:r>
            <a:r>
              <a:rPr lang="en-US" sz="1800" b="1" smtClean="0"/>
              <a:t>for</a:t>
            </a:r>
            <a:r>
              <a:rPr lang="en-US" sz="1800" smtClean="0"/>
              <a:t> </a:t>
            </a:r>
            <a:r>
              <a:rPr lang="en-US" sz="1800" i="1" smtClean="0"/>
              <a:t>u </a:t>
            </a:r>
            <a:r>
              <a:rPr lang="en-US" sz="1800" i="1" smtClean="0">
                <a:sym typeface="Symbol" pitchFamily="18" charset="2"/>
              </a:rPr>
              <a:t></a:t>
            </a:r>
            <a:r>
              <a:rPr lang="en-US" sz="1800" i="1" smtClean="0"/>
              <a:t> V </a:t>
            </a:r>
            <a:r>
              <a:rPr lang="en-US" sz="1800" b="1" smtClean="0"/>
              <a:t>do</a:t>
            </a:r>
          </a:p>
          <a:p>
            <a:pPr marL="609600" indent="-609600" eaLnBrk="1" hangingPunct="1">
              <a:buFontTx/>
              <a:buNone/>
              <a:defRPr/>
            </a:pPr>
            <a:r>
              <a:rPr lang="en-US" sz="1800" smtClean="0"/>
              <a:t>2.       </a:t>
            </a:r>
            <a:r>
              <a:rPr lang="en-US" sz="1800" i="1" smtClean="0"/>
              <a:t>color</a:t>
            </a:r>
            <a:r>
              <a:rPr lang="en-US" sz="1800" smtClean="0"/>
              <a:t>[</a:t>
            </a:r>
            <a:r>
              <a:rPr lang="en-US" sz="1800" i="1" smtClean="0"/>
              <a:t>u</a:t>
            </a:r>
            <a:r>
              <a:rPr lang="en-US" sz="1800" smtClean="0"/>
              <a:t>] </a:t>
            </a:r>
            <a:r>
              <a:rPr lang="en-US" sz="1800" smtClean="0">
                <a:sym typeface="Symbol" pitchFamily="18" charset="2"/>
              </a:rPr>
              <a:t></a:t>
            </a:r>
            <a:r>
              <a:rPr lang="en-US" sz="1800" smtClean="0"/>
              <a:t> white</a:t>
            </a:r>
          </a:p>
          <a:p>
            <a:pPr marL="609600" indent="-609600" eaLnBrk="1" hangingPunct="1">
              <a:buFontTx/>
              <a:buNone/>
              <a:defRPr/>
            </a:pPr>
            <a:r>
              <a:rPr lang="en-US" sz="1800" smtClean="0"/>
              <a:t>3.       </a:t>
            </a:r>
            <a:r>
              <a:rPr lang="en-US" sz="1800" smtClean="0">
                <a:sym typeface="Symbol" pitchFamily="18" charset="2"/>
              </a:rPr>
              <a:t></a:t>
            </a:r>
            <a:r>
              <a:rPr lang="en-US" sz="1800" smtClean="0"/>
              <a:t>[</a:t>
            </a:r>
            <a:r>
              <a:rPr lang="en-US" sz="1800" i="1" smtClean="0"/>
              <a:t>u</a:t>
            </a:r>
            <a:r>
              <a:rPr lang="en-US" sz="1800" smtClean="0"/>
              <a:t>] </a:t>
            </a:r>
            <a:r>
              <a:rPr lang="en-US" sz="1800" smtClean="0">
                <a:sym typeface="Symbol" pitchFamily="18" charset="2"/>
              </a:rPr>
              <a:t></a:t>
            </a:r>
            <a:r>
              <a:rPr lang="en-US" sz="1800" smtClean="0"/>
              <a:t> NIL</a:t>
            </a:r>
          </a:p>
          <a:p>
            <a:pPr marL="609600" indent="-609600" eaLnBrk="1" hangingPunct="1">
              <a:buFontTx/>
              <a:buNone/>
              <a:defRPr/>
            </a:pPr>
            <a:r>
              <a:rPr lang="en-US" sz="1800" smtClean="0"/>
              <a:t>4.  </a:t>
            </a:r>
            <a:r>
              <a:rPr lang="en-US" sz="1800" i="1" smtClean="0"/>
              <a:t>time</a:t>
            </a:r>
            <a:r>
              <a:rPr lang="en-US" sz="1800" smtClean="0"/>
              <a:t> </a:t>
            </a:r>
            <a:r>
              <a:rPr lang="en-US" sz="1800" smtClean="0">
                <a:sym typeface="Symbol" pitchFamily="18" charset="2"/>
              </a:rPr>
              <a:t></a:t>
            </a:r>
            <a:r>
              <a:rPr lang="en-US" sz="1800" smtClean="0"/>
              <a:t> 0</a:t>
            </a:r>
          </a:p>
          <a:p>
            <a:pPr marL="609600" indent="-609600" eaLnBrk="1" hangingPunct="1">
              <a:buFontTx/>
              <a:buNone/>
              <a:defRPr/>
            </a:pPr>
            <a:r>
              <a:rPr lang="en-US" sz="1800" smtClean="0"/>
              <a:t>5.  </a:t>
            </a:r>
            <a:r>
              <a:rPr lang="en-US" sz="1800" b="1" smtClean="0"/>
              <a:t>for</a:t>
            </a:r>
            <a:r>
              <a:rPr lang="en-US" sz="1800" smtClean="0"/>
              <a:t> </a:t>
            </a:r>
            <a:r>
              <a:rPr lang="en-US" sz="1800" i="1" smtClean="0"/>
              <a:t>u </a:t>
            </a:r>
            <a:r>
              <a:rPr lang="en-US" sz="1800" i="1" smtClean="0">
                <a:sym typeface="Symbol" pitchFamily="18" charset="2"/>
              </a:rPr>
              <a:t></a:t>
            </a:r>
            <a:r>
              <a:rPr lang="en-US" sz="1800" i="1" smtClean="0"/>
              <a:t> V</a:t>
            </a:r>
            <a:r>
              <a:rPr lang="en-US" sz="1800" smtClean="0"/>
              <a:t> </a:t>
            </a:r>
            <a:r>
              <a:rPr lang="en-US" sz="1800" b="1" smtClean="0"/>
              <a:t>do</a:t>
            </a:r>
          </a:p>
          <a:p>
            <a:pPr marL="609600" indent="-609600" eaLnBrk="1" hangingPunct="1">
              <a:buFontTx/>
              <a:buNone/>
              <a:defRPr/>
            </a:pPr>
            <a:r>
              <a:rPr lang="en-US" sz="1800" smtClean="0"/>
              <a:t>6.        </a:t>
            </a:r>
            <a:r>
              <a:rPr lang="en-US" sz="1800" b="1" smtClean="0"/>
              <a:t>if</a:t>
            </a:r>
            <a:r>
              <a:rPr lang="en-US" sz="1800" smtClean="0"/>
              <a:t> </a:t>
            </a:r>
            <a:r>
              <a:rPr lang="en-US" sz="1800" i="1" smtClean="0"/>
              <a:t>color</a:t>
            </a:r>
            <a:r>
              <a:rPr lang="en-US" sz="1800" smtClean="0"/>
              <a:t>[</a:t>
            </a:r>
            <a:r>
              <a:rPr lang="en-US" sz="1800" i="1" smtClean="0"/>
              <a:t>u</a:t>
            </a:r>
            <a:r>
              <a:rPr lang="en-US" sz="1800" smtClean="0"/>
              <a:t>] </a:t>
            </a:r>
            <a:r>
              <a:rPr lang="en-US" sz="1800" smtClean="0">
                <a:sym typeface="Symbol" pitchFamily="18" charset="2"/>
              </a:rPr>
              <a:t>=</a:t>
            </a:r>
            <a:r>
              <a:rPr lang="en-US" sz="1800" smtClean="0"/>
              <a:t> white</a:t>
            </a:r>
          </a:p>
          <a:p>
            <a:pPr marL="609600" indent="-609600" eaLnBrk="1" hangingPunct="1">
              <a:buFontTx/>
              <a:buNone/>
              <a:defRPr/>
            </a:pPr>
            <a:r>
              <a:rPr lang="en-US" sz="1800" smtClean="0"/>
              <a:t>7.                 </a:t>
            </a:r>
            <a:r>
              <a:rPr lang="en-US" sz="1800" b="1" smtClean="0"/>
              <a:t>then</a:t>
            </a:r>
            <a:r>
              <a:rPr lang="en-US" sz="1800" smtClean="0"/>
              <a:t> DFS-Visit(</a:t>
            </a:r>
            <a:r>
              <a:rPr lang="en-US" sz="1800" i="1" smtClean="0"/>
              <a:t>u</a:t>
            </a:r>
            <a:r>
              <a:rPr lang="en-US" sz="1800" smtClean="0"/>
              <a:t>)</a:t>
            </a:r>
          </a:p>
        </p:txBody>
      </p:sp>
      <p:sp>
        <p:nvSpPr>
          <p:cNvPr id="901125" name="Rectangle 5"/>
          <p:cNvSpPr>
            <a:spLocks noChangeArrowheads="1"/>
          </p:cNvSpPr>
          <p:nvPr/>
        </p:nvSpPr>
        <p:spPr bwMode="auto">
          <a:xfrm>
            <a:off x="4176713" y="2235200"/>
            <a:ext cx="4800600" cy="4419600"/>
          </a:xfrm>
          <a:prstGeom prst="rect">
            <a:avLst/>
          </a:prstGeom>
          <a:solidFill>
            <a:srgbClr val="CCECFF"/>
          </a:solidFill>
          <a:ln w="9525">
            <a:solidFill>
              <a:schemeClr val="tx1"/>
            </a:solidFill>
            <a:miter lim="800000"/>
            <a:headEnd/>
            <a:tailEnd/>
          </a:ln>
          <a:effectLst>
            <a:outerShdw dist="107763" dir="2700000" algn="ctr" rotWithShape="0">
              <a:schemeClr val="bg2"/>
            </a:outerShdw>
          </a:effectLst>
        </p:spPr>
        <p:txBody>
          <a:bodyPr lIns="92075" tIns="46038" rIns="92075" bIns="46038"/>
          <a:lstStyle/>
          <a:p>
            <a:pPr marL="609600" indent="-609600" eaLnBrk="0" hangingPunct="0">
              <a:spcBef>
                <a:spcPct val="20000"/>
              </a:spcBef>
              <a:buFont typeface="Wingdings" pitchFamily="2" charset="2"/>
              <a:buNone/>
              <a:defRPr/>
            </a:pPr>
            <a:r>
              <a:rPr lang="en-US" b="1">
                <a:solidFill>
                  <a:srgbClr val="010000"/>
                </a:solidFill>
              </a:rPr>
              <a:t>DFS(</a:t>
            </a:r>
            <a:r>
              <a:rPr lang="en-US" b="1" i="1">
                <a:solidFill>
                  <a:srgbClr val="010000"/>
                </a:solidFill>
              </a:rPr>
              <a:t>u</a:t>
            </a:r>
            <a:r>
              <a:rPr lang="en-US" b="1">
                <a:solidFill>
                  <a:srgbClr val="010000"/>
                </a:solidFill>
              </a:rPr>
              <a:t>)</a:t>
            </a:r>
            <a:endParaRPr lang="en-US" b="1" i="1">
              <a:solidFill>
                <a:srgbClr val="010000"/>
              </a:solidFill>
            </a:endParaRPr>
          </a:p>
          <a:p>
            <a:pPr marL="609600" indent="-609600" eaLnBrk="0" hangingPunct="0">
              <a:spcBef>
                <a:spcPct val="20000"/>
              </a:spcBef>
              <a:buFont typeface="Wingdings" pitchFamily="2" charset="2"/>
              <a:buAutoNum type="arabicPeriod"/>
              <a:defRPr/>
            </a:pPr>
            <a:r>
              <a:rPr lang="en-US" i="1" u="none">
                <a:solidFill>
                  <a:srgbClr val="010000"/>
                </a:solidFill>
              </a:rPr>
              <a:t>color</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GRAY  (* Thăm đỉnh </a:t>
            </a:r>
            <a:r>
              <a:rPr lang="en-US" i="1" u="none">
                <a:solidFill>
                  <a:srgbClr val="010000"/>
                </a:solidFill>
              </a:rPr>
              <a:t>u *)</a:t>
            </a:r>
            <a:endParaRPr lang="en-US" u="none">
              <a:solidFill>
                <a:srgbClr val="010000"/>
              </a:solidFill>
              <a:sym typeface="Symbol" pitchFamily="18" charset="2"/>
            </a:endParaRPr>
          </a:p>
          <a:p>
            <a:pPr marL="609600" indent="-609600" eaLnBrk="0" hangingPunct="0">
              <a:spcBef>
                <a:spcPct val="20000"/>
              </a:spcBef>
              <a:buFont typeface="Wingdings" pitchFamily="2" charset="2"/>
              <a:buAutoNum type="arabicPeriod"/>
              <a:defRPr/>
            </a:pPr>
            <a:r>
              <a:rPr lang="en-US" i="1" u="none">
                <a:solidFill>
                  <a:srgbClr val="010000"/>
                </a:solidFill>
                <a:sym typeface="Symbol" pitchFamily="18" charset="2"/>
              </a:rPr>
              <a:t>time</a:t>
            </a:r>
            <a:r>
              <a:rPr lang="en-US" u="none">
                <a:solidFill>
                  <a:srgbClr val="010000"/>
                </a:solidFill>
                <a:sym typeface="Symbol" pitchFamily="18" charset="2"/>
              </a:rPr>
              <a:t>  </a:t>
            </a:r>
            <a:r>
              <a:rPr lang="en-US" i="1" u="none">
                <a:solidFill>
                  <a:srgbClr val="010000"/>
                </a:solidFill>
                <a:sym typeface="Symbol" pitchFamily="18" charset="2"/>
              </a:rPr>
              <a:t>time</a:t>
            </a:r>
            <a:r>
              <a:rPr lang="en-US" u="none">
                <a:solidFill>
                  <a:srgbClr val="010000"/>
                </a:solidFill>
                <a:sym typeface="Symbol" pitchFamily="18" charset="2"/>
              </a:rPr>
              <a:t> + 1</a:t>
            </a:r>
            <a:endParaRPr lang="en-US" sz="1400" i="1" u="none">
              <a:solidFill>
                <a:srgbClr val="010000"/>
              </a:solidFill>
              <a:sym typeface="Symbol" pitchFamily="18" charset="2"/>
            </a:endParaRPr>
          </a:p>
          <a:p>
            <a:pPr marL="609600" indent="-609600" eaLnBrk="0" hangingPunct="0">
              <a:spcBef>
                <a:spcPct val="20000"/>
              </a:spcBef>
              <a:buFont typeface="Wingdings" pitchFamily="2" charset="2"/>
              <a:buAutoNum type="arabicPeriod"/>
              <a:defRPr/>
            </a:pPr>
            <a:r>
              <a:rPr lang="en-US" u="none">
                <a:solidFill>
                  <a:srgbClr val="010000"/>
                </a:solidFill>
              </a:rPr>
              <a:t> </a:t>
            </a:r>
            <a:r>
              <a:rPr lang="en-US" i="1" u="none">
                <a:solidFill>
                  <a:srgbClr val="010000"/>
                </a:solidFill>
              </a:rPr>
              <a:t>d</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a:t>
            </a:r>
            <a:r>
              <a:rPr lang="en-US" i="1" u="none">
                <a:solidFill>
                  <a:srgbClr val="010000"/>
                </a:solidFill>
              </a:rPr>
              <a:t>time</a:t>
            </a:r>
            <a:endParaRPr lang="en-US" u="none">
              <a:solidFill>
                <a:srgbClr val="010000"/>
              </a:solidFill>
            </a:endParaRP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010000"/>
                </a:solidFill>
              </a:rPr>
              <a:t>for</a:t>
            </a:r>
            <a:r>
              <a:rPr lang="en-US" u="none">
                <a:solidFill>
                  <a:srgbClr val="010000"/>
                </a:solidFill>
              </a:rPr>
              <a:t> each </a:t>
            </a:r>
            <a:r>
              <a:rPr lang="en-US" i="1" u="none">
                <a:solidFill>
                  <a:srgbClr val="010000"/>
                </a:solidFill>
              </a:rPr>
              <a:t>v </a:t>
            </a:r>
            <a:r>
              <a:rPr lang="en-US" u="none">
                <a:solidFill>
                  <a:srgbClr val="010000"/>
                </a:solidFill>
                <a:sym typeface="Symbol" pitchFamily="18" charset="2"/>
              </a:rPr>
              <a:t></a:t>
            </a:r>
            <a:r>
              <a:rPr lang="en-US" i="1" u="none">
                <a:solidFill>
                  <a:srgbClr val="010000"/>
                </a:solidFill>
              </a:rPr>
              <a:t> Adj</a:t>
            </a:r>
            <a:r>
              <a:rPr lang="en-US" u="none">
                <a:solidFill>
                  <a:srgbClr val="010000"/>
                </a:solidFill>
              </a:rPr>
              <a:t>[</a:t>
            </a:r>
            <a:r>
              <a:rPr lang="en-US" i="1" u="none">
                <a:solidFill>
                  <a:srgbClr val="010000"/>
                </a:solidFill>
              </a:rPr>
              <a:t>u</a:t>
            </a:r>
            <a:r>
              <a:rPr lang="en-US" u="none">
                <a:solidFill>
                  <a:srgbClr val="010000"/>
                </a:solidFill>
              </a:rPr>
              <a:t>] </a:t>
            </a:r>
            <a:r>
              <a:rPr lang="en-US" b="1" u="none">
                <a:solidFill>
                  <a:srgbClr val="010000"/>
                </a:solidFill>
              </a:rPr>
              <a:t>do</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b="1" u="none">
                <a:solidFill>
                  <a:srgbClr val="F01045"/>
                </a:solidFill>
              </a:rPr>
              <a:t>if</a:t>
            </a:r>
            <a:r>
              <a:rPr lang="en-US" u="none">
                <a:solidFill>
                  <a:srgbClr val="F01045"/>
                </a:solidFill>
              </a:rPr>
              <a:t> </a:t>
            </a:r>
            <a:r>
              <a:rPr lang="en-US" i="1" u="none">
                <a:solidFill>
                  <a:srgbClr val="F01045"/>
                </a:solidFill>
              </a:rPr>
              <a:t>color</a:t>
            </a:r>
            <a:r>
              <a:rPr lang="en-US" u="none">
                <a:solidFill>
                  <a:srgbClr val="F01045"/>
                </a:solidFill>
              </a:rPr>
              <a:t>[</a:t>
            </a:r>
            <a:r>
              <a:rPr lang="en-US" i="1" u="none">
                <a:solidFill>
                  <a:srgbClr val="F01045"/>
                </a:solidFill>
              </a:rPr>
              <a:t>v</a:t>
            </a:r>
            <a:r>
              <a:rPr lang="en-US" u="none">
                <a:solidFill>
                  <a:srgbClr val="F01045"/>
                </a:solidFill>
              </a:rPr>
              <a:t>] </a:t>
            </a:r>
            <a:r>
              <a:rPr lang="en-US" u="none">
                <a:solidFill>
                  <a:srgbClr val="F01045"/>
                </a:solidFill>
                <a:sym typeface="Symbol" pitchFamily="18" charset="2"/>
              </a:rPr>
              <a:t>=</a:t>
            </a:r>
            <a:r>
              <a:rPr lang="en-US" u="none">
                <a:solidFill>
                  <a:srgbClr val="F01045"/>
                </a:solidFill>
              </a:rPr>
              <a:t> WHITE</a:t>
            </a:r>
          </a:p>
          <a:p>
            <a:pPr marL="609600" indent="-609600" eaLnBrk="0" hangingPunct="0">
              <a:spcBef>
                <a:spcPct val="20000"/>
              </a:spcBef>
              <a:buFont typeface="Wingdings" pitchFamily="2" charset="2"/>
              <a:buAutoNum type="arabicPeriod"/>
              <a:defRPr/>
            </a:pPr>
            <a:r>
              <a:rPr lang="en-US" u="none">
                <a:solidFill>
                  <a:srgbClr val="F01045"/>
                </a:solidFill>
              </a:rPr>
              <a:t>                 </a:t>
            </a:r>
            <a:r>
              <a:rPr lang="en-US" b="1" u="none">
                <a:solidFill>
                  <a:srgbClr val="F01045"/>
                </a:solidFill>
              </a:rPr>
              <a:t>then</a:t>
            </a:r>
            <a:r>
              <a:rPr lang="en-US" u="none">
                <a:solidFill>
                  <a:srgbClr val="F01045"/>
                </a:solidFill>
              </a:rPr>
              <a:t> </a:t>
            </a:r>
            <a:r>
              <a:rPr lang="en-US" u="none">
                <a:solidFill>
                  <a:srgbClr val="F01045"/>
                </a:solidFill>
                <a:sym typeface="Symbol" pitchFamily="18" charset="2"/>
              </a:rPr>
              <a:t></a:t>
            </a:r>
            <a:r>
              <a:rPr lang="en-US" u="none">
                <a:solidFill>
                  <a:srgbClr val="F01045"/>
                </a:solidFill>
              </a:rPr>
              <a:t>[</a:t>
            </a:r>
            <a:r>
              <a:rPr lang="en-US" i="1" u="none">
                <a:solidFill>
                  <a:srgbClr val="F01045"/>
                </a:solidFill>
              </a:rPr>
              <a:t>v</a:t>
            </a:r>
            <a:r>
              <a:rPr lang="en-US" u="none">
                <a:solidFill>
                  <a:srgbClr val="F01045"/>
                </a:solidFill>
              </a:rPr>
              <a:t>] </a:t>
            </a:r>
            <a:r>
              <a:rPr lang="en-US" u="none">
                <a:solidFill>
                  <a:srgbClr val="F01045"/>
                </a:solidFill>
                <a:sym typeface="Symbol" pitchFamily="18" charset="2"/>
              </a:rPr>
              <a:t></a:t>
            </a:r>
            <a:r>
              <a:rPr lang="en-US" u="none">
                <a:solidFill>
                  <a:srgbClr val="F01045"/>
                </a:solidFill>
              </a:rPr>
              <a:t> </a:t>
            </a:r>
            <a:r>
              <a:rPr lang="en-US" i="1" u="none">
                <a:solidFill>
                  <a:srgbClr val="F01045"/>
                </a:solidFill>
              </a:rPr>
              <a:t>u</a:t>
            </a:r>
            <a:endParaRPr lang="en-US" u="none">
              <a:solidFill>
                <a:srgbClr val="F01045"/>
              </a:solidFill>
            </a:endParaRPr>
          </a:p>
          <a:p>
            <a:pPr marL="609600" indent="-609600" eaLnBrk="0" hangingPunct="0">
              <a:spcBef>
                <a:spcPct val="20000"/>
              </a:spcBef>
              <a:buFont typeface="Wingdings" pitchFamily="2" charset="2"/>
              <a:buAutoNum type="arabicPeriod"/>
              <a:defRPr/>
            </a:pPr>
            <a:r>
              <a:rPr lang="en-US" u="none">
                <a:solidFill>
                  <a:srgbClr val="F01045"/>
                </a:solidFill>
              </a:rPr>
              <a:t>                          DFS-Visit(</a:t>
            </a:r>
            <a:r>
              <a:rPr lang="en-US" i="1" u="none">
                <a:solidFill>
                  <a:srgbClr val="F01045"/>
                </a:solidFill>
              </a:rPr>
              <a:t>v</a:t>
            </a:r>
            <a:r>
              <a:rPr lang="en-US" u="none">
                <a:solidFill>
                  <a:srgbClr val="F01045"/>
                </a:solidFill>
              </a:rPr>
              <a:t>)</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i="1" u="none">
                <a:solidFill>
                  <a:srgbClr val="010000"/>
                </a:solidFill>
              </a:rPr>
              <a:t>color</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BLACK (* Đỉnh u đã duyệt xong *)</a:t>
            </a:r>
          </a:p>
          <a:p>
            <a:pPr marL="609600" indent="-609600" eaLnBrk="0" hangingPunct="0">
              <a:spcBef>
                <a:spcPct val="20000"/>
              </a:spcBef>
              <a:buFont typeface="Wingdings" pitchFamily="2" charset="2"/>
              <a:buAutoNum type="arabicPeriod"/>
              <a:defRPr/>
            </a:pPr>
            <a:r>
              <a:rPr lang="en-US" u="none">
                <a:solidFill>
                  <a:srgbClr val="010000"/>
                </a:solidFill>
              </a:rPr>
              <a:t>  </a:t>
            </a:r>
            <a:r>
              <a:rPr lang="en-US" i="1" u="none">
                <a:solidFill>
                  <a:srgbClr val="010000"/>
                </a:solidFill>
              </a:rPr>
              <a:t>f</a:t>
            </a:r>
            <a:r>
              <a:rPr lang="en-US" u="none">
                <a:solidFill>
                  <a:srgbClr val="010000"/>
                </a:solidFill>
              </a:rPr>
              <a:t>[</a:t>
            </a:r>
            <a:r>
              <a:rPr lang="en-US" i="1" u="none">
                <a:solidFill>
                  <a:srgbClr val="010000"/>
                </a:solidFill>
              </a:rPr>
              <a:t>u</a:t>
            </a:r>
            <a:r>
              <a:rPr lang="en-US" u="none">
                <a:solidFill>
                  <a:srgbClr val="010000"/>
                </a:solidFill>
              </a:rPr>
              <a:t>] </a:t>
            </a:r>
            <a:r>
              <a:rPr lang="en-US" u="none">
                <a:solidFill>
                  <a:srgbClr val="010000"/>
                </a:solidFill>
                <a:sym typeface="Symbol" pitchFamily="18" charset="2"/>
              </a:rPr>
              <a:t></a:t>
            </a:r>
            <a:r>
              <a:rPr lang="en-US" u="none">
                <a:solidFill>
                  <a:srgbClr val="010000"/>
                </a:solidFill>
              </a:rPr>
              <a:t> </a:t>
            </a:r>
            <a:r>
              <a:rPr lang="en-US" i="1" u="none">
                <a:solidFill>
                  <a:srgbClr val="010000"/>
                </a:solidFill>
              </a:rPr>
              <a:t>time </a:t>
            </a:r>
            <a:r>
              <a:rPr lang="en-US" u="none">
                <a:solidFill>
                  <a:srgbClr val="010000"/>
                </a:solidFill>
                <a:sym typeface="Symbol" pitchFamily="18" charset="2"/>
              </a:rPr>
              <a:t></a:t>
            </a:r>
            <a:r>
              <a:rPr lang="en-US" i="1" u="none">
                <a:solidFill>
                  <a:srgbClr val="010000"/>
                </a:solidFill>
              </a:rPr>
              <a:t> time </a:t>
            </a:r>
            <a:r>
              <a:rPr lang="en-US" u="none">
                <a:solidFill>
                  <a:srgbClr val="010000"/>
                </a:solidFill>
              </a:rPr>
              <a:t>+ 1</a:t>
            </a:r>
          </a:p>
        </p:txBody>
      </p:sp>
      <p:sp>
        <p:nvSpPr>
          <p:cNvPr id="168967" name="Rectangle 6"/>
          <p:cNvSpPr>
            <a:spLocks noChangeArrowheads="1"/>
          </p:cNvSpPr>
          <p:nvPr/>
        </p:nvSpPr>
        <p:spPr bwMode="auto">
          <a:xfrm>
            <a:off x="179388" y="1484313"/>
            <a:ext cx="8736012" cy="677862"/>
          </a:xfrm>
          <a:prstGeom prst="rect">
            <a:avLst/>
          </a:prstGeom>
          <a:noFill/>
          <a:ln w="9525">
            <a:noFill/>
            <a:miter lim="800000"/>
            <a:headEnd/>
            <a:tailEnd/>
          </a:ln>
        </p:spPr>
        <p:txBody>
          <a:bodyPr/>
          <a:lstStyle/>
          <a:p>
            <a:pPr marL="342900" indent="-342900">
              <a:spcBef>
                <a:spcPct val="20000"/>
              </a:spcBef>
              <a:buFontTx/>
              <a:buChar char="•"/>
            </a:pPr>
            <a:r>
              <a:rPr lang="en-US" sz="2400" b="1" i="1" u="none">
                <a:solidFill>
                  <a:srgbClr val="A50021"/>
                </a:solidFill>
              </a:rPr>
              <a:t>Cần phải điều chỉnh như thế nào để phát hiện chu trình?</a:t>
            </a:r>
          </a:p>
        </p:txBody>
      </p:sp>
    </p:spTree>
  </p:cSld>
  <p:clrMapOvr>
    <a:masterClrMapping/>
  </p:clrMapOvr>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69987" name="Slide Number Placeholder 4"/>
          <p:cNvSpPr>
            <a:spLocks noGrp="1"/>
          </p:cNvSpPr>
          <p:nvPr>
            <p:ph type="sldNum" sz="quarter" idx="11"/>
          </p:nvPr>
        </p:nvSpPr>
        <p:spPr>
          <a:noFill/>
        </p:spPr>
        <p:txBody>
          <a:bodyPr/>
          <a:lstStyle/>
          <a:p>
            <a:fld id="{77CC1110-1DB6-4C75-8B29-E18F3D188366}" type="slidenum">
              <a:rPr lang="en-US"/>
              <a:pPr/>
              <a:t>269</a:t>
            </a:fld>
            <a:endParaRPr lang="en-US"/>
          </a:p>
        </p:txBody>
      </p:sp>
      <p:sp>
        <p:nvSpPr>
          <p:cNvPr id="169988" name="Rectangle 2"/>
          <p:cNvSpPr>
            <a:spLocks noGrp="1" noChangeArrowheads="1"/>
          </p:cNvSpPr>
          <p:nvPr>
            <p:ph type="title"/>
          </p:nvPr>
        </p:nvSpPr>
        <p:spPr/>
        <p:txBody>
          <a:bodyPr/>
          <a:lstStyle/>
          <a:p>
            <a:pPr eaLnBrk="1" hangingPunct="1"/>
            <a:r>
              <a:rPr lang="en-US" smtClean="0"/>
              <a:t>DFS và chu trình</a:t>
            </a:r>
          </a:p>
        </p:txBody>
      </p:sp>
      <p:sp>
        <p:nvSpPr>
          <p:cNvPr id="900099" name="Rectangle 3"/>
          <p:cNvSpPr>
            <a:spLocks noGrp="1" noChangeArrowheads="1"/>
          </p:cNvSpPr>
          <p:nvPr>
            <p:ph type="body" idx="1"/>
          </p:nvPr>
        </p:nvSpPr>
        <p:spPr/>
        <p:txBody>
          <a:bodyPr/>
          <a:lstStyle/>
          <a:p>
            <a:pPr algn="just" eaLnBrk="1" hangingPunct="1">
              <a:spcBef>
                <a:spcPts val="1200"/>
              </a:spcBef>
            </a:pPr>
            <a:r>
              <a:rPr lang="en-US" b="1" smtClean="0">
                <a:solidFill>
                  <a:srgbClr val="C00000"/>
                </a:solidFill>
              </a:rPr>
              <a:t>Câu hỏi: </a:t>
            </a:r>
            <a:r>
              <a:rPr lang="en-US" smtClean="0">
                <a:solidFill>
                  <a:srgbClr val="C00000"/>
                </a:solidFill>
              </a:rPr>
              <a:t>Thời gian tính là bao nhiêu?</a:t>
            </a:r>
          </a:p>
          <a:p>
            <a:pPr algn="just" eaLnBrk="1" hangingPunct="1">
              <a:spcBef>
                <a:spcPts val="1200"/>
              </a:spcBef>
            </a:pPr>
            <a:r>
              <a:rPr lang="en-US" b="1" smtClean="0"/>
              <a:t>Trả lời:</a:t>
            </a:r>
            <a:r>
              <a:rPr lang="en-US" smtClean="0"/>
              <a:t> Chính là thời gian thực hiện </a:t>
            </a:r>
            <a:r>
              <a:rPr lang="en-US" i="1" smtClean="0"/>
              <a:t>DFS</a:t>
            </a:r>
            <a:r>
              <a:rPr lang="en-US" smtClean="0"/>
              <a:t>: </a:t>
            </a:r>
            <a:r>
              <a:rPr lang="en-US" i="1" smtClean="0"/>
              <a:t>O</a:t>
            </a:r>
            <a:r>
              <a:rPr lang="en-US" smtClean="0"/>
              <a:t>(|</a:t>
            </a:r>
            <a:r>
              <a:rPr lang="en-US" i="1" smtClean="0"/>
              <a:t>V|+|E</a:t>
            </a:r>
            <a:r>
              <a:rPr lang="en-US" smtClean="0"/>
              <a:t>|).</a:t>
            </a:r>
          </a:p>
          <a:p>
            <a:pPr algn="just" eaLnBrk="1" hangingPunct="1">
              <a:spcBef>
                <a:spcPts val="1200"/>
              </a:spcBef>
            </a:pPr>
            <a:r>
              <a:rPr lang="en-US" b="1" smtClean="0">
                <a:solidFill>
                  <a:srgbClr val="C00000"/>
                </a:solidFill>
              </a:rPr>
              <a:t>Câu hỏi: </a:t>
            </a:r>
            <a:r>
              <a:rPr lang="en-US" smtClean="0">
                <a:solidFill>
                  <a:srgbClr val="C00000"/>
                </a:solidFill>
              </a:rPr>
              <a:t>Nếu</a:t>
            </a:r>
            <a:r>
              <a:rPr lang="en-US" i="1" smtClean="0">
                <a:solidFill>
                  <a:srgbClr val="C00000"/>
                </a:solidFill>
              </a:rPr>
              <a:t> G</a:t>
            </a:r>
            <a:r>
              <a:rPr lang="en-US" smtClean="0">
                <a:solidFill>
                  <a:srgbClr val="C00000"/>
                </a:solidFill>
              </a:rPr>
              <a:t> là đồ thị vô hướng thì có thể đánh giá thời gian tính sát hơn nữa được không?</a:t>
            </a:r>
          </a:p>
          <a:p>
            <a:pPr algn="just" eaLnBrk="1" hangingPunct="1">
              <a:spcBef>
                <a:spcPts val="1200"/>
              </a:spcBef>
            </a:pPr>
            <a:r>
              <a:rPr lang="en-US" b="1" smtClean="0"/>
              <a:t>Trả lời: </a:t>
            </a:r>
            <a:r>
              <a:rPr lang="en-US" smtClean="0"/>
              <a:t>Thuật toán có thời gian tính </a:t>
            </a:r>
            <a:r>
              <a:rPr lang="en-US" i="1" smtClean="0"/>
              <a:t>O</a:t>
            </a:r>
            <a:r>
              <a:rPr lang="en-US" smtClean="0"/>
              <a:t>(|</a:t>
            </a:r>
            <a:r>
              <a:rPr lang="en-US" i="1" smtClean="0"/>
              <a:t>V|</a:t>
            </a:r>
            <a:r>
              <a:rPr lang="en-US" smtClean="0"/>
              <a:t>), bởi vì:</a:t>
            </a:r>
          </a:p>
          <a:p>
            <a:pPr lvl="1" algn="just" eaLnBrk="1" hangingPunct="1">
              <a:spcBef>
                <a:spcPts val="1200"/>
              </a:spcBef>
            </a:pPr>
            <a:r>
              <a:rPr lang="en-US" smtClean="0"/>
              <a:t>Trong một rừng (đồ thị không chứa chu trình) |</a:t>
            </a:r>
            <a:r>
              <a:rPr lang="en-US" i="1" smtClean="0"/>
              <a:t>E</a:t>
            </a:r>
            <a:r>
              <a:rPr lang="en-US" smtClean="0"/>
              <a:t>| </a:t>
            </a:r>
            <a:r>
              <a:rPr lang="en-US" smtClean="0">
                <a:sym typeface="Symbol" pitchFamily="18" charset="2"/>
              </a:rPr>
              <a:t> |</a:t>
            </a:r>
            <a:r>
              <a:rPr lang="en-US" i="1" smtClean="0">
                <a:sym typeface="Symbol" pitchFamily="18" charset="2"/>
              </a:rPr>
              <a:t>V</a:t>
            </a:r>
            <a:r>
              <a:rPr lang="en-US" smtClean="0">
                <a:sym typeface="Symbol" pitchFamily="18" charset="2"/>
              </a:rPr>
              <a:t>| - 1 </a:t>
            </a:r>
            <a:endParaRPr lang="en-US" smtClean="0"/>
          </a:p>
          <a:p>
            <a:pPr lvl="1" algn="just" eaLnBrk="1" hangingPunct="1">
              <a:spcBef>
                <a:spcPts val="1200"/>
              </a:spcBef>
            </a:pPr>
            <a:r>
              <a:rPr lang="en-US" smtClean="0"/>
              <a:t>Vì vậy nếu đồ thị có |</a:t>
            </a:r>
            <a:r>
              <a:rPr lang="en-US" i="1" smtClean="0"/>
              <a:t>V</a:t>
            </a:r>
            <a:r>
              <a:rPr lang="en-US" smtClean="0"/>
              <a:t>| cạnh thì chắc chắn nó chứa chu trình, và thuật toán kết thúc.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00099">
                                            <p:txEl>
                                              <p:pRg st="0" end="0"/>
                                            </p:txEl>
                                          </p:spTgt>
                                        </p:tgtEl>
                                        <p:attrNameLst>
                                          <p:attrName>style.visibility</p:attrName>
                                        </p:attrNameLst>
                                      </p:cBhvr>
                                      <p:to>
                                        <p:strVal val="visible"/>
                                      </p:to>
                                    </p:set>
                                    <p:animEffect transition="in" filter="checkerboard(across)">
                                      <p:cBhvr>
                                        <p:cTn id="7" dur="500"/>
                                        <p:tgtEl>
                                          <p:spTgt spid="900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00099">
                                            <p:txEl>
                                              <p:pRg st="1" end="1"/>
                                            </p:txEl>
                                          </p:spTgt>
                                        </p:tgtEl>
                                        <p:attrNameLst>
                                          <p:attrName>style.visibility</p:attrName>
                                        </p:attrNameLst>
                                      </p:cBhvr>
                                      <p:to>
                                        <p:strVal val="visible"/>
                                      </p:to>
                                    </p:set>
                                    <p:animEffect transition="in" filter="checkerboard(across)">
                                      <p:cBhvr>
                                        <p:cTn id="12" dur="500"/>
                                        <p:tgtEl>
                                          <p:spTgt spid="900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00099">
                                            <p:txEl>
                                              <p:pRg st="2" end="2"/>
                                            </p:txEl>
                                          </p:spTgt>
                                        </p:tgtEl>
                                        <p:attrNameLst>
                                          <p:attrName>style.visibility</p:attrName>
                                        </p:attrNameLst>
                                      </p:cBhvr>
                                      <p:to>
                                        <p:strVal val="visible"/>
                                      </p:to>
                                    </p:set>
                                    <p:animEffect transition="in" filter="checkerboard(across)">
                                      <p:cBhvr>
                                        <p:cTn id="17" dur="500"/>
                                        <p:tgtEl>
                                          <p:spTgt spid="900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00099">
                                            <p:txEl>
                                              <p:pRg st="3" end="3"/>
                                            </p:txEl>
                                          </p:spTgt>
                                        </p:tgtEl>
                                        <p:attrNameLst>
                                          <p:attrName>style.visibility</p:attrName>
                                        </p:attrNameLst>
                                      </p:cBhvr>
                                      <p:to>
                                        <p:strVal val="visible"/>
                                      </p:to>
                                    </p:set>
                                    <p:animEffect transition="in" filter="checkerboard(across)">
                                      <p:cBhvr>
                                        <p:cTn id="22" dur="500"/>
                                        <p:tgtEl>
                                          <p:spTgt spid="900099">
                                            <p:txEl>
                                              <p:pRg st="3" end="3"/>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900099">
                                            <p:txEl>
                                              <p:pRg st="4" end="4"/>
                                            </p:txEl>
                                          </p:spTgt>
                                        </p:tgtEl>
                                        <p:attrNameLst>
                                          <p:attrName>style.visibility</p:attrName>
                                        </p:attrNameLst>
                                      </p:cBhvr>
                                      <p:to>
                                        <p:strVal val="visible"/>
                                      </p:to>
                                    </p:set>
                                    <p:animEffect transition="in" filter="checkerboard(across)">
                                      <p:cBhvr>
                                        <p:cTn id="25" dur="500"/>
                                        <p:tgtEl>
                                          <p:spTgt spid="900099">
                                            <p:txEl>
                                              <p:pRg st="4" end="4"/>
                                            </p:tx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900099">
                                            <p:txEl>
                                              <p:pRg st="5" end="5"/>
                                            </p:txEl>
                                          </p:spTgt>
                                        </p:tgtEl>
                                        <p:attrNameLst>
                                          <p:attrName>style.visibility</p:attrName>
                                        </p:attrNameLst>
                                      </p:cBhvr>
                                      <p:to>
                                        <p:strVal val="visible"/>
                                      </p:to>
                                    </p:set>
                                    <p:animEffect transition="in" filter="checkerboard(across)">
                                      <p:cBhvr>
                                        <p:cTn id="28" dur="500"/>
                                        <p:tgtEl>
                                          <p:spTgt spid="900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0099" grpId="0" build="p"/>
    </p:bld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71011" name="Slide Number Placeholder 4"/>
          <p:cNvSpPr>
            <a:spLocks noGrp="1"/>
          </p:cNvSpPr>
          <p:nvPr>
            <p:ph type="sldNum" sz="quarter" idx="11"/>
          </p:nvPr>
        </p:nvSpPr>
        <p:spPr>
          <a:noFill/>
        </p:spPr>
        <p:txBody>
          <a:bodyPr/>
          <a:lstStyle/>
          <a:p>
            <a:fld id="{97725DC8-C226-4637-A72A-660F241FA0B2}" type="slidenum">
              <a:rPr lang="en-US"/>
              <a:pPr/>
              <a:t>270</a:t>
            </a:fld>
            <a:endParaRPr lang="en-US"/>
          </a:p>
        </p:txBody>
      </p:sp>
      <p:sp>
        <p:nvSpPr>
          <p:cNvPr id="171012" name="Rectangle 2"/>
          <p:cNvSpPr>
            <a:spLocks noGrp="1" noChangeArrowheads="1"/>
          </p:cNvSpPr>
          <p:nvPr>
            <p:ph type="title"/>
          </p:nvPr>
        </p:nvSpPr>
        <p:spPr/>
        <p:txBody>
          <a:bodyPr/>
          <a:lstStyle/>
          <a:p>
            <a:pPr eaLnBrk="1" hangingPunct="1"/>
            <a:r>
              <a:rPr lang="en-US" smtClean="0"/>
              <a:t>Kiểm tra tính liên thông mạnh</a:t>
            </a:r>
          </a:p>
        </p:txBody>
      </p:sp>
      <p:sp>
        <p:nvSpPr>
          <p:cNvPr id="171013" name="Rectangle 3"/>
          <p:cNvSpPr>
            <a:spLocks noGrp="1" noChangeArrowheads="1"/>
          </p:cNvSpPr>
          <p:nvPr>
            <p:ph type="body" idx="1"/>
          </p:nvPr>
        </p:nvSpPr>
        <p:spPr/>
        <p:txBody>
          <a:bodyPr/>
          <a:lstStyle/>
          <a:p>
            <a:pPr eaLnBrk="1" hangingPunct="1">
              <a:spcBef>
                <a:spcPts val="1200"/>
              </a:spcBef>
            </a:pPr>
            <a:r>
              <a:rPr lang="en-US" sz="3200" b="1" smtClean="0"/>
              <a:t>Bài toán:</a:t>
            </a:r>
            <a:r>
              <a:rPr lang="en-US" sz="3200" smtClean="0"/>
              <a:t> Hỏi đồ thị có hướng </a:t>
            </a:r>
            <a:r>
              <a:rPr lang="en-US" sz="3200" i="1" smtClean="0"/>
              <a:t>G</a:t>
            </a:r>
            <a:r>
              <a:rPr lang="en-US" sz="3200" smtClean="0"/>
              <a:t> có là liên thông mạnh?</a:t>
            </a:r>
          </a:p>
          <a:p>
            <a:pPr algn="just" eaLnBrk="1" hangingPunct="1">
              <a:spcBef>
                <a:spcPts val="1200"/>
              </a:spcBef>
            </a:pPr>
            <a:r>
              <a:rPr lang="en-US" b="1" i="1" smtClean="0">
                <a:solidFill>
                  <a:srgbClr val="C00000"/>
                </a:solidFill>
              </a:rPr>
              <a:t>Mệnh đề:</a:t>
            </a:r>
            <a:r>
              <a:rPr lang="en-US" i="1" smtClean="0">
                <a:solidFill>
                  <a:srgbClr val="C00000"/>
                </a:solidFill>
              </a:rPr>
              <a:t> Đồ thị có hướng G=</a:t>
            </a:r>
            <a:r>
              <a:rPr lang="en-US" smtClean="0">
                <a:solidFill>
                  <a:srgbClr val="C00000"/>
                </a:solidFill>
              </a:rPr>
              <a:t>(</a:t>
            </a:r>
            <a:r>
              <a:rPr lang="en-US" i="1" smtClean="0">
                <a:solidFill>
                  <a:srgbClr val="C00000"/>
                </a:solidFill>
              </a:rPr>
              <a:t>V,E</a:t>
            </a:r>
            <a:r>
              <a:rPr lang="en-US" smtClean="0">
                <a:solidFill>
                  <a:srgbClr val="C00000"/>
                </a:solidFill>
              </a:rPr>
              <a:t>)</a:t>
            </a:r>
            <a:r>
              <a:rPr lang="en-US" i="1" smtClean="0">
                <a:solidFill>
                  <a:srgbClr val="C00000"/>
                </a:solidFill>
              </a:rPr>
              <a:t> là liên thông mạnh khi và chỉ khi luôn tìm được đường đi từ một đỉnh v đến tất cả các đỉnh còn lại và luôn tìm được đường đi từ tất cả các đỉnh thuộc V </a:t>
            </a:r>
            <a:r>
              <a:rPr lang="en-US" smtClean="0">
                <a:solidFill>
                  <a:srgbClr val="C00000"/>
                </a:solidFill>
              </a:rPr>
              <a:t>\ {</a:t>
            </a:r>
            <a:r>
              <a:rPr lang="en-US" i="1" smtClean="0">
                <a:solidFill>
                  <a:srgbClr val="C00000"/>
                </a:solidFill>
              </a:rPr>
              <a:t>v</a:t>
            </a:r>
            <a:r>
              <a:rPr lang="en-US" smtClean="0">
                <a:solidFill>
                  <a:srgbClr val="C00000"/>
                </a:solidFill>
              </a:rPr>
              <a:t>}</a:t>
            </a:r>
            <a:r>
              <a:rPr lang="en-US" i="1" smtClean="0">
                <a:solidFill>
                  <a:srgbClr val="C00000"/>
                </a:solidFill>
              </a:rPr>
              <a:t> đến v.</a:t>
            </a:r>
          </a:p>
          <a:p>
            <a:pPr algn="just" eaLnBrk="1" hangingPunct="1">
              <a:spcBef>
                <a:spcPts val="1200"/>
              </a:spcBef>
            </a:pPr>
            <a:r>
              <a:rPr lang="en-US" b="1" smtClean="0">
                <a:solidFill>
                  <a:srgbClr val="002060"/>
                </a:solidFill>
              </a:rPr>
              <a:t>Chứng minh:</a:t>
            </a:r>
            <a:r>
              <a:rPr lang="en-US" smtClean="0">
                <a:solidFill>
                  <a:srgbClr val="002060"/>
                </a:solidFill>
              </a:rPr>
              <a:t> Hiển nhiên</a:t>
            </a:r>
          </a:p>
          <a:p>
            <a:pPr eaLnBrk="1" hangingPunct="1"/>
            <a:endParaRPr lang="en-US" i="1" smtClean="0"/>
          </a:p>
        </p:txBody>
      </p:sp>
    </p:spTree>
  </p:cSld>
  <p:clrMapOvr>
    <a:masterClrMapping/>
  </p:clrMapOvr>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72035" name="Slide Number Placeholder 4"/>
          <p:cNvSpPr>
            <a:spLocks noGrp="1"/>
          </p:cNvSpPr>
          <p:nvPr>
            <p:ph type="sldNum" sz="quarter" idx="11"/>
          </p:nvPr>
        </p:nvSpPr>
        <p:spPr>
          <a:noFill/>
        </p:spPr>
        <p:txBody>
          <a:bodyPr/>
          <a:lstStyle/>
          <a:p>
            <a:fld id="{265CC7C7-CEA9-429C-A1D2-2626715C22BC}" type="slidenum">
              <a:rPr lang="en-US"/>
              <a:pPr/>
              <a:t>271</a:t>
            </a:fld>
            <a:endParaRPr lang="en-US"/>
          </a:p>
        </p:txBody>
      </p:sp>
      <p:sp>
        <p:nvSpPr>
          <p:cNvPr id="172036" name="Rectangle 2"/>
          <p:cNvSpPr>
            <a:spLocks noGrp="1" noChangeArrowheads="1"/>
          </p:cNvSpPr>
          <p:nvPr>
            <p:ph type="title"/>
          </p:nvPr>
        </p:nvSpPr>
        <p:spPr/>
        <p:txBody>
          <a:bodyPr/>
          <a:lstStyle/>
          <a:p>
            <a:pPr eaLnBrk="1" hangingPunct="1"/>
            <a:r>
              <a:rPr lang="en-US" sz="4000" smtClean="0"/>
              <a:t>Thuật toán kiểm tra tính liên thông mạnh</a:t>
            </a:r>
          </a:p>
        </p:txBody>
      </p:sp>
      <p:sp>
        <p:nvSpPr>
          <p:cNvPr id="172037" name="Rectangle 3"/>
          <p:cNvSpPr>
            <a:spLocks noGrp="1" noChangeArrowheads="1"/>
          </p:cNvSpPr>
          <p:nvPr>
            <p:ph type="body" idx="1"/>
          </p:nvPr>
        </p:nvSpPr>
        <p:spPr/>
        <p:txBody>
          <a:bodyPr/>
          <a:lstStyle/>
          <a:p>
            <a:pPr algn="just" eaLnBrk="1" hangingPunct="1"/>
            <a:r>
              <a:rPr lang="en-US" sz="3200" smtClean="0"/>
              <a:t>Thuật toán.</a:t>
            </a:r>
          </a:p>
          <a:p>
            <a:pPr lvl="1" algn="just" eaLnBrk="1" hangingPunct="1"/>
            <a:r>
              <a:rPr lang="en-US" sz="2800" smtClean="0">
                <a:latin typeface=".VnTime" pitchFamily="34" charset="0"/>
              </a:rPr>
              <a:t>Chän </a:t>
            </a:r>
            <a:r>
              <a:rPr lang="en-US" sz="2800" i="1" smtClean="0">
                <a:latin typeface=".VnTime" pitchFamily="34" charset="0"/>
              </a:rPr>
              <a:t>v</a:t>
            </a:r>
            <a:r>
              <a:rPr lang="en-US" sz="2800" smtClean="0">
                <a:latin typeface=".VnTime" pitchFamily="34" charset="0"/>
              </a:rPr>
              <a:t> </a:t>
            </a:r>
            <a:r>
              <a:rPr lang="en-US" sz="2800" smtClean="0">
                <a:latin typeface=".VnTime" pitchFamily="34" charset="0"/>
                <a:sym typeface="Symbol" pitchFamily="18" charset="2"/>
              </a:rPr>
              <a:t></a:t>
            </a:r>
            <a:r>
              <a:rPr lang="en-US" sz="2800" smtClean="0">
                <a:latin typeface=".VnTime" pitchFamily="34" charset="0"/>
              </a:rPr>
              <a:t> </a:t>
            </a:r>
            <a:r>
              <a:rPr lang="en-US" sz="2800" i="1" smtClean="0">
                <a:latin typeface=".VnTime" pitchFamily="34" charset="0"/>
              </a:rPr>
              <a:t>V</a:t>
            </a:r>
            <a:r>
              <a:rPr lang="en-US" sz="2800" smtClean="0">
                <a:latin typeface=".VnTime" pitchFamily="34" charset="0"/>
              </a:rPr>
              <a:t> lµ mét ®Ønh tuú ý</a:t>
            </a:r>
          </a:p>
          <a:p>
            <a:pPr lvl="1" algn="just" eaLnBrk="1" hangingPunct="1"/>
            <a:r>
              <a:rPr lang="en-US" sz="2800" smtClean="0">
                <a:latin typeface=".VnTime" pitchFamily="34" charset="0"/>
              </a:rPr>
              <a:t>Thùc hiÖn DFS(</a:t>
            </a:r>
            <a:r>
              <a:rPr lang="en-US" sz="2800" i="1" smtClean="0">
                <a:latin typeface=".VnTime" pitchFamily="34" charset="0"/>
              </a:rPr>
              <a:t>v</a:t>
            </a:r>
            <a:r>
              <a:rPr lang="en-US" sz="2800" smtClean="0">
                <a:latin typeface=".VnTime" pitchFamily="34" charset="0"/>
              </a:rPr>
              <a:t>) trªn </a:t>
            </a:r>
            <a:r>
              <a:rPr lang="en-US" sz="2800" i="1" smtClean="0">
                <a:latin typeface=".VnTime" pitchFamily="34" charset="0"/>
              </a:rPr>
              <a:t>G</a:t>
            </a:r>
            <a:r>
              <a:rPr lang="en-US" sz="2800" smtClean="0">
                <a:latin typeface=".VnTime" pitchFamily="34" charset="0"/>
              </a:rPr>
              <a:t>. NÕu tån t¹i ®Ønh </a:t>
            </a:r>
            <a:r>
              <a:rPr lang="en-US" sz="2800" i="1" smtClean="0">
                <a:latin typeface=".VnTime" pitchFamily="34" charset="0"/>
              </a:rPr>
              <a:t>u</a:t>
            </a:r>
            <a:r>
              <a:rPr lang="en-US" sz="2800" smtClean="0">
                <a:latin typeface=".VnTime" pitchFamily="34" charset="0"/>
              </a:rPr>
              <a:t> kh«ng ®­îc th¨m th× </a:t>
            </a:r>
            <a:r>
              <a:rPr lang="en-US" sz="2800" i="1" smtClean="0">
                <a:latin typeface=".VnTime" pitchFamily="34" charset="0"/>
              </a:rPr>
              <a:t>G</a:t>
            </a:r>
            <a:r>
              <a:rPr lang="en-US" sz="2800" smtClean="0">
                <a:latin typeface=".VnTime" pitchFamily="34" charset="0"/>
              </a:rPr>
              <a:t> kh«ng liªn th«ng m¹nh vµ thuËt to¸n kÕt thóc. Tr¸i l¹i thùc hiÖn tiÕp</a:t>
            </a:r>
          </a:p>
          <a:p>
            <a:pPr lvl="1" algn="just" eaLnBrk="1" hangingPunct="1"/>
            <a:r>
              <a:rPr lang="en-US" sz="2800" smtClean="0">
                <a:latin typeface=".VnTime" pitchFamily="34" charset="0"/>
              </a:rPr>
              <a:t>Thùc hiÖn DFS(</a:t>
            </a:r>
            <a:r>
              <a:rPr lang="en-US" sz="2800" i="1" smtClean="0">
                <a:latin typeface=".VnTime" pitchFamily="34" charset="0"/>
              </a:rPr>
              <a:t>v</a:t>
            </a:r>
            <a:r>
              <a:rPr lang="en-US" sz="2800" smtClean="0">
                <a:latin typeface=".VnTime" pitchFamily="34" charset="0"/>
              </a:rPr>
              <a:t>) trªn </a:t>
            </a:r>
            <a:r>
              <a:rPr lang="en-US" sz="2800" i="1" smtClean="0">
                <a:latin typeface=".VnTime" pitchFamily="34" charset="0"/>
              </a:rPr>
              <a:t>G</a:t>
            </a:r>
            <a:r>
              <a:rPr lang="en-US" sz="2800" i="1" baseline="30000" smtClean="0">
                <a:latin typeface=".VnTime" pitchFamily="34" charset="0"/>
              </a:rPr>
              <a:t>T</a:t>
            </a:r>
            <a:r>
              <a:rPr lang="en-US" sz="2800" smtClean="0">
                <a:latin typeface=".VnTime" pitchFamily="34" charset="0"/>
              </a:rPr>
              <a:t> = (</a:t>
            </a:r>
            <a:r>
              <a:rPr lang="en-US" sz="2800" i="1" smtClean="0">
                <a:latin typeface=".VnTime" pitchFamily="34" charset="0"/>
              </a:rPr>
              <a:t>V, E</a:t>
            </a:r>
            <a:r>
              <a:rPr lang="en-US" sz="2800" i="1" baseline="30000" smtClean="0">
                <a:latin typeface=".VnTime" pitchFamily="34" charset="0"/>
              </a:rPr>
              <a:t>T</a:t>
            </a:r>
            <a:r>
              <a:rPr lang="en-US" sz="2800" smtClean="0">
                <a:latin typeface=".VnTime" pitchFamily="34" charset="0"/>
              </a:rPr>
              <a:t>), víi </a:t>
            </a:r>
            <a:r>
              <a:rPr lang="en-US" sz="2800" i="1" smtClean="0">
                <a:latin typeface=".VnTime" pitchFamily="34" charset="0"/>
              </a:rPr>
              <a:t>E</a:t>
            </a:r>
            <a:r>
              <a:rPr lang="en-US" sz="2800" i="1" baseline="30000" smtClean="0">
                <a:latin typeface=".VnTime" pitchFamily="34" charset="0"/>
              </a:rPr>
              <a:t>T</a:t>
            </a:r>
            <a:r>
              <a:rPr lang="en-US" sz="2800" smtClean="0">
                <a:latin typeface=".VnTime" pitchFamily="34" charset="0"/>
              </a:rPr>
              <a:t> thu ®­îc tõ </a:t>
            </a:r>
            <a:r>
              <a:rPr lang="en-US" sz="2800" i="1" smtClean="0">
                <a:latin typeface=".VnTime" pitchFamily="34" charset="0"/>
              </a:rPr>
              <a:t>E</a:t>
            </a:r>
            <a:r>
              <a:rPr lang="en-US" sz="2800" smtClean="0">
                <a:latin typeface=".VnTime" pitchFamily="34" charset="0"/>
              </a:rPr>
              <a:t> bëi viÖc ®¶o ng­îc h­íng c¸c cung. NÕu tån t¹i ®Ønh </a:t>
            </a:r>
            <a:r>
              <a:rPr lang="en-US" sz="2800" i="1" smtClean="0">
                <a:latin typeface=".VnTime" pitchFamily="34" charset="0"/>
              </a:rPr>
              <a:t>u</a:t>
            </a:r>
            <a:r>
              <a:rPr lang="en-US" sz="2800" smtClean="0">
                <a:latin typeface=".VnTime" pitchFamily="34" charset="0"/>
              </a:rPr>
              <a:t> kh«ng ®­îc th¨m th× </a:t>
            </a:r>
            <a:r>
              <a:rPr lang="en-US" sz="2800" i="1" smtClean="0">
                <a:latin typeface=".VnTime" pitchFamily="34" charset="0"/>
              </a:rPr>
              <a:t>G</a:t>
            </a:r>
            <a:r>
              <a:rPr lang="en-US" sz="2800" smtClean="0">
                <a:latin typeface=".VnTime" pitchFamily="34" charset="0"/>
              </a:rPr>
              <a:t> kh«ng liªn th«ng m¹nh, nÕu tr¸i l¹i </a:t>
            </a:r>
            <a:r>
              <a:rPr lang="en-US" sz="2800" i="1" smtClean="0">
                <a:latin typeface=".VnTime" pitchFamily="34" charset="0"/>
              </a:rPr>
              <a:t>G</a:t>
            </a:r>
            <a:r>
              <a:rPr lang="en-US" sz="2800" smtClean="0">
                <a:latin typeface=".VnTime" pitchFamily="34" charset="0"/>
              </a:rPr>
              <a:t> lµ liªn th«ng m¹nh.</a:t>
            </a:r>
          </a:p>
          <a:p>
            <a:pPr algn="just" eaLnBrk="1" hangingPunct="1"/>
            <a:r>
              <a:rPr lang="en-US" sz="3200" smtClean="0"/>
              <a:t>Thời gian tính: </a:t>
            </a:r>
            <a:r>
              <a:rPr lang="en-US" sz="3200" i="1" smtClean="0"/>
              <a:t>O</a:t>
            </a:r>
            <a:r>
              <a:rPr lang="en-US" sz="3200" smtClean="0"/>
              <a:t>(|</a:t>
            </a:r>
            <a:r>
              <a:rPr lang="en-US" sz="3200" i="1" smtClean="0"/>
              <a:t>V</a:t>
            </a:r>
            <a:r>
              <a:rPr lang="en-US" sz="3200" smtClean="0"/>
              <a:t>|+|</a:t>
            </a:r>
            <a:r>
              <a:rPr lang="en-US" sz="3200" i="1" smtClean="0"/>
              <a:t>E</a:t>
            </a:r>
            <a:r>
              <a:rPr lang="en-US" sz="3200" smtClean="0"/>
              <a:t>|)</a:t>
            </a:r>
          </a:p>
        </p:txBody>
      </p:sp>
    </p:spTree>
  </p:cSld>
  <p:clrMapOvr>
    <a:masterClrMapping/>
  </p:clrMapOvr>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p:cNvGrpSpPr/>
          <p:nvPr/>
        </p:nvGrpSpPr>
        <p:grpSpPr>
          <a:xfrm>
            <a:off x="4791078" y="2260584"/>
            <a:ext cx="4183062" cy="2108200"/>
            <a:chOff x="4624446" y="2497165"/>
            <a:chExt cx="4183062" cy="2108200"/>
          </a:xfrm>
        </p:grpSpPr>
        <p:sp>
          <p:nvSpPr>
            <p:cNvPr id="43" name="Oval 24"/>
            <p:cNvSpPr>
              <a:spLocks noChangeArrowheads="1"/>
            </p:cNvSpPr>
            <p:nvPr/>
          </p:nvSpPr>
          <p:spPr bwMode="auto">
            <a:xfrm>
              <a:off x="4624446" y="3346477"/>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c</a:t>
              </a:r>
            </a:p>
          </p:txBody>
        </p:sp>
        <p:sp>
          <p:nvSpPr>
            <p:cNvPr id="44" name="Oval 25"/>
            <p:cNvSpPr>
              <a:spLocks noChangeArrowheads="1"/>
            </p:cNvSpPr>
            <p:nvPr/>
          </p:nvSpPr>
          <p:spPr bwMode="auto">
            <a:xfrm>
              <a:off x="5738871" y="24971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a</a:t>
              </a:r>
            </a:p>
          </p:txBody>
        </p:sp>
        <p:sp>
          <p:nvSpPr>
            <p:cNvPr id="45" name="Oval 26"/>
            <p:cNvSpPr>
              <a:spLocks noChangeArrowheads="1"/>
            </p:cNvSpPr>
            <p:nvPr/>
          </p:nvSpPr>
          <p:spPr bwMode="auto">
            <a:xfrm>
              <a:off x="7121583" y="24971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d</a:t>
              </a:r>
            </a:p>
          </p:txBody>
        </p:sp>
        <p:sp>
          <p:nvSpPr>
            <p:cNvPr id="46" name="Oval 27"/>
            <p:cNvSpPr>
              <a:spLocks noChangeArrowheads="1"/>
            </p:cNvSpPr>
            <p:nvPr/>
          </p:nvSpPr>
          <p:spPr bwMode="auto">
            <a:xfrm>
              <a:off x="7121583" y="40719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e</a:t>
              </a:r>
            </a:p>
          </p:txBody>
        </p:sp>
        <p:sp>
          <p:nvSpPr>
            <p:cNvPr id="47" name="Oval 28"/>
            <p:cNvSpPr>
              <a:spLocks noChangeArrowheads="1"/>
            </p:cNvSpPr>
            <p:nvPr/>
          </p:nvSpPr>
          <p:spPr bwMode="auto">
            <a:xfrm>
              <a:off x="5738871" y="40719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b</a:t>
              </a:r>
            </a:p>
          </p:txBody>
        </p:sp>
        <p:sp>
          <p:nvSpPr>
            <p:cNvPr id="48" name="Oval 29"/>
            <p:cNvSpPr>
              <a:spLocks noChangeArrowheads="1"/>
            </p:cNvSpPr>
            <p:nvPr/>
          </p:nvSpPr>
          <p:spPr bwMode="auto">
            <a:xfrm>
              <a:off x="8274108" y="3230590"/>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f</a:t>
              </a:r>
            </a:p>
          </p:txBody>
        </p:sp>
        <p:cxnSp>
          <p:nvCxnSpPr>
            <p:cNvPr id="49" name="AutoShape 30"/>
            <p:cNvCxnSpPr>
              <a:cxnSpLocks noChangeShapeType="1"/>
              <a:stCxn id="45" idx="4"/>
              <a:endCxn id="46" idx="0"/>
            </p:cNvCxnSpPr>
            <p:nvPr/>
          </p:nvCxnSpPr>
          <p:spPr bwMode="auto">
            <a:xfrm>
              <a:off x="7388283" y="3030565"/>
              <a:ext cx="0" cy="1041400"/>
            </a:xfrm>
            <a:prstGeom prst="straightConnector1">
              <a:avLst/>
            </a:prstGeom>
            <a:noFill/>
            <a:ln w="28575">
              <a:solidFill>
                <a:srgbClr val="000099"/>
              </a:solidFill>
              <a:round/>
              <a:headEnd type="arrow" w="med" len="med"/>
              <a:tailEnd/>
            </a:ln>
          </p:spPr>
        </p:cxnSp>
        <p:cxnSp>
          <p:nvCxnSpPr>
            <p:cNvPr id="50" name="AutoShape 31"/>
            <p:cNvCxnSpPr>
              <a:cxnSpLocks noChangeShapeType="1"/>
              <a:stCxn id="47" idx="6"/>
              <a:endCxn id="46" idx="2"/>
            </p:cNvCxnSpPr>
            <p:nvPr/>
          </p:nvCxnSpPr>
          <p:spPr bwMode="auto">
            <a:xfrm>
              <a:off x="6272271" y="4338665"/>
              <a:ext cx="849312" cy="0"/>
            </a:xfrm>
            <a:prstGeom prst="straightConnector1">
              <a:avLst/>
            </a:prstGeom>
            <a:noFill/>
            <a:ln w="28575">
              <a:solidFill>
                <a:srgbClr val="000099"/>
              </a:solidFill>
              <a:round/>
              <a:headEnd/>
              <a:tailEnd type="arrow" w="med" len="med"/>
            </a:ln>
          </p:spPr>
        </p:cxnSp>
        <p:cxnSp>
          <p:nvCxnSpPr>
            <p:cNvPr id="51" name="AutoShape 32"/>
            <p:cNvCxnSpPr>
              <a:cxnSpLocks noChangeShapeType="1"/>
              <a:stCxn id="43" idx="5"/>
              <a:endCxn id="47" idx="2"/>
            </p:cNvCxnSpPr>
            <p:nvPr/>
          </p:nvCxnSpPr>
          <p:spPr bwMode="auto">
            <a:xfrm>
              <a:off x="5080058" y="3802090"/>
              <a:ext cx="658813" cy="536575"/>
            </a:xfrm>
            <a:prstGeom prst="straightConnector1">
              <a:avLst/>
            </a:prstGeom>
            <a:noFill/>
            <a:ln w="28575">
              <a:solidFill>
                <a:srgbClr val="000099"/>
              </a:solidFill>
              <a:round/>
              <a:headEnd type="arrow" w="med" len="med"/>
              <a:tailEnd/>
            </a:ln>
          </p:spPr>
        </p:cxnSp>
        <p:cxnSp>
          <p:nvCxnSpPr>
            <p:cNvPr id="52" name="AutoShape 33"/>
            <p:cNvCxnSpPr>
              <a:cxnSpLocks noChangeShapeType="1"/>
              <a:stCxn id="44" idx="4"/>
              <a:endCxn id="47" idx="0"/>
            </p:cNvCxnSpPr>
            <p:nvPr/>
          </p:nvCxnSpPr>
          <p:spPr bwMode="auto">
            <a:xfrm>
              <a:off x="6005571" y="3030565"/>
              <a:ext cx="0" cy="1041400"/>
            </a:xfrm>
            <a:prstGeom prst="straightConnector1">
              <a:avLst/>
            </a:prstGeom>
            <a:noFill/>
            <a:ln w="28575">
              <a:solidFill>
                <a:srgbClr val="000099"/>
              </a:solidFill>
              <a:round/>
              <a:headEnd/>
              <a:tailEnd type="arrow" w="med" len="med"/>
            </a:ln>
          </p:spPr>
        </p:cxnSp>
        <p:cxnSp>
          <p:nvCxnSpPr>
            <p:cNvPr id="53" name="AutoShape 34"/>
            <p:cNvCxnSpPr>
              <a:cxnSpLocks noChangeShapeType="1"/>
              <a:stCxn id="44" idx="6"/>
              <a:endCxn id="45" idx="2"/>
            </p:cNvCxnSpPr>
            <p:nvPr/>
          </p:nvCxnSpPr>
          <p:spPr bwMode="auto">
            <a:xfrm>
              <a:off x="6272271" y="2763865"/>
              <a:ext cx="849312" cy="0"/>
            </a:xfrm>
            <a:prstGeom prst="straightConnector1">
              <a:avLst/>
            </a:prstGeom>
            <a:noFill/>
            <a:ln w="28575">
              <a:solidFill>
                <a:srgbClr val="000099"/>
              </a:solidFill>
              <a:round/>
              <a:headEnd type="arrow" w="med" len="med"/>
              <a:tailEnd/>
            </a:ln>
          </p:spPr>
        </p:cxnSp>
        <p:cxnSp>
          <p:nvCxnSpPr>
            <p:cNvPr id="54" name="AutoShape 35"/>
            <p:cNvCxnSpPr>
              <a:cxnSpLocks noChangeShapeType="1"/>
              <a:stCxn id="43" idx="7"/>
              <a:endCxn id="44" idx="2"/>
            </p:cNvCxnSpPr>
            <p:nvPr/>
          </p:nvCxnSpPr>
          <p:spPr bwMode="auto">
            <a:xfrm flipV="1">
              <a:off x="5080058" y="2763865"/>
              <a:ext cx="658813" cy="660400"/>
            </a:xfrm>
            <a:prstGeom prst="straightConnector1">
              <a:avLst/>
            </a:prstGeom>
            <a:noFill/>
            <a:ln w="28575">
              <a:solidFill>
                <a:srgbClr val="000099"/>
              </a:solidFill>
              <a:round/>
              <a:headEnd/>
              <a:tailEnd type="arrow" w="med" len="med"/>
            </a:ln>
          </p:spPr>
        </p:cxnSp>
        <p:cxnSp>
          <p:nvCxnSpPr>
            <p:cNvPr id="55" name="AutoShape 36"/>
            <p:cNvCxnSpPr>
              <a:cxnSpLocks noChangeShapeType="1"/>
              <a:stCxn id="45" idx="6"/>
              <a:endCxn id="48" idx="1"/>
            </p:cNvCxnSpPr>
            <p:nvPr/>
          </p:nvCxnSpPr>
          <p:spPr bwMode="auto">
            <a:xfrm>
              <a:off x="7654983" y="2763865"/>
              <a:ext cx="696913" cy="544512"/>
            </a:xfrm>
            <a:prstGeom prst="straightConnector1">
              <a:avLst/>
            </a:prstGeom>
            <a:noFill/>
            <a:ln w="28575">
              <a:solidFill>
                <a:srgbClr val="000099"/>
              </a:solidFill>
              <a:round/>
              <a:headEnd/>
              <a:tailEnd type="arrow" w="med" len="med"/>
            </a:ln>
          </p:spPr>
        </p:cxnSp>
        <p:cxnSp>
          <p:nvCxnSpPr>
            <p:cNvPr id="56" name="AutoShape 37"/>
            <p:cNvCxnSpPr>
              <a:cxnSpLocks noChangeShapeType="1"/>
              <a:stCxn id="46" idx="6"/>
              <a:endCxn id="48" idx="3"/>
            </p:cNvCxnSpPr>
            <p:nvPr/>
          </p:nvCxnSpPr>
          <p:spPr bwMode="auto">
            <a:xfrm flipV="1">
              <a:off x="7654983" y="3686202"/>
              <a:ext cx="696913" cy="652463"/>
            </a:xfrm>
            <a:prstGeom prst="straightConnector1">
              <a:avLst/>
            </a:prstGeom>
            <a:noFill/>
            <a:ln w="28575">
              <a:solidFill>
                <a:srgbClr val="000099"/>
              </a:solidFill>
              <a:round/>
              <a:headEnd type="arrow" w="med" len="med"/>
              <a:tailEnd/>
            </a:ln>
          </p:spPr>
        </p:cxnSp>
        <p:cxnSp>
          <p:nvCxnSpPr>
            <p:cNvPr id="57" name="AutoShape 34"/>
            <p:cNvCxnSpPr>
              <a:cxnSpLocks noChangeShapeType="1"/>
              <a:stCxn id="46" idx="1"/>
              <a:endCxn id="44" idx="5"/>
            </p:cNvCxnSpPr>
            <p:nvPr/>
          </p:nvCxnSpPr>
          <p:spPr bwMode="auto">
            <a:xfrm rot="16200000" flipV="1">
              <a:off x="6098112" y="3048494"/>
              <a:ext cx="1197630" cy="1005542"/>
            </a:xfrm>
            <a:prstGeom prst="straightConnector1">
              <a:avLst/>
            </a:prstGeom>
            <a:noFill/>
            <a:ln w="28575">
              <a:solidFill>
                <a:srgbClr val="000099"/>
              </a:solidFill>
              <a:round/>
              <a:headEnd type="arrow" w="med" len="med"/>
              <a:tailEnd/>
            </a:ln>
          </p:spPr>
        </p:cxnSp>
      </p:grpSp>
      <p:sp>
        <p:nvSpPr>
          <p:cNvPr id="172034"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72035" name="Slide Number Placeholder 4"/>
          <p:cNvSpPr>
            <a:spLocks noGrp="1"/>
          </p:cNvSpPr>
          <p:nvPr>
            <p:ph type="sldNum" sz="quarter" idx="11"/>
          </p:nvPr>
        </p:nvSpPr>
        <p:spPr>
          <a:noFill/>
        </p:spPr>
        <p:txBody>
          <a:bodyPr/>
          <a:lstStyle/>
          <a:p>
            <a:fld id="{265CC7C7-CEA9-429C-A1D2-2626715C22BC}" type="slidenum">
              <a:rPr lang="en-US"/>
              <a:pPr/>
              <a:t>272</a:t>
            </a:fld>
            <a:endParaRPr lang="en-US"/>
          </a:p>
        </p:txBody>
      </p:sp>
      <p:sp>
        <p:nvSpPr>
          <p:cNvPr id="172036" name="Rectangle 2"/>
          <p:cNvSpPr>
            <a:spLocks noGrp="1" noChangeArrowheads="1"/>
          </p:cNvSpPr>
          <p:nvPr>
            <p:ph type="title"/>
          </p:nvPr>
        </p:nvSpPr>
        <p:spPr/>
        <p:txBody>
          <a:bodyPr/>
          <a:lstStyle/>
          <a:p>
            <a:pPr eaLnBrk="1" hangingPunct="1"/>
            <a:r>
              <a:rPr lang="en-US" sz="4000" smtClean="0"/>
              <a:t>Thuật toán kiểm tra tính liên thông mạnh</a:t>
            </a:r>
          </a:p>
        </p:txBody>
      </p:sp>
      <p:sp>
        <p:nvSpPr>
          <p:cNvPr id="6" name="Content Placeholder 5"/>
          <p:cNvSpPr>
            <a:spLocks noGrp="1"/>
          </p:cNvSpPr>
          <p:nvPr>
            <p:ph idx="1"/>
          </p:nvPr>
        </p:nvSpPr>
        <p:spPr>
          <a:xfrm>
            <a:off x="179388" y="4597416"/>
            <a:ext cx="8736012" cy="730260"/>
          </a:xfrm>
        </p:spPr>
        <p:txBody>
          <a:bodyPr/>
          <a:lstStyle/>
          <a:p>
            <a:pPr>
              <a:buNone/>
            </a:pPr>
            <a:r>
              <a:rPr lang="en-US" smtClean="0"/>
              <a:t>                Đồ thị </a:t>
            </a:r>
            <a:r>
              <a:rPr lang="en-US" i="1" smtClean="0"/>
              <a:t>G</a:t>
            </a:r>
            <a:r>
              <a:rPr lang="en-US" smtClean="0"/>
              <a:t>                                     Đồ thị </a:t>
            </a:r>
            <a:r>
              <a:rPr lang="en-US" i="1" smtClean="0"/>
              <a:t>G</a:t>
            </a:r>
            <a:r>
              <a:rPr lang="en-US" i="1" baseline="30000" smtClean="0"/>
              <a:t>T</a:t>
            </a:r>
            <a:endParaRPr lang="en-US" i="1" baseline="30000"/>
          </a:p>
        </p:txBody>
      </p:sp>
      <p:sp>
        <p:nvSpPr>
          <p:cNvPr id="9" name="Oval 24"/>
          <p:cNvSpPr>
            <a:spLocks noChangeArrowheads="1"/>
          </p:cNvSpPr>
          <p:nvPr/>
        </p:nvSpPr>
        <p:spPr bwMode="auto">
          <a:xfrm>
            <a:off x="226953" y="3194077"/>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c</a:t>
            </a:r>
          </a:p>
        </p:txBody>
      </p:sp>
      <p:sp>
        <p:nvSpPr>
          <p:cNvPr id="10" name="Oval 25"/>
          <p:cNvSpPr>
            <a:spLocks noChangeArrowheads="1"/>
          </p:cNvSpPr>
          <p:nvPr/>
        </p:nvSpPr>
        <p:spPr bwMode="auto">
          <a:xfrm>
            <a:off x="1341378" y="23447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a</a:t>
            </a:r>
          </a:p>
        </p:txBody>
      </p:sp>
      <p:sp>
        <p:nvSpPr>
          <p:cNvPr id="11" name="Oval 26"/>
          <p:cNvSpPr>
            <a:spLocks noChangeArrowheads="1"/>
          </p:cNvSpPr>
          <p:nvPr/>
        </p:nvSpPr>
        <p:spPr bwMode="auto">
          <a:xfrm>
            <a:off x="2724090" y="23447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d</a:t>
            </a:r>
          </a:p>
        </p:txBody>
      </p:sp>
      <p:sp>
        <p:nvSpPr>
          <p:cNvPr id="12" name="Oval 27"/>
          <p:cNvSpPr>
            <a:spLocks noChangeArrowheads="1"/>
          </p:cNvSpPr>
          <p:nvPr/>
        </p:nvSpPr>
        <p:spPr bwMode="auto">
          <a:xfrm>
            <a:off x="2724090" y="39195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e</a:t>
            </a:r>
          </a:p>
        </p:txBody>
      </p:sp>
      <p:sp>
        <p:nvSpPr>
          <p:cNvPr id="13" name="Oval 28"/>
          <p:cNvSpPr>
            <a:spLocks noChangeArrowheads="1"/>
          </p:cNvSpPr>
          <p:nvPr/>
        </p:nvSpPr>
        <p:spPr bwMode="auto">
          <a:xfrm>
            <a:off x="1341378" y="3919565"/>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b</a:t>
            </a:r>
          </a:p>
        </p:txBody>
      </p:sp>
      <p:sp>
        <p:nvSpPr>
          <p:cNvPr id="14" name="Oval 29"/>
          <p:cNvSpPr>
            <a:spLocks noChangeArrowheads="1"/>
          </p:cNvSpPr>
          <p:nvPr/>
        </p:nvSpPr>
        <p:spPr bwMode="auto">
          <a:xfrm>
            <a:off x="3876615" y="3078190"/>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f</a:t>
            </a:r>
          </a:p>
        </p:txBody>
      </p:sp>
      <p:cxnSp>
        <p:nvCxnSpPr>
          <p:cNvPr id="15" name="AutoShape 30"/>
          <p:cNvCxnSpPr>
            <a:cxnSpLocks noChangeShapeType="1"/>
            <a:stCxn id="11" idx="4"/>
            <a:endCxn id="12" idx="0"/>
          </p:cNvCxnSpPr>
          <p:nvPr/>
        </p:nvCxnSpPr>
        <p:spPr bwMode="auto">
          <a:xfrm>
            <a:off x="2990790" y="2878165"/>
            <a:ext cx="0" cy="1041400"/>
          </a:xfrm>
          <a:prstGeom prst="straightConnector1">
            <a:avLst/>
          </a:prstGeom>
          <a:noFill/>
          <a:ln w="28575">
            <a:solidFill>
              <a:srgbClr val="000099"/>
            </a:solidFill>
            <a:round/>
            <a:headEnd type="arrow" w="med" len="med"/>
            <a:tailEnd/>
          </a:ln>
        </p:spPr>
      </p:cxnSp>
      <p:cxnSp>
        <p:nvCxnSpPr>
          <p:cNvPr id="16" name="AutoShape 31"/>
          <p:cNvCxnSpPr>
            <a:cxnSpLocks noChangeShapeType="1"/>
            <a:stCxn id="13" idx="6"/>
            <a:endCxn id="12" idx="2"/>
          </p:cNvCxnSpPr>
          <p:nvPr/>
        </p:nvCxnSpPr>
        <p:spPr bwMode="auto">
          <a:xfrm>
            <a:off x="1874778" y="4186265"/>
            <a:ext cx="849312" cy="0"/>
          </a:xfrm>
          <a:prstGeom prst="straightConnector1">
            <a:avLst/>
          </a:prstGeom>
          <a:noFill/>
          <a:ln w="28575">
            <a:solidFill>
              <a:srgbClr val="000099"/>
            </a:solidFill>
            <a:round/>
            <a:headEnd/>
            <a:tailEnd type="arrow" w="med" len="med"/>
          </a:ln>
        </p:spPr>
      </p:cxnSp>
      <p:cxnSp>
        <p:nvCxnSpPr>
          <p:cNvPr id="17" name="AutoShape 32"/>
          <p:cNvCxnSpPr>
            <a:cxnSpLocks noChangeShapeType="1"/>
            <a:stCxn id="9" idx="5"/>
            <a:endCxn id="13" idx="2"/>
          </p:cNvCxnSpPr>
          <p:nvPr/>
        </p:nvCxnSpPr>
        <p:spPr bwMode="auto">
          <a:xfrm>
            <a:off x="682565" y="3649690"/>
            <a:ext cx="658813" cy="536575"/>
          </a:xfrm>
          <a:prstGeom prst="straightConnector1">
            <a:avLst/>
          </a:prstGeom>
          <a:noFill/>
          <a:ln w="28575">
            <a:solidFill>
              <a:srgbClr val="000099"/>
            </a:solidFill>
            <a:round/>
            <a:headEnd type="arrow" w="med" len="med"/>
            <a:tailEnd/>
          </a:ln>
        </p:spPr>
      </p:cxnSp>
      <p:cxnSp>
        <p:nvCxnSpPr>
          <p:cNvPr id="18" name="AutoShape 33"/>
          <p:cNvCxnSpPr>
            <a:cxnSpLocks noChangeShapeType="1"/>
            <a:stCxn id="10" idx="4"/>
            <a:endCxn id="13" idx="0"/>
          </p:cNvCxnSpPr>
          <p:nvPr/>
        </p:nvCxnSpPr>
        <p:spPr bwMode="auto">
          <a:xfrm>
            <a:off x="1608078" y="2878165"/>
            <a:ext cx="0" cy="1041400"/>
          </a:xfrm>
          <a:prstGeom prst="straightConnector1">
            <a:avLst/>
          </a:prstGeom>
          <a:noFill/>
          <a:ln w="28575">
            <a:solidFill>
              <a:srgbClr val="000099"/>
            </a:solidFill>
            <a:round/>
            <a:headEnd/>
            <a:tailEnd type="arrow" w="med" len="med"/>
          </a:ln>
        </p:spPr>
      </p:cxnSp>
      <p:cxnSp>
        <p:nvCxnSpPr>
          <p:cNvPr id="19" name="AutoShape 34"/>
          <p:cNvCxnSpPr>
            <a:cxnSpLocks noChangeShapeType="1"/>
            <a:stCxn id="10" idx="6"/>
            <a:endCxn id="11" idx="2"/>
          </p:cNvCxnSpPr>
          <p:nvPr/>
        </p:nvCxnSpPr>
        <p:spPr bwMode="auto">
          <a:xfrm>
            <a:off x="1874778" y="2611465"/>
            <a:ext cx="849312" cy="0"/>
          </a:xfrm>
          <a:prstGeom prst="straightConnector1">
            <a:avLst/>
          </a:prstGeom>
          <a:noFill/>
          <a:ln w="28575">
            <a:solidFill>
              <a:srgbClr val="000099"/>
            </a:solidFill>
            <a:round/>
            <a:headEnd type="arrow" w="med" len="med"/>
            <a:tailEnd/>
          </a:ln>
        </p:spPr>
      </p:cxnSp>
      <p:cxnSp>
        <p:nvCxnSpPr>
          <p:cNvPr id="20" name="AutoShape 35"/>
          <p:cNvCxnSpPr>
            <a:cxnSpLocks noChangeShapeType="1"/>
            <a:stCxn id="9" idx="7"/>
            <a:endCxn id="10" idx="2"/>
          </p:cNvCxnSpPr>
          <p:nvPr/>
        </p:nvCxnSpPr>
        <p:spPr bwMode="auto">
          <a:xfrm flipV="1">
            <a:off x="682565" y="2611465"/>
            <a:ext cx="658813" cy="660400"/>
          </a:xfrm>
          <a:prstGeom prst="straightConnector1">
            <a:avLst/>
          </a:prstGeom>
          <a:noFill/>
          <a:ln w="28575">
            <a:solidFill>
              <a:srgbClr val="000099"/>
            </a:solidFill>
            <a:round/>
            <a:headEnd/>
            <a:tailEnd type="arrow" w="med" len="med"/>
          </a:ln>
        </p:spPr>
      </p:cxnSp>
      <p:cxnSp>
        <p:nvCxnSpPr>
          <p:cNvPr id="21" name="AutoShape 36"/>
          <p:cNvCxnSpPr>
            <a:cxnSpLocks noChangeShapeType="1"/>
            <a:stCxn id="11" idx="6"/>
            <a:endCxn id="14" idx="1"/>
          </p:cNvCxnSpPr>
          <p:nvPr/>
        </p:nvCxnSpPr>
        <p:spPr bwMode="auto">
          <a:xfrm>
            <a:off x="3257490" y="2611465"/>
            <a:ext cx="696913" cy="544512"/>
          </a:xfrm>
          <a:prstGeom prst="straightConnector1">
            <a:avLst/>
          </a:prstGeom>
          <a:noFill/>
          <a:ln w="28575">
            <a:solidFill>
              <a:srgbClr val="000099"/>
            </a:solidFill>
            <a:round/>
            <a:headEnd/>
            <a:tailEnd type="arrow" w="med" len="med"/>
          </a:ln>
        </p:spPr>
      </p:cxnSp>
      <p:cxnSp>
        <p:nvCxnSpPr>
          <p:cNvPr id="22" name="AutoShape 37"/>
          <p:cNvCxnSpPr>
            <a:cxnSpLocks noChangeShapeType="1"/>
            <a:stCxn id="12" idx="6"/>
            <a:endCxn id="14" idx="3"/>
          </p:cNvCxnSpPr>
          <p:nvPr/>
        </p:nvCxnSpPr>
        <p:spPr bwMode="auto">
          <a:xfrm flipV="1">
            <a:off x="3257490" y="3533802"/>
            <a:ext cx="696913" cy="652463"/>
          </a:xfrm>
          <a:prstGeom prst="straightConnector1">
            <a:avLst/>
          </a:prstGeom>
          <a:noFill/>
          <a:ln w="28575">
            <a:solidFill>
              <a:srgbClr val="000099"/>
            </a:solidFill>
            <a:round/>
            <a:headEnd type="arrow" w="med" len="med"/>
            <a:tailEnd/>
          </a:ln>
        </p:spPr>
      </p:cxnSp>
      <p:cxnSp>
        <p:nvCxnSpPr>
          <p:cNvPr id="37" name="AutoShape 34"/>
          <p:cNvCxnSpPr>
            <a:cxnSpLocks noChangeShapeType="1"/>
            <a:stCxn id="12" idx="1"/>
            <a:endCxn id="10" idx="5"/>
          </p:cNvCxnSpPr>
          <p:nvPr/>
        </p:nvCxnSpPr>
        <p:spPr bwMode="auto">
          <a:xfrm rot="16200000" flipV="1">
            <a:off x="1700619" y="2896094"/>
            <a:ext cx="1197630" cy="1005542"/>
          </a:xfrm>
          <a:prstGeom prst="straightConnector1">
            <a:avLst/>
          </a:prstGeom>
          <a:noFill/>
          <a:ln w="28575">
            <a:solidFill>
              <a:srgbClr val="000099"/>
            </a:solidFill>
            <a:round/>
            <a:headEnd type="arrow" w="med" len="med"/>
            <a:tailEnd/>
          </a:ln>
        </p:spPr>
      </p:cxnSp>
      <p:grpSp>
        <p:nvGrpSpPr>
          <p:cNvPr id="59" name="Group 58"/>
          <p:cNvGrpSpPr/>
          <p:nvPr/>
        </p:nvGrpSpPr>
        <p:grpSpPr>
          <a:xfrm>
            <a:off x="4791078" y="2270138"/>
            <a:ext cx="4183062" cy="2108200"/>
            <a:chOff x="4791078" y="2270138"/>
            <a:chExt cx="4183062" cy="2108200"/>
          </a:xfrm>
        </p:grpSpPr>
        <p:sp>
          <p:nvSpPr>
            <p:cNvPr id="23" name="Oval 24"/>
            <p:cNvSpPr>
              <a:spLocks noChangeArrowheads="1"/>
            </p:cNvSpPr>
            <p:nvPr/>
          </p:nvSpPr>
          <p:spPr bwMode="auto">
            <a:xfrm>
              <a:off x="4791078" y="3119450"/>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c</a:t>
              </a:r>
            </a:p>
          </p:txBody>
        </p:sp>
        <p:sp>
          <p:nvSpPr>
            <p:cNvPr id="24" name="Oval 25"/>
            <p:cNvSpPr>
              <a:spLocks noChangeArrowheads="1"/>
            </p:cNvSpPr>
            <p:nvPr/>
          </p:nvSpPr>
          <p:spPr bwMode="auto">
            <a:xfrm>
              <a:off x="5905503" y="2270138"/>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a</a:t>
              </a:r>
            </a:p>
          </p:txBody>
        </p:sp>
        <p:sp>
          <p:nvSpPr>
            <p:cNvPr id="25" name="Oval 26"/>
            <p:cNvSpPr>
              <a:spLocks noChangeArrowheads="1"/>
            </p:cNvSpPr>
            <p:nvPr/>
          </p:nvSpPr>
          <p:spPr bwMode="auto">
            <a:xfrm>
              <a:off x="7288215" y="2270138"/>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d</a:t>
              </a:r>
            </a:p>
          </p:txBody>
        </p:sp>
        <p:sp>
          <p:nvSpPr>
            <p:cNvPr id="26" name="Oval 27"/>
            <p:cNvSpPr>
              <a:spLocks noChangeArrowheads="1"/>
            </p:cNvSpPr>
            <p:nvPr/>
          </p:nvSpPr>
          <p:spPr bwMode="auto">
            <a:xfrm>
              <a:off x="7288215" y="3844938"/>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e</a:t>
              </a:r>
            </a:p>
          </p:txBody>
        </p:sp>
        <p:sp>
          <p:nvSpPr>
            <p:cNvPr id="27" name="Oval 28"/>
            <p:cNvSpPr>
              <a:spLocks noChangeArrowheads="1"/>
            </p:cNvSpPr>
            <p:nvPr/>
          </p:nvSpPr>
          <p:spPr bwMode="auto">
            <a:xfrm>
              <a:off x="5905503" y="3844938"/>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b</a:t>
              </a:r>
            </a:p>
          </p:txBody>
        </p:sp>
        <p:sp>
          <p:nvSpPr>
            <p:cNvPr id="28" name="Oval 29"/>
            <p:cNvSpPr>
              <a:spLocks noChangeArrowheads="1"/>
            </p:cNvSpPr>
            <p:nvPr/>
          </p:nvSpPr>
          <p:spPr bwMode="auto">
            <a:xfrm>
              <a:off x="8440740" y="3003563"/>
              <a:ext cx="533400" cy="533400"/>
            </a:xfrm>
            <a:prstGeom prst="ellipse">
              <a:avLst/>
            </a:prstGeom>
            <a:noFill/>
            <a:ln w="28575">
              <a:solidFill>
                <a:srgbClr val="000099"/>
              </a:solidFill>
              <a:round/>
              <a:headEnd/>
              <a:tailEnd/>
            </a:ln>
          </p:spPr>
          <p:txBody>
            <a:bodyPr wrap="none" anchor="ctr"/>
            <a:lstStyle/>
            <a:p>
              <a:pPr algn="ctr" eaLnBrk="0" hangingPunct="0"/>
              <a:r>
                <a:rPr lang="en-US" sz="2400" i="1" u="none"/>
                <a:t>f</a:t>
              </a:r>
            </a:p>
          </p:txBody>
        </p:sp>
        <p:cxnSp>
          <p:nvCxnSpPr>
            <p:cNvPr id="29" name="AutoShape 30"/>
            <p:cNvCxnSpPr>
              <a:cxnSpLocks noChangeShapeType="1"/>
              <a:stCxn id="25" idx="4"/>
              <a:endCxn id="26" idx="0"/>
            </p:cNvCxnSpPr>
            <p:nvPr/>
          </p:nvCxnSpPr>
          <p:spPr bwMode="auto">
            <a:xfrm>
              <a:off x="7554915" y="2803538"/>
              <a:ext cx="0" cy="1041400"/>
            </a:xfrm>
            <a:prstGeom prst="straightConnector1">
              <a:avLst/>
            </a:prstGeom>
            <a:noFill/>
            <a:ln w="28575">
              <a:solidFill>
                <a:srgbClr val="000099"/>
              </a:solidFill>
              <a:round/>
              <a:headEnd type="none" w="med" len="med"/>
              <a:tailEnd type="arrow" w="med" len="med"/>
            </a:ln>
          </p:spPr>
        </p:cxnSp>
        <p:cxnSp>
          <p:nvCxnSpPr>
            <p:cNvPr id="30" name="AutoShape 31"/>
            <p:cNvCxnSpPr>
              <a:cxnSpLocks noChangeShapeType="1"/>
              <a:stCxn id="27" idx="6"/>
              <a:endCxn id="26" idx="2"/>
            </p:cNvCxnSpPr>
            <p:nvPr/>
          </p:nvCxnSpPr>
          <p:spPr bwMode="auto">
            <a:xfrm>
              <a:off x="6438903" y="4111638"/>
              <a:ext cx="849312" cy="0"/>
            </a:xfrm>
            <a:prstGeom prst="straightConnector1">
              <a:avLst/>
            </a:prstGeom>
            <a:noFill/>
            <a:ln w="28575">
              <a:solidFill>
                <a:srgbClr val="000099"/>
              </a:solidFill>
              <a:round/>
              <a:headEnd type="arrow" w="med" len="med"/>
              <a:tailEnd type="none" w="med" len="med"/>
            </a:ln>
          </p:spPr>
        </p:cxnSp>
        <p:cxnSp>
          <p:nvCxnSpPr>
            <p:cNvPr id="31" name="AutoShape 32"/>
            <p:cNvCxnSpPr>
              <a:cxnSpLocks noChangeShapeType="1"/>
              <a:stCxn id="23" idx="5"/>
              <a:endCxn id="27" idx="2"/>
            </p:cNvCxnSpPr>
            <p:nvPr/>
          </p:nvCxnSpPr>
          <p:spPr bwMode="auto">
            <a:xfrm>
              <a:off x="5246690" y="3575063"/>
              <a:ext cx="658813" cy="536575"/>
            </a:xfrm>
            <a:prstGeom prst="straightConnector1">
              <a:avLst/>
            </a:prstGeom>
            <a:noFill/>
            <a:ln w="28575">
              <a:solidFill>
                <a:srgbClr val="000099"/>
              </a:solidFill>
              <a:round/>
              <a:headEnd type="none" w="med" len="med"/>
              <a:tailEnd type="arrow" w="med" len="med"/>
            </a:ln>
          </p:spPr>
        </p:cxnSp>
        <p:cxnSp>
          <p:nvCxnSpPr>
            <p:cNvPr id="32" name="AutoShape 33"/>
            <p:cNvCxnSpPr>
              <a:cxnSpLocks noChangeShapeType="1"/>
              <a:stCxn id="24" idx="4"/>
              <a:endCxn id="27" idx="0"/>
            </p:cNvCxnSpPr>
            <p:nvPr/>
          </p:nvCxnSpPr>
          <p:spPr bwMode="auto">
            <a:xfrm>
              <a:off x="6172203" y="2803538"/>
              <a:ext cx="0" cy="1041400"/>
            </a:xfrm>
            <a:prstGeom prst="straightConnector1">
              <a:avLst/>
            </a:prstGeom>
            <a:noFill/>
            <a:ln w="28575">
              <a:solidFill>
                <a:srgbClr val="000099"/>
              </a:solidFill>
              <a:round/>
              <a:headEnd type="arrow" w="med" len="med"/>
              <a:tailEnd type="none" w="med" len="med"/>
            </a:ln>
          </p:spPr>
        </p:cxnSp>
        <p:cxnSp>
          <p:nvCxnSpPr>
            <p:cNvPr id="33" name="AutoShape 34"/>
            <p:cNvCxnSpPr>
              <a:cxnSpLocks noChangeShapeType="1"/>
              <a:stCxn id="24" idx="6"/>
              <a:endCxn id="25" idx="2"/>
            </p:cNvCxnSpPr>
            <p:nvPr/>
          </p:nvCxnSpPr>
          <p:spPr bwMode="auto">
            <a:xfrm>
              <a:off x="6438903" y="2536838"/>
              <a:ext cx="849312" cy="0"/>
            </a:xfrm>
            <a:prstGeom prst="straightConnector1">
              <a:avLst/>
            </a:prstGeom>
            <a:noFill/>
            <a:ln w="28575">
              <a:solidFill>
                <a:srgbClr val="000099"/>
              </a:solidFill>
              <a:round/>
              <a:headEnd type="none" w="med" len="med"/>
              <a:tailEnd type="arrow" w="med" len="med"/>
            </a:ln>
          </p:spPr>
        </p:cxnSp>
        <p:cxnSp>
          <p:nvCxnSpPr>
            <p:cNvPr id="34" name="AutoShape 35"/>
            <p:cNvCxnSpPr>
              <a:cxnSpLocks noChangeShapeType="1"/>
              <a:stCxn id="23" idx="7"/>
              <a:endCxn id="24" idx="2"/>
            </p:cNvCxnSpPr>
            <p:nvPr/>
          </p:nvCxnSpPr>
          <p:spPr bwMode="auto">
            <a:xfrm flipV="1">
              <a:off x="5246690" y="2536838"/>
              <a:ext cx="658813" cy="660400"/>
            </a:xfrm>
            <a:prstGeom prst="straightConnector1">
              <a:avLst/>
            </a:prstGeom>
            <a:noFill/>
            <a:ln w="28575">
              <a:solidFill>
                <a:srgbClr val="000099"/>
              </a:solidFill>
              <a:round/>
              <a:headEnd type="arrow" w="med" len="med"/>
              <a:tailEnd type="none" w="med" len="med"/>
            </a:ln>
          </p:spPr>
        </p:cxnSp>
        <p:cxnSp>
          <p:nvCxnSpPr>
            <p:cNvPr id="35" name="AutoShape 36"/>
            <p:cNvCxnSpPr>
              <a:cxnSpLocks noChangeShapeType="1"/>
              <a:stCxn id="25" idx="6"/>
              <a:endCxn id="28" idx="1"/>
            </p:cNvCxnSpPr>
            <p:nvPr/>
          </p:nvCxnSpPr>
          <p:spPr bwMode="auto">
            <a:xfrm>
              <a:off x="7821615" y="2536838"/>
              <a:ext cx="696913" cy="544512"/>
            </a:xfrm>
            <a:prstGeom prst="straightConnector1">
              <a:avLst/>
            </a:prstGeom>
            <a:noFill/>
            <a:ln w="28575">
              <a:solidFill>
                <a:srgbClr val="000099"/>
              </a:solidFill>
              <a:round/>
              <a:headEnd type="arrow" w="med" len="med"/>
              <a:tailEnd type="none" w="med" len="med"/>
            </a:ln>
          </p:spPr>
        </p:cxnSp>
        <p:cxnSp>
          <p:nvCxnSpPr>
            <p:cNvPr id="36" name="AutoShape 37"/>
            <p:cNvCxnSpPr>
              <a:cxnSpLocks noChangeShapeType="1"/>
              <a:stCxn id="26" idx="6"/>
              <a:endCxn id="28" idx="3"/>
            </p:cNvCxnSpPr>
            <p:nvPr/>
          </p:nvCxnSpPr>
          <p:spPr bwMode="auto">
            <a:xfrm flipV="1">
              <a:off x="7821615" y="3459175"/>
              <a:ext cx="696913" cy="652463"/>
            </a:xfrm>
            <a:prstGeom prst="straightConnector1">
              <a:avLst/>
            </a:prstGeom>
            <a:noFill/>
            <a:ln w="28575">
              <a:solidFill>
                <a:srgbClr val="000099"/>
              </a:solidFill>
              <a:round/>
              <a:headEnd type="none" w="med" len="med"/>
              <a:tailEnd type="arrow" w="med" len="med"/>
            </a:ln>
          </p:spPr>
        </p:cxnSp>
        <p:cxnSp>
          <p:nvCxnSpPr>
            <p:cNvPr id="40" name="AutoShape 34"/>
            <p:cNvCxnSpPr>
              <a:cxnSpLocks noChangeShapeType="1"/>
              <a:stCxn id="24" idx="5"/>
              <a:endCxn id="26" idx="1"/>
            </p:cNvCxnSpPr>
            <p:nvPr/>
          </p:nvCxnSpPr>
          <p:spPr bwMode="auto">
            <a:xfrm rot="16200000" flipH="1">
              <a:off x="6264744" y="2821467"/>
              <a:ext cx="1197630" cy="1005542"/>
            </a:xfrm>
            <a:prstGeom prst="straightConnector1">
              <a:avLst/>
            </a:prstGeom>
            <a:noFill/>
            <a:ln w="28575">
              <a:solidFill>
                <a:srgbClr val="000099"/>
              </a:solidFill>
              <a:round/>
              <a:headEnd type="arrow" w="med" len="med"/>
              <a:tailEn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58"/>
                                        </p:tgtEl>
                                        <p:attrNameLst>
                                          <p:attrName>ppt_x</p:attrName>
                                        </p:attrNameLst>
                                      </p:cBhvr>
                                      <p:tavLst>
                                        <p:tav tm="0">
                                          <p:val>
                                            <p:strVal val="ppt_x"/>
                                          </p:val>
                                        </p:tav>
                                        <p:tav tm="100000">
                                          <p:val>
                                            <p:strVal val="ppt_x"/>
                                          </p:val>
                                        </p:tav>
                                      </p:tavLst>
                                    </p:anim>
                                    <p:anim calcmode="lin" valueType="num">
                                      <p:cBhvr additive="base">
                                        <p:cTn id="7" dur="500"/>
                                        <p:tgtEl>
                                          <p:spTgt spid="58"/>
                                        </p:tgtEl>
                                        <p:attrNameLst>
                                          <p:attrName>ppt_y</p:attrName>
                                        </p:attrNameLst>
                                      </p:cBhvr>
                                      <p:tavLst>
                                        <p:tav tm="0">
                                          <p:val>
                                            <p:strVal val="ppt_y"/>
                                          </p:val>
                                        </p:tav>
                                        <p:tav tm="100000">
                                          <p:val>
                                            <p:strVal val="1+ppt_h/2"/>
                                          </p:val>
                                        </p:tav>
                                      </p:tavLst>
                                    </p:anim>
                                    <p:set>
                                      <p:cBhvr>
                                        <p:cTn id="8" dur="1" fill="hold">
                                          <p:stCondLst>
                                            <p:cond delay="499"/>
                                          </p:stCondLst>
                                        </p:cTn>
                                        <p:tgtEl>
                                          <p:spTgt spid="58"/>
                                        </p:tgtEl>
                                        <p:attrNameLst>
                                          <p:attrName>style.visibility</p:attrName>
                                        </p:attrNameLst>
                                      </p:cBhvr>
                                      <p:to>
                                        <p:strVal val="hidden"/>
                                      </p:to>
                                    </p:set>
                                  </p:childTnLst>
                                </p:cTn>
                              </p:par>
                              <p:par>
                                <p:cTn id="9" presetID="5" presetClass="entr" presetSubtype="10" fill="hold" nodeType="with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checkerboard(across)">
                                      <p:cBhvr>
                                        <p:cTn id="11"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73059" name="Slide Number Placeholder 4"/>
          <p:cNvSpPr>
            <a:spLocks noGrp="1"/>
          </p:cNvSpPr>
          <p:nvPr>
            <p:ph type="sldNum" sz="quarter" idx="11"/>
          </p:nvPr>
        </p:nvSpPr>
        <p:spPr>
          <a:noFill/>
        </p:spPr>
        <p:txBody>
          <a:bodyPr/>
          <a:lstStyle/>
          <a:p>
            <a:fld id="{3C66FF32-8D39-4E8C-B50B-355062C377F2}" type="slidenum">
              <a:rPr lang="en-US"/>
              <a:pPr/>
              <a:t>273</a:t>
            </a:fld>
            <a:endParaRPr lang="en-US"/>
          </a:p>
        </p:txBody>
      </p:sp>
      <p:sp>
        <p:nvSpPr>
          <p:cNvPr id="173060" name="Rectangle 2"/>
          <p:cNvSpPr>
            <a:spLocks noGrp="1" noChangeArrowheads="1"/>
          </p:cNvSpPr>
          <p:nvPr>
            <p:ph type="title"/>
          </p:nvPr>
        </p:nvSpPr>
        <p:spPr/>
        <p:txBody>
          <a:bodyPr/>
          <a:lstStyle/>
          <a:p>
            <a:pPr eaLnBrk="1" hangingPunct="1"/>
            <a:r>
              <a:rPr lang="en-US" smtClean="0"/>
              <a:t>Định hướng đồ thị</a:t>
            </a:r>
          </a:p>
        </p:txBody>
      </p:sp>
      <p:sp>
        <p:nvSpPr>
          <p:cNvPr id="173061" name="Rectangle 3"/>
          <p:cNvSpPr>
            <a:spLocks noGrp="1" noChangeArrowheads="1"/>
          </p:cNvSpPr>
          <p:nvPr>
            <p:ph type="body" idx="1"/>
          </p:nvPr>
        </p:nvSpPr>
        <p:spPr/>
        <p:txBody>
          <a:bodyPr/>
          <a:lstStyle/>
          <a:p>
            <a:pPr algn="just" eaLnBrk="1" hangingPunct="1"/>
            <a:r>
              <a:rPr lang="en-US" b="1" smtClean="0">
                <a:latin typeface=".VnTime" pitchFamily="34" charset="0"/>
              </a:rPr>
              <a:t>Bµi to¸n:</a:t>
            </a:r>
            <a:r>
              <a:rPr lang="en-US" smtClean="0">
                <a:latin typeface=".VnTime" pitchFamily="34" charset="0"/>
              </a:rPr>
              <a:t> Cho ®å thÞ v« h­íng liªn th«ng </a:t>
            </a:r>
            <a:r>
              <a:rPr lang="en-US" i="1" smtClean="0">
                <a:latin typeface=".VnTime" pitchFamily="34" charset="0"/>
              </a:rPr>
              <a:t>G</a:t>
            </a:r>
            <a:r>
              <a:rPr lang="en-US" smtClean="0">
                <a:latin typeface=".VnTime" pitchFamily="34" charset="0"/>
              </a:rPr>
              <a:t>= (</a:t>
            </a:r>
            <a:r>
              <a:rPr lang="en-US" i="1" smtClean="0">
                <a:latin typeface=".VnTime" pitchFamily="34" charset="0"/>
              </a:rPr>
              <a:t>V, E</a:t>
            </a:r>
            <a:r>
              <a:rPr lang="en-US" smtClean="0">
                <a:latin typeface=".VnTime" pitchFamily="34" charset="0"/>
              </a:rPr>
              <a:t>). H·y t×m c¸ch ®Þnh h­íng c¸c c¹nh cña nã ®Ó thu ®­îc ®å thÞ cã h­íng liªn th«ng m¹nh hoÆc tr¶ lêi </a:t>
            </a:r>
            <a:r>
              <a:rPr lang="en-US" i="1" smtClean="0">
                <a:latin typeface=".VnTime" pitchFamily="34" charset="0"/>
              </a:rPr>
              <a:t>G</a:t>
            </a:r>
            <a:r>
              <a:rPr lang="en-US" smtClean="0">
                <a:latin typeface=".VnTime" pitchFamily="34" charset="0"/>
              </a:rPr>
              <a:t> lµ kh«ng ®Þnh h­íng ®­îc.</a:t>
            </a:r>
          </a:p>
          <a:p>
            <a:pPr algn="just" eaLnBrk="1" hangingPunct="1"/>
            <a:r>
              <a:rPr lang="en-US" b="1" smtClean="0">
                <a:latin typeface=".VnTime" pitchFamily="34" charset="0"/>
              </a:rPr>
              <a:t>ThuËt to¸n ®Þnh h­íng </a:t>
            </a:r>
            <a:r>
              <a:rPr lang="en-US" b="1" smtClean="0">
                <a:latin typeface=".VnTime" pitchFamily="34" charset="0"/>
                <a:sym typeface="Symbol" pitchFamily="18" charset="2"/>
              </a:rPr>
              <a:t></a:t>
            </a:r>
            <a:r>
              <a:rPr lang="en-US" b="1" smtClean="0">
                <a:latin typeface=".VnTime" pitchFamily="34" charset="0"/>
              </a:rPr>
              <a:t>:</a:t>
            </a:r>
            <a:r>
              <a:rPr lang="en-US" smtClean="0">
                <a:latin typeface=".VnTime" pitchFamily="34" charset="0"/>
              </a:rPr>
              <a:t> Trong qu¸ tr×nh thùc hiÖn DFS(G) ®Þnh h­íng c¸c c¹nh cña c©y DFS theo chiÒu tõ tæ tiªn ®Õn con ch¸u, c¸c c¹nh ng­îc theo h­íng tõ con ch¸u ®Õn tæ tiªn. Ký hiÖu ®å thÞ thu ®­îc lµ </a:t>
            </a:r>
            <a:r>
              <a:rPr lang="en-US" i="1" smtClean="0">
                <a:latin typeface=".VnTime" pitchFamily="34" charset="0"/>
              </a:rPr>
              <a:t>G</a:t>
            </a:r>
            <a:r>
              <a:rPr lang="en-US" smtClean="0">
                <a:latin typeface=".VnTime" pitchFamily="34" charset="0"/>
              </a:rPr>
              <a:t>(</a:t>
            </a:r>
            <a:r>
              <a:rPr lang="en-US" b="1" smtClean="0">
                <a:latin typeface=".VnTime" pitchFamily="34" charset="0"/>
                <a:sym typeface="Symbol" pitchFamily="18" charset="2"/>
              </a:rPr>
              <a:t>)</a:t>
            </a:r>
          </a:p>
          <a:p>
            <a:pPr algn="just" eaLnBrk="1" hangingPunct="1"/>
            <a:r>
              <a:rPr lang="en-US" b="1" smtClean="0">
                <a:latin typeface=".VnTime" pitchFamily="34" charset="0"/>
                <a:sym typeface="Symbol" pitchFamily="18" charset="2"/>
              </a:rPr>
              <a:t>Bæ ®Ò. </a:t>
            </a:r>
            <a:r>
              <a:rPr lang="en-US" b="1" i="1" smtClean="0">
                <a:latin typeface=".VnTime" pitchFamily="34" charset="0"/>
                <a:sym typeface="Symbol" pitchFamily="18" charset="2"/>
              </a:rPr>
              <a:t>G</a:t>
            </a:r>
            <a:r>
              <a:rPr lang="en-US" b="1" smtClean="0">
                <a:latin typeface=".VnTime" pitchFamily="34" charset="0"/>
                <a:sym typeface="Symbol" pitchFamily="18" charset="2"/>
              </a:rPr>
              <a:t> lµ ®Þnh h­íng ®­îc khi vµ chØ khi </a:t>
            </a:r>
            <a:r>
              <a:rPr lang="en-US" b="1" i="1" smtClean="0">
                <a:latin typeface=".VnTime" pitchFamily="34" charset="0"/>
                <a:sym typeface="Symbol" pitchFamily="18" charset="2"/>
              </a:rPr>
              <a:t>G</a:t>
            </a:r>
            <a:r>
              <a:rPr lang="en-US" smtClean="0">
                <a:latin typeface=".VnTime" pitchFamily="34" charset="0"/>
              </a:rPr>
              <a:t>(</a:t>
            </a:r>
            <a:r>
              <a:rPr lang="en-US" b="1" smtClean="0">
                <a:latin typeface=".VnTime" pitchFamily="34" charset="0"/>
                <a:sym typeface="Symbol" pitchFamily="18" charset="2"/>
              </a:rPr>
              <a:t>) lµ liªn th«ng m¹nh.</a:t>
            </a:r>
          </a:p>
        </p:txBody>
      </p:sp>
    </p:spTree>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AutoShape 30"/>
          <p:cNvCxnSpPr>
            <a:cxnSpLocks noChangeShapeType="1"/>
          </p:cNvCxnSpPr>
          <p:nvPr/>
        </p:nvCxnSpPr>
        <p:spPr bwMode="auto">
          <a:xfrm>
            <a:off x="7500946" y="2892414"/>
            <a:ext cx="0" cy="1041400"/>
          </a:xfrm>
          <a:prstGeom prst="straightConnector1">
            <a:avLst/>
          </a:prstGeom>
          <a:noFill/>
          <a:ln w="12700">
            <a:solidFill>
              <a:srgbClr val="000099"/>
            </a:solidFill>
            <a:round/>
            <a:headEnd type="none" w="med" len="med"/>
            <a:tailEnd type="none" w="med" len="med"/>
          </a:ln>
        </p:spPr>
      </p:cxnSp>
      <p:cxnSp>
        <p:nvCxnSpPr>
          <p:cNvPr id="37" name="AutoShape 31"/>
          <p:cNvCxnSpPr>
            <a:cxnSpLocks noChangeShapeType="1"/>
          </p:cNvCxnSpPr>
          <p:nvPr/>
        </p:nvCxnSpPr>
        <p:spPr bwMode="auto">
          <a:xfrm>
            <a:off x="6384934" y="4200514"/>
            <a:ext cx="849312" cy="0"/>
          </a:xfrm>
          <a:prstGeom prst="straightConnector1">
            <a:avLst/>
          </a:prstGeom>
          <a:noFill/>
          <a:ln w="12700">
            <a:solidFill>
              <a:srgbClr val="000099"/>
            </a:solidFill>
            <a:round/>
            <a:headEnd type="none" w="med" len="med"/>
            <a:tailEnd type="none" w="med" len="med"/>
          </a:ln>
        </p:spPr>
      </p:cxnSp>
      <p:cxnSp>
        <p:nvCxnSpPr>
          <p:cNvPr id="38" name="AutoShape 32"/>
          <p:cNvCxnSpPr>
            <a:cxnSpLocks noChangeShapeType="1"/>
          </p:cNvCxnSpPr>
          <p:nvPr/>
        </p:nvCxnSpPr>
        <p:spPr bwMode="auto">
          <a:xfrm>
            <a:off x="5192721" y="3663939"/>
            <a:ext cx="658813" cy="536575"/>
          </a:xfrm>
          <a:prstGeom prst="straightConnector1">
            <a:avLst/>
          </a:prstGeom>
          <a:noFill/>
          <a:ln w="12700">
            <a:solidFill>
              <a:srgbClr val="000099"/>
            </a:solidFill>
            <a:round/>
            <a:headEnd type="none" w="med" len="med"/>
            <a:tailEnd type="none" w="med" len="med"/>
          </a:ln>
        </p:spPr>
      </p:cxnSp>
      <p:cxnSp>
        <p:nvCxnSpPr>
          <p:cNvPr id="39" name="AutoShape 33"/>
          <p:cNvCxnSpPr>
            <a:cxnSpLocks noChangeShapeType="1"/>
          </p:cNvCxnSpPr>
          <p:nvPr/>
        </p:nvCxnSpPr>
        <p:spPr bwMode="auto">
          <a:xfrm>
            <a:off x="6118234" y="2892414"/>
            <a:ext cx="0" cy="1041400"/>
          </a:xfrm>
          <a:prstGeom prst="straightConnector1">
            <a:avLst/>
          </a:prstGeom>
          <a:noFill/>
          <a:ln w="12700">
            <a:solidFill>
              <a:srgbClr val="000099"/>
            </a:solidFill>
            <a:round/>
            <a:headEnd type="none" w="med" len="med"/>
            <a:tailEnd type="none" w="med" len="med"/>
          </a:ln>
        </p:spPr>
      </p:cxnSp>
      <p:cxnSp>
        <p:nvCxnSpPr>
          <p:cNvPr id="40" name="AutoShape 34"/>
          <p:cNvCxnSpPr>
            <a:cxnSpLocks noChangeShapeType="1"/>
          </p:cNvCxnSpPr>
          <p:nvPr/>
        </p:nvCxnSpPr>
        <p:spPr bwMode="auto">
          <a:xfrm>
            <a:off x="6384934" y="2625714"/>
            <a:ext cx="849312" cy="0"/>
          </a:xfrm>
          <a:prstGeom prst="straightConnector1">
            <a:avLst/>
          </a:prstGeom>
          <a:noFill/>
          <a:ln w="12700">
            <a:solidFill>
              <a:srgbClr val="000099"/>
            </a:solidFill>
            <a:round/>
            <a:headEnd type="none" w="med" len="med"/>
            <a:tailEnd type="none" w="med" len="med"/>
          </a:ln>
        </p:spPr>
      </p:cxnSp>
      <p:cxnSp>
        <p:nvCxnSpPr>
          <p:cNvPr id="41" name="AutoShape 35"/>
          <p:cNvCxnSpPr>
            <a:cxnSpLocks noChangeShapeType="1"/>
          </p:cNvCxnSpPr>
          <p:nvPr/>
        </p:nvCxnSpPr>
        <p:spPr bwMode="auto">
          <a:xfrm flipV="1">
            <a:off x="5192721" y="2625714"/>
            <a:ext cx="658813" cy="660400"/>
          </a:xfrm>
          <a:prstGeom prst="straightConnector1">
            <a:avLst/>
          </a:prstGeom>
          <a:noFill/>
          <a:ln w="12700">
            <a:solidFill>
              <a:srgbClr val="000099"/>
            </a:solidFill>
            <a:round/>
            <a:headEnd type="none" w="med" len="med"/>
            <a:tailEnd type="none" w="med" len="med"/>
          </a:ln>
        </p:spPr>
      </p:cxnSp>
      <p:cxnSp>
        <p:nvCxnSpPr>
          <p:cNvPr id="42" name="AutoShape 36"/>
          <p:cNvCxnSpPr>
            <a:cxnSpLocks noChangeShapeType="1"/>
          </p:cNvCxnSpPr>
          <p:nvPr/>
        </p:nvCxnSpPr>
        <p:spPr bwMode="auto">
          <a:xfrm>
            <a:off x="7767646" y="2625714"/>
            <a:ext cx="696913" cy="544512"/>
          </a:xfrm>
          <a:prstGeom prst="straightConnector1">
            <a:avLst/>
          </a:prstGeom>
          <a:noFill/>
          <a:ln w="12700">
            <a:solidFill>
              <a:srgbClr val="000099"/>
            </a:solidFill>
            <a:round/>
            <a:headEnd type="none" w="med" len="med"/>
            <a:tailEnd type="none" w="med" len="med"/>
          </a:ln>
        </p:spPr>
      </p:cxnSp>
      <p:cxnSp>
        <p:nvCxnSpPr>
          <p:cNvPr id="43" name="AutoShape 37"/>
          <p:cNvCxnSpPr>
            <a:cxnSpLocks noChangeShapeType="1"/>
          </p:cNvCxnSpPr>
          <p:nvPr/>
        </p:nvCxnSpPr>
        <p:spPr bwMode="auto">
          <a:xfrm flipV="1">
            <a:off x="7767646" y="3548051"/>
            <a:ext cx="696913" cy="652463"/>
          </a:xfrm>
          <a:prstGeom prst="straightConnector1">
            <a:avLst/>
          </a:prstGeom>
          <a:noFill/>
          <a:ln w="12700">
            <a:solidFill>
              <a:srgbClr val="000099"/>
            </a:solidFill>
            <a:round/>
            <a:headEnd type="none" w="med" len="med"/>
            <a:tailEnd type="none" w="med" len="med"/>
          </a:ln>
        </p:spPr>
      </p:cxnSp>
      <p:sp>
        <p:nvSpPr>
          <p:cNvPr id="174082"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74083" name="Slide Number Placeholder 4"/>
          <p:cNvSpPr>
            <a:spLocks noGrp="1"/>
          </p:cNvSpPr>
          <p:nvPr>
            <p:ph type="sldNum" sz="quarter" idx="11"/>
          </p:nvPr>
        </p:nvSpPr>
        <p:spPr>
          <a:noFill/>
        </p:spPr>
        <p:txBody>
          <a:bodyPr/>
          <a:lstStyle/>
          <a:p>
            <a:fld id="{919ED4C0-8FCE-42D0-9122-346B98335D15}" type="slidenum">
              <a:rPr lang="en-US"/>
              <a:pPr/>
              <a:t>274</a:t>
            </a:fld>
            <a:endParaRPr lang="en-US"/>
          </a:p>
        </p:txBody>
      </p:sp>
      <p:sp>
        <p:nvSpPr>
          <p:cNvPr id="174084" name="Rectangle 2"/>
          <p:cNvSpPr>
            <a:spLocks noGrp="1" noChangeArrowheads="1"/>
          </p:cNvSpPr>
          <p:nvPr>
            <p:ph type="title"/>
          </p:nvPr>
        </p:nvSpPr>
        <p:spPr/>
        <p:txBody>
          <a:bodyPr/>
          <a:lstStyle/>
          <a:p>
            <a:pPr eaLnBrk="1" hangingPunct="1"/>
            <a:r>
              <a:rPr lang="en-US" smtClean="0"/>
              <a:t>Ví dụ: Định hướng đồ thị</a:t>
            </a:r>
          </a:p>
        </p:txBody>
      </p:sp>
      <p:sp>
        <p:nvSpPr>
          <p:cNvPr id="174085" name="Rectangle 3"/>
          <p:cNvSpPr>
            <a:spLocks noGrp="1" noChangeAspect="1" noChangeArrowheads="1"/>
          </p:cNvSpPr>
          <p:nvPr>
            <p:ph type="body" idx="1"/>
          </p:nvPr>
        </p:nvSpPr>
        <p:spPr>
          <a:xfrm>
            <a:off x="179388" y="1508125"/>
            <a:ext cx="8736012" cy="5045075"/>
          </a:xfrm>
        </p:spPr>
        <p:txBody>
          <a:bodyPr/>
          <a:lstStyle/>
          <a:p>
            <a:pPr eaLnBrk="1" hangingPunct="1"/>
            <a:endParaRPr lang="en-US" smtClean="0"/>
          </a:p>
        </p:txBody>
      </p:sp>
      <p:sp>
        <p:nvSpPr>
          <p:cNvPr id="174086" name="Text Box 5"/>
          <p:cNvSpPr txBox="1">
            <a:spLocks noChangeArrowheads="1"/>
          </p:cNvSpPr>
          <p:nvPr/>
        </p:nvSpPr>
        <p:spPr bwMode="auto">
          <a:xfrm>
            <a:off x="971550" y="4918102"/>
            <a:ext cx="7056438" cy="519113"/>
          </a:xfrm>
          <a:prstGeom prst="rect">
            <a:avLst/>
          </a:prstGeom>
          <a:noFill/>
          <a:ln w="9525">
            <a:noFill/>
            <a:miter lim="800000"/>
            <a:headEnd/>
            <a:tailEnd/>
          </a:ln>
        </p:spPr>
        <p:txBody>
          <a:bodyPr>
            <a:spAutoFit/>
          </a:bodyPr>
          <a:lstStyle/>
          <a:p>
            <a:pPr>
              <a:spcBef>
                <a:spcPct val="50000"/>
              </a:spcBef>
            </a:pPr>
            <a:r>
              <a:rPr lang="en-US" sz="2800" u="none"/>
              <a:t>      Đồ thị </a:t>
            </a:r>
            <a:r>
              <a:rPr lang="en-US" sz="2800" i="1" u="none"/>
              <a:t>G</a:t>
            </a:r>
            <a:r>
              <a:rPr lang="en-US" sz="2800" u="none"/>
              <a:t>                                      Đồ thị </a:t>
            </a:r>
            <a:r>
              <a:rPr lang="en-US" sz="2800" i="1" u="none"/>
              <a:t>G</a:t>
            </a:r>
            <a:r>
              <a:rPr lang="en-US" sz="2800" u="none"/>
              <a:t>(</a:t>
            </a:r>
            <a:r>
              <a:rPr lang="en-US" sz="2800" u="none">
                <a:sym typeface="Symbol" pitchFamily="18" charset="2"/>
              </a:rPr>
              <a:t></a:t>
            </a:r>
            <a:r>
              <a:rPr lang="en-US" sz="2800" u="none"/>
              <a:t>)</a:t>
            </a:r>
          </a:p>
        </p:txBody>
      </p:sp>
      <p:grpSp>
        <p:nvGrpSpPr>
          <p:cNvPr id="174087" name="Group 22"/>
          <p:cNvGrpSpPr>
            <a:grpSpLocks/>
          </p:cNvGrpSpPr>
          <p:nvPr/>
        </p:nvGrpSpPr>
        <p:grpSpPr bwMode="auto">
          <a:xfrm>
            <a:off x="269875" y="2455890"/>
            <a:ext cx="4183063" cy="2108200"/>
            <a:chOff x="170" y="1289"/>
            <a:chExt cx="2635" cy="1328"/>
          </a:xfrm>
        </p:grpSpPr>
        <p:sp>
          <p:nvSpPr>
            <p:cNvPr id="174102" name="Oval 8"/>
            <p:cNvSpPr>
              <a:spLocks noChangeArrowheads="1"/>
            </p:cNvSpPr>
            <p:nvPr/>
          </p:nvSpPr>
          <p:spPr bwMode="auto">
            <a:xfrm>
              <a:off x="170" y="1824"/>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c</a:t>
              </a:r>
            </a:p>
          </p:txBody>
        </p:sp>
        <p:sp>
          <p:nvSpPr>
            <p:cNvPr id="174103" name="Oval 9"/>
            <p:cNvSpPr>
              <a:spLocks noChangeArrowheads="1"/>
            </p:cNvSpPr>
            <p:nvPr/>
          </p:nvSpPr>
          <p:spPr bwMode="auto">
            <a:xfrm>
              <a:off x="872" y="128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a</a:t>
              </a:r>
            </a:p>
          </p:txBody>
        </p:sp>
        <p:sp>
          <p:nvSpPr>
            <p:cNvPr id="174104" name="Oval 10"/>
            <p:cNvSpPr>
              <a:spLocks noChangeArrowheads="1"/>
            </p:cNvSpPr>
            <p:nvPr/>
          </p:nvSpPr>
          <p:spPr bwMode="auto">
            <a:xfrm>
              <a:off x="1743" y="1289"/>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d</a:t>
              </a:r>
            </a:p>
          </p:txBody>
        </p:sp>
        <p:sp>
          <p:nvSpPr>
            <p:cNvPr id="174105" name="Oval 11"/>
            <p:cNvSpPr>
              <a:spLocks noChangeArrowheads="1"/>
            </p:cNvSpPr>
            <p:nvPr/>
          </p:nvSpPr>
          <p:spPr bwMode="auto">
            <a:xfrm>
              <a:off x="1743" y="228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e</a:t>
              </a:r>
            </a:p>
          </p:txBody>
        </p:sp>
        <p:sp>
          <p:nvSpPr>
            <p:cNvPr id="174106" name="Oval 12"/>
            <p:cNvSpPr>
              <a:spLocks noChangeArrowheads="1"/>
            </p:cNvSpPr>
            <p:nvPr/>
          </p:nvSpPr>
          <p:spPr bwMode="auto">
            <a:xfrm>
              <a:off x="872" y="228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b</a:t>
              </a:r>
            </a:p>
          </p:txBody>
        </p:sp>
        <p:sp>
          <p:nvSpPr>
            <p:cNvPr id="174107" name="Oval 13"/>
            <p:cNvSpPr>
              <a:spLocks noChangeArrowheads="1"/>
            </p:cNvSpPr>
            <p:nvPr/>
          </p:nvSpPr>
          <p:spPr bwMode="auto">
            <a:xfrm>
              <a:off x="2469" y="1751"/>
              <a:ext cx="336" cy="336"/>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f</a:t>
              </a:r>
            </a:p>
          </p:txBody>
        </p:sp>
        <p:cxnSp>
          <p:nvCxnSpPr>
            <p:cNvPr id="174108" name="AutoShape 14"/>
            <p:cNvCxnSpPr>
              <a:cxnSpLocks noChangeShapeType="1"/>
              <a:stCxn id="174104" idx="4"/>
              <a:endCxn id="174105" idx="0"/>
            </p:cNvCxnSpPr>
            <p:nvPr/>
          </p:nvCxnSpPr>
          <p:spPr bwMode="auto">
            <a:xfrm>
              <a:off x="1911" y="1625"/>
              <a:ext cx="0" cy="656"/>
            </a:xfrm>
            <a:prstGeom prst="straightConnector1">
              <a:avLst/>
            </a:prstGeom>
            <a:noFill/>
            <a:ln w="19050">
              <a:solidFill>
                <a:schemeClr val="tx1"/>
              </a:solidFill>
              <a:round/>
              <a:headEnd/>
              <a:tailEnd/>
            </a:ln>
          </p:spPr>
        </p:cxnSp>
        <p:cxnSp>
          <p:nvCxnSpPr>
            <p:cNvPr id="174109" name="AutoShape 15"/>
            <p:cNvCxnSpPr>
              <a:cxnSpLocks noChangeShapeType="1"/>
              <a:stCxn id="174106" idx="6"/>
              <a:endCxn id="174105" idx="2"/>
            </p:cNvCxnSpPr>
            <p:nvPr/>
          </p:nvCxnSpPr>
          <p:spPr bwMode="auto">
            <a:xfrm>
              <a:off x="1208" y="2449"/>
              <a:ext cx="535" cy="0"/>
            </a:xfrm>
            <a:prstGeom prst="straightConnector1">
              <a:avLst/>
            </a:prstGeom>
            <a:noFill/>
            <a:ln w="19050">
              <a:solidFill>
                <a:schemeClr val="tx1"/>
              </a:solidFill>
              <a:round/>
              <a:headEnd/>
              <a:tailEnd/>
            </a:ln>
          </p:spPr>
        </p:cxnSp>
        <p:cxnSp>
          <p:nvCxnSpPr>
            <p:cNvPr id="174110" name="AutoShape 16"/>
            <p:cNvCxnSpPr>
              <a:cxnSpLocks noChangeShapeType="1"/>
              <a:stCxn id="174102" idx="5"/>
              <a:endCxn id="174106" idx="2"/>
            </p:cNvCxnSpPr>
            <p:nvPr/>
          </p:nvCxnSpPr>
          <p:spPr bwMode="auto">
            <a:xfrm>
              <a:off x="457" y="2111"/>
              <a:ext cx="415" cy="338"/>
            </a:xfrm>
            <a:prstGeom prst="straightConnector1">
              <a:avLst/>
            </a:prstGeom>
            <a:noFill/>
            <a:ln w="19050">
              <a:solidFill>
                <a:schemeClr val="tx1"/>
              </a:solidFill>
              <a:round/>
              <a:headEnd/>
              <a:tailEnd/>
            </a:ln>
          </p:spPr>
        </p:cxnSp>
        <p:cxnSp>
          <p:nvCxnSpPr>
            <p:cNvPr id="174111" name="AutoShape 17"/>
            <p:cNvCxnSpPr>
              <a:cxnSpLocks noChangeShapeType="1"/>
              <a:stCxn id="174103" idx="4"/>
              <a:endCxn id="174106" idx="0"/>
            </p:cNvCxnSpPr>
            <p:nvPr/>
          </p:nvCxnSpPr>
          <p:spPr bwMode="auto">
            <a:xfrm>
              <a:off x="1040" y="1625"/>
              <a:ext cx="0" cy="656"/>
            </a:xfrm>
            <a:prstGeom prst="straightConnector1">
              <a:avLst/>
            </a:prstGeom>
            <a:noFill/>
            <a:ln w="19050">
              <a:solidFill>
                <a:schemeClr val="tx1"/>
              </a:solidFill>
              <a:round/>
              <a:headEnd/>
              <a:tailEnd/>
            </a:ln>
          </p:spPr>
        </p:cxnSp>
        <p:cxnSp>
          <p:nvCxnSpPr>
            <p:cNvPr id="174112" name="AutoShape 18"/>
            <p:cNvCxnSpPr>
              <a:cxnSpLocks noChangeShapeType="1"/>
              <a:stCxn id="174103" idx="6"/>
              <a:endCxn id="174104" idx="2"/>
            </p:cNvCxnSpPr>
            <p:nvPr/>
          </p:nvCxnSpPr>
          <p:spPr bwMode="auto">
            <a:xfrm>
              <a:off x="1208" y="1457"/>
              <a:ext cx="535" cy="0"/>
            </a:xfrm>
            <a:prstGeom prst="straightConnector1">
              <a:avLst/>
            </a:prstGeom>
            <a:noFill/>
            <a:ln w="19050">
              <a:solidFill>
                <a:schemeClr val="tx1"/>
              </a:solidFill>
              <a:round/>
              <a:headEnd/>
              <a:tailEnd/>
            </a:ln>
          </p:spPr>
        </p:cxnSp>
        <p:cxnSp>
          <p:nvCxnSpPr>
            <p:cNvPr id="174113" name="AutoShape 19"/>
            <p:cNvCxnSpPr>
              <a:cxnSpLocks noChangeShapeType="1"/>
              <a:stCxn id="174102" idx="7"/>
              <a:endCxn id="174103" idx="2"/>
            </p:cNvCxnSpPr>
            <p:nvPr/>
          </p:nvCxnSpPr>
          <p:spPr bwMode="auto">
            <a:xfrm flipV="1">
              <a:off x="457" y="1457"/>
              <a:ext cx="415" cy="416"/>
            </a:xfrm>
            <a:prstGeom prst="straightConnector1">
              <a:avLst/>
            </a:prstGeom>
            <a:noFill/>
            <a:ln w="19050">
              <a:solidFill>
                <a:schemeClr val="tx1"/>
              </a:solidFill>
              <a:round/>
              <a:headEnd/>
              <a:tailEnd/>
            </a:ln>
          </p:spPr>
        </p:cxnSp>
        <p:cxnSp>
          <p:nvCxnSpPr>
            <p:cNvPr id="174114" name="AutoShape 20"/>
            <p:cNvCxnSpPr>
              <a:cxnSpLocks noChangeShapeType="1"/>
              <a:stCxn id="174104" idx="6"/>
              <a:endCxn id="174107" idx="1"/>
            </p:cNvCxnSpPr>
            <p:nvPr/>
          </p:nvCxnSpPr>
          <p:spPr bwMode="auto">
            <a:xfrm>
              <a:off x="2079" y="1457"/>
              <a:ext cx="439" cy="343"/>
            </a:xfrm>
            <a:prstGeom prst="straightConnector1">
              <a:avLst/>
            </a:prstGeom>
            <a:noFill/>
            <a:ln w="19050">
              <a:solidFill>
                <a:schemeClr val="tx1"/>
              </a:solidFill>
              <a:round/>
              <a:headEnd/>
              <a:tailEnd/>
            </a:ln>
          </p:spPr>
        </p:cxnSp>
        <p:cxnSp>
          <p:nvCxnSpPr>
            <p:cNvPr id="174115" name="AutoShape 21"/>
            <p:cNvCxnSpPr>
              <a:cxnSpLocks noChangeShapeType="1"/>
              <a:stCxn id="174105" idx="6"/>
              <a:endCxn id="174107" idx="3"/>
            </p:cNvCxnSpPr>
            <p:nvPr/>
          </p:nvCxnSpPr>
          <p:spPr bwMode="auto">
            <a:xfrm flipV="1">
              <a:off x="2079" y="2038"/>
              <a:ext cx="439" cy="411"/>
            </a:xfrm>
            <a:prstGeom prst="straightConnector1">
              <a:avLst/>
            </a:prstGeom>
            <a:noFill/>
            <a:ln w="19050">
              <a:solidFill>
                <a:schemeClr val="tx1"/>
              </a:solidFill>
              <a:round/>
              <a:headEnd/>
              <a:tailEnd/>
            </a:ln>
          </p:spPr>
        </p:cxnSp>
      </p:grpSp>
      <p:sp>
        <p:nvSpPr>
          <p:cNvPr id="174088" name="Oval 24"/>
          <p:cNvSpPr>
            <a:spLocks noChangeArrowheads="1"/>
          </p:cNvSpPr>
          <p:nvPr/>
        </p:nvSpPr>
        <p:spPr bwMode="auto">
          <a:xfrm>
            <a:off x="4729163" y="3194077"/>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c</a:t>
            </a:r>
          </a:p>
        </p:txBody>
      </p:sp>
      <p:sp>
        <p:nvSpPr>
          <p:cNvPr id="174089" name="Oval 25"/>
          <p:cNvSpPr>
            <a:spLocks noChangeArrowheads="1"/>
          </p:cNvSpPr>
          <p:nvPr/>
        </p:nvSpPr>
        <p:spPr bwMode="auto">
          <a:xfrm>
            <a:off x="5843588" y="234476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a</a:t>
            </a:r>
          </a:p>
        </p:txBody>
      </p:sp>
      <p:sp>
        <p:nvSpPr>
          <p:cNvPr id="174090" name="Oval 26"/>
          <p:cNvSpPr>
            <a:spLocks noChangeArrowheads="1"/>
          </p:cNvSpPr>
          <p:nvPr/>
        </p:nvSpPr>
        <p:spPr bwMode="auto">
          <a:xfrm>
            <a:off x="7226300" y="234476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d</a:t>
            </a:r>
          </a:p>
        </p:txBody>
      </p:sp>
      <p:sp>
        <p:nvSpPr>
          <p:cNvPr id="174091" name="Oval 27"/>
          <p:cNvSpPr>
            <a:spLocks noChangeArrowheads="1"/>
          </p:cNvSpPr>
          <p:nvPr/>
        </p:nvSpPr>
        <p:spPr bwMode="auto">
          <a:xfrm>
            <a:off x="7226300" y="391956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e</a:t>
            </a:r>
          </a:p>
        </p:txBody>
      </p:sp>
      <p:sp>
        <p:nvSpPr>
          <p:cNvPr id="174092" name="Oval 28"/>
          <p:cNvSpPr>
            <a:spLocks noChangeArrowheads="1"/>
          </p:cNvSpPr>
          <p:nvPr/>
        </p:nvSpPr>
        <p:spPr bwMode="auto">
          <a:xfrm>
            <a:off x="5843588" y="3919565"/>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b</a:t>
            </a:r>
          </a:p>
        </p:txBody>
      </p:sp>
      <p:sp>
        <p:nvSpPr>
          <p:cNvPr id="174093" name="Oval 29"/>
          <p:cNvSpPr>
            <a:spLocks noChangeArrowheads="1"/>
          </p:cNvSpPr>
          <p:nvPr/>
        </p:nvSpPr>
        <p:spPr bwMode="auto">
          <a:xfrm>
            <a:off x="8378825" y="3078190"/>
            <a:ext cx="533400" cy="533400"/>
          </a:xfrm>
          <a:prstGeom prst="ellipse">
            <a:avLst/>
          </a:prstGeom>
          <a:solidFill>
            <a:srgbClr val="FFFF00"/>
          </a:solidFill>
          <a:ln w="9525">
            <a:solidFill>
              <a:schemeClr val="tx1"/>
            </a:solidFill>
            <a:round/>
            <a:headEnd/>
            <a:tailEnd/>
          </a:ln>
        </p:spPr>
        <p:txBody>
          <a:bodyPr wrap="none" anchor="ctr"/>
          <a:lstStyle/>
          <a:p>
            <a:pPr algn="ctr" eaLnBrk="0" hangingPunct="0"/>
            <a:r>
              <a:rPr lang="en-US" sz="2400" i="1" u="none"/>
              <a:t>f</a:t>
            </a:r>
          </a:p>
        </p:txBody>
      </p:sp>
      <p:cxnSp>
        <p:nvCxnSpPr>
          <p:cNvPr id="174094" name="AutoShape 30"/>
          <p:cNvCxnSpPr>
            <a:cxnSpLocks noChangeShapeType="1"/>
            <a:stCxn id="174090" idx="4"/>
            <a:endCxn id="174091" idx="0"/>
          </p:cNvCxnSpPr>
          <p:nvPr/>
        </p:nvCxnSpPr>
        <p:spPr bwMode="auto">
          <a:xfrm>
            <a:off x="7493000" y="2878165"/>
            <a:ext cx="0" cy="1041400"/>
          </a:xfrm>
          <a:prstGeom prst="straightConnector1">
            <a:avLst/>
          </a:prstGeom>
          <a:noFill/>
          <a:ln w="38100">
            <a:solidFill>
              <a:schemeClr val="tx1"/>
            </a:solidFill>
            <a:round/>
            <a:headEnd type="arrow" w="med" len="med"/>
            <a:tailEnd/>
          </a:ln>
        </p:spPr>
      </p:cxnSp>
      <p:cxnSp>
        <p:nvCxnSpPr>
          <p:cNvPr id="174095" name="AutoShape 31"/>
          <p:cNvCxnSpPr>
            <a:cxnSpLocks noChangeShapeType="1"/>
            <a:stCxn id="174092" idx="6"/>
            <a:endCxn id="174091" idx="2"/>
          </p:cNvCxnSpPr>
          <p:nvPr/>
        </p:nvCxnSpPr>
        <p:spPr bwMode="auto">
          <a:xfrm>
            <a:off x="6376988" y="4186265"/>
            <a:ext cx="849312" cy="0"/>
          </a:xfrm>
          <a:prstGeom prst="straightConnector1">
            <a:avLst/>
          </a:prstGeom>
          <a:noFill/>
          <a:ln w="38100">
            <a:solidFill>
              <a:schemeClr val="tx1"/>
            </a:solidFill>
            <a:round/>
            <a:headEnd/>
            <a:tailEnd type="arrow" w="med" len="med"/>
          </a:ln>
        </p:spPr>
      </p:cxnSp>
      <p:cxnSp>
        <p:nvCxnSpPr>
          <p:cNvPr id="174096" name="AutoShape 32"/>
          <p:cNvCxnSpPr>
            <a:cxnSpLocks noChangeShapeType="1"/>
            <a:stCxn id="174088" idx="5"/>
            <a:endCxn id="174092" idx="2"/>
          </p:cNvCxnSpPr>
          <p:nvPr/>
        </p:nvCxnSpPr>
        <p:spPr bwMode="auto">
          <a:xfrm>
            <a:off x="5184775" y="3649690"/>
            <a:ext cx="658813" cy="536575"/>
          </a:xfrm>
          <a:prstGeom prst="straightConnector1">
            <a:avLst/>
          </a:prstGeom>
          <a:noFill/>
          <a:ln w="38100">
            <a:solidFill>
              <a:schemeClr val="tx1"/>
            </a:solidFill>
            <a:round/>
            <a:headEnd type="arrow" w="med" len="med"/>
            <a:tailEnd/>
          </a:ln>
        </p:spPr>
      </p:cxnSp>
      <p:cxnSp>
        <p:nvCxnSpPr>
          <p:cNvPr id="174097" name="AutoShape 33"/>
          <p:cNvCxnSpPr>
            <a:cxnSpLocks noChangeShapeType="1"/>
            <a:stCxn id="174089" idx="4"/>
            <a:endCxn id="174092" idx="0"/>
          </p:cNvCxnSpPr>
          <p:nvPr/>
        </p:nvCxnSpPr>
        <p:spPr bwMode="auto">
          <a:xfrm>
            <a:off x="6110288" y="2878165"/>
            <a:ext cx="0" cy="1041400"/>
          </a:xfrm>
          <a:prstGeom prst="straightConnector1">
            <a:avLst/>
          </a:prstGeom>
          <a:noFill/>
          <a:ln w="38100">
            <a:solidFill>
              <a:schemeClr val="tx1"/>
            </a:solidFill>
            <a:round/>
            <a:headEnd/>
            <a:tailEnd type="arrow" w="med" len="med"/>
          </a:ln>
        </p:spPr>
      </p:cxnSp>
      <p:cxnSp>
        <p:nvCxnSpPr>
          <p:cNvPr id="174098" name="AutoShape 34"/>
          <p:cNvCxnSpPr>
            <a:cxnSpLocks noChangeShapeType="1"/>
            <a:stCxn id="174089" idx="6"/>
            <a:endCxn id="174090" idx="2"/>
          </p:cNvCxnSpPr>
          <p:nvPr/>
        </p:nvCxnSpPr>
        <p:spPr bwMode="auto">
          <a:xfrm>
            <a:off x="6376988" y="2611465"/>
            <a:ext cx="849312" cy="0"/>
          </a:xfrm>
          <a:prstGeom prst="straightConnector1">
            <a:avLst/>
          </a:prstGeom>
          <a:noFill/>
          <a:ln w="38100">
            <a:solidFill>
              <a:srgbClr val="F01045"/>
            </a:solidFill>
            <a:round/>
            <a:headEnd type="arrow" w="med" len="med"/>
            <a:tailEnd/>
          </a:ln>
        </p:spPr>
      </p:cxnSp>
      <p:cxnSp>
        <p:nvCxnSpPr>
          <p:cNvPr id="174099" name="AutoShape 35"/>
          <p:cNvCxnSpPr>
            <a:cxnSpLocks noChangeShapeType="1"/>
            <a:stCxn id="174088" idx="7"/>
            <a:endCxn id="174089" idx="2"/>
          </p:cNvCxnSpPr>
          <p:nvPr/>
        </p:nvCxnSpPr>
        <p:spPr bwMode="auto">
          <a:xfrm flipV="1">
            <a:off x="5184775" y="2611465"/>
            <a:ext cx="658813" cy="660400"/>
          </a:xfrm>
          <a:prstGeom prst="straightConnector1">
            <a:avLst/>
          </a:prstGeom>
          <a:noFill/>
          <a:ln w="38100">
            <a:solidFill>
              <a:srgbClr val="F01045"/>
            </a:solidFill>
            <a:round/>
            <a:headEnd/>
            <a:tailEnd type="arrow" w="med" len="med"/>
          </a:ln>
        </p:spPr>
      </p:cxnSp>
      <p:cxnSp>
        <p:nvCxnSpPr>
          <p:cNvPr id="174100" name="AutoShape 36"/>
          <p:cNvCxnSpPr>
            <a:cxnSpLocks noChangeShapeType="1"/>
            <a:stCxn id="174090" idx="6"/>
            <a:endCxn id="174093" idx="1"/>
          </p:cNvCxnSpPr>
          <p:nvPr/>
        </p:nvCxnSpPr>
        <p:spPr bwMode="auto">
          <a:xfrm>
            <a:off x="7759700" y="2611465"/>
            <a:ext cx="696913" cy="544512"/>
          </a:xfrm>
          <a:prstGeom prst="straightConnector1">
            <a:avLst/>
          </a:prstGeom>
          <a:noFill/>
          <a:ln w="38100">
            <a:solidFill>
              <a:schemeClr val="tx1"/>
            </a:solidFill>
            <a:round/>
            <a:headEnd/>
            <a:tailEnd type="arrow" w="med" len="med"/>
          </a:ln>
        </p:spPr>
      </p:cxnSp>
      <p:cxnSp>
        <p:nvCxnSpPr>
          <p:cNvPr id="174101" name="AutoShape 37"/>
          <p:cNvCxnSpPr>
            <a:cxnSpLocks noChangeShapeType="1"/>
            <a:stCxn id="174091" idx="6"/>
            <a:endCxn id="174093" idx="3"/>
          </p:cNvCxnSpPr>
          <p:nvPr/>
        </p:nvCxnSpPr>
        <p:spPr bwMode="auto">
          <a:xfrm flipV="1">
            <a:off x="7759700" y="3533802"/>
            <a:ext cx="696913" cy="652463"/>
          </a:xfrm>
          <a:prstGeom prst="straightConnector1">
            <a:avLst/>
          </a:prstGeom>
          <a:noFill/>
          <a:ln w="38100">
            <a:solidFill>
              <a:srgbClr val="F01045"/>
            </a:solidFill>
            <a:round/>
            <a:headEnd type="arrow" w="med" len="med"/>
            <a:tailEnd/>
          </a:ln>
        </p:spPr>
      </p:cxnSp>
      <p:sp>
        <p:nvSpPr>
          <p:cNvPr id="44" name="Oval 25"/>
          <p:cNvSpPr>
            <a:spLocks noChangeArrowheads="1"/>
          </p:cNvSpPr>
          <p:nvPr/>
        </p:nvSpPr>
        <p:spPr bwMode="auto">
          <a:xfrm>
            <a:off x="5849955" y="2347905"/>
            <a:ext cx="533400" cy="533400"/>
          </a:xfrm>
          <a:prstGeom prst="ellipse">
            <a:avLst/>
          </a:prstGeom>
          <a:solidFill>
            <a:srgbClr val="00B0F0"/>
          </a:solidFill>
          <a:ln w="9525">
            <a:solidFill>
              <a:schemeClr val="tx1"/>
            </a:solidFill>
            <a:round/>
            <a:headEnd/>
            <a:tailEnd/>
          </a:ln>
        </p:spPr>
        <p:txBody>
          <a:bodyPr wrap="none" anchor="ctr"/>
          <a:lstStyle/>
          <a:p>
            <a:pPr algn="ctr" eaLnBrk="0" hangingPunct="0"/>
            <a:r>
              <a:rPr lang="en-US" sz="2400" b="1" i="1" u="none">
                <a:solidFill>
                  <a:srgbClr val="FFFF00"/>
                </a:solidFill>
              </a:rPr>
              <a: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4097"/>
                                        </p:tgtEl>
                                        <p:attrNameLst>
                                          <p:attrName>style.visibility</p:attrName>
                                        </p:attrNameLst>
                                      </p:cBhvr>
                                      <p:to>
                                        <p:strVal val="visible"/>
                                      </p:to>
                                    </p:set>
                                    <p:animEffect transition="in" filter="blinds(horizontal)">
                                      <p:cBhvr>
                                        <p:cTn id="12" dur="500"/>
                                        <p:tgtEl>
                                          <p:spTgt spid="17409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4096"/>
                                        </p:tgtEl>
                                        <p:attrNameLst>
                                          <p:attrName>style.visibility</p:attrName>
                                        </p:attrNameLst>
                                      </p:cBhvr>
                                      <p:to>
                                        <p:strVal val="visible"/>
                                      </p:to>
                                    </p:set>
                                    <p:animEffect transition="in" filter="blinds(horizontal)">
                                      <p:cBhvr>
                                        <p:cTn id="17" dur="500"/>
                                        <p:tgtEl>
                                          <p:spTgt spid="17409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4099"/>
                                        </p:tgtEl>
                                        <p:attrNameLst>
                                          <p:attrName>style.visibility</p:attrName>
                                        </p:attrNameLst>
                                      </p:cBhvr>
                                      <p:to>
                                        <p:strVal val="visible"/>
                                      </p:to>
                                    </p:set>
                                    <p:animEffect transition="in" filter="blinds(horizontal)">
                                      <p:cBhvr>
                                        <p:cTn id="22" dur="500"/>
                                        <p:tgtEl>
                                          <p:spTgt spid="17409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74095"/>
                                        </p:tgtEl>
                                        <p:attrNameLst>
                                          <p:attrName>style.visibility</p:attrName>
                                        </p:attrNameLst>
                                      </p:cBhvr>
                                      <p:to>
                                        <p:strVal val="visible"/>
                                      </p:to>
                                    </p:set>
                                    <p:animEffect transition="in" filter="blinds(horizontal)">
                                      <p:cBhvr>
                                        <p:cTn id="27" dur="500"/>
                                        <p:tgtEl>
                                          <p:spTgt spid="17409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74094"/>
                                        </p:tgtEl>
                                        <p:attrNameLst>
                                          <p:attrName>style.visibility</p:attrName>
                                        </p:attrNameLst>
                                      </p:cBhvr>
                                      <p:to>
                                        <p:strVal val="visible"/>
                                      </p:to>
                                    </p:set>
                                    <p:animEffect transition="in" filter="blinds(horizontal)">
                                      <p:cBhvr>
                                        <p:cTn id="32" dur="500"/>
                                        <p:tgtEl>
                                          <p:spTgt spid="17409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74098"/>
                                        </p:tgtEl>
                                        <p:attrNameLst>
                                          <p:attrName>style.visibility</p:attrName>
                                        </p:attrNameLst>
                                      </p:cBhvr>
                                      <p:to>
                                        <p:strVal val="visible"/>
                                      </p:to>
                                    </p:set>
                                    <p:animEffect transition="in" filter="blinds(horizontal)">
                                      <p:cBhvr>
                                        <p:cTn id="37" dur="500"/>
                                        <p:tgtEl>
                                          <p:spTgt spid="17409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74100"/>
                                        </p:tgtEl>
                                        <p:attrNameLst>
                                          <p:attrName>style.visibility</p:attrName>
                                        </p:attrNameLst>
                                      </p:cBhvr>
                                      <p:to>
                                        <p:strVal val="visible"/>
                                      </p:to>
                                    </p:set>
                                    <p:animEffect transition="in" filter="blinds(horizontal)">
                                      <p:cBhvr>
                                        <p:cTn id="42" dur="500"/>
                                        <p:tgtEl>
                                          <p:spTgt spid="174100"/>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74101"/>
                                        </p:tgtEl>
                                        <p:attrNameLst>
                                          <p:attrName>style.visibility</p:attrName>
                                        </p:attrNameLst>
                                      </p:cBhvr>
                                      <p:to>
                                        <p:strVal val="visible"/>
                                      </p:to>
                                    </p:set>
                                    <p:animEffect transition="in" filter="blinds(horizontal)">
                                      <p:cBhvr>
                                        <p:cTn id="47" dur="500"/>
                                        <p:tgtEl>
                                          <p:spTgt spid="17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Footer Placeholder 3"/>
          <p:cNvSpPr>
            <a:spLocks noGrp="1"/>
          </p:cNvSpPr>
          <p:nvPr>
            <p:ph type="ftr" sz="quarter" idx="10"/>
          </p:nvPr>
        </p:nvSpPr>
        <p:spPr>
          <a:noFill/>
        </p:spPr>
        <p:txBody>
          <a:bodyPr/>
          <a:lstStyle/>
          <a:p>
            <a:r>
              <a:rPr lang="en-US"/>
              <a:t>Phần 2.</a:t>
            </a:r>
            <a:r>
              <a:rPr lang="en-US" i="1"/>
              <a:t> </a:t>
            </a:r>
            <a:r>
              <a:rPr lang="en-US"/>
              <a:t>LÝ THUYẾT ĐỒ THỊ</a:t>
            </a:r>
          </a:p>
          <a:p>
            <a:r>
              <a:rPr lang="en-US" sz="1000"/>
              <a:t>Nguyễn Đức Nghĩa- Bộ môn KHMT, ĐHBK Hà nội</a:t>
            </a:r>
          </a:p>
        </p:txBody>
      </p:sp>
      <p:sp>
        <p:nvSpPr>
          <p:cNvPr id="175107" name="Slide Number Placeholder 4"/>
          <p:cNvSpPr>
            <a:spLocks noGrp="1"/>
          </p:cNvSpPr>
          <p:nvPr>
            <p:ph type="sldNum" sz="quarter" idx="11"/>
          </p:nvPr>
        </p:nvSpPr>
        <p:spPr>
          <a:noFill/>
        </p:spPr>
        <p:txBody>
          <a:bodyPr/>
          <a:lstStyle/>
          <a:p>
            <a:fld id="{DE8F6B92-7906-4891-AD88-559DCA64E778}" type="slidenum">
              <a:rPr lang="en-US"/>
              <a:pPr/>
              <a:t>275</a:t>
            </a:fld>
            <a:endParaRPr lang="en-US"/>
          </a:p>
        </p:txBody>
      </p:sp>
      <p:sp>
        <p:nvSpPr>
          <p:cNvPr id="175108" name="Rectangle 2"/>
          <p:cNvSpPr>
            <a:spLocks noGrp="1" noChangeArrowheads="1"/>
          </p:cNvSpPr>
          <p:nvPr>
            <p:ph type="title"/>
          </p:nvPr>
        </p:nvSpPr>
        <p:spPr/>
        <p:txBody>
          <a:bodyPr/>
          <a:lstStyle/>
          <a:p>
            <a:pPr eaLnBrk="1" hangingPunct="1"/>
            <a:endParaRPr lang="en-US" smtClean="0"/>
          </a:p>
        </p:txBody>
      </p:sp>
      <p:sp>
        <p:nvSpPr>
          <p:cNvPr id="175109" name="Rectangle 3"/>
          <p:cNvSpPr>
            <a:spLocks noGrp="1" noChangeArrowheads="1"/>
          </p:cNvSpPr>
          <p:nvPr>
            <p:ph type="body" idx="1"/>
          </p:nvPr>
        </p:nvSpPr>
        <p:spPr/>
        <p:txBody>
          <a:bodyPr/>
          <a:lstStyle/>
          <a:p>
            <a:pPr algn="ctr" eaLnBrk="1" hangingPunct="1">
              <a:buFontTx/>
              <a:buNone/>
            </a:pPr>
            <a:endParaRPr lang="en-US" sz="4400" smtClean="0"/>
          </a:p>
          <a:p>
            <a:pPr algn="ctr" eaLnBrk="1" hangingPunct="1">
              <a:buFontTx/>
              <a:buNone/>
            </a:pPr>
            <a:r>
              <a:rPr lang="en-US" sz="10600" b="1" smtClean="0">
                <a:effectLst>
                  <a:outerShdw blurRad="38100" dist="38100" dir="2700000" algn="tl">
                    <a:srgbClr val="000000">
                      <a:alpha val="43137"/>
                    </a:srgbClr>
                  </a:outerShdw>
                </a:effectLst>
              </a:rPr>
              <a:t>Questions?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000" b="0" i="0" u="sng"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000" b="0" i="0" u="sng"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10232</TotalTime>
  <Words>19248</Words>
  <Application>Microsoft PowerPoint</Application>
  <PresentationFormat>On-screen Show (4:3)</PresentationFormat>
  <Paragraphs>3370</Paragraphs>
  <Slides>275</Slides>
  <Notes>18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275</vt:i4>
      </vt:variant>
    </vt:vector>
  </HeadingPairs>
  <TitlesOfParts>
    <vt:vector size="277" baseType="lpstr">
      <vt:lpstr>Default Design</vt:lpstr>
      <vt:lpstr>Equation</vt:lpstr>
      <vt:lpstr>Slide 1</vt:lpstr>
      <vt:lpstr>Nội dung</vt:lpstr>
      <vt:lpstr>Nội dung</vt:lpstr>
      <vt:lpstr>Slide 4</vt:lpstr>
      <vt:lpstr>Chương 1  CÁC KHÁI NIỆM CƠ BẢN</vt:lpstr>
      <vt:lpstr>Đồ thị là gì?</vt:lpstr>
      <vt:lpstr>Các ứng dụng thực tế của đồ thị</vt:lpstr>
      <vt:lpstr>Mối liên hệ giữa các môn học</vt:lpstr>
      <vt:lpstr>Biểu diễn mê cung</vt:lpstr>
      <vt:lpstr>Biểu diễn mạch điện (Electrical Circuits)</vt:lpstr>
      <vt:lpstr>Các câu lệnh của chương trình Program statements</vt:lpstr>
      <vt:lpstr>Yêu cầu trình tự (Precedence)</vt:lpstr>
      <vt:lpstr>Truyền thông trong mạng máy tính (Information Transmission in a Computer Network)</vt:lpstr>
      <vt:lpstr>Luồng giao thông trên xa lộ (Traffic Flow on Highways)</vt:lpstr>
      <vt:lpstr>Slide 15</vt:lpstr>
      <vt:lpstr>Slide 16</vt:lpstr>
      <vt:lpstr>Sơ đồ đường phố</vt:lpstr>
      <vt:lpstr>Slide 18</vt:lpstr>
      <vt:lpstr>Slide 19</vt:lpstr>
      <vt:lpstr>Slide 20</vt:lpstr>
      <vt:lpstr>Chương 1  CÁC KHÁI NIỆM CƠ BẢN</vt:lpstr>
      <vt:lpstr>Đồ thị vô hướng  (Undirected Graphs)</vt:lpstr>
      <vt:lpstr>Đơn đồ thị vô hướng  (Simple Graph)</vt:lpstr>
      <vt:lpstr>Đa đồ thị vô hướng  (Multi Graphs)</vt:lpstr>
      <vt:lpstr>Đồ thị có hướng  (Directed Graph)</vt:lpstr>
      <vt:lpstr>Đơn đồ thị có hướng  (Simple digraph)</vt:lpstr>
      <vt:lpstr>Đa đồ thị có hướng  (Multi Graphs)</vt:lpstr>
      <vt:lpstr>Các loại đồ thị: Tóm tắt</vt:lpstr>
      <vt:lpstr>Các thuật ngữ  Graph Terminology</vt:lpstr>
      <vt:lpstr>Kề (Adjacency)</vt:lpstr>
      <vt:lpstr>Tính kề trong đồ thị có hướng</vt:lpstr>
      <vt:lpstr>Chương 1  CÁC KHÁI NIỆM CƠ BẢN</vt:lpstr>
      <vt:lpstr>Bậc của đỉnh (Degree of a Vertex)</vt:lpstr>
      <vt:lpstr>Ví dụ</vt:lpstr>
      <vt:lpstr>Định lý về các cái bắt tay (Handshaking Theorem)</vt:lpstr>
      <vt:lpstr>Slide 36</vt:lpstr>
      <vt:lpstr>Bậc của đỉnh của đồ thị có hướng</vt:lpstr>
      <vt:lpstr>Ví dụ</vt:lpstr>
      <vt:lpstr>Định lý về các cái bắt tay có hướng  Directed Handshaking Theorem</vt:lpstr>
      <vt:lpstr>Chương 1  CÁC KHÁI NIỆM CƠ BẢN</vt:lpstr>
      <vt:lpstr>Đồ thị con (Subgraphs)</vt:lpstr>
      <vt:lpstr>Ví dụ</vt:lpstr>
      <vt:lpstr>Đồ thị con cảm sinh Induced Subgraph</vt:lpstr>
      <vt:lpstr>Loại bỏ đỉnh The deletion of vertices</vt:lpstr>
      <vt:lpstr>Đồ thị con cảm sinh cạnh Edge Induced Subgraph</vt:lpstr>
      <vt:lpstr>Đồ thị con cảm sinh cạnh và cảm sinh đỉnh</vt:lpstr>
      <vt:lpstr>Đồ thị con bao trùm Spanning Subgraph</vt:lpstr>
      <vt:lpstr>Hợp của hai đồ thị </vt:lpstr>
      <vt:lpstr>Hợp của các đồ thị</vt:lpstr>
      <vt:lpstr>Chương 1  CÁC KHÁI NIỆM CƠ BẢN</vt:lpstr>
      <vt:lpstr>Đồ thị đẳng cấu Graph Isomorphism</vt:lpstr>
      <vt:lpstr>Bất biến đối với đẳng cấu</vt:lpstr>
      <vt:lpstr>Ví dụ đẳng cấu</vt:lpstr>
      <vt:lpstr>Có đẳng cấu không?</vt:lpstr>
      <vt:lpstr>Chương 1  CÁC KHÁI NIỆM CƠ BẢN</vt:lpstr>
      <vt:lpstr>Đường đi, Chu trình</vt:lpstr>
      <vt:lpstr>Đường đi, Chu trình</vt:lpstr>
      <vt:lpstr>Slide 58</vt:lpstr>
      <vt:lpstr>Ví dụ (cont.)</vt:lpstr>
      <vt:lpstr>Ví dụ (cont.)</vt:lpstr>
      <vt:lpstr>Chu trình</vt:lpstr>
      <vt:lpstr>Slide 62</vt:lpstr>
      <vt:lpstr>Ví dụ: Chu trình trên đồ thị vô hướng</vt:lpstr>
      <vt:lpstr>Ví dụ: Chu trình trên đồ thị có hướng</vt:lpstr>
      <vt:lpstr>Chương 1  CÁC KHÁI NIỆM CƠ BẢN</vt:lpstr>
      <vt:lpstr>Tính liên thông (Connectedness)</vt:lpstr>
      <vt:lpstr>Tính liên thông (Connectedness)</vt:lpstr>
      <vt:lpstr>Tính liên thông (Connectedness)</vt:lpstr>
      <vt:lpstr>Thành phần liên thông</vt:lpstr>
      <vt:lpstr>Ví dụ </vt:lpstr>
      <vt:lpstr>Đỉnh rẽ nhánh và cầu (Connectedness)</vt:lpstr>
      <vt:lpstr>Ví dụ </vt:lpstr>
      <vt:lpstr>Chứng minh mệnh đề (cont) </vt:lpstr>
      <vt:lpstr>Chứng minh mệnh đề (cont) </vt:lpstr>
      <vt:lpstr>k-liên thông (k-Connectivity)</vt:lpstr>
      <vt:lpstr>k-Connectivity</vt:lpstr>
      <vt:lpstr>k-Connectivity</vt:lpstr>
      <vt:lpstr>k-liên thông</vt:lpstr>
      <vt:lpstr>Tính liên thông của Đồ thị có hướng</vt:lpstr>
      <vt:lpstr>Ví dụ</vt:lpstr>
      <vt:lpstr>Chương 1  CÁC KHÁI NIỆM CƠ BẢN</vt:lpstr>
      <vt:lpstr>Một số dạng đơn đồ thị vô hướng đặc biệt</vt:lpstr>
      <vt:lpstr>Đồ thị đầy đủ Complete Graphs</vt:lpstr>
      <vt:lpstr>Đồ thị đầy đủ Complete Graphs</vt:lpstr>
      <vt:lpstr>Đồ thị đầy đủ Complete Graphs</vt:lpstr>
      <vt:lpstr>Chu trình (Cycles)</vt:lpstr>
      <vt:lpstr>Bánh xe (Wheels)</vt:lpstr>
      <vt:lpstr>Siêu cúp  (n-cubes /hypercubes)</vt:lpstr>
      <vt:lpstr>Siêu cúp  (n-cubes /hypercubes)</vt:lpstr>
      <vt:lpstr>Siêu cúp Q4</vt:lpstr>
      <vt:lpstr>Siêu cúp (n-cubes /hypercubes)</vt:lpstr>
      <vt:lpstr>Đồ thị hai phía (Bipartite Graphs)</vt:lpstr>
      <vt:lpstr>Đồ thị hai phía đầy đủ (Complete Bipartite Graphs)</vt:lpstr>
      <vt:lpstr>Đồ thị chính qui r-regular graph </vt:lpstr>
      <vt:lpstr>Đồ thị Platonic</vt:lpstr>
      <vt:lpstr>Đồ thị Platonic</vt:lpstr>
      <vt:lpstr>Cây và rừng (Tree and Forest)</vt:lpstr>
      <vt:lpstr>VÍ DỤ</vt:lpstr>
      <vt:lpstr>Các tính chất cơ bản của cây</vt:lpstr>
      <vt:lpstr>Đồ thị phẳng (Planar Graphs)</vt:lpstr>
      <vt:lpstr>Các đồ thị Platonic đều phẳng</vt:lpstr>
      <vt:lpstr>3-Cube là đồ thị phẳng</vt:lpstr>
      <vt:lpstr>4-Cube có là đồ thị phẳng không?</vt:lpstr>
      <vt:lpstr>K3,3 và K5 không là đồ thị phẳng</vt:lpstr>
      <vt:lpstr>Khảo sát đồ thị phẳng</vt:lpstr>
      <vt:lpstr>Khảo sát đồ thị phẳng</vt:lpstr>
      <vt:lpstr>Công thức Euler Euler's Formula</vt:lpstr>
      <vt:lpstr>Công thức Euler Euler's Formula</vt:lpstr>
      <vt:lpstr>Công thức Euler</vt:lpstr>
      <vt:lpstr>Chứng minh công thức Euler</vt:lpstr>
      <vt:lpstr>Hệ quả</vt:lpstr>
      <vt:lpstr>K5 không là đồ thị phẳng</vt:lpstr>
      <vt:lpstr>Hệ quả 3</vt:lpstr>
      <vt:lpstr>K3,3 không là đồ thị phẳng</vt:lpstr>
      <vt:lpstr>Bài toán xây dựng hệ thống  cung cấp năng lượng</vt:lpstr>
      <vt:lpstr>Chứng minh Q4 không phẳng</vt:lpstr>
      <vt:lpstr>Nhận biết đồ thị phẳng</vt:lpstr>
      <vt:lpstr>Slide 118</vt:lpstr>
      <vt:lpstr>Nhận xét</vt:lpstr>
      <vt:lpstr>Nhận biết đồ thị phẳng</vt:lpstr>
      <vt:lpstr>Định lý Kuratowski</vt:lpstr>
      <vt:lpstr>Đồ thị Euler</vt:lpstr>
      <vt:lpstr>Đồ thị Euler</vt:lpstr>
      <vt:lpstr>Ví dụ</vt:lpstr>
      <vt:lpstr>Bài toán về 7 cái cầu ở Königsberg</vt:lpstr>
      <vt:lpstr>Bài toán về 7 cái cầu ở Königsberg</vt:lpstr>
      <vt:lpstr>Định lý Euler</vt:lpstr>
      <vt:lpstr>Ví dụ</vt:lpstr>
      <vt:lpstr>Vẽ một nét</vt:lpstr>
      <vt:lpstr>Vẽ một nét</vt:lpstr>
      <vt:lpstr>Vẽ một nét – Đường đi Euler</vt:lpstr>
      <vt:lpstr>Đồ thị Hamilton</vt:lpstr>
      <vt:lpstr>Đồ thị Hamilton </vt:lpstr>
      <vt:lpstr>Trò chơi vòng quanh thế giới (Round-the-World Puzzle)</vt:lpstr>
      <vt:lpstr>Ví dụ</vt:lpstr>
      <vt:lpstr>Ví dụ</vt:lpstr>
      <vt:lpstr>Đồ thị Hamilton</vt:lpstr>
      <vt:lpstr>Tutte Graph</vt:lpstr>
      <vt:lpstr>Đồ thị không là nửa Hamilton</vt:lpstr>
      <vt:lpstr>Đồ thị không là nửa Hamilton</vt:lpstr>
      <vt:lpstr>Định lý về sự tồn tại đường đi Hamilton</vt:lpstr>
      <vt:lpstr>Slide 142</vt:lpstr>
      <vt:lpstr>HAM-CIRCUIT là NP-đầy đủ</vt:lpstr>
      <vt:lpstr>Chương 1  CÁC KHÁI NIỆM CƠ BẢN</vt:lpstr>
      <vt:lpstr>Tô màu đồ thị</vt:lpstr>
      <vt:lpstr>Tô màu đồ thị - Graph Coloring</vt:lpstr>
      <vt:lpstr>Tô màu bản đồ - Map Coloring</vt:lpstr>
      <vt:lpstr>Map Coloring</vt:lpstr>
      <vt:lpstr>Map Coloring</vt:lpstr>
      <vt:lpstr>Map Coloring</vt:lpstr>
      <vt:lpstr>Map Coloring</vt:lpstr>
      <vt:lpstr>Map Coloring</vt:lpstr>
      <vt:lpstr>Map Coloring</vt:lpstr>
      <vt:lpstr>Map Coloring</vt:lpstr>
      <vt:lpstr>Map Coloring</vt:lpstr>
      <vt:lpstr>4-Color Theorem</vt:lpstr>
      <vt:lpstr>Từ tô màu bản đồ đến tô màu đồ thị</vt:lpstr>
      <vt:lpstr>Từ tô màu bản đồ đến tô màu đồ thị</vt:lpstr>
      <vt:lpstr>Từ tô màu bản đồ đến tô màu đồ thị</vt:lpstr>
      <vt:lpstr>Từ tô màu bản đồ đến tô màu đồ thị</vt:lpstr>
      <vt:lpstr>Từ tô màu bản đồ đến tô màu đồ thị</vt:lpstr>
      <vt:lpstr>Từ tô màu bản đồ đến tô màu đồ thị</vt:lpstr>
      <vt:lpstr>Định nghĩa đồ thị đối ngẫu</vt:lpstr>
      <vt:lpstr>Từ tô màu bản đồ đến tô màu đồ thị</vt:lpstr>
      <vt:lpstr>Từ tô màu bản đồ đến tô màu đồ thị</vt:lpstr>
      <vt:lpstr>Định nghĩa sắc số</vt:lpstr>
      <vt:lpstr>Từ tô màu bản đồ đến tô màu đồ thị</vt:lpstr>
      <vt:lpstr>Từ tô màu bản đồ đến tô màu đồ thị</vt:lpstr>
      <vt:lpstr>Từ tô màu bản đồ đến tô màu đồ thị</vt:lpstr>
      <vt:lpstr>Định lý 4 màu trong ngôn ngữ đồ thị</vt:lpstr>
      <vt:lpstr>Thuật toán tham lam</vt:lpstr>
      <vt:lpstr>Cận trên cho sắc số</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đồ thị và Lập lịch</vt:lpstr>
      <vt:lpstr>Tô màu cạnh</vt:lpstr>
      <vt:lpstr>Tô màu cạnh</vt:lpstr>
      <vt:lpstr>Thuật toán tô màu /</vt:lpstr>
      <vt:lpstr>Thuật toán tô màu /</vt:lpstr>
      <vt:lpstr> </vt:lpstr>
      <vt:lpstr> Biểu diễn đồ thị</vt:lpstr>
      <vt:lpstr>Ma trận kề (Adjacency Matrix)</vt:lpstr>
      <vt:lpstr>Ma trận kề của đồ thị vô hướng</vt:lpstr>
      <vt:lpstr>Ma trận kề của đồ thị có hướng</vt:lpstr>
      <vt:lpstr>Tính chất của ma trận kề</vt:lpstr>
      <vt:lpstr>Phân tích chi phí</vt:lpstr>
      <vt:lpstr>Ma trận liên thuộc đỉnh cạnh</vt:lpstr>
      <vt:lpstr>Ma trận liên thuộc đỉnh cạnh</vt:lpstr>
      <vt:lpstr>Ma trận trọng số</vt:lpstr>
      <vt:lpstr>Danh sách kề</vt:lpstr>
      <vt:lpstr>Danh sách kề của đồ thị vô hướng</vt:lpstr>
      <vt:lpstr>Danh sách kề của đồ thị có hướng</vt:lpstr>
      <vt:lpstr>Yêu cầu bộ nhớ</vt:lpstr>
      <vt:lpstr>Biểu diễn đồ thị</vt:lpstr>
      <vt:lpstr>Slide 206</vt:lpstr>
      <vt:lpstr>Các thuật toán duyệt đồ thị</vt:lpstr>
      <vt:lpstr>Ý tưởng chung của các thuật toán duyệt</vt:lpstr>
      <vt:lpstr>Slide 209</vt:lpstr>
      <vt:lpstr>Tìm kiếm theo chiều rộng Breadth-first Search</vt:lpstr>
      <vt:lpstr>Slide 211</vt:lpstr>
      <vt:lpstr>Ví dụ (BFS)</vt:lpstr>
      <vt:lpstr>Ví dụ (BFS) </vt:lpstr>
      <vt:lpstr>Ví dụ (BFS)</vt:lpstr>
      <vt:lpstr>Ví dụ (BFS)</vt:lpstr>
      <vt:lpstr>Ví dụ (BFS)</vt:lpstr>
      <vt:lpstr>Ví dụ (BFS)</vt:lpstr>
      <vt:lpstr>Ví dụ (BFS)</vt:lpstr>
      <vt:lpstr>Ví dụ (BFS)</vt:lpstr>
      <vt:lpstr>Ví dụ (BFS)</vt:lpstr>
      <vt:lpstr>Ví dụ (BFS)</vt:lpstr>
      <vt:lpstr>Phân tích BFS</vt:lpstr>
      <vt:lpstr>Cây BFS(s)</vt:lpstr>
      <vt:lpstr>BFS – Loang trên đồ thị</vt:lpstr>
      <vt:lpstr>Ứng dụng trực tiếp cuả BFS</vt:lpstr>
      <vt:lpstr>Slide 226</vt:lpstr>
      <vt:lpstr>Ý tưởng của tìm kiếm theo chiều sâu</vt:lpstr>
      <vt:lpstr>Mô tả DFS</vt:lpstr>
      <vt:lpstr>Depth-First Search: Code</vt:lpstr>
      <vt:lpstr>Phân tích thuật toán DFS</vt:lpstr>
      <vt:lpstr>Ví dụ: DFS </vt:lpstr>
      <vt:lpstr>Ví dụ: DFS </vt:lpstr>
      <vt:lpstr>Ví dụ: DFS </vt:lpstr>
      <vt:lpstr>Ví dụ: DFS </vt:lpstr>
      <vt:lpstr>Ví dụ: DFS </vt:lpstr>
      <vt:lpstr>Ví dụ: DFS </vt:lpstr>
      <vt:lpstr>Ví dụ: DFS </vt:lpstr>
      <vt:lpstr>Ví dụ: DFS </vt:lpstr>
      <vt:lpstr>Ví dụ: DFS </vt:lpstr>
      <vt:lpstr>Ví dụ: DFS </vt:lpstr>
      <vt:lpstr>Ví dụ: DFS </vt:lpstr>
      <vt:lpstr>Ví dụ: DFS </vt:lpstr>
      <vt:lpstr>Ví dụ: DFS</vt:lpstr>
      <vt:lpstr>Ví dụ: DFS </vt:lpstr>
      <vt:lpstr>Ví dụ: DFS </vt:lpstr>
      <vt:lpstr>Ví dụ: DFS</vt:lpstr>
      <vt:lpstr>Ví dụ: DFS </vt:lpstr>
      <vt:lpstr>DFS: Các loại cạnh</vt:lpstr>
      <vt:lpstr>Ví dụ: Rừng DFS </vt:lpstr>
      <vt:lpstr>DFS: Cạnh ngược</vt:lpstr>
      <vt:lpstr>Ví dụ: DFS Cạnh ngược</vt:lpstr>
      <vt:lpstr>DFS: Cạnh tới</vt:lpstr>
      <vt:lpstr>Ví dụ: DFS Cạnh tới</vt:lpstr>
      <vt:lpstr>DFS: Cạnh vòng</vt:lpstr>
      <vt:lpstr>Ví dụ: DFS Cạnh vòng</vt:lpstr>
      <vt:lpstr>DFS: Các loại cạnh</vt:lpstr>
      <vt:lpstr>DFS: Các loại cạnh</vt:lpstr>
      <vt:lpstr>DFS: Các loại cạnh</vt:lpstr>
      <vt:lpstr>DFS: Phân biệt các loại cạnh</vt:lpstr>
      <vt:lpstr>Phân tích DFS</vt:lpstr>
      <vt:lpstr>Phân tích DFS</vt:lpstr>
      <vt:lpstr>CÁC ỨNG DỤNG CỦA DFS</vt:lpstr>
      <vt:lpstr>Bài toán về tính liên thông</vt:lpstr>
      <vt:lpstr>DFS giải bài toán liên thông</vt:lpstr>
      <vt:lpstr>Tìm đường đi</vt:lpstr>
      <vt:lpstr>DFS giải bài toán đường đi</vt:lpstr>
      <vt:lpstr>DFS và Chu trình</vt:lpstr>
      <vt:lpstr>DFS và chu trình </vt:lpstr>
      <vt:lpstr>DFS và chu trình</vt:lpstr>
      <vt:lpstr>Kiểm tra tính liên thông mạnh</vt:lpstr>
      <vt:lpstr>Thuật toán kiểm tra tính liên thông mạnh</vt:lpstr>
      <vt:lpstr>Thuật toán kiểm tra tính liên thông mạnh</vt:lpstr>
      <vt:lpstr>Định hướng đồ thị</vt:lpstr>
      <vt:lpstr>Ví dụ: Định hướng đồ thị</vt:lpstr>
      <vt:lpstr>Slide 275</vt:lpstr>
    </vt:vector>
  </TitlesOfParts>
  <Company>University of Waterloo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Notation</dc:title>
  <dc:creator>Forbes Burkowski</dc:creator>
  <cp:lastModifiedBy>NGHIAND</cp:lastModifiedBy>
  <cp:revision>372</cp:revision>
  <dcterms:created xsi:type="dcterms:W3CDTF">2003-01-15T02:24:28Z</dcterms:created>
  <dcterms:modified xsi:type="dcterms:W3CDTF">2009-11-13T02:50:57Z</dcterms:modified>
</cp:coreProperties>
</file>