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3">
  <p:sldMasterIdLst>
    <p:sldMasterId id="2147483687" r:id="rId1"/>
  </p:sldMasterIdLst>
  <p:notesMasterIdLst>
    <p:notesMasterId r:id="rId28"/>
  </p:notesMasterIdLst>
  <p:sldIdLst>
    <p:sldId id="256" r:id="rId2"/>
    <p:sldId id="352" r:id="rId3"/>
    <p:sldId id="343" r:id="rId4"/>
    <p:sldId id="398" r:id="rId5"/>
    <p:sldId id="355" r:id="rId6"/>
    <p:sldId id="374" r:id="rId7"/>
    <p:sldId id="376" r:id="rId8"/>
    <p:sldId id="377" r:id="rId9"/>
    <p:sldId id="380" r:id="rId10"/>
    <p:sldId id="382" r:id="rId11"/>
    <p:sldId id="381" r:id="rId12"/>
    <p:sldId id="269" r:id="rId13"/>
    <p:sldId id="390" r:id="rId14"/>
    <p:sldId id="400" r:id="rId15"/>
    <p:sldId id="392" r:id="rId16"/>
    <p:sldId id="399" r:id="rId17"/>
    <p:sldId id="395" r:id="rId18"/>
    <p:sldId id="396" r:id="rId19"/>
    <p:sldId id="257" r:id="rId20"/>
    <p:sldId id="274" r:id="rId21"/>
    <p:sldId id="384" r:id="rId22"/>
    <p:sldId id="385" r:id="rId23"/>
    <p:sldId id="387" r:id="rId24"/>
    <p:sldId id="397" r:id="rId25"/>
    <p:sldId id="313" r:id="rId26"/>
    <p:sldId id="356" r:id="rId27"/>
  </p:sldIdLst>
  <p:sldSz cx="9144000" cy="5143500" type="screen16x9"/>
  <p:notesSz cx="6858000" cy="9144000"/>
  <p:embeddedFontLst>
    <p:embeddedFont>
      <p:font typeface="Muli" charset="0"/>
      <p:regular r:id="rId29"/>
      <p:bold r:id="rId30"/>
      <p:italic r:id="rId31"/>
      <p:boldItalic r:id="rId32"/>
    </p:embeddedFont>
    <p:embeddedFont>
      <p:font typeface="Nunito Light" charset="0"/>
      <p:regular r:id="rId33"/>
      <p:bold r:id="rId34"/>
      <p:italic r:id="rId35"/>
      <p:boldItalic r:id="rId36"/>
    </p:embeddedFont>
    <p:embeddedFont>
      <p:font typeface="Microsoft YaHei UI" charset="-122"/>
      <p:regular r:id="rId37"/>
      <p:bold r:id="rId38"/>
    </p:embeddedFont>
    <p:embeddedFont>
      <p:font typeface="宋体" pitchFamily="2" charset="-122"/>
      <p:regular r:id="rId39"/>
    </p:embeddedFont>
    <p:embeddedFont>
      <p:font typeface="Source Sans Pro Light" charset="0"/>
      <p:regular r:id="rId40"/>
      <p:italic r:id="rId41"/>
    </p:embeddedFont>
    <p:embeddedFont>
      <p:font typeface="Lato" charset="0"/>
      <p:regular r:id="rId42"/>
    </p:embeddedFont>
    <p:embeddedFont>
      <p:font typeface="Times" pitchFamily="18" charset="0"/>
      <p:regular r:id="rId43"/>
      <p:bold r:id="rId44"/>
      <p:italic r:id="rId45"/>
      <p:boldItalic r:id="rId46"/>
    </p:embeddedFont>
    <p:embeddedFont>
      <p:font typeface="Calibri" pitchFamily="34" charset="0"/>
      <p:regular r:id="rId47"/>
      <p:bold r:id="rId48"/>
      <p:italic r:id="rId49"/>
      <p:boldItalic r:id="rId50"/>
    </p:embeddedFont>
    <p:embeddedFont>
      <p:font typeface="Tahoma" pitchFamily="34" charset="0"/>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4E6E9A"/>
    <a:srgbClr val="4E6F9B"/>
    <a:srgbClr val="325673"/>
    <a:srgbClr val="595959"/>
    <a:srgbClr val="6D90BF"/>
    <a:srgbClr val="404040"/>
    <a:srgbClr val="F5F5F5"/>
    <a:srgbClr val="718AAE"/>
    <a:srgbClr val="EFEFEF"/>
    <a:srgbClr val="5A7F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C7FCACAA-8BED-4A63-AC2B-62A73C4AD275}">
  <a:tblStyle styleId="{C7FCACAA-8BED-4A63-AC2B-62A73C4AD27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205" autoAdjust="0"/>
    <p:restoredTop sz="94660"/>
  </p:normalViewPr>
  <p:slideViewPr>
    <p:cSldViewPr snapToGrid="0">
      <p:cViewPr varScale="1">
        <p:scale>
          <a:sx n="93" d="100"/>
          <a:sy n="93" d="100"/>
        </p:scale>
        <p:origin x="-408"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font" Target="fonts/font22.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font" Target="fonts/font13.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49" Type="http://schemas.openxmlformats.org/officeDocument/2006/relationships/font" Target="fonts/font2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font" Target="fonts/font16.fntdata"/><Relationship Id="rId52" Type="http://schemas.openxmlformats.org/officeDocument/2006/relationships/font" Target="fonts/font2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font" Target="fonts/font20.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23.fntdata"/><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9AB0EC-3BE2-48EE-9F25-7BD9D10E6E54}" type="doc">
      <dgm:prSet loTypeId="urn:microsoft.com/office/officeart/2005/8/layout/process1" loCatId="process" qsTypeId="urn:microsoft.com/office/officeart/2005/8/quickstyle/simple1" qsCatId="simple" csTypeId="urn:microsoft.com/office/officeart/2005/8/colors/accent3_3" csCatId="accent3" phldr="1"/>
      <dgm:spPr/>
    </dgm:pt>
    <dgm:pt modelId="{43FFD935-A38E-46C2-84D8-497CDE2894B8}">
      <dgm:prSet phldrT="[Text]"/>
      <dgm:spPr/>
      <dgm:t>
        <a:bodyPr/>
        <a:lstStyle/>
        <a:p>
          <a:r>
            <a:rPr lang="en-US" dirty="0" err="1"/>
            <a:t>Nghiên</a:t>
          </a:r>
          <a:r>
            <a:rPr lang="en-US" dirty="0"/>
            <a:t> </a:t>
          </a:r>
          <a:r>
            <a:rPr lang="en-US" dirty="0" err="1"/>
            <a:t>cứu</a:t>
          </a:r>
          <a:r>
            <a:rPr lang="en-US" dirty="0"/>
            <a:t> </a:t>
          </a:r>
          <a:r>
            <a:rPr lang="en-US" dirty="0" err="1"/>
            <a:t>lý</a:t>
          </a:r>
          <a:r>
            <a:rPr lang="en-US" dirty="0"/>
            <a:t> </a:t>
          </a:r>
          <a:r>
            <a:rPr lang="en-US" dirty="0" err="1"/>
            <a:t>thuyết</a:t>
          </a:r>
          <a:endParaRPr lang="en-US" dirty="0"/>
        </a:p>
      </dgm:t>
    </dgm:pt>
    <dgm:pt modelId="{CD8A04AF-EA26-4F8D-9A66-FC39DA6A5891}" type="parTrans" cxnId="{3E6073F3-5993-4237-BD82-D2AD4025DCF3}">
      <dgm:prSet/>
      <dgm:spPr/>
      <dgm:t>
        <a:bodyPr/>
        <a:lstStyle/>
        <a:p>
          <a:endParaRPr lang="en-US"/>
        </a:p>
      </dgm:t>
    </dgm:pt>
    <dgm:pt modelId="{EC2B3659-8DD0-4DAB-BA8A-4137DC139941}" type="sibTrans" cxnId="{3E6073F3-5993-4237-BD82-D2AD4025DCF3}">
      <dgm:prSet/>
      <dgm:spPr/>
      <dgm:t>
        <a:bodyPr/>
        <a:lstStyle/>
        <a:p>
          <a:endParaRPr lang="en-US"/>
        </a:p>
      </dgm:t>
    </dgm:pt>
    <dgm:pt modelId="{DF720902-416A-430D-B2CE-17B0112AA7CB}">
      <dgm:prSet phldrT="[Text]"/>
      <dgm:spPr/>
      <dgm:t>
        <a:bodyPr/>
        <a:lstStyle/>
        <a:p>
          <a:r>
            <a:rPr lang="en-US"/>
            <a:t>Thu </a:t>
          </a:r>
          <a:r>
            <a:rPr lang="en-US" smtClean="0"/>
            <a:t>thập, phân tích, so sánh số </a:t>
          </a:r>
          <a:r>
            <a:rPr lang="en-US" dirty="0" err="1"/>
            <a:t>liệu</a:t>
          </a:r>
          <a:endParaRPr lang="en-US" dirty="0"/>
        </a:p>
      </dgm:t>
    </dgm:pt>
    <dgm:pt modelId="{7080483C-DD87-4279-9811-71342D5FE354}" type="parTrans" cxnId="{3591FE4E-FC3B-47C9-BE4B-36D610435B30}">
      <dgm:prSet/>
      <dgm:spPr/>
      <dgm:t>
        <a:bodyPr/>
        <a:lstStyle/>
        <a:p>
          <a:endParaRPr lang="en-US"/>
        </a:p>
      </dgm:t>
    </dgm:pt>
    <dgm:pt modelId="{6D3951B6-C069-44AB-877A-17DA8DBC9B51}" type="sibTrans" cxnId="{3591FE4E-FC3B-47C9-BE4B-36D610435B30}">
      <dgm:prSet/>
      <dgm:spPr/>
      <dgm:t>
        <a:bodyPr/>
        <a:lstStyle/>
        <a:p>
          <a:endParaRPr lang="en-US"/>
        </a:p>
      </dgm:t>
    </dgm:pt>
    <dgm:pt modelId="{4696329E-DF51-4D2E-BD4E-188F32D4248C}">
      <dgm:prSet phldrT="[Text]"/>
      <dgm:spPr/>
      <dgm:t>
        <a:bodyPr/>
        <a:lstStyle/>
        <a:p>
          <a:r>
            <a:rPr lang="en-US" dirty="0" err="1"/>
            <a:t>Một</a:t>
          </a:r>
          <a:r>
            <a:rPr lang="en-US" dirty="0"/>
            <a:t> </a:t>
          </a:r>
          <a:r>
            <a:rPr lang="en-US" dirty="0" err="1"/>
            <a:t>số</a:t>
          </a:r>
          <a:r>
            <a:rPr lang="en-US" dirty="0"/>
            <a:t> </a:t>
          </a:r>
          <a:r>
            <a:rPr lang="en-US" dirty="0" err="1"/>
            <a:t>phương</a:t>
          </a:r>
          <a:r>
            <a:rPr lang="en-US" dirty="0"/>
            <a:t> </a:t>
          </a:r>
          <a:r>
            <a:rPr lang="en-US" dirty="0" err="1"/>
            <a:t>pháp</a:t>
          </a:r>
          <a:r>
            <a:rPr lang="en-US" dirty="0"/>
            <a:t> </a:t>
          </a:r>
          <a:r>
            <a:rPr lang="en-US" dirty="0" err="1"/>
            <a:t>khác</a:t>
          </a:r>
          <a:endParaRPr lang="en-US" dirty="0"/>
        </a:p>
      </dgm:t>
    </dgm:pt>
    <dgm:pt modelId="{3F486870-0B57-4C9A-9FFA-C80B752658E0}" type="parTrans" cxnId="{3647DD8A-4788-4D29-B2BC-1E3C2C0D6006}">
      <dgm:prSet/>
      <dgm:spPr/>
      <dgm:t>
        <a:bodyPr/>
        <a:lstStyle/>
        <a:p>
          <a:endParaRPr lang="en-US"/>
        </a:p>
      </dgm:t>
    </dgm:pt>
    <dgm:pt modelId="{CA230E8B-455F-446C-A91F-BCD74B778AEE}" type="sibTrans" cxnId="{3647DD8A-4788-4D29-B2BC-1E3C2C0D6006}">
      <dgm:prSet/>
      <dgm:spPr/>
      <dgm:t>
        <a:bodyPr/>
        <a:lstStyle/>
        <a:p>
          <a:endParaRPr lang="en-US"/>
        </a:p>
      </dgm:t>
    </dgm:pt>
    <dgm:pt modelId="{0490D4E8-81AC-4800-970B-6311650AE026}" type="pres">
      <dgm:prSet presAssocID="{CA9AB0EC-3BE2-48EE-9F25-7BD9D10E6E54}" presName="Name0" presStyleCnt="0">
        <dgm:presLayoutVars>
          <dgm:dir/>
          <dgm:resizeHandles val="exact"/>
        </dgm:presLayoutVars>
      </dgm:prSet>
      <dgm:spPr/>
    </dgm:pt>
    <dgm:pt modelId="{391A6C91-4B8B-413F-8184-003B287F2EB3}" type="pres">
      <dgm:prSet presAssocID="{43FFD935-A38E-46C2-84D8-497CDE2894B8}" presName="node" presStyleLbl="node1" presStyleIdx="0" presStyleCnt="3">
        <dgm:presLayoutVars>
          <dgm:bulletEnabled val="1"/>
        </dgm:presLayoutVars>
      </dgm:prSet>
      <dgm:spPr/>
      <dgm:t>
        <a:bodyPr/>
        <a:lstStyle/>
        <a:p>
          <a:endParaRPr lang="en-US"/>
        </a:p>
      </dgm:t>
    </dgm:pt>
    <dgm:pt modelId="{084B5DD0-76B3-472E-BC88-ED7345B5D9AF}" type="pres">
      <dgm:prSet presAssocID="{EC2B3659-8DD0-4DAB-BA8A-4137DC139941}" presName="sibTrans" presStyleLbl="sibTrans2D1" presStyleIdx="0" presStyleCnt="2"/>
      <dgm:spPr/>
      <dgm:t>
        <a:bodyPr/>
        <a:lstStyle/>
        <a:p>
          <a:endParaRPr lang="en-US"/>
        </a:p>
      </dgm:t>
    </dgm:pt>
    <dgm:pt modelId="{550B197B-74C6-48A8-A5A2-1C353AC5BE58}" type="pres">
      <dgm:prSet presAssocID="{EC2B3659-8DD0-4DAB-BA8A-4137DC139941}" presName="connectorText" presStyleLbl="sibTrans2D1" presStyleIdx="0" presStyleCnt="2"/>
      <dgm:spPr/>
      <dgm:t>
        <a:bodyPr/>
        <a:lstStyle/>
        <a:p>
          <a:endParaRPr lang="en-US"/>
        </a:p>
      </dgm:t>
    </dgm:pt>
    <dgm:pt modelId="{CC78FE9D-C9F6-406F-B03D-57A037DE2764}" type="pres">
      <dgm:prSet presAssocID="{DF720902-416A-430D-B2CE-17B0112AA7CB}" presName="node" presStyleLbl="node1" presStyleIdx="1" presStyleCnt="3">
        <dgm:presLayoutVars>
          <dgm:bulletEnabled val="1"/>
        </dgm:presLayoutVars>
      </dgm:prSet>
      <dgm:spPr/>
      <dgm:t>
        <a:bodyPr/>
        <a:lstStyle/>
        <a:p>
          <a:endParaRPr lang="en-US"/>
        </a:p>
      </dgm:t>
    </dgm:pt>
    <dgm:pt modelId="{4E03BDCA-CCD0-475B-9B0A-6A1F7EE6B2B4}" type="pres">
      <dgm:prSet presAssocID="{6D3951B6-C069-44AB-877A-17DA8DBC9B51}" presName="sibTrans" presStyleLbl="sibTrans2D1" presStyleIdx="1" presStyleCnt="2"/>
      <dgm:spPr/>
      <dgm:t>
        <a:bodyPr/>
        <a:lstStyle/>
        <a:p>
          <a:endParaRPr lang="en-US"/>
        </a:p>
      </dgm:t>
    </dgm:pt>
    <dgm:pt modelId="{70E62B19-EFEE-4D01-AE83-C35879B1C4C1}" type="pres">
      <dgm:prSet presAssocID="{6D3951B6-C069-44AB-877A-17DA8DBC9B51}" presName="connectorText" presStyleLbl="sibTrans2D1" presStyleIdx="1" presStyleCnt="2"/>
      <dgm:spPr/>
      <dgm:t>
        <a:bodyPr/>
        <a:lstStyle/>
        <a:p>
          <a:endParaRPr lang="en-US"/>
        </a:p>
      </dgm:t>
    </dgm:pt>
    <dgm:pt modelId="{81459994-75EA-46BA-AAD5-178E72C9BB8E}" type="pres">
      <dgm:prSet presAssocID="{4696329E-DF51-4D2E-BD4E-188F32D4248C}" presName="node" presStyleLbl="node1" presStyleIdx="2" presStyleCnt="3">
        <dgm:presLayoutVars>
          <dgm:bulletEnabled val="1"/>
        </dgm:presLayoutVars>
      </dgm:prSet>
      <dgm:spPr/>
      <dgm:t>
        <a:bodyPr/>
        <a:lstStyle/>
        <a:p>
          <a:endParaRPr lang="en-US"/>
        </a:p>
      </dgm:t>
    </dgm:pt>
  </dgm:ptLst>
  <dgm:cxnLst>
    <dgm:cxn modelId="{218D4C6F-ED77-4107-9F9F-2B9930743BEE}" type="presOf" srcId="{6D3951B6-C069-44AB-877A-17DA8DBC9B51}" destId="{70E62B19-EFEE-4D01-AE83-C35879B1C4C1}" srcOrd="1" destOrd="0" presId="urn:microsoft.com/office/officeart/2005/8/layout/process1"/>
    <dgm:cxn modelId="{0C23F237-B941-491F-B2AA-09F5D800AAF6}" type="presOf" srcId="{DF720902-416A-430D-B2CE-17B0112AA7CB}" destId="{CC78FE9D-C9F6-406F-B03D-57A037DE2764}" srcOrd="0" destOrd="0" presId="urn:microsoft.com/office/officeart/2005/8/layout/process1"/>
    <dgm:cxn modelId="{940392B6-397B-45F4-9928-5BB31DF2886E}" type="presOf" srcId="{43FFD935-A38E-46C2-84D8-497CDE2894B8}" destId="{391A6C91-4B8B-413F-8184-003B287F2EB3}" srcOrd="0" destOrd="0" presId="urn:microsoft.com/office/officeart/2005/8/layout/process1"/>
    <dgm:cxn modelId="{F50E61B2-F986-4D78-A7C7-919FE50D156B}" type="presOf" srcId="{EC2B3659-8DD0-4DAB-BA8A-4137DC139941}" destId="{550B197B-74C6-48A8-A5A2-1C353AC5BE58}" srcOrd="1" destOrd="0" presId="urn:microsoft.com/office/officeart/2005/8/layout/process1"/>
    <dgm:cxn modelId="{7C631432-0A60-484A-9BE2-06DA03AA4EB1}" type="presOf" srcId="{4696329E-DF51-4D2E-BD4E-188F32D4248C}" destId="{81459994-75EA-46BA-AAD5-178E72C9BB8E}" srcOrd="0" destOrd="0" presId="urn:microsoft.com/office/officeart/2005/8/layout/process1"/>
    <dgm:cxn modelId="{18D290AD-E8C5-439C-BA55-447CC36C1EF2}" type="presOf" srcId="{EC2B3659-8DD0-4DAB-BA8A-4137DC139941}" destId="{084B5DD0-76B3-472E-BC88-ED7345B5D9AF}" srcOrd="0" destOrd="0" presId="urn:microsoft.com/office/officeart/2005/8/layout/process1"/>
    <dgm:cxn modelId="{3647DD8A-4788-4D29-B2BC-1E3C2C0D6006}" srcId="{CA9AB0EC-3BE2-48EE-9F25-7BD9D10E6E54}" destId="{4696329E-DF51-4D2E-BD4E-188F32D4248C}" srcOrd="2" destOrd="0" parTransId="{3F486870-0B57-4C9A-9FFA-C80B752658E0}" sibTransId="{CA230E8B-455F-446C-A91F-BCD74B778AEE}"/>
    <dgm:cxn modelId="{3591FE4E-FC3B-47C9-BE4B-36D610435B30}" srcId="{CA9AB0EC-3BE2-48EE-9F25-7BD9D10E6E54}" destId="{DF720902-416A-430D-B2CE-17B0112AA7CB}" srcOrd="1" destOrd="0" parTransId="{7080483C-DD87-4279-9811-71342D5FE354}" sibTransId="{6D3951B6-C069-44AB-877A-17DA8DBC9B51}"/>
    <dgm:cxn modelId="{3E6073F3-5993-4237-BD82-D2AD4025DCF3}" srcId="{CA9AB0EC-3BE2-48EE-9F25-7BD9D10E6E54}" destId="{43FFD935-A38E-46C2-84D8-497CDE2894B8}" srcOrd="0" destOrd="0" parTransId="{CD8A04AF-EA26-4F8D-9A66-FC39DA6A5891}" sibTransId="{EC2B3659-8DD0-4DAB-BA8A-4137DC139941}"/>
    <dgm:cxn modelId="{325739C6-B18F-40E3-9CFB-A448F61531D5}" type="presOf" srcId="{CA9AB0EC-3BE2-48EE-9F25-7BD9D10E6E54}" destId="{0490D4E8-81AC-4800-970B-6311650AE026}" srcOrd="0" destOrd="0" presId="urn:microsoft.com/office/officeart/2005/8/layout/process1"/>
    <dgm:cxn modelId="{D6A22034-6F74-4722-B097-0FB0E72EF709}" type="presOf" srcId="{6D3951B6-C069-44AB-877A-17DA8DBC9B51}" destId="{4E03BDCA-CCD0-475B-9B0A-6A1F7EE6B2B4}" srcOrd="0" destOrd="0" presId="urn:microsoft.com/office/officeart/2005/8/layout/process1"/>
    <dgm:cxn modelId="{FEB36254-DD42-4D1A-919A-ED4F511C656C}" type="presParOf" srcId="{0490D4E8-81AC-4800-970B-6311650AE026}" destId="{391A6C91-4B8B-413F-8184-003B287F2EB3}" srcOrd="0" destOrd="0" presId="urn:microsoft.com/office/officeart/2005/8/layout/process1"/>
    <dgm:cxn modelId="{0B77C53A-D05E-4711-A1A1-0EA0E49488EF}" type="presParOf" srcId="{0490D4E8-81AC-4800-970B-6311650AE026}" destId="{084B5DD0-76B3-472E-BC88-ED7345B5D9AF}" srcOrd="1" destOrd="0" presId="urn:microsoft.com/office/officeart/2005/8/layout/process1"/>
    <dgm:cxn modelId="{26751B23-9430-424C-91A7-BA5FF53A8C94}" type="presParOf" srcId="{084B5DD0-76B3-472E-BC88-ED7345B5D9AF}" destId="{550B197B-74C6-48A8-A5A2-1C353AC5BE58}" srcOrd="0" destOrd="0" presId="urn:microsoft.com/office/officeart/2005/8/layout/process1"/>
    <dgm:cxn modelId="{1A605FF2-F68B-4135-B8BD-F3A916C4E0C9}" type="presParOf" srcId="{0490D4E8-81AC-4800-970B-6311650AE026}" destId="{CC78FE9D-C9F6-406F-B03D-57A037DE2764}" srcOrd="2" destOrd="0" presId="urn:microsoft.com/office/officeart/2005/8/layout/process1"/>
    <dgm:cxn modelId="{47A0C81B-B9D7-41E3-8AEA-06AD2E321D08}" type="presParOf" srcId="{0490D4E8-81AC-4800-970B-6311650AE026}" destId="{4E03BDCA-CCD0-475B-9B0A-6A1F7EE6B2B4}" srcOrd="3" destOrd="0" presId="urn:microsoft.com/office/officeart/2005/8/layout/process1"/>
    <dgm:cxn modelId="{61544D37-63FF-44E8-8B75-071F8DBD4B3C}" type="presParOf" srcId="{4E03BDCA-CCD0-475B-9B0A-6A1F7EE6B2B4}" destId="{70E62B19-EFEE-4D01-AE83-C35879B1C4C1}" srcOrd="0" destOrd="0" presId="urn:microsoft.com/office/officeart/2005/8/layout/process1"/>
    <dgm:cxn modelId="{8C99BD36-A365-41A2-B47A-E7C1255835CD}" type="presParOf" srcId="{0490D4E8-81AC-4800-970B-6311650AE026}" destId="{81459994-75EA-46BA-AAD5-178E72C9BB8E}"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8CFB40-CA23-4C21-BDA4-A6487CD98CA1}" type="doc">
      <dgm:prSet loTypeId="urn:microsoft.com/office/officeart/2005/8/layout/venn1" loCatId="relationship" qsTypeId="urn:microsoft.com/office/officeart/2005/8/quickstyle/simple1" qsCatId="simple" csTypeId="urn:microsoft.com/office/officeart/2005/8/colors/accent1_2" csCatId="accent1" phldr="1"/>
      <dgm:spPr/>
    </dgm:pt>
    <dgm:pt modelId="{5A11C391-12FB-49D3-9F9B-355196DBAD3C}">
      <dgm:prSet phldrT="[Text]"/>
      <dgm:spPr>
        <a:solidFill>
          <a:schemeClr val="accent3">
            <a:lumMod val="60000"/>
            <a:lumOff val="40000"/>
            <a:alpha val="50000"/>
          </a:schemeClr>
        </a:solidFill>
      </dgm:spPr>
      <dgm:t>
        <a:bodyPr/>
        <a:lstStyle/>
        <a:p>
          <a:r>
            <a:rPr lang="en-US" dirty="0" err="1"/>
            <a:t>Chủ</a:t>
          </a:r>
          <a:r>
            <a:rPr lang="en-US" dirty="0"/>
            <a:t> </a:t>
          </a:r>
          <a:r>
            <a:rPr lang="en-US" dirty="0" err="1"/>
            <a:t>thể</a:t>
          </a:r>
          <a:r>
            <a:rPr lang="en-US" dirty="0"/>
            <a:t> </a:t>
          </a:r>
          <a:r>
            <a:rPr lang="en-US" dirty="0" err="1"/>
            <a:t>đi</a:t>
          </a:r>
          <a:r>
            <a:rPr lang="en-US" dirty="0"/>
            <a:t> </a:t>
          </a:r>
          <a:r>
            <a:rPr lang="en-US" dirty="0" err="1"/>
            <a:t>vay</a:t>
          </a:r>
          <a:endParaRPr lang="en-US" dirty="0"/>
        </a:p>
      </dgm:t>
    </dgm:pt>
    <dgm:pt modelId="{C7F2FFBC-60A6-413D-9DEF-49DE5BE149DB}" type="parTrans" cxnId="{3AE00EE7-9FEC-4BF9-A6FC-2B7B81973052}">
      <dgm:prSet/>
      <dgm:spPr/>
      <dgm:t>
        <a:bodyPr/>
        <a:lstStyle/>
        <a:p>
          <a:endParaRPr lang="en-US"/>
        </a:p>
      </dgm:t>
    </dgm:pt>
    <dgm:pt modelId="{AE30D597-3CB3-4DFB-A2F4-1FA1755CE6EC}" type="sibTrans" cxnId="{3AE00EE7-9FEC-4BF9-A6FC-2B7B81973052}">
      <dgm:prSet/>
      <dgm:spPr/>
      <dgm:t>
        <a:bodyPr/>
        <a:lstStyle/>
        <a:p>
          <a:endParaRPr lang="en-US"/>
        </a:p>
      </dgm:t>
    </dgm:pt>
    <dgm:pt modelId="{C1BA448B-D7DC-457D-BF93-1EB04B9B3C35}">
      <dgm:prSet phldrT="[Text]"/>
      <dgm:spPr>
        <a:solidFill>
          <a:schemeClr val="accent2">
            <a:lumMod val="25000"/>
            <a:lumOff val="75000"/>
            <a:alpha val="50000"/>
          </a:schemeClr>
        </a:solidFill>
      </dgm:spPr>
      <dgm:t>
        <a:bodyPr/>
        <a:lstStyle/>
        <a:p>
          <a:r>
            <a:rPr lang="en-US" dirty="0" err="1"/>
            <a:t>Thời</a:t>
          </a:r>
          <a:r>
            <a:rPr lang="en-US" dirty="0"/>
            <a:t> </a:t>
          </a:r>
          <a:r>
            <a:rPr lang="en-US" dirty="0" err="1"/>
            <a:t>gian</a:t>
          </a:r>
          <a:r>
            <a:rPr lang="en-US" dirty="0"/>
            <a:t> </a:t>
          </a:r>
          <a:r>
            <a:rPr lang="en-US" dirty="0" err="1"/>
            <a:t>vay</a:t>
          </a:r>
          <a:endParaRPr lang="en-US" dirty="0"/>
        </a:p>
      </dgm:t>
    </dgm:pt>
    <dgm:pt modelId="{C67F07C6-EEF3-4F1C-96F6-7791257F678C}" type="parTrans" cxnId="{4DCE1242-C39F-4EBC-BF71-08B2B9A1DCF0}">
      <dgm:prSet/>
      <dgm:spPr/>
      <dgm:t>
        <a:bodyPr/>
        <a:lstStyle/>
        <a:p>
          <a:endParaRPr lang="en-US"/>
        </a:p>
      </dgm:t>
    </dgm:pt>
    <dgm:pt modelId="{514A4F8D-38C0-4F67-AE36-7A0C4900B262}" type="sibTrans" cxnId="{4DCE1242-C39F-4EBC-BF71-08B2B9A1DCF0}">
      <dgm:prSet/>
      <dgm:spPr/>
      <dgm:t>
        <a:bodyPr/>
        <a:lstStyle/>
        <a:p>
          <a:endParaRPr lang="en-US"/>
        </a:p>
      </dgm:t>
    </dgm:pt>
    <dgm:pt modelId="{3C5F7BB4-F492-45BA-A783-A52A7F76078C}">
      <dgm:prSet phldrT="[Text]"/>
      <dgm:spPr>
        <a:solidFill>
          <a:schemeClr val="accent3">
            <a:lumMod val="50000"/>
            <a:alpha val="50000"/>
          </a:schemeClr>
        </a:solidFill>
      </dgm:spPr>
      <dgm:t>
        <a:bodyPr/>
        <a:lstStyle/>
        <a:p>
          <a:r>
            <a:rPr lang="en-US" dirty="0" err="1"/>
            <a:t>Chủ</a:t>
          </a:r>
          <a:r>
            <a:rPr lang="en-US" dirty="0"/>
            <a:t> </a:t>
          </a:r>
          <a:r>
            <a:rPr lang="en-US" dirty="0" err="1"/>
            <a:t>thể</a:t>
          </a:r>
          <a:r>
            <a:rPr lang="en-US" dirty="0"/>
            <a:t> </a:t>
          </a:r>
          <a:r>
            <a:rPr lang="en-US" dirty="0" err="1"/>
            <a:t>cho</a:t>
          </a:r>
          <a:r>
            <a:rPr lang="en-US" dirty="0"/>
            <a:t> </a:t>
          </a:r>
          <a:r>
            <a:rPr lang="en-US" dirty="0" err="1"/>
            <a:t>vay</a:t>
          </a:r>
          <a:endParaRPr lang="en-US" dirty="0"/>
        </a:p>
      </dgm:t>
    </dgm:pt>
    <dgm:pt modelId="{E08137E9-DC36-4505-8130-45B12166E76F}" type="parTrans" cxnId="{27611FE7-BF94-4768-8A6C-3133D5B9DBD2}">
      <dgm:prSet/>
      <dgm:spPr/>
      <dgm:t>
        <a:bodyPr/>
        <a:lstStyle/>
        <a:p>
          <a:endParaRPr lang="en-US"/>
        </a:p>
      </dgm:t>
    </dgm:pt>
    <dgm:pt modelId="{3E3489E3-3EAF-41FE-B020-ACA8C8B736C2}" type="sibTrans" cxnId="{27611FE7-BF94-4768-8A6C-3133D5B9DBD2}">
      <dgm:prSet/>
      <dgm:spPr/>
      <dgm:t>
        <a:bodyPr/>
        <a:lstStyle/>
        <a:p>
          <a:endParaRPr lang="en-US"/>
        </a:p>
      </dgm:t>
    </dgm:pt>
    <dgm:pt modelId="{39E19E35-0AE1-49CA-A924-963F1E3F672D}" type="pres">
      <dgm:prSet presAssocID="{9C8CFB40-CA23-4C21-BDA4-A6487CD98CA1}" presName="compositeShape" presStyleCnt="0">
        <dgm:presLayoutVars>
          <dgm:chMax val="7"/>
          <dgm:dir/>
          <dgm:resizeHandles val="exact"/>
        </dgm:presLayoutVars>
      </dgm:prSet>
      <dgm:spPr/>
    </dgm:pt>
    <dgm:pt modelId="{081F4108-E965-46F6-8F64-A2B34A7333C2}" type="pres">
      <dgm:prSet presAssocID="{5A11C391-12FB-49D3-9F9B-355196DBAD3C}" presName="circ1" presStyleLbl="vennNode1" presStyleIdx="0" presStyleCnt="3" custScaleX="156383" custLinFactNeighborX="7319" custLinFactNeighborY="-2731"/>
      <dgm:spPr/>
      <dgm:t>
        <a:bodyPr/>
        <a:lstStyle/>
        <a:p>
          <a:endParaRPr lang="en-US"/>
        </a:p>
      </dgm:t>
    </dgm:pt>
    <dgm:pt modelId="{0DF56A79-6503-4ED7-A8D7-68EFD3EE1F55}" type="pres">
      <dgm:prSet presAssocID="{5A11C391-12FB-49D3-9F9B-355196DBAD3C}" presName="circ1Tx" presStyleLbl="revTx" presStyleIdx="0" presStyleCnt="0">
        <dgm:presLayoutVars>
          <dgm:chMax val="0"/>
          <dgm:chPref val="0"/>
          <dgm:bulletEnabled val="1"/>
        </dgm:presLayoutVars>
      </dgm:prSet>
      <dgm:spPr/>
      <dgm:t>
        <a:bodyPr/>
        <a:lstStyle/>
        <a:p>
          <a:endParaRPr lang="en-US"/>
        </a:p>
      </dgm:t>
    </dgm:pt>
    <dgm:pt modelId="{0BA39C13-0E8C-4CA9-A010-87E5511ED7D1}" type="pres">
      <dgm:prSet presAssocID="{C1BA448B-D7DC-457D-BF93-1EB04B9B3C35}" presName="circ2" presStyleLbl="vennNode1" presStyleIdx="1" presStyleCnt="3" custScaleX="152119" custLinFactNeighborX="25092" custLinFactNeighborY="-1152"/>
      <dgm:spPr/>
      <dgm:t>
        <a:bodyPr/>
        <a:lstStyle/>
        <a:p>
          <a:endParaRPr lang="en-US"/>
        </a:p>
      </dgm:t>
    </dgm:pt>
    <dgm:pt modelId="{AADEC419-78B2-4EA5-8EE5-4403F2FA4F15}" type="pres">
      <dgm:prSet presAssocID="{C1BA448B-D7DC-457D-BF93-1EB04B9B3C35}" presName="circ2Tx" presStyleLbl="revTx" presStyleIdx="0" presStyleCnt="0">
        <dgm:presLayoutVars>
          <dgm:chMax val="0"/>
          <dgm:chPref val="0"/>
          <dgm:bulletEnabled val="1"/>
        </dgm:presLayoutVars>
      </dgm:prSet>
      <dgm:spPr/>
      <dgm:t>
        <a:bodyPr/>
        <a:lstStyle/>
        <a:p>
          <a:endParaRPr lang="en-US"/>
        </a:p>
      </dgm:t>
    </dgm:pt>
    <dgm:pt modelId="{B272BEC7-BE0C-4633-A6D3-37FB4A43F7AF}" type="pres">
      <dgm:prSet presAssocID="{3C5F7BB4-F492-45BA-A783-A52A7F76078C}" presName="circ3" presStyleLbl="vennNode1" presStyleIdx="2" presStyleCnt="3" custScaleX="148844" custLinFactNeighborX="-13592" custLinFactNeighborY="-1152"/>
      <dgm:spPr/>
      <dgm:t>
        <a:bodyPr/>
        <a:lstStyle/>
        <a:p>
          <a:endParaRPr lang="en-US"/>
        </a:p>
      </dgm:t>
    </dgm:pt>
    <dgm:pt modelId="{2EF2A4AF-409B-45D9-80DA-727D9AD368EA}" type="pres">
      <dgm:prSet presAssocID="{3C5F7BB4-F492-45BA-A783-A52A7F76078C}" presName="circ3Tx" presStyleLbl="revTx" presStyleIdx="0" presStyleCnt="0">
        <dgm:presLayoutVars>
          <dgm:chMax val="0"/>
          <dgm:chPref val="0"/>
          <dgm:bulletEnabled val="1"/>
        </dgm:presLayoutVars>
      </dgm:prSet>
      <dgm:spPr/>
      <dgm:t>
        <a:bodyPr/>
        <a:lstStyle/>
        <a:p>
          <a:endParaRPr lang="en-US"/>
        </a:p>
      </dgm:t>
    </dgm:pt>
  </dgm:ptLst>
  <dgm:cxnLst>
    <dgm:cxn modelId="{27611FE7-BF94-4768-8A6C-3133D5B9DBD2}" srcId="{9C8CFB40-CA23-4C21-BDA4-A6487CD98CA1}" destId="{3C5F7BB4-F492-45BA-A783-A52A7F76078C}" srcOrd="2" destOrd="0" parTransId="{E08137E9-DC36-4505-8130-45B12166E76F}" sibTransId="{3E3489E3-3EAF-41FE-B020-ACA8C8B736C2}"/>
    <dgm:cxn modelId="{1B049FDD-2F14-46C0-90D9-1C666A9524CA}" type="presOf" srcId="{5A11C391-12FB-49D3-9F9B-355196DBAD3C}" destId="{0DF56A79-6503-4ED7-A8D7-68EFD3EE1F55}" srcOrd="1" destOrd="0" presId="urn:microsoft.com/office/officeart/2005/8/layout/venn1"/>
    <dgm:cxn modelId="{89843851-A48E-423A-9385-F4211445FD79}" type="presOf" srcId="{9C8CFB40-CA23-4C21-BDA4-A6487CD98CA1}" destId="{39E19E35-0AE1-49CA-A924-963F1E3F672D}" srcOrd="0" destOrd="0" presId="urn:microsoft.com/office/officeart/2005/8/layout/venn1"/>
    <dgm:cxn modelId="{A22020DE-86A6-43B1-A1AD-7F18C0172070}" type="presOf" srcId="{C1BA448B-D7DC-457D-BF93-1EB04B9B3C35}" destId="{0BA39C13-0E8C-4CA9-A010-87E5511ED7D1}" srcOrd="0" destOrd="0" presId="urn:microsoft.com/office/officeart/2005/8/layout/venn1"/>
    <dgm:cxn modelId="{24250A10-E7C7-4C81-98D8-7E9E7165113F}" type="presOf" srcId="{5A11C391-12FB-49D3-9F9B-355196DBAD3C}" destId="{081F4108-E965-46F6-8F64-A2B34A7333C2}" srcOrd="0" destOrd="0" presId="urn:microsoft.com/office/officeart/2005/8/layout/venn1"/>
    <dgm:cxn modelId="{3AE00EE7-9FEC-4BF9-A6FC-2B7B81973052}" srcId="{9C8CFB40-CA23-4C21-BDA4-A6487CD98CA1}" destId="{5A11C391-12FB-49D3-9F9B-355196DBAD3C}" srcOrd="0" destOrd="0" parTransId="{C7F2FFBC-60A6-413D-9DEF-49DE5BE149DB}" sibTransId="{AE30D597-3CB3-4DFB-A2F4-1FA1755CE6EC}"/>
    <dgm:cxn modelId="{F3C8DB81-74FD-4F00-9F73-0F9A9662391C}" type="presOf" srcId="{3C5F7BB4-F492-45BA-A783-A52A7F76078C}" destId="{2EF2A4AF-409B-45D9-80DA-727D9AD368EA}" srcOrd="1" destOrd="0" presId="urn:microsoft.com/office/officeart/2005/8/layout/venn1"/>
    <dgm:cxn modelId="{4DCE1242-C39F-4EBC-BF71-08B2B9A1DCF0}" srcId="{9C8CFB40-CA23-4C21-BDA4-A6487CD98CA1}" destId="{C1BA448B-D7DC-457D-BF93-1EB04B9B3C35}" srcOrd="1" destOrd="0" parTransId="{C67F07C6-EEF3-4F1C-96F6-7791257F678C}" sibTransId="{514A4F8D-38C0-4F67-AE36-7A0C4900B262}"/>
    <dgm:cxn modelId="{5C4E7D34-36D0-4A5D-89D8-F20D8F53A9B9}" type="presOf" srcId="{3C5F7BB4-F492-45BA-A783-A52A7F76078C}" destId="{B272BEC7-BE0C-4633-A6D3-37FB4A43F7AF}" srcOrd="0" destOrd="0" presId="urn:microsoft.com/office/officeart/2005/8/layout/venn1"/>
    <dgm:cxn modelId="{32709137-248A-4510-8942-EB546E8CC779}" type="presOf" srcId="{C1BA448B-D7DC-457D-BF93-1EB04B9B3C35}" destId="{AADEC419-78B2-4EA5-8EE5-4403F2FA4F15}" srcOrd="1" destOrd="0" presId="urn:microsoft.com/office/officeart/2005/8/layout/venn1"/>
    <dgm:cxn modelId="{817CAF6A-E205-4FE9-A559-BFE179695168}" type="presParOf" srcId="{39E19E35-0AE1-49CA-A924-963F1E3F672D}" destId="{081F4108-E965-46F6-8F64-A2B34A7333C2}" srcOrd="0" destOrd="0" presId="urn:microsoft.com/office/officeart/2005/8/layout/venn1"/>
    <dgm:cxn modelId="{71AF8AEB-E247-46F6-BB10-F00059F65653}" type="presParOf" srcId="{39E19E35-0AE1-49CA-A924-963F1E3F672D}" destId="{0DF56A79-6503-4ED7-A8D7-68EFD3EE1F55}" srcOrd="1" destOrd="0" presId="urn:microsoft.com/office/officeart/2005/8/layout/venn1"/>
    <dgm:cxn modelId="{F1FF92C8-E969-4F2F-82C0-94C46F514264}" type="presParOf" srcId="{39E19E35-0AE1-49CA-A924-963F1E3F672D}" destId="{0BA39C13-0E8C-4CA9-A010-87E5511ED7D1}" srcOrd="2" destOrd="0" presId="urn:microsoft.com/office/officeart/2005/8/layout/venn1"/>
    <dgm:cxn modelId="{BCF7BF5F-448E-4847-B4B6-826A79CC6574}" type="presParOf" srcId="{39E19E35-0AE1-49CA-A924-963F1E3F672D}" destId="{AADEC419-78B2-4EA5-8EE5-4403F2FA4F15}" srcOrd="3" destOrd="0" presId="urn:microsoft.com/office/officeart/2005/8/layout/venn1"/>
    <dgm:cxn modelId="{5038B1DA-2240-4A5C-9B5F-7C57E5AD2279}" type="presParOf" srcId="{39E19E35-0AE1-49CA-A924-963F1E3F672D}" destId="{B272BEC7-BE0C-4633-A6D3-37FB4A43F7AF}" srcOrd="4" destOrd="0" presId="urn:microsoft.com/office/officeart/2005/8/layout/venn1"/>
    <dgm:cxn modelId="{FF831B1B-CA62-4093-AAD6-E3A9030E4AFC}" type="presParOf" srcId="{39E19E35-0AE1-49CA-A924-963F1E3F672D}" destId="{2EF2A4AF-409B-45D9-80DA-727D9AD368EA}"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83B3BE-970B-4B2D-910A-590CF789F6FA}" type="doc">
      <dgm:prSet loTypeId="urn:microsoft.com/office/officeart/2005/8/layout/cycle4" loCatId="relationship" qsTypeId="urn:microsoft.com/office/officeart/2005/8/quickstyle/simple1" qsCatId="simple" csTypeId="urn:microsoft.com/office/officeart/2005/8/colors/accent3_3" csCatId="accent3" phldr="1"/>
      <dgm:spPr/>
      <dgm:t>
        <a:bodyPr/>
        <a:lstStyle/>
        <a:p>
          <a:endParaRPr lang="en-US"/>
        </a:p>
      </dgm:t>
    </dgm:pt>
    <dgm:pt modelId="{EE2A5219-C65F-4D6D-8D82-A97E3FF007E2}">
      <dgm:prSet phldrT="[Text]" custT="1"/>
      <dgm:spPr/>
      <dgm:t>
        <a:bodyPr/>
        <a:lstStyle/>
        <a:p>
          <a:pPr>
            <a:buFont typeface="Arial" panose="020B0604020202020204" pitchFamily="34" charset="0"/>
            <a:buNone/>
          </a:pPr>
          <a:r>
            <a:rPr lang="en-US" sz="1600" b="1" i="0" u="none" dirty="0" err="1"/>
            <a:t>Thâm</a:t>
          </a:r>
          <a:r>
            <a:rPr lang="en-US" sz="1600" b="1" i="0" u="none" dirty="0"/>
            <a:t> </a:t>
          </a:r>
          <a:r>
            <a:rPr lang="en-US" sz="1600" b="1" i="0" u="none" dirty="0" err="1"/>
            <a:t>hụt</a:t>
          </a:r>
          <a:r>
            <a:rPr lang="en-US" sz="1600" b="1" i="0" u="none" dirty="0"/>
            <a:t> </a:t>
          </a:r>
          <a:r>
            <a:rPr lang="en-US" sz="1600" b="1" i="0" u="none" dirty="0" err="1"/>
            <a:t>ngân</a:t>
          </a:r>
          <a:r>
            <a:rPr lang="en-US" sz="1600" b="1" i="0" u="none" dirty="0"/>
            <a:t> </a:t>
          </a:r>
          <a:r>
            <a:rPr lang="en-US" sz="1600" b="1" i="0" u="none" dirty="0" err="1"/>
            <a:t>sách</a:t>
          </a:r>
          <a:endParaRPr lang="en-US" sz="1600" b="1" dirty="0"/>
        </a:p>
      </dgm:t>
    </dgm:pt>
    <dgm:pt modelId="{7A439467-7E5D-4918-B933-C931B42020B6}" type="parTrans" cxnId="{FB9D8856-2541-42D5-9D63-901F57B60703}">
      <dgm:prSet/>
      <dgm:spPr/>
      <dgm:t>
        <a:bodyPr/>
        <a:lstStyle/>
        <a:p>
          <a:endParaRPr lang="en-US"/>
        </a:p>
      </dgm:t>
    </dgm:pt>
    <dgm:pt modelId="{35888067-FF15-4E05-A3F8-3E5082C3BACB}" type="sibTrans" cxnId="{FB9D8856-2541-42D5-9D63-901F57B60703}">
      <dgm:prSet/>
      <dgm:spPr/>
      <dgm:t>
        <a:bodyPr/>
        <a:lstStyle/>
        <a:p>
          <a:endParaRPr lang="en-US"/>
        </a:p>
      </dgm:t>
    </dgm:pt>
    <dgm:pt modelId="{F9995F83-2AFD-498C-AF03-C454DE9E7DA4}">
      <dgm:prSet phldrT="[Text]" custT="1"/>
      <dgm:spPr/>
      <dgm:t>
        <a:bodyPr/>
        <a:lstStyle/>
        <a:p>
          <a:endParaRPr lang="en-US" sz="1300" dirty="0"/>
        </a:p>
      </dgm:t>
    </dgm:pt>
    <dgm:pt modelId="{C844ABD5-12EC-4BEF-8E81-99A380F50721}" type="parTrans" cxnId="{75DC5BC7-D3E1-41C6-BDD5-8B0E2A9AB06E}">
      <dgm:prSet/>
      <dgm:spPr/>
      <dgm:t>
        <a:bodyPr/>
        <a:lstStyle/>
        <a:p>
          <a:endParaRPr lang="en-US"/>
        </a:p>
      </dgm:t>
    </dgm:pt>
    <dgm:pt modelId="{1AC37C19-F2D1-47ED-A058-1712B4913B09}" type="sibTrans" cxnId="{75DC5BC7-D3E1-41C6-BDD5-8B0E2A9AB06E}">
      <dgm:prSet/>
      <dgm:spPr/>
      <dgm:t>
        <a:bodyPr/>
        <a:lstStyle/>
        <a:p>
          <a:endParaRPr lang="en-US"/>
        </a:p>
      </dgm:t>
    </dgm:pt>
    <dgm:pt modelId="{E0B3B547-9525-4EFC-A454-83980EA83E17}">
      <dgm:prSet phldrT="[Text]"/>
      <dgm:spPr/>
      <dgm:t>
        <a:bodyPr/>
        <a:lstStyle/>
        <a:p>
          <a:pPr>
            <a:buFont typeface="Arial" panose="020B0604020202020204" pitchFamily="34" charset="0"/>
            <a:buNone/>
          </a:pPr>
          <a:r>
            <a:rPr lang="en-US" b="1" dirty="0"/>
            <a:t>Đầu tư công</a:t>
          </a:r>
        </a:p>
      </dgm:t>
    </dgm:pt>
    <dgm:pt modelId="{5756DDAE-0587-4353-90BE-66B4C8BAFA22}" type="parTrans" cxnId="{13B2E54F-5DCC-48AB-9B0D-2CAA7B41E2FC}">
      <dgm:prSet/>
      <dgm:spPr/>
      <dgm:t>
        <a:bodyPr/>
        <a:lstStyle/>
        <a:p>
          <a:endParaRPr lang="en-US"/>
        </a:p>
      </dgm:t>
    </dgm:pt>
    <dgm:pt modelId="{0DB5ED43-38BB-47AD-9590-AEB13BAC9DFB}" type="sibTrans" cxnId="{13B2E54F-5DCC-48AB-9B0D-2CAA7B41E2FC}">
      <dgm:prSet/>
      <dgm:spPr/>
      <dgm:t>
        <a:bodyPr/>
        <a:lstStyle/>
        <a:p>
          <a:endParaRPr lang="en-US"/>
        </a:p>
      </dgm:t>
    </dgm:pt>
    <dgm:pt modelId="{68C2B844-3107-4574-A567-FB39C7A41351}">
      <dgm:prSet phldrT="[Text]" custT="1"/>
      <dgm:spPr/>
      <dgm:t>
        <a:bodyPr/>
        <a:lstStyle/>
        <a:p>
          <a:pPr>
            <a:buFont typeface="Arial" panose="020B0604020202020204" pitchFamily="34" charset="0"/>
            <a:buChar char="•"/>
          </a:pPr>
          <a:r>
            <a:rPr lang="en-US" sz="1400" b="0" i="0" u="none" dirty="0"/>
            <a:t>Áp lực chi tiêu nặng nề ở các quốc gia đang phát triển</a:t>
          </a:r>
          <a:r>
            <a:rPr lang="vi-VN" sz="1400" b="0" i="0" u="none" dirty="0"/>
            <a:t> và kém phát triển</a:t>
          </a:r>
          <a:endParaRPr lang="en-US" sz="1400" dirty="0"/>
        </a:p>
      </dgm:t>
    </dgm:pt>
    <dgm:pt modelId="{3D72229A-96AF-4EA8-87AA-F42C92DF36FB}" type="parTrans" cxnId="{D75B7E65-1CF5-4584-98E1-85DF602E1597}">
      <dgm:prSet/>
      <dgm:spPr/>
      <dgm:t>
        <a:bodyPr/>
        <a:lstStyle/>
        <a:p>
          <a:endParaRPr lang="en-US"/>
        </a:p>
      </dgm:t>
    </dgm:pt>
    <dgm:pt modelId="{DC0A15BE-C8D6-4DB4-BA3D-0F323E9D1EFB}" type="sibTrans" cxnId="{D75B7E65-1CF5-4584-98E1-85DF602E1597}">
      <dgm:prSet/>
      <dgm:spPr/>
      <dgm:t>
        <a:bodyPr/>
        <a:lstStyle/>
        <a:p>
          <a:endParaRPr lang="en-US"/>
        </a:p>
      </dgm:t>
    </dgm:pt>
    <dgm:pt modelId="{87643D9E-5436-4829-A4ED-585E8ED86108}">
      <dgm:prSet phldrT="[Text]"/>
      <dgm:spPr/>
      <dgm:t>
        <a:bodyPr/>
        <a:lstStyle/>
        <a:p>
          <a:r>
            <a:rPr lang="en-US" b="1" dirty="0"/>
            <a:t>Thâm hụt thương mại</a:t>
          </a:r>
        </a:p>
      </dgm:t>
    </dgm:pt>
    <dgm:pt modelId="{BB83FCE3-BA1C-453A-B42F-40E742A7540D}" type="parTrans" cxnId="{1AB1462A-ACD8-4E5F-A257-2230412C8457}">
      <dgm:prSet/>
      <dgm:spPr/>
      <dgm:t>
        <a:bodyPr/>
        <a:lstStyle/>
        <a:p>
          <a:endParaRPr lang="en-US"/>
        </a:p>
      </dgm:t>
    </dgm:pt>
    <dgm:pt modelId="{F923C382-38A5-42FA-B288-B47F7D6B9E6D}" type="sibTrans" cxnId="{1AB1462A-ACD8-4E5F-A257-2230412C8457}">
      <dgm:prSet/>
      <dgm:spPr/>
      <dgm:t>
        <a:bodyPr/>
        <a:lstStyle/>
        <a:p>
          <a:endParaRPr lang="en-US"/>
        </a:p>
      </dgm:t>
    </dgm:pt>
    <dgm:pt modelId="{08876F2F-B378-4AC0-8946-B294D0FFE485}">
      <dgm:prSet phldrT="[Text]" custT="1"/>
      <dgm:spPr/>
      <dgm:t>
        <a:bodyPr/>
        <a:lstStyle/>
        <a:p>
          <a:pPr algn="l">
            <a:buFont typeface="Arial" panose="020B0604020202020204" pitchFamily="34" charset="0"/>
            <a:buChar char="•"/>
          </a:pPr>
          <a:r>
            <a:rPr lang="en-US" sz="1400" dirty="0"/>
            <a:t>Xuất khẩu ròng âm =&gt; Dự trữ ngoại tệ ít =&gt; Đi vay nước ngoài</a:t>
          </a:r>
        </a:p>
      </dgm:t>
    </dgm:pt>
    <dgm:pt modelId="{828E7ECA-111B-4950-B335-1EAE844A4B93}" type="parTrans" cxnId="{968BB83F-095A-45D3-867F-B9DAD2A49FC9}">
      <dgm:prSet/>
      <dgm:spPr/>
      <dgm:t>
        <a:bodyPr/>
        <a:lstStyle/>
        <a:p>
          <a:endParaRPr lang="en-US"/>
        </a:p>
      </dgm:t>
    </dgm:pt>
    <dgm:pt modelId="{6F156B94-F37A-45C0-B5EE-B514501E3DA2}" type="sibTrans" cxnId="{968BB83F-095A-45D3-867F-B9DAD2A49FC9}">
      <dgm:prSet/>
      <dgm:spPr/>
      <dgm:t>
        <a:bodyPr/>
        <a:lstStyle/>
        <a:p>
          <a:endParaRPr lang="en-US"/>
        </a:p>
      </dgm:t>
    </dgm:pt>
    <dgm:pt modelId="{4FE5B4BC-523C-4793-985A-D7E1CB627F00}">
      <dgm:prSet phldrT="[Text]"/>
      <dgm:spPr/>
      <dgm:t>
        <a:bodyPr/>
        <a:lstStyle/>
        <a:p>
          <a:r>
            <a:rPr lang="en-US" b="1" i="0" u="none" dirty="0" err="1"/>
            <a:t>Hệ</a:t>
          </a:r>
          <a:r>
            <a:rPr lang="en-US" b="1" i="0" u="none" dirty="0"/>
            <a:t> </a:t>
          </a:r>
          <a:r>
            <a:rPr lang="en-US" b="1" i="0" u="none" dirty="0" err="1"/>
            <a:t>thống</a:t>
          </a:r>
          <a:r>
            <a:rPr lang="en-US" b="1" i="0" u="none" dirty="0"/>
            <a:t> </a:t>
          </a:r>
          <a:r>
            <a:rPr lang="en-US" b="1" i="0" u="none" dirty="0" err="1"/>
            <a:t>chính</a:t>
          </a:r>
          <a:r>
            <a:rPr lang="en-US" b="1" i="0" u="none" dirty="0"/>
            <a:t> </a:t>
          </a:r>
          <a:r>
            <a:rPr lang="en-US" b="1" i="0" u="none" dirty="0" err="1"/>
            <a:t>sách</a:t>
          </a:r>
          <a:r>
            <a:rPr lang="en-US" b="1" i="0" u="none" dirty="0"/>
            <a:t> </a:t>
          </a:r>
          <a:endParaRPr lang="en-US" b="1" dirty="0"/>
        </a:p>
      </dgm:t>
    </dgm:pt>
    <dgm:pt modelId="{F46329C5-9A66-4889-A92B-0451C9483BD6}" type="parTrans" cxnId="{DC557655-2F74-414B-9ED7-9F1AFA6FD556}">
      <dgm:prSet/>
      <dgm:spPr/>
      <dgm:t>
        <a:bodyPr/>
        <a:lstStyle/>
        <a:p>
          <a:endParaRPr lang="en-US"/>
        </a:p>
      </dgm:t>
    </dgm:pt>
    <dgm:pt modelId="{5DB7953B-A890-43FA-9AE4-5FED9E826550}" type="sibTrans" cxnId="{DC557655-2F74-414B-9ED7-9F1AFA6FD556}">
      <dgm:prSet/>
      <dgm:spPr/>
      <dgm:t>
        <a:bodyPr/>
        <a:lstStyle/>
        <a:p>
          <a:endParaRPr lang="en-US"/>
        </a:p>
      </dgm:t>
    </dgm:pt>
    <dgm:pt modelId="{A54B3A25-6D5C-4DEA-A5A1-B90636E7DDDD}">
      <dgm:prSet phldrT="[Text]" custT="1"/>
      <dgm:spPr/>
      <dgm:t>
        <a:bodyPr/>
        <a:lstStyle/>
        <a:p>
          <a:pPr>
            <a:buFont typeface="Arial" panose="020B0604020202020204" pitchFamily="34" charset="0"/>
            <a:buNone/>
          </a:pPr>
          <a:r>
            <a:rPr lang="vi-VN" sz="1400" b="0" i="0" u="none" dirty="0"/>
            <a:t>Chính sách thương mại không hợp lý</a:t>
          </a:r>
          <a:endParaRPr lang="en-US" sz="1400" dirty="0"/>
        </a:p>
      </dgm:t>
    </dgm:pt>
    <dgm:pt modelId="{31748B8A-522B-45D2-8B53-52C35D701809}" type="parTrans" cxnId="{B9646F42-6B5A-4A81-9895-12AEA3BF496F}">
      <dgm:prSet/>
      <dgm:spPr/>
      <dgm:t>
        <a:bodyPr/>
        <a:lstStyle/>
        <a:p>
          <a:endParaRPr lang="en-US"/>
        </a:p>
      </dgm:t>
    </dgm:pt>
    <dgm:pt modelId="{0B8BA405-04B3-4756-BB35-8594AC6208F4}" type="sibTrans" cxnId="{B9646F42-6B5A-4A81-9895-12AEA3BF496F}">
      <dgm:prSet/>
      <dgm:spPr/>
      <dgm:t>
        <a:bodyPr/>
        <a:lstStyle/>
        <a:p>
          <a:endParaRPr lang="en-US"/>
        </a:p>
      </dgm:t>
    </dgm:pt>
    <dgm:pt modelId="{32C6F4B2-6C11-4C36-83AA-7214F13C0275}">
      <dgm:prSet/>
      <dgm:spPr/>
      <dgm:t>
        <a:bodyPr/>
        <a:lstStyle/>
        <a:p>
          <a:pPr algn="l">
            <a:buNone/>
          </a:pPr>
          <a:endParaRPr lang="en-US" sz="800" dirty="0"/>
        </a:p>
      </dgm:t>
    </dgm:pt>
    <dgm:pt modelId="{4505C25F-92D0-41CF-9CF7-ABDF7FB88A27}" type="parTrans" cxnId="{4CFCA4C3-FB86-4602-A923-991A158B954E}">
      <dgm:prSet/>
      <dgm:spPr/>
      <dgm:t>
        <a:bodyPr/>
        <a:lstStyle/>
        <a:p>
          <a:endParaRPr lang="en-US"/>
        </a:p>
      </dgm:t>
    </dgm:pt>
    <dgm:pt modelId="{2501D9B7-00A7-4E0E-AB35-5E547F688221}" type="sibTrans" cxnId="{4CFCA4C3-FB86-4602-A923-991A158B954E}">
      <dgm:prSet/>
      <dgm:spPr/>
      <dgm:t>
        <a:bodyPr/>
        <a:lstStyle/>
        <a:p>
          <a:endParaRPr lang="en-US"/>
        </a:p>
      </dgm:t>
    </dgm:pt>
    <dgm:pt modelId="{33BF802E-4387-4E91-B0D9-012A40CE7FAE}">
      <dgm:prSet custT="1"/>
      <dgm:spPr/>
      <dgm:t>
        <a:bodyPr/>
        <a:lstStyle/>
        <a:p>
          <a:pPr>
            <a:buFont typeface="Arial" panose="020B0604020202020204" pitchFamily="34" charset="0"/>
            <a:buChar char="•"/>
          </a:pPr>
          <a:r>
            <a:rPr lang="en-US" sz="1400" b="0" i="0" u="none" dirty="0" err="1"/>
            <a:t>Năng</a:t>
          </a:r>
          <a:r>
            <a:rPr lang="en-US" sz="1400" b="0" i="0" u="none" dirty="0"/>
            <a:t> </a:t>
          </a:r>
          <a:r>
            <a:rPr lang="en-US" sz="1400" b="0" i="0" u="none" dirty="0" err="1"/>
            <a:t>lực</a:t>
          </a:r>
          <a:r>
            <a:rPr lang="en-US" sz="1400" b="0" i="0" u="none" dirty="0"/>
            <a:t> </a:t>
          </a:r>
          <a:r>
            <a:rPr lang="en-US" sz="1400" b="0" i="0" u="none" dirty="0" err="1"/>
            <a:t>quản</a:t>
          </a:r>
          <a:r>
            <a:rPr lang="en-US" sz="1400" b="0" i="0" u="none" dirty="0"/>
            <a:t> </a:t>
          </a:r>
          <a:r>
            <a:rPr lang="en-US" sz="1400" b="0" i="0" u="none" dirty="0" err="1"/>
            <a:t>lý</a:t>
          </a:r>
          <a:r>
            <a:rPr lang="en-US" sz="1400" b="0" i="0" u="none" dirty="0"/>
            <a:t> </a:t>
          </a:r>
          <a:r>
            <a:rPr lang="en-US" sz="1400" b="0" i="0" u="none" dirty="0" err="1"/>
            <a:t>của</a:t>
          </a:r>
          <a:r>
            <a:rPr lang="en-US" sz="1400" b="0" i="0" u="none" dirty="0"/>
            <a:t> </a:t>
          </a:r>
          <a:r>
            <a:rPr lang="en-US" sz="1400" b="0" i="0" u="none" dirty="0" err="1"/>
            <a:t>chính</a:t>
          </a:r>
          <a:r>
            <a:rPr lang="en-US" sz="1400" b="0" i="0" u="none" dirty="0"/>
            <a:t> </a:t>
          </a:r>
          <a:r>
            <a:rPr lang="en-US" sz="1400" b="0" i="0" u="none" dirty="0" err="1"/>
            <a:t>phủ</a:t>
          </a:r>
          <a:r>
            <a:rPr lang="en-US" sz="1400" b="0" i="0" u="none" dirty="0"/>
            <a:t> </a:t>
          </a:r>
          <a:r>
            <a:rPr lang="en-US" sz="1400" b="0" i="0" u="none" dirty="0" err="1"/>
            <a:t>sử</a:t>
          </a:r>
          <a:r>
            <a:rPr lang="en-US" sz="1400" b="0" i="0" u="none" dirty="0"/>
            <a:t> </a:t>
          </a:r>
          <a:r>
            <a:rPr lang="en-US" sz="1400" b="0" i="0" u="none" dirty="0" err="1"/>
            <a:t>dụng</a:t>
          </a:r>
          <a:r>
            <a:rPr lang="en-US" sz="1400" b="0" i="0" u="none" dirty="0"/>
            <a:t> </a:t>
          </a:r>
          <a:r>
            <a:rPr lang="en-US" sz="1400" b="0" i="0" u="none" dirty="0" err="1"/>
            <a:t>nguồn</a:t>
          </a:r>
          <a:r>
            <a:rPr lang="en-US" sz="1400" b="0" i="0" u="none" dirty="0"/>
            <a:t> </a:t>
          </a:r>
          <a:r>
            <a:rPr lang="en-US" sz="1400" b="0" i="0" u="none" dirty="0" err="1"/>
            <a:t>vốn</a:t>
          </a:r>
          <a:r>
            <a:rPr lang="en-US" sz="1400" b="0" i="0" u="none" dirty="0"/>
            <a:t> </a:t>
          </a:r>
          <a:r>
            <a:rPr lang="en-US" sz="1400" b="0" i="0" u="none" dirty="0" err="1"/>
            <a:t>vay</a:t>
          </a:r>
          <a:r>
            <a:rPr lang="en-US" sz="1400" b="0" i="0" u="none" dirty="0"/>
            <a:t> </a:t>
          </a:r>
          <a:r>
            <a:rPr lang="en-US" sz="1400" b="0" i="0" u="none" dirty="0" err="1"/>
            <a:t>kém</a:t>
          </a:r>
          <a:r>
            <a:rPr lang="en-US" sz="1400" b="0" i="0" u="none" dirty="0"/>
            <a:t>.</a:t>
          </a:r>
        </a:p>
      </dgm:t>
    </dgm:pt>
    <dgm:pt modelId="{1FC9D170-091B-49B8-BB19-9057D2595CDB}" type="parTrans" cxnId="{555078AF-2A36-4019-9966-6864C7945749}">
      <dgm:prSet/>
      <dgm:spPr/>
      <dgm:t>
        <a:bodyPr/>
        <a:lstStyle/>
        <a:p>
          <a:endParaRPr lang="en-US"/>
        </a:p>
      </dgm:t>
    </dgm:pt>
    <dgm:pt modelId="{6853289D-D813-48DA-B511-12976F67D8B8}" type="sibTrans" cxnId="{555078AF-2A36-4019-9966-6864C7945749}">
      <dgm:prSet/>
      <dgm:spPr/>
      <dgm:t>
        <a:bodyPr/>
        <a:lstStyle/>
        <a:p>
          <a:endParaRPr lang="en-US"/>
        </a:p>
      </dgm:t>
    </dgm:pt>
    <dgm:pt modelId="{D1F0151D-68A2-4096-874B-1CAEA0E783AB}">
      <dgm:prSet phldrT="[Text]" custT="1"/>
      <dgm:spPr/>
      <dgm:t>
        <a:bodyPr/>
        <a:lstStyle/>
        <a:p>
          <a:r>
            <a:rPr lang="en-US" sz="1600" dirty="0" err="1"/>
            <a:t>Tiết</a:t>
          </a:r>
          <a:r>
            <a:rPr lang="en-US" sz="1600" dirty="0"/>
            <a:t> </a:t>
          </a:r>
          <a:r>
            <a:rPr lang="en-US" sz="1600" dirty="0" err="1"/>
            <a:t>kiệm</a:t>
          </a:r>
          <a:r>
            <a:rPr lang="en-US" sz="1600" dirty="0"/>
            <a:t> </a:t>
          </a:r>
          <a:r>
            <a:rPr lang="en-US" sz="1600" dirty="0" err="1"/>
            <a:t>trong</a:t>
          </a:r>
          <a:r>
            <a:rPr lang="en-US" sz="1600" dirty="0"/>
            <a:t> </a:t>
          </a:r>
          <a:r>
            <a:rPr lang="en-US" sz="1600" dirty="0" err="1"/>
            <a:t>nước</a:t>
          </a:r>
          <a:r>
            <a:rPr lang="en-US" sz="1600" dirty="0"/>
            <a:t> </a:t>
          </a:r>
          <a:r>
            <a:rPr lang="en-US" sz="1600" dirty="0" err="1"/>
            <a:t>giảm</a:t>
          </a:r>
          <a:endParaRPr lang="en-US" sz="1600" dirty="0"/>
        </a:p>
      </dgm:t>
    </dgm:pt>
    <dgm:pt modelId="{BE781D9A-1F41-4B62-A60E-B950B8CF4BCF}" type="parTrans" cxnId="{7E39A866-BE82-4420-A6B3-CE9319A77AE3}">
      <dgm:prSet/>
      <dgm:spPr/>
      <dgm:t>
        <a:bodyPr/>
        <a:lstStyle/>
        <a:p>
          <a:endParaRPr lang="en-US"/>
        </a:p>
      </dgm:t>
    </dgm:pt>
    <dgm:pt modelId="{D88F0D5A-BF8F-48EC-B81E-2D2271AE43A7}" type="sibTrans" cxnId="{7E39A866-BE82-4420-A6B3-CE9319A77AE3}">
      <dgm:prSet/>
      <dgm:spPr/>
      <dgm:t>
        <a:bodyPr/>
        <a:lstStyle/>
        <a:p>
          <a:endParaRPr lang="en-US"/>
        </a:p>
      </dgm:t>
    </dgm:pt>
    <dgm:pt modelId="{B00B3BDB-4C14-4222-9ED1-59D6B5217B9F}">
      <dgm:prSet phldrT="[Text]" custT="1"/>
      <dgm:spPr/>
      <dgm:t>
        <a:bodyPr/>
        <a:lstStyle/>
        <a:p>
          <a:r>
            <a:rPr lang="en-US" sz="1600" dirty="0"/>
            <a:t>Nguồn thu giảm sút</a:t>
          </a:r>
        </a:p>
      </dgm:t>
    </dgm:pt>
    <dgm:pt modelId="{8778FAFE-D65A-4C3F-A9EB-40A9D14FE251}" type="parTrans" cxnId="{5F0B02A8-6283-4EF4-97EF-BDE877F9A496}">
      <dgm:prSet/>
      <dgm:spPr/>
      <dgm:t>
        <a:bodyPr/>
        <a:lstStyle/>
        <a:p>
          <a:endParaRPr lang="en-US"/>
        </a:p>
      </dgm:t>
    </dgm:pt>
    <dgm:pt modelId="{E4A31266-562B-4DCA-97FC-B3B40CBD3752}" type="sibTrans" cxnId="{5F0B02A8-6283-4EF4-97EF-BDE877F9A496}">
      <dgm:prSet/>
      <dgm:spPr/>
      <dgm:t>
        <a:bodyPr/>
        <a:lstStyle/>
        <a:p>
          <a:endParaRPr lang="en-US"/>
        </a:p>
      </dgm:t>
    </dgm:pt>
    <dgm:pt modelId="{88AF3A67-C8B4-44BE-9981-2687411E5B80}">
      <dgm:prSet custT="1"/>
      <dgm:spPr/>
      <dgm:t>
        <a:bodyPr/>
        <a:lstStyle/>
        <a:p>
          <a:r>
            <a:rPr lang="vi-VN" sz="1400" b="0" i="0" u="none" dirty="0"/>
            <a:t>Vốn đầu tư không phải luôn sẵn có </a:t>
          </a:r>
          <a:endParaRPr lang="vi-VN" sz="1400" b="0" dirty="0"/>
        </a:p>
      </dgm:t>
    </dgm:pt>
    <dgm:pt modelId="{BF3C8BC2-169E-4417-9FCB-7C0C871F1973}" type="parTrans" cxnId="{9B16EEB3-57E3-4FC4-8D95-B4D6A8879712}">
      <dgm:prSet/>
      <dgm:spPr/>
      <dgm:t>
        <a:bodyPr/>
        <a:lstStyle/>
        <a:p>
          <a:endParaRPr lang="en-US"/>
        </a:p>
      </dgm:t>
    </dgm:pt>
    <dgm:pt modelId="{B2053423-E29C-4D72-A797-772C6E2AA722}" type="sibTrans" cxnId="{9B16EEB3-57E3-4FC4-8D95-B4D6A8879712}">
      <dgm:prSet/>
      <dgm:spPr/>
      <dgm:t>
        <a:bodyPr/>
        <a:lstStyle/>
        <a:p>
          <a:endParaRPr lang="en-US"/>
        </a:p>
      </dgm:t>
    </dgm:pt>
    <dgm:pt modelId="{FE9436AF-6F86-4118-BFF6-3D8FCA6CF3D0}">
      <dgm:prSet phldrT="[Text]" custT="1"/>
      <dgm:spPr/>
      <dgm:t>
        <a:bodyPr/>
        <a:lstStyle/>
        <a:p>
          <a:endParaRPr lang="en-US" sz="1600" dirty="0"/>
        </a:p>
      </dgm:t>
    </dgm:pt>
    <dgm:pt modelId="{EA42BEED-9FC5-4232-8C17-C26612B96747}" type="parTrans" cxnId="{759F00D9-7984-4241-A472-1C1F1906AF35}">
      <dgm:prSet/>
      <dgm:spPr/>
      <dgm:t>
        <a:bodyPr/>
        <a:lstStyle/>
        <a:p>
          <a:endParaRPr lang="vi-VN"/>
        </a:p>
      </dgm:t>
    </dgm:pt>
    <dgm:pt modelId="{C9DC37F3-B5AA-493E-AC48-E76D24884F3A}" type="sibTrans" cxnId="{759F00D9-7984-4241-A472-1C1F1906AF35}">
      <dgm:prSet/>
      <dgm:spPr/>
      <dgm:t>
        <a:bodyPr/>
        <a:lstStyle/>
        <a:p>
          <a:endParaRPr lang="vi-VN"/>
        </a:p>
      </dgm:t>
    </dgm:pt>
    <dgm:pt modelId="{26ECDCA0-0CCC-4D50-837A-86153D841476}">
      <dgm:prSet custT="1"/>
      <dgm:spPr/>
      <dgm:t>
        <a:bodyPr/>
        <a:lstStyle/>
        <a:p>
          <a:r>
            <a:rPr lang="en-US" sz="1400" dirty="0"/>
            <a:t>=&gt; Đi vay nước ngoài</a:t>
          </a:r>
          <a:endParaRPr lang="vi-VN" sz="1400" b="0" dirty="0"/>
        </a:p>
      </dgm:t>
    </dgm:pt>
    <dgm:pt modelId="{EB569243-299F-4F04-8082-12347BBC8831}" type="parTrans" cxnId="{340A08D0-582C-4CC3-9D58-DC176ADEAF52}">
      <dgm:prSet/>
      <dgm:spPr/>
    </dgm:pt>
    <dgm:pt modelId="{9B1FF739-619E-476A-BB9D-D52B40252B93}" type="sibTrans" cxnId="{340A08D0-582C-4CC3-9D58-DC176ADEAF52}">
      <dgm:prSet/>
      <dgm:spPr/>
    </dgm:pt>
    <dgm:pt modelId="{C31A201C-DCAA-4ADB-91F2-450198A30711}" type="pres">
      <dgm:prSet presAssocID="{BD83B3BE-970B-4B2D-910A-590CF789F6FA}" presName="cycleMatrixDiagram" presStyleCnt="0">
        <dgm:presLayoutVars>
          <dgm:chMax val="1"/>
          <dgm:dir/>
          <dgm:animLvl val="lvl"/>
          <dgm:resizeHandles val="exact"/>
        </dgm:presLayoutVars>
      </dgm:prSet>
      <dgm:spPr/>
      <dgm:t>
        <a:bodyPr/>
        <a:lstStyle/>
        <a:p>
          <a:endParaRPr lang="en-US"/>
        </a:p>
      </dgm:t>
    </dgm:pt>
    <dgm:pt modelId="{1E183DA4-1836-4792-96CA-F774A32489AB}" type="pres">
      <dgm:prSet presAssocID="{BD83B3BE-970B-4B2D-910A-590CF789F6FA}" presName="children" presStyleCnt="0"/>
      <dgm:spPr/>
    </dgm:pt>
    <dgm:pt modelId="{066C7502-1992-4C00-BBCF-8E2E4ECDCCDE}" type="pres">
      <dgm:prSet presAssocID="{BD83B3BE-970B-4B2D-910A-590CF789F6FA}" presName="child1group" presStyleCnt="0"/>
      <dgm:spPr/>
    </dgm:pt>
    <dgm:pt modelId="{AADD1835-8E4E-4FDC-BAFF-803D81CED070}" type="pres">
      <dgm:prSet presAssocID="{BD83B3BE-970B-4B2D-910A-590CF789F6FA}" presName="child1" presStyleLbl="bgAcc1" presStyleIdx="0" presStyleCnt="4" custScaleX="233282" custScaleY="114231" custLinFactNeighborX="-60231" custLinFactNeighborY="13084"/>
      <dgm:spPr/>
      <dgm:t>
        <a:bodyPr/>
        <a:lstStyle/>
        <a:p>
          <a:endParaRPr lang="en-US"/>
        </a:p>
      </dgm:t>
    </dgm:pt>
    <dgm:pt modelId="{6E246EC9-9011-4767-91F2-4CFF5F5B8F87}" type="pres">
      <dgm:prSet presAssocID="{BD83B3BE-970B-4B2D-910A-590CF789F6FA}" presName="child1Text" presStyleLbl="bgAcc1" presStyleIdx="0" presStyleCnt="4">
        <dgm:presLayoutVars>
          <dgm:bulletEnabled val="1"/>
        </dgm:presLayoutVars>
      </dgm:prSet>
      <dgm:spPr/>
      <dgm:t>
        <a:bodyPr/>
        <a:lstStyle/>
        <a:p>
          <a:endParaRPr lang="en-US"/>
        </a:p>
      </dgm:t>
    </dgm:pt>
    <dgm:pt modelId="{FA7E511F-18D7-42A3-BFCB-9BEEE5AA305A}" type="pres">
      <dgm:prSet presAssocID="{BD83B3BE-970B-4B2D-910A-590CF789F6FA}" presName="child2group" presStyleCnt="0"/>
      <dgm:spPr/>
    </dgm:pt>
    <dgm:pt modelId="{3AE3B97D-84A1-4086-AB28-69CFEE084075}" type="pres">
      <dgm:prSet presAssocID="{BD83B3BE-970B-4B2D-910A-590CF789F6FA}" presName="child2" presStyleLbl="bgAcc1" presStyleIdx="1" presStyleCnt="4" custScaleX="235982" custScaleY="117871" custLinFactNeighborX="56243" custLinFactNeighborY="12672"/>
      <dgm:spPr/>
      <dgm:t>
        <a:bodyPr/>
        <a:lstStyle/>
        <a:p>
          <a:endParaRPr lang="en-US"/>
        </a:p>
      </dgm:t>
    </dgm:pt>
    <dgm:pt modelId="{87A72783-C996-4342-AB42-E2DDD961F96F}" type="pres">
      <dgm:prSet presAssocID="{BD83B3BE-970B-4B2D-910A-590CF789F6FA}" presName="child2Text" presStyleLbl="bgAcc1" presStyleIdx="1" presStyleCnt="4">
        <dgm:presLayoutVars>
          <dgm:bulletEnabled val="1"/>
        </dgm:presLayoutVars>
      </dgm:prSet>
      <dgm:spPr/>
      <dgm:t>
        <a:bodyPr/>
        <a:lstStyle/>
        <a:p>
          <a:endParaRPr lang="en-US"/>
        </a:p>
      </dgm:t>
    </dgm:pt>
    <dgm:pt modelId="{C6F53641-C2F9-4285-BC62-E98B5104291C}" type="pres">
      <dgm:prSet presAssocID="{BD83B3BE-970B-4B2D-910A-590CF789F6FA}" presName="child3group" presStyleCnt="0"/>
      <dgm:spPr/>
    </dgm:pt>
    <dgm:pt modelId="{778AA4EE-794F-4381-8CB6-1AB654B79BE7}" type="pres">
      <dgm:prSet presAssocID="{BD83B3BE-970B-4B2D-910A-590CF789F6FA}" presName="child3" presStyleLbl="bgAcc1" presStyleIdx="2" presStyleCnt="4" custScaleX="217775" custScaleY="127079" custLinFactNeighborX="58807" custLinFactNeighborY="-6440"/>
      <dgm:spPr/>
      <dgm:t>
        <a:bodyPr/>
        <a:lstStyle/>
        <a:p>
          <a:endParaRPr lang="en-US"/>
        </a:p>
      </dgm:t>
    </dgm:pt>
    <dgm:pt modelId="{8B02F68D-063E-4084-9DC3-6BDC2CC1C732}" type="pres">
      <dgm:prSet presAssocID="{BD83B3BE-970B-4B2D-910A-590CF789F6FA}" presName="child3Text" presStyleLbl="bgAcc1" presStyleIdx="2" presStyleCnt="4">
        <dgm:presLayoutVars>
          <dgm:bulletEnabled val="1"/>
        </dgm:presLayoutVars>
      </dgm:prSet>
      <dgm:spPr/>
      <dgm:t>
        <a:bodyPr/>
        <a:lstStyle/>
        <a:p>
          <a:endParaRPr lang="en-US"/>
        </a:p>
      </dgm:t>
    </dgm:pt>
    <dgm:pt modelId="{B92CB5EF-DC6B-4277-B416-BE5DB2181DF5}" type="pres">
      <dgm:prSet presAssocID="{BD83B3BE-970B-4B2D-910A-590CF789F6FA}" presName="child4group" presStyleCnt="0"/>
      <dgm:spPr/>
    </dgm:pt>
    <dgm:pt modelId="{ACBBA9DB-D5CC-4D1E-B9DE-B6C765EC55B4}" type="pres">
      <dgm:prSet presAssocID="{BD83B3BE-970B-4B2D-910A-590CF789F6FA}" presName="child4" presStyleLbl="bgAcc1" presStyleIdx="3" presStyleCnt="4" custScaleX="224131" custScaleY="129001" custLinFactNeighborX="-63124" custLinFactNeighborY="-8514"/>
      <dgm:spPr/>
      <dgm:t>
        <a:bodyPr/>
        <a:lstStyle/>
        <a:p>
          <a:endParaRPr lang="en-US"/>
        </a:p>
      </dgm:t>
    </dgm:pt>
    <dgm:pt modelId="{FC556857-AB26-41EE-A0E4-3D14001A98F6}" type="pres">
      <dgm:prSet presAssocID="{BD83B3BE-970B-4B2D-910A-590CF789F6FA}" presName="child4Text" presStyleLbl="bgAcc1" presStyleIdx="3" presStyleCnt="4">
        <dgm:presLayoutVars>
          <dgm:bulletEnabled val="1"/>
        </dgm:presLayoutVars>
      </dgm:prSet>
      <dgm:spPr/>
      <dgm:t>
        <a:bodyPr/>
        <a:lstStyle/>
        <a:p>
          <a:endParaRPr lang="en-US"/>
        </a:p>
      </dgm:t>
    </dgm:pt>
    <dgm:pt modelId="{C656B8DF-B72B-447F-A75E-4650D4062CB6}" type="pres">
      <dgm:prSet presAssocID="{BD83B3BE-970B-4B2D-910A-590CF789F6FA}" presName="childPlaceholder" presStyleCnt="0"/>
      <dgm:spPr/>
    </dgm:pt>
    <dgm:pt modelId="{4717C46A-002F-404C-9A10-D49A5DF87A7E}" type="pres">
      <dgm:prSet presAssocID="{BD83B3BE-970B-4B2D-910A-590CF789F6FA}" presName="circle" presStyleCnt="0"/>
      <dgm:spPr/>
    </dgm:pt>
    <dgm:pt modelId="{E1728B8B-E0B6-496C-9784-48D534BF7BC5}" type="pres">
      <dgm:prSet presAssocID="{BD83B3BE-970B-4B2D-910A-590CF789F6FA}" presName="quadrant1" presStyleLbl="node1" presStyleIdx="0" presStyleCnt="4">
        <dgm:presLayoutVars>
          <dgm:chMax val="1"/>
          <dgm:bulletEnabled val="1"/>
        </dgm:presLayoutVars>
      </dgm:prSet>
      <dgm:spPr/>
      <dgm:t>
        <a:bodyPr/>
        <a:lstStyle/>
        <a:p>
          <a:endParaRPr lang="en-US"/>
        </a:p>
      </dgm:t>
    </dgm:pt>
    <dgm:pt modelId="{4BAB1D15-0B1D-4CFE-ADB9-C6CA7A1D5CDD}" type="pres">
      <dgm:prSet presAssocID="{BD83B3BE-970B-4B2D-910A-590CF789F6FA}" presName="quadrant2" presStyleLbl="node1" presStyleIdx="1" presStyleCnt="4" custLinFactNeighborX="-987" custLinFactNeighborY="-3348">
        <dgm:presLayoutVars>
          <dgm:chMax val="1"/>
          <dgm:bulletEnabled val="1"/>
        </dgm:presLayoutVars>
      </dgm:prSet>
      <dgm:spPr/>
      <dgm:t>
        <a:bodyPr/>
        <a:lstStyle/>
        <a:p>
          <a:endParaRPr lang="en-US"/>
        </a:p>
      </dgm:t>
    </dgm:pt>
    <dgm:pt modelId="{672BC880-B0FF-4CD9-87FC-8C5A3F672BC1}" type="pres">
      <dgm:prSet presAssocID="{BD83B3BE-970B-4B2D-910A-590CF789F6FA}" presName="quadrant3" presStyleLbl="node1" presStyleIdx="2" presStyleCnt="4">
        <dgm:presLayoutVars>
          <dgm:chMax val="1"/>
          <dgm:bulletEnabled val="1"/>
        </dgm:presLayoutVars>
      </dgm:prSet>
      <dgm:spPr/>
      <dgm:t>
        <a:bodyPr/>
        <a:lstStyle/>
        <a:p>
          <a:endParaRPr lang="en-US"/>
        </a:p>
      </dgm:t>
    </dgm:pt>
    <dgm:pt modelId="{12A1D71D-68FB-4729-A544-81A55D902AB7}" type="pres">
      <dgm:prSet presAssocID="{BD83B3BE-970B-4B2D-910A-590CF789F6FA}" presName="quadrant4" presStyleLbl="node1" presStyleIdx="3" presStyleCnt="4">
        <dgm:presLayoutVars>
          <dgm:chMax val="1"/>
          <dgm:bulletEnabled val="1"/>
        </dgm:presLayoutVars>
      </dgm:prSet>
      <dgm:spPr/>
      <dgm:t>
        <a:bodyPr/>
        <a:lstStyle/>
        <a:p>
          <a:endParaRPr lang="en-US"/>
        </a:p>
      </dgm:t>
    </dgm:pt>
    <dgm:pt modelId="{697356E4-62D3-4C24-967F-E407FC0DD735}" type="pres">
      <dgm:prSet presAssocID="{BD83B3BE-970B-4B2D-910A-590CF789F6FA}" presName="quadrantPlaceholder" presStyleCnt="0"/>
      <dgm:spPr/>
    </dgm:pt>
    <dgm:pt modelId="{B1176554-7C38-4D47-92BF-7219C1E1867E}" type="pres">
      <dgm:prSet presAssocID="{BD83B3BE-970B-4B2D-910A-590CF789F6FA}" presName="center1" presStyleLbl="fgShp" presStyleIdx="0" presStyleCnt="2"/>
      <dgm:spPr/>
    </dgm:pt>
    <dgm:pt modelId="{3E7D4AFE-0D5A-4646-B27B-EAA58FFDABB9}" type="pres">
      <dgm:prSet presAssocID="{BD83B3BE-970B-4B2D-910A-590CF789F6FA}" presName="center2" presStyleLbl="fgShp" presStyleIdx="1" presStyleCnt="2"/>
      <dgm:spPr/>
    </dgm:pt>
  </dgm:ptLst>
  <dgm:cxnLst>
    <dgm:cxn modelId="{D0191134-DC8D-4448-B006-3A482D200B61}" type="presOf" srcId="{68C2B844-3107-4574-A567-FB39C7A41351}" destId="{87A72783-C996-4342-AB42-E2DDD961F96F}" srcOrd="1" destOrd="0" presId="urn:microsoft.com/office/officeart/2005/8/layout/cycle4"/>
    <dgm:cxn modelId="{D5F71B56-16E7-4E4D-A401-649B20F7B2D6}" type="presOf" srcId="{88AF3A67-C8B4-44BE-9981-2687411E5B80}" destId="{87A72783-C996-4342-AB42-E2DDD961F96F}" srcOrd="1" destOrd="1" presId="urn:microsoft.com/office/officeart/2005/8/layout/cycle4"/>
    <dgm:cxn modelId="{7A68D1F5-13ED-49E3-93A8-91B14EE194DB}" type="presOf" srcId="{08876F2F-B378-4AC0-8946-B294D0FFE485}" destId="{778AA4EE-794F-4381-8CB6-1AB654B79BE7}" srcOrd="0" destOrd="0" presId="urn:microsoft.com/office/officeart/2005/8/layout/cycle4"/>
    <dgm:cxn modelId="{2311EA4D-AB63-430B-A250-FC14EBE6B477}" type="presOf" srcId="{4FE5B4BC-523C-4793-985A-D7E1CB627F00}" destId="{12A1D71D-68FB-4729-A544-81A55D902AB7}" srcOrd="0" destOrd="0" presId="urn:microsoft.com/office/officeart/2005/8/layout/cycle4"/>
    <dgm:cxn modelId="{3A3CCFD0-88F0-4123-A836-6AAC48AC5384}" type="presOf" srcId="{B00B3BDB-4C14-4222-9ED1-59D6B5217B9F}" destId="{AADD1835-8E4E-4FDC-BAFF-803D81CED070}" srcOrd="0" destOrd="3" presId="urn:microsoft.com/office/officeart/2005/8/layout/cycle4"/>
    <dgm:cxn modelId="{D75B7E65-1CF5-4584-98E1-85DF602E1597}" srcId="{E0B3B547-9525-4EFC-A454-83980EA83E17}" destId="{68C2B844-3107-4574-A567-FB39C7A41351}" srcOrd="0" destOrd="0" parTransId="{3D72229A-96AF-4EA8-87AA-F42C92DF36FB}" sibTransId="{DC0A15BE-C8D6-4DB4-BA3D-0F323E9D1EFB}"/>
    <dgm:cxn modelId="{EE772AEC-E3EB-409F-8FDD-4FF3035B5879}" type="presOf" srcId="{E0B3B547-9525-4EFC-A454-83980EA83E17}" destId="{4BAB1D15-0B1D-4CFE-ADB9-C6CA7A1D5CDD}" srcOrd="0" destOrd="0" presId="urn:microsoft.com/office/officeart/2005/8/layout/cycle4"/>
    <dgm:cxn modelId="{9B16EEB3-57E3-4FC4-8D95-B4D6A8879712}" srcId="{E0B3B547-9525-4EFC-A454-83980EA83E17}" destId="{88AF3A67-C8B4-44BE-9981-2687411E5B80}" srcOrd="1" destOrd="0" parTransId="{BF3C8BC2-169E-4417-9FCB-7C0C871F1973}" sibTransId="{B2053423-E29C-4D72-A797-772C6E2AA722}"/>
    <dgm:cxn modelId="{4C99753A-3C57-41C0-A11A-07D6C6A9AD58}" type="presOf" srcId="{87643D9E-5436-4829-A4ED-585E8ED86108}" destId="{672BC880-B0FF-4CD9-87FC-8C5A3F672BC1}" srcOrd="0" destOrd="0" presId="urn:microsoft.com/office/officeart/2005/8/layout/cycle4"/>
    <dgm:cxn modelId="{FB9D8856-2541-42D5-9D63-901F57B60703}" srcId="{BD83B3BE-970B-4B2D-910A-590CF789F6FA}" destId="{EE2A5219-C65F-4D6D-8D82-A97E3FF007E2}" srcOrd="0" destOrd="0" parTransId="{7A439467-7E5D-4918-B933-C931B42020B6}" sibTransId="{35888067-FF15-4E05-A3F8-3E5082C3BACB}"/>
    <dgm:cxn modelId="{759F00D9-7984-4241-A472-1C1F1906AF35}" srcId="{EE2A5219-C65F-4D6D-8D82-A97E3FF007E2}" destId="{FE9436AF-6F86-4118-BFF6-3D8FCA6CF3D0}" srcOrd="2" destOrd="0" parTransId="{EA42BEED-9FC5-4232-8C17-C26612B96747}" sibTransId="{C9DC37F3-B5AA-493E-AC48-E76D24884F3A}"/>
    <dgm:cxn modelId="{63C9797A-FC78-4C6A-B950-47278D2FF8B2}" type="presOf" srcId="{D1F0151D-68A2-4096-874B-1CAEA0E783AB}" destId="{AADD1835-8E4E-4FDC-BAFF-803D81CED070}" srcOrd="0" destOrd="1" presId="urn:microsoft.com/office/officeart/2005/8/layout/cycle4"/>
    <dgm:cxn modelId="{B5B7057F-F6B3-4931-9D97-C69D07BCD7AF}" type="presOf" srcId="{B00B3BDB-4C14-4222-9ED1-59D6B5217B9F}" destId="{6E246EC9-9011-4767-91F2-4CFF5F5B8F87}" srcOrd="1" destOrd="3" presId="urn:microsoft.com/office/officeart/2005/8/layout/cycle4"/>
    <dgm:cxn modelId="{EB99CE11-D0E9-4B4F-A58F-D2DD50A35F3A}" type="presOf" srcId="{68C2B844-3107-4574-A567-FB39C7A41351}" destId="{3AE3B97D-84A1-4086-AB28-69CFEE084075}" srcOrd="0" destOrd="0" presId="urn:microsoft.com/office/officeart/2005/8/layout/cycle4"/>
    <dgm:cxn modelId="{B6A39AB9-A39A-4EC8-A605-1A053A85E8FA}" type="presOf" srcId="{A54B3A25-6D5C-4DEA-A5A1-B90636E7DDDD}" destId="{FC556857-AB26-41EE-A0E4-3D14001A98F6}" srcOrd="1" destOrd="0" presId="urn:microsoft.com/office/officeart/2005/8/layout/cycle4"/>
    <dgm:cxn modelId="{B9C06E2B-7943-4E42-BBB1-B7B0A2FC43F5}" type="presOf" srcId="{BD83B3BE-970B-4B2D-910A-590CF789F6FA}" destId="{C31A201C-DCAA-4ADB-91F2-450198A30711}" srcOrd="0" destOrd="0" presId="urn:microsoft.com/office/officeart/2005/8/layout/cycle4"/>
    <dgm:cxn modelId="{B9646F42-6B5A-4A81-9895-12AEA3BF496F}" srcId="{4FE5B4BC-523C-4793-985A-D7E1CB627F00}" destId="{A54B3A25-6D5C-4DEA-A5A1-B90636E7DDDD}" srcOrd="0" destOrd="0" parTransId="{31748B8A-522B-45D2-8B53-52C35D701809}" sibTransId="{0B8BA405-04B3-4756-BB35-8594AC6208F4}"/>
    <dgm:cxn modelId="{BA388FFF-FF52-470A-9A25-E1A65A9B84C2}" type="presOf" srcId="{EE2A5219-C65F-4D6D-8D82-A97E3FF007E2}" destId="{E1728B8B-E0B6-496C-9784-48D534BF7BC5}" srcOrd="0" destOrd="0" presId="urn:microsoft.com/office/officeart/2005/8/layout/cycle4"/>
    <dgm:cxn modelId="{7E39A866-BE82-4420-A6B3-CE9319A77AE3}" srcId="{EE2A5219-C65F-4D6D-8D82-A97E3FF007E2}" destId="{D1F0151D-68A2-4096-874B-1CAEA0E783AB}" srcOrd="1" destOrd="0" parTransId="{BE781D9A-1F41-4B62-A60E-B950B8CF4BCF}" sibTransId="{D88F0D5A-BF8F-48EC-B81E-2D2271AE43A7}"/>
    <dgm:cxn modelId="{84A8A2B0-55AE-4BAE-A19D-491EFE5ED52F}" type="presOf" srcId="{32C6F4B2-6C11-4C36-83AA-7214F13C0275}" destId="{8B02F68D-063E-4084-9DC3-6BDC2CC1C732}" srcOrd="1" destOrd="1" presId="urn:microsoft.com/office/officeart/2005/8/layout/cycle4"/>
    <dgm:cxn modelId="{17EFB7CD-03C2-4ADC-8A85-63F3BA4702B3}" type="presOf" srcId="{D1F0151D-68A2-4096-874B-1CAEA0E783AB}" destId="{6E246EC9-9011-4767-91F2-4CFF5F5B8F87}" srcOrd="1" destOrd="1" presId="urn:microsoft.com/office/officeart/2005/8/layout/cycle4"/>
    <dgm:cxn modelId="{5F0B02A8-6283-4EF4-97EF-BDE877F9A496}" srcId="{EE2A5219-C65F-4D6D-8D82-A97E3FF007E2}" destId="{B00B3BDB-4C14-4222-9ED1-59D6B5217B9F}" srcOrd="3" destOrd="0" parTransId="{8778FAFE-D65A-4C3F-A9EB-40A9D14FE251}" sibTransId="{E4A31266-562B-4DCA-97FC-B3B40CBD3752}"/>
    <dgm:cxn modelId="{05FAE0ED-65F4-454B-9EFB-4742D154EB71}" type="presOf" srcId="{33BF802E-4387-4E91-B0D9-012A40CE7FAE}" destId="{ACBBA9DB-D5CC-4D1E-B9DE-B6C765EC55B4}" srcOrd="0" destOrd="1" presId="urn:microsoft.com/office/officeart/2005/8/layout/cycle4"/>
    <dgm:cxn modelId="{7ABED354-74EE-497E-9529-3009F1857A21}" type="presOf" srcId="{FE9436AF-6F86-4118-BFF6-3D8FCA6CF3D0}" destId="{AADD1835-8E4E-4FDC-BAFF-803D81CED070}" srcOrd="0" destOrd="2" presId="urn:microsoft.com/office/officeart/2005/8/layout/cycle4"/>
    <dgm:cxn modelId="{340A08D0-582C-4CC3-9D58-DC176ADEAF52}" srcId="{E0B3B547-9525-4EFC-A454-83980EA83E17}" destId="{26ECDCA0-0CCC-4D50-837A-86153D841476}" srcOrd="2" destOrd="0" parTransId="{EB569243-299F-4F04-8082-12347BBC8831}" sibTransId="{9B1FF739-619E-476A-BB9D-D52B40252B93}"/>
    <dgm:cxn modelId="{A98E6F1D-9C7B-4E8C-8905-C2E8FF926290}" type="presOf" srcId="{F9995F83-2AFD-498C-AF03-C454DE9E7DA4}" destId="{AADD1835-8E4E-4FDC-BAFF-803D81CED070}" srcOrd="0" destOrd="0" presId="urn:microsoft.com/office/officeart/2005/8/layout/cycle4"/>
    <dgm:cxn modelId="{1AB1462A-ACD8-4E5F-A257-2230412C8457}" srcId="{BD83B3BE-970B-4B2D-910A-590CF789F6FA}" destId="{87643D9E-5436-4829-A4ED-585E8ED86108}" srcOrd="2" destOrd="0" parTransId="{BB83FCE3-BA1C-453A-B42F-40E742A7540D}" sibTransId="{F923C382-38A5-42FA-B288-B47F7D6B9E6D}"/>
    <dgm:cxn modelId="{1AADE714-80C6-40B6-9494-D216255281EF}" type="presOf" srcId="{33BF802E-4387-4E91-B0D9-012A40CE7FAE}" destId="{FC556857-AB26-41EE-A0E4-3D14001A98F6}" srcOrd="1" destOrd="1" presId="urn:microsoft.com/office/officeart/2005/8/layout/cycle4"/>
    <dgm:cxn modelId="{968BB83F-095A-45D3-867F-B9DAD2A49FC9}" srcId="{87643D9E-5436-4829-A4ED-585E8ED86108}" destId="{08876F2F-B378-4AC0-8946-B294D0FFE485}" srcOrd="0" destOrd="0" parTransId="{828E7ECA-111B-4950-B335-1EAE844A4B93}" sibTransId="{6F156B94-F37A-45C0-B5EE-B514501E3DA2}"/>
    <dgm:cxn modelId="{3572644B-A8D6-495C-92E8-E54278A5C212}" type="presOf" srcId="{26ECDCA0-0CCC-4D50-837A-86153D841476}" destId="{3AE3B97D-84A1-4086-AB28-69CFEE084075}" srcOrd="0" destOrd="2" presId="urn:microsoft.com/office/officeart/2005/8/layout/cycle4"/>
    <dgm:cxn modelId="{8DC14FB7-4D29-45D3-B850-2F38ED6D1D00}" type="presOf" srcId="{FE9436AF-6F86-4118-BFF6-3D8FCA6CF3D0}" destId="{6E246EC9-9011-4767-91F2-4CFF5F5B8F87}" srcOrd="1" destOrd="2" presId="urn:microsoft.com/office/officeart/2005/8/layout/cycle4"/>
    <dgm:cxn modelId="{15FBF68F-4FA9-4B74-A211-4079EE27F787}" type="presOf" srcId="{F9995F83-2AFD-498C-AF03-C454DE9E7DA4}" destId="{6E246EC9-9011-4767-91F2-4CFF5F5B8F87}" srcOrd="1" destOrd="0" presId="urn:microsoft.com/office/officeart/2005/8/layout/cycle4"/>
    <dgm:cxn modelId="{E7D126E5-0D31-4390-8C4F-AEEEB9C2E46E}" type="presOf" srcId="{08876F2F-B378-4AC0-8946-B294D0FFE485}" destId="{8B02F68D-063E-4084-9DC3-6BDC2CC1C732}" srcOrd="1" destOrd="0" presId="urn:microsoft.com/office/officeart/2005/8/layout/cycle4"/>
    <dgm:cxn modelId="{75DC5BC7-D3E1-41C6-BDD5-8B0E2A9AB06E}" srcId="{EE2A5219-C65F-4D6D-8D82-A97E3FF007E2}" destId="{F9995F83-2AFD-498C-AF03-C454DE9E7DA4}" srcOrd="0" destOrd="0" parTransId="{C844ABD5-12EC-4BEF-8E81-99A380F50721}" sibTransId="{1AC37C19-F2D1-47ED-A058-1712B4913B09}"/>
    <dgm:cxn modelId="{4CFCA4C3-FB86-4602-A923-991A158B954E}" srcId="{87643D9E-5436-4829-A4ED-585E8ED86108}" destId="{32C6F4B2-6C11-4C36-83AA-7214F13C0275}" srcOrd="1" destOrd="0" parTransId="{4505C25F-92D0-41CF-9CF7-ABDF7FB88A27}" sibTransId="{2501D9B7-00A7-4E0E-AB35-5E547F688221}"/>
    <dgm:cxn modelId="{B781567F-3EFF-41D1-A3B4-BAF630FCB96F}" type="presOf" srcId="{A54B3A25-6D5C-4DEA-A5A1-B90636E7DDDD}" destId="{ACBBA9DB-D5CC-4D1E-B9DE-B6C765EC55B4}" srcOrd="0" destOrd="0" presId="urn:microsoft.com/office/officeart/2005/8/layout/cycle4"/>
    <dgm:cxn modelId="{13B2E54F-5DCC-48AB-9B0D-2CAA7B41E2FC}" srcId="{BD83B3BE-970B-4B2D-910A-590CF789F6FA}" destId="{E0B3B547-9525-4EFC-A454-83980EA83E17}" srcOrd="1" destOrd="0" parTransId="{5756DDAE-0587-4353-90BE-66B4C8BAFA22}" sibTransId="{0DB5ED43-38BB-47AD-9590-AEB13BAC9DFB}"/>
    <dgm:cxn modelId="{DC786968-9954-44EA-99F9-560D8FCF33E1}" type="presOf" srcId="{26ECDCA0-0CCC-4D50-837A-86153D841476}" destId="{87A72783-C996-4342-AB42-E2DDD961F96F}" srcOrd="1" destOrd="2" presId="urn:microsoft.com/office/officeart/2005/8/layout/cycle4"/>
    <dgm:cxn modelId="{B0EC6CBF-AAD4-469A-9DAB-D6188E1F95C8}" type="presOf" srcId="{88AF3A67-C8B4-44BE-9981-2687411E5B80}" destId="{3AE3B97D-84A1-4086-AB28-69CFEE084075}" srcOrd="0" destOrd="1" presId="urn:microsoft.com/office/officeart/2005/8/layout/cycle4"/>
    <dgm:cxn modelId="{555078AF-2A36-4019-9966-6864C7945749}" srcId="{4FE5B4BC-523C-4793-985A-D7E1CB627F00}" destId="{33BF802E-4387-4E91-B0D9-012A40CE7FAE}" srcOrd="1" destOrd="0" parTransId="{1FC9D170-091B-49B8-BB19-9057D2595CDB}" sibTransId="{6853289D-D813-48DA-B511-12976F67D8B8}"/>
    <dgm:cxn modelId="{DC557655-2F74-414B-9ED7-9F1AFA6FD556}" srcId="{BD83B3BE-970B-4B2D-910A-590CF789F6FA}" destId="{4FE5B4BC-523C-4793-985A-D7E1CB627F00}" srcOrd="3" destOrd="0" parTransId="{F46329C5-9A66-4889-A92B-0451C9483BD6}" sibTransId="{5DB7953B-A890-43FA-9AE4-5FED9E826550}"/>
    <dgm:cxn modelId="{C40AAFAF-496C-43EC-9B62-7F3913FC65D6}" type="presOf" srcId="{32C6F4B2-6C11-4C36-83AA-7214F13C0275}" destId="{778AA4EE-794F-4381-8CB6-1AB654B79BE7}" srcOrd="0" destOrd="1" presId="urn:microsoft.com/office/officeart/2005/8/layout/cycle4"/>
    <dgm:cxn modelId="{02E13B2A-3D0C-47E8-9C18-585B1D89EC3D}" type="presParOf" srcId="{C31A201C-DCAA-4ADB-91F2-450198A30711}" destId="{1E183DA4-1836-4792-96CA-F774A32489AB}" srcOrd="0" destOrd="0" presId="urn:microsoft.com/office/officeart/2005/8/layout/cycle4"/>
    <dgm:cxn modelId="{373DD80B-3D27-4AAE-9B92-435CF32DA50D}" type="presParOf" srcId="{1E183DA4-1836-4792-96CA-F774A32489AB}" destId="{066C7502-1992-4C00-BBCF-8E2E4ECDCCDE}" srcOrd="0" destOrd="0" presId="urn:microsoft.com/office/officeart/2005/8/layout/cycle4"/>
    <dgm:cxn modelId="{C967A791-78E2-4388-96C3-9F9DDA396C9A}" type="presParOf" srcId="{066C7502-1992-4C00-BBCF-8E2E4ECDCCDE}" destId="{AADD1835-8E4E-4FDC-BAFF-803D81CED070}" srcOrd="0" destOrd="0" presId="urn:microsoft.com/office/officeart/2005/8/layout/cycle4"/>
    <dgm:cxn modelId="{A670C44D-A8A9-4177-BC83-0EBAD50A2391}" type="presParOf" srcId="{066C7502-1992-4C00-BBCF-8E2E4ECDCCDE}" destId="{6E246EC9-9011-4767-91F2-4CFF5F5B8F87}" srcOrd="1" destOrd="0" presId="urn:microsoft.com/office/officeart/2005/8/layout/cycle4"/>
    <dgm:cxn modelId="{2B177296-2646-42A0-BDC0-E03710E6B861}" type="presParOf" srcId="{1E183DA4-1836-4792-96CA-F774A32489AB}" destId="{FA7E511F-18D7-42A3-BFCB-9BEEE5AA305A}" srcOrd="1" destOrd="0" presId="urn:microsoft.com/office/officeart/2005/8/layout/cycle4"/>
    <dgm:cxn modelId="{2AD0461D-6172-4346-8760-006F8602C1D1}" type="presParOf" srcId="{FA7E511F-18D7-42A3-BFCB-9BEEE5AA305A}" destId="{3AE3B97D-84A1-4086-AB28-69CFEE084075}" srcOrd="0" destOrd="0" presId="urn:microsoft.com/office/officeart/2005/8/layout/cycle4"/>
    <dgm:cxn modelId="{2CBE084C-5997-4B0E-9CEF-AC74E9111986}" type="presParOf" srcId="{FA7E511F-18D7-42A3-BFCB-9BEEE5AA305A}" destId="{87A72783-C996-4342-AB42-E2DDD961F96F}" srcOrd="1" destOrd="0" presId="urn:microsoft.com/office/officeart/2005/8/layout/cycle4"/>
    <dgm:cxn modelId="{8634C595-D690-4869-83CB-0E38E98B5FC7}" type="presParOf" srcId="{1E183DA4-1836-4792-96CA-F774A32489AB}" destId="{C6F53641-C2F9-4285-BC62-E98B5104291C}" srcOrd="2" destOrd="0" presId="urn:microsoft.com/office/officeart/2005/8/layout/cycle4"/>
    <dgm:cxn modelId="{6186D292-EE4A-4232-A0ED-144F90E534C7}" type="presParOf" srcId="{C6F53641-C2F9-4285-BC62-E98B5104291C}" destId="{778AA4EE-794F-4381-8CB6-1AB654B79BE7}" srcOrd="0" destOrd="0" presId="urn:microsoft.com/office/officeart/2005/8/layout/cycle4"/>
    <dgm:cxn modelId="{CDF543B7-D56F-4AF4-94C8-1A7DC5D44789}" type="presParOf" srcId="{C6F53641-C2F9-4285-BC62-E98B5104291C}" destId="{8B02F68D-063E-4084-9DC3-6BDC2CC1C732}" srcOrd="1" destOrd="0" presId="urn:microsoft.com/office/officeart/2005/8/layout/cycle4"/>
    <dgm:cxn modelId="{B163D162-31A9-4139-B404-877F469B3A29}" type="presParOf" srcId="{1E183DA4-1836-4792-96CA-F774A32489AB}" destId="{B92CB5EF-DC6B-4277-B416-BE5DB2181DF5}" srcOrd="3" destOrd="0" presId="urn:microsoft.com/office/officeart/2005/8/layout/cycle4"/>
    <dgm:cxn modelId="{67D3C0F4-6638-4740-8AA7-4B8BAB282A07}" type="presParOf" srcId="{B92CB5EF-DC6B-4277-B416-BE5DB2181DF5}" destId="{ACBBA9DB-D5CC-4D1E-B9DE-B6C765EC55B4}" srcOrd="0" destOrd="0" presId="urn:microsoft.com/office/officeart/2005/8/layout/cycle4"/>
    <dgm:cxn modelId="{1497D0CC-DFE0-4F5B-B1A1-BC1811572AB5}" type="presParOf" srcId="{B92CB5EF-DC6B-4277-B416-BE5DB2181DF5}" destId="{FC556857-AB26-41EE-A0E4-3D14001A98F6}" srcOrd="1" destOrd="0" presId="urn:microsoft.com/office/officeart/2005/8/layout/cycle4"/>
    <dgm:cxn modelId="{A2AA029B-D2A4-4ED2-832A-E4ADB316A4E8}" type="presParOf" srcId="{1E183DA4-1836-4792-96CA-F774A32489AB}" destId="{C656B8DF-B72B-447F-A75E-4650D4062CB6}" srcOrd="4" destOrd="0" presId="urn:microsoft.com/office/officeart/2005/8/layout/cycle4"/>
    <dgm:cxn modelId="{78283569-7787-4FA0-840F-6D764A06E294}" type="presParOf" srcId="{C31A201C-DCAA-4ADB-91F2-450198A30711}" destId="{4717C46A-002F-404C-9A10-D49A5DF87A7E}" srcOrd="1" destOrd="0" presId="urn:microsoft.com/office/officeart/2005/8/layout/cycle4"/>
    <dgm:cxn modelId="{6E22D498-C745-4338-B30A-944ECCABD613}" type="presParOf" srcId="{4717C46A-002F-404C-9A10-D49A5DF87A7E}" destId="{E1728B8B-E0B6-496C-9784-48D534BF7BC5}" srcOrd="0" destOrd="0" presId="urn:microsoft.com/office/officeart/2005/8/layout/cycle4"/>
    <dgm:cxn modelId="{787BEBAF-BED8-42F5-A163-4FDFA4A50661}" type="presParOf" srcId="{4717C46A-002F-404C-9A10-D49A5DF87A7E}" destId="{4BAB1D15-0B1D-4CFE-ADB9-C6CA7A1D5CDD}" srcOrd="1" destOrd="0" presId="urn:microsoft.com/office/officeart/2005/8/layout/cycle4"/>
    <dgm:cxn modelId="{0ECD57D8-EA8D-40CF-A9E5-513C6B2B7198}" type="presParOf" srcId="{4717C46A-002F-404C-9A10-D49A5DF87A7E}" destId="{672BC880-B0FF-4CD9-87FC-8C5A3F672BC1}" srcOrd="2" destOrd="0" presId="urn:microsoft.com/office/officeart/2005/8/layout/cycle4"/>
    <dgm:cxn modelId="{3DDB36B1-1A1D-472A-9F65-97575F9C4F4E}" type="presParOf" srcId="{4717C46A-002F-404C-9A10-D49A5DF87A7E}" destId="{12A1D71D-68FB-4729-A544-81A55D902AB7}" srcOrd="3" destOrd="0" presId="urn:microsoft.com/office/officeart/2005/8/layout/cycle4"/>
    <dgm:cxn modelId="{55C38D73-BBAD-46DF-9F4D-634F97017C09}" type="presParOf" srcId="{4717C46A-002F-404C-9A10-D49A5DF87A7E}" destId="{697356E4-62D3-4C24-967F-E407FC0DD735}" srcOrd="4" destOrd="0" presId="urn:microsoft.com/office/officeart/2005/8/layout/cycle4"/>
    <dgm:cxn modelId="{A51789BE-366F-4E25-B24C-FB0DFCB90E9A}" type="presParOf" srcId="{C31A201C-DCAA-4ADB-91F2-450198A30711}" destId="{B1176554-7C38-4D47-92BF-7219C1E1867E}" srcOrd="2" destOrd="0" presId="urn:microsoft.com/office/officeart/2005/8/layout/cycle4"/>
    <dgm:cxn modelId="{15EDC9F4-8A18-4D62-8F40-CBD8BB4E1CC9}" type="presParOf" srcId="{C31A201C-DCAA-4ADB-91F2-450198A30711}" destId="{3E7D4AFE-0D5A-4646-B27B-EAA58FFDABB9}"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9D6687-D1D2-4CC5-9FB9-0A258CF66BDD}" type="doc">
      <dgm:prSet loTypeId="urn:microsoft.com/office/officeart/2008/layout/VerticalCurvedList" loCatId="list" qsTypeId="urn:microsoft.com/office/officeart/2005/8/quickstyle/simple1" qsCatId="simple" csTypeId="urn:microsoft.com/office/officeart/2005/8/colors/accent3_3" csCatId="accent3" phldr="1"/>
      <dgm:spPr/>
      <dgm:t>
        <a:bodyPr/>
        <a:lstStyle/>
        <a:p>
          <a:endParaRPr lang="en-US"/>
        </a:p>
      </dgm:t>
    </dgm:pt>
    <dgm:pt modelId="{B69F2FD0-6F5C-4953-AC64-356FCE6302AC}">
      <dgm:prSet/>
      <dgm:spPr>
        <a:solidFill>
          <a:schemeClr val="accent3">
            <a:lumMod val="75000"/>
          </a:schemeClr>
        </a:solidFill>
      </dgm:spPr>
      <dgm:t>
        <a:bodyPr/>
        <a:lstStyle/>
        <a:p>
          <a:r>
            <a:rPr lang="vi-VN" b="0" i="0" dirty="0">
              <a:solidFill>
                <a:schemeClr val="bg1"/>
              </a:solidFill>
            </a:rPr>
            <a:t>Thứ nhất, Việt Nam cần tìm các nguồn tài trợ từ bên ngoài để bù đắp cho vấn đề thâm hụt và phát triển kinh tế đất nước. </a:t>
          </a:r>
          <a:endParaRPr lang="en-US" i="0" dirty="0">
            <a:solidFill>
              <a:schemeClr val="bg1"/>
            </a:solidFill>
          </a:endParaRPr>
        </a:p>
      </dgm:t>
    </dgm:pt>
    <dgm:pt modelId="{16B2B43F-6D2B-43E3-8725-074CD8F09821}" type="parTrans" cxnId="{B096A6D7-8B6E-426F-ACEB-C4C8F23C575F}">
      <dgm:prSet/>
      <dgm:spPr/>
      <dgm:t>
        <a:bodyPr/>
        <a:lstStyle/>
        <a:p>
          <a:endParaRPr lang="en-US" i="0"/>
        </a:p>
      </dgm:t>
    </dgm:pt>
    <dgm:pt modelId="{281F2C72-8321-42AC-BFA5-46FC0E4F1D5F}" type="sibTrans" cxnId="{B096A6D7-8B6E-426F-ACEB-C4C8F23C575F}">
      <dgm:prSet/>
      <dgm:spPr/>
      <dgm:t>
        <a:bodyPr/>
        <a:lstStyle/>
        <a:p>
          <a:endParaRPr lang="en-US" i="0"/>
        </a:p>
      </dgm:t>
    </dgm:pt>
    <dgm:pt modelId="{78E6DA33-6F3F-4192-8923-B94613DDDC6F}">
      <dgm:prSet/>
      <dgm:spPr>
        <a:solidFill>
          <a:schemeClr val="accent3">
            <a:lumMod val="75000"/>
          </a:schemeClr>
        </a:solidFill>
      </dgm:spPr>
      <dgm:t>
        <a:bodyPr/>
        <a:lstStyle/>
        <a:p>
          <a:r>
            <a:rPr lang="vi-VN" b="0" i="0" dirty="0">
              <a:solidFill>
                <a:schemeClr val="bg1"/>
              </a:solidFill>
            </a:rPr>
            <a:t>Thứ hai, các ưu đãi cho Việt Nam khi tham gia vào các tổ chức như SEV, WTO,... </a:t>
          </a:r>
          <a:endParaRPr lang="en-US" i="0" dirty="0">
            <a:solidFill>
              <a:schemeClr val="bg1"/>
            </a:solidFill>
          </a:endParaRPr>
        </a:p>
      </dgm:t>
    </dgm:pt>
    <dgm:pt modelId="{ABC5B8B7-29D8-426C-ABF3-0F1647943F96}" type="parTrans" cxnId="{55B1472C-C698-4211-A9E5-1EC2D9EBA88A}">
      <dgm:prSet/>
      <dgm:spPr/>
      <dgm:t>
        <a:bodyPr/>
        <a:lstStyle/>
        <a:p>
          <a:endParaRPr lang="en-US" i="0"/>
        </a:p>
      </dgm:t>
    </dgm:pt>
    <dgm:pt modelId="{0F2963F7-5044-466E-BB94-D3E828D6111D}" type="sibTrans" cxnId="{55B1472C-C698-4211-A9E5-1EC2D9EBA88A}">
      <dgm:prSet/>
      <dgm:spPr/>
      <dgm:t>
        <a:bodyPr/>
        <a:lstStyle/>
        <a:p>
          <a:endParaRPr lang="en-US" i="0"/>
        </a:p>
      </dgm:t>
    </dgm:pt>
    <dgm:pt modelId="{4C2C5410-6E7E-4042-A9E1-79324AC4AAA5}">
      <dgm:prSet/>
      <dgm:spPr>
        <a:solidFill>
          <a:schemeClr val="accent3">
            <a:lumMod val="75000"/>
          </a:schemeClr>
        </a:solidFill>
      </dgm:spPr>
      <dgm:t>
        <a:bodyPr/>
        <a:lstStyle/>
        <a:p>
          <a:r>
            <a:rPr lang="vi-VN" b="0" i="0" dirty="0">
              <a:solidFill>
                <a:schemeClr val="bg1"/>
              </a:solidFill>
            </a:rPr>
            <a:t>Thứ ba, luật pháp cũng như công tác quản lý nợ nước ngoài của Việt Nam chưa hiệu quả và thực sự chặt chẽ </a:t>
          </a:r>
          <a:endParaRPr lang="en-US" i="0" dirty="0">
            <a:solidFill>
              <a:schemeClr val="bg1"/>
            </a:solidFill>
          </a:endParaRPr>
        </a:p>
      </dgm:t>
    </dgm:pt>
    <dgm:pt modelId="{F0173423-4AC4-471C-9AB2-EADEA5C99229}" type="parTrans" cxnId="{A23EE666-08BE-402C-A395-358F7C1E8B0B}">
      <dgm:prSet/>
      <dgm:spPr/>
      <dgm:t>
        <a:bodyPr/>
        <a:lstStyle/>
        <a:p>
          <a:endParaRPr lang="en-US" i="0"/>
        </a:p>
      </dgm:t>
    </dgm:pt>
    <dgm:pt modelId="{5C6BA48E-2F50-486E-8BFE-266C6206305D}" type="sibTrans" cxnId="{A23EE666-08BE-402C-A395-358F7C1E8B0B}">
      <dgm:prSet/>
      <dgm:spPr/>
      <dgm:t>
        <a:bodyPr/>
        <a:lstStyle/>
        <a:p>
          <a:endParaRPr lang="en-US" i="0"/>
        </a:p>
      </dgm:t>
    </dgm:pt>
    <dgm:pt modelId="{461DE46E-BA6C-4CBE-BC62-726E9FE0BE9B}">
      <dgm:prSet/>
      <dgm:spPr>
        <a:solidFill>
          <a:schemeClr val="accent3">
            <a:lumMod val="75000"/>
          </a:schemeClr>
        </a:solidFill>
      </dgm:spPr>
      <dgm:t>
        <a:bodyPr/>
        <a:lstStyle/>
        <a:p>
          <a:r>
            <a:rPr lang="vi-VN" b="0" i="0" dirty="0">
              <a:solidFill>
                <a:schemeClr val="bg1"/>
              </a:solidFill>
            </a:rPr>
            <a:t>Thứ tư, thâm hụt ngân sách quốc gia </a:t>
          </a:r>
          <a:endParaRPr lang="en-US" i="0" dirty="0">
            <a:solidFill>
              <a:schemeClr val="bg1"/>
            </a:solidFill>
          </a:endParaRPr>
        </a:p>
      </dgm:t>
    </dgm:pt>
    <dgm:pt modelId="{6B16F4D1-22EE-4D16-88AE-F3AAF3D1A79A}" type="parTrans" cxnId="{960907E7-9552-4A97-AAC6-C9E52DDA5184}">
      <dgm:prSet/>
      <dgm:spPr/>
      <dgm:t>
        <a:bodyPr/>
        <a:lstStyle/>
        <a:p>
          <a:endParaRPr lang="en-US" i="0"/>
        </a:p>
      </dgm:t>
    </dgm:pt>
    <dgm:pt modelId="{C8AF5749-929B-4CC0-9BAA-C57F512B130A}" type="sibTrans" cxnId="{960907E7-9552-4A97-AAC6-C9E52DDA5184}">
      <dgm:prSet/>
      <dgm:spPr/>
      <dgm:t>
        <a:bodyPr/>
        <a:lstStyle/>
        <a:p>
          <a:endParaRPr lang="en-US" i="0"/>
        </a:p>
      </dgm:t>
    </dgm:pt>
    <dgm:pt modelId="{5AE88382-8A9D-4279-99DB-82B340E5A0AA}" type="pres">
      <dgm:prSet presAssocID="{5D9D6687-D1D2-4CC5-9FB9-0A258CF66BDD}" presName="Name0" presStyleCnt="0">
        <dgm:presLayoutVars>
          <dgm:chMax val="7"/>
          <dgm:chPref val="7"/>
          <dgm:dir/>
        </dgm:presLayoutVars>
      </dgm:prSet>
      <dgm:spPr/>
      <dgm:t>
        <a:bodyPr/>
        <a:lstStyle/>
        <a:p>
          <a:endParaRPr lang="en-US"/>
        </a:p>
      </dgm:t>
    </dgm:pt>
    <dgm:pt modelId="{B23B8029-42E5-43A0-A759-5838190BB2F8}" type="pres">
      <dgm:prSet presAssocID="{5D9D6687-D1D2-4CC5-9FB9-0A258CF66BDD}" presName="Name1" presStyleCnt="0"/>
      <dgm:spPr/>
    </dgm:pt>
    <dgm:pt modelId="{0DC5CB7E-42DB-4299-A834-6A92BD4D6797}" type="pres">
      <dgm:prSet presAssocID="{5D9D6687-D1D2-4CC5-9FB9-0A258CF66BDD}" presName="cycle" presStyleCnt="0"/>
      <dgm:spPr/>
    </dgm:pt>
    <dgm:pt modelId="{CB32566C-533F-4B53-A5CB-6B40C0A346B8}" type="pres">
      <dgm:prSet presAssocID="{5D9D6687-D1D2-4CC5-9FB9-0A258CF66BDD}" presName="srcNode" presStyleLbl="node1" presStyleIdx="0" presStyleCnt="4"/>
      <dgm:spPr/>
    </dgm:pt>
    <dgm:pt modelId="{C6315C41-3F41-4568-90A0-153A77BD51E1}" type="pres">
      <dgm:prSet presAssocID="{5D9D6687-D1D2-4CC5-9FB9-0A258CF66BDD}" presName="conn" presStyleLbl="parChTrans1D2" presStyleIdx="0" presStyleCnt="1"/>
      <dgm:spPr/>
      <dgm:t>
        <a:bodyPr/>
        <a:lstStyle/>
        <a:p>
          <a:endParaRPr lang="en-US"/>
        </a:p>
      </dgm:t>
    </dgm:pt>
    <dgm:pt modelId="{A7EAC32C-FAB2-4D22-B2E1-D75334C1B7D2}" type="pres">
      <dgm:prSet presAssocID="{5D9D6687-D1D2-4CC5-9FB9-0A258CF66BDD}" presName="extraNode" presStyleLbl="node1" presStyleIdx="0" presStyleCnt="4"/>
      <dgm:spPr/>
    </dgm:pt>
    <dgm:pt modelId="{74E03738-CD58-4B87-8ED1-A9BEC4D8542E}" type="pres">
      <dgm:prSet presAssocID="{5D9D6687-D1D2-4CC5-9FB9-0A258CF66BDD}" presName="dstNode" presStyleLbl="node1" presStyleIdx="0" presStyleCnt="4"/>
      <dgm:spPr/>
    </dgm:pt>
    <dgm:pt modelId="{1B556E8A-533C-409C-9324-D7E1B4307032}" type="pres">
      <dgm:prSet presAssocID="{B69F2FD0-6F5C-4953-AC64-356FCE6302AC}" presName="text_1" presStyleLbl="node1" presStyleIdx="0" presStyleCnt="4">
        <dgm:presLayoutVars>
          <dgm:bulletEnabled val="1"/>
        </dgm:presLayoutVars>
      </dgm:prSet>
      <dgm:spPr/>
      <dgm:t>
        <a:bodyPr/>
        <a:lstStyle/>
        <a:p>
          <a:endParaRPr lang="en-US"/>
        </a:p>
      </dgm:t>
    </dgm:pt>
    <dgm:pt modelId="{4A802C2D-91E0-437A-9288-5F2059B6582C}" type="pres">
      <dgm:prSet presAssocID="{B69F2FD0-6F5C-4953-AC64-356FCE6302AC}" presName="accent_1" presStyleCnt="0"/>
      <dgm:spPr/>
    </dgm:pt>
    <dgm:pt modelId="{46C05182-ACF6-404D-8448-759256A6F75C}" type="pres">
      <dgm:prSet presAssocID="{B69F2FD0-6F5C-4953-AC64-356FCE6302AC}" presName="accentRepeatNode" presStyleLbl="solidFgAcc1" presStyleIdx="0" presStyleCnt="4"/>
      <dgm:spPr/>
    </dgm:pt>
    <dgm:pt modelId="{6C292093-5EA9-41AF-9A6E-AFE94520711C}" type="pres">
      <dgm:prSet presAssocID="{78E6DA33-6F3F-4192-8923-B94613DDDC6F}" presName="text_2" presStyleLbl="node1" presStyleIdx="1" presStyleCnt="4">
        <dgm:presLayoutVars>
          <dgm:bulletEnabled val="1"/>
        </dgm:presLayoutVars>
      </dgm:prSet>
      <dgm:spPr/>
      <dgm:t>
        <a:bodyPr/>
        <a:lstStyle/>
        <a:p>
          <a:endParaRPr lang="en-US"/>
        </a:p>
      </dgm:t>
    </dgm:pt>
    <dgm:pt modelId="{7B4CB3AA-B6B8-47DC-81AF-B36F899D9BC6}" type="pres">
      <dgm:prSet presAssocID="{78E6DA33-6F3F-4192-8923-B94613DDDC6F}" presName="accent_2" presStyleCnt="0"/>
      <dgm:spPr/>
    </dgm:pt>
    <dgm:pt modelId="{DAE2A6EC-D488-44D0-8C0C-3FFD515A7C8B}" type="pres">
      <dgm:prSet presAssocID="{78E6DA33-6F3F-4192-8923-B94613DDDC6F}" presName="accentRepeatNode" presStyleLbl="solidFgAcc1" presStyleIdx="1" presStyleCnt="4"/>
      <dgm:spPr/>
    </dgm:pt>
    <dgm:pt modelId="{70EF2158-3106-4698-BB52-FA2F1ABD6A15}" type="pres">
      <dgm:prSet presAssocID="{4C2C5410-6E7E-4042-A9E1-79324AC4AAA5}" presName="text_3" presStyleLbl="node1" presStyleIdx="2" presStyleCnt="4">
        <dgm:presLayoutVars>
          <dgm:bulletEnabled val="1"/>
        </dgm:presLayoutVars>
      </dgm:prSet>
      <dgm:spPr/>
      <dgm:t>
        <a:bodyPr/>
        <a:lstStyle/>
        <a:p>
          <a:endParaRPr lang="en-US"/>
        </a:p>
      </dgm:t>
    </dgm:pt>
    <dgm:pt modelId="{C790B6A2-87FA-48B1-B2A9-89AD73D1E4A4}" type="pres">
      <dgm:prSet presAssocID="{4C2C5410-6E7E-4042-A9E1-79324AC4AAA5}" presName="accent_3" presStyleCnt="0"/>
      <dgm:spPr/>
    </dgm:pt>
    <dgm:pt modelId="{33D45259-A408-4378-BBB5-CF7208FB07C9}" type="pres">
      <dgm:prSet presAssocID="{4C2C5410-6E7E-4042-A9E1-79324AC4AAA5}" presName="accentRepeatNode" presStyleLbl="solidFgAcc1" presStyleIdx="2" presStyleCnt="4"/>
      <dgm:spPr/>
    </dgm:pt>
    <dgm:pt modelId="{D48E6454-3A7D-448D-8878-23D1C20C9CAC}" type="pres">
      <dgm:prSet presAssocID="{461DE46E-BA6C-4CBE-BC62-726E9FE0BE9B}" presName="text_4" presStyleLbl="node1" presStyleIdx="3" presStyleCnt="4" custLinFactNeighborX="-263">
        <dgm:presLayoutVars>
          <dgm:bulletEnabled val="1"/>
        </dgm:presLayoutVars>
      </dgm:prSet>
      <dgm:spPr/>
      <dgm:t>
        <a:bodyPr/>
        <a:lstStyle/>
        <a:p>
          <a:endParaRPr lang="en-US"/>
        </a:p>
      </dgm:t>
    </dgm:pt>
    <dgm:pt modelId="{01ECA3F8-AE33-4311-9B95-86D85EC6C1F5}" type="pres">
      <dgm:prSet presAssocID="{461DE46E-BA6C-4CBE-BC62-726E9FE0BE9B}" presName="accent_4" presStyleCnt="0"/>
      <dgm:spPr/>
    </dgm:pt>
    <dgm:pt modelId="{B0E62D9D-B385-43AC-97A8-DC6535B19B5F}" type="pres">
      <dgm:prSet presAssocID="{461DE46E-BA6C-4CBE-BC62-726E9FE0BE9B}" presName="accentRepeatNode" presStyleLbl="solidFgAcc1" presStyleIdx="3" presStyleCnt="4"/>
      <dgm:spPr/>
    </dgm:pt>
  </dgm:ptLst>
  <dgm:cxnLst>
    <dgm:cxn modelId="{A23EE666-08BE-402C-A395-358F7C1E8B0B}" srcId="{5D9D6687-D1D2-4CC5-9FB9-0A258CF66BDD}" destId="{4C2C5410-6E7E-4042-A9E1-79324AC4AAA5}" srcOrd="2" destOrd="0" parTransId="{F0173423-4AC4-471C-9AB2-EADEA5C99229}" sibTransId="{5C6BA48E-2F50-486E-8BFE-266C6206305D}"/>
    <dgm:cxn modelId="{925A7ACE-837E-485F-B288-6BE756ADED6D}" type="presOf" srcId="{B69F2FD0-6F5C-4953-AC64-356FCE6302AC}" destId="{1B556E8A-533C-409C-9324-D7E1B4307032}" srcOrd="0" destOrd="0" presId="urn:microsoft.com/office/officeart/2008/layout/VerticalCurvedList"/>
    <dgm:cxn modelId="{55B1472C-C698-4211-A9E5-1EC2D9EBA88A}" srcId="{5D9D6687-D1D2-4CC5-9FB9-0A258CF66BDD}" destId="{78E6DA33-6F3F-4192-8923-B94613DDDC6F}" srcOrd="1" destOrd="0" parTransId="{ABC5B8B7-29D8-426C-ABF3-0F1647943F96}" sibTransId="{0F2963F7-5044-466E-BB94-D3E828D6111D}"/>
    <dgm:cxn modelId="{99CDACD1-D612-446B-930D-A9FA9AC87C89}" type="presOf" srcId="{78E6DA33-6F3F-4192-8923-B94613DDDC6F}" destId="{6C292093-5EA9-41AF-9A6E-AFE94520711C}" srcOrd="0" destOrd="0" presId="urn:microsoft.com/office/officeart/2008/layout/VerticalCurvedList"/>
    <dgm:cxn modelId="{B096A6D7-8B6E-426F-ACEB-C4C8F23C575F}" srcId="{5D9D6687-D1D2-4CC5-9FB9-0A258CF66BDD}" destId="{B69F2FD0-6F5C-4953-AC64-356FCE6302AC}" srcOrd="0" destOrd="0" parTransId="{16B2B43F-6D2B-43E3-8725-074CD8F09821}" sibTransId="{281F2C72-8321-42AC-BFA5-46FC0E4F1D5F}"/>
    <dgm:cxn modelId="{4A10B3DC-9AC5-4561-BAB6-C85D93C0EF71}" type="presOf" srcId="{4C2C5410-6E7E-4042-A9E1-79324AC4AAA5}" destId="{70EF2158-3106-4698-BB52-FA2F1ABD6A15}" srcOrd="0" destOrd="0" presId="urn:microsoft.com/office/officeart/2008/layout/VerticalCurvedList"/>
    <dgm:cxn modelId="{B56B8BCE-D7C1-4434-8528-060CA6254C70}" type="presOf" srcId="{281F2C72-8321-42AC-BFA5-46FC0E4F1D5F}" destId="{C6315C41-3F41-4568-90A0-153A77BD51E1}" srcOrd="0" destOrd="0" presId="urn:microsoft.com/office/officeart/2008/layout/VerticalCurvedList"/>
    <dgm:cxn modelId="{43086363-E74B-4E0D-980D-6F469FD76E95}" type="presOf" srcId="{5D9D6687-D1D2-4CC5-9FB9-0A258CF66BDD}" destId="{5AE88382-8A9D-4279-99DB-82B340E5A0AA}" srcOrd="0" destOrd="0" presId="urn:microsoft.com/office/officeart/2008/layout/VerticalCurvedList"/>
    <dgm:cxn modelId="{960907E7-9552-4A97-AAC6-C9E52DDA5184}" srcId="{5D9D6687-D1D2-4CC5-9FB9-0A258CF66BDD}" destId="{461DE46E-BA6C-4CBE-BC62-726E9FE0BE9B}" srcOrd="3" destOrd="0" parTransId="{6B16F4D1-22EE-4D16-88AE-F3AAF3D1A79A}" sibTransId="{C8AF5749-929B-4CC0-9BAA-C57F512B130A}"/>
    <dgm:cxn modelId="{51913705-7B7D-4AEB-84B1-745098EBC329}" type="presOf" srcId="{461DE46E-BA6C-4CBE-BC62-726E9FE0BE9B}" destId="{D48E6454-3A7D-448D-8878-23D1C20C9CAC}" srcOrd="0" destOrd="0" presId="urn:microsoft.com/office/officeart/2008/layout/VerticalCurvedList"/>
    <dgm:cxn modelId="{4736C30C-8930-40CA-9620-0292ADF93B23}" type="presParOf" srcId="{5AE88382-8A9D-4279-99DB-82B340E5A0AA}" destId="{B23B8029-42E5-43A0-A759-5838190BB2F8}" srcOrd="0" destOrd="0" presId="urn:microsoft.com/office/officeart/2008/layout/VerticalCurvedList"/>
    <dgm:cxn modelId="{89CFED94-4CB2-4ED6-B287-1B828B59BD8F}" type="presParOf" srcId="{B23B8029-42E5-43A0-A759-5838190BB2F8}" destId="{0DC5CB7E-42DB-4299-A834-6A92BD4D6797}" srcOrd="0" destOrd="0" presId="urn:microsoft.com/office/officeart/2008/layout/VerticalCurvedList"/>
    <dgm:cxn modelId="{C99075B0-4A2D-4298-9478-81413E72C652}" type="presParOf" srcId="{0DC5CB7E-42DB-4299-A834-6A92BD4D6797}" destId="{CB32566C-533F-4B53-A5CB-6B40C0A346B8}" srcOrd="0" destOrd="0" presId="urn:microsoft.com/office/officeart/2008/layout/VerticalCurvedList"/>
    <dgm:cxn modelId="{1FEF5C88-650F-4347-A2BF-625A81125ED6}" type="presParOf" srcId="{0DC5CB7E-42DB-4299-A834-6A92BD4D6797}" destId="{C6315C41-3F41-4568-90A0-153A77BD51E1}" srcOrd="1" destOrd="0" presId="urn:microsoft.com/office/officeart/2008/layout/VerticalCurvedList"/>
    <dgm:cxn modelId="{98A0FE06-C826-4007-B47E-97FE5AF2C345}" type="presParOf" srcId="{0DC5CB7E-42DB-4299-A834-6A92BD4D6797}" destId="{A7EAC32C-FAB2-4D22-B2E1-D75334C1B7D2}" srcOrd="2" destOrd="0" presId="urn:microsoft.com/office/officeart/2008/layout/VerticalCurvedList"/>
    <dgm:cxn modelId="{6CB0637A-28A6-4DD0-A0F5-CFCDEBA42D21}" type="presParOf" srcId="{0DC5CB7E-42DB-4299-A834-6A92BD4D6797}" destId="{74E03738-CD58-4B87-8ED1-A9BEC4D8542E}" srcOrd="3" destOrd="0" presId="urn:microsoft.com/office/officeart/2008/layout/VerticalCurvedList"/>
    <dgm:cxn modelId="{7AFBF362-137E-4F72-ACD2-81F3B5C1165F}" type="presParOf" srcId="{B23B8029-42E5-43A0-A759-5838190BB2F8}" destId="{1B556E8A-533C-409C-9324-D7E1B4307032}" srcOrd="1" destOrd="0" presId="urn:microsoft.com/office/officeart/2008/layout/VerticalCurvedList"/>
    <dgm:cxn modelId="{0C34D534-2585-4F16-AB87-CEE5FB19B1E2}" type="presParOf" srcId="{B23B8029-42E5-43A0-A759-5838190BB2F8}" destId="{4A802C2D-91E0-437A-9288-5F2059B6582C}" srcOrd="2" destOrd="0" presId="urn:microsoft.com/office/officeart/2008/layout/VerticalCurvedList"/>
    <dgm:cxn modelId="{F1183C55-C9CE-4AB2-A95C-108F5FF1AB1F}" type="presParOf" srcId="{4A802C2D-91E0-437A-9288-5F2059B6582C}" destId="{46C05182-ACF6-404D-8448-759256A6F75C}" srcOrd="0" destOrd="0" presId="urn:microsoft.com/office/officeart/2008/layout/VerticalCurvedList"/>
    <dgm:cxn modelId="{86EB79FF-8D15-442E-8565-4CF1C8F5E333}" type="presParOf" srcId="{B23B8029-42E5-43A0-A759-5838190BB2F8}" destId="{6C292093-5EA9-41AF-9A6E-AFE94520711C}" srcOrd="3" destOrd="0" presId="urn:microsoft.com/office/officeart/2008/layout/VerticalCurvedList"/>
    <dgm:cxn modelId="{2450638E-9BEF-4A87-B330-F13F1CD5F1B9}" type="presParOf" srcId="{B23B8029-42E5-43A0-A759-5838190BB2F8}" destId="{7B4CB3AA-B6B8-47DC-81AF-B36F899D9BC6}" srcOrd="4" destOrd="0" presId="urn:microsoft.com/office/officeart/2008/layout/VerticalCurvedList"/>
    <dgm:cxn modelId="{D2E9FD37-6854-407A-A0BD-C709FAA5D8C2}" type="presParOf" srcId="{7B4CB3AA-B6B8-47DC-81AF-B36F899D9BC6}" destId="{DAE2A6EC-D488-44D0-8C0C-3FFD515A7C8B}" srcOrd="0" destOrd="0" presId="urn:microsoft.com/office/officeart/2008/layout/VerticalCurvedList"/>
    <dgm:cxn modelId="{5ECBB977-7749-4011-9412-D004458BCC1E}" type="presParOf" srcId="{B23B8029-42E5-43A0-A759-5838190BB2F8}" destId="{70EF2158-3106-4698-BB52-FA2F1ABD6A15}" srcOrd="5" destOrd="0" presId="urn:microsoft.com/office/officeart/2008/layout/VerticalCurvedList"/>
    <dgm:cxn modelId="{57338F49-FA67-415B-94BB-EE7E670ADD77}" type="presParOf" srcId="{B23B8029-42E5-43A0-A759-5838190BB2F8}" destId="{C790B6A2-87FA-48B1-B2A9-89AD73D1E4A4}" srcOrd="6" destOrd="0" presId="urn:microsoft.com/office/officeart/2008/layout/VerticalCurvedList"/>
    <dgm:cxn modelId="{97753207-3E48-4040-A837-93ACD1545086}" type="presParOf" srcId="{C790B6A2-87FA-48B1-B2A9-89AD73D1E4A4}" destId="{33D45259-A408-4378-BBB5-CF7208FB07C9}" srcOrd="0" destOrd="0" presId="urn:microsoft.com/office/officeart/2008/layout/VerticalCurvedList"/>
    <dgm:cxn modelId="{CB1FB854-C416-430D-9B2F-0C1B350EF21D}" type="presParOf" srcId="{B23B8029-42E5-43A0-A759-5838190BB2F8}" destId="{D48E6454-3A7D-448D-8878-23D1C20C9CAC}" srcOrd="7" destOrd="0" presId="urn:microsoft.com/office/officeart/2008/layout/VerticalCurvedList"/>
    <dgm:cxn modelId="{51A398B1-F5FE-49E7-8B42-CD974927BAC0}" type="presParOf" srcId="{B23B8029-42E5-43A0-A759-5838190BB2F8}" destId="{01ECA3F8-AE33-4311-9B95-86D85EC6C1F5}" srcOrd="8" destOrd="0" presId="urn:microsoft.com/office/officeart/2008/layout/VerticalCurvedList"/>
    <dgm:cxn modelId="{65A4D2C9-415D-4A5D-AE33-64334EB146BA}" type="presParOf" srcId="{01ECA3F8-AE33-4311-9B95-86D85EC6C1F5}" destId="{B0E62D9D-B385-43AC-97A8-DC6535B19B5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C47AE3-A6EF-4309-9E52-64ED3DAFD64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8AD63F52-2F93-473E-8A62-AED500D71378}">
      <dgm:prSet phldrT="[Text]"/>
      <dgm:spPr>
        <a:ln>
          <a:solidFill>
            <a:schemeClr val="accent3">
              <a:lumMod val="50000"/>
            </a:schemeClr>
          </a:solidFill>
        </a:ln>
      </dgm:spPr>
      <dgm:t>
        <a:bodyPr/>
        <a:lstStyle/>
        <a:p>
          <a:r>
            <a:rPr lang="en-US" dirty="0" err="1"/>
            <a:t>Quản</a:t>
          </a:r>
          <a:r>
            <a:rPr lang="en-US" dirty="0"/>
            <a:t> </a:t>
          </a:r>
          <a:r>
            <a:rPr lang="en-US" dirty="0" err="1"/>
            <a:t>lý</a:t>
          </a:r>
          <a:r>
            <a:rPr lang="en-US" dirty="0"/>
            <a:t>, </a:t>
          </a:r>
          <a:r>
            <a:rPr lang="en-US" dirty="0" err="1"/>
            <a:t>kiểm</a:t>
          </a:r>
          <a:r>
            <a:rPr lang="en-US" dirty="0"/>
            <a:t> </a:t>
          </a:r>
          <a:r>
            <a:rPr lang="en-US" dirty="0" err="1"/>
            <a:t>soát</a:t>
          </a:r>
          <a:r>
            <a:rPr lang="en-US" dirty="0"/>
            <a:t> </a:t>
          </a:r>
          <a:r>
            <a:rPr lang="en-US" dirty="0" err="1"/>
            <a:t>chặt</a:t>
          </a:r>
          <a:r>
            <a:rPr lang="en-US" dirty="0"/>
            <a:t> </a:t>
          </a:r>
          <a:r>
            <a:rPr lang="en-US" dirty="0" err="1"/>
            <a:t>chẽ</a:t>
          </a:r>
          <a:r>
            <a:rPr lang="en-US" dirty="0"/>
            <a:t> </a:t>
          </a:r>
          <a:r>
            <a:rPr lang="en-US" dirty="0" err="1"/>
            <a:t>các</a:t>
          </a:r>
          <a:r>
            <a:rPr lang="en-US" dirty="0"/>
            <a:t> </a:t>
          </a:r>
          <a:r>
            <a:rPr lang="en-US" dirty="0" err="1"/>
            <a:t>khoản</a:t>
          </a:r>
          <a:r>
            <a:rPr lang="en-US" dirty="0"/>
            <a:t> </a:t>
          </a:r>
          <a:r>
            <a:rPr lang="en-US" dirty="0" err="1"/>
            <a:t>nợ</a:t>
          </a:r>
          <a:r>
            <a:rPr lang="en-US" dirty="0"/>
            <a:t> </a:t>
          </a:r>
          <a:r>
            <a:rPr lang="en-US" dirty="0" err="1"/>
            <a:t>nước</a:t>
          </a:r>
          <a:r>
            <a:rPr lang="en-US" dirty="0"/>
            <a:t> </a:t>
          </a:r>
          <a:r>
            <a:rPr lang="en-US" dirty="0" err="1"/>
            <a:t>ngoài</a:t>
          </a:r>
          <a:r>
            <a:rPr lang="en-US" dirty="0"/>
            <a:t> </a:t>
          </a:r>
          <a:r>
            <a:rPr lang="en-US" dirty="0" err="1"/>
            <a:t>thông</a:t>
          </a:r>
          <a:r>
            <a:rPr lang="en-US" dirty="0"/>
            <a:t> qua </a:t>
          </a:r>
          <a:r>
            <a:rPr lang="en-US" dirty="0" err="1"/>
            <a:t>các</a:t>
          </a:r>
          <a:r>
            <a:rPr lang="en-US" dirty="0"/>
            <a:t> </a:t>
          </a:r>
          <a:r>
            <a:rPr lang="en-US" dirty="0" err="1"/>
            <a:t>bộ</a:t>
          </a:r>
          <a:r>
            <a:rPr lang="en-US" dirty="0"/>
            <a:t> </a:t>
          </a:r>
          <a:r>
            <a:rPr lang="en-US" dirty="0" err="1"/>
            <a:t>luật</a:t>
          </a:r>
          <a:r>
            <a:rPr lang="en-US" dirty="0"/>
            <a:t>, </a:t>
          </a:r>
          <a:r>
            <a:rPr lang="en-US" dirty="0" err="1"/>
            <a:t>nghị</a:t>
          </a:r>
          <a:r>
            <a:rPr lang="en-US" dirty="0"/>
            <a:t> </a:t>
          </a:r>
          <a:r>
            <a:rPr lang="en-US" dirty="0" err="1"/>
            <a:t>định</a:t>
          </a:r>
          <a:r>
            <a:rPr lang="en-US" dirty="0"/>
            <a:t>,…</a:t>
          </a:r>
        </a:p>
      </dgm:t>
    </dgm:pt>
    <dgm:pt modelId="{558FA2C2-EA76-4261-9326-824F5777176D}" type="parTrans" cxnId="{8FD2C502-0FB5-47C2-96B8-B8A1091E094F}">
      <dgm:prSet/>
      <dgm:spPr/>
      <dgm:t>
        <a:bodyPr/>
        <a:lstStyle/>
        <a:p>
          <a:endParaRPr lang="en-US"/>
        </a:p>
      </dgm:t>
    </dgm:pt>
    <dgm:pt modelId="{DECAD11E-D79F-4B29-96E5-1148044FCA24}" type="sibTrans" cxnId="{8FD2C502-0FB5-47C2-96B8-B8A1091E094F}">
      <dgm:prSet/>
      <dgm:spPr/>
      <dgm:t>
        <a:bodyPr/>
        <a:lstStyle/>
        <a:p>
          <a:endParaRPr lang="en-US"/>
        </a:p>
      </dgm:t>
    </dgm:pt>
    <dgm:pt modelId="{CCF5B938-E2FB-4EA2-BE15-11EC4143DDB7}">
      <dgm:prSet phldrT="[Text]"/>
      <dgm:spPr>
        <a:ln>
          <a:solidFill>
            <a:schemeClr val="accent3">
              <a:lumMod val="50000"/>
            </a:schemeClr>
          </a:solidFill>
        </a:ln>
      </dgm:spPr>
      <dgm:t>
        <a:bodyPr/>
        <a:lstStyle/>
        <a:p>
          <a:r>
            <a:rPr lang="en-US" dirty="0" err="1"/>
            <a:t>Đưa</a:t>
          </a:r>
          <a:r>
            <a:rPr lang="en-US" dirty="0"/>
            <a:t> ra </a:t>
          </a:r>
          <a:r>
            <a:rPr lang="en-US" dirty="0" err="1"/>
            <a:t>chiến</a:t>
          </a:r>
          <a:r>
            <a:rPr lang="en-US" dirty="0"/>
            <a:t> </a:t>
          </a:r>
          <a:r>
            <a:rPr lang="en-US" dirty="0" err="1"/>
            <a:t>lược</a:t>
          </a:r>
          <a:r>
            <a:rPr lang="en-US" dirty="0"/>
            <a:t>, </a:t>
          </a:r>
          <a:r>
            <a:rPr lang="en-US" dirty="0" err="1"/>
            <a:t>kế</a:t>
          </a:r>
          <a:r>
            <a:rPr lang="en-US" dirty="0"/>
            <a:t> </a:t>
          </a:r>
          <a:r>
            <a:rPr lang="en-US" dirty="0" err="1"/>
            <a:t>hoạch</a:t>
          </a:r>
          <a:r>
            <a:rPr lang="en-US" dirty="0"/>
            <a:t> </a:t>
          </a:r>
          <a:r>
            <a:rPr lang="en-US" dirty="0" err="1"/>
            <a:t>vay</a:t>
          </a:r>
          <a:r>
            <a:rPr lang="en-US" dirty="0"/>
            <a:t> </a:t>
          </a:r>
          <a:r>
            <a:rPr lang="en-US" dirty="0" err="1"/>
            <a:t>nợ</a:t>
          </a:r>
          <a:r>
            <a:rPr lang="en-US" dirty="0"/>
            <a:t> </a:t>
          </a:r>
          <a:r>
            <a:rPr lang="en-US" dirty="0" err="1"/>
            <a:t>một</a:t>
          </a:r>
          <a:r>
            <a:rPr lang="en-US" dirty="0"/>
            <a:t> </a:t>
          </a:r>
          <a:r>
            <a:rPr lang="en-US" dirty="0" err="1"/>
            <a:t>cách</a:t>
          </a:r>
          <a:r>
            <a:rPr lang="en-US" dirty="0"/>
            <a:t> </a:t>
          </a:r>
          <a:r>
            <a:rPr lang="en-US" dirty="0" err="1"/>
            <a:t>phù</a:t>
          </a:r>
          <a:r>
            <a:rPr lang="en-US" dirty="0"/>
            <a:t> </a:t>
          </a:r>
          <a:r>
            <a:rPr lang="en-US" dirty="0" err="1"/>
            <a:t>hợp</a:t>
          </a:r>
          <a:endParaRPr lang="en-US" dirty="0"/>
        </a:p>
      </dgm:t>
    </dgm:pt>
    <dgm:pt modelId="{08A38D88-87D8-4E2B-BE43-F168F4A555FB}" type="parTrans" cxnId="{BE2D58C9-98BE-4625-B91D-1D5652FE5BA3}">
      <dgm:prSet/>
      <dgm:spPr/>
      <dgm:t>
        <a:bodyPr/>
        <a:lstStyle/>
        <a:p>
          <a:endParaRPr lang="en-US"/>
        </a:p>
      </dgm:t>
    </dgm:pt>
    <dgm:pt modelId="{87909BBE-95CB-4A7C-BE93-17C3675DA50F}" type="sibTrans" cxnId="{BE2D58C9-98BE-4625-B91D-1D5652FE5BA3}">
      <dgm:prSet/>
      <dgm:spPr/>
      <dgm:t>
        <a:bodyPr/>
        <a:lstStyle/>
        <a:p>
          <a:endParaRPr lang="en-US"/>
        </a:p>
      </dgm:t>
    </dgm:pt>
    <dgm:pt modelId="{98633DB6-E7DC-4EDE-B9BD-C7997DA90AF9}">
      <dgm:prSet phldrT="[Text]"/>
      <dgm:spPr>
        <a:ln>
          <a:solidFill>
            <a:schemeClr val="accent3">
              <a:lumMod val="50000"/>
            </a:schemeClr>
          </a:solidFill>
        </a:ln>
      </dgm:spPr>
      <dgm:t>
        <a:bodyPr/>
        <a:lstStyle/>
        <a:p>
          <a:r>
            <a:rPr lang="en-US" dirty="0" err="1"/>
            <a:t>Cân</a:t>
          </a:r>
          <a:r>
            <a:rPr lang="en-US" dirty="0"/>
            <a:t> </a:t>
          </a:r>
          <a:r>
            <a:rPr lang="en-US" dirty="0" err="1"/>
            <a:t>bằng</a:t>
          </a:r>
          <a:r>
            <a:rPr lang="en-US" dirty="0"/>
            <a:t> </a:t>
          </a:r>
          <a:r>
            <a:rPr lang="en-US" dirty="0" err="1"/>
            <a:t>ngân</a:t>
          </a:r>
          <a:r>
            <a:rPr lang="en-US" dirty="0"/>
            <a:t> </a:t>
          </a:r>
          <a:r>
            <a:rPr lang="en-US" dirty="0" err="1"/>
            <a:t>sách</a:t>
          </a:r>
          <a:r>
            <a:rPr lang="en-US" dirty="0"/>
            <a:t> </a:t>
          </a:r>
          <a:r>
            <a:rPr lang="en-US" dirty="0" err="1"/>
            <a:t>nhà</a:t>
          </a:r>
          <a:r>
            <a:rPr lang="en-US" dirty="0"/>
            <a:t> </a:t>
          </a:r>
          <a:r>
            <a:rPr lang="en-US" dirty="0" err="1"/>
            <a:t>nước</a:t>
          </a:r>
          <a:endParaRPr lang="en-US" dirty="0"/>
        </a:p>
      </dgm:t>
    </dgm:pt>
    <dgm:pt modelId="{B7727B89-BFF2-49A0-9366-7A760C8A47EF}" type="parTrans" cxnId="{D924C411-C13E-49F7-B7C7-0C27083A34DF}">
      <dgm:prSet/>
      <dgm:spPr/>
      <dgm:t>
        <a:bodyPr/>
        <a:lstStyle/>
        <a:p>
          <a:endParaRPr lang="en-US"/>
        </a:p>
      </dgm:t>
    </dgm:pt>
    <dgm:pt modelId="{A17E2E8F-0126-443D-A2AC-4E10696640B9}" type="sibTrans" cxnId="{D924C411-C13E-49F7-B7C7-0C27083A34DF}">
      <dgm:prSet/>
      <dgm:spPr/>
      <dgm:t>
        <a:bodyPr/>
        <a:lstStyle/>
        <a:p>
          <a:endParaRPr lang="en-US"/>
        </a:p>
      </dgm:t>
    </dgm:pt>
    <dgm:pt modelId="{472FF62C-4A0D-45EF-A914-461DEC07707A}">
      <dgm:prSet phldrT="[Text]"/>
      <dgm:spPr>
        <a:ln>
          <a:solidFill>
            <a:schemeClr val="accent3">
              <a:lumMod val="50000"/>
            </a:schemeClr>
          </a:solidFill>
        </a:ln>
      </dgm:spPr>
      <dgm:t>
        <a:bodyPr/>
        <a:lstStyle/>
        <a:p>
          <a:r>
            <a:rPr lang="en-US" dirty="0" err="1"/>
            <a:t>Tránh</a:t>
          </a:r>
          <a:r>
            <a:rPr lang="en-US" dirty="0"/>
            <a:t> </a:t>
          </a:r>
          <a:r>
            <a:rPr lang="en-US" dirty="0" err="1"/>
            <a:t>phụ</a:t>
          </a:r>
          <a:r>
            <a:rPr lang="en-US" dirty="0"/>
            <a:t> </a:t>
          </a:r>
          <a:r>
            <a:rPr lang="en-US" dirty="0" err="1"/>
            <a:t>thuộc</a:t>
          </a:r>
          <a:r>
            <a:rPr lang="en-US" dirty="0"/>
            <a:t> </a:t>
          </a:r>
          <a:r>
            <a:rPr lang="en-US" dirty="0" err="1"/>
            <a:t>quá</a:t>
          </a:r>
          <a:r>
            <a:rPr lang="en-US" dirty="0"/>
            <a:t> </a:t>
          </a:r>
          <a:r>
            <a:rPr lang="en-US" dirty="0" err="1"/>
            <a:t>mức</a:t>
          </a:r>
          <a:r>
            <a:rPr lang="en-US" dirty="0"/>
            <a:t> </a:t>
          </a:r>
          <a:r>
            <a:rPr lang="en-US" dirty="0" err="1"/>
            <a:t>vào</a:t>
          </a:r>
          <a:r>
            <a:rPr lang="en-US" dirty="0"/>
            <a:t> </a:t>
          </a:r>
          <a:r>
            <a:rPr lang="en-US" dirty="0" err="1"/>
            <a:t>nợ</a:t>
          </a:r>
          <a:r>
            <a:rPr lang="en-US" dirty="0"/>
            <a:t> </a:t>
          </a:r>
          <a:r>
            <a:rPr lang="en-US" dirty="0" err="1"/>
            <a:t>nước</a:t>
          </a:r>
          <a:r>
            <a:rPr lang="en-US" dirty="0"/>
            <a:t> </a:t>
          </a:r>
          <a:r>
            <a:rPr lang="en-US" dirty="0" err="1"/>
            <a:t>ngoài</a:t>
          </a:r>
          <a:endParaRPr lang="en-US" dirty="0"/>
        </a:p>
      </dgm:t>
    </dgm:pt>
    <dgm:pt modelId="{99DCC1FF-DE03-46FA-999F-42252EDA49B8}" type="parTrans" cxnId="{00AEDFE0-0984-41FE-9E42-1D9E1B666343}">
      <dgm:prSet/>
      <dgm:spPr/>
      <dgm:t>
        <a:bodyPr/>
        <a:lstStyle/>
        <a:p>
          <a:endParaRPr lang="en-US"/>
        </a:p>
      </dgm:t>
    </dgm:pt>
    <dgm:pt modelId="{3ED95FAB-D48D-4B2D-90A2-14F4C625DFF2}" type="sibTrans" cxnId="{00AEDFE0-0984-41FE-9E42-1D9E1B666343}">
      <dgm:prSet/>
      <dgm:spPr/>
      <dgm:t>
        <a:bodyPr/>
        <a:lstStyle/>
        <a:p>
          <a:endParaRPr lang="en-US"/>
        </a:p>
      </dgm:t>
    </dgm:pt>
    <dgm:pt modelId="{DA4BACE8-849C-41F6-825B-F79A634D1F78}" type="pres">
      <dgm:prSet presAssocID="{18C47AE3-A6EF-4309-9E52-64ED3DAFD648}" presName="Name0" presStyleCnt="0">
        <dgm:presLayoutVars>
          <dgm:dir/>
          <dgm:resizeHandles val="exact"/>
        </dgm:presLayoutVars>
      </dgm:prSet>
      <dgm:spPr/>
      <dgm:t>
        <a:bodyPr/>
        <a:lstStyle/>
        <a:p>
          <a:endParaRPr lang="en-US"/>
        </a:p>
      </dgm:t>
    </dgm:pt>
    <dgm:pt modelId="{2F6A6831-DD2D-4F63-A250-24D0957288CB}" type="pres">
      <dgm:prSet presAssocID="{8AD63F52-2F93-473E-8A62-AED500D71378}" presName="composite" presStyleCnt="0"/>
      <dgm:spPr/>
    </dgm:pt>
    <dgm:pt modelId="{51095715-1C88-4BB2-A781-45A7F1C1ACDD}" type="pres">
      <dgm:prSet presAssocID="{8AD63F52-2F93-473E-8A62-AED500D71378}" presName="rect1" presStyleLbl="trAlignAcc1" presStyleIdx="0" presStyleCnt="4" custScaleY="136867" custLinFactNeighborX="758" custLinFactNeighborY="2424">
        <dgm:presLayoutVars>
          <dgm:bulletEnabled val="1"/>
        </dgm:presLayoutVars>
      </dgm:prSet>
      <dgm:spPr/>
      <dgm:t>
        <a:bodyPr/>
        <a:lstStyle/>
        <a:p>
          <a:endParaRPr lang="en-US"/>
        </a:p>
      </dgm:t>
    </dgm:pt>
    <dgm:pt modelId="{A27DF637-0331-424D-A21D-5A6877514B81}" type="pres">
      <dgm:prSet presAssocID="{8AD63F52-2F93-473E-8A62-AED500D71378}" presName="rect2" presStyleLbl="fgImgPlace1" presStyleIdx="0" presStyleCnt="4" custLinFactNeighborX="-8562" custLinFactNeighborY="13853"/>
      <dgm:spPr>
        <a:solidFill>
          <a:schemeClr val="accent3">
            <a:lumMod val="20000"/>
            <a:lumOff val="80000"/>
          </a:schemeClr>
        </a:solidFill>
      </dgm:spPr>
    </dgm:pt>
    <dgm:pt modelId="{90D46977-AD5D-4AE5-987B-293955DC8805}" type="pres">
      <dgm:prSet presAssocID="{DECAD11E-D79F-4B29-96E5-1148044FCA24}" presName="sibTrans" presStyleCnt="0"/>
      <dgm:spPr/>
    </dgm:pt>
    <dgm:pt modelId="{ADC22E12-2B08-4572-A7FA-D6F942B107BD}" type="pres">
      <dgm:prSet presAssocID="{CCF5B938-E2FB-4EA2-BE15-11EC4143DDB7}" presName="composite" presStyleCnt="0"/>
      <dgm:spPr/>
    </dgm:pt>
    <dgm:pt modelId="{5C05FBDE-B70F-4BBB-9163-DE900B6A249A}" type="pres">
      <dgm:prSet presAssocID="{CCF5B938-E2FB-4EA2-BE15-11EC4143DDB7}" presName="rect1" presStyleLbl="trAlignAcc1" presStyleIdx="1" presStyleCnt="4" custScaleY="139070" custLinFactNeighborX="1704" custLinFactNeighborY="1616">
        <dgm:presLayoutVars>
          <dgm:bulletEnabled val="1"/>
        </dgm:presLayoutVars>
      </dgm:prSet>
      <dgm:spPr/>
      <dgm:t>
        <a:bodyPr/>
        <a:lstStyle/>
        <a:p>
          <a:endParaRPr lang="en-US"/>
        </a:p>
      </dgm:t>
    </dgm:pt>
    <dgm:pt modelId="{629D0B21-FD20-43F3-B122-5BD7F327B328}" type="pres">
      <dgm:prSet presAssocID="{CCF5B938-E2FB-4EA2-BE15-11EC4143DDB7}" presName="rect2" presStyleLbl="fgImgPlace1" presStyleIdx="1" presStyleCnt="4" custLinFactNeighborX="-15873" custLinFactNeighborY="5387"/>
      <dgm:spPr>
        <a:solidFill>
          <a:schemeClr val="accent3">
            <a:lumMod val="60000"/>
            <a:lumOff val="40000"/>
          </a:schemeClr>
        </a:solidFill>
      </dgm:spPr>
    </dgm:pt>
    <dgm:pt modelId="{75AD3AAF-4CB3-4645-AEFE-74F48D30BD40}" type="pres">
      <dgm:prSet presAssocID="{87909BBE-95CB-4A7C-BE93-17C3675DA50F}" presName="sibTrans" presStyleCnt="0"/>
      <dgm:spPr/>
    </dgm:pt>
    <dgm:pt modelId="{D6C3C21D-2A60-4537-A293-A180C43186A8}" type="pres">
      <dgm:prSet presAssocID="{98633DB6-E7DC-4EDE-B9BD-C7997DA90AF9}" presName="composite" presStyleCnt="0"/>
      <dgm:spPr/>
    </dgm:pt>
    <dgm:pt modelId="{7C7AEDDA-EA52-4F19-8830-90F762AE3B9A}" type="pres">
      <dgm:prSet presAssocID="{98633DB6-E7DC-4EDE-B9BD-C7997DA90AF9}" presName="rect1" presStyleLbl="trAlignAcc1" presStyleIdx="2" presStyleCnt="4" custScaleY="147344">
        <dgm:presLayoutVars>
          <dgm:bulletEnabled val="1"/>
        </dgm:presLayoutVars>
      </dgm:prSet>
      <dgm:spPr/>
      <dgm:t>
        <a:bodyPr/>
        <a:lstStyle/>
        <a:p>
          <a:endParaRPr lang="en-US"/>
        </a:p>
      </dgm:t>
    </dgm:pt>
    <dgm:pt modelId="{C95B94DC-5061-4AD6-AA27-C9152784B309}" type="pres">
      <dgm:prSet presAssocID="{98633DB6-E7DC-4EDE-B9BD-C7997DA90AF9}" presName="rect2" presStyleLbl="fgImgPlace1" presStyleIdx="2" presStyleCnt="4"/>
      <dgm:spPr>
        <a:solidFill>
          <a:schemeClr val="accent3">
            <a:lumMod val="40000"/>
            <a:lumOff val="60000"/>
          </a:schemeClr>
        </a:solidFill>
      </dgm:spPr>
    </dgm:pt>
    <dgm:pt modelId="{1A5BF8FC-D723-4E2C-9F4F-CC9424149648}" type="pres">
      <dgm:prSet presAssocID="{A17E2E8F-0126-443D-A2AC-4E10696640B9}" presName="sibTrans" presStyleCnt="0"/>
      <dgm:spPr/>
    </dgm:pt>
    <dgm:pt modelId="{559C1534-0CB5-4A47-94B1-9B1468374455}" type="pres">
      <dgm:prSet presAssocID="{472FF62C-4A0D-45EF-A914-461DEC07707A}" presName="composite" presStyleCnt="0"/>
      <dgm:spPr/>
    </dgm:pt>
    <dgm:pt modelId="{B99922C6-36DB-472C-BF13-13A1731D406F}" type="pres">
      <dgm:prSet presAssocID="{472FF62C-4A0D-45EF-A914-461DEC07707A}" presName="rect1" presStyleLbl="trAlignAcc1" presStyleIdx="3" presStyleCnt="4" custScaleY="148312">
        <dgm:presLayoutVars>
          <dgm:bulletEnabled val="1"/>
        </dgm:presLayoutVars>
      </dgm:prSet>
      <dgm:spPr/>
      <dgm:t>
        <a:bodyPr/>
        <a:lstStyle/>
        <a:p>
          <a:endParaRPr lang="en-US"/>
        </a:p>
      </dgm:t>
    </dgm:pt>
    <dgm:pt modelId="{935E10BA-0245-4653-AA94-F0994136BAE8}" type="pres">
      <dgm:prSet presAssocID="{472FF62C-4A0D-45EF-A914-461DEC07707A}" presName="rect2" presStyleLbl="fgImgPlace1" presStyleIdx="3" presStyleCnt="4" custLinFactNeighborX="-5772" custLinFactNeighborY="6157"/>
      <dgm:spPr>
        <a:solidFill>
          <a:schemeClr val="accent3">
            <a:lumMod val="75000"/>
          </a:schemeClr>
        </a:solidFill>
      </dgm:spPr>
    </dgm:pt>
  </dgm:ptLst>
  <dgm:cxnLst>
    <dgm:cxn modelId="{4D56F779-68AE-4670-A28D-3A164D6C008B}" type="presOf" srcId="{CCF5B938-E2FB-4EA2-BE15-11EC4143DDB7}" destId="{5C05FBDE-B70F-4BBB-9163-DE900B6A249A}" srcOrd="0" destOrd="0" presId="urn:microsoft.com/office/officeart/2008/layout/PictureStrips"/>
    <dgm:cxn modelId="{00AEDFE0-0984-41FE-9E42-1D9E1B666343}" srcId="{18C47AE3-A6EF-4309-9E52-64ED3DAFD648}" destId="{472FF62C-4A0D-45EF-A914-461DEC07707A}" srcOrd="3" destOrd="0" parTransId="{99DCC1FF-DE03-46FA-999F-42252EDA49B8}" sibTransId="{3ED95FAB-D48D-4B2D-90A2-14F4C625DFF2}"/>
    <dgm:cxn modelId="{D8204CFD-60A6-41B6-9A26-4F29F27A90F5}" type="presOf" srcId="{472FF62C-4A0D-45EF-A914-461DEC07707A}" destId="{B99922C6-36DB-472C-BF13-13A1731D406F}" srcOrd="0" destOrd="0" presId="urn:microsoft.com/office/officeart/2008/layout/PictureStrips"/>
    <dgm:cxn modelId="{C93E964E-BA2A-4ED4-A500-DF2A937320B8}" type="presOf" srcId="{98633DB6-E7DC-4EDE-B9BD-C7997DA90AF9}" destId="{7C7AEDDA-EA52-4F19-8830-90F762AE3B9A}" srcOrd="0" destOrd="0" presId="urn:microsoft.com/office/officeart/2008/layout/PictureStrips"/>
    <dgm:cxn modelId="{D924C411-C13E-49F7-B7C7-0C27083A34DF}" srcId="{18C47AE3-A6EF-4309-9E52-64ED3DAFD648}" destId="{98633DB6-E7DC-4EDE-B9BD-C7997DA90AF9}" srcOrd="2" destOrd="0" parTransId="{B7727B89-BFF2-49A0-9366-7A760C8A47EF}" sibTransId="{A17E2E8F-0126-443D-A2AC-4E10696640B9}"/>
    <dgm:cxn modelId="{36E9F2AB-D05D-4C9F-9A75-740DC434D88D}" type="presOf" srcId="{18C47AE3-A6EF-4309-9E52-64ED3DAFD648}" destId="{DA4BACE8-849C-41F6-825B-F79A634D1F78}" srcOrd="0" destOrd="0" presId="urn:microsoft.com/office/officeart/2008/layout/PictureStrips"/>
    <dgm:cxn modelId="{BE2D58C9-98BE-4625-B91D-1D5652FE5BA3}" srcId="{18C47AE3-A6EF-4309-9E52-64ED3DAFD648}" destId="{CCF5B938-E2FB-4EA2-BE15-11EC4143DDB7}" srcOrd="1" destOrd="0" parTransId="{08A38D88-87D8-4E2B-BE43-F168F4A555FB}" sibTransId="{87909BBE-95CB-4A7C-BE93-17C3675DA50F}"/>
    <dgm:cxn modelId="{7F717C98-2EE8-4158-A073-A4A5B8D1C126}" type="presOf" srcId="{8AD63F52-2F93-473E-8A62-AED500D71378}" destId="{51095715-1C88-4BB2-A781-45A7F1C1ACDD}" srcOrd="0" destOrd="0" presId="urn:microsoft.com/office/officeart/2008/layout/PictureStrips"/>
    <dgm:cxn modelId="{8FD2C502-0FB5-47C2-96B8-B8A1091E094F}" srcId="{18C47AE3-A6EF-4309-9E52-64ED3DAFD648}" destId="{8AD63F52-2F93-473E-8A62-AED500D71378}" srcOrd="0" destOrd="0" parTransId="{558FA2C2-EA76-4261-9326-824F5777176D}" sibTransId="{DECAD11E-D79F-4B29-96E5-1148044FCA24}"/>
    <dgm:cxn modelId="{AF72451C-C879-4FED-A2D1-72688AACE179}" type="presParOf" srcId="{DA4BACE8-849C-41F6-825B-F79A634D1F78}" destId="{2F6A6831-DD2D-4F63-A250-24D0957288CB}" srcOrd="0" destOrd="0" presId="urn:microsoft.com/office/officeart/2008/layout/PictureStrips"/>
    <dgm:cxn modelId="{48F5D4BA-2E6F-4089-B4A3-BAE2C8580BED}" type="presParOf" srcId="{2F6A6831-DD2D-4F63-A250-24D0957288CB}" destId="{51095715-1C88-4BB2-A781-45A7F1C1ACDD}" srcOrd="0" destOrd="0" presId="urn:microsoft.com/office/officeart/2008/layout/PictureStrips"/>
    <dgm:cxn modelId="{FC7B54C9-5A05-4D83-BC5A-F74A83E21D1E}" type="presParOf" srcId="{2F6A6831-DD2D-4F63-A250-24D0957288CB}" destId="{A27DF637-0331-424D-A21D-5A6877514B81}" srcOrd="1" destOrd="0" presId="urn:microsoft.com/office/officeart/2008/layout/PictureStrips"/>
    <dgm:cxn modelId="{644D7F1C-A958-4E3C-8901-FA9E2882CF60}" type="presParOf" srcId="{DA4BACE8-849C-41F6-825B-F79A634D1F78}" destId="{90D46977-AD5D-4AE5-987B-293955DC8805}" srcOrd="1" destOrd="0" presId="urn:microsoft.com/office/officeart/2008/layout/PictureStrips"/>
    <dgm:cxn modelId="{4EB759F7-5117-4F4B-9ABD-DB2282C7D709}" type="presParOf" srcId="{DA4BACE8-849C-41F6-825B-F79A634D1F78}" destId="{ADC22E12-2B08-4572-A7FA-D6F942B107BD}" srcOrd="2" destOrd="0" presId="urn:microsoft.com/office/officeart/2008/layout/PictureStrips"/>
    <dgm:cxn modelId="{2907C273-2C89-41EF-AB3C-5BCD5FDFE739}" type="presParOf" srcId="{ADC22E12-2B08-4572-A7FA-D6F942B107BD}" destId="{5C05FBDE-B70F-4BBB-9163-DE900B6A249A}" srcOrd="0" destOrd="0" presId="urn:microsoft.com/office/officeart/2008/layout/PictureStrips"/>
    <dgm:cxn modelId="{C41C12BB-48A7-49CB-A05E-74B0D4C5DBA4}" type="presParOf" srcId="{ADC22E12-2B08-4572-A7FA-D6F942B107BD}" destId="{629D0B21-FD20-43F3-B122-5BD7F327B328}" srcOrd="1" destOrd="0" presId="urn:microsoft.com/office/officeart/2008/layout/PictureStrips"/>
    <dgm:cxn modelId="{3B05BCC7-F411-4033-B6B7-66A28817733F}" type="presParOf" srcId="{DA4BACE8-849C-41F6-825B-F79A634D1F78}" destId="{75AD3AAF-4CB3-4645-AEFE-74F48D30BD40}" srcOrd="3" destOrd="0" presId="urn:microsoft.com/office/officeart/2008/layout/PictureStrips"/>
    <dgm:cxn modelId="{0AA2CE52-9447-4B29-91F8-A421CE19A818}" type="presParOf" srcId="{DA4BACE8-849C-41F6-825B-F79A634D1F78}" destId="{D6C3C21D-2A60-4537-A293-A180C43186A8}" srcOrd="4" destOrd="0" presId="urn:microsoft.com/office/officeart/2008/layout/PictureStrips"/>
    <dgm:cxn modelId="{1E1A9A9C-0186-4DB7-B477-F95AEB96C714}" type="presParOf" srcId="{D6C3C21D-2A60-4537-A293-A180C43186A8}" destId="{7C7AEDDA-EA52-4F19-8830-90F762AE3B9A}" srcOrd="0" destOrd="0" presId="urn:microsoft.com/office/officeart/2008/layout/PictureStrips"/>
    <dgm:cxn modelId="{7D6975EA-58FE-41F2-8091-CEF437E02032}" type="presParOf" srcId="{D6C3C21D-2A60-4537-A293-A180C43186A8}" destId="{C95B94DC-5061-4AD6-AA27-C9152784B309}" srcOrd="1" destOrd="0" presId="urn:microsoft.com/office/officeart/2008/layout/PictureStrips"/>
    <dgm:cxn modelId="{948FC9D7-7398-4574-93F1-552739C61CB0}" type="presParOf" srcId="{DA4BACE8-849C-41F6-825B-F79A634D1F78}" destId="{1A5BF8FC-D723-4E2C-9F4F-CC9424149648}" srcOrd="5" destOrd="0" presId="urn:microsoft.com/office/officeart/2008/layout/PictureStrips"/>
    <dgm:cxn modelId="{3EDB49C5-7206-4D56-BB18-9C7A0978271C}" type="presParOf" srcId="{DA4BACE8-849C-41F6-825B-F79A634D1F78}" destId="{559C1534-0CB5-4A47-94B1-9B1468374455}" srcOrd="6" destOrd="0" presId="urn:microsoft.com/office/officeart/2008/layout/PictureStrips"/>
    <dgm:cxn modelId="{AEB88163-F39B-4799-B21C-75452954B7E8}" type="presParOf" srcId="{559C1534-0CB5-4A47-94B1-9B1468374455}" destId="{B99922C6-36DB-472C-BF13-13A1731D406F}" srcOrd="0" destOrd="0" presId="urn:microsoft.com/office/officeart/2008/layout/PictureStrips"/>
    <dgm:cxn modelId="{C80970C1-BA70-4592-82E2-6CC26478AEFC}" type="presParOf" srcId="{559C1534-0CB5-4A47-94B1-9B1468374455}" destId="{935E10BA-0245-4653-AA94-F0994136BAE8}"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1A6C91-4B8B-413F-8184-003B287F2EB3}">
      <dsp:nvSpPr>
        <dsp:cNvPr id="0" name=""/>
        <dsp:cNvSpPr/>
      </dsp:nvSpPr>
      <dsp:spPr>
        <a:xfrm>
          <a:off x="5717" y="0"/>
          <a:ext cx="1708984" cy="721519"/>
        </a:xfrm>
        <a:prstGeom prst="roundRect">
          <a:avLst>
            <a:gd name="adj" fmla="val 10000"/>
          </a:avLst>
        </a:prstGeom>
        <a:solidFill>
          <a:schemeClr val="accent3">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err="1"/>
            <a:t>Nghiên</a:t>
          </a:r>
          <a:r>
            <a:rPr lang="en-US" sz="1400" kern="1200" dirty="0"/>
            <a:t> </a:t>
          </a:r>
          <a:r>
            <a:rPr lang="en-US" sz="1400" kern="1200" dirty="0" err="1"/>
            <a:t>cứu</a:t>
          </a:r>
          <a:r>
            <a:rPr lang="en-US" sz="1400" kern="1200" dirty="0"/>
            <a:t> </a:t>
          </a:r>
          <a:r>
            <a:rPr lang="en-US" sz="1400" kern="1200" dirty="0" err="1"/>
            <a:t>lý</a:t>
          </a:r>
          <a:r>
            <a:rPr lang="en-US" sz="1400" kern="1200" dirty="0"/>
            <a:t> </a:t>
          </a:r>
          <a:r>
            <a:rPr lang="en-US" sz="1400" kern="1200" dirty="0" err="1"/>
            <a:t>thuyết</a:t>
          </a:r>
          <a:endParaRPr lang="en-US" sz="1400" kern="1200" dirty="0"/>
        </a:p>
      </dsp:txBody>
      <dsp:txXfrm>
        <a:off x="26850" y="21133"/>
        <a:ext cx="1666718" cy="679253"/>
      </dsp:txXfrm>
    </dsp:sp>
    <dsp:sp modelId="{084B5DD0-76B3-472E-BC88-ED7345B5D9AF}">
      <dsp:nvSpPr>
        <dsp:cNvPr id="0" name=""/>
        <dsp:cNvSpPr/>
      </dsp:nvSpPr>
      <dsp:spPr>
        <a:xfrm>
          <a:off x="1885600" y="148845"/>
          <a:ext cx="362304" cy="423828"/>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1885600" y="233611"/>
        <a:ext cx="253613" cy="254296"/>
      </dsp:txXfrm>
    </dsp:sp>
    <dsp:sp modelId="{CC78FE9D-C9F6-406F-B03D-57A037DE2764}">
      <dsp:nvSpPr>
        <dsp:cNvPr id="0" name=""/>
        <dsp:cNvSpPr/>
      </dsp:nvSpPr>
      <dsp:spPr>
        <a:xfrm>
          <a:off x="2398295" y="0"/>
          <a:ext cx="1708984" cy="721519"/>
        </a:xfrm>
        <a:prstGeom prst="roundRect">
          <a:avLst>
            <a:gd name="adj" fmla="val 10000"/>
          </a:avLst>
        </a:prstGeom>
        <a:solidFill>
          <a:schemeClr val="accent3">
            <a:shade val="80000"/>
            <a:hueOff val="41177"/>
            <a:satOff val="-442"/>
            <a:lumOff val="1170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a:t>Thu </a:t>
          </a:r>
          <a:r>
            <a:rPr lang="en-US" sz="1400" kern="1200" smtClean="0"/>
            <a:t>thập, phân tích, so sánh số </a:t>
          </a:r>
          <a:r>
            <a:rPr lang="en-US" sz="1400" kern="1200" dirty="0" err="1"/>
            <a:t>liệu</a:t>
          </a:r>
          <a:endParaRPr lang="en-US" sz="1400" kern="1200" dirty="0"/>
        </a:p>
      </dsp:txBody>
      <dsp:txXfrm>
        <a:off x="2419428" y="21133"/>
        <a:ext cx="1666718" cy="679253"/>
      </dsp:txXfrm>
    </dsp:sp>
    <dsp:sp modelId="{4E03BDCA-CCD0-475B-9B0A-6A1F7EE6B2B4}">
      <dsp:nvSpPr>
        <dsp:cNvPr id="0" name=""/>
        <dsp:cNvSpPr/>
      </dsp:nvSpPr>
      <dsp:spPr>
        <a:xfrm>
          <a:off x="4278177" y="148845"/>
          <a:ext cx="362304" cy="423828"/>
        </a:xfrm>
        <a:prstGeom prst="rightArrow">
          <a:avLst>
            <a:gd name="adj1" fmla="val 60000"/>
            <a:gd name="adj2" fmla="val 50000"/>
          </a:avLst>
        </a:prstGeom>
        <a:solidFill>
          <a:schemeClr val="accent3">
            <a:shade val="90000"/>
            <a:hueOff val="82334"/>
            <a:satOff val="-1656"/>
            <a:lumOff val="2068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4278177" y="233611"/>
        <a:ext cx="253613" cy="254296"/>
      </dsp:txXfrm>
    </dsp:sp>
    <dsp:sp modelId="{81459994-75EA-46BA-AAD5-178E72C9BB8E}">
      <dsp:nvSpPr>
        <dsp:cNvPr id="0" name=""/>
        <dsp:cNvSpPr/>
      </dsp:nvSpPr>
      <dsp:spPr>
        <a:xfrm>
          <a:off x="4790873" y="0"/>
          <a:ext cx="1708984" cy="721519"/>
        </a:xfrm>
        <a:prstGeom prst="roundRect">
          <a:avLst>
            <a:gd name="adj" fmla="val 10000"/>
          </a:avLst>
        </a:prstGeom>
        <a:solidFill>
          <a:schemeClr val="accent3">
            <a:shade val="80000"/>
            <a:hueOff val="82354"/>
            <a:satOff val="-883"/>
            <a:lumOff val="234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err="1"/>
            <a:t>Một</a:t>
          </a:r>
          <a:r>
            <a:rPr lang="en-US" sz="1400" kern="1200" dirty="0"/>
            <a:t> </a:t>
          </a:r>
          <a:r>
            <a:rPr lang="en-US" sz="1400" kern="1200" dirty="0" err="1"/>
            <a:t>số</a:t>
          </a:r>
          <a:r>
            <a:rPr lang="en-US" sz="1400" kern="1200" dirty="0"/>
            <a:t> </a:t>
          </a:r>
          <a:r>
            <a:rPr lang="en-US" sz="1400" kern="1200" dirty="0" err="1"/>
            <a:t>phương</a:t>
          </a:r>
          <a:r>
            <a:rPr lang="en-US" sz="1400" kern="1200" dirty="0"/>
            <a:t> </a:t>
          </a:r>
          <a:r>
            <a:rPr lang="en-US" sz="1400" kern="1200" dirty="0" err="1"/>
            <a:t>pháp</a:t>
          </a:r>
          <a:r>
            <a:rPr lang="en-US" sz="1400" kern="1200" dirty="0"/>
            <a:t> </a:t>
          </a:r>
          <a:r>
            <a:rPr lang="en-US" sz="1400" kern="1200" dirty="0" err="1"/>
            <a:t>khác</a:t>
          </a:r>
          <a:endParaRPr lang="en-US" sz="1400" kern="1200" dirty="0"/>
        </a:p>
      </dsp:txBody>
      <dsp:txXfrm>
        <a:off x="4812006" y="21133"/>
        <a:ext cx="1666718" cy="6792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F4108-E965-46F6-8F64-A2B34A7333C2}">
      <dsp:nvSpPr>
        <dsp:cNvPr id="0" name=""/>
        <dsp:cNvSpPr/>
      </dsp:nvSpPr>
      <dsp:spPr>
        <a:xfrm>
          <a:off x="2760444" y="0"/>
          <a:ext cx="3205601" cy="2049840"/>
        </a:xfrm>
        <a:prstGeom prst="ellipse">
          <a:avLst/>
        </a:prstGeom>
        <a:solidFill>
          <a:schemeClr val="accent3">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466850">
            <a:lnSpc>
              <a:spcPct val="90000"/>
            </a:lnSpc>
            <a:spcBef>
              <a:spcPct val="0"/>
            </a:spcBef>
            <a:spcAft>
              <a:spcPct val="35000"/>
            </a:spcAft>
          </a:pPr>
          <a:r>
            <a:rPr lang="en-US" sz="3300" kern="1200" dirty="0" err="1"/>
            <a:t>Chủ</a:t>
          </a:r>
          <a:r>
            <a:rPr lang="en-US" sz="3300" kern="1200" dirty="0"/>
            <a:t> </a:t>
          </a:r>
          <a:r>
            <a:rPr lang="en-US" sz="3300" kern="1200" dirty="0" err="1"/>
            <a:t>thể</a:t>
          </a:r>
          <a:r>
            <a:rPr lang="en-US" sz="3300" kern="1200" dirty="0"/>
            <a:t> </a:t>
          </a:r>
          <a:r>
            <a:rPr lang="en-US" sz="3300" kern="1200" dirty="0" err="1"/>
            <a:t>đi</a:t>
          </a:r>
          <a:r>
            <a:rPr lang="en-US" sz="3300" kern="1200" dirty="0"/>
            <a:t> </a:t>
          </a:r>
          <a:r>
            <a:rPr lang="en-US" sz="3300" kern="1200" dirty="0" err="1"/>
            <a:t>vay</a:t>
          </a:r>
          <a:endParaRPr lang="en-US" sz="3300" kern="1200" dirty="0"/>
        </a:p>
      </dsp:txBody>
      <dsp:txXfrm>
        <a:off x="3187857" y="358722"/>
        <a:ext cx="2350774" cy="922428"/>
      </dsp:txXfrm>
    </dsp:sp>
    <dsp:sp modelId="{0BA39C13-0E8C-4CA9-A010-87E5511ED7D1}">
      <dsp:nvSpPr>
        <dsp:cNvPr id="0" name=""/>
        <dsp:cNvSpPr/>
      </dsp:nvSpPr>
      <dsp:spPr>
        <a:xfrm>
          <a:off x="3908115" y="1300240"/>
          <a:ext cx="3118196" cy="2049840"/>
        </a:xfrm>
        <a:prstGeom prst="ellipse">
          <a:avLst/>
        </a:prstGeom>
        <a:solidFill>
          <a:schemeClr val="accent2">
            <a:lumMod val="25000"/>
            <a:lumOff val="75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US" sz="3200" kern="1200" dirty="0" err="1"/>
            <a:t>Thời</a:t>
          </a:r>
          <a:r>
            <a:rPr lang="en-US" sz="3200" kern="1200" dirty="0"/>
            <a:t> </a:t>
          </a:r>
          <a:r>
            <a:rPr lang="en-US" sz="3200" kern="1200" dirty="0" err="1"/>
            <a:t>gian</a:t>
          </a:r>
          <a:r>
            <a:rPr lang="en-US" sz="3200" kern="1200" dirty="0"/>
            <a:t> </a:t>
          </a:r>
          <a:r>
            <a:rPr lang="en-US" sz="3200" kern="1200" dirty="0" err="1"/>
            <a:t>vay</a:t>
          </a:r>
          <a:endParaRPr lang="en-US" sz="3200" kern="1200" dirty="0"/>
        </a:p>
      </dsp:txBody>
      <dsp:txXfrm>
        <a:off x="4861763" y="1829782"/>
        <a:ext cx="1870917" cy="1127412"/>
      </dsp:txXfrm>
    </dsp:sp>
    <dsp:sp modelId="{B272BEC7-BE0C-4633-A6D3-37FB4A43F7AF}">
      <dsp:nvSpPr>
        <dsp:cNvPr id="0" name=""/>
        <dsp:cNvSpPr/>
      </dsp:nvSpPr>
      <dsp:spPr>
        <a:xfrm>
          <a:off x="1669420" y="1300240"/>
          <a:ext cx="3051063" cy="2049840"/>
        </a:xfrm>
        <a:prstGeom prst="ellipse">
          <a:avLst/>
        </a:prstGeom>
        <a:solidFill>
          <a:schemeClr val="accent3">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r>
            <a:rPr lang="en-US" sz="3100" kern="1200" dirty="0" err="1"/>
            <a:t>Chủ</a:t>
          </a:r>
          <a:r>
            <a:rPr lang="en-US" sz="3100" kern="1200" dirty="0"/>
            <a:t> </a:t>
          </a:r>
          <a:r>
            <a:rPr lang="en-US" sz="3100" kern="1200" dirty="0" err="1"/>
            <a:t>thể</a:t>
          </a:r>
          <a:r>
            <a:rPr lang="en-US" sz="3100" kern="1200" dirty="0"/>
            <a:t> </a:t>
          </a:r>
          <a:r>
            <a:rPr lang="en-US" sz="3100" kern="1200" dirty="0" err="1"/>
            <a:t>cho</a:t>
          </a:r>
          <a:r>
            <a:rPr lang="en-US" sz="3100" kern="1200" dirty="0"/>
            <a:t> </a:t>
          </a:r>
          <a:r>
            <a:rPr lang="en-US" sz="3100" kern="1200" dirty="0" err="1"/>
            <a:t>vay</a:t>
          </a:r>
          <a:endParaRPr lang="en-US" sz="3100" kern="1200" dirty="0"/>
        </a:p>
      </dsp:txBody>
      <dsp:txXfrm>
        <a:off x="1956728" y="1829782"/>
        <a:ext cx="1830638" cy="11274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84904451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7547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1592698dac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1592698dac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9226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4dfce81f19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4dfce81f19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D11D7A-3778-43FA-88BB-F91EABA2A626}" type="slidenum">
              <a:rPr lang="zh-CN" altLang="en-US" smtClean="0"/>
              <a:t>19</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D11D7A-3778-43FA-88BB-F91EABA2A626}" type="slidenum">
              <a:rPr lang="zh-CN" altLang="en-US" smtClean="0"/>
              <a:t>20</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g16dc4b7341_0_7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0" name="Google Shape;1020;g16dc4b7341_0_7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1927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1 1">
  <p:cSld name="TITLE_1_1">
    <p:bg>
      <p:bgPr>
        <a:noFill/>
        <a:effectLst/>
      </p:bgPr>
    </p:bg>
    <p:spTree>
      <p:nvGrpSpPr>
        <p:cNvPr id="1" name="Shape 25"/>
        <p:cNvGrpSpPr/>
        <p:nvPr/>
      </p:nvGrpSpPr>
      <p:grpSpPr>
        <a:xfrm>
          <a:off x="0" y="0"/>
          <a:ext cx="0" cy="0"/>
          <a:chOff x="0" y="0"/>
          <a:chExt cx="0" cy="0"/>
        </a:xfrm>
      </p:grpSpPr>
      <p:sp>
        <p:nvSpPr>
          <p:cNvPr id="26" name="Google Shape;26;p4"/>
          <p:cNvSpPr/>
          <p:nvPr/>
        </p:nvSpPr>
        <p:spPr>
          <a:xfrm rot="10800000">
            <a:off x="1404025" y="2548900"/>
            <a:ext cx="3121800" cy="2502300"/>
          </a:xfrm>
          <a:prstGeom prst="parallelogram">
            <a:avLst>
              <a:gd name="adj" fmla="val 55860"/>
            </a:avLst>
          </a:prstGeom>
          <a:solidFill>
            <a:srgbClr val="4E6E9A">
              <a:alpha val="8038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27" name="Google Shape;27;p4"/>
          <p:cNvSpPr/>
          <p:nvPr/>
        </p:nvSpPr>
        <p:spPr>
          <a:xfrm rot="10800000" flipH="1">
            <a:off x="1404025" y="46600"/>
            <a:ext cx="3121800" cy="2502300"/>
          </a:xfrm>
          <a:prstGeom prst="parallelogram">
            <a:avLst>
              <a:gd name="adj" fmla="val 55860"/>
            </a:avLst>
          </a:prstGeom>
          <a:solidFill>
            <a:srgbClr val="4E6E9A">
              <a:alpha val="80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28" name="Google Shape;28;p4"/>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29" name="Google Shape;29;p4"/>
          <p:cNvSpPr/>
          <p:nvPr/>
        </p:nvSpPr>
        <p:spPr>
          <a:xfrm>
            <a:off x="-5850" y="232975"/>
            <a:ext cx="9155700" cy="3296400"/>
          </a:xfrm>
          <a:prstGeom prst="rect">
            <a:avLst/>
          </a:prstGeom>
          <a:solidFill>
            <a:srgbClr val="4C5C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0" name="Google Shape;30;p4"/>
          <p:cNvSpPr/>
          <p:nvPr/>
        </p:nvSpPr>
        <p:spPr>
          <a:xfrm>
            <a:off x="-5850" y="3529375"/>
            <a:ext cx="9155700" cy="1352100"/>
          </a:xfrm>
          <a:prstGeom prst="rect">
            <a:avLst/>
          </a:prstGeom>
          <a:solidFill>
            <a:srgbClr val="3844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1" name="Google Shape;31;p4"/>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2" name="Google Shape;32;p4"/>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33" name="Google Shape;33;p4"/>
          <p:cNvSpPr/>
          <p:nvPr/>
        </p:nvSpPr>
        <p:spPr>
          <a:xfrm rot="5400000">
            <a:off x="-1450151" y="1671525"/>
            <a:ext cx="4647600" cy="1747200"/>
          </a:xfrm>
          <a:prstGeom prst="triangle">
            <a:avLst>
              <a:gd name="adj" fmla="val 50126"/>
            </a:avLst>
          </a:prstGeom>
          <a:solidFill>
            <a:srgbClr val="38444A">
              <a:alpha val="5962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34" name="Google Shape;34;p4"/>
          <p:cNvSpPr txBox="1">
            <a:spLocks noGrp="1"/>
          </p:cNvSpPr>
          <p:nvPr>
            <p:ph type="title"/>
          </p:nvPr>
        </p:nvSpPr>
        <p:spPr>
          <a:xfrm>
            <a:off x="2532626" y="1515700"/>
            <a:ext cx="6424500" cy="801900"/>
          </a:xfrm>
          <a:prstGeom prst="rect">
            <a:avLst/>
          </a:prstGeom>
        </p:spPr>
        <p:txBody>
          <a:bodyPr spcFirstLastPara="1" wrap="square" lIns="91425" tIns="91425" rIns="91425" bIns="91425" anchor="t" anchorCtr="0"/>
          <a:lstStyle>
            <a:lvl1pPr lvl="0" algn="r" rtl="0">
              <a:spcBef>
                <a:spcPts val="0"/>
              </a:spcBef>
              <a:spcAft>
                <a:spcPts val="0"/>
              </a:spcAft>
              <a:buNone/>
              <a:defRPr sz="3600">
                <a:solidFill>
                  <a:srgbClr val="FFFFFF"/>
                </a:solidFill>
                <a:latin typeface="Muli"/>
                <a:ea typeface="Muli"/>
                <a:cs typeface="Muli"/>
                <a:sym typeface="Muli"/>
              </a:defRPr>
            </a:lvl1pPr>
            <a:lvl2pPr lvl="1" rtl="0">
              <a:spcBef>
                <a:spcPts val="0"/>
              </a:spcBef>
              <a:spcAft>
                <a:spcPts val="0"/>
              </a:spcAft>
              <a:buNone/>
              <a:defRPr sz="3600">
                <a:solidFill>
                  <a:srgbClr val="FFFFFF"/>
                </a:solidFill>
                <a:latin typeface="Muli"/>
                <a:ea typeface="Muli"/>
                <a:cs typeface="Muli"/>
                <a:sym typeface="Muli"/>
              </a:defRPr>
            </a:lvl2pPr>
            <a:lvl3pPr lvl="2" rtl="0">
              <a:spcBef>
                <a:spcPts val="0"/>
              </a:spcBef>
              <a:spcAft>
                <a:spcPts val="0"/>
              </a:spcAft>
              <a:buNone/>
              <a:defRPr sz="3600">
                <a:solidFill>
                  <a:srgbClr val="FFFFFF"/>
                </a:solidFill>
                <a:latin typeface="Muli"/>
                <a:ea typeface="Muli"/>
                <a:cs typeface="Muli"/>
                <a:sym typeface="Muli"/>
              </a:defRPr>
            </a:lvl3pPr>
            <a:lvl4pPr lvl="3" rtl="0">
              <a:spcBef>
                <a:spcPts val="0"/>
              </a:spcBef>
              <a:spcAft>
                <a:spcPts val="0"/>
              </a:spcAft>
              <a:buNone/>
              <a:defRPr sz="3600">
                <a:solidFill>
                  <a:srgbClr val="FFFFFF"/>
                </a:solidFill>
                <a:latin typeface="Muli"/>
                <a:ea typeface="Muli"/>
                <a:cs typeface="Muli"/>
                <a:sym typeface="Muli"/>
              </a:defRPr>
            </a:lvl4pPr>
            <a:lvl5pPr lvl="4" rtl="0">
              <a:spcBef>
                <a:spcPts val="0"/>
              </a:spcBef>
              <a:spcAft>
                <a:spcPts val="0"/>
              </a:spcAft>
              <a:buNone/>
              <a:defRPr sz="3600">
                <a:solidFill>
                  <a:srgbClr val="FFFFFF"/>
                </a:solidFill>
                <a:latin typeface="Muli"/>
                <a:ea typeface="Muli"/>
                <a:cs typeface="Muli"/>
                <a:sym typeface="Muli"/>
              </a:defRPr>
            </a:lvl5pPr>
            <a:lvl6pPr lvl="5" rtl="0">
              <a:spcBef>
                <a:spcPts val="0"/>
              </a:spcBef>
              <a:spcAft>
                <a:spcPts val="0"/>
              </a:spcAft>
              <a:buNone/>
              <a:defRPr sz="3600">
                <a:solidFill>
                  <a:srgbClr val="FFFFFF"/>
                </a:solidFill>
                <a:latin typeface="Muli"/>
                <a:ea typeface="Muli"/>
                <a:cs typeface="Muli"/>
                <a:sym typeface="Muli"/>
              </a:defRPr>
            </a:lvl6pPr>
            <a:lvl7pPr lvl="6" rtl="0">
              <a:spcBef>
                <a:spcPts val="0"/>
              </a:spcBef>
              <a:spcAft>
                <a:spcPts val="0"/>
              </a:spcAft>
              <a:buNone/>
              <a:defRPr sz="3600">
                <a:solidFill>
                  <a:srgbClr val="FFFFFF"/>
                </a:solidFill>
                <a:latin typeface="Muli"/>
                <a:ea typeface="Muli"/>
                <a:cs typeface="Muli"/>
                <a:sym typeface="Muli"/>
              </a:defRPr>
            </a:lvl7pPr>
            <a:lvl8pPr lvl="7" rtl="0">
              <a:spcBef>
                <a:spcPts val="0"/>
              </a:spcBef>
              <a:spcAft>
                <a:spcPts val="0"/>
              </a:spcAft>
              <a:buNone/>
              <a:defRPr sz="3600">
                <a:solidFill>
                  <a:srgbClr val="FFFFFF"/>
                </a:solidFill>
                <a:latin typeface="Muli"/>
                <a:ea typeface="Muli"/>
                <a:cs typeface="Muli"/>
                <a:sym typeface="Muli"/>
              </a:defRPr>
            </a:lvl8pPr>
            <a:lvl9pPr lvl="8" rtl="0">
              <a:spcBef>
                <a:spcPts val="0"/>
              </a:spcBef>
              <a:spcAft>
                <a:spcPts val="0"/>
              </a:spcAft>
              <a:buNone/>
              <a:defRPr sz="3600">
                <a:solidFill>
                  <a:srgbClr val="FFFFFF"/>
                </a:solidFill>
                <a:latin typeface="Muli"/>
                <a:ea typeface="Muli"/>
                <a:cs typeface="Muli"/>
                <a:sym typeface="Muli"/>
              </a:defRPr>
            </a:lvl9pPr>
          </a:lstStyle>
          <a:p>
            <a:endParaRPr/>
          </a:p>
        </p:txBody>
      </p:sp>
      <p:sp>
        <p:nvSpPr>
          <p:cNvPr id="35" name="Google Shape;35;p4"/>
          <p:cNvSpPr txBox="1">
            <a:spLocks noGrp="1"/>
          </p:cNvSpPr>
          <p:nvPr>
            <p:ph type="subTitle" idx="1"/>
          </p:nvPr>
        </p:nvSpPr>
        <p:spPr>
          <a:xfrm>
            <a:off x="4713325" y="2121950"/>
            <a:ext cx="4243800" cy="393600"/>
          </a:xfrm>
          <a:prstGeom prst="rect">
            <a:avLst/>
          </a:prstGeom>
        </p:spPr>
        <p:txBody>
          <a:bodyPr spcFirstLastPara="1" wrap="square" lIns="91425" tIns="91425" rIns="91425" bIns="91425" anchor="t" anchorCtr="0"/>
          <a:lstStyle>
            <a:lvl1pPr lvl="0" algn="r" rtl="0">
              <a:spcBef>
                <a:spcPts val="0"/>
              </a:spcBef>
              <a:spcAft>
                <a:spcPts val="0"/>
              </a:spcAft>
              <a:buNone/>
              <a:defRPr>
                <a:solidFill>
                  <a:srgbClr val="9FC5E8"/>
                </a:solidFill>
                <a:latin typeface="Muli"/>
                <a:ea typeface="Muli"/>
                <a:cs typeface="Muli"/>
                <a:sym typeface="Muli"/>
              </a:defRPr>
            </a:lvl1pPr>
            <a:lvl2pPr lvl="1" rtl="0">
              <a:spcBef>
                <a:spcPts val="1600"/>
              </a:spcBef>
              <a:spcAft>
                <a:spcPts val="0"/>
              </a:spcAft>
              <a:buNone/>
              <a:defRPr>
                <a:solidFill>
                  <a:srgbClr val="9FC5E8"/>
                </a:solidFill>
                <a:latin typeface="Muli"/>
                <a:ea typeface="Muli"/>
                <a:cs typeface="Muli"/>
                <a:sym typeface="Muli"/>
              </a:defRPr>
            </a:lvl2pPr>
            <a:lvl3pPr lvl="2" rtl="0">
              <a:spcBef>
                <a:spcPts val="1600"/>
              </a:spcBef>
              <a:spcAft>
                <a:spcPts val="0"/>
              </a:spcAft>
              <a:buNone/>
              <a:defRPr>
                <a:solidFill>
                  <a:srgbClr val="9FC5E8"/>
                </a:solidFill>
                <a:latin typeface="Muli"/>
                <a:ea typeface="Muli"/>
                <a:cs typeface="Muli"/>
                <a:sym typeface="Muli"/>
              </a:defRPr>
            </a:lvl3pPr>
            <a:lvl4pPr lvl="3" rtl="0">
              <a:spcBef>
                <a:spcPts val="1600"/>
              </a:spcBef>
              <a:spcAft>
                <a:spcPts val="0"/>
              </a:spcAft>
              <a:buNone/>
              <a:defRPr>
                <a:solidFill>
                  <a:srgbClr val="9FC5E8"/>
                </a:solidFill>
                <a:latin typeface="Muli"/>
                <a:ea typeface="Muli"/>
                <a:cs typeface="Muli"/>
                <a:sym typeface="Muli"/>
              </a:defRPr>
            </a:lvl4pPr>
            <a:lvl5pPr lvl="4" rtl="0">
              <a:spcBef>
                <a:spcPts val="1600"/>
              </a:spcBef>
              <a:spcAft>
                <a:spcPts val="0"/>
              </a:spcAft>
              <a:buNone/>
              <a:defRPr>
                <a:solidFill>
                  <a:srgbClr val="9FC5E8"/>
                </a:solidFill>
                <a:latin typeface="Muli"/>
                <a:ea typeface="Muli"/>
                <a:cs typeface="Muli"/>
                <a:sym typeface="Muli"/>
              </a:defRPr>
            </a:lvl5pPr>
            <a:lvl6pPr lvl="5" rtl="0">
              <a:spcBef>
                <a:spcPts val="1600"/>
              </a:spcBef>
              <a:spcAft>
                <a:spcPts val="0"/>
              </a:spcAft>
              <a:buNone/>
              <a:defRPr>
                <a:solidFill>
                  <a:srgbClr val="9FC5E8"/>
                </a:solidFill>
                <a:latin typeface="Muli"/>
                <a:ea typeface="Muli"/>
                <a:cs typeface="Muli"/>
                <a:sym typeface="Muli"/>
              </a:defRPr>
            </a:lvl6pPr>
            <a:lvl7pPr lvl="6" rtl="0">
              <a:spcBef>
                <a:spcPts val="1600"/>
              </a:spcBef>
              <a:spcAft>
                <a:spcPts val="0"/>
              </a:spcAft>
              <a:buNone/>
              <a:defRPr>
                <a:solidFill>
                  <a:srgbClr val="9FC5E8"/>
                </a:solidFill>
                <a:latin typeface="Muli"/>
                <a:ea typeface="Muli"/>
                <a:cs typeface="Muli"/>
                <a:sym typeface="Muli"/>
              </a:defRPr>
            </a:lvl7pPr>
            <a:lvl8pPr lvl="7" rtl="0">
              <a:spcBef>
                <a:spcPts val="1600"/>
              </a:spcBef>
              <a:spcAft>
                <a:spcPts val="0"/>
              </a:spcAft>
              <a:buNone/>
              <a:defRPr>
                <a:solidFill>
                  <a:srgbClr val="9FC5E8"/>
                </a:solidFill>
                <a:latin typeface="Muli"/>
                <a:ea typeface="Muli"/>
                <a:cs typeface="Muli"/>
                <a:sym typeface="Muli"/>
              </a:defRPr>
            </a:lvl8pPr>
            <a:lvl9pPr lvl="8" rtl="0">
              <a:spcBef>
                <a:spcPts val="1600"/>
              </a:spcBef>
              <a:spcAft>
                <a:spcPts val="1600"/>
              </a:spcAft>
              <a:buNone/>
              <a:defRPr>
                <a:solidFill>
                  <a:srgbClr val="9FC5E8"/>
                </a:solidFill>
                <a:latin typeface="Muli"/>
                <a:ea typeface="Muli"/>
                <a:cs typeface="Muli"/>
                <a:sym typeface="Muli"/>
              </a:defRPr>
            </a:lvl9pPr>
          </a:lstStyle>
          <a:p>
            <a:endParaRPr/>
          </a:p>
        </p:txBody>
      </p:sp>
      <p:sp>
        <p:nvSpPr>
          <p:cNvPr id="36" name="Google Shape;36;p4"/>
          <p:cNvSpPr txBox="1">
            <a:spLocks noGrp="1"/>
          </p:cNvSpPr>
          <p:nvPr>
            <p:ph type="subTitle" idx="2"/>
          </p:nvPr>
        </p:nvSpPr>
        <p:spPr>
          <a:xfrm>
            <a:off x="6444051" y="2503300"/>
            <a:ext cx="2513100" cy="410700"/>
          </a:xfrm>
          <a:prstGeom prst="rect">
            <a:avLst/>
          </a:prstGeom>
        </p:spPr>
        <p:txBody>
          <a:bodyPr spcFirstLastPara="1" wrap="square" lIns="91425" tIns="91425" rIns="91425" bIns="91425" anchor="t" anchorCtr="0"/>
          <a:lstStyle>
            <a:lvl1pPr lvl="0" algn="r">
              <a:spcBef>
                <a:spcPts val="0"/>
              </a:spcBef>
              <a:spcAft>
                <a:spcPts val="0"/>
              </a:spcAft>
              <a:buNone/>
              <a:defRPr sz="1300">
                <a:solidFill>
                  <a:srgbClr val="FFFFFF"/>
                </a:solidFill>
                <a:latin typeface="Muli"/>
                <a:ea typeface="Muli"/>
                <a:cs typeface="Muli"/>
                <a:sym typeface="Muli"/>
              </a:defRPr>
            </a:lvl1pPr>
            <a:lvl2pPr lvl="1" algn="r">
              <a:spcBef>
                <a:spcPts val="1600"/>
              </a:spcBef>
              <a:spcAft>
                <a:spcPts val="0"/>
              </a:spcAft>
              <a:buNone/>
              <a:defRPr sz="1300">
                <a:solidFill>
                  <a:srgbClr val="FFFFFF"/>
                </a:solidFill>
                <a:latin typeface="Muli"/>
                <a:ea typeface="Muli"/>
                <a:cs typeface="Muli"/>
                <a:sym typeface="Muli"/>
              </a:defRPr>
            </a:lvl2pPr>
            <a:lvl3pPr lvl="2" algn="r">
              <a:spcBef>
                <a:spcPts val="1600"/>
              </a:spcBef>
              <a:spcAft>
                <a:spcPts val="0"/>
              </a:spcAft>
              <a:buNone/>
              <a:defRPr sz="1300">
                <a:solidFill>
                  <a:srgbClr val="FFFFFF"/>
                </a:solidFill>
                <a:latin typeface="Muli"/>
                <a:ea typeface="Muli"/>
                <a:cs typeface="Muli"/>
                <a:sym typeface="Muli"/>
              </a:defRPr>
            </a:lvl3pPr>
            <a:lvl4pPr lvl="3" algn="r">
              <a:spcBef>
                <a:spcPts val="1600"/>
              </a:spcBef>
              <a:spcAft>
                <a:spcPts val="0"/>
              </a:spcAft>
              <a:buNone/>
              <a:defRPr sz="1300">
                <a:solidFill>
                  <a:srgbClr val="FFFFFF"/>
                </a:solidFill>
                <a:latin typeface="Muli"/>
                <a:ea typeface="Muli"/>
                <a:cs typeface="Muli"/>
                <a:sym typeface="Muli"/>
              </a:defRPr>
            </a:lvl4pPr>
            <a:lvl5pPr lvl="4" algn="r">
              <a:spcBef>
                <a:spcPts val="1600"/>
              </a:spcBef>
              <a:spcAft>
                <a:spcPts val="0"/>
              </a:spcAft>
              <a:buNone/>
              <a:defRPr sz="1300">
                <a:solidFill>
                  <a:srgbClr val="FFFFFF"/>
                </a:solidFill>
                <a:latin typeface="Muli"/>
                <a:ea typeface="Muli"/>
                <a:cs typeface="Muli"/>
                <a:sym typeface="Muli"/>
              </a:defRPr>
            </a:lvl5pPr>
            <a:lvl6pPr lvl="5" algn="r">
              <a:spcBef>
                <a:spcPts val="1600"/>
              </a:spcBef>
              <a:spcAft>
                <a:spcPts val="0"/>
              </a:spcAft>
              <a:buNone/>
              <a:defRPr sz="1300">
                <a:solidFill>
                  <a:srgbClr val="FFFFFF"/>
                </a:solidFill>
                <a:latin typeface="Muli"/>
                <a:ea typeface="Muli"/>
                <a:cs typeface="Muli"/>
                <a:sym typeface="Muli"/>
              </a:defRPr>
            </a:lvl6pPr>
            <a:lvl7pPr lvl="6" algn="r">
              <a:spcBef>
                <a:spcPts val="1600"/>
              </a:spcBef>
              <a:spcAft>
                <a:spcPts val="0"/>
              </a:spcAft>
              <a:buNone/>
              <a:defRPr sz="1300">
                <a:solidFill>
                  <a:srgbClr val="FFFFFF"/>
                </a:solidFill>
                <a:latin typeface="Muli"/>
                <a:ea typeface="Muli"/>
                <a:cs typeface="Muli"/>
                <a:sym typeface="Muli"/>
              </a:defRPr>
            </a:lvl7pPr>
            <a:lvl8pPr lvl="7" algn="r">
              <a:spcBef>
                <a:spcPts val="1600"/>
              </a:spcBef>
              <a:spcAft>
                <a:spcPts val="0"/>
              </a:spcAft>
              <a:buNone/>
              <a:defRPr sz="1300">
                <a:solidFill>
                  <a:srgbClr val="FFFFFF"/>
                </a:solidFill>
                <a:latin typeface="Muli"/>
                <a:ea typeface="Muli"/>
                <a:cs typeface="Muli"/>
                <a:sym typeface="Muli"/>
              </a:defRPr>
            </a:lvl8pPr>
            <a:lvl9pPr lvl="8" algn="r">
              <a:spcBef>
                <a:spcPts val="1600"/>
              </a:spcBef>
              <a:spcAft>
                <a:spcPts val="1600"/>
              </a:spcAft>
              <a:buNone/>
              <a:defRPr sz="1300">
                <a:solidFill>
                  <a:srgbClr val="FFFFFF"/>
                </a:solidFill>
                <a:latin typeface="Muli"/>
                <a:ea typeface="Muli"/>
                <a:cs typeface="Muli"/>
                <a:sym typeface="Muli"/>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1"/>
        <p:cNvGrpSpPr/>
        <p:nvPr/>
      </p:nvGrpSpPr>
      <p:grpSpPr>
        <a:xfrm>
          <a:off x="0" y="0"/>
          <a:ext cx="0" cy="0"/>
          <a:chOff x="0" y="0"/>
          <a:chExt cx="0" cy="0"/>
        </a:xfrm>
      </p:grpSpPr>
      <p:sp>
        <p:nvSpPr>
          <p:cNvPr id="82" name="Google Shape;82;p10"/>
          <p:cNvSpPr txBox="1">
            <a:spLocks noGrp="1"/>
          </p:cNvSpPr>
          <p:nvPr>
            <p:ph type="title"/>
          </p:nvPr>
        </p:nvSpPr>
        <p:spPr>
          <a:xfrm>
            <a:off x="370483" y="445025"/>
            <a:ext cx="8460000" cy="572700"/>
          </a:xfrm>
          <a:prstGeom prst="rect">
            <a:avLst/>
          </a:prstGeom>
        </p:spPr>
        <p:txBody>
          <a:bodyPr spcFirstLastPara="1" wrap="square" lIns="91425" tIns="91425" rIns="91425" bIns="91425" anchor="t" anchorCtr="0"/>
          <a:lstStyle>
            <a:lvl1pPr lvl="0">
              <a:spcBef>
                <a:spcPts val="0"/>
              </a:spcBef>
              <a:spcAft>
                <a:spcPts val="0"/>
              </a:spcAft>
              <a:buClr>
                <a:srgbClr val="4E6F9B"/>
              </a:buClr>
              <a:buSzPts val="2800"/>
              <a:buFont typeface="Muli"/>
              <a:buNone/>
              <a:defRPr>
                <a:solidFill>
                  <a:srgbClr val="4E6F9B"/>
                </a:solidFill>
                <a:latin typeface="Muli"/>
                <a:ea typeface="Muli"/>
                <a:cs typeface="Muli"/>
                <a:sym typeface="Muli"/>
              </a:defRPr>
            </a:lvl1pPr>
            <a:lvl2pPr lvl="1">
              <a:spcBef>
                <a:spcPts val="0"/>
              </a:spcBef>
              <a:spcAft>
                <a:spcPts val="0"/>
              </a:spcAft>
              <a:buClr>
                <a:srgbClr val="4E6F9B"/>
              </a:buClr>
              <a:buSzPts val="2800"/>
              <a:buFont typeface="Muli"/>
              <a:buNone/>
              <a:defRPr>
                <a:solidFill>
                  <a:srgbClr val="4E6F9B"/>
                </a:solidFill>
                <a:latin typeface="Muli"/>
                <a:ea typeface="Muli"/>
                <a:cs typeface="Muli"/>
                <a:sym typeface="Muli"/>
              </a:defRPr>
            </a:lvl2pPr>
            <a:lvl3pPr lvl="2">
              <a:spcBef>
                <a:spcPts val="0"/>
              </a:spcBef>
              <a:spcAft>
                <a:spcPts val="0"/>
              </a:spcAft>
              <a:buClr>
                <a:srgbClr val="4E6F9B"/>
              </a:buClr>
              <a:buSzPts val="2800"/>
              <a:buFont typeface="Muli"/>
              <a:buNone/>
              <a:defRPr>
                <a:solidFill>
                  <a:srgbClr val="4E6F9B"/>
                </a:solidFill>
                <a:latin typeface="Muli"/>
                <a:ea typeface="Muli"/>
                <a:cs typeface="Muli"/>
                <a:sym typeface="Muli"/>
              </a:defRPr>
            </a:lvl3pPr>
            <a:lvl4pPr lvl="3">
              <a:spcBef>
                <a:spcPts val="0"/>
              </a:spcBef>
              <a:spcAft>
                <a:spcPts val="0"/>
              </a:spcAft>
              <a:buClr>
                <a:srgbClr val="4E6F9B"/>
              </a:buClr>
              <a:buSzPts val="2800"/>
              <a:buFont typeface="Muli"/>
              <a:buNone/>
              <a:defRPr>
                <a:solidFill>
                  <a:srgbClr val="4E6F9B"/>
                </a:solidFill>
                <a:latin typeface="Muli"/>
                <a:ea typeface="Muli"/>
                <a:cs typeface="Muli"/>
                <a:sym typeface="Muli"/>
              </a:defRPr>
            </a:lvl4pPr>
            <a:lvl5pPr lvl="4">
              <a:spcBef>
                <a:spcPts val="0"/>
              </a:spcBef>
              <a:spcAft>
                <a:spcPts val="0"/>
              </a:spcAft>
              <a:buClr>
                <a:srgbClr val="4E6F9B"/>
              </a:buClr>
              <a:buSzPts val="2800"/>
              <a:buFont typeface="Muli"/>
              <a:buNone/>
              <a:defRPr>
                <a:solidFill>
                  <a:srgbClr val="4E6F9B"/>
                </a:solidFill>
                <a:latin typeface="Muli"/>
                <a:ea typeface="Muli"/>
                <a:cs typeface="Muli"/>
                <a:sym typeface="Muli"/>
              </a:defRPr>
            </a:lvl5pPr>
            <a:lvl6pPr lvl="5">
              <a:spcBef>
                <a:spcPts val="0"/>
              </a:spcBef>
              <a:spcAft>
                <a:spcPts val="0"/>
              </a:spcAft>
              <a:buClr>
                <a:srgbClr val="4E6F9B"/>
              </a:buClr>
              <a:buSzPts val="2800"/>
              <a:buFont typeface="Muli"/>
              <a:buNone/>
              <a:defRPr>
                <a:solidFill>
                  <a:srgbClr val="4E6F9B"/>
                </a:solidFill>
                <a:latin typeface="Muli"/>
                <a:ea typeface="Muli"/>
                <a:cs typeface="Muli"/>
                <a:sym typeface="Muli"/>
              </a:defRPr>
            </a:lvl6pPr>
            <a:lvl7pPr lvl="6">
              <a:spcBef>
                <a:spcPts val="0"/>
              </a:spcBef>
              <a:spcAft>
                <a:spcPts val="0"/>
              </a:spcAft>
              <a:buClr>
                <a:srgbClr val="4E6F9B"/>
              </a:buClr>
              <a:buSzPts val="2800"/>
              <a:buFont typeface="Muli"/>
              <a:buNone/>
              <a:defRPr>
                <a:solidFill>
                  <a:srgbClr val="4E6F9B"/>
                </a:solidFill>
                <a:latin typeface="Muli"/>
                <a:ea typeface="Muli"/>
                <a:cs typeface="Muli"/>
                <a:sym typeface="Muli"/>
              </a:defRPr>
            </a:lvl7pPr>
            <a:lvl8pPr lvl="7">
              <a:spcBef>
                <a:spcPts val="0"/>
              </a:spcBef>
              <a:spcAft>
                <a:spcPts val="0"/>
              </a:spcAft>
              <a:buClr>
                <a:srgbClr val="4E6F9B"/>
              </a:buClr>
              <a:buSzPts val="2800"/>
              <a:buFont typeface="Muli"/>
              <a:buNone/>
              <a:defRPr>
                <a:solidFill>
                  <a:srgbClr val="4E6F9B"/>
                </a:solidFill>
                <a:latin typeface="Muli"/>
                <a:ea typeface="Muli"/>
                <a:cs typeface="Muli"/>
                <a:sym typeface="Muli"/>
              </a:defRPr>
            </a:lvl8pPr>
            <a:lvl9pPr lvl="8">
              <a:spcBef>
                <a:spcPts val="0"/>
              </a:spcBef>
              <a:spcAft>
                <a:spcPts val="0"/>
              </a:spcAft>
              <a:buClr>
                <a:srgbClr val="4E6F9B"/>
              </a:buClr>
              <a:buSzPts val="2800"/>
              <a:buFont typeface="Muli"/>
              <a:buNone/>
              <a:defRPr>
                <a:solidFill>
                  <a:srgbClr val="4E6F9B"/>
                </a:solidFill>
                <a:latin typeface="Muli"/>
                <a:ea typeface="Muli"/>
                <a:cs typeface="Muli"/>
                <a:sym typeface="Muli"/>
              </a:defRPr>
            </a:lvl9pPr>
          </a:lstStyle>
          <a:p>
            <a:endParaRPr/>
          </a:p>
        </p:txBody>
      </p:sp>
      <p:sp>
        <p:nvSpPr>
          <p:cNvPr id="83" name="Google Shape;83;p10"/>
          <p:cNvSpPr txBox="1">
            <a:spLocks noGrp="1"/>
          </p:cNvSpPr>
          <p:nvPr>
            <p:ph type="body" idx="1"/>
          </p:nvPr>
        </p:nvSpPr>
        <p:spPr>
          <a:xfrm>
            <a:off x="370475" y="1348400"/>
            <a:ext cx="8460000" cy="3416400"/>
          </a:xfrm>
          <a:prstGeom prst="rect">
            <a:avLst/>
          </a:prstGeom>
        </p:spPr>
        <p:txBody>
          <a:bodyPr spcFirstLastPara="1" wrap="square" lIns="91425" tIns="91425" rIns="91425" bIns="91425" anchor="t" anchorCtr="0"/>
          <a:lstStyle>
            <a:lvl1pPr marL="457189" lvl="0" indent="-342891">
              <a:spcBef>
                <a:spcPts val="0"/>
              </a:spcBef>
              <a:spcAft>
                <a:spcPts val="0"/>
              </a:spcAft>
              <a:buSzPts val="1800"/>
              <a:buFont typeface="Muli"/>
              <a:buChar char="●"/>
              <a:defRPr>
                <a:latin typeface="Muli"/>
                <a:ea typeface="Muli"/>
                <a:cs typeface="Muli"/>
                <a:sym typeface="Muli"/>
              </a:defRPr>
            </a:lvl1pPr>
            <a:lvl2pPr marL="914377" lvl="1" indent="-317492">
              <a:spcBef>
                <a:spcPts val="1600"/>
              </a:spcBef>
              <a:spcAft>
                <a:spcPts val="0"/>
              </a:spcAft>
              <a:buSzPts val="1400"/>
              <a:buFont typeface="Muli"/>
              <a:buChar char="○"/>
              <a:defRPr>
                <a:latin typeface="Muli"/>
                <a:ea typeface="Muli"/>
                <a:cs typeface="Muli"/>
                <a:sym typeface="Muli"/>
              </a:defRPr>
            </a:lvl2pPr>
            <a:lvl3pPr marL="1371566" lvl="2" indent="-317492">
              <a:spcBef>
                <a:spcPts val="1600"/>
              </a:spcBef>
              <a:spcAft>
                <a:spcPts val="0"/>
              </a:spcAft>
              <a:buSzPts val="1400"/>
              <a:buFont typeface="Muli"/>
              <a:buChar char="■"/>
              <a:defRPr>
                <a:latin typeface="Muli"/>
                <a:ea typeface="Muli"/>
                <a:cs typeface="Muli"/>
                <a:sym typeface="Muli"/>
              </a:defRPr>
            </a:lvl3pPr>
            <a:lvl4pPr marL="1828754" lvl="3" indent="-317492">
              <a:spcBef>
                <a:spcPts val="1600"/>
              </a:spcBef>
              <a:spcAft>
                <a:spcPts val="0"/>
              </a:spcAft>
              <a:buSzPts val="1400"/>
              <a:buFont typeface="Muli"/>
              <a:buChar char="●"/>
              <a:defRPr>
                <a:latin typeface="Muli"/>
                <a:ea typeface="Muli"/>
                <a:cs typeface="Muli"/>
                <a:sym typeface="Muli"/>
              </a:defRPr>
            </a:lvl4pPr>
            <a:lvl5pPr marL="2285943" lvl="4" indent="-317492">
              <a:spcBef>
                <a:spcPts val="1600"/>
              </a:spcBef>
              <a:spcAft>
                <a:spcPts val="0"/>
              </a:spcAft>
              <a:buSzPts val="1400"/>
              <a:buFont typeface="Muli"/>
              <a:buChar char="○"/>
              <a:defRPr>
                <a:latin typeface="Muli"/>
                <a:ea typeface="Muli"/>
                <a:cs typeface="Muli"/>
                <a:sym typeface="Muli"/>
              </a:defRPr>
            </a:lvl5pPr>
            <a:lvl6pPr marL="2743131" lvl="5" indent="-317492">
              <a:spcBef>
                <a:spcPts val="1600"/>
              </a:spcBef>
              <a:spcAft>
                <a:spcPts val="0"/>
              </a:spcAft>
              <a:buSzPts val="1400"/>
              <a:buFont typeface="Muli"/>
              <a:buChar char="■"/>
              <a:defRPr>
                <a:latin typeface="Muli"/>
                <a:ea typeface="Muli"/>
                <a:cs typeface="Muli"/>
                <a:sym typeface="Muli"/>
              </a:defRPr>
            </a:lvl6pPr>
            <a:lvl7pPr marL="3200320" lvl="6" indent="-317492">
              <a:spcBef>
                <a:spcPts val="1600"/>
              </a:spcBef>
              <a:spcAft>
                <a:spcPts val="0"/>
              </a:spcAft>
              <a:buSzPts val="1400"/>
              <a:buFont typeface="Muli"/>
              <a:buChar char="●"/>
              <a:defRPr>
                <a:latin typeface="Muli"/>
                <a:ea typeface="Muli"/>
                <a:cs typeface="Muli"/>
                <a:sym typeface="Muli"/>
              </a:defRPr>
            </a:lvl7pPr>
            <a:lvl8pPr marL="3657509" lvl="7" indent="-317492">
              <a:spcBef>
                <a:spcPts val="1600"/>
              </a:spcBef>
              <a:spcAft>
                <a:spcPts val="0"/>
              </a:spcAft>
              <a:buSzPts val="1400"/>
              <a:buFont typeface="Muli"/>
              <a:buChar char="○"/>
              <a:defRPr>
                <a:latin typeface="Muli"/>
                <a:ea typeface="Muli"/>
                <a:cs typeface="Muli"/>
                <a:sym typeface="Muli"/>
              </a:defRPr>
            </a:lvl8pPr>
            <a:lvl9pPr marL="4114697" lvl="8" indent="-317492">
              <a:spcBef>
                <a:spcPts val="1600"/>
              </a:spcBef>
              <a:spcAft>
                <a:spcPts val="1600"/>
              </a:spcAft>
              <a:buSzPts val="1400"/>
              <a:buFont typeface="Muli"/>
              <a:buChar char="■"/>
              <a:defRPr>
                <a:latin typeface="Muli"/>
                <a:ea typeface="Muli"/>
                <a:cs typeface="Muli"/>
                <a:sym typeface="Muli"/>
              </a:defRPr>
            </a:lvl9pPr>
          </a:lstStyle>
          <a:p>
            <a:endParaRPr/>
          </a:p>
        </p:txBody>
      </p:sp>
      <p:sp>
        <p:nvSpPr>
          <p:cNvPr id="84" name="Google Shape;84;p10"/>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85" name="Google Shape;85;p10"/>
          <p:cNvGrpSpPr/>
          <p:nvPr/>
        </p:nvGrpSpPr>
        <p:grpSpPr>
          <a:xfrm rot="-5400000">
            <a:off x="-47650" y="696877"/>
            <a:ext cx="649715" cy="69000"/>
            <a:chOff x="684763" y="3506750"/>
            <a:chExt cx="3536825" cy="69000"/>
          </a:xfrm>
        </p:grpSpPr>
        <p:sp>
          <p:nvSpPr>
            <p:cNvPr id="86" name="Google Shape;86;p10"/>
            <p:cNvSpPr/>
            <p:nvPr/>
          </p:nvSpPr>
          <p:spPr>
            <a:xfrm>
              <a:off x="1515450" y="3506750"/>
              <a:ext cx="1003800" cy="69000"/>
            </a:xfrm>
            <a:prstGeom prst="rect">
              <a:avLst/>
            </a:prstGeom>
            <a:solidFill>
              <a:srgbClr val="5477A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87" name="Google Shape;87;p10"/>
            <p:cNvSpPr/>
            <p:nvPr/>
          </p:nvSpPr>
          <p:spPr>
            <a:xfrm>
              <a:off x="684763" y="3506750"/>
              <a:ext cx="830700" cy="69000"/>
            </a:xfrm>
            <a:prstGeom prst="rect">
              <a:avLst/>
            </a:prstGeom>
            <a:solidFill>
              <a:srgbClr val="4E6E9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88" name="Google Shape;88;p10"/>
            <p:cNvSpPr/>
            <p:nvPr/>
          </p:nvSpPr>
          <p:spPr>
            <a:xfrm>
              <a:off x="3438288" y="3506750"/>
              <a:ext cx="783300" cy="69000"/>
            </a:xfrm>
            <a:prstGeom prst="rect">
              <a:avLst/>
            </a:prstGeom>
            <a:solidFill>
              <a:srgbClr val="648DC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89" name="Google Shape;89;p10"/>
            <p:cNvSpPr/>
            <p:nvPr/>
          </p:nvSpPr>
          <p:spPr>
            <a:xfrm>
              <a:off x="2519144" y="3506750"/>
              <a:ext cx="918900" cy="69000"/>
            </a:xfrm>
            <a:prstGeom prst="rect">
              <a:avLst/>
            </a:prstGeom>
            <a:solidFill>
              <a:srgbClr val="5A7FB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grpSp>
      <p:sp>
        <p:nvSpPr>
          <p:cNvPr id="90" name="Google Shape;90;p10"/>
          <p:cNvSpPr txBox="1">
            <a:spLocks noGrp="1"/>
          </p:cNvSpPr>
          <p:nvPr>
            <p:ph type="subTitle" idx="2"/>
          </p:nvPr>
        </p:nvSpPr>
        <p:spPr>
          <a:xfrm>
            <a:off x="370483" y="941525"/>
            <a:ext cx="8460000" cy="393600"/>
          </a:xfrm>
          <a:prstGeom prst="rect">
            <a:avLst/>
          </a:prstGeom>
        </p:spPr>
        <p:txBody>
          <a:bodyPr spcFirstLastPara="1" wrap="square" lIns="91425" tIns="91425" rIns="91425" bIns="91425" anchor="t" anchorCtr="0"/>
          <a:lstStyle>
            <a:lvl1pPr lvl="0">
              <a:spcBef>
                <a:spcPts val="0"/>
              </a:spcBef>
              <a:spcAft>
                <a:spcPts val="0"/>
              </a:spcAft>
              <a:buNone/>
              <a:defRPr/>
            </a:lvl1pPr>
            <a:lvl2pPr lvl="1">
              <a:spcBef>
                <a:spcPts val="1600"/>
              </a:spcBef>
              <a:spcAft>
                <a:spcPts val="0"/>
              </a:spcAft>
              <a:buNone/>
              <a:defRPr/>
            </a:lvl2pPr>
            <a:lvl3pPr lvl="2">
              <a:spcBef>
                <a:spcPts val="1600"/>
              </a:spcBef>
              <a:spcAft>
                <a:spcPts val="0"/>
              </a:spcAft>
              <a:buNone/>
              <a:defRPr/>
            </a:lvl3pPr>
            <a:lvl4pPr lvl="3">
              <a:spcBef>
                <a:spcPts val="1600"/>
              </a:spcBef>
              <a:spcAft>
                <a:spcPts val="0"/>
              </a:spcAft>
              <a:buNone/>
              <a:defRPr/>
            </a:lvl4pPr>
            <a:lvl5pPr lvl="4">
              <a:spcBef>
                <a:spcPts val="1600"/>
              </a:spcBef>
              <a:spcAft>
                <a:spcPts val="0"/>
              </a:spcAft>
              <a:buNone/>
              <a:defRPr/>
            </a:lvl5pPr>
            <a:lvl6pPr lvl="5">
              <a:spcBef>
                <a:spcPts val="1600"/>
              </a:spcBef>
              <a:spcAft>
                <a:spcPts val="0"/>
              </a:spcAft>
              <a:buNone/>
              <a:defRPr/>
            </a:lvl6pPr>
            <a:lvl7pPr lvl="6">
              <a:spcBef>
                <a:spcPts val="1600"/>
              </a:spcBef>
              <a:spcAft>
                <a:spcPts val="0"/>
              </a:spcAft>
              <a:buNone/>
              <a:defRPr/>
            </a:lvl7pPr>
            <a:lvl8pPr lvl="7">
              <a:spcBef>
                <a:spcPts val="1600"/>
              </a:spcBef>
              <a:spcAft>
                <a:spcPts val="0"/>
              </a:spcAft>
              <a:buNone/>
              <a:defRPr/>
            </a:lvl8pPr>
            <a:lvl9pPr lvl="8">
              <a:spcBef>
                <a:spcPts val="1600"/>
              </a:spcBef>
              <a:spcAft>
                <a:spcPts val="1600"/>
              </a:spcAft>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17"/>
        <p:cNvGrpSpPr/>
        <p:nvPr/>
      </p:nvGrpSpPr>
      <p:grpSpPr>
        <a:xfrm>
          <a:off x="0" y="0"/>
          <a:ext cx="0" cy="0"/>
          <a:chOff x="0" y="0"/>
          <a:chExt cx="0" cy="0"/>
        </a:xfrm>
      </p:grpSpPr>
      <p:sp>
        <p:nvSpPr>
          <p:cNvPr id="118" name="Google Shape;118;p16"/>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119" name="Google Shape;119;p16"/>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120" name="Google Shape;120;p16"/>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21" name="Google Shape;121;p16"/>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189" lvl="0" indent="-342891">
              <a:spcBef>
                <a:spcPts val="0"/>
              </a:spcBef>
              <a:spcAft>
                <a:spcPts val="0"/>
              </a:spcAft>
              <a:buSzPts val="1800"/>
              <a:buChar char="●"/>
              <a:defRPr/>
            </a:lvl1pPr>
            <a:lvl2pPr marL="914377" lvl="1" indent="-317492">
              <a:spcBef>
                <a:spcPts val="1600"/>
              </a:spcBef>
              <a:spcAft>
                <a:spcPts val="0"/>
              </a:spcAft>
              <a:buSzPts val="1400"/>
              <a:buChar char="○"/>
              <a:defRPr/>
            </a:lvl2pPr>
            <a:lvl3pPr marL="1371566" lvl="2" indent="-317492">
              <a:spcBef>
                <a:spcPts val="1600"/>
              </a:spcBef>
              <a:spcAft>
                <a:spcPts val="0"/>
              </a:spcAft>
              <a:buSzPts val="1400"/>
              <a:buChar char="■"/>
              <a:defRPr/>
            </a:lvl3pPr>
            <a:lvl4pPr marL="1828754" lvl="3" indent="-317492">
              <a:spcBef>
                <a:spcPts val="1600"/>
              </a:spcBef>
              <a:spcAft>
                <a:spcPts val="0"/>
              </a:spcAft>
              <a:buSzPts val="1400"/>
              <a:buChar char="●"/>
              <a:defRPr/>
            </a:lvl4pPr>
            <a:lvl5pPr marL="2285943" lvl="4" indent="-317492">
              <a:spcBef>
                <a:spcPts val="1600"/>
              </a:spcBef>
              <a:spcAft>
                <a:spcPts val="0"/>
              </a:spcAft>
              <a:buSzPts val="1400"/>
              <a:buChar char="○"/>
              <a:defRPr/>
            </a:lvl5pPr>
            <a:lvl6pPr marL="2743131" lvl="5" indent="-317492">
              <a:spcBef>
                <a:spcPts val="1600"/>
              </a:spcBef>
              <a:spcAft>
                <a:spcPts val="0"/>
              </a:spcAft>
              <a:buSzPts val="1400"/>
              <a:buChar char="■"/>
              <a:defRPr/>
            </a:lvl6pPr>
            <a:lvl7pPr marL="3200320" lvl="6" indent="-317492">
              <a:spcBef>
                <a:spcPts val="1600"/>
              </a:spcBef>
              <a:spcAft>
                <a:spcPts val="0"/>
              </a:spcAft>
              <a:buSzPts val="1400"/>
              <a:buChar char="●"/>
              <a:defRPr/>
            </a:lvl7pPr>
            <a:lvl8pPr marL="3657509" lvl="7" indent="-317492">
              <a:spcBef>
                <a:spcPts val="1600"/>
              </a:spcBef>
              <a:spcAft>
                <a:spcPts val="0"/>
              </a:spcAft>
              <a:buSzPts val="1400"/>
              <a:buChar char="○"/>
              <a:defRPr/>
            </a:lvl8pPr>
            <a:lvl9pPr marL="4114697" lvl="8" indent="-317492">
              <a:spcBef>
                <a:spcPts val="1600"/>
              </a:spcBef>
              <a:spcAft>
                <a:spcPts val="1600"/>
              </a:spcAft>
              <a:buSzPts val="1400"/>
              <a:buChar char="■"/>
              <a:defRPr/>
            </a:lvl9pPr>
          </a:lstStyle>
          <a:p>
            <a:endParaRPr/>
          </a:p>
        </p:txBody>
      </p:sp>
      <p:sp>
        <p:nvSpPr>
          <p:cNvPr id="122" name="Google Shape;122;p16"/>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23"/>
        <p:cNvGrpSpPr/>
        <p:nvPr/>
      </p:nvGrpSpPr>
      <p:grpSpPr>
        <a:xfrm>
          <a:off x="0" y="0"/>
          <a:ext cx="0" cy="0"/>
          <a:chOff x="0" y="0"/>
          <a:chExt cx="0" cy="0"/>
        </a:xfrm>
      </p:grpSpPr>
      <p:sp>
        <p:nvSpPr>
          <p:cNvPr id="124" name="Google Shape;124;p17"/>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189" lvl="0" indent="-228594">
              <a:lnSpc>
                <a:spcPct val="100000"/>
              </a:lnSpc>
              <a:spcBef>
                <a:spcPts val="0"/>
              </a:spcBef>
              <a:spcAft>
                <a:spcPts val="0"/>
              </a:spcAft>
              <a:buSzPts val="1800"/>
              <a:buNone/>
              <a:defRPr/>
            </a:lvl1pPr>
          </a:lstStyle>
          <a:p>
            <a:endParaRPr/>
          </a:p>
        </p:txBody>
      </p:sp>
      <p:sp>
        <p:nvSpPr>
          <p:cNvPr id="125" name="Google Shape;125;p17"/>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26"/>
        <p:cNvGrpSpPr/>
        <p:nvPr/>
      </p:nvGrpSpPr>
      <p:grpSpPr>
        <a:xfrm>
          <a:off x="0" y="0"/>
          <a:ext cx="0" cy="0"/>
          <a:chOff x="0" y="0"/>
          <a:chExt cx="0" cy="0"/>
        </a:xfrm>
      </p:grpSpPr>
      <p:sp>
        <p:nvSpPr>
          <p:cNvPr id="127" name="Google Shape;127;p18"/>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28" name="Google Shape;128;p18"/>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189" lvl="0" indent="-342891" algn="ctr">
              <a:spcBef>
                <a:spcPts val="0"/>
              </a:spcBef>
              <a:spcAft>
                <a:spcPts val="0"/>
              </a:spcAft>
              <a:buSzPts val="1800"/>
              <a:buChar char="●"/>
              <a:defRPr/>
            </a:lvl1pPr>
            <a:lvl2pPr marL="914377" lvl="1" indent="-317492" algn="ctr">
              <a:spcBef>
                <a:spcPts val="1600"/>
              </a:spcBef>
              <a:spcAft>
                <a:spcPts val="0"/>
              </a:spcAft>
              <a:buSzPts val="1400"/>
              <a:buChar char="○"/>
              <a:defRPr/>
            </a:lvl2pPr>
            <a:lvl3pPr marL="1371566" lvl="2" indent="-317492" algn="ctr">
              <a:spcBef>
                <a:spcPts val="1600"/>
              </a:spcBef>
              <a:spcAft>
                <a:spcPts val="0"/>
              </a:spcAft>
              <a:buSzPts val="1400"/>
              <a:buChar char="■"/>
              <a:defRPr/>
            </a:lvl3pPr>
            <a:lvl4pPr marL="1828754" lvl="3" indent="-317492" algn="ctr">
              <a:spcBef>
                <a:spcPts val="1600"/>
              </a:spcBef>
              <a:spcAft>
                <a:spcPts val="0"/>
              </a:spcAft>
              <a:buSzPts val="1400"/>
              <a:buChar char="●"/>
              <a:defRPr/>
            </a:lvl4pPr>
            <a:lvl5pPr marL="2285943" lvl="4" indent="-317492" algn="ctr">
              <a:spcBef>
                <a:spcPts val="1600"/>
              </a:spcBef>
              <a:spcAft>
                <a:spcPts val="0"/>
              </a:spcAft>
              <a:buSzPts val="1400"/>
              <a:buChar char="○"/>
              <a:defRPr/>
            </a:lvl5pPr>
            <a:lvl6pPr marL="2743131" lvl="5" indent="-317492" algn="ctr">
              <a:spcBef>
                <a:spcPts val="1600"/>
              </a:spcBef>
              <a:spcAft>
                <a:spcPts val="0"/>
              </a:spcAft>
              <a:buSzPts val="1400"/>
              <a:buChar char="■"/>
              <a:defRPr/>
            </a:lvl6pPr>
            <a:lvl7pPr marL="3200320" lvl="6" indent="-317492" algn="ctr">
              <a:spcBef>
                <a:spcPts val="1600"/>
              </a:spcBef>
              <a:spcAft>
                <a:spcPts val="0"/>
              </a:spcAft>
              <a:buSzPts val="1400"/>
              <a:buChar char="●"/>
              <a:defRPr/>
            </a:lvl7pPr>
            <a:lvl8pPr marL="3657509" lvl="7" indent="-317492" algn="ctr">
              <a:spcBef>
                <a:spcPts val="1600"/>
              </a:spcBef>
              <a:spcAft>
                <a:spcPts val="0"/>
              </a:spcAft>
              <a:buSzPts val="1400"/>
              <a:buChar char="○"/>
              <a:defRPr/>
            </a:lvl8pPr>
            <a:lvl9pPr marL="4114697" lvl="8" indent="-317492" algn="ctr">
              <a:spcBef>
                <a:spcPts val="1600"/>
              </a:spcBef>
              <a:spcAft>
                <a:spcPts val="1600"/>
              </a:spcAft>
              <a:buSzPts val="1400"/>
              <a:buChar char="■"/>
              <a:defRPr/>
            </a:lvl9pPr>
          </a:lstStyle>
          <a:p>
            <a:endParaRPr/>
          </a:p>
        </p:txBody>
      </p:sp>
      <p:sp>
        <p:nvSpPr>
          <p:cNvPr id="129" name="Google Shape;129;p18"/>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0"/>
        <p:cNvGrpSpPr/>
        <p:nvPr/>
      </p:nvGrpSpPr>
      <p:grpSpPr>
        <a:xfrm>
          <a:off x="0" y="0"/>
          <a:ext cx="0" cy="0"/>
          <a:chOff x="0" y="0"/>
          <a:chExt cx="0" cy="0"/>
        </a:xfrm>
      </p:grpSpPr>
      <p:sp>
        <p:nvSpPr>
          <p:cNvPr id="131" name="Google Shape;131;p19"/>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con Descriptions">
  <p:cSld name="BLANK_2">
    <p:spTree>
      <p:nvGrpSpPr>
        <p:cNvPr id="1" name="Shape 151"/>
        <p:cNvGrpSpPr/>
        <p:nvPr/>
      </p:nvGrpSpPr>
      <p:grpSpPr>
        <a:xfrm>
          <a:off x="0" y="0"/>
          <a:ext cx="0" cy="0"/>
          <a:chOff x="0" y="0"/>
          <a:chExt cx="0" cy="0"/>
        </a:xfrm>
      </p:grpSpPr>
      <p:sp>
        <p:nvSpPr>
          <p:cNvPr id="152" name="Google Shape;152;p21"/>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153" name="Google Shape;153;p21"/>
          <p:cNvSpPr txBox="1">
            <a:spLocks noGrp="1"/>
          </p:cNvSpPr>
          <p:nvPr>
            <p:ph type="title"/>
          </p:nvPr>
        </p:nvSpPr>
        <p:spPr>
          <a:xfrm>
            <a:off x="391151" y="264025"/>
            <a:ext cx="4058100" cy="1075500"/>
          </a:xfrm>
          <a:prstGeom prst="rect">
            <a:avLst/>
          </a:prstGeom>
        </p:spPr>
        <p:txBody>
          <a:bodyPr spcFirstLastPara="1" wrap="square" lIns="91425" tIns="91425" rIns="91425" bIns="91425" anchor="t" anchorCtr="0"/>
          <a:lstStyle>
            <a:lvl1pPr lvl="0">
              <a:spcBef>
                <a:spcPts val="0"/>
              </a:spcBef>
              <a:spcAft>
                <a:spcPts val="0"/>
              </a:spcAft>
              <a:buNone/>
              <a:defRPr>
                <a:latin typeface="Muli"/>
                <a:ea typeface="Muli"/>
                <a:cs typeface="Muli"/>
                <a:sym typeface="Muli"/>
              </a:defRPr>
            </a:lvl1pPr>
            <a:lvl2pPr lvl="1">
              <a:spcBef>
                <a:spcPts val="0"/>
              </a:spcBef>
              <a:spcAft>
                <a:spcPts val="0"/>
              </a:spcAft>
              <a:buNone/>
              <a:defRPr>
                <a:latin typeface="Muli"/>
                <a:ea typeface="Muli"/>
                <a:cs typeface="Muli"/>
                <a:sym typeface="Muli"/>
              </a:defRPr>
            </a:lvl2pPr>
            <a:lvl3pPr lvl="2">
              <a:spcBef>
                <a:spcPts val="0"/>
              </a:spcBef>
              <a:spcAft>
                <a:spcPts val="0"/>
              </a:spcAft>
              <a:buNone/>
              <a:defRPr>
                <a:latin typeface="Muli"/>
                <a:ea typeface="Muli"/>
                <a:cs typeface="Muli"/>
                <a:sym typeface="Muli"/>
              </a:defRPr>
            </a:lvl3pPr>
            <a:lvl4pPr lvl="3">
              <a:spcBef>
                <a:spcPts val="0"/>
              </a:spcBef>
              <a:spcAft>
                <a:spcPts val="0"/>
              </a:spcAft>
              <a:buNone/>
              <a:defRPr>
                <a:latin typeface="Muli"/>
                <a:ea typeface="Muli"/>
                <a:cs typeface="Muli"/>
                <a:sym typeface="Muli"/>
              </a:defRPr>
            </a:lvl4pPr>
            <a:lvl5pPr lvl="4">
              <a:spcBef>
                <a:spcPts val="0"/>
              </a:spcBef>
              <a:spcAft>
                <a:spcPts val="0"/>
              </a:spcAft>
              <a:buNone/>
              <a:defRPr>
                <a:latin typeface="Muli"/>
                <a:ea typeface="Muli"/>
                <a:cs typeface="Muli"/>
                <a:sym typeface="Muli"/>
              </a:defRPr>
            </a:lvl5pPr>
            <a:lvl6pPr lvl="5">
              <a:spcBef>
                <a:spcPts val="0"/>
              </a:spcBef>
              <a:spcAft>
                <a:spcPts val="0"/>
              </a:spcAft>
              <a:buNone/>
              <a:defRPr>
                <a:latin typeface="Muli"/>
                <a:ea typeface="Muli"/>
                <a:cs typeface="Muli"/>
                <a:sym typeface="Muli"/>
              </a:defRPr>
            </a:lvl6pPr>
            <a:lvl7pPr lvl="6">
              <a:spcBef>
                <a:spcPts val="0"/>
              </a:spcBef>
              <a:spcAft>
                <a:spcPts val="0"/>
              </a:spcAft>
              <a:buNone/>
              <a:defRPr>
                <a:latin typeface="Muli"/>
                <a:ea typeface="Muli"/>
                <a:cs typeface="Muli"/>
                <a:sym typeface="Muli"/>
              </a:defRPr>
            </a:lvl7pPr>
            <a:lvl8pPr lvl="7">
              <a:spcBef>
                <a:spcPts val="0"/>
              </a:spcBef>
              <a:spcAft>
                <a:spcPts val="0"/>
              </a:spcAft>
              <a:buNone/>
              <a:defRPr>
                <a:latin typeface="Muli"/>
                <a:ea typeface="Muli"/>
                <a:cs typeface="Muli"/>
                <a:sym typeface="Muli"/>
              </a:defRPr>
            </a:lvl8pPr>
            <a:lvl9pPr lvl="8">
              <a:spcBef>
                <a:spcPts val="0"/>
              </a:spcBef>
              <a:spcAft>
                <a:spcPts val="0"/>
              </a:spcAft>
              <a:buNone/>
              <a:defRPr>
                <a:latin typeface="Muli"/>
                <a:ea typeface="Muli"/>
                <a:cs typeface="Muli"/>
                <a:sym typeface="Muli"/>
              </a:defRPr>
            </a:lvl9pPr>
          </a:lstStyle>
          <a:p>
            <a:endParaRPr/>
          </a:p>
        </p:txBody>
      </p:sp>
      <p:sp>
        <p:nvSpPr>
          <p:cNvPr id="154" name="Google Shape;154;p21"/>
          <p:cNvSpPr txBox="1">
            <a:spLocks noGrp="1"/>
          </p:cNvSpPr>
          <p:nvPr>
            <p:ph type="body" idx="1"/>
          </p:nvPr>
        </p:nvSpPr>
        <p:spPr>
          <a:xfrm>
            <a:off x="547601" y="1388425"/>
            <a:ext cx="3598500" cy="3668400"/>
          </a:xfrm>
          <a:prstGeom prst="rect">
            <a:avLst/>
          </a:prstGeom>
        </p:spPr>
        <p:txBody>
          <a:bodyPr spcFirstLastPara="1" wrap="square" lIns="91425" tIns="91425" rIns="91425" bIns="91425" anchor="t" anchorCtr="0"/>
          <a:lstStyle>
            <a:lvl1pPr marL="457189" lvl="0" indent="-342891">
              <a:spcBef>
                <a:spcPts val="0"/>
              </a:spcBef>
              <a:spcAft>
                <a:spcPts val="0"/>
              </a:spcAft>
              <a:buSzPts val="1800"/>
              <a:buChar char="●"/>
              <a:defRPr/>
            </a:lvl1pPr>
            <a:lvl2pPr marL="914377" lvl="1" indent="-317492">
              <a:spcBef>
                <a:spcPts val="1600"/>
              </a:spcBef>
              <a:spcAft>
                <a:spcPts val="0"/>
              </a:spcAft>
              <a:buSzPts val="1400"/>
              <a:buChar char="○"/>
              <a:defRPr/>
            </a:lvl2pPr>
            <a:lvl3pPr marL="1371566" lvl="2" indent="-317492">
              <a:spcBef>
                <a:spcPts val="1600"/>
              </a:spcBef>
              <a:spcAft>
                <a:spcPts val="0"/>
              </a:spcAft>
              <a:buSzPts val="1400"/>
              <a:buChar char="■"/>
              <a:defRPr/>
            </a:lvl3pPr>
            <a:lvl4pPr marL="1828754" lvl="3" indent="-317492">
              <a:spcBef>
                <a:spcPts val="1600"/>
              </a:spcBef>
              <a:spcAft>
                <a:spcPts val="0"/>
              </a:spcAft>
              <a:buSzPts val="1400"/>
              <a:buChar char="●"/>
              <a:defRPr/>
            </a:lvl4pPr>
            <a:lvl5pPr marL="2285943" lvl="4" indent="-317492">
              <a:spcBef>
                <a:spcPts val="1600"/>
              </a:spcBef>
              <a:spcAft>
                <a:spcPts val="0"/>
              </a:spcAft>
              <a:buSzPts val="1400"/>
              <a:buChar char="○"/>
              <a:defRPr/>
            </a:lvl5pPr>
            <a:lvl6pPr marL="2743131" lvl="5" indent="-317492">
              <a:spcBef>
                <a:spcPts val="1600"/>
              </a:spcBef>
              <a:spcAft>
                <a:spcPts val="0"/>
              </a:spcAft>
              <a:buSzPts val="1400"/>
              <a:buChar char="■"/>
              <a:defRPr/>
            </a:lvl6pPr>
            <a:lvl7pPr marL="3200320" lvl="6" indent="-317492">
              <a:spcBef>
                <a:spcPts val="1600"/>
              </a:spcBef>
              <a:spcAft>
                <a:spcPts val="0"/>
              </a:spcAft>
              <a:buSzPts val="1400"/>
              <a:buChar char="●"/>
              <a:defRPr/>
            </a:lvl7pPr>
            <a:lvl8pPr marL="3657509" lvl="7" indent="-317492">
              <a:spcBef>
                <a:spcPts val="1600"/>
              </a:spcBef>
              <a:spcAft>
                <a:spcPts val="0"/>
              </a:spcAft>
              <a:buSzPts val="1400"/>
              <a:buChar char="○"/>
              <a:defRPr/>
            </a:lvl8pPr>
            <a:lvl9pPr marL="4114697" lvl="8" indent="-317492">
              <a:spcBef>
                <a:spcPts val="1600"/>
              </a:spcBef>
              <a:spcAft>
                <a:spcPts val="1600"/>
              </a:spcAft>
              <a:buSzPts val="14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Sides">
  <p:cSld name="BLANK_1">
    <p:spTree>
      <p:nvGrpSpPr>
        <p:cNvPr id="1" name="Shape 155"/>
        <p:cNvGrpSpPr/>
        <p:nvPr/>
      </p:nvGrpSpPr>
      <p:grpSpPr>
        <a:xfrm>
          <a:off x="0" y="0"/>
          <a:ext cx="0" cy="0"/>
          <a:chOff x="0" y="0"/>
          <a:chExt cx="0" cy="0"/>
        </a:xfrm>
      </p:grpSpPr>
      <p:sp>
        <p:nvSpPr>
          <p:cNvPr id="156" name="Google Shape;156;p22"/>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157" name="Google Shape;157;p22"/>
          <p:cNvSpPr/>
          <p:nvPr/>
        </p:nvSpPr>
        <p:spPr>
          <a:xfrm>
            <a:off x="1" y="0"/>
            <a:ext cx="3778500" cy="5143500"/>
          </a:xfrm>
          <a:prstGeom prst="rect">
            <a:avLst/>
          </a:prstGeom>
          <a:solidFill>
            <a:srgbClr val="79B29D">
              <a:alpha val="8885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158" name="Google Shape;158;p22"/>
          <p:cNvSpPr txBox="1">
            <a:spLocks noGrp="1"/>
          </p:cNvSpPr>
          <p:nvPr>
            <p:ph type="title"/>
          </p:nvPr>
        </p:nvSpPr>
        <p:spPr>
          <a:xfrm>
            <a:off x="370625" y="687000"/>
            <a:ext cx="3588600" cy="1762800"/>
          </a:xfrm>
          <a:prstGeom prst="rect">
            <a:avLst/>
          </a:prstGeom>
        </p:spPr>
        <p:txBody>
          <a:bodyPr spcFirstLastPara="1" wrap="square" lIns="91425" tIns="91425" rIns="91425" bIns="91425" anchor="t" anchorCtr="0"/>
          <a:lstStyle>
            <a:lvl1pPr lvl="0">
              <a:spcBef>
                <a:spcPts val="0"/>
              </a:spcBef>
              <a:spcAft>
                <a:spcPts val="0"/>
              </a:spcAft>
              <a:buNone/>
              <a:defRPr sz="3600">
                <a:solidFill>
                  <a:srgbClr val="FFFFFF"/>
                </a:solidFill>
                <a:latin typeface="Muli"/>
                <a:ea typeface="Muli"/>
                <a:cs typeface="Muli"/>
                <a:sym typeface="Muli"/>
              </a:defRPr>
            </a:lvl1pPr>
            <a:lvl2pPr lvl="1">
              <a:spcBef>
                <a:spcPts val="0"/>
              </a:spcBef>
              <a:spcAft>
                <a:spcPts val="0"/>
              </a:spcAft>
              <a:buNone/>
              <a:defRPr sz="3600">
                <a:solidFill>
                  <a:srgbClr val="FFFFFF"/>
                </a:solidFill>
              </a:defRPr>
            </a:lvl2pPr>
            <a:lvl3pPr lvl="2">
              <a:spcBef>
                <a:spcPts val="0"/>
              </a:spcBef>
              <a:spcAft>
                <a:spcPts val="0"/>
              </a:spcAft>
              <a:buNone/>
              <a:defRPr sz="3600">
                <a:solidFill>
                  <a:srgbClr val="FFFFFF"/>
                </a:solidFill>
              </a:defRPr>
            </a:lvl3pPr>
            <a:lvl4pPr lvl="3">
              <a:spcBef>
                <a:spcPts val="0"/>
              </a:spcBef>
              <a:spcAft>
                <a:spcPts val="0"/>
              </a:spcAft>
              <a:buNone/>
              <a:defRPr sz="3600">
                <a:solidFill>
                  <a:srgbClr val="FFFFFF"/>
                </a:solidFill>
              </a:defRPr>
            </a:lvl4pPr>
            <a:lvl5pPr lvl="4">
              <a:spcBef>
                <a:spcPts val="0"/>
              </a:spcBef>
              <a:spcAft>
                <a:spcPts val="0"/>
              </a:spcAft>
              <a:buNone/>
              <a:defRPr sz="3600">
                <a:solidFill>
                  <a:srgbClr val="FFFFFF"/>
                </a:solidFill>
              </a:defRPr>
            </a:lvl5pPr>
            <a:lvl6pPr lvl="5">
              <a:spcBef>
                <a:spcPts val="0"/>
              </a:spcBef>
              <a:spcAft>
                <a:spcPts val="0"/>
              </a:spcAft>
              <a:buNone/>
              <a:defRPr sz="3600">
                <a:solidFill>
                  <a:srgbClr val="FFFFFF"/>
                </a:solidFill>
              </a:defRPr>
            </a:lvl6pPr>
            <a:lvl7pPr lvl="6">
              <a:spcBef>
                <a:spcPts val="0"/>
              </a:spcBef>
              <a:spcAft>
                <a:spcPts val="0"/>
              </a:spcAft>
              <a:buNone/>
              <a:defRPr sz="3600">
                <a:solidFill>
                  <a:srgbClr val="FFFFFF"/>
                </a:solidFill>
              </a:defRPr>
            </a:lvl7pPr>
            <a:lvl8pPr lvl="7">
              <a:spcBef>
                <a:spcPts val="0"/>
              </a:spcBef>
              <a:spcAft>
                <a:spcPts val="0"/>
              </a:spcAft>
              <a:buNone/>
              <a:defRPr sz="3600">
                <a:solidFill>
                  <a:srgbClr val="FFFFFF"/>
                </a:solidFill>
              </a:defRPr>
            </a:lvl8pPr>
            <a:lvl9pPr lvl="8">
              <a:spcBef>
                <a:spcPts val="0"/>
              </a:spcBef>
              <a:spcAft>
                <a:spcPts val="0"/>
              </a:spcAft>
              <a:buNone/>
              <a:defRPr sz="3600">
                <a:solidFill>
                  <a:srgbClr val="FFFFFF"/>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Sides 1">
  <p:cSld name="BLANK_1_1">
    <p:spTree>
      <p:nvGrpSpPr>
        <p:cNvPr id="1" name="Shape 169"/>
        <p:cNvGrpSpPr/>
        <p:nvPr/>
      </p:nvGrpSpPr>
      <p:grpSpPr>
        <a:xfrm>
          <a:off x="0" y="0"/>
          <a:ext cx="0" cy="0"/>
          <a:chOff x="0" y="0"/>
          <a:chExt cx="0" cy="0"/>
        </a:xfrm>
      </p:grpSpPr>
      <p:sp>
        <p:nvSpPr>
          <p:cNvPr id="170" name="Google Shape;170;p25"/>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171" name="Google Shape;171;p25"/>
          <p:cNvSpPr/>
          <p:nvPr/>
        </p:nvSpPr>
        <p:spPr>
          <a:xfrm>
            <a:off x="4537225" y="0"/>
            <a:ext cx="4606800" cy="5143500"/>
          </a:xfrm>
          <a:prstGeom prst="rect">
            <a:avLst/>
          </a:prstGeom>
          <a:solidFill>
            <a:srgbClr val="79B29D">
              <a:alpha val="8885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a:p>
        </p:txBody>
      </p:sp>
      <p:sp>
        <p:nvSpPr>
          <p:cNvPr id="172" name="Google Shape;172;p25"/>
          <p:cNvSpPr txBox="1">
            <a:spLocks noGrp="1"/>
          </p:cNvSpPr>
          <p:nvPr>
            <p:ph type="subTitle" idx="1"/>
          </p:nvPr>
        </p:nvSpPr>
        <p:spPr>
          <a:xfrm>
            <a:off x="752951" y="3500700"/>
            <a:ext cx="3109500" cy="1162500"/>
          </a:xfrm>
          <a:prstGeom prst="rect">
            <a:avLst/>
          </a:prstGeom>
        </p:spPr>
        <p:txBody>
          <a:bodyPr spcFirstLastPara="1" wrap="square" lIns="91425" tIns="91425" rIns="91425" bIns="91425" anchor="ctr" anchorCtr="0"/>
          <a:lstStyle>
            <a:lvl1pPr lvl="0" algn="ctr" rtl="0">
              <a:spcBef>
                <a:spcPts val="0"/>
              </a:spcBef>
              <a:spcAft>
                <a:spcPts val="0"/>
              </a:spcAft>
              <a:buNone/>
              <a:defRPr>
                <a:solidFill>
                  <a:srgbClr val="79B29D"/>
                </a:solidFill>
                <a:latin typeface="Muli"/>
                <a:ea typeface="Muli"/>
                <a:cs typeface="Muli"/>
                <a:sym typeface="Muli"/>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73" name="Google Shape;173;p25"/>
          <p:cNvSpPr txBox="1">
            <a:spLocks noGrp="1"/>
          </p:cNvSpPr>
          <p:nvPr>
            <p:ph type="subTitle" idx="2"/>
          </p:nvPr>
        </p:nvSpPr>
        <p:spPr>
          <a:xfrm>
            <a:off x="5285875" y="3500700"/>
            <a:ext cx="3109500" cy="1162500"/>
          </a:xfrm>
          <a:prstGeom prst="rect">
            <a:avLst/>
          </a:prstGeom>
        </p:spPr>
        <p:txBody>
          <a:bodyPr spcFirstLastPara="1" wrap="square" lIns="91425" tIns="91425" rIns="91425" bIns="91425" anchor="ctr" anchorCtr="0"/>
          <a:lstStyle>
            <a:lvl1pPr lvl="0" algn="ctr" rtl="0">
              <a:spcBef>
                <a:spcPts val="0"/>
              </a:spcBef>
              <a:spcAft>
                <a:spcPts val="0"/>
              </a:spcAft>
              <a:buNone/>
              <a:defRPr>
                <a:solidFill>
                  <a:srgbClr val="FFFFFF"/>
                </a:solidFill>
                <a:latin typeface="Muli"/>
                <a:ea typeface="Muli"/>
                <a:cs typeface="Muli"/>
                <a:sym typeface="Muli"/>
              </a:defRPr>
            </a:lvl1pPr>
            <a:lvl2pPr lvl="1" rtl="0">
              <a:spcBef>
                <a:spcPts val="1600"/>
              </a:spcBef>
              <a:spcAft>
                <a:spcPts val="0"/>
              </a:spcAft>
              <a:buNone/>
              <a:defRPr>
                <a:solidFill>
                  <a:srgbClr val="FFFFFF"/>
                </a:solidFill>
              </a:defRPr>
            </a:lvl2pPr>
            <a:lvl3pPr lvl="2" rtl="0">
              <a:spcBef>
                <a:spcPts val="1600"/>
              </a:spcBef>
              <a:spcAft>
                <a:spcPts val="0"/>
              </a:spcAft>
              <a:buNone/>
              <a:defRPr>
                <a:solidFill>
                  <a:srgbClr val="FFFFFF"/>
                </a:solidFill>
              </a:defRPr>
            </a:lvl3pPr>
            <a:lvl4pPr lvl="3" rtl="0">
              <a:spcBef>
                <a:spcPts val="1600"/>
              </a:spcBef>
              <a:spcAft>
                <a:spcPts val="0"/>
              </a:spcAft>
              <a:buNone/>
              <a:defRPr>
                <a:solidFill>
                  <a:srgbClr val="FFFFFF"/>
                </a:solidFill>
              </a:defRPr>
            </a:lvl4pPr>
            <a:lvl5pPr lvl="4" rtl="0">
              <a:spcBef>
                <a:spcPts val="1600"/>
              </a:spcBef>
              <a:spcAft>
                <a:spcPts val="0"/>
              </a:spcAft>
              <a:buNone/>
              <a:defRPr>
                <a:solidFill>
                  <a:srgbClr val="FFFFFF"/>
                </a:solidFill>
              </a:defRPr>
            </a:lvl5pPr>
            <a:lvl6pPr lvl="5" rtl="0">
              <a:spcBef>
                <a:spcPts val="1600"/>
              </a:spcBef>
              <a:spcAft>
                <a:spcPts val="0"/>
              </a:spcAft>
              <a:buNone/>
              <a:defRPr>
                <a:solidFill>
                  <a:srgbClr val="FFFFFF"/>
                </a:solidFill>
              </a:defRPr>
            </a:lvl6pPr>
            <a:lvl7pPr lvl="6" rtl="0">
              <a:spcBef>
                <a:spcPts val="1600"/>
              </a:spcBef>
              <a:spcAft>
                <a:spcPts val="0"/>
              </a:spcAft>
              <a:buNone/>
              <a:defRPr>
                <a:solidFill>
                  <a:srgbClr val="FFFFFF"/>
                </a:solidFill>
              </a:defRPr>
            </a:lvl7pPr>
            <a:lvl8pPr lvl="7" rtl="0">
              <a:spcBef>
                <a:spcPts val="1600"/>
              </a:spcBef>
              <a:spcAft>
                <a:spcPts val="0"/>
              </a:spcAft>
              <a:buNone/>
              <a:defRPr>
                <a:solidFill>
                  <a:srgbClr val="FFFFFF"/>
                </a:solidFill>
              </a:defRPr>
            </a:lvl8pPr>
            <a:lvl9pPr lvl="8" rtl="0">
              <a:spcBef>
                <a:spcPts val="1600"/>
              </a:spcBef>
              <a:spcAft>
                <a:spcPts val="1600"/>
              </a:spcAft>
              <a:buNone/>
              <a:defRPr>
                <a:solidFill>
                  <a:srgbClr val="FFFFFF"/>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
        <p:nvSpPr>
          <p:cNvPr id="7" name="Oval 6"/>
          <p:cNvSpPr/>
          <p:nvPr userDrawn="1"/>
        </p:nvSpPr>
        <p:spPr>
          <a:xfrm>
            <a:off x="8634659" y="177514"/>
            <a:ext cx="359722" cy="359629"/>
          </a:xfrm>
          <a:prstGeom prst="ellipse">
            <a:avLst/>
          </a:prstGeom>
          <a:solidFill>
            <a:schemeClr val="accent1"/>
          </a:solidFill>
        </p:spPr>
        <p:style>
          <a:lnRef idx="1">
            <a:schemeClr val="accent1"/>
          </a:lnRef>
          <a:fillRef idx="3">
            <a:schemeClr val="accent1"/>
          </a:fillRef>
          <a:effectRef idx="2">
            <a:schemeClr val="accent1"/>
          </a:effectRef>
          <a:fontRef idx="minor">
            <a:schemeClr val="lt1"/>
          </a:fontRef>
        </p:style>
        <p:txBody>
          <a:bodyPr lIns="34283" tIns="17142" rIns="34283" bIns="17142" rtlCol="0" anchor="ctr"/>
          <a:lstStyle/>
          <a:p>
            <a:pPr algn="ctr"/>
            <a:endParaRPr lang="en-US" sz="525"/>
          </a:p>
        </p:txBody>
      </p:sp>
      <p:sp>
        <p:nvSpPr>
          <p:cNvPr id="9" name="TextBox 8"/>
          <p:cNvSpPr txBox="1"/>
          <p:nvPr userDrawn="1"/>
        </p:nvSpPr>
        <p:spPr>
          <a:xfrm>
            <a:off x="8668182" y="227651"/>
            <a:ext cx="303555" cy="230806"/>
          </a:xfrm>
          <a:prstGeom prst="rect">
            <a:avLst/>
          </a:prstGeom>
          <a:noFill/>
        </p:spPr>
        <p:txBody>
          <a:bodyPr wrap="none" lIns="68553" tIns="34277" rIns="68553" bIns="34277" rtlCol="0">
            <a:spAutoFit/>
          </a:bodyPr>
          <a:lstStyle/>
          <a:p>
            <a:pPr algn="ctr"/>
            <a:fld id="{260E2A6B-A809-4840-BF14-8648BC0BDF87}" type="slidenum">
              <a:rPr lang="id-ID" sz="1050" b="1" smtClean="0">
                <a:solidFill>
                  <a:schemeClr val="bg1"/>
                </a:solidFill>
                <a:latin typeface="Raleway Light"/>
                <a:cs typeface="Raleway Light"/>
              </a:rPr>
              <a:pPr algn="ctr"/>
              <a:t>‹#›</a:t>
            </a:fld>
            <a:endParaRPr lang="id-ID" sz="1050" dirty="0">
              <a:solidFill>
                <a:schemeClr val="bg1"/>
              </a:solidFill>
              <a:latin typeface="Raleway Light"/>
              <a:cs typeface="Raleway Light"/>
            </a:endParaRPr>
          </a:p>
        </p:txBody>
      </p:sp>
      <p:sp>
        <p:nvSpPr>
          <p:cNvPr id="5" name="Rectangle 4"/>
          <p:cNvSpPr/>
          <p:nvPr userDrawn="1"/>
        </p:nvSpPr>
        <p:spPr>
          <a:xfrm>
            <a:off x="2922561" y="4692277"/>
            <a:ext cx="3303677" cy="323139"/>
          </a:xfrm>
          <a:prstGeom prst="rect">
            <a:avLst/>
          </a:prstGeom>
        </p:spPr>
        <p:txBody>
          <a:bodyPr wrap="square" lIns="68553" tIns="34277" rIns="68553" bIns="34277">
            <a:spAutoFit/>
          </a:bodyPr>
          <a:lstStyle/>
          <a:p>
            <a:pPr algn="ctr"/>
            <a:r>
              <a:rPr lang="id-ID" sz="900" dirty="0">
                <a:solidFill>
                  <a:schemeClr val="accent1"/>
                </a:solidFill>
                <a:latin typeface="Lato Light"/>
                <a:cs typeface="Lato Light"/>
              </a:rPr>
              <a:t>www.companyname.com</a:t>
            </a:r>
          </a:p>
          <a:p>
            <a:pPr algn="ctr"/>
            <a:r>
              <a:rPr lang="en-US" sz="750" dirty="0">
                <a:solidFill>
                  <a:schemeClr val="tx2"/>
                </a:solidFill>
                <a:latin typeface="Lato Light"/>
                <a:cs typeface="Lato Light"/>
              </a:rPr>
              <a:t>© 2015 Planner </a:t>
            </a:r>
            <a:r>
              <a:rPr lang="id-ID" sz="750" dirty="0">
                <a:solidFill>
                  <a:schemeClr val="tx2"/>
                </a:solidFill>
                <a:latin typeface="Lato Light"/>
                <a:cs typeface="Lato Light"/>
              </a:rPr>
              <a:t>PowerPoint Template</a:t>
            </a:r>
            <a:r>
              <a:rPr lang="en-US" sz="750" dirty="0">
                <a:solidFill>
                  <a:schemeClr val="tx2"/>
                </a:solidFill>
                <a:latin typeface="Lato Light"/>
                <a:cs typeface="Lato Light"/>
              </a:rPr>
              <a:t>. All Rights Reserved. </a:t>
            </a:r>
            <a:endParaRPr lang="id-ID" sz="750" dirty="0">
              <a:solidFill>
                <a:schemeClr val="tx2"/>
              </a:solidFill>
              <a:latin typeface="Lato Light"/>
              <a:cs typeface="Lato Light"/>
            </a:endParaRPr>
          </a:p>
        </p:txBody>
      </p:sp>
    </p:spTree>
    <p:extLst>
      <p:ext uri="{BB962C8B-B14F-4D97-AF65-F5344CB8AC3E}">
        <p14:creationId xmlns:p14="http://schemas.microsoft.com/office/powerpoint/2010/main" val="223144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7563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DESIGN 1 2">
  <p:cSld name="TITLE DESIGN 1 2">
    <p:spTree>
      <p:nvGrpSpPr>
        <p:cNvPr id="1" name="Shape 164"/>
        <p:cNvGrpSpPr/>
        <p:nvPr/>
      </p:nvGrpSpPr>
      <p:grpSpPr>
        <a:xfrm>
          <a:off x="0" y="0"/>
          <a:ext cx="0" cy="0"/>
          <a:chOff x="0" y="0"/>
          <a:chExt cx="0" cy="0"/>
        </a:xfrm>
      </p:grpSpPr>
      <p:sp>
        <p:nvSpPr>
          <p:cNvPr id="165" name="Google Shape;165;p19"/>
          <p:cNvSpPr/>
          <p:nvPr/>
        </p:nvSpPr>
        <p:spPr>
          <a:xfrm rot="3081663">
            <a:off x="2166847" y="407174"/>
            <a:ext cx="2573306" cy="3359860"/>
          </a:xfrm>
          <a:prstGeom prst="triangle">
            <a:avLst>
              <a:gd name="adj" fmla="val 0"/>
            </a:avLst>
          </a:prstGeom>
          <a:solidFill>
            <a:srgbClr val="D9E4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9"/>
          <p:cNvSpPr/>
          <p:nvPr/>
        </p:nvSpPr>
        <p:spPr>
          <a:xfrm>
            <a:off x="0" y="-125"/>
            <a:ext cx="4098600" cy="5144100"/>
          </a:xfrm>
          <a:prstGeom prst="triangle">
            <a:avLst>
              <a:gd name="adj" fmla="val 0"/>
            </a:avLst>
          </a:prstGeom>
          <a:solidFill>
            <a:srgbClr val="BDC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9"/>
          <p:cNvSpPr/>
          <p:nvPr/>
        </p:nvSpPr>
        <p:spPr>
          <a:xfrm>
            <a:off x="0" y="3063775"/>
            <a:ext cx="1657500" cy="2080200"/>
          </a:xfrm>
          <a:prstGeom prst="triangle">
            <a:avLst>
              <a:gd name="adj" fmla="val 0"/>
            </a:avLst>
          </a:prstGeom>
          <a:solidFill>
            <a:srgbClr val="D9E4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9"/>
          <p:cNvSpPr/>
          <p:nvPr/>
        </p:nvSpPr>
        <p:spPr>
          <a:xfrm rot="10800000" flipH="1">
            <a:off x="0" y="-125"/>
            <a:ext cx="4098600" cy="5144100"/>
          </a:xfrm>
          <a:prstGeom prst="triangle">
            <a:avLst>
              <a:gd name="adj" fmla="val 0"/>
            </a:avLst>
          </a:prstGeom>
          <a:solidFill>
            <a:srgbClr val="97AD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19"/>
          <p:cNvSpPr/>
          <p:nvPr/>
        </p:nvSpPr>
        <p:spPr>
          <a:xfrm rot="10800000" flipH="1">
            <a:off x="0" y="0"/>
            <a:ext cx="1657500" cy="2080200"/>
          </a:xfrm>
          <a:prstGeom prst="triangle">
            <a:avLst>
              <a:gd name="adj" fmla="val 0"/>
            </a:avLst>
          </a:prstGeom>
          <a:solidFill>
            <a:srgbClr val="2D2D3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9"/>
          <p:cNvSpPr txBox="1">
            <a:spLocks noGrp="1"/>
          </p:cNvSpPr>
          <p:nvPr>
            <p:ph type="ctrTitle"/>
          </p:nvPr>
        </p:nvSpPr>
        <p:spPr>
          <a:xfrm>
            <a:off x="555220" y="1545625"/>
            <a:ext cx="1935000" cy="20526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2D2D30"/>
              </a:buClr>
              <a:buSzPts val="2400"/>
              <a:buNone/>
              <a:defRPr sz="2400">
                <a:solidFill>
                  <a:srgbClr val="2D2D30"/>
                </a:solidFill>
              </a:defRPr>
            </a:lvl1pPr>
            <a:lvl2pPr lvl="1" rtl="0">
              <a:spcBef>
                <a:spcPts val="0"/>
              </a:spcBef>
              <a:spcAft>
                <a:spcPts val="0"/>
              </a:spcAft>
              <a:buClr>
                <a:srgbClr val="2D2D30"/>
              </a:buClr>
              <a:buSzPts val="5200"/>
              <a:buNone/>
              <a:defRPr sz="5200">
                <a:solidFill>
                  <a:srgbClr val="2D2D30"/>
                </a:solidFill>
              </a:defRPr>
            </a:lvl2pPr>
            <a:lvl3pPr lvl="2" rtl="0">
              <a:spcBef>
                <a:spcPts val="0"/>
              </a:spcBef>
              <a:spcAft>
                <a:spcPts val="0"/>
              </a:spcAft>
              <a:buClr>
                <a:srgbClr val="2D2D30"/>
              </a:buClr>
              <a:buSzPts val="5200"/>
              <a:buNone/>
              <a:defRPr sz="5200">
                <a:solidFill>
                  <a:srgbClr val="2D2D30"/>
                </a:solidFill>
              </a:defRPr>
            </a:lvl3pPr>
            <a:lvl4pPr lvl="3" rtl="0">
              <a:spcBef>
                <a:spcPts val="0"/>
              </a:spcBef>
              <a:spcAft>
                <a:spcPts val="0"/>
              </a:spcAft>
              <a:buClr>
                <a:srgbClr val="2D2D30"/>
              </a:buClr>
              <a:buSzPts val="5200"/>
              <a:buNone/>
              <a:defRPr sz="5200">
                <a:solidFill>
                  <a:srgbClr val="2D2D30"/>
                </a:solidFill>
              </a:defRPr>
            </a:lvl4pPr>
            <a:lvl5pPr lvl="4" rtl="0">
              <a:spcBef>
                <a:spcPts val="0"/>
              </a:spcBef>
              <a:spcAft>
                <a:spcPts val="0"/>
              </a:spcAft>
              <a:buClr>
                <a:srgbClr val="2D2D30"/>
              </a:buClr>
              <a:buSzPts val="5200"/>
              <a:buNone/>
              <a:defRPr sz="5200">
                <a:solidFill>
                  <a:srgbClr val="2D2D30"/>
                </a:solidFill>
              </a:defRPr>
            </a:lvl5pPr>
            <a:lvl6pPr lvl="5" rtl="0">
              <a:spcBef>
                <a:spcPts val="0"/>
              </a:spcBef>
              <a:spcAft>
                <a:spcPts val="0"/>
              </a:spcAft>
              <a:buClr>
                <a:srgbClr val="2D2D30"/>
              </a:buClr>
              <a:buSzPts val="5200"/>
              <a:buNone/>
              <a:defRPr sz="5200">
                <a:solidFill>
                  <a:srgbClr val="2D2D30"/>
                </a:solidFill>
              </a:defRPr>
            </a:lvl6pPr>
            <a:lvl7pPr lvl="6" rtl="0">
              <a:spcBef>
                <a:spcPts val="0"/>
              </a:spcBef>
              <a:spcAft>
                <a:spcPts val="0"/>
              </a:spcAft>
              <a:buClr>
                <a:srgbClr val="2D2D30"/>
              </a:buClr>
              <a:buSzPts val="5200"/>
              <a:buNone/>
              <a:defRPr sz="5200">
                <a:solidFill>
                  <a:srgbClr val="2D2D30"/>
                </a:solidFill>
              </a:defRPr>
            </a:lvl7pPr>
            <a:lvl8pPr lvl="7" rtl="0">
              <a:spcBef>
                <a:spcPts val="0"/>
              </a:spcBef>
              <a:spcAft>
                <a:spcPts val="0"/>
              </a:spcAft>
              <a:buClr>
                <a:srgbClr val="2D2D30"/>
              </a:buClr>
              <a:buSzPts val="5200"/>
              <a:buNone/>
              <a:defRPr sz="5200">
                <a:solidFill>
                  <a:srgbClr val="2D2D30"/>
                </a:solidFill>
              </a:defRPr>
            </a:lvl8pPr>
            <a:lvl9pPr lvl="8" rtl="0">
              <a:spcBef>
                <a:spcPts val="0"/>
              </a:spcBef>
              <a:spcAft>
                <a:spcPts val="0"/>
              </a:spcAft>
              <a:buClr>
                <a:srgbClr val="2D2D30"/>
              </a:buClr>
              <a:buSzPts val="5200"/>
              <a:buNone/>
              <a:defRPr sz="5200">
                <a:solidFill>
                  <a:srgbClr val="2D2D30"/>
                </a:solidFill>
              </a:defRPr>
            </a:lvl9pPr>
          </a:lstStyle>
          <a:p>
            <a:endParaRPr/>
          </a:p>
        </p:txBody>
      </p:sp>
    </p:spTree>
    <p:extLst>
      <p:ext uri="{BB962C8B-B14F-4D97-AF65-F5344CB8AC3E}">
        <p14:creationId xmlns:p14="http://schemas.microsoft.com/office/powerpoint/2010/main" val="883926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9"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50" r:id="rId1"/>
    <p:sldLayoutId id="2147483656" r:id="rId2"/>
    <p:sldLayoutId id="2147483662" r:id="rId3"/>
    <p:sldLayoutId id="2147483663" r:id="rId4"/>
    <p:sldLayoutId id="2147483664" r:id="rId5"/>
    <p:sldLayoutId id="2147483665" r:id="rId6"/>
    <p:sldLayoutId id="2147483667" r:id="rId7"/>
    <p:sldLayoutId id="2147483668" r:id="rId8"/>
    <p:sldLayoutId id="2147483671" r:id="rId9"/>
    <p:sldLayoutId id="2147483691" r:id="rId10"/>
    <p:sldLayoutId id="2147483693" r:id="rId11"/>
    <p:sldLayoutId id="2147483694"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2"/>
          <p:cNvSpPr txBox="1">
            <a:spLocks noGrp="1"/>
          </p:cNvSpPr>
          <p:nvPr>
            <p:ph type="title"/>
          </p:nvPr>
        </p:nvSpPr>
        <p:spPr>
          <a:xfrm>
            <a:off x="2464593" y="1435895"/>
            <a:ext cx="6679407" cy="1857374"/>
          </a:xfrm>
          <a:prstGeom prst="rect">
            <a:avLst/>
          </a:prstGeom>
        </p:spPr>
        <p:txBody>
          <a:bodyPr spcFirstLastPara="1" wrap="square" lIns="91425" tIns="91425" rIns="91425" bIns="91425" anchor="t" anchorCtr="0">
            <a:noAutofit/>
          </a:bodyPr>
          <a:lstStyle/>
          <a:p>
            <a:pPr algn="ctr"/>
            <a:r>
              <a:rPr lang="en-US" sz="2500" b="1" dirty="0">
                <a:latin typeface="+mn-lt"/>
              </a:rPr>
              <a:t>PHÂN TÍCH NGUYÊN NHÂN GÂY RA NỢ N</a:t>
            </a:r>
            <a:r>
              <a:rPr lang="vi-VN" sz="2500" b="1" dirty="0">
                <a:latin typeface="+mn-lt"/>
              </a:rPr>
              <a:t>Ư</a:t>
            </a:r>
            <a:r>
              <a:rPr lang="en-US" sz="2500" b="1" dirty="0">
                <a:latin typeface="+mn-lt"/>
              </a:rPr>
              <a:t>ỚC NGOÀI CỦA MỘT SỐ QUỐC GIA. LIÊN HỆ VIỆT NAM</a:t>
            </a:r>
            <a:r>
              <a:rPr lang="en" sz="2500" b="1" dirty="0"/>
              <a:t/>
            </a:r>
            <a:br>
              <a:rPr lang="en" sz="2500" b="1" dirty="0"/>
            </a:br>
            <a:r>
              <a:rPr lang="en-US" sz="2500" b="1" dirty="0">
                <a:latin typeface="+mn-lt"/>
              </a:rPr>
              <a:t> </a:t>
            </a:r>
            <a:r>
              <a:rPr lang="en-US" sz="2500" dirty="0">
                <a:latin typeface="+mn-lt"/>
              </a:rPr>
              <a:t/>
            </a:r>
            <a:br>
              <a:rPr lang="en-US" sz="2500" dirty="0">
                <a:latin typeface="+mn-lt"/>
              </a:rPr>
            </a:br>
            <a:endParaRPr sz="2500" dirty="0">
              <a:latin typeface="+mn-lt"/>
              <a:ea typeface="Tahoma" panose="020B0604030504040204" pitchFamily="34" charset="0"/>
              <a:cs typeface="Tahoma" panose="020B0604030504040204" pitchFamily="34" charset="0"/>
            </a:endParaRPr>
          </a:p>
        </p:txBody>
      </p:sp>
      <p:sp>
        <p:nvSpPr>
          <p:cNvPr id="287" name="Google Shape;287;p42"/>
          <p:cNvSpPr txBox="1">
            <a:spLocks noGrp="1"/>
          </p:cNvSpPr>
          <p:nvPr>
            <p:ph type="subTitle" idx="1"/>
          </p:nvPr>
        </p:nvSpPr>
        <p:spPr>
          <a:xfrm>
            <a:off x="2943225" y="3461831"/>
            <a:ext cx="5979384" cy="1348543"/>
          </a:xfrm>
          <a:prstGeom prst="rect">
            <a:avLst/>
          </a:prstGeom>
        </p:spPr>
        <p:txBody>
          <a:bodyPr spcFirstLastPara="1" wrap="square" lIns="91425" tIns="91425" rIns="91425" bIns="91425" anchor="t" anchorCtr="0">
            <a:noAutofit/>
          </a:bodyPr>
          <a:lstStyle/>
          <a:p>
            <a:pPr marL="0" indent="0" algn="l"/>
            <a:r>
              <a:rPr lang="en-US" sz="1500" dirty="0" err="1">
                <a:latin typeface="+mn-lt"/>
              </a:rPr>
              <a:t>Sinh</a:t>
            </a:r>
            <a:r>
              <a:rPr lang="en-US" sz="1500" dirty="0">
                <a:latin typeface="+mn-lt"/>
              </a:rPr>
              <a:t> </a:t>
            </a:r>
            <a:r>
              <a:rPr lang="en-US" sz="1500" dirty="0" err="1">
                <a:latin typeface="+mn-lt"/>
              </a:rPr>
              <a:t>viên</a:t>
            </a:r>
            <a:r>
              <a:rPr lang="en-US" sz="1500" dirty="0">
                <a:latin typeface="+mn-lt"/>
              </a:rPr>
              <a:t> </a:t>
            </a:r>
            <a:r>
              <a:rPr lang="en-US" sz="1500" dirty="0" err="1">
                <a:latin typeface="+mn-lt"/>
              </a:rPr>
              <a:t>thực</a:t>
            </a:r>
            <a:r>
              <a:rPr lang="en-US" sz="1500" dirty="0">
                <a:latin typeface="+mn-lt"/>
              </a:rPr>
              <a:t> </a:t>
            </a:r>
            <a:r>
              <a:rPr lang="en-US" sz="1500" dirty="0" err="1">
                <a:latin typeface="+mn-lt"/>
              </a:rPr>
              <a:t>hiện</a:t>
            </a:r>
            <a:r>
              <a:rPr lang="en-US" sz="1500" dirty="0">
                <a:latin typeface="+mn-lt"/>
              </a:rPr>
              <a:t>:      </a:t>
            </a:r>
            <a:r>
              <a:rPr lang="en-US" sz="1500" dirty="0" err="1">
                <a:latin typeface="+mn-lt"/>
              </a:rPr>
              <a:t>Đinh</a:t>
            </a:r>
            <a:r>
              <a:rPr lang="en-US" sz="1500" dirty="0">
                <a:latin typeface="+mn-lt"/>
              </a:rPr>
              <a:t> </a:t>
            </a:r>
            <a:r>
              <a:rPr lang="en-US" sz="1500" dirty="0" err="1">
                <a:latin typeface="+mn-lt"/>
              </a:rPr>
              <a:t>Thị</a:t>
            </a:r>
            <a:r>
              <a:rPr lang="en-US" sz="1500" dirty="0">
                <a:latin typeface="+mn-lt"/>
              </a:rPr>
              <a:t> </a:t>
            </a:r>
            <a:r>
              <a:rPr lang="en-US" sz="1500" dirty="0" err="1">
                <a:latin typeface="+mn-lt"/>
              </a:rPr>
              <a:t>Hoàng</a:t>
            </a:r>
            <a:r>
              <a:rPr lang="en-US" sz="1500" dirty="0">
                <a:latin typeface="+mn-lt"/>
              </a:rPr>
              <a:t> Anh </a:t>
            </a:r>
          </a:p>
          <a:p>
            <a:pPr marL="0" indent="0" algn="l"/>
            <a:r>
              <a:rPr lang="en-US" sz="1500" dirty="0">
                <a:latin typeface="+mn-lt"/>
              </a:rPr>
              <a:t>		   </a:t>
            </a:r>
            <a:r>
              <a:rPr lang="en-US" sz="1500" dirty="0" err="1">
                <a:latin typeface="+mn-lt"/>
              </a:rPr>
              <a:t>Đỗ</a:t>
            </a:r>
            <a:r>
              <a:rPr lang="en-US" sz="1500" dirty="0">
                <a:latin typeface="+mn-lt"/>
              </a:rPr>
              <a:t> </a:t>
            </a:r>
            <a:r>
              <a:rPr lang="en-US" sz="1500" dirty="0" err="1">
                <a:latin typeface="+mn-lt"/>
              </a:rPr>
              <a:t>Thị</a:t>
            </a:r>
            <a:r>
              <a:rPr lang="en-US" sz="1500" dirty="0">
                <a:latin typeface="+mn-lt"/>
              </a:rPr>
              <a:t> </a:t>
            </a:r>
            <a:r>
              <a:rPr lang="en-US" sz="1500" dirty="0" err="1">
                <a:latin typeface="+mn-lt"/>
              </a:rPr>
              <a:t>Ngọc</a:t>
            </a:r>
            <a:r>
              <a:rPr lang="en-US" sz="1500" dirty="0">
                <a:latin typeface="+mn-lt"/>
              </a:rPr>
              <a:t> </a:t>
            </a:r>
            <a:r>
              <a:rPr lang="en-US" sz="1500" dirty="0" err="1">
                <a:latin typeface="+mn-lt"/>
              </a:rPr>
              <a:t>Ánh</a:t>
            </a:r>
            <a:r>
              <a:rPr lang="en-US" sz="1500" dirty="0">
                <a:latin typeface="+mn-lt"/>
              </a:rPr>
              <a:t> </a:t>
            </a:r>
          </a:p>
          <a:p>
            <a:pPr marL="0" indent="0" algn="l"/>
            <a:r>
              <a:rPr lang="en-US" sz="1500" dirty="0">
                <a:latin typeface="+mn-lt"/>
              </a:rPr>
              <a:t>		   </a:t>
            </a:r>
            <a:r>
              <a:rPr lang="en-US" sz="1500" dirty="0" err="1">
                <a:latin typeface="+mn-lt"/>
              </a:rPr>
              <a:t>Nguyễn</a:t>
            </a:r>
            <a:r>
              <a:rPr lang="en-US" sz="1500" dirty="0">
                <a:latin typeface="+mn-lt"/>
              </a:rPr>
              <a:t> </a:t>
            </a:r>
            <a:r>
              <a:rPr lang="en-US" sz="1500" dirty="0" err="1">
                <a:latin typeface="+mn-lt"/>
              </a:rPr>
              <a:t>Thị</a:t>
            </a:r>
            <a:r>
              <a:rPr lang="en-US" sz="1500" dirty="0">
                <a:latin typeface="+mn-lt"/>
              </a:rPr>
              <a:t> </a:t>
            </a:r>
            <a:r>
              <a:rPr lang="en-US" sz="1500" dirty="0" err="1">
                <a:latin typeface="+mn-lt"/>
              </a:rPr>
              <a:t>Việt</a:t>
            </a:r>
            <a:r>
              <a:rPr lang="en-US" sz="1500" dirty="0">
                <a:latin typeface="+mn-lt"/>
              </a:rPr>
              <a:t> </a:t>
            </a:r>
            <a:r>
              <a:rPr lang="en-US" sz="1500" dirty="0" err="1">
                <a:latin typeface="+mn-lt"/>
              </a:rPr>
              <a:t>Hà</a:t>
            </a:r>
            <a:r>
              <a:rPr lang="en-US" sz="1500" dirty="0">
                <a:latin typeface="+mn-lt"/>
              </a:rPr>
              <a:t> 				   </a:t>
            </a:r>
            <a:r>
              <a:rPr lang="en-US" sz="1500" dirty="0" err="1">
                <a:latin typeface="+mn-lt"/>
              </a:rPr>
              <a:t>Nguyễn</a:t>
            </a:r>
            <a:r>
              <a:rPr lang="en-US" sz="1500" dirty="0">
                <a:latin typeface="+mn-lt"/>
              </a:rPr>
              <a:t> </a:t>
            </a:r>
            <a:r>
              <a:rPr lang="en-US" sz="1500" dirty="0" err="1">
                <a:latin typeface="+mn-lt"/>
              </a:rPr>
              <a:t>Thị</a:t>
            </a:r>
            <a:r>
              <a:rPr lang="en-US" sz="1500" dirty="0">
                <a:latin typeface="+mn-lt"/>
              </a:rPr>
              <a:t> </a:t>
            </a:r>
            <a:r>
              <a:rPr lang="en-US" sz="1500" dirty="0" err="1">
                <a:latin typeface="+mn-lt"/>
              </a:rPr>
              <a:t>Quỳnh</a:t>
            </a:r>
            <a:r>
              <a:rPr lang="en-US" sz="1500" dirty="0">
                <a:latin typeface="+mn-lt"/>
              </a:rPr>
              <a:t> Nga</a:t>
            </a:r>
          </a:p>
          <a:p>
            <a:pPr marL="0" indent="0" algn="l"/>
            <a:r>
              <a:rPr lang="en-US" sz="1500" dirty="0" err="1">
                <a:solidFill>
                  <a:schemeClr val="bg1"/>
                </a:solidFill>
                <a:latin typeface="+mn-lt"/>
              </a:rPr>
              <a:t>Giảng</a:t>
            </a:r>
            <a:r>
              <a:rPr lang="en-US" sz="1500" dirty="0">
                <a:solidFill>
                  <a:schemeClr val="bg1"/>
                </a:solidFill>
                <a:latin typeface="+mn-lt"/>
              </a:rPr>
              <a:t> </a:t>
            </a:r>
            <a:r>
              <a:rPr lang="en-US" sz="1500" dirty="0" err="1">
                <a:solidFill>
                  <a:schemeClr val="bg1"/>
                </a:solidFill>
                <a:latin typeface="+mn-lt"/>
              </a:rPr>
              <a:t>viên</a:t>
            </a:r>
            <a:r>
              <a:rPr lang="en-US" sz="1500" dirty="0">
                <a:solidFill>
                  <a:schemeClr val="bg1"/>
                </a:solidFill>
                <a:latin typeface="+mn-lt"/>
              </a:rPr>
              <a:t> :	   PGS - TS. </a:t>
            </a:r>
            <a:r>
              <a:rPr lang="en-US" sz="1500" dirty="0" err="1">
                <a:solidFill>
                  <a:schemeClr val="bg1"/>
                </a:solidFill>
                <a:latin typeface="+mn-lt"/>
              </a:rPr>
              <a:t>Nguyễn</a:t>
            </a:r>
            <a:r>
              <a:rPr lang="en-US" sz="1500" dirty="0">
                <a:solidFill>
                  <a:schemeClr val="bg1"/>
                </a:solidFill>
                <a:latin typeface="+mn-lt"/>
              </a:rPr>
              <a:t> </a:t>
            </a:r>
            <a:r>
              <a:rPr lang="en-US" sz="1500" dirty="0" err="1">
                <a:solidFill>
                  <a:schemeClr val="bg1"/>
                </a:solidFill>
                <a:latin typeface="+mn-lt"/>
              </a:rPr>
              <a:t>Thị</a:t>
            </a:r>
            <a:r>
              <a:rPr lang="en-US" sz="1500" dirty="0">
                <a:solidFill>
                  <a:schemeClr val="bg1"/>
                </a:solidFill>
                <a:latin typeface="+mn-lt"/>
              </a:rPr>
              <a:t> Kim Chi</a:t>
            </a:r>
          </a:p>
          <a:p>
            <a:pPr marL="0" indent="0" algn="l"/>
            <a:endParaRPr lang="en" dirty="0">
              <a:latin typeface="+mn-lt"/>
            </a:endParaRPr>
          </a:p>
        </p:txBody>
      </p:sp>
      <p:pic>
        <p:nvPicPr>
          <p:cNvPr id="5" name="Picture 4">
            <a:extLst>
              <a:ext uri="{FF2B5EF4-FFF2-40B4-BE49-F238E27FC236}">
                <a16:creationId xmlns="" xmlns:a16="http://schemas.microsoft.com/office/drawing/2014/main" id="{317144F1-221E-4FE1-B4F5-FBDC4FFB79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1597" y="261571"/>
            <a:ext cx="846679" cy="789643"/>
          </a:xfrm>
          <a:prstGeom prst="rect">
            <a:avLst/>
          </a:prstGeom>
        </p:spPr>
      </p:pic>
      <p:pic>
        <p:nvPicPr>
          <p:cNvPr id="6" name="Picture 5">
            <a:extLst>
              <a:ext uri="{FF2B5EF4-FFF2-40B4-BE49-F238E27FC236}">
                <a16:creationId xmlns="" xmlns:a16="http://schemas.microsoft.com/office/drawing/2014/main" id="{E5BC3B18-22D9-4C8D-B6F5-F1CB358F7E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94766" y="261571"/>
            <a:ext cx="1420597" cy="867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cxnSp>
        <p:nvCxnSpPr>
          <p:cNvPr id="58" name="Straight Connector 57"/>
          <p:cNvCxnSpPr>
            <a:stCxn id="42" idx="0"/>
            <a:endCxn id="57" idx="4"/>
          </p:cNvCxnSpPr>
          <p:nvPr/>
        </p:nvCxnSpPr>
        <p:spPr>
          <a:xfrm flipH="1">
            <a:off x="3961874" y="528717"/>
            <a:ext cx="3701" cy="3829821"/>
          </a:xfrm>
          <a:prstGeom prst="line">
            <a:avLst/>
          </a:prstGeom>
          <a:ln w="28575">
            <a:solidFill>
              <a:schemeClr val="accent3">
                <a:lumMod val="60000"/>
                <a:lumOff val="40000"/>
              </a:schemeClr>
            </a:solidFill>
          </a:ln>
        </p:spPr>
        <p:style>
          <a:lnRef idx="1">
            <a:schemeClr val="accent3"/>
          </a:lnRef>
          <a:fillRef idx="0">
            <a:schemeClr val="accent3"/>
          </a:fillRef>
          <a:effectRef idx="0">
            <a:schemeClr val="accent3"/>
          </a:effectRef>
          <a:fontRef idx="minor">
            <a:schemeClr val="tx1"/>
          </a:fontRef>
        </p:style>
      </p:cxnSp>
      <p:sp>
        <p:nvSpPr>
          <p:cNvPr id="34" name="Rectangle 33"/>
          <p:cNvSpPr/>
          <p:nvPr/>
        </p:nvSpPr>
        <p:spPr>
          <a:xfrm>
            <a:off x="0" y="0"/>
            <a:ext cx="3385930" cy="5143500"/>
          </a:xfrm>
          <a:prstGeom prst="rect">
            <a:avLst/>
          </a:prstGeom>
          <a:solidFill>
            <a:srgbClr val="4C5C64"/>
          </a:solidFill>
          <a:ln>
            <a:solidFill>
              <a:srgbClr val="4C5C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Google Shape;324;p45"/>
          <p:cNvSpPr txBox="1">
            <a:spLocks noGrp="1"/>
          </p:cNvSpPr>
          <p:nvPr>
            <p:ph type="title" idx="4294967295"/>
          </p:nvPr>
        </p:nvSpPr>
        <p:spPr>
          <a:xfrm>
            <a:off x="-101704" y="1767110"/>
            <a:ext cx="3589338" cy="610630"/>
          </a:xfrm>
          <a:prstGeom prst="rect">
            <a:avLst/>
          </a:prstGeom>
        </p:spPr>
        <p:txBody>
          <a:bodyPr spcFirstLastPara="1" wrap="square" lIns="91425" tIns="91425" rIns="91425" bIns="91425" anchor="t" anchorCtr="0">
            <a:noAutofit/>
          </a:bodyPr>
          <a:lstStyle/>
          <a:p>
            <a:pPr algn="ctr"/>
            <a:r>
              <a:rPr lang="en" sz="4000" b="1" dirty="0">
                <a:solidFill>
                  <a:schemeClr val="bg1"/>
                </a:solidFill>
                <a:latin typeface="+mn-lt"/>
                <a:ea typeface="Tahoma" panose="020B0604030504040204" pitchFamily="34" charset="0"/>
                <a:cs typeface="Calibri" panose="020F0502020204030204" pitchFamily="34" charset="0"/>
              </a:rPr>
              <a:t>NỘI DUNG CHÍNH</a:t>
            </a:r>
            <a:endParaRPr sz="4000" b="1" dirty="0">
              <a:solidFill>
                <a:schemeClr val="bg1"/>
              </a:solidFill>
              <a:latin typeface="+mn-lt"/>
              <a:ea typeface="Tahoma" panose="020B0604030504040204" pitchFamily="34" charset="0"/>
              <a:cs typeface="Calibri" panose="020F0502020204030204" pitchFamily="34" charset="0"/>
            </a:endParaRPr>
          </a:p>
        </p:txBody>
      </p:sp>
      <p:cxnSp>
        <p:nvCxnSpPr>
          <p:cNvPr id="3" name="Straight Connector 2"/>
          <p:cNvCxnSpPr/>
          <p:nvPr/>
        </p:nvCxnSpPr>
        <p:spPr>
          <a:xfrm>
            <a:off x="1126436" y="3228793"/>
            <a:ext cx="117944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42" name="Oval 41"/>
          <p:cNvSpPr/>
          <p:nvPr/>
        </p:nvSpPr>
        <p:spPr>
          <a:xfrm>
            <a:off x="3695575" y="528717"/>
            <a:ext cx="540000" cy="540000"/>
          </a:xfrm>
          <a:prstGeom prst="ellipse">
            <a:avLst/>
          </a:prstGeom>
          <a:solidFill>
            <a:srgbClr val="4E6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rPr>
              <a:t>1</a:t>
            </a:r>
            <a:endParaRPr lang="vi-VN" sz="2000" b="1" dirty="0">
              <a:solidFill>
                <a:schemeClr val="bg1"/>
              </a:solidFill>
            </a:endParaRPr>
          </a:p>
        </p:txBody>
      </p:sp>
      <p:sp>
        <p:nvSpPr>
          <p:cNvPr id="44" name="Oval 43"/>
          <p:cNvSpPr/>
          <p:nvPr/>
        </p:nvSpPr>
        <p:spPr>
          <a:xfrm>
            <a:off x="3702581" y="1303686"/>
            <a:ext cx="540000" cy="540000"/>
          </a:xfrm>
          <a:prstGeom prst="ellipse">
            <a:avLst/>
          </a:prstGeom>
          <a:solidFill>
            <a:srgbClr val="4E6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rPr>
              <a:t>2</a:t>
            </a:r>
            <a:endParaRPr lang="vi-VN" sz="2000" b="1" dirty="0">
              <a:solidFill>
                <a:schemeClr val="bg1"/>
              </a:solidFill>
            </a:endParaRPr>
          </a:p>
        </p:txBody>
      </p:sp>
      <p:sp>
        <p:nvSpPr>
          <p:cNvPr id="46" name="Oval 45"/>
          <p:cNvSpPr/>
          <p:nvPr/>
        </p:nvSpPr>
        <p:spPr>
          <a:xfrm>
            <a:off x="3697386" y="2127624"/>
            <a:ext cx="540000" cy="540000"/>
          </a:xfrm>
          <a:prstGeom prst="ellipse">
            <a:avLst/>
          </a:prstGeom>
          <a:solidFill>
            <a:srgbClr val="4E6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rPr>
              <a:t>3</a:t>
            </a:r>
            <a:endParaRPr lang="vi-VN" sz="2000" b="1" dirty="0">
              <a:solidFill>
                <a:schemeClr val="bg1"/>
              </a:solidFill>
            </a:endParaRPr>
          </a:p>
        </p:txBody>
      </p:sp>
      <p:sp>
        <p:nvSpPr>
          <p:cNvPr id="47" name="Oval 46"/>
          <p:cNvSpPr/>
          <p:nvPr/>
        </p:nvSpPr>
        <p:spPr>
          <a:xfrm>
            <a:off x="3703237" y="2999954"/>
            <a:ext cx="540000" cy="540000"/>
          </a:xfrm>
          <a:prstGeom prst="ellipse">
            <a:avLst/>
          </a:prstGeom>
          <a:solidFill>
            <a:srgbClr val="4E6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rPr>
              <a:t>4</a:t>
            </a:r>
            <a:endParaRPr lang="vi-VN" sz="2000" b="1" dirty="0">
              <a:solidFill>
                <a:schemeClr val="bg1"/>
              </a:solidFill>
            </a:endParaRPr>
          </a:p>
        </p:txBody>
      </p:sp>
      <p:sp>
        <p:nvSpPr>
          <p:cNvPr id="48" name="Google Shape;332;p45"/>
          <p:cNvSpPr txBox="1"/>
          <p:nvPr/>
        </p:nvSpPr>
        <p:spPr>
          <a:xfrm>
            <a:off x="4290715" y="1304210"/>
            <a:ext cx="4146053" cy="462900"/>
          </a:xfrm>
          <a:prstGeom prst="rect">
            <a:avLst/>
          </a:prstGeom>
          <a:noFill/>
          <a:ln>
            <a:noFill/>
          </a:ln>
        </p:spPr>
        <p:txBody>
          <a:bodyPr spcFirstLastPara="1" wrap="square" lIns="91425" tIns="91425" rIns="91425" bIns="91425" anchor="ctr" anchorCtr="0">
            <a:noAutofit/>
          </a:bodyPr>
          <a:lstStyle/>
          <a:p>
            <a:pPr>
              <a:buSzPts val="1100"/>
            </a:pPr>
            <a:r>
              <a:rPr lang="en" sz="2000" b="1" dirty="0">
                <a:solidFill>
                  <a:srgbClr val="434343"/>
                </a:solidFill>
                <a:latin typeface="+mn-lt"/>
                <a:ea typeface="Muli"/>
                <a:cs typeface="Muli"/>
                <a:sym typeface="Muli"/>
              </a:rPr>
              <a:t>Cơ sở lý lu</a:t>
            </a:r>
            <a:r>
              <a:rPr lang="en-US" sz="2000" b="1" dirty="0" err="1">
                <a:solidFill>
                  <a:srgbClr val="434343"/>
                </a:solidFill>
                <a:latin typeface="+mn-lt"/>
                <a:ea typeface="Muli"/>
                <a:cs typeface="Muli"/>
                <a:sym typeface="Muli"/>
              </a:rPr>
              <a:t>ận</a:t>
            </a:r>
            <a:r>
              <a:rPr lang="en-US" sz="2000" b="1" dirty="0">
                <a:solidFill>
                  <a:srgbClr val="434343"/>
                </a:solidFill>
                <a:latin typeface="+mn-lt"/>
                <a:ea typeface="Muli"/>
                <a:cs typeface="Muli"/>
                <a:sym typeface="Muli"/>
              </a:rPr>
              <a:t> </a:t>
            </a:r>
            <a:r>
              <a:rPr lang="en-US" sz="2000" b="1" dirty="0" err="1">
                <a:solidFill>
                  <a:srgbClr val="434343"/>
                </a:solidFill>
                <a:latin typeface="+mn-lt"/>
                <a:ea typeface="Muli"/>
                <a:cs typeface="Muli"/>
                <a:sym typeface="Muli"/>
              </a:rPr>
              <a:t>về</a:t>
            </a:r>
            <a:r>
              <a:rPr lang="en-US" sz="2000" b="1" dirty="0">
                <a:solidFill>
                  <a:srgbClr val="434343"/>
                </a:solidFill>
                <a:latin typeface="+mn-lt"/>
                <a:ea typeface="Muli"/>
                <a:cs typeface="Muli"/>
                <a:sym typeface="Muli"/>
              </a:rPr>
              <a:t> </a:t>
            </a:r>
            <a:r>
              <a:rPr lang="en-US" sz="2000" b="1" dirty="0" err="1">
                <a:solidFill>
                  <a:srgbClr val="434343"/>
                </a:solidFill>
                <a:latin typeface="+mn-lt"/>
                <a:ea typeface="Muli"/>
                <a:cs typeface="Muli"/>
                <a:sym typeface="Muli"/>
              </a:rPr>
              <a:t>nợ</a:t>
            </a:r>
            <a:r>
              <a:rPr lang="en-US" sz="2000" b="1" dirty="0">
                <a:solidFill>
                  <a:srgbClr val="434343"/>
                </a:solidFill>
                <a:latin typeface="+mn-lt"/>
                <a:ea typeface="Muli"/>
                <a:cs typeface="Muli"/>
                <a:sym typeface="Muli"/>
              </a:rPr>
              <a:t> </a:t>
            </a:r>
            <a:r>
              <a:rPr lang="en-US" sz="2000" b="1" dirty="0" err="1">
                <a:solidFill>
                  <a:srgbClr val="434343"/>
                </a:solidFill>
                <a:latin typeface="+mn-lt"/>
                <a:ea typeface="Muli"/>
                <a:cs typeface="Muli"/>
                <a:sym typeface="Muli"/>
              </a:rPr>
              <a:t>nước</a:t>
            </a:r>
            <a:r>
              <a:rPr lang="en-US" sz="2000" b="1" dirty="0">
                <a:solidFill>
                  <a:srgbClr val="434343"/>
                </a:solidFill>
                <a:latin typeface="+mn-lt"/>
                <a:ea typeface="Muli"/>
                <a:cs typeface="Muli"/>
                <a:sym typeface="Muli"/>
              </a:rPr>
              <a:t> </a:t>
            </a:r>
            <a:r>
              <a:rPr lang="en-US" sz="2000" b="1" dirty="0" err="1">
                <a:solidFill>
                  <a:srgbClr val="434343"/>
                </a:solidFill>
                <a:latin typeface="+mn-lt"/>
                <a:ea typeface="Muli"/>
                <a:cs typeface="Muli"/>
                <a:sym typeface="Muli"/>
              </a:rPr>
              <a:t>ngoài</a:t>
            </a:r>
            <a:endParaRPr sz="2000" b="1" dirty="0">
              <a:solidFill>
                <a:srgbClr val="434343"/>
              </a:solidFill>
              <a:latin typeface="+mn-lt"/>
              <a:ea typeface="Muli"/>
              <a:cs typeface="Muli"/>
              <a:sym typeface="Muli"/>
            </a:endParaRPr>
          </a:p>
        </p:txBody>
      </p:sp>
      <p:sp>
        <p:nvSpPr>
          <p:cNvPr id="51" name="TextBox 50"/>
          <p:cNvSpPr txBox="1"/>
          <p:nvPr/>
        </p:nvSpPr>
        <p:spPr>
          <a:xfrm>
            <a:off x="4333578" y="3069899"/>
            <a:ext cx="5045664" cy="400110"/>
          </a:xfrm>
          <a:prstGeom prst="rect">
            <a:avLst/>
          </a:prstGeom>
          <a:noFill/>
        </p:spPr>
        <p:txBody>
          <a:bodyPr wrap="square" rtlCol="0">
            <a:spAutoFit/>
          </a:bodyPr>
          <a:lstStyle/>
          <a:p>
            <a:pPr>
              <a:buSzPts val="1100"/>
            </a:pPr>
            <a:r>
              <a:rPr lang="en-US" sz="2000" b="1" dirty="0" err="1">
                <a:solidFill>
                  <a:srgbClr val="434343"/>
                </a:solidFill>
                <a:latin typeface="+mn-lt"/>
                <a:ea typeface="Muli"/>
                <a:cs typeface="Muli"/>
              </a:rPr>
              <a:t>Nợ</a:t>
            </a:r>
            <a:r>
              <a:rPr lang="en-US" sz="2000" b="1" dirty="0">
                <a:solidFill>
                  <a:srgbClr val="434343"/>
                </a:solidFill>
                <a:latin typeface="+mn-lt"/>
                <a:ea typeface="Muli"/>
                <a:cs typeface="Muli"/>
              </a:rPr>
              <a:t> n</a:t>
            </a:r>
            <a:r>
              <a:rPr lang="vi-VN" sz="2000" b="1" dirty="0">
                <a:solidFill>
                  <a:srgbClr val="434343"/>
                </a:solidFill>
                <a:latin typeface="+mn-lt"/>
                <a:ea typeface="Muli"/>
                <a:cs typeface="Muli"/>
              </a:rPr>
              <a:t>ư</a:t>
            </a:r>
            <a:r>
              <a:rPr lang="en-US" sz="2000" b="1" dirty="0" err="1">
                <a:solidFill>
                  <a:srgbClr val="434343"/>
                </a:solidFill>
                <a:latin typeface="+mn-lt"/>
                <a:ea typeface="Muli"/>
                <a:cs typeface="Muli"/>
              </a:rPr>
              <a:t>ớc</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ngoài</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tại</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Việt</a:t>
            </a:r>
            <a:r>
              <a:rPr lang="en-US" sz="2000" b="1" dirty="0">
                <a:solidFill>
                  <a:srgbClr val="434343"/>
                </a:solidFill>
                <a:latin typeface="+mn-lt"/>
                <a:ea typeface="Muli"/>
                <a:cs typeface="Muli"/>
              </a:rPr>
              <a:t> Nam</a:t>
            </a:r>
            <a:endParaRPr lang="vi-VN" sz="2000" b="1" dirty="0">
              <a:solidFill>
                <a:srgbClr val="434343"/>
              </a:solidFill>
              <a:latin typeface="+mn-lt"/>
              <a:ea typeface="Muli"/>
              <a:cs typeface="Muli"/>
            </a:endParaRPr>
          </a:p>
        </p:txBody>
      </p:sp>
      <p:sp>
        <p:nvSpPr>
          <p:cNvPr id="52" name="TextBox 51"/>
          <p:cNvSpPr txBox="1"/>
          <p:nvPr/>
        </p:nvSpPr>
        <p:spPr>
          <a:xfrm>
            <a:off x="4340722" y="3926819"/>
            <a:ext cx="5045664" cy="400110"/>
          </a:xfrm>
          <a:prstGeom prst="rect">
            <a:avLst/>
          </a:prstGeom>
          <a:noFill/>
        </p:spPr>
        <p:txBody>
          <a:bodyPr wrap="square" rtlCol="0">
            <a:spAutoFit/>
          </a:bodyPr>
          <a:lstStyle/>
          <a:p>
            <a:pPr>
              <a:buSzPts val="1100"/>
            </a:pPr>
            <a:r>
              <a:rPr lang="en-US" sz="2000" b="1" dirty="0" err="1">
                <a:solidFill>
                  <a:srgbClr val="434343"/>
                </a:solidFill>
                <a:latin typeface="+mn-lt"/>
                <a:ea typeface="Muli"/>
                <a:cs typeface="Muli"/>
              </a:rPr>
              <a:t>Kết</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luận</a:t>
            </a:r>
            <a:endParaRPr lang="vi-VN" sz="2000" b="1" dirty="0">
              <a:solidFill>
                <a:srgbClr val="434343"/>
              </a:solidFill>
              <a:latin typeface="+mn-lt"/>
              <a:ea typeface="Muli"/>
              <a:cs typeface="Muli"/>
            </a:endParaRPr>
          </a:p>
        </p:txBody>
      </p:sp>
      <p:sp>
        <p:nvSpPr>
          <p:cNvPr id="53" name="TextBox 52"/>
          <p:cNvSpPr txBox="1"/>
          <p:nvPr/>
        </p:nvSpPr>
        <p:spPr>
          <a:xfrm>
            <a:off x="4333578" y="2043681"/>
            <a:ext cx="4453680" cy="707886"/>
          </a:xfrm>
          <a:prstGeom prst="rect">
            <a:avLst/>
          </a:prstGeom>
          <a:noFill/>
        </p:spPr>
        <p:txBody>
          <a:bodyPr wrap="square" rtlCol="0">
            <a:spAutoFit/>
          </a:bodyPr>
          <a:lstStyle/>
          <a:p>
            <a:pPr>
              <a:buSzPts val="1100"/>
            </a:pPr>
            <a:r>
              <a:rPr lang="en-US" sz="2000" b="1" dirty="0" err="1">
                <a:solidFill>
                  <a:srgbClr val="434343"/>
                </a:solidFill>
                <a:latin typeface="+mn-lt"/>
                <a:ea typeface="Muli"/>
                <a:cs typeface="Muli"/>
              </a:rPr>
              <a:t>Nguyên</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nhân</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dẫn</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đến</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nợ</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nước</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ngoài</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của</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một</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số</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quốc</a:t>
            </a:r>
            <a:r>
              <a:rPr lang="en-US" sz="2000" b="1" dirty="0">
                <a:solidFill>
                  <a:srgbClr val="434343"/>
                </a:solidFill>
                <a:latin typeface="+mn-lt"/>
                <a:ea typeface="Muli"/>
                <a:cs typeface="Muli"/>
              </a:rPr>
              <a:t> </a:t>
            </a:r>
            <a:r>
              <a:rPr lang="en-US" sz="2000" b="1" dirty="0" err="1">
                <a:solidFill>
                  <a:srgbClr val="434343"/>
                </a:solidFill>
                <a:latin typeface="+mn-lt"/>
                <a:ea typeface="Muli"/>
                <a:cs typeface="Muli"/>
              </a:rPr>
              <a:t>gia</a:t>
            </a:r>
            <a:endParaRPr lang="vi-VN" sz="2000" b="1" dirty="0">
              <a:solidFill>
                <a:srgbClr val="434343"/>
              </a:solidFill>
              <a:latin typeface="+mn-lt"/>
              <a:ea typeface="Muli"/>
              <a:cs typeface="Muli"/>
            </a:endParaRPr>
          </a:p>
        </p:txBody>
      </p:sp>
      <p:sp>
        <p:nvSpPr>
          <p:cNvPr id="55" name="Google Shape;332;p45"/>
          <p:cNvSpPr txBox="1"/>
          <p:nvPr/>
        </p:nvSpPr>
        <p:spPr>
          <a:xfrm>
            <a:off x="4333578" y="518293"/>
            <a:ext cx="3911796" cy="462900"/>
          </a:xfrm>
          <a:prstGeom prst="rect">
            <a:avLst/>
          </a:prstGeom>
          <a:noFill/>
          <a:ln>
            <a:noFill/>
          </a:ln>
        </p:spPr>
        <p:txBody>
          <a:bodyPr spcFirstLastPara="1" wrap="square" lIns="91425" tIns="91425" rIns="91425" bIns="91425" anchor="ctr" anchorCtr="0">
            <a:noAutofit/>
          </a:bodyPr>
          <a:lstStyle/>
          <a:p>
            <a:pPr>
              <a:buSzPts val="1100"/>
            </a:pPr>
            <a:r>
              <a:rPr lang="en" sz="2000" b="1" dirty="0">
                <a:solidFill>
                  <a:srgbClr val="434343"/>
                </a:solidFill>
                <a:latin typeface="+mn-lt"/>
                <a:ea typeface="Muli"/>
                <a:cs typeface="Muli"/>
                <a:sym typeface="Muli"/>
              </a:rPr>
              <a:t>Phần mở đầu</a:t>
            </a:r>
            <a:endParaRPr sz="2000" b="1" dirty="0">
              <a:solidFill>
                <a:srgbClr val="434343"/>
              </a:solidFill>
              <a:latin typeface="+mn-lt"/>
              <a:ea typeface="Muli"/>
              <a:cs typeface="Muli"/>
              <a:sym typeface="Muli"/>
            </a:endParaRPr>
          </a:p>
        </p:txBody>
      </p:sp>
      <p:sp>
        <p:nvSpPr>
          <p:cNvPr id="57" name="Oval 56"/>
          <p:cNvSpPr/>
          <p:nvPr/>
        </p:nvSpPr>
        <p:spPr>
          <a:xfrm>
            <a:off x="3691874" y="3818538"/>
            <a:ext cx="540000" cy="540000"/>
          </a:xfrm>
          <a:prstGeom prst="ellipse">
            <a:avLst/>
          </a:prstGeom>
          <a:solidFill>
            <a:srgbClr val="4E6E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rPr>
              <a:t>5</a:t>
            </a:r>
            <a:endParaRPr lang="vi-VN" sz="2000" b="1" dirty="0">
              <a:solidFill>
                <a:schemeClr val="bg1"/>
              </a:solidFill>
            </a:endParaRPr>
          </a:p>
        </p:txBody>
      </p:sp>
      <p:pic>
        <p:nvPicPr>
          <p:cNvPr id="18" name="Picture 17">
            <a:extLst>
              <a:ext uri="{FF2B5EF4-FFF2-40B4-BE49-F238E27FC236}">
                <a16:creationId xmlns="" xmlns:a16="http://schemas.microsoft.com/office/drawing/2014/main" id="{58FF8A56-6E85-42CA-8311-8CD2E44588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3801793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5"/>
          <p:cNvSpPr/>
          <p:nvPr/>
        </p:nvSpPr>
        <p:spPr>
          <a:xfrm>
            <a:off x="953445" y="2125944"/>
            <a:ext cx="1677944" cy="584775"/>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a:defRPr>
                <a:solidFill>
                  <a:srgbClr val="0C2037"/>
                </a:solidFill>
                <a:latin typeface="Bebas Neue"/>
                <a:ea typeface="Bebas Neue"/>
                <a:cs typeface="Bebas Neue"/>
                <a:sym typeface="Bebas Neue"/>
              </a:defRPr>
            </a:lvl1pPr>
          </a:lstStyle>
          <a:p>
            <a:pPr lvl="0">
              <a:defRPr>
                <a:solidFill>
                  <a:srgbClr val="000000"/>
                </a:solidFill>
              </a:defRPr>
            </a:pPr>
            <a:r>
              <a:rPr lang="en-US" sz="1600" b="1" dirty="0" err="1">
                <a:solidFill>
                  <a:schemeClr val="tx1">
                    <a:lumMod val="85000"/>
                    <a:lumOff val="15000"/>
                  </a:schemeClr>
                </a:solidFill>
                <a:latin typeface="+mn-lt"/>
              </a:rPr>
              <a:t>Các</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nước</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vay</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nợ</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tăng</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nhanh</a:t>
            </a:r>
            <a:endParaRPr sz="1600" b="1" dirty="0">
              <a:solidFill>
                <a:schemeClr val="tx1">
                  <a:lumMod val="85000"/>
                  <a:lumOff val="15000"/>
                </a:schemeClr>
              </a:solidFill>
              <a:latin typeface="+mn-lt"/>
            </a:endParaRPr>
          </a:p>
        </p:txBody>
      </p:sp>
      <p:sp>
        <p:nvSpPr>
          <p:cNvPr id="7" name="Shape 117"/>
          <p:cNvSpPr/>
          <p:nvPr/>
        </p:nvSpPr>
        <p:spPr>
          <a:xfrm>
            <a:off x="3355989" y="2125944"/>
            <a:ext cx="2445149" cy="338554"/>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a:defRPr>
                <a:solidFill>
                  <a:srgbClr val="0C2037"/>
                </a:solidFill>
                <a:latin typeface="Bebas Neue"/>
                <a:ea typeface="Bebas Neue"/>
                <a:cs typeface="Bebas Neue"/>
                <a:sym typeface="Bebas Neue"/>
              </a:defRPr>
            </a:lvl1pPr>
          </a:lstStyle>
          <a:p>
            <a:pPr>
              <a:defRPr>
                <a:solidFill>
                  <a:srgbClr val="000000"/>
                </a:solidFill>
              </a:defRPr>
            </a:pPr>
            <a:r>
              <a:rPr lang="en-US" sz="1600" b="1" dirty="0" err="1">
                <a:latin typeface="+mn-lt"/>
              </a:rPr>
              <a:t>Cầu</a:t>
            </a:r>
            <a:r>
              <a:rPr lang="en-US" sz="1600" b="1" dirty="0">
                <a:latin typeface="+mn-lt"/>
              </a:rPr>
              <a:t> </a:t>
            </a:r>
            <a:r>
              <a:rPr lang="en-US" sz="1600" b="1" dirty="0" err="1">
                <a:latin typeface="+mn-lt"/>
              </a:rPr>
              <a:t>nối</a:t>
            </a:r>
            <a:r>
              <a:rPr lang="en-US" sz="1600" b="1" dirty="0">
                <a:latin typeface="+mn-lt"/>
              </a:rPr>
              <a:t> </a:t>
            </a:r>
            <a:r>
              <a:rPr lang="en-US" sz="1600" b="1" dirty="0" err="1">
                <a:latin typeface="+mn-lt"/>
              </a:rPr>
              <a:t>và</a:t>
            </a:r>
            <a:r>
              <a:rPr lang="en-US" sz="1600" b="1" dirty="0">
                <a:latin typeface="+mn-lt"/>
              </a:rPr>
              <a:t> </a:t>
            </a:r>
            <a:r>
              <a:rPr lang="en-US" sz="1600" b="1" dirty="0" err="1">
                <a:latin typeface="+mn-lt"/>
              </a:rPr>
              <a:t>chất</a:t>
            </a:r>
            <a:r>
              <a:rPr lang="en-US" sz="1600" b="1" dirty="0">
                <a:latin typeface="+mn-lt"/>
              </a:rPr>
              <a:t> </a:t>
            </a:r>
            <a:r>
              <a:rPr lang="en-US" sz="1600" b="1" dirty="0" err="1">
                <a:latin typeface="+mn-lt"/>
              </a:rPr>
              <a:t>xúc</a:t>
            </a:r>
            <a:r>
              <a:rPr lang="en-US" sz="1600" b="1" dirty="0">
                <a:latin typeface="+mn-lt"/>
              </a:rPr>
              <a:t> </a:t>
            </a:r>
            <a:r>
              <a:rPr lang="en-US" sz="1600" b="1" dirty="0" err="1">
                <a:latin typeface="+mn-lt"/>
              </a:rPr>
              <a:t>tác</a:t>
            </a:r>
            <a:endParaRPr sz="1800" b="1" dirty="0">
              <a:solidFill>
                <a:schemeClr val="tx1">
                  <a:lumMod val="85000"/>
                  <a:lumOff val="15000"/>
                </a:schemeClr>
              </a:solidFill>
              <a:latin typeface="+mn-lt"/>
            </a:endParaRPr>
          </a:p>
        </p:txBody>
      </p:sp>
      <p:sp>
        <p:nvSpPr>
          <p:cNvPr id="8" name="Shape 119"/>
          <p:cNvSpPr/>
          <p:nvPr/>
        </p:nvSpPr>
        <p:spPr>
          <a:xfrm>
            <a:off x="6227364" y="2103268"/>
            <a:ext cx="2445149" cy="830997"/>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a:defRPr>
                <a:solidFill>
                  <a:srgbClr val="0C2037"/>
                </a:solidFill>
                <a:latin typeface="Bebas Neue"/>
                <a:ea typeface="Bebas Neue"/>
                <a:cs typeface="Bebas Neue"/>
                <a:sym typeface="Bebas Neue"/>
              </a:defRPr>
            </a:lvl1pPr>
          </a:lstStyle>
          <a:p>
            <a:pPr lvl="0" algn="just">
              <a:defRPr>
                <a:solidFill>
                  <a:srgbClr val="000000"/>
                </a:solidFill>
              </a:defRPr>
            </a:pPr>
            <a:r>
              <a:rPr lang="en-US" sz="1600" b="1" dirty="0" err="1">
                <a:solidFill>
                  <a:schemeClr val="tx1">
                    <a:lumMod val="85000"/>
                    <a:lumOff val="15000"/>
                  </a:schemeClr>
                </a:solidFill>
                <a:latin typeface="+mn-lt"/>
              </a:rPr>
              <a:t>Nước</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thành</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công</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nước</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rơi</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vào</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khủng</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hoảng</a:t>
            </a:r>
            <a:r>
              <a:rPr lang="en-US" sz="1600" b="1" dirty="0">
                <a:solidFill>
                  <a:schemeClr val="tx1">
                    <a:lumMod val="85000"/>
                    <a:lumOff val="15000"/>
                  </a:schemeClr>
                </a:solidFill>
                <a:latin typeface="+mn-lt"/>
              </a:rPr>
              <a:t> do </a:t>
            </a:r>
            <a:r>
              <a:rPr lang="en-US" sz="1600" b="1" dirty="0" err="1">
                <a:solidFill>
                  <a:schemeClr val="tx1">
                    <a:lumMod val="85000"/>
                    <a:lumOff val="15000"/>
                  </a:schemeClr>
                </a:solidFill>
                <a:latin typeface="+mn-lt"/>
              </a:rPr>
              <a:t>nợ</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nước</a:t>
            </a:r>
            <a:r>
              <a:rPr lang="en-US" sz="1600" b="1" dirty="0">
                <a:solidFill>
                  <a:schemeClr val="tx1">
                    <a:lumMod val="85000"/>
                    <a:lumOff val="15000"/>
                  </a:schemeClr>
                </a:solidFill>
                <a:latin typeface="+mn-lt"/>
              </a:rPr>
              <a:t> </a:t>
            </a:r>
            <a:r>
              <a:rPr lang="en-US" sz="1600" b="1" dirty="0" err="1">
                <a:solidFill>
                  <a:schemeClr val="tx1">
                    <a:lumMod val="85000"/>
                    <a:lumOff val="15000"/>
                  </a:schemeClr>
                </a:solidFill>
                <a:latin typeface="+mn-lt"/>
              </a:rPr>
              <a:t>ngoài</a:t>
            </a:r>
            <a:endParaRPr sz="1600" b="1" dirty="0">
              <a:solidFill>
                <a:schemeClr val="tx1">
                  <a:lumMod val="85000"/>
                  <a:lumOff val="15000"/>
                </a:schemeClr>
              </a:solidFill>
              <a:latin typeface="+mn-lt"/>
            </a:endParaRPr>
          </a:p>
        </p:txBody>
      </p:sp>
      <p:sp>
        <p:nvSpPr>
          <p:cNvPr id="11" name="Title 10"/>
          <p:cNvSpPr>
            <a:spLocks noGrp="1"/>
          </p:cNvSpPr>
          <p:nvPr>
            <p:ph type="title"/>
          </p:nvPr>
        </p:nvSpPr>
        <p:spPr>
          <a:xfrm>
            <a:off x="337353" y="210912"/>
            <a:ext cx="8460000" cy="572700"/>
          </a:xfrm>
        </p:spPr>
        <p:txBody>
          <a:bodyPr/>
          <a:lstStyle/>
          <a:p>
            <a:r>
              <a:rPr lang="en-US" b="1" dirty="0" err="1">
                <a:latin typeface="+mj-lt"/>
              </a:rPr>
              <a:t>Phần</a:t>
            </a:r>
            <a:r>
              <a:rPr lang="en-US" b="1" dirty="0">
                <a:latin typeface="+mj-lt"/>
              </a:rPr>
              <a:t> </a:t>
            </a:r>
            <a:r>
              <a:rPr lang="en-US" b="1" dirty="0" err="1">
                <a:latin typeface="+mj-lt"/>
              </a:rPr>
              <a:t>mở</a:t>
            </a:r>
            <a:r>
              <a:rPr lang="en-US" b="1" dirty="0">
                <a:latin typeface="+mj-lt"/>
              </a:rPr>
              <a:t> </a:t>
            </a:r>
            <a:r>
              <a:rPr lang="en-US" b="1" dirty="0" err="1">
                <a:latin typeface="+mj-lt"/>
              </a:rPr>
              <a:t>đầu</a:t>
            </a:r>
            <a:endParaRPr lang="en-US" b="1" dirty="0">
              <a:latin typeface="+mj-lt"/>
            </a:endParaRPr>
          </a:p>
        </p:txBody>
      </p:sp>
      <p:sp>
        <p:nvSpPr>
          <p:cNvPr id="5" name="Subtitle 4"/>
          <p:cNvSpPr>
            <a:spLocks noGrp="1"/>
          </p:cNvSpPr>
          <p:nvPr>
            <p:ph type="subTitle" idx="2"/>
          </p:nvPr>
        </p:nvSpPr>
        <p:spPr>
          <a:xfrm>
            <a:off x="337353" y="707412"/>
            <a:ext cx="8460000" cy="393600"/>
          </a:xfrm>
        </p:spPr>
        <p:txBody>
          <a:bodyPr/>
          <a:lstStyle/>
          <a:p>
            <a:r>
              <a:rPr lang="en-US" b="1" dirty="0" err="1"/>
              <a:t>Tính</a:t>
            </a:r>
            <a:r>
              <a:rPr lang="en-US" b="1" dirty="0"/>
              <a:t> </a:t>
            </a:r>
            <a:r>
              <a:rPr lang="en-US" b="1" dirty="0" err="1"/>
              <a:t>cấp</a:t>
            </a:r>
            <a:r>
              <a:rPr lang="en-US" b="1" dirty="0"/>
              <a:t> </a:t>
            </a:r>
            <a:r>
              <a:rPr lang="en-US" b="1" dirty="0" err="1"/>
              <a:t>thiết</a:t>
            </a:r>
            <a:endParaRPr lang="en-US" b="1" dirty="0"/>
          </a:p>
        </p:txBody>
      </p:sp>
      <p:sp>
        <p:nvSpPr>
          <p:cNvPr id="15" name="Google Shape;697;p60"/>
          <p:cNvSpPr/>
          <p:nvPr/>
        </p:nvSpPr>
        <p:spPr>
          <a:xfrm>
            <a:off x="1509244" y="1447224"/>
            <a:ext cx="575400" cy="533400"/>
          </a:xfrm>
          <a:prstGeom prst="rect">
            <a:avLst/>
          </a:prstGeom>
          <a:solidFill>
            <a:schemeClr val="accent3">
              <a:lumMod val="40000"/>
              <a:lumOff val="60000"/>
            </a:schemeClr>
          </a:solidFill>
          <a:ln>
            <a:noFill/>
          </a:ln>
        </p:spPr>
        <p:txBody>
          <a:bodyPr spcFirstLastPara="1" wrap="square" lIns="91425" tIns="91425" rIns="91425" bIns="91425" anchor="ctr" anchorCtr="0">
            <a:noAutofit/>
          </a:bodyPr>
          <a:lstStyle/>
          <a:p>
            <a:pPr algn="ctr"/>
            <a:r>
              <a:rPr lang="en" sz="3600" dirty="0">
                <a:solidFill>
                  <a:srgbClr val="FFFFFF"/>
                </a:solidFill>
                <a:latin typeface="+mj-lt"/>
                <a:ea typeface="Muli"/>
                <a:cs typeface="Muli"/>
                <a:sym typeface="Muli"/>
              </a:rPr>
              <a:t>1</a:t>
            </a:r>
            <a:endParaRPr sz="3600" dirty="0">
              <a:solidFill>
                <a:srgbClr val="FFFFFF"/>
              </a:solidFill>
              <a:latin typeface="+mj-lt"/>
              <a:ea typeface="Muli"/>
              <a:cs typeface="Muli"/>
              <a:sym typeface="Muli"/>
            </a:endParaRPr>
          </a:p>
        </p:txBody>
      </p:sp>
      <p:sp>
        <p:nvSpPr>
          <p:cNvPr id="16" name="Google Shape;699;p60"/>
          <p:cNvSpPr/>
          <p:nvPr/>
        </p:nvSpPr>
        <p:spPr>
          <a:xfrm>
            <a:off x="4290863" y="1475572"/>
            <a:ext cx="575400" cy="533400"/>
          </a:xfrm>
          <a:prstGeom prst="rect">
            <a:avLst/>
          </a:prstGeom>
          <a:solidFill>
            <a:schemeClr val="accent3">
              <a:lumMod val="75000"/>
            </a:schemeClr>
          </a:solidFill>
          <a:ln>
            <a:noFill/>
          </a:ln>
        </p:spPr>
        <p:txBody>
          <a:bodyPr spcFirstLastPara="1" wrap="square" lIns="91425" tIns="91425" rIns="91425" bIns="91425" anchor="ctr" anchorCtr="0">
            <a:noAutofit/>
          </a:bodyPr>
          <a:lstStyle/>
          <a:p>
            <a:pPr algn="ctr"/>
            <a:r>
              <a:rPr lang="en" sz="3600" dirty="0">
                <a:solidFill>
                  <a:srgbClr val="FFFFFF"/>
                </a:solidFill>
                <a:latin typeface="+mj-lt"/>
                <a:ea typeface="Muli"/>
                <a:cs typeface="Muli"/>
                <a:sym typeface="Muli"/>
              </a:rPr>
              <a:t>2</a:t>
            </a:r>
            <a:endParaRPr sz="3600" dirty="0">
              <a:solidFill>
                <a:srgbClr val="FFFFFF"/>
              </a:solidFill>
              <a:latin typeface="+mj-lt"/>
              <a:ea typeface="Muli"/>
              <a:cs typeface="Muli"/>
              <a:sym typeface="Muli"/>
            </a:endParaRPr>
          </a:p>
        </p:txBody>
      </p:sp>
      <p:sp>
        <p:nvSpPr>
          <p:cNvPr id="17" name="Google Shape;701;p60"/>
          <p:cNvSpPr/>
          <p:nvPr/>
        </p:nvSpPr>
        <p:spPr>
          <a:xfrm>
            <a:off x="7011280" y="1451729"/>
            <a:ext cx="575400" cy="533400"/>
          </a:xfrm>
          <a:prstGeom prst="rect">
            <a:avLst/>
          </a:prstGeom>
          <a:solidFill>
            <a:schemeClr val="accent3">
              <a:lumMod val="50000"/>
            </a:schemeClr>
          </a:solidFill>
          <a:ln>
            <a:noFill/>
          </a:ln>
        </p:spPr>
        <p:txBody>
          <a:bodyPr spcFirstLastPara="1" wrap="square" lIns="91425" tIns="91425" rIns="91425" bIns="91425" anchor="ctr" anchorCtr="0">
            <a:noAutofit/>
          </a:bodyPr>
          <a:lstStyle/>
          <a:p>
            <a:pPr algn="ctr"/>
            <a:r>
              <a:rPr lang="en" sz="3600" dirty="0">
                <a:solidFill>
                  <a:srgbClr val="FFFFFF"/>
                </a:solidFill>
                <a:latin typeface="+mn-lt"/>
                <a:ea typeface="Muli"/>
                <a:cs typeface="Muli"/>
                <a:sym typeface="Muli"/>
              </a:rPr>
              <a:t>3</a:t>
            </a:r>
            <a:endParaRPr sz="3600" dirty="0">
              <a:solidFill>
                <a:srgbClr val="FFFFFF"/>
              </a:solidFill>
              <a:latin typeface="+mn-lt"/>
              <a:ea typeface="Muli"/>
              <a:cs typeface="Muli"/>
              <a:sym typeface="Muli"/>
            </a:endParaRPr>
          </a:p>
        </p:txBody>
      </p:sp>
      <p:sp>
        <p:nvSpPr>
          <p:cNvPr id="12" name="Rectangle 11"/>
          <p:cNvSpPr/>
          <p:nvPr/>
        </p:nvSpPr>
        <p:spPr>
          <a:xfrm>
            <a:off x="434288" y="3018333"/>
            <a:ext cx="8459999" cy="1811330"/>
          </a:xfrm>
          <a:prstGeom prst="rect">
            <a:avLst/>
          </a:prstGeom>
        </p:spPr>
        <p:txBody>
          <a:bodyPr wrap="square">
            <a:spAutoFit/>
          </a:bodyPr>
          <a:lstStyle/>
          <a:p>
            <a:pPr algn="just">
              <a:lnSpc>
                <a:spcPct val="130000"/>
              </a:lnSpc>
              <a:spcAft>
                <a:spcPts val="600"/>
              </a:spcAft>
              <a:buClr>
                <a:srgbClr val="4E6E9A"/>
              </a:buClr>
            </a:pPr>
            <a:endParaRPr lang="en-US" sz="1600" dirty="0">
              <a:solidFill>
                <a:schemeClr val="tx1">
                  <a:lumMod val="85000"/>
                  <a:lumOff val="15000"/>
                </a:schemeClr>
              </a:solidFill>
            </a:endParaRPr>
          </a:p>
          <a:p>
            <a:pPr marL="285750" indent="-285750">
              <a:lnSpc>
                <a:spcPct val="130000"/>
              </a:lnSpc>
              <a:spcAft>
                <a:spcPts val="600"/>
              </a:spcAft>
              <a:buClr>
                <a:srgbClr val="4E6E9A"/>
              </a:buClr>
              <a:buFont typeface="Arial" panose="020B0604020202020204" pitchFamily="34" charset="0"/>
              <a:buChar char="►"/>
            </a:pPr>
            <a:r>
              <a:rPr lang="vi-VN" dirty="0"/>
              <a:t> B</a:t>
            </a:r>
            <a:r>
              <a:rPr lang="en-US" dirty="0" err="1"/>
              <a:t>ài</a:t>
            </a:r>
            <a:r>
              <a:rPr lang="en-US" dirty="0"/>
              <a:t> </a:t>
            </a:r>
            <a:r>
              <a:rPr lang="en-US" dirty="0" err="1"/>
              <a:t>báo</a:t>
            </a:r>
            <a:r>
              <a:rPr lang="en-US" dirty="0"/>
              <a:t> </a:t>
            </a:r>
            <a:r>
              <a:rPr lang="en-US" dirty="0" err="1"/>
              <a:t>cáo</a:t>
            </a:r>
            <a:r>
              <a:rPr lang="vi-VN" dirty="0"/>
              <a:t> được thực hiện dự kiến có thể đóng góp một số khía cạnh:</a:t>
            </a:r>
            <a:endParaRPr lang="en-US" dirty="0"/>
          </a:p>
          <a:p>
            <a:pPr marL="285750" indent="-285750">
              <a:lnSpc>
                <a:spcPct val="130000"/>
              </a:lnSpc>
              <a:spcAft>
                <a:spcPts val="600"/>
              </a:spcAft>
              <a:buClr>
                <a:srgbClr val="4E6E9A"/>
              </a:buClr>
              <a:buFont typeface="Wingdings" panose="05000000000000000000" pitchFamily="2" charset="2"/>
              <a:buChar char="§"/>
            </a:pPr>
            <a:r>
              <a:rPr lang="en-US" dirty="0" err="1"/>
              <a:t>Nguyên</a:t>
            </a:r>
            <a:r>
              <a:rPr lang="en-US" dirty="0"/>
              <a:t> </a:t>
            </a:r>
            <a:r>
              <a:rPr lang="en-US" dirty="0" err="1"/>
              <a:t>nhân</a:t>
            </a:r>
            <a:r>
              <a:rPr lang="en-US" dirty="0"/>
              <a:t> </a:t>
            </a:r>
            <a:r>
              <a:rPr lang="en-US" dirty="0" err="1"/>
              <a:t>dẫn</a:t>
            </a:r>
            <a:r>
              <a:rPr lang="en-US" dirty="0"/>
              <a:t> </a:t>
            </a:r>
            <a:r>
              <a:rPr lang="en-US" dirty="0" err="1"/>
              <a:t>đến</a:t>
            </a:r>
            <a:r>
              <a:rPr lang="en-US" dirty="0"/>
              <a:t> </a:t>
            </a:r>
            <a:r>
              <a:rPr lang="en-US" dirty="0" err="1"/>
              <a:t>nợ</a:t>
            </a:r>
            <a:r>
              <a:rPr lang="en-US" dirty="0"/>
              <a:t> </a:t>
            </a:r>
            <a:r>
              <a:rPr lang="en-US" dirty="0" err="1"/>
              <a:t>nước</a:t>
            </a:r>
            <a:r>
              <a:rPr lang="en-US" dirty="0"/>
              <a:t> </a:t>
            </a:r>
            <a:r>
              <a:rPr lang="en-US" dirty="0" err="1"/>
              <a:t>ngoài</a:t>
            </a:r>
            <a:r>
              <a:rPr lang="en-US" dirty="0"/>
              <a:t> </a:t>
            </a:r>
            <a:r>
              <a:rPr lang="en-US" dirty="0" err="1"/>
              <a:t>của</a:t>
            </a:r>
            <a:r>
              <a:rPr lang="en-US" dirty="0"/>
              <a:t> </a:t>
            </a:r>
            <a:r>
              <a:rPr lang="en-US" dirty="0" err="1"/>
              <a:t>một</a:t>
            </a:r>
            <a:r>
              <a:rPr lang="en-US" dirty="0"/>
              <a:t> </a:t>
            </a:r>
            <a:r>
              <a:rPr lang="en-US" dirty="0" err="1"/>
              <a:t>số</a:t>
            </a:r>
            <a:r>
              <a:rPr lang="en-US" dirty="0"/>
              <a:t> </a:t>
            </a:r>
            <a:r>
              <a:rPr lang="en-US" dirty="0" err="1"/>
              <a:t>quốc</a:t>
            </a:r>
            <a:r>
              <a:rPr lang="en-US" dirty="0"/>
              <a:t> </a:t>
            </a:r>
            <a:r>
              <a:rPr lang="en-US" dirty="0" err="1"/>
              <a:t>gia</a:t>
            </a:r>
            <a:r>
              <a:rPr lang="en-US" dirty="0"/>
              <a:t>.</a:t>
            </a:r>
          </a:p>
          <a:p>
            <a:pPr marL="285750" indent="-285750">
              <a:lnSpc>
                <a:spcPct val="130000"/>
              </a:lnSpc>
              <a:spcAft>
                <a:spcPts val="600"/>
              </a:spcAft>
              <a:buClr>
                <a:srgbClr val="4E6E9A"/>
              </a:buClr>
              <a:buFont typeface="Wingdings" panose="05000000000000000000" pitchFamily="2" charset="2"/>
              <a:buChar char="§"/>
            </a:pPr>
            <a:r>
              <a:rPr lang="en-US" dirty="0" err="1"/>
              <a:t>Thực</a:t>
            </a:r>
            <a:r>
              <a:rPr lang="en-US" dirty="0"/>
              <a:t> </a:t>
            </a:r>
            <a:r>
              <a:rPr lang="en-US" dirty="0" err="1"/>
              <a:t>trạng</a:t>
            </a:r>
            <a:r>
              <a:rPr lang="en-US" dirty="0"/>
              <a:t> </a:t>
            </a:r>
            <a:r>
              <a:rPr lang="en-US" dirty="0" err="1"/>
              <a:t>nợ</a:t>
            </a:r>
            <a:r>
              <a:rPr lang="en-US" dirty="0"/>
              <a:t> </a:t>
            </a:r>
            <a:r>
              <a:rPr lang="en-US" dirty="0" err="1"/>
              <a:t>nước</a:t>
            </a:r>
            <a:r>
              <a:rPr lang="en-US" dirty="0"/>
              <a:t> </a:t>
            </a:r>
            <a:r>
              <a:rPr lang="en-US" dirty="0" err="1"/>
              <a:t>ngoài</a:t>
            </a:r>
            <a:r>
              <a:rPr lang="en-US" dirty="0"/>
              <a:t> </a:t>
            </a:r>
            <a:r>
              <a:rPr lang="en-US" dirty="0" err="1"/>
              <a:t>tại</a:t>
            </a:r>
            <a:r>
              <a:rPr lang="en-US" dirty="0"/>
              <a:t> </a:t>
            </a:r>
            <a:r>
              <a:rPr lang="en-US" dirty="0" err="1"/>
              <a:t>Việt</a:t>
            </a:r>
            <a:r>
              <a:rPr lang="en-US" dirty="0"/>
              <a:t> Nam.</a:t>
            </a:r>
          </a:p>
          <a:p>
            <a:pPr marL="285750" indent="-285750">
              <a:lnSpc>
                <a:spcPct val="130000"/>
              </a:lnSpc>
              <a:spcAft>
                <a:spcPts val="600"/>
              </a:spcAft>
              <a:buClr>
                <a:srgbClr val="4E6E9A"/>
              </a:buClr>
              <a:buFont typeface="Wingdings" panose="05000000000000000000" pitchFamily="2" charset="2"/>
              <a:buChar char="§"/>
            </a:pPr>
            <a:r>
              <a:rPr lang="en-US" dirty="0" err="1"/>
              <a:t>Hàm</a:t>
            </a:r>
            <a:r>
              <a:rPr lang="en-US" dirty="0"/>
              <a:t> ý </a:t>
            </a:r>
            <a:r>
              <a:rPr lang="en-US" dirty="0" err="1"/>
              <a:t>chính</a:t>
            </a:r>
            <a:r>
              <a:rPr lang="en-US" dirty="0"/>
              <a:t> </a:t>
            </a:r>
            <a:r>
              <a:rPr lang="en-US" dirty="0" err="1"/>
              <a:t>sách</a:t>
            </a:r>
            <a:r>
              <a:rPr lang="en-US" dirty="0"/>
              <a:t> </a:t>
            </a:r>
            <a:r>
              <a:rPr lang="en-US" dirty="0" err="1"/>
              <a:t>cho</a:t>
            </a:r>
            <a:r>
              <a:rPr lang="en-US" dirty="0"/>
              <a:t> </a:t>
            </a:r>
            <a:r>
              <a:rPr lang="en-US" dirty="0" err="1"/>
              <a:t>Việt</a:t>
            </a:r>
            <a:r>
              <a:rPr lang="en-US" dirty="0"/>
              <a:t> Nam </a:t>
            </a:r>
            <a:r>
              <a:rPr lang="en-US" dirty="0" err="1"/>
              <a:t>để</a:t>
            </a:r>
            <a:r>
              <a:rPr lang="en-US" dirty="0"/>
              <a:t> </a:t>
            </a:r>
            <a:r>
              <a:rPr lang="en-US" dirty="0" err="1"/>
              <a:t>quản</a:t>
            </a:r>
            <a:r>
              <a:rPr lang="en-US" dirty="0"/>
              <a:t> </a:t>
            </a:r>
            <a:r>
              <a:rPr lang="en-US" dirty="0" err="1"/>
              <a:t>lý</a:t>
            </a:r>
            <a:r>
              <a:rPr lang="en-US" dirty="0"/>
              <a:t> </a:t>
            </a:r>
            <a:r>
              <a:rPr lang="en-US" dirty="0" err="1"/>
              <a:t>nợ</a:t>
            </a:r>
            <a:r>
              <a:rPr lang="en-US" dirty="0"/>
              <a:t> </a:t>
            </a:r>
            <a:r>
              <a:rPr lang="en-US" dirty="0" err="1"/>
              <a:t>nước</a:t>
            </a:r>
            <a:r>
              <a:rPr lang="en-US" dirty="0"/>
              <a:t> </a:t>
            </a:r>
            <a:r>
              <a:rPr lang="en-US" dirty="0" err="1"/>
              <a:t>ngoài</a:t>
            </a:r>
            <a:r>
              <a:rPr lang="en-US" dirty="0"/>
              <a:t>.</a:t>
            </a:r>
          </a:p>
        </p:txBody>
      </p:sp>
      <p:pic>
        <p:nvPicPr>
          <p:cNvPr id="13" name="Picture 12">
            <a:extLst>
              <a:ext uri="{FF2B5EF4-FFF2-40B4-BE49-F238E27FC236}">
                <a16:creationId xmlns="" xmlns:a16="http://schemas.microsoft.com/office/drawing/2014/main" id="{C85C4035-4402-45F5-A327-68F06B07A4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4039013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 presetClass="exit" presetSubtype="0" fill="hold" grpId="1" nodeType="clickEffect">
                                  <p:stCondLst>
                                    <p:cond delay="0"/>
                                  </p:stCondLst>
                                  <p:childTnLst>
                                    <p:set>
                                      <p:cBhvr>
                                        <p:cTn id="43"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5" grpId="0" animBg="1"/>
      <p:bldP spid="16" grpId="0" animBg="1"/>
      <p:bldP spid="17" grpId="0" animBg="1"/>
      <p:bldP spid="12" grpId="0"/>
      <p:bldP spid="1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1290B8-3941-48C6-99D3-9E0155176467}"/>
              </a:ext>
            </a:extLst>
          </p:cNvPr>
          <p:cNvSpPr>
            <a:spLocks noGrp="1"/>
          </p:cNvSpPr>
          <p:nvPr>
            <p:ph type="title"/>
          </p:nvPr>
        </p:nvSpPr>
        <p:spPr/>
        <p:txBody>
          <a:bodyPr/>
          <a:lstStyle/>
          <a:p>
            <a:r>
              <a:rPr lang="en-US" b="1" dirty="0" err="1">
                <a:latin typeface="+mn-lt"/>
              </a:rPr>
              <a:t>Tổng</a:t>
            </a:r>
            <a:r>
              <a:rPr lang="en-US" b="1" dirty="0">
                <a:latin typeface="+mn-lt"/>
              </a:rPr>
              <a:t> </a:t>
            </a:r>
            <a:r>
              <a:rPr lang="en-US" b="1" dirty="0" err="1">
                <a:latin typeface="+mn-lt"/>
              </a:rPr>
              <a:t>quan</a:t>
            </a:r>
            <a:r>
              <a:rPr lang="en-US" b="1" dirty="0">
                <a:latin typeface="+mn-lt"/>
              </a:rPr>
              <a:t> </a:t>
            </a:r>
            <a:r>
              <a:rPr lang="en-US" b="1" dirty="0" err="1">
                <a:latin typeface="+mn-lt"/>
              </a:rPr>
              <a:t>tình</a:t>
            </a:r>
            <a:r>
              <a:rPr lang="en-US" b="1" dirty="0">
                <a:latin typeface="+mn-lt"/>
              </a:rPr>
              <a:t> </a:t>
            </a:r>
            <a:r>
              <a:rPr lang="en-US" b="1" dirty="0" err="1">
                <a:latin typeface="+mn-lt"/>
              </a:rPr>
              <a:t>hình</a:t>
            </a:r>
            <a:r>
              <a:rPr lang="en-US" b="1" dirty="0">
                <a:latin typeface="+mn-lt"/>
              </a:rPr>
              <a:t> </a:t>
            </a:r>
            <a:r>
              <a:rPr lang="en-US" b="1" dirty="0" err="1">
                <a:latin typeface="+mn-lt"/>
              </a:rPr>
              <a:t>nghiên</a:t>
            </a:r>
            <a:r>
              <a:rPr lang="en-US" b="1" dirty="0">
                <a:latin typeface="+mn-lt"/>
              </a:rPr>
              <a:t> </a:t>
            </a:r>
            <a:r>
              <a:rPr lang="en-US" b="1" dirty="0" err="1">
                <a:latin typeface="+mn-lt"/>
              </a:rPr>
              <a:t>cứu</a:t>
            </a:r>
            <a:endParaRPr lang="en-US" b="1" dirty="0">
              <a:latin typeface="+mn-lt"/>
            </a:endParaRPr>
          </a:p>
        </p:txBody>
      </p:sp>
      <p:graphicFrame>
        <p:nvGraphicFramePr>
          <p:cNvPr id="5" name="Table 4">
            <a:extLst>
              <a:ext uri="{FF2B5EF4-FFF2-40B4-BE49-F238E27FC236}">
                <a16:creationId xmlns="" xmlns:a16="http://schemas.microsoft.com/office/drawing/2014/main" id="{684E6F02-CBEA-4E32-BC3D-A04BCCAD4D31}"/>
              </a:ext>
            </a:extLst>
          </p:cNvPr>
          <p:cNvGraphicFramePr>
            <a:graphicFrameLocks noGrp="1"/>
          </p:cNvGraphicFramePr>
          <p:nvPr>
            <p:extLst>
              <p:ext uri="{D42A27DB-BD31-4B8C-83A1-F6EECF244321}">
                <p14:modId xmlns:p14="http://schemas.microsoft.com/office/powerpoint/2010/main" val="3005467698"/>
              </p:ext>
            </p:extLst>
          </p:nvPr>
        </p:nvGraphicFramePr>
        <p:xfrm>
          <a:off x="312523" y="1128713"/>
          <a:ext cx="8581447" cy="3881591"/>
        </p:xfrm>
        <a:graphic>
          <a:graphicData uri="http://schemas.openxmlformats.org/drawingml/2006/table">
            <a:tbl>
              <a:tblPr/>
              <a:tblGrid>
                <a:gridCol w="1218956">
                  <a:extLst>
                    <a:ext uri="{9D8B030D-6E8A-4147-A177-3AD203B41FA5}">
                      <a16:colId xmlns="" xmlns:a16="http://schemas.microsoft.com/office/drawing/2014/main" val="1565153358"/>
                    </a:ext>
                  </a:extLst>
                </a:gridCol>
                <a:gridCol w="1218956">
                  <a:extLst>
                    <a:ext uri="{9D8B030D-6E8A-4147-A177-3AD203B41FA5}">
                      <a16:colId xmlns="" xmlns:a16="http://schemas.microsoft.com/office/drawing/2014/main" val="3815766742"/>
                    </a:ext>
                  </a:extLst>
                </a:gridCol>
                <a:gridCol w="1218956">
                  <a:extLst>
                    <a:ext uri="{9D8B030D-6E8A-4147-A177-3AD203B41FA5}">
                      <a16:colId xmlns="" xmlns:a16="http://schemas.microsoft.com/office/drawing/2014/main" val="886659802"/>
                    </a:ext>
                  </a:extLst>
                </a:gridCol>
                <a:gridCol w="1218956">
                  <a:extLst>
                    <a:ext uri="{9D8B030D-6E8A-4147-A177-3AD203B41FA5}">
                      <a16:colId xmlns="" xmlns:a16="http://schemas.microsoft.com/office/drawing/2014/main" val="3133930325"/>
                    </a:ext>
                  </a:extLst>
                </a:gridCol>
                <a:gridCol w="3705623">
                  <a:extLst>
                    <a:ext uri="{9D8B030D-6E8A-4147-A177-3AD203B41FA5}">
                      <a16:colId xmlns="" xmlns:a16="http://schemas.microsoft.com/office/drawing/2014/main" val="917712211"/>
                    </a:ext>
                  </a:extLst>
                </a:gridCol>
              </a:tblGrid>
              <a:tr h="235927">
                <a:tc>
                  <a:txBody>
                    <a:bodyPr/>
                    <a:lstStyle/>
                    <a:p>
                      <a:pPr algn="ctr" rtl="0" fontAlgn="ctr"/>
                      <a:r>
                        <a:rPr lang="en-US" sz="1200" b="1" dirty="0">
                          <a:solidFill>
                            <a:srgbClr val="000000"/>
                          </a:solidFill>
                          <a:effectLst/>
                          <a:latin typeface="Times New Roman" panose="02020603050405020304" pitchFamily="18" charset="0"/>
                        </a:rPr>
                        <a:t>STT</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US" sz="1200" b="1">
                          <a:solidFill>
                            <a:srgbClr val="000000"/>
                          </a:solidFill>
                          <a:effectLst/>
                          <a:latin typeface="Times New Roman" panose="02020603050405020304" pitchFamily="18" charset="0"/>
                        </a:rPr>
                        <a:t>Phạm vi</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US" sz="1200" b="1">
                          <a:solidFill>
                            <a:srgbClr val="000000"/>
                          </a:solidFill>
                          <a:effectLst/>
                          <a:latin typeface="Times New Roman" panose="02020603050405020304" pitchFamily="18" charset="0"/>
                        </a:rPr>
                        <a:t>Tác giả</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US" sz="1200" b="1">
                          <a:solidFill>
                            <a:srgbClr val="000000"/>
                          </a:solidFill>
                          <a:effectLst/>
                          <a:latin typeface="Times New Roman" panose="02020603050405020304" pitchFamily="18" charset="0"/>
                        </a:rPr>
                        <a:t>THỜI GIAN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rtl="0" fontAlgn="ctr"/>
                      <a:r>
                        <a:rPr lang="en-US" sz="1200" b="1">
                          <a:solidFill>
                            <a:srgbClr val="000000"/>
                          </a:solidFill>
                          <a:effectLst/>
                          <a:latin typeface="Times New Roman" panose="02020603050405020304" pitchFamily="18" charset="0"/>
                        </a:rPr>
                        <a:t>NỘI DUNG</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3413443825"/>
                  </a:ext>
                </a:extLst>
              </a:tr>
              <a:tr h="790211">
                <a:tc>
                  <a:txBody>
                    <a:bodyPr/>
                    <a:lstStyle/>
                    <a:p>
                      <a:pPr algn="ctr" rtl="0" fontAlgn="ctr"/>
                      <a:r>
                        <a:rPr lang="en-US" sz="1200" b="0" dirty="0">
                          <a:solidFill>
                            <a:srgbClr val="000000"/>
                          </a:solidFill>
                          <a:effectLst/>
                          <a:latin typeface="Times New Roman" panose="02020603050405020304" pitchFamily="18" charset="0"/>
                        </a:rPr>
                        <a:t>1</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vi-VN" sz="1200" b="0" dirty="0">
                          <a:solidFill>
                            <a:srgbClr val="000000"/>
                          </a:solidFill>
                          <a:effectLst/>
                          <a:latin typeface="Times New Roman" panose="02020603050405020304" pitchFamily="18" charset="0"/>
                        </a:rPr>
                        <a:t>các nước châu Phi cận Sahara</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Barbara </a:t>
                      </a:r>
                      <a:r>
                        <a:rPr lang="en-US" sz="1200" b="0" dirty="0" err="1">
                          <a:solidFill>
                            <a:srgbClr val="000000"/>
                          </a:solidFill>
                          <a:effectLst/>
                          <a:latin typeface="Times New Roman" panose="02020603050405020304" pitchFamily="18" charset="0"/>
                        </a:rPr>
                        <a:t>Mbire</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Barungi</a:t>
                      </a:r>
                      <a:endParaRPr lang="en-US" sz="1200" b="0" dirty="0">
                        <a:solidFill>
                          <a:srgbClr val="000000"/>
                        </a:solidFill>
                        <a:effectLst/>
                        <a:latin typeface="Times New Roman" panose="02020603050405020304" pitchFamily="18" charset="0"/>
                      </a:endParaRP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2000</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en-US" sz="1200" b="0" dirty="0">
                          <a:solidFill>
                            <a:srgbClr val="000000"/>
                          </a:solidFill>
                          <a:effectLst/>
                          <a:latin typeface="Times New Roman" panose="02020603050405020304" pitchFamily="18" charset="0"/>
                        </a:rPr>
                        <a:t>N</a:t>
                      </a:r>
                      <a:r>
                        <a:rPr lang="vi-VN" sz="1200" b="0" dirty="0">
                          <a:solidFill>
                            <a:srgbClr val="000000"/>
                          </a:solidFill>
                          <a:effectLst/>
                          <a:latin typeface="Times New Roman" panose="02020603050405020304" pitchFamily="18" charset="0"/>
                        </a:rPr>
                        <a:t>êu ra các nguyên nhân gây ra cuộc khủng hoảng nợ tại khu vực này: sự gia tăng lớn của lãi suất quốc tế, chính sách thắt chặt tiền tệ của các nước công nghiệp và chính sách tài khóa</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337869704"/>
                  </a:ext>
                </a:extLst>
              </a:tr>
              <a:tr h="568496">
                <a:tc>
                  <a:txBody>
                    <a:bodyPr/>
                    <a:lstStyle/>
                    <a:p>
                      <a:pPr algn="ctr" rtl="0" fontAlgn="ctr"/>
                      <a:r>
                        <a:rPr lang="en-US" sz="1200" b="0" dirty="0">
                          <a:solidFill>
                            <a:srgbClr val="000000"/>
                          </a:solidFill>
                          <a:effectLst/>
                          <a:latin typeface="Times New Roman" panose="02020603050405020304" pitchFamily="18" charset="0"/>
                        </a:rPr>
                        <a:t>2</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Pakistan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Rehmat Ullah Awan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2015</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en-US" sz="1200" b="0" dirty="0">
                          <a:solidFill>
                            <a:srgbClr val="000000"/>
                          </a:solidFill>
                          <a:effectLst/>
                          <a:latin typeface="Times New Roman" panose="02020603050405020304" pitchFamily="18" charset="0"/>
                        </a:rPr>
                        <a:t>T</a:t>
                      </a:r>
                      <a:r>
                        <a:rPr lang="vi-VN" sz="1200" b="0" dirty="0">
                          <a:solidFill>
                            <a:srgbClr val="000000"/>
                          </a:solidFill>
                          <a:effectLst/>
                          <a:latin typeface="Times New Roman" panose="02020603050405020304" pitchFamily="18" charset="0"/>
                        </a:rPr>
                        <a:t>hâm hụt tài khóa, tỷ giá hối đoái danh nghĩa và độ mở thương mại là những yếu tố quyết định có ý nghĩa thống kê của nợ nước ngoài</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2134689712"/>
                  </a:ext>
                </a:extLst>
              </a:tr>
              <a:tr h="346782">
                <a:tc>
                  <a:txBody>
                    <a:bodyPr/>
                    <a:lstStyle/>
                    <a:p>
                      <a:pPr algn="ctr" rtl="0" fontAlgn="ctr"/>
                      <a:r>
                        <a:rPr lang="en-US" sz="1200" b="0">
                          <a:solidFill>
                            <a:srgbClr val="000000"/>
                          </a:solidFill>
                          <a:effectLst/>
                          <a:latin typeface="Times New Roman" panose="02020603050405020304" pitchFamily="18" charset="0"/>
                        </a:rPr>
                        <a:t>3</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Jordan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Torki M. Al-Fawwaz</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2016</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en-US" sz="1200" b="0" dirty="0">
                          <a:solidFill>
                            <a:srgbClr val="000000"/>
                          </a:solidFill>
                          <a:effectLst/>
                          <a:latin typeface="Times New Roman" panose="02020603050405020304" pitchFamily="18" charset="0"/>
                        </a:rPr>
                        <a:t>Đ</a:t>
                      </a:r>
                      <a:r>
                        <a:rPr lang="vi-VN" sz="1200" b="0" dirty="0">
                          <a:solidFill>
                            <a:srgbClr val="000000"/>
                          </a:solidFill>
                          <a:effectLst/>
                          <a:latin typeface="Times New Roman" panose="02020603050405020304" pitchFamily="18" charset="0"/>
                        </a:rPr>
                        <a:t>iều tra các yếu tố quyết định chính ảnh hưởng đến nợ nước ngoài</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916951459"/>
                  </a:ext>
                </a:extLst>
              </a:tr>
              <a:tr h="346782">
                <a:tc>
                  <a:txBody>
                    <a:bodyPr/>
                    <a:lstStyle/>
                    <a:p>
                      <a:pPr algn="ctr" rtl="0" fontAlgn="ctr"/>
                      <a:r>
                        <a:rPr lang="en-US" sz="1200" b="0">
                          <a:solidFill>
                            <a:srgbClr val="000000"/>
                          </a:solidFill>
                          <a:effectLst/>
                          <a:latin typeface="Times New Roman" panose="02020603050405020304" pitchFamily="18" charset="0"/>
                        </a:rPr>
                        <a:t>4</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rowSpan="5">
                  <a:txBody>
                    <a:bodyPr/>
                    <a:lstStyle/>
                    <a:p>
                      <a:pPr algn="ctr" rtl="0" fontAlgn="ctr"/>
                      <a:r>
                        <a:rPr lang="en-US" sz="1200" b="0" dirty="0" err="1">
                          <a:solidFill>
                            <a:srgbClr val="000000"/>
                          </a:solidFill>
                          <a:effectLst/>
                          <a:latin typeface="Times New Roman" panose="02020603050405020304" pitchFamily="18" charset="0"/>
                        </a:rPr>
                        <a:t>Việt</a:t>
                      </a:r>
                      <a:r>
                        <a:rPr lang="en-US" sz="1200" b="0" dirty="0">
                          <a:solidFill>
                            <a:srgbClr val="000000"/>
                          </a:solidFill>
                          <a:effectLst/>
                          <a:latin typeface="Times New Roman" panose="02020603050405020304" pitchFamily="18" charset="0"/>
                        </a:rPr>
                        <a:t> Nam</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Vũ Minh Long</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2012</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en-US" sz="1200" b="0" dirty="0" err="1">
                          <a:solidFill>
                            <a:srgbClr val="000000"/>
                          </a:solidFill>
                          <a:effectLst/>
                          <a:latin typeface="Times New Roman" panose="02020603050405020304" pitchFamily="18" charset="0"/>
                        </a:rPr>
                        <a:t>Khủng</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hoảng</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nợ</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Mỹ</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latinh</a:t>
                      </a:r>
                      <a:r>
                        <a:rPr lang="en-US" sz="1200" b="0" dirty="0">
                          <a:solidFill>
                            <a:srgbClr val="000000"/>
                          </a:solidFill>
                          <a:effectLst/>
                          <a:latin typeface="Times New Roman" panose="02020603050405020304" pitchFamily="18" charset="0"/>
                        </a:rPr>
                        <a:t> 1980s,1990s, Hy </a:t>
                      </a:r>
                      <a:r>
                        <a:rPr lang="en-US" sz="1200" b="0" dirty="0" err="1">
                          <a:solidFill>
                            <a:srgbClr val="000000"/>
                          </a:solidFill>
                          <a:effectLst/>
                          <a:latin typeface="Times New Roman" panose="02020603050405020304" pitchFamily="18" charset="0"/>
                        </a:rPr>
                        <a:t>Lạp</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Nhật</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Bản</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và</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Việt</a:t>
                      </a:r>
                      <a:r>
                        <a:rPr lang="en-US" sz="1200" b="0" dirty="0">
                          <a:solidFill>
                            <a:srgbClr val="000000"/>
                          </a:solidFill>
                          <a:effectLst/>
                          <a:latin typeface="Times New Roman" panose="02020603050405020304" pitchFamily="18" charset="0"/>
                        </a:rPr>
                        <a:t> Nam</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3883813926"/>
                  </a:ext>
                </a:extLst>
              </a:tr>
              <a:tr h="346782">
                <a:tc>
                  <a:txBody>
                    <a:bodyPr/>
                    <a:lstStyle/>
                    <a:p>
                      <a:pPr algn="ctr" rtl="0" fontAlgn="ctr"/>
                      <a:r>
                        <a:rPr lang="en-US" sz="1200" b="0">
                          <a:solidFill>
                            <a:srgbClr val="000000"/>
                          </a:solidFill>
                          <a:effectLst/>
                          <a:latin typeface="Times New Roman" panose="02020603050405020304" pitchFamily="18" charset="0"/>
                        </a:rPr>
                        <a:t>5</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vMerge="1">
                  <a:txBody>
                    <a:bodyPr/>
                    <a:lstStyle/>
                    <a:p>
                      <a:endParaRPr lang="en-US"/>
                    </a:p>
                  </a:txBody>
                  <a:tcPr/>
                </a:tc>
                <a:tc>
                  <a:txBody>
                    <a:bodyPr/>
                    <a:lstStyle/>
                    <a:p>
                      <a:pPr algn="ctr" rtl="0" fontAlgn="ctr"/>
                      <a:r>
                        <a:rPr lang="en-US" sz="1200" b="0">
                          <a:solidFill>
                            <a:srgbClr val="000000"/>
                          </a:solidFill>
                          <a:effectLst/>
                          <a:latin typeface="Times New Roman" panose="02020603050405020304" pitchFamily="18" charset="0"/>
                        </a:rPr>
                        <a:t>Nguyễn Thị Hà Trang</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endParaRPr lang="en-US" sz="1200">
                        <a:effectLst/>
                      </a:endParaRP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en-US" sz="1200" b="0" dirty="0" err="1">
                          <a:solidFill>
                            <a:srgbClr val="000000"/>
                          </a:solidFill>
                          <a:effectLst/>
                          <a:latin typeface="Times New Roman" panose="02020603050405020304" pitchFamily="18" charset="0"/>
                        </a:rPr>
                        <a:t>Thâm</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hụt</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vãng</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lai</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không</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phải</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luôn</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là</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yếu</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tố</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tiêu</a:t>
                      </a:r>
                      <a:r>
                        <a:rPr lang="en-US" sz="1200" b="0" dirty="0">
                          <a:solidFill>
                            <a:srgbClr val="000000"/>
                          </a:solidFill>
                          <a:effectLst/>
                          <a:latin typeface="Times New Roman" panose="02020603050405020304" pitchFamily="18" charset="0"/>
                        </a:rPr>
                        <a:t> </a:t>
                      </a:r>
                      <a:r>
                        <a:rPr lang="en-US" sz="1200" b="0" dirty="0" err="1">
                          <a:solidFill>
                            <a:srgbClr val="000000"/>
                          </a:solidFill>
                          <a:effectLst/>
                          <a:latin typeface="Times New Roman" panose="02020603050405020304" pitchFamily="18" charset="0"/>
                        </a:rPr>
                        <a:t>cực</a:t>
                      </a:r>
                      <a:r>
                        <a:rPr lang="en-US" sz="1200" b="0" dirty="0">
                          <a:solidFill>
                            <a:srgbClr val="000000"/>
                          </a:solidFill>
                          <a:effectLst/>
                          <a:latin typeface="Times New Roman" panose="02020603050405020304" pitchFamily="18" charset="0"/>
                        </a:rPr>
                        <a:t>.</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877013535"/>
                  </a:ext>
                </a:extLst>
              </a:tr>
              <a:tr h="346782">
                <a:tc>
                  <a:txBody>
                    <a:bodyPr/>
                    <a:lstStyle/>
                    <a:p>
                      <a:pPr algn="ctr" rtl="0" fontAlgn="ctr"/>
                      <a:r>
                        <a:rPr lang="en-US" sz="1200" b="0">
                          <a:solidFill>
                            <a:srgbClr val="000000"/>
                          </a:solidFill>
                          <a:effectLst/>
                          <a:latin typeface="Times New Roman" panose="02020603050405020304" pitchFamily="18" charset="0"/>
                        </a:rPr>
                        <a:t>6</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vMerge="1">
                  <a:txBody>
                    <a:bodyPr/>
                    <a:lstStyle/>
                    <a:p>
                      <a:endParaRPr lang="en-US"/>
                    </a:p>
                  </a:txBody>
                  <a:tcPr/>
                </a:tc>
                <a:tc>
                  <a:txBody>
                    <a:bodyPr/>
                    <a:lstStyle/>
                    <a:p>
                      <a:pPr algn="ctr" rtl="0" fontAlgn="ctr"/>
                      <a:r>
                        <a:rPr lang="en-US" sz="1200" b="0">
                          <a:solidFill>
                            <a:srgbClr val="000000"/>
                          </a:solidFill>
                          <a:effectLst/>
                          <a:latin typeface="Times New Roman" panose="02020603050405020304" pitchFamily="18" charset="0"/>
                        </a:rPr>
                        <a:t>Ngô Thị Tuyết Mai</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2013</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rowSpan="2">
                  <a:txBody>
                    <a:bodyPr/>
                    <a:lstStyle/>
                    <a:p>
                      <a:pPr rtl="0" fontAlgn="ctr"/>
                      <a:r>
                        <a:rPr lang="en-US" sz="1200" b="0" dirty="0">
                          <a:solidFill>
                            <a:srgbClr val="000000"/>
                          </a:solidFill>
                          <a:effectLst/>
                          <a:latin typeface="Times New Roman" panose="02020603050405020304" pitchFamily="18" charset="0"/>
                        </a:rPr>
                        <a:t>H</a:t>
                      </a:r>
                      <a:r>
                        <a:rPr lang="vi-VN" sz="1200" b="0" dirty="0">
                          <a:solidFill>
                            <a:srgbClr val="000000"/>
                          </a:solidFill>
                          <a:effectLst/>
                          <a:latin typeface="Times New Roman" panose="02020603050405020304" pitchFamily="18" charset="0"/>
                        </a:rPr>
                        <a:t>ệ thống quản lý nợ hiện hành và phân tích thực trạng quản lý nợ nước ngoài ở Việt Nam</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457939258"/>
                  </a:ext>
                </a:extLst>
              </a:tr>
              <a:tr h="235927">
                <a:tc>
                  <a:txBody>
                    <a:bodyPr/>
                    <a:lstStyle/>
                    <a:p>
                      <a:pPr algn="ctr" rtl="0" fontAlgn="ctr"/>
                      <a:r>
                        <a:rPr lang="en-US" sz="1200" b="0">
                          <a:solidFill>
                            <a:srgbClr val="000000"/>
                          </a:solidFill>
                          <a:effectLst/>
                          <a:latin typeface="Times New Roman" panose="02020603050405020304" pitchFamily="18" charset="0"/>
                        </a:rPr>
                        <a:t>7</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vMerge="1">
                  <a:txBody>
                    <a:bodyPr/>
                    <a:lstStyle/>
                    <a:p>
                      <a:endParaRPr lang="en-US"/>
                    </a:p>
                  </a:txBody>
                  <a:tcPr/>
                </a:tc>
                <a:tc>
                  <a:txBody>
                    <a:bodyPr/>
                    <a:lstStyle/>
                    <a:p>
                      <a:pPr algn="ctr" rtl="0" fontAlgn="ctr"/>
                      <a:r>
                        <a:rPr lang="en-US" sz="1200" b="0">
                          <a:solidFill>
                            <a:srgbClr val="000000"/>
                          </a:solidFill>
                          <a:effectLst/>
                          <a:latin typeface="Times New Roman" panose="02020603050405020304" pitchFamily="18" charset="0"/>
                        </a:rPr>
                        <a:t>Đặng Vân Dân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dirty="0">
                          <a:solidFill>
                            <a:srgbClr val="000000"/>
                          </a:solidFill>
                          <a:effectLst/>
                          <a:latin typeface="Times New Roman" panose="02020603050405020304" pitchFamily="18" charset="0"/>
                        </a:rPr>
                        <a:t>2016</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vMerge="1">
                  <a:txBody>
                    <a:bodyPr/>
                    <a:lstStyle/>
                    <a:p>
                      <a:endParaRPr lang="en-US"/>
                    </a:p>
                  </a:txBody>
                  <a:tcPr/>
                </a:tc>
                <a:extLst>
                  <a:ext uri="{0D108BD9-81ED-4DB2-BD59-A6C34878D82A}">
                    <a16:rowId xmlns="" xmlns:a16="http://schemas.microsoft.com/office/drawing/2014/main" val="2924165500"/>
                  </a:ext>
                </a:extLst>
              </a:tr>
              <a:tr h="568496">
                <a:tc>
                  <a:txBody>
                    <a:bodyPr/>
                    <a:lstStyle/>
                    <a:p>
                      <a:pPr algn="ctr" rtl="0" fontAlgn="ctr"/>
                      <a:r>
                        <a:rPr lang="en-US" sz="1200" b="0">
                          <a:solidFill>
                            <a:srgbClr val="000000"/>
                          </a:solidFill>
                          <a:effectLst/>
                          <a:latin typeface="Times New Roman" panose="02020603050405020304" pitchFamily="18" charset="0"/>
                        </a:rPr>
                        <a:t>8</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vMerge="1">
                  <a:txBody>
                    <a:bodyPr/>
                    <a:lstStyle/>
                    <a:p>
                      <a:endParaRPr lang="en-US"/>
                    </a:p>
                  </a:txBody>
                  <a:tcPr/>
                </a:tc>
                <a:tc>
                  <a:txBody>
                    <a:bodyPr/>
                    <a:lstStyle/>
                    <a:p>
                      <a:pPr algn="ctr" rtl="0" fontAlgn="ctr"/>
                      <a:r>
                        <a:rPr lang="vi-VN" sz="1200" b="0">
                          <a:solidFill>
                            <a:srgbClr val="000000"/>
                          </a:solidFill>
                          <a:effectLst/>
                          <a:latin typeface="Times New Roman" panose="02020603050405020304" pitchFamily="18" charset="0"/>
                        </a:rPr>
                        <a:t>Hoàng Khắc Lịch và Dương Cẩm Tú</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ctr"/>
                      <a:r>
                        <a:rPr lang="en-US" sz="1200" b="0">
                          <a:solidFill>
                            <a:srgbClr val="000000"/>
                          </a:solidFill>
                          <a:effectLst/>
                          <a:latin typeface="Times New Roman" panose="02020603050405020304" pitchFamily="18" charset="0"/>
                        </a:rPr>
                        <a:t>2017</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rtl="0" fontAlgn="ctr"/>
                      <a:r>
                        <a:rPr lang="vi-VN" sz="1200" b="0" dirty="0">
                          <a:solidFill>
                            <a:srgbClr val="000000"/>
                          </a:solidFill>
                          <a:effectLst/>
                          <a:latin typeface="Times New Roman" panose="02020603050405020304" pitchFamily="18" charset="0"/>
                        </a:rPr>
                        <a:t>Các nhân tố ảnh hưởng tới nợ nước ngoài của các nước đang phát triển</a:t>
                      </a:r>
                    </a:p>
                  </a:txBody>
                  <a:tcPr marL="9618" marR="9618" marT="6412" marB="64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4286998363"/>
                  </a:ext>
                </a:extLst>
              </a:tr>
            </a:tbl>
          </a:graphicData>
        </a:graphic>
      </p:graphicFrame>
    </p:spTree>
    <p:extLst>
      <p:ext uri="{BB962C8B-B14F-4D97-AF65-F5344CB8AC3E}">
        <p14:creationId xmlns:p14="http://schemas.microsoft.com/office/powerpoint/2010/main" val="2439544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63857" y="298183"/>
            <a:ext cx="8460000" cy="572700"/>
          </a:xfrm>
        </p:spPr>
        <p:txBody>
          <a:bodyPr/>
          <a:lstStyle/>
          <a:p>
            <a:r>
              <a:rPr lang="en-US" b="1" dirty="0" err="1">
                <a:latin typeface="+mn-lt"/>
              </a:rPr>
              <a:t>Phần</a:t>
            </a:r>
            <a:r>
              <a:rPr lang="en-US" b="1" dirty="0">
                <a:latin typeface="+mn-lt"/>
              </a:rPr>
              <a:t> </a:t>
            </a:r>
            <a:r>
              <a:rPr lang="en-US" b="1" dirty="0" err="1">
                <a:latin typeface="+mn-lt"/>
              </a:rPr>
              <a:t>mở</a:t>
            </a:r>
            <a:r>
              <a:rPr lang="en-US" b="1" dirty="0">
                <a:latin typeface="+mn-lt"/>
              </a:rPr>
              <a:t> </a:t>
            </a:r>
            <a:r>
              <a:rPr lang="en-US" b="1" dirty="0" err="1">
                <a:latin typeface="+mn-lt"/>
              </a:rPr>
              <a:t>đầu</a:t>
            </a:r>
            <a:endParaRPr lang="en-US" dirty="0">
              <a:latin typeface="+mn-lt"/>
            </a:endParaRPr>
          </a:p>
        </p:txBody>
      </p:sp>
      <p:sp>
        <p:nvSpPr>
          <p:cNvPr id="19" name="Subtitle 18"/>
          <p:cNvSpPr>
            <a:spLocks noGrp="1"/>
          </p:cNvSpPr>
          <p:nvPr>
            <p:ph type="subTitle" idx="2"/>
          </p:nvPr>
        </p:nvSpPr>
        <p:spPr>
          <a:xfrm>
            <a:off x="274560" y="794609"/>
            <a:ext cx="8460000" cy="393600"/>
          </a:xfrm>
        </p:spPr>
        <p:txBody>
          <a:bodyPr/>
          <a:lstStyle/>
          <a:p>
            <a:r>
              <a:rPr lang="en-US" b="1" dirty="0" err="1">
                <a:latin typeface="+mn-lt"/>
              </a:rPr>
              <a:t>Mục</a:t>
            </a:r>
            <a:r>
              <a:rPr lang="en-US" b="1" dirty="0">
                <a:latin typeface="+mn-lt"/>
              </a:rPr>
              <a:t> </a:t>
            </a:r>
            <a:r>
              <a:rPr lang="en-US" b="1" dirty="0" err="1">
                <a:latin typeface="+mn-lt"/>
              </a:rPr>
              <a:t>tiêu</a:t>
            </a:r>
            <a:r>
              <a:rPr lang="en-US" b="1" dirty="0">
                <a:latin typeface="+mn-lt"/>
              </a:rPr>
              <a:t>, </a:t>
            </a:r>
            <a:r>
              <a:rPr lang="en-US" b="1" dirty="0" err="1">
                <a:latin typeface="+mn-lt"/>
              </a:rPr>
              <a:t>đối</a:t>
            </a:r>
            <a:r>
              <a:rPr lang="en-US" b="1" dirty="0">
                <a:latin typeface="+mn-lt"/>
              </a:rPr>
              <a:t> </a:t>
            </a:r>
            <a:r>
              <a:rPr lang="en-US" b="1" dirty="0" err="1">
                <a:latin typeface="+mn-lt"/>
              </a:rPr>
              <a:t>tượng</a:t>
            </a:r>
            <a:r>
              <a:rPr lang="en-US" b="1" dirty="0">
                <a:latin typeface="+mn-lt"/>
              </a:rPr>
              <a:t>, </a:t>
            </a:r>
            <a:r>
              <a:rPr lang="en-US" b="1" dirty="0" err="1">
                <a:latin typeface="+mn-lt"/>
              </a:rPr>
              <a:t>phạm</a:t>
            </a:r>
            <a:r>
              <a:rPr lang="en-US" b="1" dirty="0">
                <a:latin typeface="+mn-lt"/>
              </a:rPr>
              <a:t> vi </a:t>
            </a:r>
            <a:r>
              <a:rPr lang="en-US" b="1" dirty="0" err="1">
                <a:latin typeface="+mn-lt"/>
              </a:rPr>
              <a:t>nghiên</a:t>
            </a:r>
            <a:r>
              <a:rPr lang="en-US" b="1" dirty="0">
                <a:latin typeface="+mn-lt"/>
              </a:rPr>
              <a:t> </a:t>
            </a:r>
            <a:r>
              <a:rPr lang="en-US" b="1" dirty="0" err="1">
                <a:latin typeface="+mn-lt"/>
              </a:rPr>
              <a:t>cứu</a:t>
            </a:r>
            <a:endParaRPr lang="en-US" b="1" dirty="0">
              <a:latin typeface="+mn-lt"/>
            </a:endParaRPr>
          </a:p>
        </p:txBody>
      </p:sp>
      <p:sp>
        <p:nvSpPr>
          <p:cNvPr id="22" name="TextBox 21"/>
          <p:cNvSpPr txBox="1"/>
          <p:nvPr/>
        </p:nvSpPr>
        <p:spPr>
          <a:xfrm>
            <a:off x="798857" y="1711777"/>
            <a:ext cx="936171" cy="677108"/>
          </a:xfrm>
          <a:prstGeom prst="rect">
            <a:avLst/>
          </a:prstGeom>
          <a:noFill/>
        </p:spPr>
        <p:txBody>
          <a:bodyPr wrap="square" rtlCol="0">
            <a:spAutoFit/>
          </a:bodyPr>
          <a:lstStyle/>
          <a:p>
            <a:pPr algn="r">
              <a:buClrTx/>
              <a:buFontTx/>
              <a:buNone/>
            </a:pPr>
            <a:r>
              <a:rPr lang="vi-VN" sz="1900" b="1" kern="1200" dirty="0">
                <a:solidFill>
                  <a:srgbClr val="4E6E9A"/>
                </a:solidFill>
                <a:latin typeface="+mn-lt"/>
                <a:ea typeface="+mn-ea"/>
                <a:cs typeface="Lato" panose="020F0502020204030203" pitchFamily="34" charset="0"/>
              </a:rPr>
              <a:t>MỤC </a:t>
            </a:r>
            <a:r>
              <a:rPr lang="vi-VN" sz="1900" b="1" kern="1200" dirty="0">
                <a:solidFill>
                  <a:schemeClr val="accent3">
                    <a:lumMod val="60000"/>
                    <a:lumOff val="40000"/>
                  </a:schemeClr>
                </a:solidFill>
                <a:latin typeface="+mn-lt"/>
                <a:ea typeface="+mn-ea"/>
                <a:cs typeface="Lato" panose="020F0502020204030203" pitchFamily="34" charset="0"/>
              </a:rPr>
              <a:t>TIÊU</a:t>
            </a:r>
          </a:p>
        </p:txBody>
      </p:sp>
      <p:sp>
        <p:nvSpPr>
          <p:cNvPr id="23" name="Rectangle 22"/>
          <p:cNvSpPr/>
          <p:nvPr/>
        </p:nvSpPr>
        <p:spPr>
          <a:xfrm flipH="1">
            <a:off x="1712393" y="1360258"/>
            <a:ext cx="45719" cy="1539610"/>
          </a:xfrm>
          <a:prstGeom prst="rect">
            <a:avLst/>
          </a:prstGeom>
          <a:solidFill>
            <a:srgbClr val="6D90B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srgbClr val="FFFFFF"/>
              </a:solidFill>
              <a:effectLst/>
              <a:uLnTx/>
              <a:uFillTx/>
              <a:latin typeface="+mn-lt"/>
              <a:ea typeface="+mn-ea"/>
              <a:cs typeface="+mn-cs"/>
            </a:endParaRPr>
          </a:p>
        </p:txBody>
      </p:sp>
      <p:sp>
        <p:nvSpPr>
          <p:cNvPr id="24" name="TextBox 23"/>
          <p:cNvSpPr txBox="1"/>
          <p:nvPr/>
        </p:nvSpPr>
        <p:spPr>
          <a:xfrm>
            <a:off x="392207" y="3167380"/>
            <a:ext cx="1317171" cy="646331"/>
          </a:xfrm>
          <a:prstGeom prst="rect">
            <a:avLst/>
          </a:prstGeom>
          <a:noFill/>
        </p:spPr>
        <p:txBody>
          <a:bodyPr wrap="square" rtlCol="0">
            <a:spAutoFit/>
          </a:bodyPr>
          <a:lstStyle/>
          <a:p>
            <a:pPr algn="r">
              <a:buClrTx/>
              <a:buFontTx/>
              <a:buNone/>
            </a:pPr>
            <a:r>
              <a:rPr lang="vi-VN" sz="1800" b="1" kern="1200" dirty="0">
                <a:solidFill>
                  <a:schemeClr val="accent3">
                    <a:lumMod val="75000"/>
                  </a:schemeClr>
                </a:solidFill>
                <a:latin typeface="+mn-lt"/>
                <a:ea typeface="+mn-ea"/>
                <a:cs typeface="Lato" panose="020F0502020204030203" pitchFamily="34" charset="0"/>
              </a:rPr>
              <a:t>ĐỐI TƯỢNG</a:t>
            </a:r>
          </a:p>
        </p:txBody>
      </p:sp>
      <p:sp>
        <p:nvSpPr>
          <p:cNvPr id="25" name="Rectangle 24"/>
          <p:cNvSpPr/>
          <p:nvPr/>
        </p:nvSpPr>
        <p:spPr>
          <a:xfrm>
            <a:off x="1709379" y="3140919"/>
            <a:ext cx="51301" cy="649224"/>
          </a:xfrm>
          <a:prstGeom prst="rect">
            <a:avLst/>
          </a:prstGeom>
          <a:solidFill>
            <a:srgbClr val="325673"/>
          </a:solidFill>
          <a:ln w="12700" cap="flat" cmpd="sng" algn="ctr">
            <a:noFill/>
            <a:prstDash val="solid"/>
            <a:miter lim="800000"/>
          </a:ln>
          <a:effectLst/>
        </p:spPr>
        <p:txBody>
          <a:bodyPr rtlCol="0" anchor="ctr"/>
          <a:lstStyle/>
          <a:p>
            <a:pPr marL="285750" marR="0" lvl="0" indent="-285750" algn="ctr" defTabSz="914400" eaLnBrk="1" fontAlgn="auto" latinLnBrk="0" hangingPunct="1">
              <a:spcBef>
                <a:spcPts val="0"/>
              </a:spcBef>
              <a:spcAft>
                <a:spcPts val="0"/>
              </a:spcAft>
              <a:buClrTx/>
              <a:buSzPct val="113000"/>
              <a:buFont typeface="Arial" panose="020B0604020202020204" pitchFamily="34" charset="0"/>
              <a:buChar char="•"/>
              <a:tabLst/>
              <a:defRPr/>
            </a:pPr>
            <a:endParaRPr kumimoji="0" lang="vi-VN" sz="1600" b="0" i="0" u="none" strike="noStrike" kern="1200" cap="none" spc="0" normalizeH="0" baseline="0" noProof="0">
              <a:ln>
                <a:noFill/>
              </a:ln>
              <a:solidFill>
                <a:srgbClr val="70C1B3">
                  <a:lumMod val="50000"/>
                </a:srgbClr>
              </a:solidFill>
              <a:effectLst/>
              <a:uLnTx/>
              <a:uFillTx/>
              <a:latin typeface="+mn-lt"/>
              <a:ea typeface="+mn-ea"/>
              <a:cs typeface="+mn-cs"/>
            </a:endParaRPr>
          </a:p>
        </p:txBody>
      </p:sp>
      <p:sp>
        <p:nvSpPr>
          <p:cNvPr id="26" name="TextBox 25"/>
          <p:cNvSpPr txBox="1"/>
          <p:nvPr/>
        </p:nvSpPr>
        <p:spPr>
          <a:xfrm>
            <a:off x="544607" y="4065662"/>
            <a:ext cx="1164771" cy="646331"/>
          </a:xfrm>
          <a:prstGeom prst="rect">
            <a:avLst/>
          </a:prstGeom>
          <a:noFill/>
        </p:spPr>
        <p:txBody>
          <a:bodyPr wrap="square" rtlCol="0">
            <a:spAutoFit/>
          </a:bodyPr>
          <a:lstStyle/>
          <a:p>
            <a:pPr algn="r">
              <a:buClrTx/>
              <a:buFontTx/>
              <a:buNone/>
            </a:pPr>
            <a:r>
              <a:rPr lang="vi-VN" sz="1800" b="1" kern="1200" dirty="0">
                <a:solidFill>
                  <a:srgbClr val="404040"/>
                </a:solidFill>
                <a:latin typeface="+mn-lt"/>
                <a:ea typeface="+mn-ea"/>
                <a:cs typeface="Lato" panose="020F0502020204030203" pitchFamily="34" charset="0"/>
              </a:rPr>
              <a:t>PHẠM </a:t>
            </a:r>
            <a:endParaRPr lang="en-US" sz="1800" b="1" kern="1200" dirty="0">
              <a:solidFill>
                <a:srgbClr val="404040"/>
              </a:solidFill>
              <a:latin typeface="+mn-lt"/>
              <a:ea typeface="+mn-ea"/>
              <a:cs typeface="Lato" panose="020F0502020204030203" pitchFamily="34" charset="0"/>
            </a:endParaRPr>
          </a:p>
          <a:p>
            <a:pPr algn="r">
              <a:buClrTx/>
              <a:buFontTx/>
              <a:buNone/>
            </a:pPr>
            <a:r>
              <a:rPr lang="vi-VN" sz="1800" b="1" kern="1200" dirty="0">
                <a:solidFill>
                  <a:srgbClr val="404040"/>
                </a:solidFill>
                <a:latin typeface="+mn-lt"/>
                <a:ea typeface="+mn-ea"/>
                <a:cs typeface="Lato" panose="020F0502020204030203" pitchFamily="34" charset="0"/>
              </a:rPr>
              <a:t>VI</a:t>
            </a:r>
          </a:p>
        </p:txBody>
      </p:sp>
      <p:sp>
        <p:nvSpPr>
          <p:cNvPr id="27" name="Rectangle 26"/>
          <p:cNvSpPr/>
          <p:nvPr/>
        </p:nvSpPr>
        <p:spPr>
          <a:xfrm>
            <a:off x="1709378" y="4018698"/>
            <a:ext cx="51301" cy="649224"/>
          </a:xfrm>
          <a:prstGeom prst="rect">
            <a:avLst/>
          </a:prstGeom>
          <a:solidFill>
            <a:srgbClr val="404040"/>
          </a:solidFill>
          <a:ln w="12700" cap="flat" cmpd="sng" algn="ctr">
            <a:noFill/>
            <a:prstDash val="solid"/>
            <a:miter lim="800000"/>
          </a:ln>
          <a:effectLst/>
        </p:spPr>
        <p:txBody>
          <a:bodyPr rtlCol="0" anchor="ctr"/>
          <a:lstStyle/>
          <a:p>
            <a:pPr marL="285750" marR="0" lvl="0" indent="-285750" algn="ctr" defTabSz="914400" eaLnBrk="1" fontAlgn="auto" latinLnBrk="0" hangingPunct="1">
              <a:spcBef>
                <a:spcPts val="0"/>
              </a:spcBef>
              <a:spcAft>
                <a:spcPts val="0"/>
              </a:spcAft>
              <a:buClrTx/>
              <a:buSzPct val="113000"/>
              <a:buFont typeface="Arial" panose="020B0604020202020204" pitchFamily="34" charset="0"/>
              <a:buChar char="•"/>
              <a:tabLst/>
              <a:defRPr/>
            </a:pPr>
            <a:endParaRPr kumimoji="0" lang="vi-VN" sz="1600" b="0" i="0" u="none" strike="noStrike" kern="1200" cap="none" spc="0" normalizeH="0" baseline="0" noProof="0">
              <a:ln>
                <a:noFill/>
              </a:ln>
              <a:solidFill>
                <a:srgbClr val="70C1B3">
                  <a:lumMod val="50000"/>
                </a:srgbClr>
              </a:solidFill>
              <a:effectLst/>
              <a:uLnTx/>
              <a:uFillTx/>
              <a:latin typeface="+mn-lt"/>
              <a:ea typeface="+mn-ea"/>
              <a:cs typeface="+mn-cs"/>
            </a:endParaRPr>
          </a:p>
        </p:txBody>
      </p:sp>
      <p:sp>
        <p:nvSpPr>
          <p:cNvPr id="2" name="Rectangle 1"/>
          <p:cNvSpPr/>
          <p:nvPr/>
        </p:nvSpPr>
        <p:spPr>
          <a:xfrm>
            <a:off x="1789540" y="1297094"/>
            <a:ext cx="7381461" cy="523220"/>
          </a:xfrm>
          <a:prstGeom prst="rect">
            <a:avLst/>
          </a:prstGeom>
        </p:spPr>
        <p:txBody>
          <a:bodyPr wrap="square">
            <a:spAutoFit/>
          </a:bodyPr>
          <a:lstStyle/>
          <a:p>
            <a:pPr>
              <a:spcAft>
                <a:spcPts val="600"/>
              </a:spcAft>
            </a:pPr>
            <a:r>
              <a:rPr lang="en-US" dirty="0" err="1"/>
              <a:t>Xác</a:t>
            </a:r>
            <a:r>
              <a:rPr lang="en-US" dirty="0"/>
              <a:t> </a:t>
            </a:r>
            <a:r>
              <a:rPr lang="en-US" dirty="0" err="1"/>
              <a:t>định</a:t>
            </a:r>
            <a:r>
              <a:rPr lang="en-US" dirty="0"/>
              <a:t> </a:t>
            </a:r>
            <a:r>
              <a:rPr lang="en-US" dirty="0" err="1"/>
              <a:t>nguyên</a:t>
            </a:r>
            <a:r>
              <a:rPr lang="en-US" dirty="0"/>
              <a:t> </a:t>
            </a:r>
            <a:r>
              <a:rPr lang="en-US" dirty="0" err="1"/>
              <a:t>nhân</a:t>
            </a:r>
            <a:r>
              <a:rPr lang="en-US" dirty="0"/>
              <a:t> </a:t>
            </a:r>
            <a:r>
              <a:rPr lang="en-US" dirty="0" err="1"/>
              <a:t>dẫn</a:t>
            </a:r>
            <a:r>
              <a:rPr lang="en-US" dirty="0"/>
              <a:t> </a:t>
            </a:r>
            <a:r>
              <a:rPr lang="en-US" dirty="0" err="1"/>
              <a:t>đến</a:t>
            </a:r>
            <a:r>
              <a:rPr lang="en-US" dirty="0"/>
              <a:t> </a:t>
            </a:r>
            <a:r>
              <a:rPr lang="en-US" dirty="0" err="1"/>
              <a:t>nợ</a:t>
            </a:r>
            <a:r>
              <a:rPr lang="en-US" dirty="0"/>
              <a:t> </a:t>
            </a:r>
            <a:r>
              <a:rPr lang="en-US" dirty="0" err="1"/>
              <a:t>nước</a:t>
            </a:r>
            <a:r>
              <a:rPr lang="en-US" dirty="0"/>
              <a:t> </a:t>
            </a:r>
            <a:r>
              <a:rPr lang="en-US" dirty="0" err="1"/>
              <a:t>ngoài</a:t>
            </a:r>
            <a:r>
              <a:rPr lang="en-US" dirty="0"/>
              <a:t> ở </a:t>
            </a:r>
            <a:r>
              <a:rPr lang="en-US" dirty="0" err="1"/>
              <a:t>một</a:t>
            </a:r>
            <a:r>
              <a:rPr lang="en-US" dirty="0"/>
              <a:t> </a:t>
            </a:r>
            <a:r>
              <a:rPr lang="en-US" dirty="0" err="1"/>
              <a:t>số</a:t>
            </a:r>
            <a:r>
              <a:rPr lang="en-US" dirty="0"/>
              <a:t> </a:t>
            </a:r>
            <a:r>
              <a:rPr lang="en-US" dirty="0" err="1"/>
              <a:t>quốc</a:t>
            </a:r>
            <a:r>
              <a:rPr lang="en-US" dirty="0"/>
              <a:t> </a:t>
            </a:r>
            <a:r>
              <a:rPr lang="en-US" dirty="0" err="1"/>
              <a:t>gia</a:t>
            </a:r>
            <a:r>
              <a:rPr lang="en-US" dirty="0"/>
              <a:t> </a:t>
            </a:r>
            <a:r>
              <a:rPr lang="en-US" dirty="0" err="1"/>
              <a:t>và</a:t>
            </a:r>
            <a:r>
              <a:rPr lang="en-US" dirty="0"/>
              <a:t> </a:t>
            </a:r>
            <a:r>
              <a:rPr lang="en-US" dirty="0" err="1"/>
              <a:t>Việt</a:t>
            </a:r>
            <a:r>
              <a:rPr lang="en-US" dirty="0"/>
              <a:t> Nam. </a:t>
            </a:r>
            <a:r>
              <a:rPr lang="en-US" dirty="0" err="1"/>
              <a:t>Từ</a:t>
            </a:r>
            <a:r>
              <a:rPr lang="en-US" dirty="0"/>
              <a:t> </a:t>
            </a:r>
            <a:r>
              <a:rPr lang="en-US" dirty="0" err="1"/>
              <a:t>đó</a:t>
            </a:r>
            <a:r>
              <a:rPr lang="en-US" dirty="0"/>
              <a:t> </a:t>
            </a:r>
            <a:r>
              <a:rPr lang="en-US" dirty="0" err="1"/>
              <a:t>đưa</a:t>
            </a:r>
            <a:r>
              <a:rPr lang="en-US" dirty="0"/>
              <a:t> ra </a:t>
            </a:r>
            <a:r>
              <a:rPr lang="en-US" dirty="0" err="1"/>
              <a:t>một</a:t>
            </a:r>
            <a:r>
              <a:rPr lang="en-US" dirty="0"/>
              <a:t> </a:t>
            </a:r>
            <a:r>
              <a:rPr lang="en-US" dirty="0" err="1"/>
              <a:t>số</a:t>
            </a:r>
            <a:r>
              <a:rPr lang="en-US" dirty="0"/>
              <a:t> </a:t>
            </a:r>
            <a:r>
              <a:rPr lang="en-US" dirty="0" err="1"/>
              <a:t>hàm</a:t>
            </a:r>
            <a:r>
              <a:rPr lang="en-US" dirty="0"/>
              <a:t> ý </a:t>
            </a:r>
            <a:r>
              <a:rPr lang="en-US" dirty="0" err="1"/>
              <a:t>chính</a:t>
            </a:r>
            <a:r>
              <a:rPr lang="en-US" dirty="0"/>
              <a:t> </a:t>
            </a:r>
            <a:r>
              <a:rPr lang="en-US" dirty="0" err="1"/>
              <a:t>sách</a:t>
            </a:r>
            <a:r>
              <a:rPr lang="en-US" dirty="0"/>
              <a:t> </a:t>
            </a:r>
            <a:r>
              <a:rPr lang="en-US" dirty="0" err="1"/>
              <a:t>cho</a:t>
            </a:r>
            <a:r>
              <a:rPr lang="en-US" dirty="0"/>
              <a:t> </a:t>
            </a:r>
            <a:r>
              <a:rPr lang="en-US" dirty="0" err="1"/>
              <a:t>Việt</a:t>
            </a:r>
            <a:r>
              <a:rPr lang="en-US" dirty="0"/>
              <a:t> Nam.</a:t>
            </a:r>
            <a:endParaRPr lang="en-US" dirty="0">
              <a:solidFill>
                <a:schemeClr val="tx1">
                  <a:lumMod val="85000"/>
                  <a:lumOff val="15000"/>
                </a:schemeClr>
              </a:solidFill>
              <a:latin typeface="+mn-lt"/>
            </a:endParaRPr>
          </a:p>
        </p:txBody>
      </p:sp>
      <p:sp>
        <p:nvSpPr>
          <p:cNvPr id="3" name="Rectangle 2"/>
          <p:cNvSpPr/>
          <p:nvPr/>
        </p:nvSpPr>
        <p:spPr>
          <a:xfrm>
            <a:off x="1757663" y="1815893"/>
            <a:ext cx="6779034" cy="1031051"/>
          </a:xfrm>
          <a:prstGeom prst="rect">
            <a:avLst/>
          </a:prstGeom>
        </p:spPr>
        <p:txBody>
          <a:bodyPr wrap="square">
            <a:spAutoFit/>
          </a:bodyPr>
          <a:lstStyle/>
          <a:p>
            <a:pPr marL="285750" indent="-285750">
              <a:spcAft>
                <a:spcPts val="600"/>
              </a:spcAft>
              <a:buClr>
                <a:srgbClr val="4E6E9A"/>
              </a:buClr>
              <a:buSzPct val="80000"/>
              <a:buFont typeface="Arial" panose="020B0604020202020204" pitchFamily="34" charset="0"/>
              <a:buChar char="►"/>
            </a:pPr>
            <a:r>
              <a:rPr lang="en-US" b="1" i="1" dirty="0" err="1">
                <a:solidFill>
                  <a:schemeClr val="tx1">
                    <a:lumMod val="75000"/>
                    <a:lumOff val="25000"/>
                  </a:schemeClr>
                </a:solidFill>
                <a:latin typeface="+mn-lt"/>
              </a:rPr>
              <a:t>Câu</a:t>
            </a:r>
            <a:r>
              <a:rPr lang="en-US" b="1" i="1" dirty="0">
                <a:solidFill>
                  <a:schemeClr val="tx1">
                    <a:lumMod val="75000"/>
                    <a:lumOff val="25000"/>
                  </a:schemeClr>
                </a:solidFill>
                <a:latin typeface="+mn-lt"/>
              </a:rPr>
              <a:t> </a:t>
            </a:r>
            <a:r>
              <a:rPr lang="en-US" b="1" i="1" dirty="0" err="1">
                <a:solidFill>
                  <a:schemeClr val="tx1">
                    <a:lumMod val="75000"/>
                    <a:lumOff val="25000"/>
                  </a:schemeClr>
                </a:solidFill>
                <a:latin typeface="+mn-lt"/>
              </a:rPr>
              <a:t>hỏi</a:t>
            </a:r>
            <a:r>
              <a:rPr lang="en-US" b="1" i="1" dirty="0">
                <a:solidFill>
                  <a:schemeClr val="tx1">
                    <a:lumMod val="75000"/>
                    <a:lumOff val="25000"/>
                  </a:schemeClr>
                </a:solidFill>
                <a:latin typeface="+mn-lt"/>
              </a:rPr>
              <a:t> 1</a:t>
            </a:r>
            <a:r>
              <a:rPr lang="en-US" dirty="0">
                <a:solidFill>
                  <a:schemeClr val="tx1">
                    <a:lumMod val="75000"/>
                    <a:lumOff val="25000"/>
                  </a:schemeClr>
                </a:solidFill>
                <a:latin typeface="+mn-lt"/>
              </a:rPr>
              <a:t>: </a:t>
            </a:r>
            <a:r>
              <a:rPr lang="en-US" dirty="0" err="1">
                <a:solidFill>
                  <a:schemeClr val="tx1"/>
                </a:solidFill>
                <a:latin typeface="+mn-lt"/>
              </a:rPr>
              <a:t>Nguyên</a:t>
            </a:r>
            <a:r>
              <a:rPr lang="en-US" dirty="0">
                <a:solidFill>
                  <a:schemeClr val="tx1"/>
                </a:solidFill>
                <a:latin typeface="+mn-lt"/>
              </a:rPr>
              <a:t> </a:t>
            </a:r>
            <a:r>
              <a:rPr lang="en-US" dirty="0" err="1">
                <a:solidFill>
                  <a:schemeClr val="tx1"/>
                </a:solidFill>
                <a:latin typeface="+mn-lt"/>
              </a:rPr>
              <a:t>nhân</a:t>
            </a:r>
            <a:r>
              <a:rPr lang="en-US" dirty="0">
                <a:solidFill>
                  <a:schemeClr val="tx1"/>
                </a:solidFill>
                <a:latin typeface="+mn-lt"/>
              </a:rPr>
              <a:t> </a:t>
            </a:r>
            <a:r>
              <a:rPr lang="en-US" dirty="0" err="1">
                <a:solidFill>
                  <a:schemeClr val="tx1"/>
                </a:solidFill>
                <a:latin typeface="+mn-lt"/>
              </a:rPr>
              <a:t>nào</a:t>
            </a:r>
            <a:r>
              <a:rPr lang="en-US" dirty="0">
                <a:solidFill>
                  <a:schemeClr val="tx1"/>
                </a:solidFill>
                <a:latin typeface="+mn-lt"/>
              </a:rPr>
              <a:t> </a:t>
            </a:r>
            <a:r>
              <a:rPr lang="en-US" dirty="0" err="1">
                <a:solidFill>
                  <a:schemeClr val="tx1"/>
                </a:solidFill>
                <a:latin typeface="+mn-lt"/>
              </a:rPr>
              <a:t>khiến</a:t>
            </a:r>
            <a:r>
              <a:rPr lang="en-US" dirty="0">
                <a:solidFill>
                  <a:schemeClr val="tx1"/>
                </a:solidFill>
                <a:latin typeface="+mn-lt"/>
              </a:rPr>
              <a:t> </a:t>
            </a:r>
            <a:r>
              <a:rPr lang="en-US" dirty="0" err="1">
                <a:solidFill>
                  <a:schemeClr val="tx1"/>
                </a:solidFill>
                <a:latin typeface="+mn-lt"/>
              </a:rPr>
              <a:t>một</a:t>
            </a:r>
            <a:r>
              <a:rPr lang="en-US" dirty="0">
                <a:solidFill>
                  <a:schemeClr val="tx1"/>
                </a:solidFill>
                <a:latin typeface="+mn-lt"/>
              </a:rPr>
              <a:t> </a:t>
            </a:r>
            <a:r>
              <a:rPr lang="en-US" dirty="0" err="1">
                <a:solidFill>
                  <a:schemeClr val="tx1"/>
                </a:solidFill>
                <a:latin typeface="+mn-lt"/>
              </a:rPr>
              <a:t>số</a:t>
            </a:r>
            <a:r>
              <a:rPr lang="en-US" dirty="0">
                <a:solidFill>
                  <a:schemeClr val="tx1"/>
                </a:solidFill>
                <a:latin typeface="+mn-lt"/>
              </a:rPr>
              <a:t> </a:t>
            </a:r>
            <a:r>
              <a:rPr lang="en-US" dirty="0" err="1">
                <a:solidFill>
                  <a:schemeClr val="tx1"/>
                </a:solidFill>
                <a:latin typeface="+mn-lt"/>
              </a:rPr>
              <a:t>quốc</a:t>
            </a:r>
            <a:r>
              <a:rPr lang="en-US" dirty="0">
                <a:solidFill>
                  <a:schemeClr val="tx1"/>
                </a:solidFill>
                <a:latin typeface="+mn-lt"/>
              </a:rPr>
              <a:t> </a:t>
            </a:r>
            <a:r>
              <a:rPr lang="en-US" dirty="0" err="1">
                <a:solidFill>
                  <a:schemeClr val="tx1"/>
                </a:solidFill>
                <a:latin typeface="+mn-lt"/>
              </a:rPr>
              <a:t>gia</a:t>
            </a:r>
            <a:r>
              <a:rPr lang="en-US" dirty="0">
                <a:solidFill>
                  <a:schemeClr val="tx1"/>
                </a:solidFill>
                <a:latin typeface="+mn-lt"/>
              </a:rPr>
              <a:t> </a:t>
            </a:r>
            <a:r>
              <a:rPr lang="en-US" dirty="0" err="1">
                <a:solidFill>
                  <a:schemeClr val="tx1"/>
                </a:solidFill>
                <a:latin typeface="+mn-lt"/>
              </a:rPr>
              <a:t>vay</a:t>
            </a:r>
            <a:r>
              <a:rPr lang="en-US" dirty="0">
                <a:solidFill>
                  <a:schemeClr val="tx1"/>
                </a:solidFill>
                <a:latin typeface="+mn-lt"/>
              </a:rPr>
              <a:t> </a:t>
            </a:r>
            <a:r>
              <a:rPr lang="en-US" dirty="0" err="1">
                <a:solidFill>
                  <a:schemeClr val="tx1"/>
                </a:solidFill>
                <a:latin typeface="+mn-lt"/>
              </a:rPr>
              <a:t>nợ</a:t>
            </a:r>
            <a:r>
              <a:rPr lang="en-US" dirty="0">
                <a:solidFill>
                  <a:schemeClr val="tx1"/>
                </a:solidFill>
                <a:latin typeface="+mn-lt"/>
              </a:rPr>
              <a:t> </a:t>
            </a:r>
            <a:r>
              <a:rPr lang="en-US" dirty="0" err="1">
                <a:solidFill>
                  <a:schemeClr val="tx1"/>
                </a:solidFill>
                <a:latin typeface="+mn-lt"/>
              </a:rPr>
              <a:t>nước</a:t>
            </a:r>
            <a:r>
              <a:rPr lang="en-US" dirty="0">
                <a:solidFill>
                  <a:schemeClr val="tx1"/>
                </a:solidFill>
                <a:latin typeface="+mn-lt"/>
              </a:rPr>
              <a:t> </a:t>
            </a:r>
            <a:r>
              <a:rPr lang="en-US" dirty="0" err="1">
                <a:solidFill>
                  <a:schemeClr val="tx1"/>
                </a:solidFill>
                <a:latin typeface="+mn-lt"/>
              </a:rPr>
              <a:t>ngoài</a:t>
            </a:r>
            <a:r>
              <a:rPr lang="vi-VN" dirty="0">
                <a:solidFill>
                  <a:schemeClr val="tx1"/>
                </a:solidFill>
              </a:rPr>
              <a:t>? </a:t>
            </a:r>
            <a:r>
              <a:rPr lang="en-US" dirty="0">
                <a:solidFill>
                  <a:schemeClr val="tx1"/>
                </a:solidFill>
              </a:rPr>
              <a:t>T</a:t>
            </a:r>
            <a:r>
              <a:rPr lang="vi-VN" dirty="0">
                <a:solidFill>
                  <a:schemeClr val="tx1"/>
                </a:solidFill>
              </a:rPr>
              <a:t>ác động</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nợ</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đối</a:t>
            </a:r>
            <a:r>
              <a:rPr lang="en-US" dirty="0">
                <a:solidFill>
                  <a:schemeClr val="tx1"/>
                </a:solidFill>
              </a:rPr>
              <a:t> </a:t>
            </a:r>
            <a:r>
              <a:rPr lang="en-US" dirty="0" err="1">
                <a:solidFill>
                  <a:schemeClr val="tx1"/>
                </a:solidFill>
              </a:rPr>
              <a:t>với</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quốc</a:t>
            </a:r>
            <a:r>
              <a:rPr lang="en-US" dirty="0">
                <a:solidFill>
                  <a:schemeClr val="tx1"/>
                </a:solidFill>
              </a:rPr>
              <a:t> </a:t>
            </a:r>
            <a:r>
              <a:rPr lang="en-US" dirty="0" err="1">
                <a:solidFill>
                  <a:schemeClr val="tx1"/>
                </a:solidFill>
              </a:rPr>
              <a:t>gia</a:t>
            </a:r>
            <a:r>
              <a:rPr lang="en-US" dirty="0">
                <a:solidFill>
                  <a:schemeClr val="tx1"/>
                </a:solidFill>
              </a:rPr>
              <a:t> </a:t>
            </a:r>
            <a:r>
              <a:rPr lang="en-US" dirty="0" err="1">
                <a:solidFill>
                  <a:schemeClr val="tx1"/>
                </a:solidFill>
              </a:rPr>
              <a:t>đó</a:t>
            </a:r>
            <a:r>
              <a:rPr lang="en-US" dirty="0">
                <a:solidFill>
                  <a:schemeClr val="tx1"/>
                </a:solidFill>
              </a:rPr>
              <a:t>?</a:t>
            </a:r>
            <a:r>
              <a:rPr lang="vi-VN" dirty="0">
                <a:solidFill>
                  <a:schemeClr val="tx1"/>
                </a:solidFill>
              </a:rPr>
              <a:t> </a:t>
            </a:r>
            <a:endParaRPr lang="en-US" dirty="0">
              <a:solidFill>
                <a:schemeClr val="tx1"/>
              </a:solidFill>
            </a:endParaRPr>
          </a:p>
          <a:p>
            <a:pPr marL="285750" indent="-285750">
              <a:spcAft>
                <a:spcPts val="600"/>
              </a:spcAft>
              <a:buClr>
                <a:srgbClr val="4E6E9A"/>
              </a:buClr>
              <a:buSzPct val="80000"/>
              <a:buFont typeface="Arial" panose="020B0604020202020204" pitchFamily="34" charset="0"/>
              <a:buChar char="►"/>
            </a:pPr>
            <a:r>
              <a:rPr lang="en-US" b="1" i="1" dirty="0" err="1">
                <a:solidFill>
                  <a:schemeClr val="tx1">
                    <a:lumMod val="75000"/>
                    <a:lumOff val="25000"/>
                  </a:schemeClr>
                </a:solidFill>
                <a:latin typeface="+mn-lt"/>
              </a:rPr>
              <a:t>Câu</a:t>
            </a:r>
            <a:r>
              <a:rPr lang="en-US" b="1" i="1" dirty="0">
                <a:solidFill>
                  <a:schemeClr val="tx1">
                    <a:lumMod val="75000"/>
                    <a:lumOff val="25000"/>
                  </a:schemeClr>
                </a:solidFill>
                <a:latin typeface="+mn-lt"/>
              </a:rPr>
              <a:t> </a:t>
            </a:r>
            <a:r>
              <a:rPr lang="en-US" b="1" i="1" dirty="0" err="1">
                <a:solidFill>
                  <a:schemeClr val="tx1">
                    <a:lumMod val="75000"/>
                    <a:lumOff val="25000"/>
                  </a:schemeClr>
                </a:solidFill>
                <a:latin typeface="+mn-lt"/>
              </a:rPr>
              <a:t>hỏi</a:t>
            </a:r>
            <a:r>
              <a:rPr lang="en-US" b="1" i="1" dirty="0">
                <a:solidFill>
                  <a:schemeClr val="tx1">
                    <a:lumMod val="75000"/>
                    <a:lumOff val="25000"/>
                  </a:schemeClr>
                </a:solidFill>
                <a:latin typeface="+mn-lt"/>
              </a:rPr>
              <a:t> 2: </a:t>
            </a:r>
            <a:r>
              <a:rPr lang="vi-VN" dirty="0"/>
              <a:t>Cần có những hàm ý chính sách gì để </a:t>
            </a:r>
            <a:r>
              <a:rPr lang="en-US" dirty="0" err="1"/>
              <a:t>quản</a:t>
            </a:r>
            <a:r>
              <a:rPr lang="en-US" dirty="0"/>
              <a:t> </a:t>
            </a:r>
            <a:r>
              <a:rPr lang="en-US" dirty="0" err="1"/>
              <a:t>lý</a:t>
            </a:r>
            <a:r>
              <a:rPr lang="en-US" dirty="0"/>
              <a:t> </a:t>
            </a:r>
            <a:r>
              <a:rPr lang="en-US" dirty="0" err="1"/>
              <a:t>nợ</a:t>
            </a:r>
            <a:r>
              <a:rPr lang="en-US" dirty="0"/>
              <a:t> </a:t>
            </a:r>
            <a:r>
              <a:rPr lang="en-US" dirty="0" err="1"/>
              <a:t>nước</a:t>
            </a:r>
            <a:r>
              <a:rPr lang="en-US" dirty="0"/>
              <a:t> </a:t>
            </a:r>
            <a:r>
              <a:rPr lang="en-US" dirty="0" err="1"/>
              <a:t>ngoài</a:t>
            </a:r>
            <a:r>
              <a:rPr lang="en-US" dirty="0"/>
              <a:t> </a:t>
            </a:r>
            <a:r>
              <a:rPr lang="en-US" dirty="0" err="1"/>
              <a:t>cho</a:t>
            </a:r>
            <a:r>
              <a:rPr lang="en-US" dirty="0"/>
              <a:t> </a:t>
            </a:r>
            <a:r>
              <a:rPr lang="en-US" dirty="0" err="1"/>
              <a:t>Việt</a:t>
            </a:r>
            <a:r>
              <a:rPr lang="en-US" dirty="0"/>
              <a:t> Nam?</a:t>
            </a:r>
            <a:endParaRPr lang="en-US" dirty="0">
              <a:solidFill>
                <a:schemeClr val="tx1">
                  <a:lumMod val="75000"/>
                  <a:lumOff val="25000"/>
                </a:schemeClr>
              </a:solidFill>
              <a:latin typeface="+mn-lt"/>
            </a:endParaRPr>
          </a:p>
        </p:txBody>
      </p:sp>
      <p:sp>
        <p:nvSpPr>
          <p:cNvPr id="4" name="Rectangle 3"/>
          <p:cNvSpPr/>
          <p:nvPr/>
        </p:nvSpPr>
        <p:spPr>
          <a:xfrm>
            <a:off x="1789540" y="3254427"/>
            <a:ext cx="6987205" cy="307777"/>
          </a:xfrm>
          <a:prstGeom prst="rect">
            <a:avLst/>
          </a:prstGeom>
        </p:spPr>
        <p:txBody>
          <a:bodyPr wrap="square">
            <a:spAutoFit/>
          </a:bodyPr>
          <a:lstStyle/>
          <a:p>
            <a:pPr marL="285750" indent="-285750" fontAlgn="base">
              <a:buFont typeface="Arial" panose="020B0604020202020204" pitchFamily="34" charset="0"/>
              <a:buChar char="•"/>
            </a:pPr>
            <a:r>
              <a:rPr lang="en-US" dirty="0" err="1"/>
              <a:t>Nợ</a:t>
            </a:r>
            <a:r>
              <a:rPr lang="en-US" dirty="0"/>
              <a:t> </a:t>
            </a:r>
            <a:r>
              <a:rPr lang="en-US" dirty="0" err="1"/>
              <a:t>nước</a:t>
            </a:r>
            <a:r>
              <a:rPr lang="en-US" dirty="0"/>
              <a:t> </a:t>
            </a:r>
            <a:r>
              <a:rPr lang="en-US" dirty="0" err="1"/>
              <a:t>ngoài</a:t>
            </a:r>
            <a:endParaRPr lang="vi-VN" dirty="0"/>
          </a:p>
        </p:txBody>
      </p:sp>
      <p:sp>
        <p:nvSpPr>
          <p:cNvPr id="5" name="Rectangle 4"/>
          <p:cNvSpPr/>
          <p:nvPr/>
        </p:nvSpPr>
        <p:spPr>
          <a:xfrm>
            <a:off x="1789540" y="4127837"/>
            <a:ext cx="5239910" cy="738664"/>
          </a:xfrm>
          <a:prstGeom prst="rect">
            <a:avLst/>
          </a:prstGeom>
        </p:spPr>
        <p:txBody>
          <a:bodyPr wrap="square">
            <a:spAutoFit/>
          </a:bodyPr>
          <a:lstStyle/>
          <a:p>
            <a:pPr marL="285750" indent="-285750">
              <a:buFont typeface="Arial" panose="020B0604020202020204" pitchFamily="34" charset="0"/>
              <a:buChar char="•"/>
            </a:pPr>
            <a:r>
              <a:rPr lang="vi-VN" b="1" dirty="0"/>
              <a:t>Không gian </a:t>
            </a:r>
            <a:r>
              <a:rPr lang="en-US" dirty="0"/>
              <a:t>: </a:t>
            </a:r>
            <a:r>
              <a:rPr lang="en-US" dirty="0" err="1"/>
              <a:t>Một</a:t>
            </a:r>
            <a:r>
              <a:rPr lang="en-US" dirty="0"/>
              <a:t> </a:t>
            </a:r>
            <a:r>
              <a:rPr lang="en-US" dirty="0" err="1"/>
              <a:t>số</a:t>
            </a:r>
            <a:r>
              <a:rPr lang="en-US" dirty="0"/>
              <a:t> </a:t>
            </a:r>
            <a:r>
              <a:rPr lang="en-US" dirty="0" err="1"/>
              <a:t>quốc</a:t>
            </a:r>
            <a:r>
              <a:rPr lang="en-US" dirty="0"/>
              <a:t> </a:t>
            </a:r>
            <a:r>
              <a:rPr lang="en-US" dirty="0" err="1"/>
              <a:t>gia</a:t>
            </a:r>
            <a:r>
              <a:rPr lang="en-US" dirty="0"/>
              <a:t> </a:t>
            </a:r>
            <a:r>
              <a:rPr lang="en-US" dirty="0" err="1"/>
              <a:t>trên</a:t>
            </a:r>
            <a:r>
              <a:rPr lang="en-US" dirty="0"/>
              <a:t> </a:t>
            </a:r>
            <a:r>
              <a:rPr lang="en-US" dirty="0" err="1"/>
              <a:t>thế</a:t>
            </a:r>
            <a:r>
              <a:rPr lang="en-US" dirty="0"/>
              <a:t> </a:t>
            </a:r>
            <a:r>
              <a:rPr lang="en-US" dirty="0" err="1"/>
              <a:t>giới</a:t>
            </a:r>
            <a:r>
              <a:rPr lang="en-US" dirty="0"/>
              <a:t> </a:t>
            </a:r>
            <a:r>
              <a:rPr lang="en-US" dirty="0" err="1"/>
              <a:t>và</a:t>
            </a:r>
            <a:r>
              <a:rPr lang="en-US" dirty="0"/>
              <a:t> </a:t>
            </a:r>
            <a:r>
              <a:rPr lang="en-US" dirty="0" err="1"/>
              <a:t>Việt</a:t>
            </a:r>
            <a:r>
              <a:rPr lang="en-US" dirty="0"/>
              <a:t> Nam</a:t>
            </a:r>
            <a:endParaRPr lang="vi-VN" dirty="0"/>
          </a:p>
          <a:p>
            <a:pPr marL="285750" indent="-285750">
              <a:buFont typeface="Arial" panose="020B0604020202020204" pitchFamily="34" charset="0"/>
              <a:buChar char="•"/>
            </a:pPr>
            <a:r>
              <a:rPr lang="vi-VN" b="1" dirty="0"/>
              <a:t>Thời gian </a:t>
            </a:r>
            <a:r>
              <a:rPr lang="vi-VN" dirty="0"/>
              <a:t>:</a:t>
            </a:r>
            <a:r>
              <a:rPr lang="en-US"/>
              <a:t>1975 </a:t>
            </a:r>
            <a:r>
              <a:rPr lang="en-US" smtClean="0"/>
              <a:t>– 2019 </a:t>
            </a:r>
            <a:r>
              <a:rPr lang="vi-VN" dirty="0"/>
              <a:t/>
            </a:r>
            <a:br>
              <a:rPr lang="vi-VN" dirty="0"/>
            </a:br>
            <a:endParaRPr lang="en-US" dirty="0">
              <a:solidFill>
                <a:schemeClr val="tx1">
                  <a:lumMod val="85000"/>
                  <a:lumOff val="15000"/>
                </a:schemeClr>
              </a:solidFill>
              <a:latin typeface="+mn-lt"/>
            </a:endParaRPr>
          </a:p>
        </p:txBody>
      </p:sp>
      <p:pic>
        <p:nvPicPr>
          <p:cNvPr id="14" name="Picture 13">
            <a:extLst>
              <a:ext uri="{FF2B5EF4-FFF2-40B4-BE49-F238E27FC236}">
                <a16:creationId xmlns="" xmlns:a16="http://schemas.microsoft.com/office/drawing/2014/main" id="{CC9B0B7A-5189-4F9D-917E-99E5D9D970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668946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1000"/>
                                        <p:tgtEl>
                                          <p:spTgt spid="27"/>
                                        </p:tgtEl>
                                      </p:cBhvr>
                                    </p:animEffect>
                                    <p:anim calcmode="lin" valueType="num">
                                      <p:cBhvr>
                                        <p:cTn id="52" dur="1000" fill="hold"/>
                                        <p:tgtEl>
                                          <p:spTgt spid="27"/>
                                        </p:tgtEl>
                                        <p:attrNameLst>
                                          <p:attrName>ppt_x</p:attrName>
                                        </p:attrNameLst>
                                      </p:cBhvr>
                                      <p:tavLst>
                                        <p:tav tm="0">
                                          <p:val>
                                            <p:strVal val="#ppt_x"/>
                                          </p:val>
                                        </p:tav>
                                        <p:tav tm="100000">
                                          <p:val>
                                            <p:strVal val="#ppt_x"/>
                                          </p:val>
                                        </p:tav>
                                      </p:tavLst>
                                    </p:anim>
                                    <p:anim calcmode="lin" valueType="num">
                                      <p:cBhvr>
                                        <p:cTn id="53" dur="1000" fill="hold"/>
                                        <p:tgtEl>
                                          <p:spTgt spid="2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
                                          </p:val>
                                        </p:tav>
                                        <p:tav tm="100000">
                                          <p:val>
                                            <p:strVal val="#ppt_x"/>
                                          </p:val>
                                        </p:tav>
                                      </p:tavLst>
                                    </p:anim>
                                    <p:anim calcmode="lin" valueType="num">
                                      <p:cBhvr>
                                        <p:cTn id="5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1" nodeType="clickEffect">
                                  <p:stCondLst>
                                    <p:cond delay="0"/>
                                  </p:stCondLst>
                                  <p:childTnLst>
                                    <p:set>
                                      <p:cBhvr>
                                        <p:cTn id="62" dur="1" fill="hold">
                                          <p:stCondLst>
                                            <p:cond delay="0"/>
                                          </p:stCondLst>
                                        </p:cTn>
                                        <p:tgtEl>
                                          <p:spTgt spid="22"/>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23"/>
                                        </p:tgtEl>
                                        <p:attrNameLst>
                                          <p:attrName>style.visibility</p:attrName>
                                        </p:attrNameLst>
                                      </p:cBhvr>
                                      <p:to>
                                        <p:strVal val="hidden"/>
                                      </p:to>
                                    </p:set>
                                  </p:childTnLst>
                                </p:cTn>
                              </p:par>
                              <p:par>
                                <p:cTn id="65" presetID="1" presetClass="exit" presetSubtype="0" fill="hold" grpId="1" nodeType="withEffect">
                                  <p:stCondLst>
                                    <p:cond delay="0"/>
                                  </p:stCondLst>
                                  <p:childTnLst>
                                    <p:set>
                                      <p:cBhvr>
                                        <p:cTn id="66" dur="1" fill="hold">
                                          <p:stCondLst>
                                            <p:cond delay="0"/>
                                          </p:stCondLst>
                                        </p:cTn>
                                        <p:tgtEl>
                                          <p:spTgt spid="2"/>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3"/>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4"/>
                                        </p:tgtEl>
                                        <p:attrNameLst>
                                          <p:attrName>style.visibility</p:attrName>
                                        </p:attrNameLst>
                                      </p:cBhvr>
                                      <p:to>
                                        <p:strVal val="hidden"/>
                                      </p:to>
                                    </p:set>
                                  </p:childTnLst>
                                </p:cTn>
                              </p:par>
                              <p:par>
                                <p:cTn id="71" presetID="1" presetClass="exit" presetSubtype="0" fill="hold" grpId="1" nodeType="withEffect">
                                  <p:stCondLst>
                                    <p:cond delay="0"/>
                                  </p:stCondLst>
                                  <p:childTnLst>
                                    <p:set>
                                      <p:cBhvr>
                                        <p:cTn id="72" dur="1" fill="hold">
                                          <p:stCondLst>
                                            <p:cond delay="0"/>
                                          </p:stCondLst>
                                        </p:cTn>
                                        <p:tgtEl>
                                          <p:spTgt spid="25"/>
                                        </p:tgtEl>
                                        <p:attrNameLst>
                                          <p:attrName>style.visibility</p:attrName>
                                        </p:attrNameLst>
                                      </p:cBhvr>
                                      <p:to>
                                        <p:strVal val="hidden"/>
                                      </p:to>
                                    </p:set>
                                  </p:childTnLst>
                                </p:cTn>
                              </p:par>
                              <p:par>
                                <p:cTn id="73" presetID="1" presetClass="exit"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26"/>
                                        </p:tgtEl>
                                        <p:attrNameLst>
                                          <p:attrName>style.visibility</p:attrName>
                                        </p:attrNameLst>
                                      </p:cBhvr>
                                      <p:to>
                                        <p:strVal val="hidden"/>
                                      </p:to>
                                    </p:set>
                                  </p:childTnLst>
                                </p:cTn>
                              </p:par>
                              <p:par>
                                <p:cTn id="77" presetID="1" presetClass="exit" presetSubtype="0" fill="hold" grpId="1" nodeType="withEffect">
                                  <p:stCondLst>
                                    <p:cond delay="0"/>
                                  </p:stCondLst>
                                  <p:childTnLst>
                                    <p:set>
                                      <p:cBhvr>
                                        <p:cTn id="78" dur="1" fill="hold">
                                          <p:stCondLst>
                                            <p:cond delay="0"/>
                                          </p:stCondLst>
                                        </p:cTn>
                                        <p:tgtEl>
                                          <p:spTgt spid="27"/>
                                        </p:tgtEl>
                                        <p:attrNameLst>
                                          <p:attrName>style.visibility</p:attrName>
                                        </p:attrNameLst>
                                      </p:cBhvr>
                                      <p:to>
                                        <p:strVal val="hidden"/>
                                      </p:to>
                                    </p:set>
                                  </p:childTnLst>
                                </p:cTn>
                              </p:par>
                              <p:par>
                                <p:cTn id="79" presetID="1" presetClass="exit" presetSubtype="0" fill="hold" grpId="1" nodeType="withEffect">
                                  <p:stCondLst>
                                    <p:cond delay="0"/>
                                  </p:stCondLst>
                                  <p:childTnLst>
                                    <p:set>
                                      <p:cBhvr>
                                        <p:cTn id="80" dur="1" fill="hold">
                                          <p:stCondLst>
                                            <p:cond delay="0"/>
                                          </p:stCondLst>
                                        </p:cTn>
                                        <p:tgtEl>
                                          <p:spTgt spid="5"/>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0"/>
                                          </p:stCondLst>
                                        </p:cTn>
                                        <p:tgtEl>
                                          <p:spTgt spid="9"/>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0"/>
                                          </p:stCondLst>
                                        </p:cTn>
                                        <p:tgtEl>
                                          <p:spTgt spid="19">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9" grpId="0" build="p"/>
      <p:bldP spid="22" grpId="0"/>
      <p:bldP spid="22" grpId="1"/>
      <p:bldP spid="23" grpId="0" animBg="1"/>
      <p:bldP spid="23" grpId="1" animBg="1"/>
      <p:bldP spid="24" grpId="0"/>
      <p:bldP spid="24" grpId="1"/>
      <p:bldP spid="25" grpId="0" animBg="1"/>
      <p:bldP spid="25" grpId="1" animBg="1"/>
      <p:bldP spid="26" grpId="0"/>
      <p:bldP spid="26" grpId="1"/>
      <p:bldP spid="27" grpId="0" animBg="1"/>
      <p:bldP spid="27" grpId="1" animBg="1"/>
      <p:bldP spid="2" grpId="0"/>
      <p:bldP spid="2" grpId="1"/>
      <p:bldP spid="3" grpId="0"/>
      <p:bldP spid="3" grpId="1"/>
      <p:bldP spid="4" grpId="0"/>
      <p:bldP spid="4" grpId="1"/>
      <p:bldP spid="5" grpId="0"/>
      <p:bldP spid="5"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595B98-6043-45ED-8320-95A584C46634}"/>
              </a:ext>
            </a:extLst>
          </p:cNvPr>
          <p:cNvSpPr>
            <a:spLocks noGrp="1"/>
          </p:cNvSpPr>
          <p:nvPr>
            <p:ph type="title"/>
          </p:nvPr>
        </p:nvSpPr>
        <p:spPr/>
        <p:txBody>
          <a:bodyPr/>
          <a:lstStyle/>
          <a:p>
            <a:r>
              <a:rPr lang="en-US" b="1" dirty="0">
                <a:latin typeface="+mn-lt"/>
              </a:rPr>
              <a:t>Ph</a:t>
            </a:r>
            <a:r>
              <a:rPr lang="vi-VN" b="1" dirty="0">
                <a:latin typeface="+mn-lt"/>
              </a:rPr>
              <a:t>ư</a:t>
            </a:r>
            <a:r>
              <a:rPr lang="en-US" b="1" dirty="0" err="1">
                <a:latin typeface="+mn-lt"/>
              </a:rPr>
              <a:t>ơng</a:t>
            </a:r>
            <a:r>
              <a:rPr lang="en-US" b="1" dirty="0">
                <a:latin typeface="+mn-lt"/>
              </a:rPr>
              <a:t> </a:t>
            </a:r>
            <a:r>
              <a:rPr lang="en-US" b="1" dirty="0" err="1">
                <a:latin typeface="+mn-lt"/>
              </a:rPr>
              <a:t>pháp</a:t>
            </a:r>
            <a:r>
              <a:rPr lang="en-US" b="1" dirty="0">
                <a:latin typeface="+mn-lt"/>
              </a:rPr>
              <a:t> </a:t>
            </a:r>
            <a:r>
              <a:rPr lang="en-US" b="1" dirty="0" err="1">
                <a:latin typeface="+mn-lt"/>
              </a:rPr>
              <a:t>và</a:t>
            </a:r>
            <a:r>
              <a:rPr lang="en-US" b="1" dirty="0">
                <a:latin typeface="+mn-lt"/>
              </a:rPr>
              <a:t> </a:t>
            </a:r>
            <a:r>
              <a:rPr lang="en-US" b="1" dirty="0" err="1">
                <a:latin typeface="+mn-lt"/>
              </a:rPr>
              <a:t>đóng</a:t>
            </a:r>
            <a:r>
              <a:rPr lang="en-US" b="1" dirty="0">
                <a:latin typeface="+mn-lt"/>
              </a:rPr>
              <a:t> </a:t>
            </a:r>
            <a:r>
              <a:rPr lang="en-US" b="1" dirty="0" err="1">
                <a:latin typeface="+mn-lt"/>
              </a:rPr>
              <a:t>góp</a:t>
            </a:r>
            <a:r>
              <a:rPr lang="en-US" b="1" dirty="0">
                <a:latin typeface="+mn-lt"/>
              </a:rPr>
              <a:t> </a:t>
            </a:r>
            <a:r>
              <a:rPr lang="en-US" b="1" dirty="0" err="1">
                <a:latin typeface="+mn-lt"/>
              </a:rPr>
              <a:t>của</a:t>
            </a:r>
            <a:r>
              <a:rPr lang="en-US" b="1" dirty="0">
                <a:latin typeface="+mn-lt"/>
              </a:rPr>
              <a:t> </a:t>
            </a:r>
            <a:r>
              <a:rPr lang="en-US" b="1" dirty="0" err="1">
                <a:latin typeface="+mn-lt"/>
              </a:rPr>
              <a:t>nghiên</a:t>
            </a:r>
            <a:r>
              <a:rPr lang="en-US" b="1" dirty="0">
                <a:latin typeface="+mn-lt"/>
              </a:rPr>
              <a:t> </a:t>
            </a:r>
            <a:r>
              <a:rPr lang="en-US" b="1" dirty="0" err="1">
                <a:latin typeface="+mn-lt"/>
              </a:rPr>
              <a:t>cứu</a:t>
            </a:r>
            <a:r>
              <a:rPr lang="en-US" b="1" dirty="0">
                <a:latin typeface="+mn-lt"/>
              </a:rPr>
              <a:t>.</a:t>
            </a:r>
          </a:p>
        </p:txBody>
      </p:sp>
      <p:sp>
        <p:nvSpPr>
          <p:cNvPr id="3" name="Text Placeholder 2">
            <a:extLst>
              <a:ext uri="{FF2B5EF4-FFF2-40B4-BE49-F238E27FC236}">
                <a16:creationId xmlns="" xmlns:a16="http://schemas.microsoft.com/office/drawing/2014/main" id="{A1AE66B0-BBC6-4423-BDCC-92D408B7025F}"/>
              </a:ext>
            </a:extLst>
          </p:cNvPr>
          <p:cNvSpPr>
            <a:spLocks noGrp="1"/>
          </p:cNvSpPr>
          <p:nvPr>
            <p:ph type="body" idx="1"/>
          </p:nvPr>
        </p:nvSpPr>
        <p:spPr>
          <a:xfrm>
            <a:off x="370475" y="2636044"/>
            <a:ext cx="8460000" cy="2128755"/>
          </a:xfrm>
        </p:spPr>
        <p:txBody>
          <a:bodyPr/>
          <a:lstStyle/>
          <a:p>
            <a:pPr marL="114298" indent="0">
              <a:buNone/>
            </a:pPr>
            <a:r>
              <a:rPr lang="en-US" b="1" dirty="0" err="1">
                <a:latin typeface="+mn-lt"/>
              </a:rPr>
              <a:t>Đóng</a:t>
            </a:r>
            <a:r>
              <a:rPr lang="en-US" b="1" dirty="0">
                <a:latin typeface="+mn-lt"/>
              </a:rPr>
              <a:t> </a:t>
            </a:r>
            <a:r>
              <a:rPr lang="en-US" b="1" dirty="0" err="1">
                <a:latin typeface="+mn-lt"/>
              </a:rPr>
              <a:t>góp</a:t>
            </a:r>
            <a:r>
              <a:rPr lang="en-US" b="1" dirty="0">
                <a:latin typeface="+mn-lt"/>
              </a:rPr>
              <a:t>:</a:t>
            </a:r>
          </a:p>
          <a:p>
            <a:pPr fontAlgn="base"/>
            <a:r>
              <a:rPr lang="vi-VN" sz="1400" dirty="0">
                <a:latin typeface="+mn-lt"/>
              </a:rPr>
              <a:t>Làm rõ cơ sở lý luận và cơ sở thực tiễn về nợ nước ngoài, nguyên nhân, vai trò, tác động của nợ nước ngoài đến phát triển kinh tế.</a:t>
            </a:r>
          </a:p>
          <a:p>
            <a:pPr fontAlgn="base"/>
            <a:r>
              <a:rPr lang="vi-VN" sz="1400" dirty="0">
                <a:latin typeface="+mn-lt"/>
              </a:rPr>
              <a:t>Phân tích thực trạng nợ nước ngoài tại Việt Nam.</a:t>
            </a:r>
          </a:p>
          <a:p>
            <a:pPr fontAlgn="base"/>
            <a:r>
              <a:rPr lang="vi-VN" sz="1400" dirty="0">
                <a:latin typeface="+mn-lt"/>
              </a:rPr>
              <a:t>Đưa ra hàm ý chính sách cho việc vay nợ nước ngoài</a:t>
            </a:r>
            <a:r>
              <a:rPr lang="en-US" sz="1400" dirty="0">
                <a:latin typeface="+mn-lt"/>
              </a:rPr>
              <a:t> </a:t>
            </a:r>
            <a:r>
              <a:rPr lang="en-US" sz="1400" dirty="0" err="1">
                <a:latin typeface="+mn-lt"/>
              </a:rPr>
              <a:t>của</a:t>
            </a:r>
            <a:r>
              <a:rPr lang="en-US" sz="1400" dirty="0">
                <a:latin typeface="+mn-lt"/>
              </a:rPr>
              <a:t> </a:t>
            </a:r>
            <a:r>
              <a:rPr lang="en-US" sz="1400" dirty="0" err="1">
                <a:latin typeface="+mn-lt"/>
              </a:rPr>
              <a:t>Việt</a:t>
            </a:r>
            <a:r>
              <a:rPr lang="en-US" sz="1400" dirty="0">
                <a:latin typeface="+mn-lt"/>
              </a:rPr>
              <a:t> Nam.</a:t>
            </a:r>
            <a:endParaRPr lang="vi-VN" sz="1400" dirty="0">
              <a:latin typeface="+mn-lt"/>
            </a:endParaRPr>
          </a:p>
          <a:p>
            <a:pPr marL="114298" indent="0">
              <a:buNone/>
            </a:pPr>
            <a:r>
              <a:rPr lang="en-US" dirty="0"/>
              <a:t> </a:t>
            </a:r>
          </a:p>
        </p:txBody>
      </p:sp>
      <p:sp>
        <p:nvSpPr>
          <p:cNvPr id="4" name="Subtitle 3">
            <a:extLst>
              <a:ext uri="{FF2B5EF4-FFF2-40B4-BE49-F238E27FC236}">
                <a16:creationId xmlns="" xmlns:a16="http://schemas.microsoft.com/office/drawing/2014/main" id="{40B070FE-0FBB-4C43-8178-2646D7CD0A2D}"/>
              </a:ext>
            </a:extLst>
          </p:cNvPr>
          <p:cNvSpPr>
            <a:spLocks noGrp="1"/>
          </p:cNvSpPr>
          <p:nvPr>
            <p:ph type="subTitle" idx="2"/>
          </p:nvPr>
        </p:nvSpPr>
        <p:spPr>
          <a:xfrm>
            <a:off x="370483" y="1220380"/>
            <a:ext cx="8460000" cy="1579969"/>
          </a:xfrm>
        </p:spPr>
        <p:txBody>
          <a:bodyPr/>
          <a:lstStyle/>
          <a:p>
            <a:r>
              <a:rPr lang="en-US" b="1" dirty="0"/>
              <a:t>Ph</a:t>
            </a:r>
            <a:r>
              <a:rPr lang="vi-VN" b="1" dirty="0"/>
              <a:t>ư</a:t>
            </a:r>
            <a:r>
              <a:rPr lang="en-US" b="1" dirty="0" err="1"/>
              <a:t>ơng</a:t>
            </a:r>
            <a:r>
              <a:rPr lang="en-US" b="1" dirty="0"/>
              <a:t> </a:t>
            </a:r>
            <a:r>
              <a:rPr lang="en-US" b="1" dirty="0" err="1"/>
              <a:t>pháp</a:t>
            </a:r>
            <a:r>
              <a:rPr lang="en-US" b="1" dirty="0"/>
              <a:t>: </a:t>
            </a:r>
          </a:p>
        </p:txBody>
      </p:sp>
      <p:graphicFrame>
        <p:nvGraphicFramePr>
          <p:cNvPr id="5" name="Diagram 4">
            <a:extLst>
              <a:ext uri="{FF2B5EF4-FFF2-40B4-BE49-F238E27FC236}">
                <a16:creationId xmlns="" xmlns:a16="http://schemas.microsoft.com/office/drawing/2014/main" id="{DBA08321-D622-4730-AF5E-3EEBC14A6040}"/>
              </a:ext>
            </a:extLst>
          </p:cNvPr>
          <p:cNvGraphicFramePr/>
          <p:nvPr>
            <p:extLst>
              <p:ext uri="{D42A27DB-BD31-4B8C-83A1-F6EECF244321}">
                <p14:modId xmlns:p14="http://schemas.microsoft.com/office/powerpoint/2010/main" val="2402112732"/>
              </p:ext>
            </p:extLst>
          </p:nvPr>
        </p:nvGraphicFramePr>
        <p:xfrm>
          <a:off x="1416843" y="1678781"/>
          <a:ext cx="6505575" cy="721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 xmlns:a16="http://schemas.microsoft.com/office/drawing/2014/main" id="{25B57508-B7F1-435E-9AE3-D7C60A9493F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3777853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F4E438-591C-481B-8EE1-8FB8DDD969A2}"/>
              </a:ext>
            </a:extLst>
          </p:cNvPr>
          <p:cNvSpPr>
            <a:spLocks noGrp="1"/>
          </p:cNvSpPr>
          <p:nvPr>
            <p:ph type="title"/>
          </p:nvPr>
        </p:nvSpPr>
        <p:spPr>
          <a:xfrm>
            <a:off x="1" y="0"/>
            <a:ext cx="3779044" cy="5143499"/>
          </a:xfrm>
          <a:solidFill>
            <a:schemeClr val="accent3">
              <a:lumMod val="75000"/>
            </a:schemeClr>
          </a:solidFill>
        </p:spPr>
        <p:txBody>
          <a:bodyPr/>
          <a:lstStyle/>
          <a:p>
            <a:endParaRPr lang="en-US" dirty="0"/>
          </a:p>
        </p:txBody>
      </p:sp>
      <p:grpSp>
        <p:nvGrpSpPr>
          <p:cNvPr id="3" name="Group 2">
            <a:extLst>
              <a:ext uri="{FF2B5EF4-FFF2-40B4-BE49-F238E27FC236}">
                <a16:creationId xmlns="" xmlns:a16="http://schemas.microsoft.com/office/drawing/2014/main" id="{647891E7-8142-4C1E-9B8C-DB13647F836B}"/>
              </a:ext>
            </a:extLst>
          </p:cNvPr>
          <p:cNvGrpSpPr/>
          <p:nvPr/>
        </p:nvGrpSpPr>
        <p:grpSpPr>
          <a:xfrm>
            <a:off x="177697" y="1005439"/>
            <a:ext cx="2997204" cy="1332396"/>
            <a:chOff x="2722771" y="324558"/>
            <a:chExt cx="1579568" cy="1332396"/>
          </a:xfrm>
          <a:solidFill>
            <a:schemeClr val="accent3">
              <a:lumMod val="60000"/>
              <a:lumOff val="40000"/>
            </a:schemeClr>
          </a:solidFill>
        </p:grpSpPr>
        <p:sp>
          <p:nvSpPr>
            <p:cNvPr id="4" name="Rectangle: Rounded Corners 3">
              <a:extLst>
                <a:ext uri="{FF2B5EF4-FFF2-40B4-BE49-F238E27FC236}">
                  <a16:creationId xmlns="" xmlns:a16="http://schemas.microsoft.com/office/drawing/2014/main" id="{C5DEB484-2A68-44CF-8DB7-8D7A4A5D69AF}"/>
                </a:ext>
              </a:extLst>
            </p:cNvPr>
            <p:cNvSpPr/>
            <p:nvPr/>
          </p:nvSpPr>
          <p:spPr>
            <a:xfrm>
              <a:off x="2722771" y="324558"/>
              <a:ext cx="1579568" cy="1332396"/>
            </a:xfrm>
            <a:prstGeom prst="roundRect">
              <a:avLst/>
            </a:prstGeom>
            <a:grpFill/>
          </p:spPr>
          <p:style>
            <a:lnRef idx="2">
              <a:schemeClr val="lt1">
                <a:hueOff val="0"/>
                <a:satOff val="0"/>
                <a:lumOff val="0"/>
                <a:alphaOff val="0"/>
              </a:schemeClr>
            </a:lnRef>
            <a:fillRef idx="1">
              <a:schemeClr val="accent3">
                <a:shade val="50000"/>
                <a:hueOff val="0"/>
                <a:satOff val="0"/>
                <a:lumOff val="0"/>
                <a:alphaOff val="0"/>
              </a:schemeClr>
            </a:fillRef>
            <a:effectRef idx="0">
              <a:schemeClr val="accent3">
                <a:shade val="50000"/>
                <a:hueOff val="0"/>
                <a:satOff val="0"/>
                <a:lumOff val="0"/>
                <a:alphaOff val="0"/>
              </a:schemeClr>
            </a:effectRef>
            <a:fontRef idx="minor">
              <a:schemeClr val="lt1"/>
            </a:fontRef>
          </p:style>
        </p:sp>
        <p:sp>
          <p:nvSpPr>
            <p:cNvPr id="5" name="Rectangle: Rounded Corners 4">
              <a:extLst>
                <a:ext uri="{FF2B5EF4-FFF2-40B4-BE49-F238E27FC236}">
                  <a16:creationId xmlns="" xmlns:a16="http://schemas.microsoft.com/office/drawing/2014/main" id="{A9717DC8-FED4-4E76-A5A9-546EFD155EF6}"/>
                </a:ext>
              </a:extLst>
            </p:cNvPr>
            <p:cNvSpPr txBox="1"/>
            <p:nvPr/>
          </p:nvSpPr>
          <p:spPr>
            <a:xfrm>
              <a:off x="2787813" y="389600"/>
              <a:ext cx="1449484" cy="120231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600" b="1" kern="1200" dirty="0">
                  <a:solidFill>
                    <a:schemeClr val="tx1"/>
                  </a:solidFill>
                </a:rPr>
                <a:t>CH</a:t>
              </a:r>
              <a:r>
                <a:rPr lang="vi-VN" sz="1600" b="1" kern="1200" dirty="0">
                  <a:solidFill>
                    <a:schemeClr val="tx1"/>
                  </a:solidFill>
                </a:rPr>
                <a:t>Ư</a:t>
              </a:r>
              <a:r>
                <a:rPr lang="en-US" sz="1600" b="1" kern="1200" dirty="0">
                  <a:solidFill>
                    <a:schemeClr val="tx1"/>
                  </a:solidFill>
                </a:rPr>
                <a:t>ƠNG 1: CƠ SỞ LÝ LUẬN VỀ NỢ N</a:t>
              </a:r>
              <a:r>
                <a:rPr lang="vi-VN" sz="1600" b="1" kern="1200" dirty="0">
                  <a:solidFill>
                    <a:schemeClr val="tx1"/>
                  </a:solidFill>
                </a:rPr>
                <a:t>Ư</a:t>
              </a:r>
              <a:r>
                <a:rPr lang="en-US" sz="1600" b="1" kern="1200" dirty="0">
                  <a:solidFill>
                    <a:schemeClr val="tx1"/>
                  </a:solidFill>
                </a:rPr>
                <a:t>ỚC NGOÀI</a:t>
              </a:r>
            </a:p>
          </p:txBody>
        </p:sp>
      </p:grpSp>
      <p:sp>
        <p:nvSpPr>
          <p:cNvPr id="6" name="Subtitle 3">
            <a:extLst>
              <a:ext uri="{FF2B5EF4-FFF2-40B4-BE49-F238E27FC236}">
                <a16:creationId xmlns="" xmlns:a16="http://schemas.microsoft.com/office/drawing/2014/main" id="{8EB6CEBB-D469-43D4-B572-43479CC5EFED}"/>
              </a:ext>
            </a:extLst>
          </p:cNvPr>
          <p:cNvSpPr txBox="1">
            <a:spLocks/>
          </p:cNvSpPr>
          <p:nvPr/>
        </p:nvSpPr>
        <p:spPr>
          <a:xfrm>
            <a:off x="249134" y="2934631"/>
            <a:ext cx="3608586" cy="14087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Wingdings" pitchFamily="2" charset="2"/>
              <a:buChar char="§"/>
            </a:pPr>
            <a:r>
              <a:rPr lang="en-US" sz="2000" dirty="0" err="1">
                <a:solidFill>
                  <a:schemeClr val="bg1"/>
                </a:solidFill>
              </a:rPr>
              <a:t>Khái</a:t>
            </a:r>
            <a:r>
              <a:rPr lang="en-US" sz="2000" dirty="0">
                <a:solidFill>
                  <a:schemeClr val="bg1"/>
                </a:solidFill>
              </a:rPr>
              <a:t> </a:t>
            </a:r>
            <a:r>
              <a:rPr lang="en-US" sz="2000" dirty="0" err="1">
                <a:solidFill>
                  <a:schemeClr val="bg1"/>
                </a:solidFill>
              </a:rPr>
              <a:t>niệm</a:t>
            </a:r>
            <a:r>
              <a:rPr lang="en-US" sz="2000" dirty="0">
                <a:solidFill>
                  <a:schemeClr val="bg1"/>
                </a:solidFill>
              </a:rPr>
              <a:t> </a:t>
            </a:r>
          </a:p>
          <a:p>
            <a:pPr indent="-457200">
              <a:buFont typeface="Wingdings" pitchFamily="2" charset="2"/>
              <a:buChar char="§"/>
            </a:pPr>
            <a:r>
              <a:rPr lang="en-US" sz="2000" dirty="0" err="1">
                <a:solidFill>
                  <a:schemeClr val="bg1"/>
                </a:solidFill>
              </a:rPr>
              <a:t>Phân</a:t>
            </a:r>
            <a:r>
              <a:rPr lang="en-US" sz="2000" dirty="0">
                <a:solidFill>
                  <a:schemeClr val="bg1"/>
                </a:solidFill>
              </a:rPr>
              <a:t> </a:t>
            </a:r>
            <a:r>
              <a:rPr lang="en-US" sz="2000" dirty="0" err="1">
                <a:solidFill>
                  <a:schemeClr val="bg1"/>
                </a:solidFill>
              </a:rPr>
              <a:t>loại</a:t>
            </a:r>
            <a:r>
              <a:rPr lang="en-US" sz="2000" dirty="0">
                <a:solidFill>
                  <a:schemeClr val="bg1"/>
                </a:solidFill>
              </a:rPr>
              <a:t> </a:t>
            </a:r>
          </a:p>
          <a:p>
            <a:pPr indent="-457200">
              <a:buFont typeface="Wingdings" pitchFamily="2" charset="2"/>
              <a:buChar char="§"/>
            </a:pPr>
            <a:r>
              <a:rPr lang="en-US" sz="2000" dirty="0" err="1">
                <a:solidFill>
                  <a:schemeClr val="bg1"/>
                </a:solidFill>
              </a:rPr>
              <a:t>Vai</a:t>
            </a:r>
            <a:r>
              <a:rPr lang="en-US" sz="2000" dirty="0">
                <a:solidFill>
                  <a:schemeClr val="bg1"/>
                </a:solidFill>
              </a:rPr>
              <a:t> </a:t>
            </a:r>
            <a:r>
              <a:rPr lang="en-US" sz="2000" dirty="0" err="1">
                <a:solidFill>
                  <a:schemeClr val="bg1"/>
                </a:solidFill>
              </a:rPr>
              <a:t>trò</a:t>
            </a:r>
            <a:r>
              <a:rPr lang="en-US" sz="2000" dirty="0">
                <a:solidFill>
                  <a:schemeClr val="bg1"/>
                </a:solidFill>
              </a:rPr>
              <a:t> </a:t>
            </a:r>
          </a:p>
          <a:p>
            <a:pPr indent="-457200">
              <a:buFont typeface="Wingdings" pitchFamily="2" charset="2"/>
              <a:buChar char="§"/>
            </a:pPr>
            <a:r>
              <a:rPr lang="en-US" sz="2000" dirty="0" err="1">
                <a:solidFill>
                  <a:schemeClr val="bg1"/>
                </a:solidFill>
              </a:rPr>
              <a:t>Xác</a:t>
            </a:r>
            <a:r>
              <a:rPr lang="en-US" sz="2000" dirty="0">
                <a:solidFill>
                  <a:schemeClr val="bg1"/>
                </a:solidFill>
              </a:rPr>
              <a:t> </a:t>
            </a:r>
            <a:r>
              <a:rPr lang="en-US" sz="2000" dirty="0" err="1">
                <a:solidFill>
                  <a:schemeClr val="bg1"/>
                </a:solidFill>
              </a:rPr>
              <a:t>định</a:t>
            </a:r>
            <a:r>
              <a:rPr lang="en-US" sz="2000" dirty="0">
                <a:solidFill>
                  <a:schemeClr val="bg1"/>
                </a:solidFill>
              </a:rPr>
              <a:t> </a:t>
            </a:r>
            <a:r>
              <a:rPr lang="en-US" sz="2000" dirty="0" err="1">
                <a:solidFill>
                  <a:schemeClr val="bg1"/>
                </a:solidFill>
              </a:rPr>
              <a:t>mức</a:t>
            </a:r>
            <a:r>
              <a:rPr lang="en-US" sz="2000" dirty="0">
                <a:solidFill>
                  <a:schemeClr val="bg1"/>
                </a:solidFill>
              </a:rPr>
              <a:t> </a:t>
            </a:r>
            <a:r>
              <a:rPr lang="en-US" sz="2000" dirty="0" err="1">
                <a:solidFill>
                  <a:schemeClr val="bg1"/>
                </a:solidFill>
              </a:rPr>
              <a:t>độ</a:t>
            </a:r>
            <a:r>
              <a:rPr lang="en-US" sz="2000" dirty="0">
                <a:solidFill>
                  <a:schemeClr val="bg1"/>
                </a:solidFill>
              </a:rPr>
              <a:t> </a:t>
            </a:r>
          </a:p>
          <a:p>
            <a:endParaRPr lang="en-US" dirty="0"/>
          </a:p>
        </p:txBody>
      </p:sp>
      <p:pic>
        <p:nvPicPr>
          <p:cNvPr id="7" name="Picture 2" descr="Kết quả hình ảnh cho nợ nước ngoài">
            <a:extLst>
              <a:ext uri="{FF2B5EF4-FFF2-40B4-BE49-F238E27FC236}">
                <a16:creationId xmlns="" xmlns:a16="http://schemas.microsoft.com/office/drawing/2014/main" id="{5B83F270-A089-43B0-AE08-91CCDC687E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044" y="0"/>
            <a:ext cx="5364955" cy="51435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 xmlns:a16="http://schemas.microsoft.com/office/drawing/2014/main" id="{9D983460-9F54-4AFB-949A-69D50C0335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5318" y="0"/>
            <a:ext cx="795675" cy="590348"/>
          </a:xfrm>
          <a:prstGeom prst="rect">
            <a:avLst/>
          </a:prstGeom>
        </p:spPr>
      </p:pic>
    </p:spTree>
    <p:extLst>
      <p:ext uri="{BB962C8B-B14F-4D97-AF65-F5344CB8AC3E}">
        <p14:creationId xmlns:p14="http://schemas.microsoft.com/office/powerpoint/2010/main" val="2054506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6A6CF2-F256-4201-97E7-1B8CA1E4232C}"/>
              </a:ext>
            </a:extLst>
          </p:cNvPr>
          <p:cNvSpPr>
            <a:spLocks noGrp="1"/>
          </p:cNvSpPr>
          <p:nvPr>
            <p:ph type="title"/>
          </p:nvPr>
        </p:nvSpPr>
        <p:spPr/>
        <p:txBody>
          <a:bodyPr/>
          <a:lstStyle/>
          <a:p>
            <a:r>
              <a:rPr lang="en-US" b="1" dirty="0">
                <a:latin typeface="+mn-lt"/>
              </a:rPr>
              <a:t>1. </a:t>
            </a:r>
            <a:r>
              <a:rPr lang="en-US" b="1" dirty="0" err="1">
                <a:latin typeface="+mn-lt"/>
              </a:rPr>
              <a:t>Khái</a:t>
            </a:r>
            <a:r>
              <a:rPr lang="en-US" b="1" dirty="0">
                <a:latin typeface="+mn-lt"/>
              </a:rPr>
              <a:t> </a:t>
            </a:r>
            <a:r>
              <a:rPr lang="en-US" b="1" dirty="0" err="1">
                <a:latin typeface="+mn-lt"/>
              </a:rPr>
              <a:t>niệm</a:t>
            </a:r>
            <a:endParaRPr lang="en-US" b="1" dirty="0">
              <a:latin typeface="+mn-lt"/>
            </a:endParaRPr>
          </a:p>
        </p:txBody>
      </p:sp>
      <p:sp>
        <p:nvSpPr>
          <p:cNvPr id="3" name="Text Placeholder 2">
            <a:extLst>
              <a:ext uri="{FF2B5EF4-FFF2-40B4-BE49-F238E27FC236}">
                <a16:creationId xmlns="" xmlns:a16="http://schemas.microsoft.com/office/drawing/2014/main" id="{654332AE-00A0-44FF-89B6-E631BC912307}"/>
              </a:ext>
            </a:extLst>
          </p:cNvPr>
          <p:cNvSpPr>
            <a:spLocks noGrp="1"/>
          </p:cNvSpPr>
          <p:nvPr>
            <p:ph type="body" idx="1"/>
          </p:nvPr>
        </p:nvSpPr>
        <p:spPr>
          <a:xfrm>
            <a:off x="370483" y="1085850"/>
            <a:ext cx="8460000" cy="3943269"/>
          </a:xfrm>
        </p:spPr>
        <p:txBody>
          <a:bodyPr/>
          <a:lstStyle/>
          <a:p>
            <a:r>
              <a:rPr lang="vi-VN" dirty="0">
                <a:latin typeface="+mn-lt"/>
              </a:rPr>
              <a:t>“</a:t>
            </a:r>
            <a:r>
              <a:rPr lang="vi-VN" i="1" dirty="0">
                <a:latin typeface="+mn-lt"/>
              </a:rPr>
              <a:t>Nợ nước ngoài của quốc gia là số dư của mọi nghĩa vụ nợ hiện hành (không bao gồm nghĩa vụ nợ dự phòng) về trả gốc và lãi tại một thời điểm của các khoản vay nước ngoài của Việt Nam. Nợ nước ngoài của quốc gia bao gồm nợ nước ngoài của khu vực công và nợ nước ngoài của khu vực tư nhân”. </a:t>
            </a:r>
            <a:endParaRPr lang="en-US" i="1" dirty="0">
              <a:latin typeface="+mn-lt"/>
            </a:endParaRPr>
          </a:p>
          <a:p>
            <a:pPr marL="114298" indent="0" algn="r">
              <a:buNone/>
            </a:pPr>
            <a:r>
              <a:rPr lang="en-US" i="1" dirty="0"/>
              <a:t>(</a:t>
            </a:r>
            <a:r>
              <a:rPr lang="vi-VN" sz="1400" i="1" dirty="0">
                <a:latin typeface="+mn-lt"/>
              </a:rPr>
              <a:t>Nghị định số 134/2005/NĐ-CP ngày 01/11/2005 của Chính phủ</a:t>
            </a:r>
            <a:r>
              <a:rPr lang="en-US" sz="1400" i="1" dirty="0">
                <a:latin typeface="+mn-lt"/>
              </a:rPr>
              <a:t>)</a:t>
            </a:r>
          </a:p>
          <a:p>
            <a:pPr marL="114298" indent="0" algn="r">
              <a:buNone/>
            </a:pPr>
            <a:endParaRPr lang="en-US" sz="1400" i="1" dirty="0">
              <a:latin typeface="+mn-lt"/>
            </a:endParaRPr>
          </a:p>
          <a:p>
            <a:r>
              <a:rPr lang="vi-VN" i="1" dirty="0">
                <a:latin typeface="+mn-lt"/>
              </a:rPr>
              <a:t>“Tổng vay nợ nước ngoài là khối lượng nghĩa vụ nợ vào một thời điểm nào đó đã được giải ngân và chưa hoàn trả, được ghi nhận bằng hợp đồng giữa người cư trú về việc hoàn trả các khoản gốc cùng với lãi hoặc không lãi, hoặc về việc hoàn trả các khoản lãi cùng với gốc hoặc không cùng với các khoản gốc”</a:t>
            </a:r>
            <a:r>
              <a:rPr lang="vi-VN" dirty="0">
                <a:latin typeface="+mn-lt"/>
              </a:rPr>
              <a:t> </a:t>
            </a:r>
            <a:endParaRPr lang="en-US" dirty="0">
              <a:latin typeface="+mn-lt"/>
            </a:endParaRPr>
          </a:p>
          <a:p>
            <a:pPr marL="114298" indent="0" algn="r">
              <a:buNone/>
            </a:pPr>
            <a:r>
              <a:rPr lang="en-US" sz="1400" i="1" dirty="0">
                <a:latin typeface="+mn-lt"/>
              </a:rPr>
              <a:t>N</a:t>
            </a:r>
            <a:r>
              <a:rPr lang="vi-VN" sz="1400" i="1" dirty="0">
                <a:latin typeface="+mn-lt"/>
              </a:rPr>
              <a:t>gân hàng thế giới (WB)</a:t>
            </a:r>
            <a:endParaRPr lang="en-US" sz="1400" i="1" dirty="0">
              <a:latin typeface="+mn-lt"/>
            </a:endParaRPr>
          </a:p>
          <a:p>
            <a:pPr algn="r"/>
            <a:endParaRPr lang="en-US" dirty="0"/>
          </a:p>
          <a:p>
            <a:endParaRPr lang="en-US" sz="1400" dirty="0">
              <a:latin typeface="+mn-lt"/>
            </a:endParaRPr>
          </a:p>
        </p:txBody>
      </p:sp>
      <p:pic>
        <p:nvPicPr>
          <p:cNvPr id="4" name="Picture 3">
            <a:extLst>
              <a:ext uri="{FF2B5EF4-FFF2-40B4-BE49-F238E27FC236}">
                <a16:creationId xmlns="" xmlns:a16="http://schemas.microsoft.com/office/drawing/2014/main" id="{6B412AA3-F81D-4970-A630-5B6DA7B07F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695486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9B48FB7-6B8B-4C59-8EBE-874DB1D776A5}"/>
              </a:ext>
            </a:extLst>
          </p:cNvPr>
          <p:cNvSpPr>
            <a:spLocks noGrp="1"/>
          </p:cNvSpPr>
          <p:nvPr>
            <p:ph type="title"/>
          </p:nvPr>
        </p:nvSpPr>
        <p:spPr>
          <a:xfrm>
            <a:off x="342000" y="435687"/>
            <a:ext cx="8460000" cy="572700"/>
          </a:xfrm>
        </p:spPr>
        <p:txBody>
          <a:bodyPr/>
          <a:lstStyle/>
          <a:p>
            <a:r>
              <a:rPr lang="en-US" b="1" dirty="0" err="1">
                <a:latin typeface="+mn-lt"/>
              </a:rPr>
              <a:t>Phân</a:t>
            </a:r>
            <a:r>
              <a:rPr lang="en-US" b="1" dirty="0">
                <a:latin typeface="+mn-lt"/>
              </a:rPr>
              <a:t> </a:t>
            </a:r>
            <a:r>
              <a:rPr lang="en-US" b="1" dirty="0" err="1">
                <a:latin typeface="+mn-lt"/>
              </a:rPr>
              <a:t>loại</a:t>
            </a:r>
            <a:endParaRPr lang="en-US" b="1" dirty="0">
              <a:latin typeface="+mn-lt"/>
            </a:endParaRPr>
          </a:p>
        </p:txBody>
      </p:sp>
      <p:graphicFrame>
        <p:nvGraphicFramePr>
          <p:cNvPr id="5" name="Diagram 4">
            <a:extLst>
              <a:ext uri="{FF2B5EF4-FFF2-40B4-BE49-F238E27FC236}">
                <a16:creationId xmlns="" xmlns:a16="http://schemas.microsoft.com/office/drawing/2014/main" id="{1F03DF92-061B-4680-BDE8-D4A8822402E3}"/>
              </a:ext>
            </a:extLst>
          </p:cNvPr>
          <p:cNvGraphicFramePr/>
          <p:nvPr>
            <p:extLst>
              <p:ext uri="{D42A27DB-BD31-4B8C-83A1-F6EECF244321}">
                <p14:modId xmlns:p14="http://schemas.microsoft.com/office/powerpoint/2010/main" val="2994571576"/>
              </p:ext>
            </p:extLst>
          </p:nvPr>
        </p:nvGraphicFramePr>
        <p:xfrm>
          <a:off x="370475" y="1348400"/>
          <a:ext cx="8460000" cy="341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 xmlns:a16="http://schemas.microsoft.com/office/drawing/2014/main" id="{31CFCB0D-E935-4348-ADD0-AE0531B922C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266051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7E21CD-5C1A-4E27-A6AA-B5F89B7CFDC6}"/>
              </a:ext>
            </a:extLst>
          </p:cNvPr>
          <p:cNvSpPr>
            <a:spLocks noGrp="1"/>
          </p:cNvSpPr>
          <p:nvPr>
            <p:ph type="title"/>
          </p:nvPr>
        </p:nvSpPr>
        <p:spPr/>
        <p:txBody>
          <a:bodyPr/>
          <a:lstStyle/>
          <a:p>
            <a:r>
              <a:rPr lang="en-US" b="1" dirty="0" err="1">
                <a:latin typeface="+mn-lt"/>
              </a:rPr>
              <a:t>Vai</a:t>
            </a:r>
            <a:r>
              <a:rPr lang="en-US" b="1" dirty="0">
                <a:latin typeface="+mn-lt"/>
              </a:rPr>
              <a:t> </a:t>
            </a:r>
            <a:r>
              <a:rPr lang="en-US" b="1" dirty="0" err="1">
                <a:latin typeface="+mn-lt"/>
              </a:rPr>
              <a:t>trò</a:t>
            </a:r>
            <a:endParaRPr lang="en-US" b="1" dirty="0">
              <a:latin typeface="+mn-lt"/>
            </a:endParaRPr>
          </a:p>
        </p:txBody>
      </p:sp>
      <p:sp>
        <p:nvSpPr>
          <p:cNvPr id="12" name="六边形 2">
            <a:extLst>
              <a:ext uri="{FF2B5EF4-FFF2-40B4-BE49-F238E27FC236}">
                <a16:creationId xmlns="" xmlns:a16="http://schemas.microsoft.com/office/drawing/2014/main" id="{AAB3EA5A-9B12-42BC-8EB4-09A09B1EB9A8}"/>
              </a:ext>
            </a:extLst>
          </p:cNvPr>
          <p:cNvSpPr>
            <a:spLocks noGrp="1"/>
          </p:cNvSpPr>
          <p:nvPr>
            <p:ph type="body" idx="1"/>
          </p:nvPr>
        </p:nvSpPr>
        <p:spPr>
          <a:xfrm rot="5400000">
            <a:off x="860078" y="1838777"/>
            <a:ext cx="2690371" cy="2276022"/>
          </a:xfrm>
          <a:prstGeom prst="hexagon">
            <a:avLst/>
          </a:prstGeom>
          <a:blipFill rotWithShape="0">
            <a:blip r:embed="rId2"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bg1"/>
              </a:solidFill>
            </a:endParaRPr>
          </a:p>
        </p:txBody>
      </p:sp>
      <p:grpSp>
        <p:nvGrpSpPr>
          <p:cNvPr id="13" name="组合 9">
            <a:extLst>
              <a:ext uri="{FF2B5EF4-FFF2-40B4-BE49-F238E27FC236}">
                <a16:creationId xmlns="" xmlns:a16="http://schemas.microsoft.com/office/drawing/2014/main" id="{04C881CB-5557-4853-A8BB-85695CF91F83}"/>
              </a:ext>
            </a:extLst>
          </p:cNvPr>
          <p:cNvGrpSpPr/>
          <p:nvPr/>
        </p:nvGrpSpPr>
        <p:grpSpPr>
          <a:xfrm>
            <a:off x="3825140" y="2043853"/>
            <a:ext cx="4091879" cy="673008"/>
            <a:chOff x="5989051" y="2521209"/>
            <a:chExt cx="4091879" cy="673008"/>
          </a:xfrm>
        </p:grpSpPr>
        <p:sp>
          <p:nvSpPr>
            <p:cNvPr id="14" name="椭圆 10">
              <a:extLst>
                <a:ext uri="{FF2B5EF4-FFF2-40B4-BE49-F238E27FC236}">
                  <a16:creationId xmlns="" xmlns:a16="http://schemas.microsoft.com/office/drawing/2014/main" id="{CCD7A066-B46A-45B1-B2F1-FA8B95634329}"/>
                </a:ext>
              </a:extLst>
            </p:cNvPr>
            <p:cNvSpPr/>
            <p:nvPr/>
          </p:nvSpPr>
          <p:spPr>
            <a:xfrm>
              <a:off x="5989051" y="2521209"/>
              <a:ext cx="673008" cy="673008"/>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tx1">
                    <a:lumMod val="85000"/>
                    <a:lumOff val="15000"/>
                  </a:schemeClr>
                </a:solidFill>
              </a:endParaRPr>
            </a:p>
          </p:txBody>
        </p:sp>
        <p:grpSp>
          <p:nvGrpSpPr>
            <p:cNvPr id="15" name="Group 122">
              <a:extLst>
                <a:ext uri="{FF2B5EF4-FFF2-40B4-BE49-F238E27FC236}">
                  <a16:creationId xmlns="" xmlns:a16="http://schemas.microsoft.com/office/drawing/2014/main" id="{605CBF80-49BC-4293-881D-830F3D303BFA}"/>
                </a:ext>
              </a:extLst>
            </p:cNvPr>
            <p:cNvGrpSpPr/>
            <p:nvPr/>
          </p:nvGrpSpPr>
          <p:grpSpPr>
            <a:xfrm>
              <a:off x="6200043" y="2730713"/>
              <a:ext cx="251024" cy="254000"/>
              <a:chOff x="3500438" y="2252663"/>
              <a:chExt cx="401638" cy="406400"/>
            </a:xfrm>
            <a:solidFill>
              <a:schemeClr val="bg1"/>
            </a:solidFill>
          </p:grpSpPr>
          <p:sp>
            <p:nvSpPr>
              <p:cNvPr id="18" name="Freeform 85">
                <a:extLst>
                  <a:ext uri="{FF2B5EF4-FFF2-40B4-BE49-F238E27FC236}">
                    <a16:creationId xmlns="" xmlns:a16="http://schemas.microsoft.com/office/drawing/2014/main" id="{B606F9C9-7993-4B95-B6E5-BB3AED58B399}"/>
                  </a:ext>
                </a:extLst>
              </p:cNvPr>
              <p:cNvSpPr>
                <a:spLocks noEditPoints="1"/>
              </p:cNvSpPr>
              <p:nvPr/>
            </p:nvSpPr>
            <p:spPr bwMode="auto">
              <a:xfrm>
                <a:off x="3500438" y="2562225"/>
                <a:ext cx="401638" cy="96838"/>
              </a:xfrm>
              <a:custGeom>
                <a:avLst/>
                <a:gdLst>
                  <a:gd name="T0" fmla="*/ 184 w 190"/>
                  <a:gd name="T1" fmla="*/ 0 h 45"/>
                  <a:gd name="T2" fmla="*/ 5 w 190"/>
                  <a:gd name="T3" fmla="*/ 0 h 45"/>
                  <a:gd name="T4" fmla="*/ 0 w 190"/>
                  <a:gd name="T5" fmla="*/ 5 h 45"/>
                  <a:gd name="T6" fmla="*/ 0 w 190"/>
                  <a:gd name="T7" fmla="*/ 40 h 45"/>
                  <a:gd name="T8" fmla="*/ 5 w 190"/>
                  <a:gd name="T9" fmla="*/ 45 h 45"/>
                  <a:gd name="T10" fmla="*/ 184 w 190"/>
                  <a:gd name="T11" fmla="*/ 45 h 45"/>
                  <a:gd name="T12" fmla="*/ 190 w 190"/>
                  <a:gd name="T13" fmla="*/ 40 h 45"/>
                  <a:gd name="T14" fmla="*/ 190 w 190"/>
                  <a:gd name="T15" fmla="*/ 5 h 45"/>
                  <a:gd name="T16" fmla="*/ 184 w 190"/>
                  <a:gd name="T17" fmla="*/ 0 h 45"/>
                  <a:gd name="T18" fmla="*/ 172 w 190"/>
                  <a:gd name="T19" fmla="*/ 20 h 45"/>
                  <a:gd name="T20" fmla="*/ 168 w 190"/>
                  <a:gd name="T21" fmla="*/ 24 h 45"/>
                  <a:gd name="T22" fmla="*/ 130 w 190"/>
                  <a:gd name="T23" fmla="*/ 24 h 45"/>
                  <a:gd name="T24" fmla="*/ 126 w 190"/>
                  <a:gd name="T25" fmla="*/ 20 h 45"/>
                  <a:gd name="T26" fmla="*/ 126 w 190"/>
                  <a:gd name="T27" fmla="*/ 15 h 45"/>
                  <a:gd name="T28" fmla="*/ 130 w 190"/>
                  <a:gd name="T29" fmla="*/ 11 h 45"/>
                  <a:gd name="T30" fmla="*/ 168 w 190"/>
                  <a:gd name="T31" fmla="*/ 11 h 45"/>
                  <a:gd name="T32" fmla="*/ 172 w 190"/>
                  <a:gd name="T33" fmla="*/ 15 h 45"/>
                  <a:gd name="T34" fmla="*/ 172 w 190"/>
                  <a:gd name="T35" fmla="*/ 2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0" h="45">
                    <a:moveTo>
                      <a:pt x="184" y="0"/>
                    </a:moveTo>
                    <a:cubicBezTo>
                      <a:pt x="5" y="0"/>
                      <a:pt x="5" y="0"/>
                      <a:pt x="5" y="0"/>
                    </a:cubicBezTo>
                    <a:cubicBezTo>
                      <a:pt x="2" y="0"/>
                      <a:pt x="0" y="2"/>
                      <a:pt x="0" y="5"/>
                    </a:cubicBezTo>
                    <a:cubicBezTo>
                      <a:pt x="0" y="40"/>
                      <a:pt x="0" y="40"/>
                      <a:pt x="0" y="40"/>
                    </a:cubicBezTo>
                    <a:cubicBezTo>
                      <a:pt x="0" y="43"/>
                      <a:pt x="2" y="45"/>
                      <a:pt x="5" y="45"/>
                    </a:cubicBezTo>
                    <a:cubicBezTo>
                      <a:pt x="184" y="45"/>
                      <a:pt x="184" y="45"/>
                      <a:pt x="184" y="45"/>
                    </a:cubicBezTo>
                    <a:cubicBezTo>
                      <a:pt x="187" y="45"/>
                      <a:pt x="190" y="43"/>
                      <a:pt x="190" y="40"/>
                    </a:cubicBezTo>
                    <a:cubicBezTo>
                      <a:pt x="190" y="5"/>
                      <a:pt x="190" y="5"/>
                      <a:pt x="190" y="5"/>
                    </a:cubicBezTo>
                    <a:cubicBezTo>
                      <a:pt x="190" y="2"/>
                      <a:pt x="187" y="0"/>
                      <a:pt x="184" y="0"/>
                    </a:cubicBezTo>
                    <a:close/>
                    <a:moveTo>
                      <a:pt x="172" y="20"/>
                    </a:moveTo>
                    <a:cubicBezTo>
                      <a:pt x="172" y="22"/>
                      <a:pt x="171" y="24"/>
                      <a:pt x="168" y="24"/>
                    </a:cubicBezTo>
                    <a:cubicBezTo>
                      <a:pt x="130" y="24"/>
                      <a:pt x="130" y="24"/>
                      <a:pt x="130" y="24"/>
                    </a:cubicBezTo>
                    <a:cubicBezTo>
                      <a:pt x="128" y="24"/>
                      <a:pt x="126" y="22"/>
                      <a:pt x="126" y="20"/>
                    </a:cubicBezTo>
                    <a:cubicBezTo>
                      <a:pt x="126" y="15"/>
                      <a:pt x="126" y="15"/>
                      <a:pt x="126" y="15"/>
                    </a:cubicBezTo>
                    <a:cubicBezTo>
                      <a:pt x="126" y="13"/>
                      <a:pt x="128" y="11"/>
                      <a:pt x="130" y="11"/>
                    </a:cubicBezTo>
                    <a:cubicBezTo>
                      <a:pt x="168" y="11"/>
                      <a:pt x="168" y="11"/>
                      <a:pt x="168" y="11"/>
                    </a:cubicBezTo>
                    <a:cubicBezTo>
                      <a:pt x="171" y="11"/>
                      <a:pt x="172" y="13"/>
                      <a:pt x="172" y="15"/>
                    </a:cubicBezTo>
                    <a:lnTo>
                      <a:pt x="172" y="20"/>
                    </a:ln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19" name="Freeform 86">
                <a:extLst>
                  <a:ext uri="{FF2B5EF4-FFF2-40B4-BE49-F238E27FC236}">
                    <a16:creationId xmlns="" xmlns:a16="http://schemas.microsoft.com/office/drawing/2014/main" id="{102A0265-6F93-4DCD-9CF2-BE370E9A39A5}"/>
                  </a:ext>
                </a:extLst>
              </p:cNvPr>
              <p:cNvSpPr>
                <a:spLocks noEditPoints="1"/>
              </p:cNvSpPr>
              <p:nvPr/>
            </p:nvSpPr>
            <p:spPr bwMode="auto">
              <a:xfrm>
                <a:off x="3521076" y="2252663"/>
                <a:ext cx="358775" cy="282575"/>
              </a:xfrm>
              <a:custGeom>
                <a:avLst/>
                <a:gdLst>
                  <a:gd name="T0" fmla="*/ 162 w 169"/>
                  <a:gd name="T1" fmla="*/ 0 h 133"/>
                  <a:gd name="T2" fmla="*/ 7 w 169"/>
                  <a:gd name="T3" fmla="*/ 0 h 133"/>
                  <a:gd name="T4" fmla="*/ 0 w 169"/>
                  <a:gd name="T5" fmla="*/ 7 h 133"/>
                  <a:gd name="T6" fmla="*/ 0 w 169"/>
                  <a:gd name="T7" fmla="*/ 56 h 133"/>
                  <a:gd name="T8" fmla="*/ 0 w 169"/>
                  <a:gd name="T9" fmla="*/ 80 h 133"/>
                  <a:gd name="T10" fmla="*/ 0 w 169"/>
                  <a:gd name="T11" fmla="*/ 126 h 133"/>
                  <a:gd name="T12" fmla="*/ 7 w 169"/>
                  <a:gd name="T13" fmla="*/ 133 h 133"/>
                  <a:gd name="T14" fmla="*/ 162 w 169"/>
                  <a:gd name="T15" fmla="*/ 133 h 133"/>
                  <a:gd name="T16" fmla="*/ 169 w 169"/>
                  <a:gd name="T17" fmla="*/ 126 h 133"/>
                  <a:gd name="T18" fmla="*/ 169 w 169"/>
                  <a:gd name="T19" fmla="*/ 7 h 133"/>
                  <a:gd name="T20" fmla="*/ 162 w 169"/>
                  <a:gd name="T21" fmla="*/ 0 h 133"/>
                  <a:gd name="T22" fmla="*/ 159 w 169"/>
                  <a:gd name="T23" fmla="*/ 99 h 133"/>
                  <a:gd name="T24" fmla="*/ 152 w 169"/>
                  <a:gd name="T25" fmla="*/ 106 h 133"/>
                  <a:gd name="T26" fmla="*/ 17 w 169"/>
                  <a:gd name="T27" fmla="*/ 106 h 133"/>
                  <a:gd name="T28" fmla="*/ 10 w 169"/>
                  <a:gd name="T29" fmla="*/ 99 h 133"/>
                  <a:gd name="T30" fmla="*/ 10 w 169"/>
                  <a:gd name="T31" fmla="*/ 18 h 133"/>
                  <a:gd name="T32" fmla="*/ 17 w 169"/>
                  <a:gd name="T33" fmla="*/ 11 h 133"/>
                  <a:gd name="T34" fmla="*/ 152 w 169"/>
                  <a:gd name="T35" fmla="*/ 11 h 133"/>
                  <a:gd name="T36" fmla="*/ 159 w 169"/>
                  <a:gd name="T37" fmla="*/ 18 h 133"/>
                  <a:gd name="T38" fmla="*/ 159 w 169"/>
                  <a:gd name="T39" fmla="*/ 9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9" h="133">
                    <a:moveTo>
                      <a:pt x="162" y="0"/>
                    </a:moveTo>
                    <a:cubicBezTo>
                      <a:pt x="7" y="0"/>
                      <a:pt x="7" y="0"/>
                      <a:pt x="7" y="0"/>
                    </a:cubicBezTo>
                    <a:cubicBezTo>
                      <a:pt x="3" y="0"/>
                      <a:pt x="0" y="3"/>
                      <a:pt x="0" y="7"/>
                    </a:cubicBezTo>
                    <a:cubicBezTo>
                      <a:pt x="0" y="56"/>
                      <a:pt x="0" y="56"/>
                      <a:pt x="0" y="56"/>
                    </a:cubicBezTo>
                    <a:cubicBezTo>
                      <a:pt x="0" y="80"/>
                      <a:pt x="0" y="80"/>
                      <a:pt x="0" y="80"/>
                    </a:cubicBezTo>
                    <a:cubicBezTo>
                      <a:pt x="0" y="126"/>
                      <a:pt x="0" y="126"/>
                      <a:pt x="0" y="126"/>
                    </a:cubicBezTo>
                    <a:cubicBezTo>
                      <a:pt x="0" y="130"/>
                      <a:pt x="3" y="133"/>
                      <a:pt x="7" y="133"/>
                    </a:cubicBezTo>
                    <a:cubicBezTo>
                      <a:pt x="162" y="133"/>
                      <a:pt x="162" y="133"/>
                      <a:pt x="162" y="133"/>
                    </a:cubicBezTo>
                    <a:cubicBezTo>
                      <a:pt x="166" y="133"/>
                      <a:pt x="169" y="130"/>
                      <a:pt x="169" y="126"/>
                    </a:cubicBezTo>
                    <a:cubicBezTo>
                      <a:pt x="169" y="7"/>
                      <a:pt x="169" y="7"/>
                      <a:pt x="169" y="7"/>
                    </a:cubicBezTo>
                    <a:cubicBezTo>
                      <a:pt x="169" y="3"/>
                      <a:pt x="166" y="0"/>
                      <a:pt x="162" y="0"/>
                    </a:cubicBezTo>
                    <a:close/>
                    <a:moveTo>
                      <a:pt x="159" y="99"/>
                    </a:moveTo>
                    <a:cubicBezTo>
                      <a:pt x="159" y="103"/>
                      <a:pt x="156" y="106"/>
                      <a:pt x="152" y="106"/>
                    </a:cubicBezTo>
                    <a:cubicBezTo>
                      <a:pt x="17" y="106"/>
                      <a:pt x="17" y="106"/>
                      <a:pt x="17" y="106"/>
                    </a:cubicBezTo>
                    <a:cubicBezTo>
                      <a:pt x="13" y="106"/>
                      <a:pt x="10" y="103"/>
                      <a:pt x="10" y="99"/>
                    </a:cubicBezTo>
                    <a:cubicBezTo>
                      <a:pt x="10" y="18"/>
                      <a:pt x="10" y="18"/>
                      <a:pt x="10" y="18"/>
                    </a:cubicBezTo>
                    <a:cubicBezTo>
                      <a:pt x="10" y="14"/>
                      <a:pt x="13" y="11"/>
                      <a:pt x="17" y="11"/>
                    </a:cubicBezTo>
                    <a:cubicBezTo>
                      <a:pt x="152" y="11"/>
                      <a:pt x="152" y="11"/>
                      <a:pt x="152" y="11"/>
                    </a:cubicBezTo>
                    <a:cubicBezTo>
                      <a:pt x="156" y="11"/>
                      <a:pt x="159" y="14"/>
                      <a:pt x="159" y="18"/>
                    </a:cubicBezTo>
                    <a:cubicBezTo>
                      <a:pt x="159" y="99"/>
                      <a:pt x="159" y="99"/>
                      <a:pt x="159" y="99"/>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20" name="Freeform 87">
                <a:extLst>
                  <a:ext uri="{FF2B5EF4-FFF2-40B4-BE49-F238E27FC236}">
                    <a16:creationId xmlns="" xmlns:a16="http://schemas.microsoft.com/office/drawing/2014/main" id="{8B53AC98-417F-4455-AC9C-B2B5FFAE869D}"/>
                  </a:ext>
                </a:extLst>
              </p:cNvPr>
              <p:cNvSpPr/>
              <p:nvPr/>
            </p:nvSpPr>
            <p:spPr bwMode="auto">
              <a:xfrm>
                <a:off x="3565526" y="2301875"/>
                <a:ext cx="68263" cy="55563"/>
              </a:xfrm>
              <a:custGeom>
                <a:avLst/>
                <a:gdLst>
                  <a:gd name="T0" fmla="*/ 4 w 32"/>
                  <a:gd name="T1" fmla="*/ 26 h 26"/>
                  <a:gd name="T2" fmla="*/ 1 w 32"/>
                  <a:gd name="T3" fmla="*/ 24 h 26"/>
                  <a:gd name="T4" fmla="*/ 2 w 32"/>
                  <a:gd name="T5" fmla="*/ 18 h 26"/>
                  <a:gd name="T6" fmla="*/ 25 w 32"/>
                  <a:gd name="T7" fmla="*/ 1 h 26"/>
                  <a:gd name="T8" fmla="*/ 31 w 32"/>
                  <a:gd name="T9" fmla="*/ 2 h 26"/>
                  <a:gd name="T10" fmla="*/ 30 w 32"/>
                  <a:gd name="T11" fmla="*/ 8 h 26"/>
                  <a:gd name="T12" fmla="*/ 7 w 32"/>
                  <a:gd name="T13" fmla="*/ 25 h 26"/>
                  <a:gd name="T14" fmla="*/ 4 w 32"/>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26">
                    <a:moveTo>
                      <a:pt x="4" y="26"/>
                    </a:moveTo>
                    <a:cubicBezTo>
                      <a:pt x="3" y="26"/>
                      <a:pt x="2" y="25"/>
                      <a:pt x="1" y="24"/>
                    </a:cubicBezTo>
                    <a:cubicBezTo>
                      <a:pt x="0" y="22"/>
                      <a:pt x="0" y="20"/>
                      <a:pt x="2" y="18"/>
                    </a:cubicBezTo>
                    <a:cubicBezTo>
                      <a:pt x="25" y="1"/>
                      <a:pt x="25" y="1"/>
                      <a:pt x="25" y="1"/>
                    </a:cubicBezTo>
                    <a:cubicBezTo>
                      <a:pt x="27" y="0"/>
                      <a:pt x="30" y="0"/>
                      <a:pt x="31" y="2"/>
                    </a:cubicBezTo>
                    <a:cubicBezTo>
                      <a:pt x="32" y="4"/>
                      <a:pt x="32" y="6"/>
                      <a:pt x="30" y="8"/>
                    </a:cubicBezTo>
                    <a:cubicBezTo>
                      <a:pt x="7" y="25"/>
                      <a:pt x="7" y="25"/>
                      <a:pt x="7" y="25"/>
                    </a:cubicBezTo>
                    <a:cubicBezTo>
                      <a:pt x="6" y="25"/>
                      <a:pt x="5" y="26"/>
                      <a:pt x="4" y="26"/>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21" name="Freeform 88">
                <a:extLst>
                  <a:ext uri="{FF2B5EF4-FFF2-40B4-BE49-F238E27FC236}">
                    <a16:creationId xmlns="" xmlns:a16="http://schemas.microsoft.com/office/drawing/2014/main" id="{12B2D695-BB05-4E3F-917E-4CFA8D583395}"/>
                  </a:ext>
                </a:extLst>
              </p:cNvPr>
              <p:cNvSpPr/>
              <p:nvPr/>
            </p:nvSpPr>
            <p:spPr bwMode="auto">
              <a:xfrm>
                <a:off x="3570288" y="2311400"/>
                <a:ext cx="123825" cy="92075"/>
              </a:xfrm>
              <a:custGeom>
                <a:avLst/>
                <a:gdLst>
                  <a:gd name="T0" fmla="*/ 5 w 59"/>
                  <a:gd name="T1" fmla="*/ 44 h 44"/>
                  <a:gd name="T2" fmla="*/ 1 w 59"/>
                  <a:gd name="T3" fmla="*/ 42 h 44"/>
                  <a:gd name="T4" fmla="*/ 2 w 59"/>
                  <a:gd name="T5" fmla="*/ 36 h 44"/>
                  <a:gd name="T6" fmla="*/ 52 w 59"/>
                  <a:gd name="T7" fmla="*/ 1 h 44"/>
                  <a:gd name="T8" fmla="*/ 58 w 59"/>
                  <a:gd name="T9" fmla="*/ 2 h 44"/>
                  <a:gd name="T10" fmla="*/ 57 w 59"/>
                  <a:gd name="T11" fmla="*/ 8 h 44"/>
                  <a:gd name="T12" fmla="*/ 7 w 59"/>
                  <a:gd name="T13" fmla="*/ 43 h 44"/>
                  <a:gd name="T14" fmla="*/ 5 w 59"/>
                  <a:gd name="T15" fmla="*/ 44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4">
                    <a:moveTo>
                      <a:pt x="5" y="44"/>
                    </a:moveTo>
                    <a:cubicBezTo>
                      <a:pt x="3" y="44"/>
                      <a:pt x="2" y="43"/>
                      <a:pt x="1" y="42"/>
                    </a:cubicBezTo>
                    <a:cubicBezTo>
                      <a:pt x="0" y="40"/>
                      <a:pt x="0" y="37"/>
                      <a:pt x="2" y="36"/>
                    </a:cubicBezTo>
                    <a:cubicBezTo>
                      <a:pt x="52" y="1"/>
                      <a:pt x="52" y="1"/>
                      <a:pt x="52" y="1"/>
                    </a:cubicBezTo>
                    <a:cubicBezTo>
                      <a:pt x="54" y="0"/>
                      <a:pt x="56" y="0"/>
                      <a:pt x="58" y="2"/>
                    </a:cubicBezTo>
                    <a:cubicBezTo>
                      <a:pt x="59" y="4"/>
                      <a:pt x="59" y="7"/>
                      <a:pt x="57" y="8"/>
                    </a:cubicBezTo>
                    <a:cubicBezTo>
                      <a:pt x="7" y="43"/>
                      <a:pt x="7" y="43"/>
                      <a:pt x="7" y="43"/>
                    </a:cubicBezTo>
                    <a:cubicBezTo>
                      <a:pt x="6" y="43"/>
                      <a:pt x="6" y="44"/>
                      <a:pt x="5" y="44"/>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grpSp>
        <p:sp>
          <p:nvSpPr>
            <p:cNvPr id="16" name="文本框 12">
              <a:extLst>
                <a:ext uri="{FF2B5EF4-FFF2-40B4-BE49-F238E27FC236}">
                  <a16:creationId xmlns="" xmlns:a16="http://schemas.microsoft.com/office/drawing/2014/main" id="{D5DF2CE0-6A1B-4A7C-A2EB-B123A6F9B17A}"/>
                </a:ext>
              </a:extLst>
            </p:cNvPr>
            <p:cNvSpPr txBox="1"/>
            <p:nvPr/>
          </p:nvSpPr>
          <p:spPr>
            <a:xfrm>
              <a:off x="6885949" y="2679904"/>
              <a:ext cx="3194981" cy="400110"/>
            </a:xfrm>
            <a:prstGeom prst="rect">
              <a:avLst/>
            </a:prstGeom>
            <a:noFill/>
          </p:spPr>
          <p:txBody>
            <a:bodyPr vert="horz" wrap="square" rtlCol="0">
              <a:spAutoFit/>
            </a:bodyPr>
            <a:lstStyle/>
            <a:p>
              <a:pPr algn="l"/>
              <a:r>
                <a:rPr lang="en-US" altLang="zh-CN" sz="2000" b="1" dirty="0" err="1">
                  <a:solidFill>
                    <a:schemeClr val="tx1">
                      <a:lumMod val="85000"/>
                      <a:lumOff val="15000"/>
                    </a:schemeClr>
                  </a:solidFill>
                  <a:latin typeface="+mn-lt"/>
                  <a:ea typeface="Microsoft YaHei UI" panose="020B0503020204020204" pitchFamily="34" charset="-122"/>
                  <a:sym typeface="+mn-ea"/>
                </a:rPr>
                <a:t>Tác</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động</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kinh</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tế</a:t>
              </a:r>
              <a:endParaRPr lang="zh-CN" altLang="en-US" sz="2000" b="1" dirty="0">
                <a:solidFill>
                  <a:schemeClr val="tx1">
                    <a:lumMod val="85000"/>
                    <a:lumOff val="15000"/>
                  </a:schemeClr>
                </a:solidFill>
                <a:latin typeface="+mn-lt"/>
                <a:ea typeface="Microsoft YaHei UI" panose="020B0503020204020204" pitchFamily="34" charset="-122"/>
                <a:sym typeface="+mn-ea"/>
              </a:endParaRPr>
            </a:p>
          </p:txBody>
        </p:sp>
      </p:grpSp>
      <p:grpSp>
        <p:nvGrpSpPr>
          <p:cNvPr id="22" name="组合 18">
            <a:extLst>
              <a:ext uri="{FF2B5EF4-FFF2-40B4-BE49-F238E27FC236}">
                <a16:creationId xmlns="" xmlns:a16="http://schemas.microsoft.com/office/drawing/2014/main" id="{58EF7EFB-33CE-4CC6-A216-181F9DD63B43}"/>
              </a:ext>
            </a:extLst>
          </p:cNvPr>
          <p:cNvGrpSpPr/>
          <p:nvPr/>
        </p:nvGrpSpPr>
        <p:grpSpPr>
          <a:xfrm>
            <a:off x="3825140" y="3099647"/>
            <a:ext cx="3709598" cy="673008"/>
            <a:chOff x="5989051" y="3873440"/>
            <a:chExt cx="3709598" cy="673008"/>
          </a:xfrm>
        </p:grpSpPr>
        <p:sp>
          <p:nvSpPr>
            <p:cNvPr id="23" name="椭圆 19">
              <a:extLst>
                <a:ext uri="{FF2B5EF4-FFF2-40B4-BE49-F238E27FC236}">
                  <a16:creationId xmlns="" xmlns:a16="http://schemas.microsoft.com/office/drawing/2014/main" id="{7AA2923F-E747-4F85-A399-BE00F4707505}"/>
                </a:ext>
              </a:extLst>
            </p:cNvPr>
            <p:cNvSpPr/>
            <p:nvPr/>
          </p:nvSpPr>
          <p:spPr>
            <a:xfrm>
              <a:off x="5989051" y="3873440"/>
              <a:ext cx="673008" cy="673008"/>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tx1">
                    <a:lumMod val="85000"/>
                    <a:lumOff val="15000"/>
                  </a:schemeClr>
                </a:solidFill>
              </a:endParaRPr>
            </a:p>
          </p:txBody>
        </p:sp>
        <p:grpSp>
          <p:nvGrpSpPr>
            <p:cNvPr id="24" name="Group 126">
              <a:extLst>
                <a:ext uri="{FF2B5EF4-FFF2-40B4-BE49-F238E27FC236}">
                  <a16:creationId xmlns="" xmlns:a16="http://schemas.microsoft.com/office/drawing/2014/main" id="{F00B5F90-0301-4F50-9012-80E1D9A59F4B}"/>
                </a:ext>
              </a:extLst>
            </p:cNvPr>
            <p:cNvGrpSpPr/>
            <p:nvPr/>
          </p:nvGrpSpPr>
          <p:grpSpPr>
            <a:xfrm>
              <a:off x="6192511" y="4064724"/>
              <a:ext cx="266088" cy="290440"/>
              <a:chOff x="1985963" y="2894013"/>
              <a:chExt cx="468313" cy="511175"/>
            </a:xfrm>
            <a:solidFill>
              <a:schemeClr val="bg1"/>
            </a:solidFill>
          </p:grpSpPr>
          <p:sp>
            <p:nvSpPr>
              <p:cNvPr id="27" name="Freeform 91">
                <a:extLst>
                  <a:ext uri="{FF2B5EF4-FFF2-40B4-BE49-F238E27FC236}">
                    <a16:creationId xmlns="" xmlns:a16="http://schemas.microsoft.com/office/drawing/2014/main" id="{0C87F278-A2D7-4CD2-A8DF-C2D5A70DC2EC}"/>
                  </a:ext>
                </a:extLst>
              </p:cNvPr>
              <p:cNvSpPr>
                <a:spLocks noEditPoints="1"/>
              </p:cNvSpPr>
              <p:nvPr/>
            </p:nvSpPr>
            <p:spPr bwMode="auto">
              <a:xfrm>
                <a:off x="1985963" y="3041650"/>
                <a:ext cx="468313" cy="295275"/>
              </a:xfrm>
              <a:custGeom>
                <a:avLst/>
                <a:gdLst>
                  <a:gd name="T0" fmla="*/ 188 w 221"/>
                  <a:gd name="T1" fmla="*/ 11 h 139"/>
                  <a:gd name="T2" fmla="*/ 182 w 221"/>
                  <a:gd name="T3" fmla="*/ 11 h 139"/>
                  <a:gd name="T4" fmla="*/ 180 w 221"/>
                  <a:gd name="T5" fmla="*/ 10 h 139"/>
                  <a:gd name="T6" fmla="*/ 180 w 221"/>
                  <a:gd name="T7" fmla="*/ 5 h 139"/>
                  <a:gd name="T8" fmla="*/ 175 w 221"/>
                  <a:gd name="T9" fmla="*/ 0 h 139"/>
                  <a:gd name="T10" fmla="*/ 2 w 221"/>
                  <a:gd name="T11" fmla="*/ 0 h 139"/>
                  <a:gd name="T12" fmla="*/ 0 w 221"/>
                  <a:gd name="T13" fmla="*/ 3 h 139"/>
                  <a:gd name="T14" fmla="*/ 0 w 221"/>
                  <a:gd name="T15" fmla="*/ 64 h 139"/>
                  <a:gd name="T16" fmla="*/ 74 w 221"/>
                  <a:gd name="T17" fmla="*/ 139 h 139"/>
                  <a:gd name="T18" fmla="*/ 105 w 221"/>
                  <a:gd name="T19" fmla="*/ 139 h 139"/>
                  <a:gd name="T20" fmla="*/ 175 w 221"/>
                  <a:gd name="T21" fmla="*/ 91 h 139"/>
                  <a:gd name="T22" fmla="*/ 178 w 221"/>
                  <a:gd name="T23" fmla="*/ 90 h 139"/>
                  <a:gd name="T24" fmla="*/ 188 w 221"/>
                  <a:gd name="T25" fmla="*/ 91 h 139"/>
                  <a:gd name="T26" fmla="*/ 221 w 221"/>
                  <a:gd name="T27" fmla="*/ 58 h 139"/>
                  <a:gd name="T28" fmla="*/ 221 w 221"/>
                  <a:gd name="T29" fmla="*/ 44 h 139"/>
                  <a:gd name="T30" fmla="*/ 188 w 221"/>
                  <a:gd name="T31" fmla="*/ 11 h 139"/>
                  <a:gd name="T32" fmla="*/ 207 w 221"/>
                  <a:gd name="T33" fmla="*/ 58 h 139"/>
                  <a:gd name="T34" fmla="*/ 188 w 221"/>
                  <a:gd name="T35" fmla="*/ 77 h 139"/>
                  <a:gd name="T36" fmla="*/ 182 w 221"/>
                  <a:gd name="T37" fmla="*/ 76 h 139"/>
                  <a:gd name="T38" fmla="*/ 179 w 221"/>
                  <a:gd name="T39" fmla="*/ 73 h 139"/>
                  <a:gd name="T40" fmla="*/ 180 w 221"/>
                  <a:gd name="T41" fmla="*/ 64 h 139"/>
                  <a:gd name="T42" fmla="*/ 180 w 221"/>
                  <a:gd name="T43" fmla="*/ 28 h 139"/>
                  <a:gd name="T44" fmla="*/ 182 w 221"/>
                  <a:gd name="T45" fmla="*/ 26 h 139"/>
                  <a:gd name="T46" fmla="*/ 188 w 221"/>
                  <a:gd name="T47" fmla="*/ 25 h 139"/>
                  <a:gd name="T48" fmla="*/ 207 w 221"/>
                  <a:gd name="T49" fmla="*/ 44 h 139"/>
                  <a:gd name="T50" fmla="*/ 207 w 221"/>
                  <a:gd name="T51" fmla="*/ 5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1" h="139">
                    <a:moveTo>
                      <a:pt x="188" y="11"/>
                    </a:moveTo>
                    <a:cubicBezTo>
                      <a:pt x="186" y="11"/>
                      <a:pt x="184" y="11"/>
                      <a:pt x="182" y="11"/>
                    </a:cubicBezTo>
                    <a:cubicBezTo>
                      <a:pt x="182" y="11"/>
                      <a:pt x="180" y="12"/>
                      <a:pt x="180" y="10"/>
                    </a:cubicBezTo>
                    <a:cubicBezTo>
                      <a:pt x="180" y="5"/>
                      <a:pt x="180" y="5"/>
                      <a:pt x="180" y="5"/>
                    </a:cubicBezTo>
                    <a:cubicBezTo>
                      <a:pt x="180" y="5"/>
                      <a:pt x="180" y="0"/>
                      <a:pt x="175" y="0"/>
                    </a:cubicBezTo>
                    <a:cubicBezTo>
                      <a:pt x="132" y="0"/>
                      <a:pt x="47" y="0"/>
                      <a:pt x="2" y="0"/>
                    </a:cubicBezTo>
                    <a:cubicBezTo>
                      <a:pt x="0" y="0"/>
                      <a:pt x="0" y="3"/>
                      <a:pt x="0" y="3"/>
                    </a:cubicBezTo>
                    <a:cubicBezTo>
                      <a:pt x="0" y="64"/>
                      <a:pt x="0" y="64"/>
                      <a:pt x="0" y="64"/>
                    </a:cubicBezTo>
                    <a:cubicBezTo>
                      <a:pt x="0" y="105"/>
                      <a:pt x="33" y="139"/>
                      <a:pt x="74" y="139"/>
                    </a:cubicBezTo>
                    <a:cubicBezTo>
                      <a:pt x="105" y="139"/>
                      <a:pt x="105" y="139"/>
                      <a:pt x="105" y="139"/>
                    </a:cubicBezTo>
                    <a:cubicBezTo>
                      <a:pt x="138" y="139"/>
                      <a:pt x="165" y="120"/>
                      <a:pt x="175" y="91"/>
                    </a:cubicBezTo>
                    <a:cubicBezTo>
                      <a:pt x="176" y="89"/>
                      <a:pt x="178" y="90"/>
                      <a:pt x="178" y="90"/>
                    </a:cubicBezTo>
                    <a:cubicBezTo>
                      <a:pt x="181" y="91"/>
                      <a:pt x="185" y="91"/>
                      <a:pt x="188" y="91"/>
                    </a:cubicBezTo>
                    <a:cubicBezTo>
                      <a:pt x="206" y="91"/>
                      <a:pt x="221" y="76"/>
                      <a:pt x="221" y="58"/>
                    </a:cubicBezTo>
                    <a:cubicBezTo>
                      <a:pt x="221" y="44"/>
                      <a:pt x="221" y="44"/>
                      <a:pt x="221" y="44"/>
                    </a:cubicBezTo>
                    <a:cubicBezTo>
                      <a:pt x="221" y="26"/>
                      <a:pt x="206" y="11"/>
                      <a:pt x="188" y="11"/>
                    </a:cubicBezTo>
                    <a:close/>
                    <a:moveTo>
                      <a:pt x="207" y="58"/>
                    </a:moveTo>
                    <a:cubicBezTo>
                      <a:pt x="207" y="69"/>
                      <a:pt x="198" y="77"/>
                      <a:pt x="188" y="77"/>
                    </a:cubicBezTo>
                    <a:cubicBezTo>
                      <a:pt x="186" y="77"/>
                      <a:pt x="184" y="77"/>
                      <a:pt x="182" y="76"/>
                    </a:cubicBezTo>
                    <a:cubicBezTo>
                      <a:pt x="181" y="76"/>
                      <a:pt x="179" y="76"/>
                      <a:pt x="179" y="73"/>
                    </a:cubicBezTo>
                    <a:cubicBezTo>
                      <a:pt x="180" y="70"/>
                      <a:pt x="180" y="68"/>
                      <a:pt x="180" y="64"/>
                    </a:cubicBezTo>
                    <a:cubicBezTo>
                      <a:pt x="180" y="28"/>
                      <a:pt x="180" y="28"/>
                      <a:pt x="180" y="28"/>
                    </a:cubicBezTo>
                    <a:cubicBezTo>
                      <a:pt x="180" y="26"/>
                      <a:pt x="181" y="26"/>
                      <a:pt x="182" y="26"/>
                    </a:cubicBezTo>
                    <a:cubicBezTo>
                      <a:pt x="184" y="25"/>
                      <a:pt x="186" y="25"/>
                      <a:pt x="188" y="25"/>
                    </a:cubicBezTo>
                    <a:cubicBezTo>
                      <a:pt x="198" y="25"/>
                      <a:pt x="207" y="33"/>
                      <a:pt x="207" y="44"/>
                    </a:cubicBezTo>
                    <a:lnTo>
                      <a:pt x="207" y="58"/>
                    </a:ln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28" name="Freeform 92">
                <a:extLst>
                  <a:ext uri="{FF2B5EF4-FFF2-40B4-BE49-F238E27FC236}">
                    <a16:creationId xmlns="" xmlns:a16="http://schemas.microsoft.com/office/drawing/2014/main" id="{19C63A93-B8C9-4E39-8A82-AB4500F1EEA7}"/>
                  </a:ext>
                </a:extLst>
              </p:cNvPr>
              <p:cNvSpPr/>
              <p:nvPr/>
            </p:nvSpPr>
            <p:spPr bwMode="auto">
              <a:xfrm>
                <a:off x="2005013" y="3357563"/>
                <a:ext cx="354013" cy="47625"/>
              </a:xfrm>
              <a:custGeom>
                <a:avLst/>
                <a:gdLst>
                  <a:gd name="T0" fmla="*/ 167 w 167"/>
                  <a:gd name="T1" fmla="*/ 17 h 22"/>
                  <a:gd name="T2" fmla="*/ 162 w 167"/>
                  <a:gd name="T3" fmla="*/ 22 h 22"/>
                  <a:gd name="T4" fmla="*/ 5 w 167"/>
                  <a:gd name="T5" fmla="*/ 22 h 22"/>
                  <a:gd name="T6" fmla="*/ 0 w 167"/>
                  <a:gd name="T7" fmla="*/ 17 h 22"/>
                  <a:gd name="T8" fmla="*/ 0 w 167"/>
                  <a:gd name="T9" fmla="*/ 5 h 22"/>
                  <a:gd name="T10" fmla="*/ 5 w 167"/>
                  <a:gd name="T11" fmla="*/ 0 h 22"/>
                  <a:gd name="T12" fmla="*/ 162 w 167"/>
                  <a:gd name="T13" fmla="*/ 0 h 22"/>
                  <a:gd name="T14" fmla="*/ 167 w 167"/>
                  <a:gd name="T15" fmla="*/ 5 h 22"/>
                  <a:gd name="T16" fmla="*/ 167 w 167"/>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22">
                    <a:moveTo>
                      <a:pt x="167" y="17"/>
                    </a:moveTo>
                    <a:cubicBezTo>
                      <a:pt x="167" y="19"/>
                      <a:pt x="165" y="22"/>
                      <a:pt x="162" y="22"/>
                    </a:cubicBezTo>
                    <a:cubicBezTo>
                      <a:pt x="5" y="22"/>
                      <a:pt x="5" y="22"/>
                      <a:pt x="5" y="22"/>
                    </a:cubicBezTo>
                    <a:cubicBezTo>
                      <a:pt x="2" y="22"/>
                      <a:pt x="0" y="19"/>
                      <a:pt x="0" y="17"/>
                    </a:cubicBezTo>
                    <a:cubicBezTo>
                      <a:pt x="0" y="5"/>
                      <a:pt x="0" y="5"/>
                      <a:pt x="0" y="5"/>
                    </a:cubicBezTo>
                    <a:cubicBezTo>
                      <a:pt x="0" y="2"/>
                      <a:pt x="2" y="0"/>
                      <a:pt x="5" y="0"/>
                    </a:cubicBezTo>
                    <a:cubicBezTo>
                      <a:pt x="162" y="0"/>
                      <a:pt x="162" y="0"/>
                      <a:pt x="162" y="0"/>
                    </a:cubicBezTo>
                    <a:cubicBezTo>
                      <a:pt x="165" y="0"/>
                      <a:pt x="167" y="2"/>
                      <a:pt x="167" y="5"/>
                    </a:cubicBezTo>
                    <a:cubicBezTo>
                      <a:pt x="167" y="17"/>
                      <a:pt x="167" y="17"/>
                      <a:pt x="167" y="17"/>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29" name="Freeform 93">
                <a:extLst>
                  <a:ext uri="{FF2B5EF4-FFF2-40B4-BE49-F238E27FC236}">
                    <a16:creationId xmlns="" xmlns:a16="http://schemas.microsoft.com/office/drawing/2014/main" id="{D043DBC4-0B80-4657-8257-44C8D7F39B5B}"/>
                  </a:ext>
                </a:extLst>
              </p:cNvPr>
              <p:cNvSpPr/>
              <p:nvPr/>
            </p:nvSpPr>
            <p:spPr bwMode="auto">
              <a:xfrm>
                <a:off x="2103438" y="2906713"/>
                <a:ext cx="57150" cy="109538"/>
              </a:xfrm>
              <a:custGeom>
                <a:avLst/>
                <a:gdLst>
                  <a:gd name="T0" fmla="*/ 9 w 27"/>
                  <a:gd name="T1" fmla="*/ 52 h 52"/>
                  <a:gd name="T2" fmla="*/ 6 w 27"/>
                  <a:gd name="T3" fmla="*/ 52 h 52"/>
                  <a:gd name="T4" fmla="*/ 1 w 27"/>
                  <a:gd name="T5" fmla="*/ 44 h 52"/>
                  <a:gd name="T6" fmla="*/ 10 w 27"/>
                  <a:gd name="T7" fmla="*/ 34 h 52"/>
                  <a:gd name="T8" fmla="*/ 16 w 27"/>
                  <a:gd name="T9" fmla="*/ 29 h 52"/>
                  <a:gd name="T10" fmla="*/ 16 w 27"/>
                  <a:gd name="T11" fmla="*/ 29 h 52"/>
                  <a:gd name="T12" fmla="*/ 9 w 27"/>
                  <a:gd name="T13" fmla="*/ 20 h 52"/>
                  <a:gd name="T14" fmla="*/ 0 w 27"/>
                  <a:gd name="T15" fmla="*/ 9 h 52"/>
                  <a:gd name="T16" fmla="*/ 5 w 27"/>
                  <a:gd name="T17" fmla="*/ 1 h 52"/>
                  <a:gd name="T18" fmla="*/ 12 w 27"/>
                  <a:gd name="T19" fmla="*/ 2 h 52"/>
                  <a:gd name="T20" fmla="*/ 11 w 27"/>
                  <a:gd name="T21" fmla="*/ 7 h 52"/>
                  <a:gd name="T22" fmla="*/ 9 w 27"/>
                  <a:gd name="T23" fmla="*/ 9 h 52"/>
                  <a:gd name="T24" fmla="*/ 15 w 27"/>
                  <a:gd name="T25" fmla="*/ 15 h 52"/>
                  <a:gd name="T26" fmla="*/ 25 w 27"/>
                  <a:gd name="T27" fmla="*/ 31 h 52"/>
                  <a:gd name="T28" fmla="*/ 16 w 27"/>
                  <a:gd name="T29" fmla="*/ 40 h 52"/>
                  <a:gd name="T30" fmla="*/ 10 w 27"/>
                  <a:gd name="T31" fmla="*/ 44 h 52"/>
                  <a:gd name="T32" fmla="*/ 12 w 27"/>
                  <a:gd name="T33" fmla="*/ 46 h 52"/>
                  <a:gd name="T34" fmla="*/ 13 w 27"/>
                  <a:gd name="T35" fmla="*/ 51 h 52"/>
                  <a:gd name="T36" fmla="*/ 9 w 27"/>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52">
                    <a:moveTo>
                      <a:pt x="9" y="52"/>
                    </a:moveTo>
                    <a:cubicBezTo>
                      <a:pt x="8" y="52"/>
                      <a:pt x="7" y="52"/>
                      <a:pt x="6" y="52"/>
                    </a:cubicBezTo>
                    <a:cubicBezTo>
                      <a:pt x="3" y="49"/>
                      <a:pt x="1" y="47"/>
                      <a:pt x="1" y="44"/>
                    </a:cubicBezTo>
                    <a:cubicBezTo>
                      <a:pt x="1" y="40"/>
                      <a:pt x="6" y="37"/>
                      <a:pt x="10" y="34"/>
                    </a:cubicBezTo>
                    <a:cubicBezTo>
                      <a:pt x="12" y="33"/>
                      <a:pt x="15" y="31"/>
                      <a:pt x="16" y="29"/>
                    </a:cubicBezTo>
                    <a:cubicBezTo>
                      <a:pt x="16" y="29"/>
                      <a:pt x="16" y="29"/>
                      <a:pt x="16" y="29"/>
                    </a:cubicBezTo>
                    <a:cubicBezTo>
                      <a:pt x="17" y="26"/>
                      <a:pt x="14" y="24"/>
                      <a:pt x="9" y="20"/>
                    </a:cubicBezTo>
                    <a:cubicBezTo>
                      <a:pt x="4" y="17"/>
                      <a:pt x="0" y="13"/>
                      <a:pt x="0" y="9"/>
                    </a:cubicBezTo>
                    <a:cubicBezTo>
                      <a:pt x="0" y="6"/>
                      <a:pt x="2" y="3"/>
                      <a:pt x="5" y="1"/>
                    </a:cubicBezTo>
                    <a:cubicBezTo>
                      <a:pt x="7" y="0"/>
                      <a:pt x="10" y="0"/>
                      <a:pt x="12" y="2"/>
                    </a:cubicBezTo>
                    <a:cubicBezTo>
                      <a:pt x="14" y="3"/>
                      <a:pt x="14" y="6"/>
                      <a:pt x="11" y="7"/>
                    </a:cubicBezTo>
                    <a:cubicBezTo>
                      <a:pt x="10" y="8"/>
                      <a:pt x="9" y="8"/>
                      <a:pt x="9" y="9"/>
                    </a:cubicBezTo>
                    <a:cubicBezTo>
                      <a:pt x="9" y="10"/>
                      <a:pt x="13" y="13"/>
                      <a:pt x="15" y="15"/>
                    </a:cubicBezTo>
                    <a:cubicBezTo>
                      <a:pt x="21" y="19"/>
                      <a:pt x="27" y="24"/>
                      <a:pt x="25" y="31"/>
                    </a:cubicBezTo>
                    <a:cubicBezTo>
                      <a:pt x="24" y="35"/>
                      <a:pt x="20" y="37"/>
                      <a:pt x="16" y="40"/>
                    </a:cubicBezTo>
                    <a:cubicBezTo>
                      <a:pt x="14" y="41"/>
                      <a:pt x="10" y="43"/>
                      <a:pt x="10" y="44"/>
                    </a:cubicBezTo>
                    <a:cubicBezTo>
                      <a:pt x="10" y="44"/>
                      <a:pt x="11" y="45"/>
                      <a:pt x="12" y="46"/>
                    </a:cubicBezTo>
                    <a:cubicBezTo>
                      <a:pt x="14" y="47"/>
                      <a:pt x="15" y="50"/>
                      <a:pt x="13" y="51"/>
                    </a:cubicBezTo>
                    <a:cubicBezTo>
                      <a:pt x="12" y="52"/>
                      <a:pt x="10" y="52"/>
                      <a:pt x="9" y="52"/>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sp>
            <p:nvSpPr>
              <p:cNvPr id="30" name="Freeform 94">
                <a:extLst>
                  <a:ext uri="{FF2B5EF4-FFF2-40B4-BE49-F238E27FC236}">
                    <a16:creationId xmlns="" xmlns:a16="http://schemas.microsoft.com/office/drawing/2014/main" id="{448B83FC-9637-4DA3-AAF1-5300DEA6FCD3}"/>
                  </a:ext>
                </a:extLst>
              </p:cNvPr>
              <p:cNvSpPr/>
              <p:nvPr/>
            </p:nvSpPr>
            <p:spPr bwMode="auto">
              <a:xfrm>
                <a:off x="2195513" y="2894013"/>
                <a:ext cx="60325" cy="112713"/>
              </a:xfrm>
              <a:custGeom>
                <a:avLst/>
                <a:gdLst>
                  <a:gd name="T0" fmla="*/ 10 w 28"/>
                  <a:gd name="T1" fmla="*/ 53 h 53"/>
                  <a:gd name="T2" fmla="*/ 6 w 28"/>
                  <a:gd name="T3" fmla="*/ 52 h 53"/>
                  <a:gd name="T4" fmla="*/ 1 w 28"/>
                  <a:gd name="T5" fmla="*/ 44 h 53"/>
                  <a:gd name="T6" fmla="*/ 10 w 28"/>
                  <a:gd name="T7" fmla="*/ 34 h 53"/>
                  <a:gd name="T8" fmla="*/ 16 w 28"/>
                  <a:gd name="T9" fmla="*/ 29 h 53"/>
                  <a:gd name="T10" fmla="*/ 16 w 28"/>
                  <a:gd name="T11" fmla="*/ 29 h 53"/>
                  <a:gd name="T12" fmla="*/ 9 w 28"/>
                  <a:gd name="T13" fmla="*/ 20 h 53"/>
                  <a:gd name="T14" fmla="*/ 0 w 28"/>
                  <a:gd name="T15" fmla="*/ 9 h 53"/>
                  <a:gd name="T16" fmla="*/ 6 w 28"/>
                  <a:gd name="T17" fmla="*/ 1 h 53"/>
                  <a:gd name="T18" fmla="*/ 13 w 28"/>
                  <a:gd name="T19" fmla="*/ 2 h 53"/>
                  <a:gd name="T20" fmla="*/ 12 w 28"/>
                  <a:gd name="T21" fmla="*/ 7 h 53"/>
                  <a:gd name="T22" fmla="*/ 10 w 28"/>
                  <a:gd name="T23" fmla="*/ 9 h 53"/>
                  <a:gd name="T24" fmla="*/ 16 w 28"/>
                  <a:gd name="T25" fmla="*/ 15 h 53"/>
                  <a:gd name="T26" fmla="*/ 26 w 28"/>
                  <a:gd name="T27" fmla="*/ 31 h 53"/>
                  <a:gd name="T28" fmla="*/ 16 w 28"/>
                  <a:gd name="T29" fmla="*/ 40 h 53"/>
                  <a:gd name="T30" fmla="*/ 11 w 28"/>
                  <a:gd name="T31" fmla="*/ 44 h 53"/>
                  <a:gd name="T32" fmla="*/ 13 w 28"/>
                  <a:gd name="T33" fmla="*/ 46 h 53"/>
                  <a:gd name="T34" fmla="*/ 13 w 28"/>
                  <a:gd name="T35" fmla="*/ 51 h 53"/>
                  <a:gd name="T36" fmla="*/ 10 w 28"/>
                  <a:gd name="T3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53">
                    <a:moveTo>
                      <a:pt x="10" y="53"/>
                    </a:moveTo>
                    <a:cubicBezTo>
                      <a:pt x="8" y="53"/>
                      <a:pt x="7" y="52"/>
                      <a:pt x="6" y="52"/>
                    </a:cubicBezTo>
                    <a:cubicBezTo>
                      <a:pt x="3" y="49"/>
                      <a:pt x="1" y="47"/>
                      <a:pt x="1" y="44"/>
                    </a:cubicBezTo>
                    <a:cubicBezTo>
                      <a:pt x="1" y="40"/>
                      <a:pt x="6" y="37"/>
                      <a:pt x="10" y="34"/>
                    </a:cubicBezTo>
                    <a:cubicBezTo>
                      <a:pt x="13" y="33"/>
                      <a:pt x="16" y="31"/>
                      <a:pt x="16" y="29"/>
                    </a:cubicBezTo>
                    <a:cubicBezTo>
                      <a:pt x="16" y="29"/>
                      <a:pt x="16" y="29"/>
                      <a:pt x="16" y="29"/>
                    </a:cubicBezTo>
                    <a:cubicBezTo>
                      <a:pt x="17" y="27"/>
                      <a:pt x="14" y="24"/>
                      <a:pt x="9" y="20"/>
                    </a:cubicBezTo>
                    <a:cubicBezTo>
                      <a:pt x="5" y="17"/>
                      <a:pt x="0" y="13"/>
                      <a:pt x="0" y="9"/>
                    </a:cubicBezTo>
                    <a:cubicBezTo>
                      <a:pt x="0" y="6"/>
                      <a:pt x="2" y="4"/>
                      <a:pt x="6" y="1"/>
                    </a:cubicBezTo>
                    <a:cubicBezTo>
                      <a:pt x="8" y="0"/>
                      <a:pt x="11" y="0"/>
                      <a:pt x="13" y="2"/>
                    </a:cubicBezTo>
                    <a:cubicBezTo>
                      <a:pt x="14" y="3"/>
                      <a:pt x="14" y="6"/>
                      <a:pt x="12" y="7"/>
                    </a:cubicBezTo>
                    <a:cubicBezTo>
                      <a:pt x="11" y="8"/>
                      <a:pt x="10" y="9"/>
                      <a:pt x="10" y="9"/>
                    </a:cubicBezTo>
                    <a:cubicBezTo>
                      <a:pt x="10" y="10"/>
                      <a:pt x="13" y="13"/>
                      <a:pt x="16" y="15"/>
                    </a:cubicBezTo>
                    <a:cubicBezTo>
                      <a:pt x="21" y="19"/>
                      <a:pt x="28" y="24"/>
                      <a:pt x="26" y="31"/>
                    </a:cubicBezTo>
                    <a:cubicBezTo>
                      <a:pt x="25" y="35"/>
                      <a:pt x="20" y="38"/>
                      <a:pt x="16" y="40"/>
                    </a:cubicBezTo>
                    <a:cubicBezTo>
                      <a:pt x="15" y="41"/>
                      <a:pt x="11" y="44"/>
                      <a:pt x="11" y="44"/>
                    </a:cubicBezTo>
                    <a:cubicBezTo>
                      <a:pt x="11" y="44"/>
                      <a:pt x="11" y="45"/>
                      <a:pt x="13" y="46"/>
                    </a:cubicBezTo>
                    <a:cubicBezTo>
                      <a:pt x="15" y="47"/>
                      <a:pt x="15" y="50"/>
                      <a:pt x="13" y="51"/>
                    </a:cubicBezTo>
                    <a:cubicBezTo>
                      <a:pt x="12" y="52"/>
                      <a:pt x="11" y="53"/>
                      <a:pt x="10" y="53"/>
                    </a:cubicBezTo>
                    <a:close/>
                  </a:path>
                </a:pathLst>
              </a:custGeom>
              <a:grp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sz="2000">
                  <a:solidFill>
                    <a:schemeClr val="tx1">
                      <a:lumMod val="85000"/>
                      <a:lumOff val="15000"/>
                    </a:schemeClr>
                  </a:solidFill>
                </a:endParaRPr>
              </a:p>
            </p:txBody>
          </p:sp>
        </p:grpSp>
        <p:sp>
          <p:nvSpPr>
            <p:cNvPr id="25" name="文本框 21">
              <a:extLst>
                <a:ext uri="{FF2B5EF4-FFF2-40B4-BE49-F238E27FC236}">
                  <a16:creationId xmlns="" xmlns:a16="http://schemas.microsoft.com/office/drawing/2014/main" id="{907FFC7E-DC35-4AF5-8D12-86137C09774E}"/>
                </a:ext>
              </a:extLst>
            </p:cNvPr>
            <p:cNvSpPr txBox="1"/>
            <p:nvPr/>
          </p:nvSpPr>
          <p:spPr>
            <a:xfrm>
              <a:off x="6876343" y="4025278"/>
              <a:ext cx="2822306" cy="400110"/>
            </a:xfrm>
            <a:prstGeom prst="rect">
              <a:avLst/>
            </a:prstGeom>
            <a:noFill/>
          </p:spPr>
          <p:txBody>
            <a:bodyPr vert="horz" wrap="square" rtlCol="0">
              <a:spAutoFit/>
            </a:bodyPr>
            <a:lstStyle/>
            <a:p>
              <a:pPr algn="l"/>
              <a:r>
                <a:rPr lang="en-US" altLang="zh-CN" sz="2000" b="1" dirty="0" err="1">
                  <a:solidFill>
                    <a:schemeClr val="tx1">
                      <a:lumMod val="85000"/>
                      <a:lumOff val="15000"/>
                    </a:schemeClr>
                  </a:solidFill>
                  <a:latin typeface="+mn-lt"/>
                  <a:ea typeface="Microsoft YaHei UI" panose="020B0503020204020204" pitchFamily="34" charset="-122"/>
                  <a:sym typeface="+mn-ea"/>
                </a:rPr>
                <a:t>Tác</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động</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xã</a:t>
              </a:r>
              <a:r>
                <a:rPr lang="en-US" altLang="zh-CN" sz="2000" b="1" dirty="0">
                  <a:solidFill>
                    <a:schemeClr val="tx1">
                      <a:lumMod val="85000"/>
                      <a:lumOff val="15000"/>
                    </a:schemeClr>
                  </a:solidFill>
                  <a:latin typeface="+mn-lt"/>
                  <a:ea typeface="Microsoft YaHei UI" panose="020B0503020204020204" pitchFamily="34" charset="-122"/>
                  <a:sym typeface="+mn-ea"/>
                </a:rPr>
                <a:t> </a:t>
              </a:r>
              <a:r>
                <a:rPr lang="en-US" altLang="zh-CN" sz="2000" b="1" dirty="0" err="1">
                  <a:solidFill>
                    <a:schemeClr val="tx1">
                      <a:lumMod val="85000"/>
                      <a:lumOff val="15000"/>
                    </a:schemeClr>
                  </a:solidFill>
                  <a:latin typeface="+mn-lt"/>
                  <a:ea typeface="Microsoft YaHei UI" panose="020B0503020204020204" pitchFamily="34" charset="-122"/>
                  <a:sym typeface="+mn-ea"/>
                </a:rPr>
                <a:t>hội</a:t>
              </a:r>
              <a:endParaRPr lang="zh-CN" altLang="en-US" sz="2000" b="1" dirty="0">
                <a:solidFill>
                  <a:schemeClr val="tx1">
                    <a:lumMod val="85000"/>
                    <a:lumOff val="15000"/>
                  </a:schemeClr>
                </a:solidFill>
                <a:latin typeface="+mn-lt"/>
                <a:ea typeface="Microsoft YaHei UI" panose="020B0503020204020204" pitchFamily="34" charset="-122"/>
                <a:sym typeface="+mn-ea"/>
              </a:endParaRPr>
            </a:p>
          </p:txBody>
        </p:sp>
      </p:grpSp>
      <p:pic>
        <p:nvPicPr>
          <p:cNvPr id="26" name="Picture 25">
            <a:extLst>
              <a:ext uri="{FF2B5EF4-FFF2-40B4-BE49-F238E27FC236}">
                <a16:creationId xmlns="" xmlns:a16="http://schemas.microsoft.com/office/drawing/2014/main" id="{A1D8AF80-25AF-4A01-9C02-2A59EF2958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1811021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1+#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25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1000" fill="hold"/>
                                        <p:tgtEl>
                                          <p:spTgt spid="22"/>
                                        </p:tgtEl>
                                        <p:attrNameLst>
                                          <p:attrName>ppt_x</p:attrName>
                                        </p:attrNameLst>
                                      </p:cBhvr>
                                      <p:tavLst>
                                        <p:tav tm="0">
                                          <p:val>
                                            <p:strVal val="1+#ppt_w/2"/>
                                          </p:val>
                                        </p:tav>
                                        <p:tav tm="100000">
                                          <p:val>
                                            <p:strVal val="#ppt_x"/>
                                          </p:val>
                                        </p:tav>
                                      </p:tavLst>
                                    </p:anim>
                                    <p:anim calcmode="lin" valueType="num">
                                      <p:cBhvr additive="base">
                                        <p:cTn id="23"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4D33FE-D43B-432A-A72E-B62C7A07AE17}"/>
              </a:ext>
            </a:extLst>
          </p:cNvPr>
          <p:cNvSpPr>
            <a:spLocks noGrp="1"/>
          </p:cNvSpPr>
          <p:nvPr>
            <p:ph type="title"/>
          </p:nvPr>
        </p:nvSpPr>
        <p:spPr/>
        <p:txBody>
          <a:bodyPr/>
          <a:lstStyle/>
          <a:p>
            <a:r>
              <a:rPr lang="en-US" b="1" dirty="0">
                <a:latin typeface="+mn-lt"/>
              </a:rPr>
              <a:t>Ph</a:t>
            </a:r>
            <a:r>
              <a:rPr lang="vi-VN" b="1" dirty="0">
                <a:latin typeface="+mn-lt"/>
              </a:rPr>
              <a:t>ư</a:t>
            </a:r>
            <a:r>
              <a:rPr lang="en-US" b="1" dirty="0" err="1">
                <a:latin typeface="+mn-lt"/>
              </a:rPr>
              <a:t>ơng</a:t>
            </a:r>
            <a:r>
              <a:rPr lang="en-US" b="1" dirty="0">
                <a:latin typeface="+mn-lt"/>
              </a:rPr>
              <a:t> </a:t>
            </a:r>
            <a:r>
              <a:rPr lang="en-US" b="1" dirty="0" err="1">
                <a:latin typeface="+mn-lt"/>
              </a:rPr>
              <a:t>pháp</a:t>
            </a:r>
            <a:r>
              <a:rPr lang="en-US" b="1" dirty="0">
                <a:latin typeface="+mn-lt"/>
              </a:rPr>
              <a:t> </a:t>
            </a:r>
            <a:r>
              <a:rPr lang="en-US" b="1" dirty="0" err="1">
                <a:latin typeface="+mn-lt"/>
              </a:rPr>
              <a:t>xác</a:t>
            </a:r>
            <a:r>
              <a:rPr lang="en-US" b="1" dirty="0">
                <a:latin typeface="+mn-lt"/>
              </a:rPr>
              <a:t> </a:t>
            </a:r>
            <a:r>
              <a:rPr lang="en-US" b="1" dirty="0" err="1">
                <a:latin typeface="+mn-lt"/>
              </a:rPr>
              <a:t>định</a:t>
            </a:r>
            <a:r>
              <a:rPr lang="en-US" b="1" dirty="0">
                <a:latin typeface="+mn-lt"/>
              </a:rPr>
              <a:t> </a:t>
            </a:r>
            <a:r>
              <a:rPr lang="en-US" b="1" dirty="0" err="1">
                <a:latin typeface="+mn-lt"/>
              </a:rPr>
              <a:t>mức</a:t>
            </a:r>
            <a:r>
              <a:rPr lang="en-US" b="1" dirty="0">
                <a:latin typeface="+mn-lt"/>
              </a:rPr>
              <a:t> </a:t>
            </a:r>
            <a:r>
              <a:rPr lang="en-US" b="1" dirty="0" err="1">
                <a:latin typeface="+mn-lt"/>
              </a:rPr>
              <a:t>độ</a:t>
            </a:r>
            <a:endParaRPr lang="en-US" b="1" dirty="0">
              <a:latin typeface="+mn-lt"/>
            </a:endParaRPr>
          </a:p>
        </p:txBody>
      </p:sp>
      <p:sp>
        <p:nvSpPr>
          <p:cNvPr id="7" name="Content Placeholder 2">
            <a:extLst>
              <a:ext uri="{FF2B5EF4-FFF2-40B4-BE49-F238E27FC236}">
                <a16:creationId xmlns="" xmlns:a16="http://schemas.microsoft.com/office/drawing/2014/main" id="{3271F626-04AF-463B-A5DB-F97D9ADB51A4}"/>
              </a:ext>
            </a:extLst>
          </p:cNvPr>
          <p:cNvSpPr>
            <a:spLocks noGrp="1"/>
          </p:cNvSpPr>
          <p:nvPr>
            <p:ph type="body" idx="1"/>
          </p:nvPr>
        </p:nvSpPr>
        <p:spPr>
          <a:xfrm>
            <a:off x="4166165" y="4734194"/>
            <a:ext cx="4236244" cy="359301"/>
          </a:xfrm>
        </p:spPr>
        <p:txBody>
          <a:bodyPr>
            <a:normAutofit fontScale="85000" lnSpcReduction="20000"/>
          </a:bodyPr>
          <a:lstStyle/>
          <a:p>
            <a:pPr marL="0" indent="0">
              <a:buNone/>
            </a:pPr>
            <a:r>
              <a:rPr lang="en-US" sz="1400" i="1" dirty="0">
                <a:latin typeface="+mn-lt"/>
              </a:rPr>
              <a:t>         </a:t>
            </a:r>
            <a:r>
              <a:rPr lang="en-US" sz="1400" i="1" dirty="0" err="1">
                <a:latin typeface="+mn-lt"/>
              </a:rPr>
              <a:t>Nguồn</a:t>
            </a:r>
            <a:r>
              <a:rPr lang="en-US" sz="1400" i="1" dirty="0">
                <a:latin typeface="+mn-lt"/>
              </a:rPr>
              <a:t>: The World Debt Tables, 1989-1990</a:t>
            </a:r>
          </a:p>
        </p:txBody>
      </p:sp>
      <p:pic>
        <p:nvPicPr>
          <p:cNvPr id="8" name="Picture 2">
            <a:extLst>
              <a:ext uri="{FF2B5EF4-FFF2-40B4-BE49-F238E27FC236}">
                <a16:creationId xmlns="" xmlns:a16="http://schemas.microsoft.com/office/drawing/2014/main" id="{651B843B-2B7D-4D6D-A5CC-529FA0D4D1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0156" y="1474473"/>
            <a:ext cx="6379369" cy="3259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 xmlns:a16="http://schemas.microsoft.com/office/drawing/2014/main" id="{7F0D0AAA-E743-4506-ABA2-90A3EE6928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
        <p:nvSpPr>
          <p:cNvPr id="6" name="Content Placeholder 2">
            <a:extLst>
              <a:ext uri="{FF2B5EF4-FFF2-40B4-BE49-F238E27FC236}">
                <a16:creationId xmlns="" xmlns:a16="http://schemas.microsoft.com/office/drawing/2014/main" id="{BFD838BF-31BC-4C0C-BCCC-A16750007974}"/>
              </a:ext>
            </a:extLst>
          </p:cNvPr>
          <p:cNvSpPr txBox="1">
            <a:spLocks/>
          </p:cNvSpPr>
          <p:nvPr/>
        </p:nvSpPr>
        <p:spPr>
          <a:xfrm>
            <a:off x="1343025" y="1017725"/>
            <a:ext cx="5321230" cy="32358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189" marR="0" lvl="0" indent="-342891" algn="l" rtl="0">
              <a:lnSpc>
                <a:spcPct val="115000"/>
              </a:lnSpc>
              <a:spcBef>
                <a:spcPts val="0"/>
              </a:spcBef>
              <a:spcAft>
                <a:spcPts val="0"/>
              </a:spcAft>
              <a:buClr>
                <a:schemeClr val="dk2"/>
              </a:buClr>
              <a:buSzPts val="1800"/>
              <a:buFont typeface="Muli"/>
              <a:buChar char="●"/>
              <a:defRPr sz="1800" b="0" i="0" u="none" strike="noStrike" cap="none">
                <a:solidFill>
                  <a:schemeClr val="dk2"/>
                </a:solidFill>
                <a:latin typeface="Muli"/>
                <a:ea typeface="Muli"/>
                <a:cs typeface="Muli"/>
                <a:sym typeface="Muli"/>
              </a:defRPr>
            </a:lvl1pPr>
            <a:lvl2pPr marL="914377" marR="0" lvl="1"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2pPr>
            <a:lvl3pPr marL="1371566" marR="0" lvl="2"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3pPr>
            <a:lvl4pPr marL="1828754" marR="0" lvl="3"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4pPr>
            <a:lvl5pPr marL="2285943" marR="0" lvl="4"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5pPr>
            <a:lvl6pPr marL="2743131" marR="0" lvl="5"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6pPr>
            <a:lvl7pPr marL="3200320" marR="0" lvl="6"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7pPr>
            <a:lvl8pPr marL="3657509" marR="0" lvl="7" indent="-317492" algn="l" rtl="0">
              <a:lnSpc>
                <a:spcPct val="115000"/>
              </a:lnSpc>
              <a:spcBef>
                <a:spcPts val="1600"/>
              </a:spcBef>
              <a:spcAft>
                <a:spcPts val="0"/>
              </a:spcAft>
              <a:buClr>
                <a:schemeClr val="dk2"/>
              </a:buClr>
              <a:buSzPts val="1400"/>
              <a:buFont typeface="Muli"/>
              <a:buChar char="○"/>
              <a:defRPr sz="1400" b="0" i="0" u="none" strike="noStrike" cap="none">
                <a:solidFill>
                  <a:schemeClr val="dk2"/>
                </a:solidFill>
                <a:latin typeface="Muli"/>
                <a:ea typeface="Muli"/>
                <a:cs typeface="Muli"/>
                <a:sym typeface="Muli"/>
              </a:defRPr>
            </a:lvl8pPr>
            <a:lvl9pPr marL="4114697" marR="0" lvl="8" indent="-317492" algn="l" rtl="0">
              <a:lnSpc>
                <a:spcPct val="115000"/>
              </a:lnSpc>
              <a:spcBef>
                <a:spcPts val="1600"/>
              </a:spcBef>
              <a:spcAft>
                <a:spcPts val="1600"/>
              </a:spcAft>
              <a:buClr>
                <a:schemeClr val="dk2"/>
              </a:buClr>
              <a:buSzPts val="1400"/>
              <a:buFont typeface="Muli"/>
              <a:buChar char="■"/>
              <a:defRPr sz="1400" b="0" i="0" u="none" strike="noStrike" cap="none">
                <a:solidFill>
                  <a:schemeClr val="dk2"/>
                </a:solidFill>
                <a:latin typeface="Muli"/>
                <a:ea typeface="Muli"/>
                <a:cs typeface="Muli"/>
                <a:sym typeface="Muli"/>
              </a:defRPr>
            </a:lvl9pPr>
          </a:lstStyle>
          <a:p>
            <a:pPr marL="0" indent="0" algn="ctr">
              <a:buFont typeface="Muli"/>
              <a:buNone/>
            </a:pPr>
            <a:r>
              <a:rPr lang="en-US" sz="1600" b="1" dirty="0">
                <a:latin typeface="+mn-lt"/>
              </a:rPr>
              <a:t>       </a:t>
            </a:r>
            <a:r>
              <a:rPr lang="en-US" sz="1600" b="1" dirty="0" err="1">
                <a:latin typeface="+mn-lt"/>
              </a:rPr>
              <a:t>Bảng</a:t>
            </a:r>
            <a:r>
              <a:rPr lang="en-US" sz="1600" b="1" dirty="0">
                <a:latin typeface="+mn-lt"/>
              </a:rPr>
              <a:t> 1.1 </a:t>
            </a:r>
            <a:r>
              <a:rPr lang="en-US" sz="1600" b="1" dirty="0" err="1">
                <a:latin typeface="+mn-lt"/>
              </a:rPr>
              <a:t>Bảng</a:t>
            </a:r>
            <a:r>
              <a:rPr lang="en-US" sz="1600" b="1" dirty="0">
                <a:latin typeface="+mn-lt"/>
              </a:rPr>
              <a:t> </a:t>
            </a:r>
            <a:r>
              <a:rPr lang="en-US" sz="1600" b="1" dirty="0" err="1">
                <a:latin typeface="+mn-lt"/>
              </a:rPr>
              <a:t>chỉ</a:t>
            </a:r>
            <a:r>
              <a:rPr lang="en-US" sz="1600" b="1" dirty="0">
                <a:latin typeface="+mn-lt"/>
              </a:rPr>
              <a:t> </a:t>
            </a:r>
            <a:r>
              <a:rPr lang="en-US" sz="1600" b="1" dirty="0" err="1">
                <a:latin typeface="+mn-lt"/>
              </a:rPr>
              <a:t>số</a:t>
            </a:r>
            <a:r>
              <a:rPr lang="en-US" sz="1600" b="1" dirty="0">
                <a:latin typeface="+mn-lt"/>
              </a:rPr>
              <a:t> </a:t>
            </a:r>
            <a:r>
              <a:rPr lang="en-US" sz="1600" b="1" dirty="0" err="1">
                <a:latin typeface="+mn-lt"/>
              </a:rPr>
              <a:t>đánh</a:t>
            </a:r>
            <a:r>
              <a:rPr lang="en-US" sz="1600" b="1" dirty="0">
                <a:latin typeface="+mn-lt"/>
              </a:rPr>
              <a:t> </a:t>
            </a:r>
            <a:r>
              <a:rPr lang="en-US" sz="1600" b="1" dirty="0" err="1">
                <a:latin typeface="+mn-lt"/>
              </a:rPr>
              <a:t>giá</a:t>
            </a:r>
            <a:r>
              <a:rPr lang="en-US" sz="1600" b="1" dirty="0">
                <a:latin typeface="+mn-lt"/>
              </a:rPr>
              <a:t> </a:t>
            </a:r>
            <a:r>
              <a:rPr lang="en-US" sz="1600" b="1" dirty="0" err="1">
                <a:latin typeface="+mn-lt"/>
              </a:rPr>
              <a:t>nợ</a:t>
            </a:r>
            <a:r>
              <a:rPr lang="en-US" sz="1600" b="1" dirty="0">
                <a:latin typeface="+mn-lt"/>
              </a:rPr>
              <a:t> n</a:t>
            </a:r>
            <a:r>
              <a:rPr lang="vi-VN" sz="1600" b="1" dirty="0">
                <a:latin typeface="+mn-lt"/>
              </a:rPr>
              <a:t>ư</a:t>
            </a:r>
            <a:r>
              <a:rPr lang="en-US" sz="1600" b="1" dirty="0" err="1">
                <a:latin typeface="+mn-lt"/>
              </a:rPr>
              <a:t>ớc</a:t>
            </a:r>
            <a:r>
              <a:rPr lang="en-US" sz="1600" b="1" dirty="0">
                <a:latin typeface="+mn-lt"/>
              </a:rPr>
              <a:t> </a:t>
            </a:r>
            <a:r>
              <a:rPr lang="en-US" sz="1600" b="1" dirty="0" err="1">
                <a:latin typeface="+mn-lt"/>
              </a:rPr>
              <a:t>ngoài</a:t>
            </a:r>
            <a:endParaRPr lang="en-US" sz="1600" b="1" dirty="0">
              <a:latin typeface="+mn-lt"/>
            </a:endParaRPr>
          </a:p>
        </p:txBody>
      </p:sp>
    </p:spTree>
    <p:extLst>
      <p:ext uri="{BB962C8B-B14F-4D97-AF65-F5344CB8AC3E}">
        <p14:creationId xmlns:p14="http://schemas.microsoft.com/office/powerpoint/2010/main" val="1834441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8"/>
          <p:cNvSpPr txBox="1"/>
          <p:nvPr/>
        </p:nvSpPr>
        <p:spPr>
          <a:xfrm>
            <a:off x="6618978" y="2687654"/>
            <a:ext cx="2390506" cy="57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endParaRPr lang="en-US" sz="1000" b="1" dirty="0">
              <a:solidFill>
                <a:srgbClr val="374957"/>
              </a:solidFill>
              <a:latin typeface="+mn-lt"/>
              <a:ea typeface="Source Sans Pro Light"/>
              <a:cs typeface="Source Sans Pro Light"/>
              <a:sym typeface="Source Sans Pro Light"/>
            </a:endParaRPr>
          </a:p>
          <a:p>
            <a:pPr marL="0" lvl="0" indent="0" algn="l" rtl="0">
              <a:spcBef>
                <a:spcPts val="0"/>
              </a:spcBef>
              <a:spcAft>
                <a:spcPts val="0"/>
              </a:spcAft>
              <a:buClr>
                <a:srgbClr val="000000"/>
              </a:buClr>
              <a:buSzPts val="1100"/>
              <a:buFont typeface="Arial"/>
              <a:buNone/>
            </a:pPr>
            <a:r>
              <a:rPr lang="en-US" b="1" dirty="0" err="1">
                <a:solidFill>
                  <a:srgbClr val="374957"/>
                </a:solidFill>
                <a:latin typeface="+mn-lt"/>
                <a:ea typeface="Source Sans Pro Light"/>
                <a:cs typeface="Source Sans Pro Light"/>
                <a:sym typeface="Source Sans Pro Light"/>
              </a:rPr>
              <a:t>Nguyên</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nhân</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khách</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quan</a:t>
            </a:r>
            <a:endParaRPr b="1" dirty="0">
              <a:solidFill>
                <a:srgbClr val="374957"/>
              </a:solidFill>
              <a:latin typeface="+mn-lt"/>
              <a:ea typeface="Source Sans Pro Light"/>
              <a:cs typeface="Source Sans Pro Light"/>
              <a:sym typeface="Source Sans Pro Light"/>
            </a:endParaRPr>
          </a:p>
        </p:txBody>
      </p:sp>
      <p:sp>
        <p:nvSpPr>
          <p:cNvPr id="320" name="Google Shape;320;p38"/>
          <p:cNvSpPr txBox="1"/>
          <p:nvPr/>
        </p:nvSpPr>
        <p:spPr>
          <a:xfrm>
            <a:off x="6599462" y="3843216"/>
            <a:ext cx="2340500" cy="57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US" b="1" dirty="0" err="1">
                <a:solidFill>
                  <a:srgbClr val="374957"/>
                </a:solidFill>
                <a:latin typeface="+mn-lt"/>
                <a:ea typeface="Source Sans Pro Light"/>
                <a:cs typeface="Source Sans Pro Light"/>
                <a:sym typeface="Source Sans Pro Light"/>
              </a:rPr>
              <a:t>Nợ</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nước</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ngoài</a:t>
            </a:r>
            <a:r>
              <a:rPr lang="en-US" b="1" dirty="0">
                <a:solidFill>
                  <a:srgbClr val="374957"/>
                </a:solidFill>
                <a:latin typeface="+mn-lt"/>
                <a:ea typeface="Source Sans Pro Light"/>
                <a:cs typeface="Source Sans Pro Light"/>
                <a:sym typeface="Source Sans Pro Light"/>
              </a:rPr>
              <a:t> ở </a:t>
            </a:r>
            <a:r>
              <a:rPr lang="en-US" b="1" dirty="0" err="1">
                <a:solidFill>
                  <a:srgbClr val="374957"/>
                </a:solidFill>
                <a:latin typeface="+mn-lt"/>
                <a:ea typeface="Source Sans Pro Light"/>
                <a:cs typeface="Source Sans Pro Light"/>
                <a:sym typeface="Source Sans Pro Light"/>
              </a:rPr>
              <a:t>một</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số</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quốc</a:t>
            </a:r>
            <a:r>
              <a:rPr lang="en-US" b="1" dirty="0">
                <a:solidFill>
                  <a:srgbClr val="374957"/>
                </a:solidFill>
                <a:latin typeface="+mn-lt"/>
                <a:ea typeface="Source Sans Pro Light"/>
                <a:cs typeface="Source Sans Pro Light"/>
                <a:sym typeface="Source Sans Pro Light"/>
              </a:rPr>
              <a:t> </a:t>
            </a:r>
            <a:r>
              <a:rPr lang="en-US" b="1" dirty="0" err="1">
                <a:solidFill>
                  <a:srgbClr val="374957"/>
                </a:solidFill>
                <a:latin typeface="+mn-lt"/>
                <a:ea typeface="Source Sans Pro Light"/>
                <a:cs typeface="Source Sans Pro Light"/>
                <a:sym typeface="Source Sans Pro Light"/>
              </a:rPr>
              <a:t>gia</a:t>
            </a:r>
            <a:endParaRPr b="1" dirty="0">
              <a:solidFill>
                <a:srgbClr val="374957"/>
              </a:solidFill>
              <a:latin typeface="+mn-lt"/>
              <a:ea typeface="Source Sans Pro Light"/>
              <a:cs typeface="Source Sans Pro Light"/>
              <a:sym typeface="Source Sans Pro Light"/>
            </a:endParaRPr>
          </a:p>
        </p:txBody>
      </p:sp>
      <p:sp>
        <p:nvSpPr>
          <p:cNvPr id="321" name="Google Shape;321;p38"/>
          <p:cNvSpPr txBox="1"/>
          <p:nvPr/>
        </p:nvSpPr>
        <p:spPr>
          <a:xfrm>
            <a:off x="6618978" y="2111270"/>
            <a:ext cx="2390506" cy="57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b="1" dirty="0" err="1">
                <a:solidFill>
                  <a:srgbClr val="374957"/>
                </a:solidFill>
                <a:latin typeface="Nunito Light"/>
                <a:ea typeface="Nunito Light"/>
                <a:cs typeface="Nunito Light"/>
                <a:sym typeface="Nunito Light"/>
              </a:rPr>
              <a:t>Nguyên</a:t>
            </a:r>
            <a:r>
              <a:rPr lang="en-US" b="1" dirty="0">
                <a:solidFill>
                  <a:srgbClr val="374957"/>
                </a:solidFill>
                <a:latin typeface="Nunito Light"/>
                <a:ea typeface="Nunito Light"/>
                <a:cs typeface="Nunito Light"/>
                <a:sym typeface="Nunito Light"/>
              </a:rPr>
              <a:t> </a:t>
            </a:r>
            <a:r>
              <a:rPr lang="en-US" b="1" dirty="0" err="1">
                <a:solidFill>
                  <a:srgbClr val="374957"/>
                </a:solidFill>
                <a:latin typeface="Nunito Light"/>
                <a:ea typeface="Nunito Light"/>
                <a:cs typeface="Nunito Light"/>
                <a:sym typeface="Nunito Light"/>
              </a:rPr>
              <a:t>nhân</a:t>
            </a:r>
            <a:r>
              <a:rPr lang="en-US" b="1" dirty="0">
                <a:solidFill>
                  <a:srgbClr val="374957"/>
                </a:solidFill>
                <a:latin typeface="Nunito Light"/>
                <a:ea typeface="Nunito Light"/>
                <a:cs typeface="Nunito Light"/>
                <a:sym typeface="Nunito Light"/>
              </a:rPr>
              <a:t> </a:t>
            </a:r>
            <a:r>
              <a:rPr lang="en-US" b="1" dirty="0" err="1">
                <a:solidFill>
                  <a:srgbClr val="374957"/>
                </a:solidFill>
                <a:latin typeface="Nunito Light"/>
                <a:ea typeface="Nunito Light"/>
                <a:cs typeface="Nunito Light"/>
                <a:sym typeface="Nunito Light"/>
              </a:rPr>
              <a:t>chủ</a:t>
            </a:r>
            <a:r>
              <a:rPr lang="en-US" b="1" dirty="0">
                <a:solidFill>
                  <a:srgbClr val="374957"/>
                </a:solidFill>
                <a:latin typeface="Nunito Light"/>
                <a:ea typeface="Nunito Light"/>
                <a:cs typeface="Nunito Light"/>
                <a:sym typeface="Nunito Light"/>
              </a:rPr>
              <a:t> </a:t>
            </a:r>
            <a:r>
              <a:rPr lang="en-US" b="1" dirty="0" err="1">
                <a:solidFill>
                  <a:srgbClr val="374957"/>
                </a:solidFill>
                <a:latin typeface="Nunito Light"/>
                <a:ea typeface="Nunito Light"/>
                <a:cs typeface="Nunito Light"/>
                <a:sym typeface="Nunito Light"/>
              </a:rPr>
              <a:t>quan</a:t>
            </a:r>
            <a:r>
              <a:rPr lang="es" sz="1000" dirty="0">
                <a:solidFill>
                  <a:srgbClr val="374957"/>
                </a:solidFill>
                <a:latin typeface="Nunito Light"/>
                <a:ea typeface="Nunito Light"/>
                <a:cs typeface="Nunito Light"/>
                <a:sym typeface="Nunito Light"/>
              </a:rPr>
              <a:t/>
            </a:r>
            <a:br>
              <a:rPr lang="es" sz="1000" dirty="0">
                <a:solidFill>
                  <a:srgbClr val="374957"/>
                </a:solidFill>
                <a:latin typeface="Nunito Light"/>
                <a:ea typeface="Nunito Light"/>
                <a:cs typeface="Nunito Light"/>
                <a:sym typeface="Nunito Light"/>
              </a:rPr>
            </a:br>
            <a:endParaRPr sz="1000" dirty="0">
              <a:solidFill>
                <a:srgbClr val="374957"/>
              </a:solidFill>
              <a:latin typeface="Source Sans Pro Light"/>
              <a:ea typeface="Source Sans Pro Light"/>
              <a:cs typeface="Source Sans Pro Light"/>
              <a:sym typeface="Source Sans Pro Light"/>
            </a:endParaRPr>
          </a:p>
        </p:txBody>
      </p:sp>
      <p:sp>
        <p:nvSpPr>
          <p:cNvPr id="322" name="Google Shape;322;p38"/>
          <p:cNvSpPr txBox="1">
            <a:spLocks noGrp="1"/>
          </p:cNvSpPr>
          <p:nvPr>
            <p:ph type="ctrTitle"/>
          </p:nvPr>
        </p:nvSpPr>
        <p:spPr>
          <a:xfrm>
            <a:off x="103704" y="2149546"/>
            <a:ext cx="3178969" cy="145368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2000" b="1" dirty="0">
                <a:latin typeface="+mn-lt"/>
              </a:rPr>
              <a:t>CH</a:t>
            </a:r>
            <a:r>
              <a:rPr lang="vi-VN" sz="2000" b="1" dirty="0">
                <a:latin typeface="+mn-lt"/>
              </a:rPr>
              <a:t>Ư</a:t>
            </a:r>
            <a:r>
              <a:rPr lang="en-US" sz="2000" b="1" dirty="0">
                <a:latin typeface="+mn-lt"/>
              </a:rPr>
              <a:t>ƠNG 2: </a:t>
            </a:r>
            <a:br>
              <a:rPr lang="en-US" sz="2000" b="1" dirty="0">
                <a:latin typeface="+mn-lt"/>
              </a:rPr>
            </a:br>
            <a:r>
              <a:rPr lang="en-US" sz="2000" b="1" dirty="0">
                <a:latin typeface="+mn-lt"/>
              </a:rPr>
              <a:t>NGUYÊN NHÂN DẪN ĐẾN NỢ N</a:t>
            </a:r>
            <a:r>
              <a:rPr lang="vi-VN" sz="2000" b="1" dirty="0">
                <a:latin typeface="+mn-lt"/>
              </a:rPr>
              <a:t>Ư</a:t>
            </a:r>
            <a:r>
              <a:rPr lang="en-US" sz="2000" b="1" dirty="0">
                <a:latin typeface="+mn-lt"/>
              </a:rPr>
              <a:t>ỚC NGOÀI Ở MỘT SỐ QUỐC GIA </a:t>
            </a:r>
            <a:endParaRPr sz="2000" b="1" dirty="0">
              <a:latin typeface="+mn-lt"/>
            </a:endParaRPr>
          </a:p>
        </p:txBody>
      </p:sp>
      <p:grpSp>
        <p:nvGrpSpPr>
          <p:cNvPr id="324" name="Google Shape;324;p38"/>
          <p:cNvGrpSpPr/>
          <p:nvPr/>
        </p:nvGrpSpPr>
        <p:grpSpPr>
          <a:xfrm>
            <a:off x="3646371" y="2689370"/>
            <a:ext cx="1851257" cy="1325825"/>
            <a:chOff x="2577764" y="2194918"/>
            <a:chExt cx="422855" cy="302880"/>
          </a:xfrm>
        </p:grpSpPr>
        <p:grpSp>
          <p:nvGrpSpPr>
            <p:cNvPr id="328" name="Google Shape;328;p38"/>
            <p:cNvGrpSpPr/>
            <p:nvPr/>
          </p:nvGrpSpPr>
          <p:grpSpPr>
            <a:xfrm>
              <a:off x="2577764" y="2301696"/>
              <a:ext cx="422855" cy="196102"/>
              <a:chOff x="1957711" y="1893712"/>
              <a:chExt cx="429818" cy="199311"/>
            </a:xfrm>
          </p:grpSpPr>
          <p:sp>
            <p:nvSpPr>
              <p:cNvPr id="329" name="Google Shape;329;p38"/>
              <p:cNvSpPr/>
              <p:nvPr/>
            </p:nvSpPr>
            <p:spPr>
              <a:xfrm>
                <a:off x="1957711" y="1893712"/>
                <a:ext cx="400589" cy="199311"/>
              </a:xfrm>
              <a:custGeom>
                <a:avLst/>
                <a:gdLst/>
                <a:ahLst/>
                <a:cxnLst/>
                <a:rect l="l" t="t" r="r" b="b"/>
                <a:pathLst>
                  <a:path w="20764" h="10331" extrusionOk="0">
                    <a:moveTo>
                      <a:pt x="10376" y="1"/>
                    </a:moveTo>
                    <a:lnTo>
                      <a:pt x="1" y="5028"/>
                    </a:lnTo>
                    <a:lnTo>
                      <a:pt x="10376" y="10331"/>
                    </a:lnTo>
                    <a:lnTo>
                      <a:pt x="20763" y="5028"/>
                    </a:lnTo>
                    <a:lnTo>
                      <a:pt x="10376" y="1"/>
                    </a:lnTo>
                    <a:close/>
                  </a:path>
                </a:pathLst>
              </a:custGeom>
              <a:solidFill>
                <a:schemeClr val="accent3">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8"/>
              <p:cNvSpPr/>
              <p:nvPr/>
            </p:nvSpPr>
            <p:spPr>
              <a:xfrm>
                <a:off x="2364687" y="1977944"/>
                <a:ext cx="22842" cy="19428"/>
              </a:xfrm>
              <a:custGeom>
                <a:avLst/>
                <a:gdLst/>
                <a:ahLst/>
                <a:cxnLst/>
                <a:rect l="l" t="t" r="r" b="b"/>
                <a:pathLst>
                  <a:path w="1184" h="1007" extrusionOk="0">
                    <a:moveTo>
                      <a:pt x="513" y="0"/>
                    </a:moveTo>
                    <a:cubicBezTo>
                      <a:pt x="255" y="0"/>
                      <a:pt x="5" y="198"/>
                      <a:pt x="12" y="501"/>
                    </a:cubicBezTo>
                    <a:cubicBezTo>
                      <a:pt x="1" y="788"/>
                      <a:pt x="230" y="1006"/>
                      <a:pt x="506" y="1006"/>
                    </a:cubicBezTo>
                    <a:cubicBezTo>
                      <a:pt x="953" y="1006"/>
                      <a:pt x="1183" y="467"/>
                      <a:pt x="862" y="146"/>
                    </a:cubicBezTo>
                    <a:cubicBezTo>
                      <a:pt x="762" y="45"/>
                      <a:pt x="636" y="0"/>
                      <a:pt x="513" y="0"/>
                    </a:cubicBezTo>
                    <a:close/>
                  </a:path>
                </a:pathLst>
              </a:custGeom>
              <a:solidFill>
                <a:srgbClr val="3749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1" name="Google Shape;331;p38"/>
            <p:cNvGrpSpPr/>
            <p:nvPr/>
          </p:nvGrpSpPr>
          <p:grpSpPr>
            <a:xfrm>
              <a:off x="2577764" y="2248307"/>
              <a:ext cx="422855" cy="196102"/>
              <a:chOff x="1957711" y="1893712"/>
              <a:chExt cx="429818" cy="199311"/>
            </a:xfrm>
          </p:grpSpPr>
          <p:sp>
            <p:nvSpPr>
              <p:cNvPr id="332" name="Google Shape;332;p38"/>
              <p:cNvSpPr/>
              <p:nvPr/>
            </p:nvSpPr>
            <p:spPr>
              <a:xfrm>
                <a:off x="1957711" y="1893712"/>
                <a:ext cx="400589" cy="199311"/>
              </a:xfrm>
              <a:custGeom>
                <a:avLst/>
                <a:gdLst/>
                <a:ahLst/>
                <a:cxnLst/>
                <a:rect l="l" t="t" r="r" b="b"/>
                <a:pathLst>
                  <a:path w="20764" h="10331" extrusionOk="0">
                    <a:moveTo>
                      <a:pt x="10376" y="1"/>
                    </a:moveTo>
                    <a:lnTo>
                      <a:pt x="1" y="5028"/>
                    </a:lnTo>
                    <a:lnTo>
                      <a:pt x="10376" y="10331"/>
                    </a:lnTo>
                    <a:lnTo>
                      <a:pt x="20763" y="5028"/>
                    </a:lnTo>
                    <a:lnTo>
                      <a:pt x="10376" y="1"/>
                    </a:lnTo>
                    <a:close/>
                  </a:path>
                </a:pathLst>
              </a:custGeom>
              <a:solidFill>
                <a:schemeClr val="accent3">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8"/>
              <p:cNvSpPr/>
              <p:nvPr/>
            </p:nvSpPr>
            <p:spPr>
              <a:xfrm>
                <a:off x="2364687" y="1977944"/>
                <a:ext cx="22842" cy="19428"/>
              </a:xfrm>
              <a:custGeom>
                <a:avLst/>
                <a:gdLst/>
                <a:ahLst/>
                <a:cxnLst/>
                <a:rect l="l" t="t" r="r" b="b"/>
                <a:pathLst>
                  <a:path w="1184" h="1007" extrusionOk="0">
                    <a:moveTo>
                      <a:pt x="513" y="0"/>
                    </a:moveTo>
                    <a:cubicBezTo>
                      <a:pt x="255" y="0"/>
                      <a:pt x="5" y="198"/>
                      <a:pt x="12" y="501"/>
                    </a:cubicBezTo>
                    <a:cubicBezTo>
                      <a:pt x="1" y="788"/>
                      <a:pt x="230" y="1006"/>
                      <a:pt x="506" y="1006"/>
                    </a:cubicBezTo>
                    <a:cubicBezTo>
                      <a:pt x="953" y="1006"/>
                      <a:pt x="1183" y="467"/>
                      <a:pt x="862" y="146"/>
                    </a:cubicBezTo>
                    <a:cubicBezTo>
                      <a:pt x="762" y="45"/>
                      <a:pt x="636" y="0"/>
                      <a:pt x="513" y="0"/>
                    </a:cubicBezTo>
                    <a:close/>
                  </a:path>
                </a:pathLst>
              </a:custGeom>
              <a:solidFill>
                <a:srgbClr val="2E70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4" name="Google Shape;334;p38"/>
            <p:cNvGrpSpPr/>
            <p:nvPr/>
          </p:nvGrpSpPr>
          <p:grpSpPr>
            <a:xfrm>
              <a:off x="2577764" y="2194918"/>
              <a:ext cx="422855" cy="196102"/>
              <a:chOff x="1957711" y="1893712"/>
              <a:chExt cx="429818" cy="199311"/>
            </a:xfrm>
          </p:grpSpPr>
          <p:sp>
            <p:nvSpPr>
              <p:cNvPr id="335" name="Google Shape;335;p38"/>
              <p:cNvSpPr/>
              <p:nvPr/>
            </p:nvSpPr>
            <p:spPr>
              <a:xfrm>
                <a:off x="1957711" y="1893712"/>
                <a:ext cx="400589" cy="199311"/>
              </a:xfrm>
              <a:custGeom>
                <a:avLst/>
                <a:gdLst/>
                <a:ahLst/>
                <a:cxnLst/>
                <a:rect l="l" t="t" r="r" b="b"/>
                <a:pathLst>
                  <a:path w="20764" h="10331" extrusionOk="0">
                    <a:moveTo>
                      <a:pt x="10376" y="1"/>
                    </a:moveTo>
                    <a:lnTo>
                      <a:pt x="1" y="5028"/>
                    </a:lnTo>
                    <a:lnTo>
                      <a:pt x="10376" y="10331"/>
                    </a:lnTo>
                    <a:lnTo>
                      <a:pt x="20763" y="5028"/>
                    </a:lnTo>
                    <a:lnTo>
                      <a:pt x="10376" y="1"/>
                    </a:lnTo>
                    <a:close/>
                  </a:path>
                </a:pathLst>
              </a:custGeom>
              <a:solidFill>
                <a:srgbClr val="97AD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8"/>
              <p:cNvSpPr/>
              <p:nvPr/>
            </p:nvSpPr>
            <p:spPr>
              <a:xfrm>
                <a:off x="2364687" y="1977944"/>
                <a:ext cx="22842" cy="19428"/>
              </a:xfrm>
              <a:custGeom>
                <a:avLst/>
                <a:gdLst/>
                <a:ahLst/>
                <a:cxnLst/>
                <a:rect l="l" t="t" r="r" b="b"/>
                <a:pathLst>
                  <a:path w="1184" h="1007" extrusionOk="0">
                    <a:moveTo>
                      <a:pt x="513" y="0"/>
                    </a:moveTo>
                    <a:cubicBezTo>
                      <a:pt x="255" y="0"/>
                      <a:pt x="5" y="198"/>
                      <a:pt x="12" y="501"/>
                    </a:cubicBezTo>
                    <a:cubicBezTo>
                      <a:pt x="1" y="788"/>
                      <a:pt x="230" y="1006"/>
                      <a:pt x="506" y="1006"/>
                    </a:cubicBezTo>
                    <a:cubicBezTo>
                      <a:pt x="953" y="1006"/>
                      <a:pt x="1183" y="467"/>
                      <a:pt x="862" y="146"/>
                    </a:cubicBezTo>
                    <a:cubicBezTo>
                      <a:pt x="762" y="45"/>
                      <a:pt x="636" y="0"/>
                      <a:pt x="513" y="0"/>
                    </a:cubicBezTo>
                    <a:close/>
                  </a:path>
                </a:pathLst>
              </a:custGeom>
              <a:solidFill>
                <a:srgbClr val="97AD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cxnSp>
        <p:nvCxnSpPr>
          <p:cNvPr id="337" name="Google Shape;337;p38"/>
          <p:cNvCxnSpPr>
            <a:cxnSpLocks/>
          </p:cNvCxnSpPr>
          <p:nvPr/>
        </p:nvCxnSpPr>
        <p:spPr>
          <a:xfrm flipV="1">
            <a:off x="5476042" y="2352408"/>
            <a:ext cx="1116000" cy="769500"/>
          </a:xfrm>
          <a:prstGeom prst="bentConnector3">
            <a:avLst>
              <a:gd name="adj1" fmla="val 50000"/>
            </a:avLst>
          </a:prstGeom>
          <a:noFill/>
          <a:ln w="19050" cap="flat" cmpd="sng">
            <a:solidFill>
              <a:srgbClr val="97ADB2"/>
            </a:solidFill>
            <a:prstDash val="solid"/>
            <a:round/>
            <a:headEnd type="none" w="med" len="med"/>
            <a:tailEnd type="oval" w="med" len="med"/>
          </a:ln>
        </p:spPr>
      </p:cxnSp>
      <p:cxnSp>
        <p:nvCxnSpPr>
          <p:cNvPr id="339" name="Google Shape;339;p38"/>
          <p:cNvCxnSpPr>
            <a:cxnSpLocks/>
          </p:cNvCxnSpPr>
          <p:nvPr/>
        </p:nvCxnSpPr>
        <p:spPr>
          <a:xfrm flipV="1">
            <a:off x="5473428" y="3121908"/>
            <a:ext cx="1116000" cy="196200"/>
          </a:xfrm>
          <a:prstGeom prst="bentConnector3">
            <a:avLst>
              <a:gd name="adj1" fmla="val 50000"/>
            </a:avLst>
          </a:prstGeom>
          <a:noFill/>
          <a:ln w="19050" cap="flat" cmpd="sng">
            <a:solidFill>
              <a:srgbClr val="2E707B"/>
            </a:solidFill>
            <a:prstDash val="solid"/>
            <a:round/>
            <a:headEnd type="none" w="med" len="med"/>
            <a:tailEnd type="oval" w="med" len="med"/>
          </a:ln>
        </p:spPr>
      </p:cxnSp>
      <p:cxnSp>
        <p:nvCxnSpPr>
          <p:cNvPr id="340" name="Google Shape;340;p38"/>
          <p:cNvCxnSpPr>
            <a:cxnSpLocks/>
          </p:cNvCxnSpPr>
          <p:nvPr/>
        </p:nvCxnSpPr>
        <p:spPr>
          <a:xfrm>
            <a:off x="5497628" y="3561396"/>
            <a:ext cx="1057169" cy="514761"/>
          </a:xfrm>
          <a:prstGeom prst="bentConnector3">
            <a:avLst>
              <a:gd name="adj1" fmla="val 50000"/>
            </a:avLst>
          </a:prstGeom>
          <a:noFill/>
          <a:ln w="19050" cap="flat" cmpd="sng">
            <a:solidFill>
              <a:srgbClr val="374957"/>
            </a:solidFill>
            <a:prstDash val="solid"/>
            <a:round/>
            <a:headEnd type="none" w="med" len="med"/>
            <a:tailEnd type="oval" w="med" len="med"/>
          </a:ln>
        </p:spPr>
      </p:cxnSp>
      <p:pic>
        <p:nvPicPr>
          <p:cNvPr id="28" name="Picture 27">
            <a:extLst>
              <a:ext uri="{FF2B5EF4-FFF2-40B4-BE49-F238E27FC236}">
                <a16:creationId xmlns="" xmlns:a16="http://schemas.microsoft.com/office/drawing/2014/main" id="{D4E462A4-0823-4E64-AB82-F1C15ABCDC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6C08025-E335-4602-B53D-3F686E883B5D}"/>
              </a:ext>
            </a:extLst>
          </p:cNvPr>
          <p:cNvSpPr>
            <a:spLocks noGrp="1"/>
          </p:cNvSpPr>
          <p:nvPr>
            <p:ph type="title"/>
          </p:nvPr>
        </p:nvSpPr>
        <p:spPr/>
        <p:txBody>
          <a:bodyPr/>
          <a:lstStyle/>
          <a:p>
            <a:r>
              <a:rPr lang="en-US" b="1" dirty="0" err="1">
                <a:latin typeface="+mn-lt"/>
              </a:rPr>
              <a:t>Nguyên</a:t>
            </a:r>
            <a:r>
              <a:rPr lang="en-US" b="1" dirty="0">
                <a:latin typeface="+mn-lt"/>
              </a:rPr>
              <a:t> </a:t>
            </a:r>
            <a:r>
              <a:rPr lang="en-US" b="1" dirty="0" err="1">
                <a:latin typeface="+mn-lt"/>
              </a:rPr>
              <a:t>nhân</a:t>
            </a:r>
            <a:r>
              <a:rPr lang="en-US" b="1" dirty="0">
                <a:latin typeface="+mn-lt"/>
              </a:rPr>
              <a:t> </a:t>
            </a:r>
            <a:r>
              <a:rPr lang="en-US" b="1" dirty="0" err="1">
                <a:latin typeface="+mn-lt"/>
              </a:rPr>
              <a:t>chủ</a:t>
            </a:r>
            <a:r>
              <a:rPr lang="en-US" b="1" dirty="0">
                <a:latin typeface="+mn-lt"/>
              </a:rPr>
              <a:t> </a:t>
            </a:r>
            <a:r>
              <a:rPr lang="en-US" b="1" dirty="0" err="1">
                <a:latin typeface="+mn-lt"/>
              </a:rPr>
              <a:t>quan</a:t>
            </a:r>
            <a:endParaRPr lang="en-US" dirty="0">
              <a:latin typeface="+mn-lt"/>
            </a:endParaRPr>
          </a:p>
        </p:txBody>
      </p:sp>
      <p:graphicFrame>
        <p:nvGraphicFramePr>
          <p:cNvPr id="5" name="Diagram 4">
            <a:extLst>
              <a:ext uri="{FF2B5EF4-FFF2-40B4-BE49-F238E27FC236}">
                <a16:creationId xmlns="" xmlns:a16="http://schemas.microsoft.com/office/drawing/2014/main" id="{D808C68D-0374-406A-8325-9051C3A2AFA3}"/>
              </a:ext>
            </a:extLst>
          </p:cNvPr>
          <p:cNvGraphicFramePr/>
          <p:nvPr>
            <p:extLst>
              <p:ext uri="{D42A27DB-BD31-4B8C-83A1-F6EECF244321}">
                <p14:modId xmlns:p14="http://schemas.microsoft.com/office/powerpoint/2010/main" val="2964359225"/>
              </p:ext>
            </p:extLst>
          </p:nvPr>
        </p:nvGraphicFramePr>
        <p:xfrm>
          <a:off x="500981" y="1435138"/>
          <a:ext cx="8460000" cy="341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 xmlns:a16="http://schemas.microsoft.com/office/drawing/2014/main" id="{32AAB3B1-49EC-4926-A74B-D60941C8B0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540873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09174A8-5929-4CDD-BB67-C5D70323BB0E}"/>
              </a:ext>
            </a:extLst>
          </p:cNvPr>
          <p:cNvSpPr>
            <a:spLocks noGrp="1"/>
          </p:cNvSpPr>
          <p:nvPr>
            <p:ph type="title"/>
          </p:nvPr>
        </p:nvSpPr>
        <p:spPr/>
        <p:txBody>
          <a:bodyPr/>
          <a:lstStyle/>
          <a:p>
            <a:r>
              <a:rPr lang="en-US" b="1" dirty="0" err="1">
                <a:latin typeface="+mn-lt"/>
              </a:rPr>
              <a:t>Nguyên</a:t>
            </a:r>
            <a:r>
              <a:rPr lang="en-US" b="1" dirty="0">
                <a:latin typeface="+mn-lt"/>
              </a:rPr>
              <a:t> </a:t>
            </a:r>
            <a:r>
              <a:rPr lang="en-US" b="1" dirty="0" err="1">
                <a:latin typeface="+mn-lt"/>
              </a:rPr>
              <a:t>nhân</a:t>
            </a:r>
            <a:r>
              <a:rPr lang="en-US" b="1" dirty="0">
                <a:latin typeface="+mn-lt"/>
              </a:rPr>
              <a:t> </a:t>
            </a:r>
            <a:r>
              <a:rPr lang="en-US" b="1" dirty="0" err="1">
                <a:latin typeface="+mn-lt"/>
              </a:rPr>
              <a:t>khách</a:t>
            </a:r>
            <a:r>
              <a:rPr lang="en-US" b="1" dirty="0">
                <a:latin typeface="+mn-lt"/>
              </a:rPr>
              <a:t> </a:t>
            </a:r>
            <a:r>
              <a:rPr lang="en-US" b="1" dirty="0" err="1">
                <a:latin typeface="+mn-lt"/>
              </a:rPr>
              <a:t>quan</a:t>
            </a:r>
            <a:endParaRPr lang="en-US" b="1" dirty="0">
              <a:latin typeface="+mn-lt"/>
            </a:endParaRPr>
          </a:p>
        </p:txBody>
      </p:sp>
      <p:pic>
        <p:nvPicPr>
          <p:cNvPr id="9" name="Picture 8">
            <a:extLst>
              <a:ext uri="{FF2B5EF4-FFF2-40B4-BE49-F238E27FC236}">
                <a16:creationId xmlns="" xmlns:a16="http://schemas.microsoft.com/office/drawing/2014/main" id="{55605979-CB0C-46C3-9924-6615D0E483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00976" y="157427"/>
            <a:ext cx="1117143" cy="590348"/>
          </a:xfrm>
          <a:prstGeom prst="rect">
            <a:avLst/>
          </a:prstGeom>
        </p:spPr>
      </p:pic>
      <p:grpSp>
        <p:nvGrpSpPr>
          <p:cNvPr id="5" name="组合 2">
            <a:extLst>
              <a:ext uri="{FF2B5EF4-FFF2-40B4-BE49-F238E27FC236}">
                <a16:creationId xmlns="" xmlns:a16="http://schemas.microsoft.com/office/drawing/2014/main" id="{B52647B5-E0A5-4B1D-A392-51006A8C09F9}"/>
              </a:ext>
            </a:extLst>
          </p:cNvPr>
          <p:cNvGrpSpPr/>
          <p:nvPr/>
        </p:nvGrpSpPr>
        <p:grpSpPr>
          <a:xfrm>
            <a:off x="4521993" y="1454143"/>
            <a:ext cx="151607" cy="2310614"/>
            <a:chOff x="6034087" y="2147887"/>
            <a:chExt cx="123825" cy="4419601"/>
          </a:xfrm>
          <a:solidFill>
            <a:schemeClr val="accent2"/>
          </a:solidFill>
          <a:effectLst>
            <a:outerShdw blurRad="50800" dist="50800" dir="5400000" algn="ctr" rotWithShape="0">
              <a:srgbClr val="355901"/>
            </a:outerShdw>
          </a:effectLst>
        </p:grpSpPr>
        <p:cxnSp>
          <p:nvCxnSpPr>
            <p:cNvPr id="6" name="直接连接符 4">
              <a:extLst>
                <a:ext uri="{FF2B5EF4-FFF2-40B4-BE49-F238E27FC236}">
                  <a16:creationId xmlns="" xmlns:a16="http://schemas.microsoft.com/office/drawing/2014/main" id="{D76AB744-56E1-43BA-80BA-5DE5158BF7CC}"/>
                </a:ext>
              </a:extLst>
            </p:cNvPr>
            <p:cNvCxnSpPr/>
            <p:nvPr/>
          </p:nvCxnSpPr>
          <p:spPr>
            <a:xfrm>
              <a:off x="6096000" y="2209800"/>
              <a:ext cx="0" cy="4343400"/>
            </a:xfrm>
            <a:prstGeom prst="line">
              <a:avLst/>
            </a:prstGeom>
            <a:grpFill/>
            <a:ln>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sp>
          <p:nvSpPr>
            <p:cNvPr id="7" name="椭圆 6">
              <a:extLst>
                <a:ext uri="{FF2B5EF4-FFF2-40B4-BE49-F238E27FC236}">
                  <a16:creationId xmlns="" xmlns:a16="http://schemas.microsoft.com/office/drawing/2014/main" id="{DC9E6626-BC39-48F7-AB54-1A67F9A50182}"/>
                </a:ext>
              </a:extLst>
            </p:cNvPr>
            <p:cNvSpPr/>
            <p:nvPr/>
          </p:nvSpPr>
          <p:spPr>
            <a:xfrm>
              <a:off x="6034087" y="2147887"/>
              <a:ext cx="123825" cy="123825"/>
            </a:xfrm>
            <a:prstGeom prst="ellipse">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280">
                <a:solidFill>
                  <a:srgbClr val="355901"/>
                </a:solidFill>
                <a:latin typeface="Arial" panose="020B0604020202020204" pitchFamily="34" charset="0"/>
                <a:cs typeface="Arial" panose="020B0604020202020204" pitchFamily="34" charset="0"/>
              </a:endParaRPr>
            </a:p>
          </p:txBody>
        </p:sp>
        <p:sp>
          <p:nvSpPr>
            <p:cNvPr id="10" name="椭圆 7">
              <a:extLst>
                <a:ext uri="{FF2B5EF4-FFF2-40B4-BE49-F238E27FC236}">
                  <a16:creationId xmlns="" xmlns:a16="http://schemas.microsoft.com/office/drawing/2014/main" id="{6214A897-2497-45D9-8B7B-32993746F3E9}"/>
                </a:ext>
              </a:extLst>
            </p:cNvPr>
            <p:cNvSpPr/>
            <p:nvPr/>
          </p:nvSpPr>
          <p:spPr>
            <a:xfrm>
              <a:off x="6034087" y="6443663"/>
              <a:ext cx="123825" cy="123825"/>
            </a:xfrm>
            <a:prstGeom prst="ellipse">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280">
                <a:solidFill>
                  <a:srgbClr val="355901"/>
                </a:solidFill>
                <a:latin typeface="Arial" panose="020B0604020202020204" pitchFamily="34" charset="0"/>
                <a:cs typeface="Arial" panose="020B0604020202020204" pitchFamily="34" charset="0"/>
              </a:endParaRPr>
            </a:p>
          </p:txBody>
        </p:sp>
      </p:grpSp>
      <p:sp>
        <p:nvSpPr>
          <p:cNvPr id="12" name="圆角矩形 16">
            <a:extLst>
              <a:ext uri="{FF2B5EF4-FFF2-40B4-BE49-F238E27FC236}">
                <a16:creationId xmlns="" xmlns:a16="http://schemas.microsoft.com/office/drawing/2014/main" id="{AEA9ACCF-85B3-4D6F-B410-F6E427E3B2EE}"/>
              </a:ext>
            </a:extLst>
          </p:cNvPr>
          <p:cNvSpPr/>
          <p:nvPr/>
        </p:nvSpPr>
        <p:spPr>
          <a:xfrm>
            <a:off x="3911596" y="2012946"/>
            <a:ext cx="1371600" cy="389638"/>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80" b="1" smtClean="0">
                <a:solidFill>
                  <a:schemeClr val="bg1"/>
                </a:solidFill>
                <a:latin typeface="Arial" panose="020B0604020202020204" pitchFamily="34" charset="0"/>
                <a:cs typeface="Arial" panose="020B0604020202020204" pitchFamily="34" charset="0"/>
              </a:rPr>
              <a:t>01</a:t>
            </a:r>
            <a:endParaRPr lang="zh-CN" altLang="en-US" sz="1280" b="1">
              <a:solidFill>
                <a:schemeClr val="bg1"/>
              </a:solidFill>
              <a:latin typeface="Arial" panose="020B0604020202020204" pitchFamily="34" charset="0"/>
              <a:cs typeface="Arial" panose="020B0604020202020204" pitchFamily="34" charset="0"/>
            </a:endParaRPr>
          </a:p>
        </p:txBody>
      </p:sp>
      <p:grpSp>
        <p:nvGrpSpPr>
          <p:cNvPr id="14" name="组合 11">
            <a:extLst>
              <a:ext uri="{FF2B5EF4-FFF2-40B4-BE49-F238E27FC236}">
                <a16:creationId xmlns="" xmlns:a16="http://schemas.microsoft.com/office/drawing/2014/main" id="{162E73C2-D44F-43CD-8436-8943EC7F851E}"/>
              </a:ext>
            </a:extLst>
          </p:cNvPr>
          <p:cNvGrpSpPr/>
          <p:nvPr/>
        </p:nvGrpSpPr>
        <p:grpSpPr>
          <a:xfrm>
            <a:off x="3911596" y="2774952"/>
            <a:ext cx="1371600" cy="428602"/>
            <a:chOff x="5410199" y="2457450"/>
            <a:chExt cx="1371600" cy="428625"/>
          </a:xfrm>
          <a:solidFill>
            <a:schemeClr val="accent3">
              <a:lumMod val="60000"/>
              <a:lumOff val="40000"/>
            </a:schemeClr>
          </a:solidFill>
          <a:effectLst>
            <a:outerShdw blurRad="50800" dist="50800" dir="5400000" algn="ctr" rotWithShape="0">
              <a:srgbClr val="355901"/>
            </a:outerShdw>
          </a:effectLst>
        </p:grpSpPr>
        <p:sp>
          <p:nvSpPr>
            <p:cNvPr id="15" name="圆角矩形 19">
              <a:extLst>
                <a:ext uri="{FF2B5EF4-FFF2-40B4-BE49-F238E27FC236}">
                  <a16:creationId xmlns="" xmlns:a16="http://schemas.microsoft.com/office/drawing/2014/main" id="{76396229-5DB6-44C1-8F00-0F45348AA0DC}"/>
                </a:ext>
              </a:extLst>
            </p:cNvPr>
            <p:cNvSpPr/>
            <p:nvPr/>
          </p:nvSpPr>
          <p:spPr>
            <a:xfrm>
              <a:off x="5410199" y="2457450"/>
              <a:ext cx="1371600" cy="42862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280">
                <a:solidFill>
                  <a:schemeClr val="bg1"/>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 xmlns:a16="http://schemas.microsoft.com/office/drawing/2014/main" id="{64B66BC2-0D47-4087-9B0B-E15934669283}"/>
                </a:ext>
              </a:extLst>
            </p:cNvPr>
            <p:cNvSpPr txBox="1"/>
            <p:nvPr/>
          </p:nvSpPr>
          <p:spPr>
            <a:xfrm>
              <a:off x="5410199" y="2533262"/>
              <a:ext cx="1371600" cy="196988"/>
            </a:xfrm>
            <a:prstGeom prst="rect">
              <a:avLst/>
            </a:prstGeom>
            <a:grpFill/>
          </p:spPr>
          <p:txBody>
            <a:bodyPr wrap="square" lIns="0" tIns="0" rIns="0" bIns="0" rtlCol="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6598">
                <a:spcBef>
                  <a:spcPct val="20000"/>
                </a:spcBef>
                <a:defRPr/>
              </a:pPr>
              <a:r>
                <a:rPr lang="en-US" altLang="zh-CN" sz="1280" b="1" dirty="0">
                  <a:solidFill>
                    <a:schemeClr val="bg1"/>
                  </a:solidFill>
                  <a:latin typeface="Arial" panose="020B0604020202020204" pitchFamily="34" charset="0"/>
                  <a:ea typeface="Microsoft YaHei UI" panose="020B0503020204020204" pitchFamily="34" charset="-122"/>
                  <a:cs typeface="Arial" panose="020B0604020202020204" pitchFamily="34" charset="0"/>
                  <a:sym typeface="Arial" panose="020B0604020202020204" pitchFamily="34" charset="0"/>
                </a:rPr>
                <a:t>02</a:t>
              </a:r>
              <a:endParaRPr lang="zh-CN" altLang="en-US" sz="1280" b="1" dirty="0">
                <a:solidFill>
                  <a:schemeClr val="bg1"/>
                </a:solidFill>
                <a:latin typeface="Arial" panose="020B0604020202020204" pitchFamily="34" charset="0"/>
                <a:ea typeface="Microsoft YaHei UI" panose="020B0503020204020204" pitchFamily="34" charset="-122"/>
                <a:cs typeface="Arial" panose="020B0604020202020204" pitchFamily="34" charset="0"/>
                <a:sym typeface="Arial" panose="020B0604020202020204" pitchFamily="34" charset="0"/>
              </a:endParaRPr>
            </a:p>
          </p:txBody>
        </p:sp>
      </p:grpSp>
      <p:sp>
        <p:nvSpPr>
          <p:cNvPr id="18" name="矩形 23">
            <a:extLst>
              <a:ext uri="{FF2B5EF4-FFF2-40B4-BE49-F238E27FC236}">
                <a16:creationId xmlns="" xmlns:a16="http://schemas.microsoft.com/office/drawing/2014/main" id="{54E5689E-84F2-4EEC-B1BC-3B8C43E07FAB}"/>
              </a:ext>
            </a:extLst>
          </p:cNvPr>
          <p:cNvSpPr/>
          <p:nvPr/>
        </p:nvSpPr>
        <p:spPr>
          <a:xfrm>
            <a:off x="4904021" y="3137409"/>
            <a:ext cx="3681135" cy="617729"/>
          </a:xfrm>
          <a:prstGeom prst="rect">
            <a:avLst/>
          </a:prstGeom>
          <a:ln>
            <a:solidFill>
              <a:srgbClr val="355901"/>
            </a:solidFill>
          </a:ln>
        </p:spPr>
        <p:txBody>
          <a:bodyPr wrap="square" lIns="91437" tIns="45718" rIns="91437"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mn-ea"/>
              </a:rPr>
              <a:t>Thiên</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mn-ea"/>
              </a:rPr>
              <a:t> tai,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mn-ea"/>
              </a:rPr>
              <a:t>dịch</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mn-ea"/>
              </a:rPr>
              <a:t>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mn-ea"/>
              </a:rPr>
              <a:t>bệnh</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Nhà</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n</a:t>
            </a:r>
            <a:r>
              <a:rPr lang="vi-VN"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ư</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ớc</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phải</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chi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nhiều</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ngân</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sách</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 h</a:t>
            </a:r>
            <a:r>
              <a:rPr lang="vi-VN"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ơ</a:t>
            </a:r>
            <a:r>
              <a:rPr lang="en-US" altLang="zh-CN" sz="1707" b="1" dirty="0">
                <a:solidFill>
                  <a:schemeClr val="tx1">
                    <a:lumMod val="85000"/>
                    <a:lumOff val="15000"/>
                  </a:schemeClr>
                </a:solidFill>
                <a:ea typeface="Microsoft YaHei UI" panose="020B0503020204020204" pitchFamily="34" charset="-122"/>
                <a:cs typeface="Arial" panose="020B0604020202020204" pitchFamily="34" charset="0"/>
                <a:sym typeface="Wingdings" panose="05000000000000000000" pitchFamily="2" charset="2"/>
              </a:rPr>
              <a:t>n</a:t>
            </a:r>
            <a:endParaRPr lang="vi-VN" altLang="zh-CN" sz="1707" b="1" dirty="0">
              <a:solidFill>
                <a:schemeClr val="tx1">
                  <a:lumMod val="85000"/>
                  <a:lumOff val="15000"/>
                </a:schemeClr>
              </a:solidFill>
              <a:ea typeface="Microsoft YaHei UI" panose="020B0503020204020204" pitchFamily="34" charset="-122"/>
              <a:cs typeface="Arial" panose="020B0604020202020204" pitchFamily="34" charset="0"/>
              <a:sym typeface="+mn-ea"/>
            </a:endParaRPr>
          </a:p>
        </p:txBody>
      </p:sp>
      <p:sp>
        <p:nvSpPr>
          <p:cNvPr id="19" name="矩形 21">
            <a:extLst>
              <a:ext uri="{FF2B5EF4-FFF2-40B4-BE49-F238E27FC236}">
                <a16:creationId xmlns="" xmlns:a16="http://schemas.microsoft.com/office/drawing/2014/main" id="{560CB9FD-2920-431C-A583-38FB717A5BA8}"/>
              </a:ext>
            </a:extLst>
          </p:cNvPr>
          <p:cNvSpPr/>
          <p:nvPr/>
        </p:nvSpPr>
        <p:spPr>
          <a:xfrm>
            <a:off x="518941" y="2159484"/>
            <a:ext cx="3487151" cy="617729"/>
          </a:xfrm>
          <a:prstGeom prst="rect">
            <a:avLst/>
          </a:prstGeom>
          <a:ln>
            <a:solidFill>
              <a:srgbClr val="355901"/>
            </a:solidFill>
          </a:ln>
        </p:spPr>
        <p:txBody>
          <a:bodyPr wrap="square" lIns="91437" tIns="45718" rIns="91437"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Khủng</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hoảng</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tài</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rPr>
              <a:t>chính</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Thâm</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hụt</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tài</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khoản</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vãng</a:t>
            </a:r>
            <a:r>
              <a:rPr lang="en-US"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 </a:t>
            </a:r>
            <a:r>
              <a:rPr lang="en-US" altLang="zh-CN" sz="1707" b="1" dirty="0" err="1">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Wingdings" panose="05000000000000000000" pitchFamily="2" charset="2"/>
              </a:rPr>
              <a:t>lai</a:t>
            </a:r>
            <a:endParaRPr lang="vi-VN" altLang="zh-CN" sz="1707" b="1" dirty="0">
              <a:solidFill>
                <a:schemeClr val="tx1">
                  <a:lumMod val="85000"/>
                  <a:lumOff val="15000"/>
                </a:schemeClr>
              </a:solidFill>
              <a:latin typeface="Arial" panose="020B0604020202020204" pitchFamily="34" charset="0"/>
              <a:ea typeface="Microsoft YaHei UI" panose="020B0503020204020204" pitchFamily="34" charset="-122"/>
              <a:cs typeface="Arial" panose="020B0604020202020204" pitchFamily="34" charset="0"/>
              <a:sym typeface="+mn-ea"/>
            </a:endParaRPr>
          </a:p>
        </p:txBody>
      </p:sp>
    </p:spTree>
    <p:extLst>
      <p:ext uri="{BB962C8B-B14F-4D97-AF65-F5344CB8AC3E}">
        <p14:creationId xmlns:p14="http://schemas.microsoft.com/office/powerpoint/2010/main" val="1597405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09E44E-3296-464F-877C-3B913408C56F}"/>
              </a:ext>
            </a:extLst>
          </p:cNvPr>
          <p:cNvSpPr>
            <a:spLocks noGrp="1"/>
          </p:cNvSpPr>
          <p:nvPr>
            <p:ph type="title"/>
          </p:nvPr>
        </p:nvSpPr>
        <p:spPr/>
        <p:txBody>
          <a:bodyPr/>
          <a:lstStyle/>
          <a:p>
            <a:r>
              <a:rPr lang="en-US" b="1" dirty="0" err="1">
                <a:latin typeface="+mn-lt"/>
              </a:rPr>
              <a:t>Nợ</a:t>
            </a:r>
            <a:r>
              <a:rPr lang="en-US" b="1" dirty="0">
                <a:latin typeface="+mn-lt"/>
              </a:rPr>
              <a:t> n</a:t>
            </a:r>
            <a:r>
              <a:rPr lang="vi-VN" b="1" dirty="0">
                <a:latin typeface="+mn-lt"/>
              </a:rPr>
              <a:t>ư</a:t>
            </a:r>
            <a:r>
              <a:rPr lang="en-US" b="1" dirty="0" err="1">
                <a:latin typeface="+mn-lt"/>
              </a:rPr>
              <a:t>ớc</a:t>
            </a:r>
            <a:r>
              <a:rPr lang="en-US" b="1" dirty="0">
                <a:latin typeface="+mn-lt"/>
              </a:rPr>
              <a:t> </a:t>
            </a:r>
            <a:r>
              <a:rPr lang="en-US" b="1" dirty="0" err="1">
                <a:latin typeface="+mn-lt"/>
              </a:rPr>
              <a:t>ngoài</a:t>
            </a:r>
            <a:r>
              <a:rPr lang="en-US" b="1" dirty="0">
                <a:latin typeface="+mn-lt"/>
              </a:rPr>
              <a:t> ở </a:t>
            </a:r>
            <a:r>
              <a:rPr lang="en-US" b="1" dirty="0" err="1">
                <a:latin typeface="+mn-lt"/>
              </a:rPr>
              <a:t>một</a:t>
            </a:r>
            <a:r>
              <a:rPr lang="en-US" b="1" dirty="0">
                <a:latin typeface="+mn-lt"/>
              </a:rPr>
              <a:t> </a:t>
            </a:r>
            <a:r>
              <a:rPr lang="en-US" b="1" dirty="0" err="1">
                <a:latin typeface="+mn-lt"/>
              </a:rPr>
              <a:t>số</a:t>
            </a:r>
            <a:r>
              <a:rPr lang="en-US" b="1" dirty="0">
                <a:latin typeface="+mn-lt"/>
              </a:rPr>
              <a:t> </a:t>
            </a:r>
            <a:r>
              <a:rPr lang="en-US" b="1" dirty="0" err="1">
                <a:latin typeface="+mn-lt"/>
              </a:rPr>
              <a:t>quốc</a:t>
            </a:r>
            <a:r>
              <a:rPr lang="en-US" b="1" dirty="0">
                <a:latin typeface="+mn-lt"/>
              </a:rPr>
              <a:t> </a:t>
            </a:r>
            <a:r>
              <a:rPr lang="en-US" b="1" dirty="0" err="1">
                <a:latin typeface="+mn-lt"/>
              </a:rPr>
              <a:t>gia</a:t>
            </a:r>
            <a:endParaRPr lang="en-US" b="1" dirty="0">
              <a:latin typeface="+mn-lt"/>
            </a:endParaRPr>
          </a:p>
        </p:txBody>
      </p:sp>
      <p:sp>
        <p:nvSpPr>
          <p:cNvPr id="3" name="Text Placeholder 2">
            <a:extLst>
              <a:ext uri="{FF2B5EF4-FFF2-40B4-BE49-F238E27FC236}">
                <a16:creationId xmlns="" xmlns:a16="http://schemas.microsoft.com/office/drawing/2014/main" id="{7F83D81E-4888-4641-9E73-3538BEB11DDD}"/>
              </a:ext>
            </a:extLst>
          </p:cNvPr>
          <p:cNvSpPr>
            <a:spLocks noGrp="1"/>
          </p:cNvSpPr>
          <p:nvPr>
            <p:ph type="body" idx="1"/>
          </p:nvPr>
        </p:nvSpPr>
        <p:spPr>
          <a:xfrm>
            <a:off x="4350544" y="4061221"/>
            <a:ext cx="4722019" cy="572700"/>
          </a:xfrm>
        </p:spPr>
        <p:txBody>
          <a:bodyPr/>
          <a:lstStyle/>
          <a:p>
            <a:pPr marL="114298" indent="0" algn="ctr">
              <a:buNone/>
            </a:pPr>
            <a:r>
              <a:rPr lang="vi-VN" sz="1200" b="1" dirty="0">
                <a:latin typeface="+mn-lt"/>
              </a:rPr>
              <a:t>Hình 2.1:Nợ nước ngoài của Mỹ giai đoạn 2007-2018 (%GDP</a:t>
            </a:r>
            <a:r>
              <a:rPr lang="en-US" sz="1200" b="1" dirty="0">
                <a:latin typeface="+mn-lt"/>
              </a:rPr>
              <a:t>)</a:t>
            </a:r>
          </a:p>
          <a:p>
            <a:pPr marL="114298" indent="0" algn="r">
              <a:buNone/>
            </a:pPr>
            <a:r>
              <a:rPr lang="en-US" sz="1200" i="1" dirty="0" err="1">
                <a:latin typeface="+mn-lt"/>
              </a:rPr>
              <a:t>Nguồn</a:t>
            </a:r>
            <a:r>
              <a:rPr lang="en-US" sz="1200" i="1" dirty="0">
                <a:latin typeface="+mn-lt"/>
              </a:rPr>
              <a:t>: CEIC</a:t>
            </a:r>
            <a:r>
              <a:rPr lang="vi-VN" sz="1200" dirty="0">
                <a:latin typeface="+mn-lt"/>
              </a:rPr>
              <a:t/>
            </a:r>
            <a:br>
              <a:rPr lang="vi-VN" sz="1200" dirty="0">
                <a:latin typeface="+mn-lt"/>
              </a:rPr>
            </a:br>
            <a:endParaRPr lang="en-US" sz="1200" dirty="0">
              <a:latin typeface="+mn-lt"/>
            </a:endParaRPr>
          </a:p>
        </p:txBody>
      </p:sp>
      <p:sp>
        <p:nvSpPr>
          <p:cNvPr id="4" name="Subtitle 3">
            <a:extLst>
              <a:ext uri="{FF2B5EF4-FFF2-40B4-BE49-F238E27FC236}">
                <a16:creationId xmlns="" xmlns:a16="http://schemas.microsoft.com/office/drawing/2014/main" id="{EA455C5E-A5A6-4556-A433-8CEBC3676010}"/>
              </a:ext>
            </a:extLst>
          </p:cNvPr>
          <p:cNvSpPr>
            <a:spLocks noGrp="1"/>
          </p:cNvSpPr>
          <p:nvPr>
            <p:ph type="subTitle" idx="2"/>
          </p:nvPr>
        </p:nvSpPr>
        <p:spPr>
          <a:xfrm>
            <a:off x="370484" y="1243012"/>
            <a:ext cx="3872904" cy="3729037"/>
          </a:xfrm>
        </p:spPr>
        <p:txBody>
          <a:bodyPr/>
          <a:lstStyle/>
          <a:p>
            <a:pPr>
              <a:buFont typeface="Wingdings" panose="05000000000000000000" pitchFamily="2" charset="2"/>
              <a:buChar char="v"/>
            </a:pPr>
            <a:r>
              <a:rPr lang="en-US" sz="2000" b="1" dirty="0" err="1">
                <a:solidFill>
                  <a:srgbClr val="4E6F9B"/>
                </a:solidFill>
              </a:rPr>
              <a:t>Mỹ</a:t>
            </a:r>
            <a:endParaRPr lang="en-US" sz="2000" b="1" dirty="0">
              <a:solidFill>
                <a:srgbClr val="4E6F9B"/>
              </a:solidFill>
            </a:endParaRPr>
          </a:p>
          <a:p>
            <a:r>
              <a:rPr lang="en-US" sz="1600" dirty="0" err="1"/>
              <a:t>Nguyên</a:t>
            </a:r>
            <a:r>
              <a:rPr lang="en-US" sz="1600" dirty="0"/>
              <a:t> </a:t>
            </a:r>
            <a:r>
              <a:rPr lang="en-US" sz="1600" dirty="0" err="1"/>
              <a:t>nhân</a:t>
            </a:r>
            <a:r>
              <a:rPr lang="en-US" sz="1600" dirty="0"/>
              <a:t>: </a:t>
            </a:r>
          </a:p>
          <a:p>
            <a:pPr fontAlgn="base">
              <a:buFont typeface="Wingdings" panose="05000000000000000000" pitchFamily="2" charset="2"/>
              <a:buChar char="§"/>
            </a:pPr>
            <a:r>
              <a:rPr lang="en-US" sz="1600" dirty="0"/>
              <a:t>USD có tính thanh khoản cao</a:t>
            </a:r>
          </a:p>
          <a:p>
            <a:pPr fontAlgn="base">
              <a:buFont typeface="Wingdings" panose="05000000000000000000" pitchFamily="2" charset="2"/>
              <a:buChar char="§"/>
            </a:pPr>
            <a:r>
              <a:rPr lang="en-US" sz="1600" dirty="0"/>
              <a:t>Trái phiếu kho bạc Mỹ  là không có rủi ro </a:t>
            </a:r>
            <a:r>
              <a:rPr lang="en-US" sz="1600" dirty="0">
                <a:sym typeface="Wingdings" panose="05000000000000000000" pitchFamily="2" charset="2"/>
              </a:rPr>
              <a:t></a:t>
            </a:r>
            <a:r>
              <a:rPr lang="en-US" sz="1600" dirty="0"/>
              <a:t>Vì thế đồng tiền dự trữ quốc tế của USD cao</a:t>
            </a:r>
            <a:r>
              <a:rPr lang="en-US" sz="1600" dirty="0" smtClean="0"/>
              <a:t>.</a:t>
            </a:r>
          </a:p>
          <a:p>
            <a:pPr fontAlgn="base">
              <a:buFont typeface="Wingdings" panose="05000000000000000000" pitchFamily="2" charset="2"/>
              <a:buChar char="§"/>
            </a:pPr>
            <a:r>
              <a:rPr lang="en-US" sz="1600" dirty="0" smtClean="0"/>
              <a:t>Khủng hoảng tài chính</a:t>
            </a:r>
            <a:endParaRPr lang="en-US" sz="1600" dirty="0"/>
          </a:p>
          <a:p>
            <a:pPr fontAlgn="base">
              <a:buFont typeface="Wingdings" panose="05000000000000000000" pitchFamily="2" charset="2"/>
              <a:buChar char="§"/>
            </a:pPr>
            <a:r>
              <a:rPr lang="en-US" sz="1600" dirty="0" err="1"/>
              <a:t>Tăng</a:t>
            </a:r>
            <a:r>
              <a:rPr lang="en-US" sz="1600" dirty="0"/>
              <a:t> </a:t>
            </a:r>
            <a:r>
              <a:rPr lang="en-US" sz="1600" dirty="0" err="1"/>
              <a:t>mạnh</a:t>
            </a:r>
            <a:r>
              <a:rPr lang="en-US" sz="1600" dirty="0"/>
              <a:t> chi </a:t>
            </a:r>
            <a:r>
              <a:rPr lang="en-US" sz="1600" dirty="0" err="1"/>
              <a:t>tiêu</a:t>
            </a:r>
            <a:r>
              <a:rPr lang="en-US" sz="1600" dirty="0"/>
              <a:t> </a:t>
            </a:r>
            <a:r>
              <a:rPr lang="en-US" sz="1600" dirty="0" err="1"/>
              <a:t>xã</a:t>
            </a:r>
            <a:r>
              <a:rPr lang="en-US" sz="1600" dirty="0"/>
              <a:t> </a:t>
            </a:r>
            <a:r>
              <a:rPr lang="en-US" sz="1600" dirty="0" err="1"/>
              <a:t>hội</a:t>
            </a:r>
            <a:r>
              <a:rPr lang="en-US" sz="1600" dirty="0"/>
              <a:t>.</a:t>
            </a:r>
          </a:p>
          <a:p>
            <a:endParaRPr lang="en-US" dirty="0"/>
          </a:p>
        </p:txBody>
      </p:sp>
      <p:pic>
        <p:nvPicPr>
          <p:cNvPr id="4098" name="Picture 2">
            <a:extLst>
              <a:ext uri="{FF2B5EF4-FFF2-40B4-BE49-F238E27FC236}">
                <a16:creationId xmlns="" xmlns:a16="http://schemas.microsoft.com/office/drawing/2014/main" id="{019563B2-6148-4A3B-A6BB-3E2F4AF05A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914"/>
          <a:stretch/>
        </p:blipFill>
        <p:spPr bwMode="auto">
          <a:xfrm>
            <a:off x="4407694" y="1092994"/>
            <a:ext cx="4422789" cy="28575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 xmlns:a16="http://schemas.microsoft.com/office/drawing/2014/main" id="{9AA4A74C-94B5-4E03-ABD5-89984AA136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541015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09E44E-3296-464F-877C-3B913408C56F}"/>
              </a:ext>
            </a:extLst>
          </p:cNvPr>
          <p:cNvSpPr>
            <a:spLocks noGrp="1"/>
          </p:cNvSpPr>
          <p:nvPr>
            <p:ph type="title"/>
          </p:nvPr>
        </p:nvSpPr>
        <p:spPr/>
        <p:txBody>
          <a:bodyPr/>
          <a:lstStyle/>
          <a:p>
            <a:r>
              <a:rPr lang="en-US" b="1" dirty="0" err="1">
                <a:latin typeface="+mn-lt"/>
              </a:rPr>
              <a:t>Nợ</a:t>
            </a:r>
            <a:r>
              <a:rPr lang="en-US" b="1" dirty="0">
                <a:latin typeface="+mn-lt"/>
              </a:rPr>
              <a:t> n</a:t>
            </a:r>
            <a:r>
              <a:rPr lang="vi-VN" b="1" dirty="0">
                <a:latin typeface="+mn-lt"/>
              </a:rPr>
              <a:t>ư</a:t>
            </a:r>
            <a:r>
              <a:rPr lang="en-US" b="1" dirty="0" err="1">
                <a:latin typeface="+mn-lt"/>
              </a:rPr>
              <a:t>ớc</a:t>
            </a:r>
            <a:r>
              <a:rPr lang="en-US" b="1" dirty="0">
                <a:latin typeface="+mn-lt"/>
              </a:rPr>
              <a:t> </a:t>
            </a:r>
            <a:r>
              <a:rPr lang="en-US" b="1" dirty="0" err="1">
                <a:latin typeface="+mn-lt"/>
              </a:rPr>
              <a:t>ngoài</a:t>
            </a:r>
            <a:r>
              <a:rPr lang="en-US" b="1" dirty="0">
                <a:latin typeface="+mn-lt"/>
              </a:rPr>
              <a:t> ở </a:t>
            </a:r>
            <a:r>
              <a:rPr lang="en-US" b="1" dirty="0" err="1">
                <a:latin typeface="+mn-lt"/>
              </a:rPr>
              <a:t>một</a:t>
            </a:r>
            <a:r>
              <a:rPr lang="en-US" b="1" dirty="0">
                <a:latin typeface="+mn-lt"/>
              </a:rPr>
              <a:t> </a:t>
            </a:r>
            <a:r>
              <a:rPr lang="en-US" b="1" dirty="0" err="1">
                <a:latin typeface="+mn-lt"/>
              </a:rPr>
              <a:t>số</a:t>
            </a:r>
            <a:r>
              <a:rPr lang="en-US" b="1" dirty="0">
                <a:latin typeface="+mn-lt"/>
              </a:rPr>
              <a:t> </a:t>
            </a:r>
            <a:r>
              <a:rPr lang="en-US" b="1" dirty="0" err="1">
                <a:latin typeface="+mn-lt"/>
              </a:rPr>
              <a:t>quốc</a:t>
            </a:r>
            <a:r>
              <a:rPr lang="en-US" b="1" dirty="0">
                <a:latin typeface="+mn-lt"/>
              </a:rPr>
              <a:t> </a:t>
            </a:r>
            <a:r>
              <a:rPr lang="en-US" b="1" dirty="0" err="1">
                <a:latin typeface="+mn-lt"/>
              </a:rPr>
              <a:t>gia</a:t>
            </a:r>
            <a:endParaRPr lang="en-US" b="1" dirty="0">
              <a:latin typeface="+mn-lt"/>
            </a:endParaRPr>
          </a:p>
        </p:txBody>
      </p:sp>
      <p:pic>
        <p:nvPicPr>
          <p:cNvPr id="9" name="Picture 6">
            <a:extLst>
              <a:ext uri="{FF2B5EF4-FFF2-40B4-BE49-F238E27FC236}">
                <a16:creationId xmlns="" xmlns:a16="http://schemas.microsoft.com/office/drawing/2014/main" id="{4905735F-5961-4A4E-BC22-7390176845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385"/>
          <a:stretch/>
        </p:blipFill>
        <p:spPr bwMode="auto">
          <a:xfrm>
            <a:off x="2038612" y="1126972"/>
            <a:ext cx="4539934" cy="33328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 xmlns:a16="http://schemas.microsoft.com/office/drawing/2014/main" id="{FE4528B2-C9C6-420C-BB1F-ABC9CCF41BD1}"/>
              </a:ext>
            </a:extLst>
          </p:cNvPr>
          <p:cNvSpPr/>
          <p:nvPr/>
        </p:nvSpPr>
        <p:spPr>
          <a:xfrm>
            <a:off x="4250255" y="4688058"/>
            <a:ext cx="2860909" cy="943848"/>
          </a:xfrm>
          <a:prstGeom prst="rect">
            <a:avLst/>
          </a:prstGeom>
        </p:spPr>
        <p:txBody>
          <a:bodyPr wrap="square">
            <a:spAutoFit/>
          </a:bodyPr>
          <a:lstStyle/>
          <a:p>
            <a:pPr>
              <a:spcAft>
                <a:spcPts val="1600"/>
              </a:spcAft>
            </a:pPr>
            <a:r>
              <a:rPr lang="vi-VN" i="1" dirty="0">
                <a:solidFill>
                  <a:schemeClr val="bg2"/>
                </a:solidFill>
                <a:latin typeface="Arial" panose="020B0604020202020204" pitchFamily="34" charset="0"/>
              </a:rPr>
              <a:t>Nguồn: Vneconomy, 2019</a:t>
            </a:r>
            <a:endParaRPr lang="vi-VN" i="1" dirty="0">
              <a:solidFill>
                <a:schemeClr val="bg2"/>
              </a:solidFill>
            </a:endParaRPr>
          </a:p>
          <a:p>
            <a:r>
              <a:rPr lang="vi-VN" dirty="0"/>
              <a:t/>
            </a:r>
            <a:br>
              <a:rPr lang="vi-VN" dirty="0"/>
            </a:br>
            <a:endParaRPr lang="en-US" dirty="0"/>
          </a:p>
        </p:txBody>
      </p:sp>
      <p:pic>
        <p:nvPicPr>
          <p:cNvPr id="11" name="Picture 10">
            <a:extLst>
              <a:ext uri="{FF2B5EF4-FFF2-40B4-BE49-F238E27FC236}">
                <a16:creationId xmlns="" xmlns:a16="http://schemas.microsoft.com/office/drawing/2014/main" id="{0B32CA5A-4311-496A-8DB1-FF4AEC418F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
        <p:nvSpPr>
          <p:cNvPr id="12" name="TextBox 11">
            <a:extLst>
              <a:ext uri="{FF2B5EF4-FFF2-40B4-BE49-F238E27FC236}">
                <a16:creationId xmlns="" xmlns:a16="http://schemas.microsoft.com/office/drawing/2014/main" id="{4770EE0C-0A12-46F3-97D7-033E51BB35D4}"/>
              </a:ext>
            </a:extLst>
          </p:cNvPr>
          <p:cNvSpPr txBox="1"/>
          <p:nvPr/>
        </p:nvSpPr>
        <p:spPr>
          <a:xfrm>
            <a:off x="1785945" y="4305957"/>
            <a:ext cx="4928620" cy="307777"/>
          </a:xfrm>
          <a:prstGeom prst="rect">
            <a:avLst/>
          </a:prstGeom>
          <a:noFill/>
        </p:spPr>
        <p:txBody>
          <a:bodyPr wrap="square" rtlCol="0">
            <a:spAutoFit/>
          </a:bodyPr>
          <a:lstStyle/>
          <a:p>
            <a:r>
              <a:rPr lang="en-US" b="1" dirty="0" err="1"/>
              <a:t>Hình</a:t>
            </a:r>
            <a:r>
              <a:rPr lang="en-US" b="1" dirty="0"/>
              <a:t> 2.2 C</a:t>
            </a:r>
            <a:r>
              <a:rPr lang="vi-VN" b="1" dirty="0"/>
              <a:t>ơ</a:t>
            </a:r>
            <a:r>
              <a:rPr lang="en-US" b="1" dirty="0"/>
              <a:t> </a:t>
            </a:r>
            <a:r>
              <a:rPr lang="en-US" b="1" dirty="0" err="1"/>
              <a:t>cấu</a:t>
            </a:r>
            <a:r>
              <a:rPr lang="en-US" b="1" dirty="0"/>
              <a:t> </a:t>
            </a:r>
            <a:r>
              <a:rPr lang="en-US" b="1" dirty="0" err="1"/>
              <a:t>chủ</a:t>
            </a:r>
            <a:r>
              <a:rPr lang="en-US" b="1" dirty="0"/>
              <a:t> </a:t>
            </a:r>
            <a:r>
              <a:rPr lang="en-US" b="1" dirty="0" err="1"/>
              <a:t>sở</a:t>
            </a:r>
            <a:r>
              <a:rPr lang="en-US" b="1" dirty="0"/>
              <a:t> </a:t>
            </a:r>
            <a:r>
              <a:rPr lang="en-US" b="1" dirty="0" err="1"/>
              <a:t>hữu</a:t>
            </a:r>
            <a:r>
              <a:rPr lang="en-US" b="1" dirty="0"/>
              <a:t> </a:t>
            </a:r>
            <a:r>
              <a:rPr lang="en-US" b="1" dirty="0" err="1"/>
              <a:t>trái</a:t>
            </a:r>
            <a:r>
              <a:rPr lang="en-US" b="1" dirty="0"/>
              <a:t> </a:t>
            </a:r>
            <a:r>
              <a:rPr lang="en-US" b="1" dirty="0" err="1"/>
              <a:t>phiếu</a:t>
            </a:r>
            <a:r>
              <a:rPr lang="en-US" b="1" dirty="0"/>
              <a:t> </a:t>
            </a:r>
            <a:r>
              <a:rPr lang="en-US" b="1" dirty="0" err="1"/>
              <a:t>chính</a:t>
            </a:r>
            <a:r>
              <a:rPr lang="en-US" b="1" dirty="0"/>
              <a:t> </a:t>
            </a:r>
            <a:r>
              <a:rPr lang="en-US" b="1" dirty="0" err="1"/>
              <a:t>phủ</a:t>
            </a:r>
            <a:r>
              <a:rPr lang="en-US" b="1" dirty="0"/>
              <a:t> </a:t>
            </a:r>
            <a:r>
              <a:rPr lang="en-US" b="1" dirty="0" err="1"/>
              <a:t>Mỹ</a:t>
            </a:r>
            <a:r>
              <a:rPr lang="en-US" b="1" dirty="0"/>
              <a:t> </a:t>
            </a:r>
          </a:p>
        </p:txBody>
      </p:sp>
      <p:sp>
        <p:nvSpPr>
          <p:cNvPr id="13" name="Rectangle 12"/>
          <p:cNvSpPr/>
          <p:nvPr/>
        </p:nvSpPr>
        <p:spPr>
          <a:xfrm>
            <a:off x="617684" y="1126972"/>
            <a:ext cx="840295" cy="400110"/>
          </a:xfrm>
          <a:prstGeom prst="rect">
            <a:avLst/>
          </a:prstGeom>
        </p:spPr>
        <p:txBody>
          <a:bodyPr wrap="none">
            <a:spAutoFit/>
          </a:bodyPr>
          <a:lstStyle/>
          <a:p>
            <a:pPr>
              <a:buFont typeface="Wingdings" panose="05000000000000000000" pitchFamily="2" charset="2"/>
              <a:buChar char="v"/>
            </a:pPr>
            <a:r>
              <a:rPr lang="en-US" sz="2000" b="1" dirty="0">
                <a:solidFill>
                  <a:srgbClr val="4E6F9B"/>
                </a:solidFill>
              </a:rPr>
              <a:t> Mỹ</a:t>
            </a:r>
          </a:p>
        </p:txBody>
      </p:sp>
    </p:spTree>
    <p:extLst>
      <p:ext uri="{BB962C8B-B14F-4D97-AF65-F5344CB8AC3E}">
        <p14:creationId xmlns:p14="http://schemas.microsoft.com/office/powerpoint/2010/main" val="1889402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685F13-732E-453E-9700-C9B7FC2B439F}"/>
              </a:ext>
            </a:extLst>
          </p:cNvPr>
          <p:cNvSpPr>
            <a:spLocks noGrp="1"/>
          </p:cNvSpPr>
          <p:nvPr>
            <p:ph type="title"/>
          </p:nvPr>
        </p:nvSpPr>
        <p:spPr/>
        <p:txBody>
          <a:bodyPr/>
          <a:lstStyle/>
          <a:p>
            <a:r>
              <a:rPr lang="en-US" b="1" dirty="0" err="1">
                <a:latin typeface="+mn-lt"/>
              </a:rPr>
              <a:t>Nợ</a:t>
            </a:r>
            <a:r>
              <a:rPr lang="en-US" b="1" dirty="0">
                <a:latin typeface="+mn-lt"/>
              </a:rPr>
              <a:t> n</a:t>
            </a:r>
            <a:r>
              <a:rPr lang="vi-VN" b="1" dirty="0">
                <a:latin typeface="+mn-lt"/>
              </a:rPr>
              <a:t>ư</a:t>
            </a:r>
            <a:r>
              <a:rPr lang="en-US" b="1" dirty="0">
                <a:latin typeface="+mn-lt"/>
              </a:rPr>
              <a:t>ớc ngoài ở một số quốc gia</a:t>
            </a:r>
          </a:p>
        </p:txBody>
      </p:sp>
      <p:sp>
        <p:nvSpPr>
          <p:cNvPr id="3" name="Text Placeholder 2">
            <a:extLst>
              <a:ext uri="{FF2B5EF4-FFF2-40B4-BE49-F238E27FC236}">
                <a16:creationId xmlns="" xmlns:a16="http://schemas.microsoft.com/office/drawing/2014/main" id="{3CED36D3-EE49-46DE-9A93-41B050102804}"/>
              </a:ext>
            </a:extLst>
          </p:cNvPr>
          <p:cNvSpPr>
            <a:spLocks noGrp="1"/>
          </p:cNvSpPr>
          <p:nvPr>
            <p:ph type="body" idx="1"/>
          </p:nvPr>
        </p:nvSpPr>
        <p:spPr>
          <a:xfrm>
            <a:off x="3429807" y="4125837"/>
            <a:ext cx="5292852" cy="755756"/>
          </a:xfrm>
        </p:spPr>
        <p:txBody>
          <a:bodyPr/>
          <a:lstStyle/>
          <a:p>
            <a:pPr marL="114298" indent="0" algn="ctr">
              <a:buNone/>
            </a:pPr>
            <a:r>
              <a:rPr lang="vi-VN" sz="1200" b="1" dirty="0">
                <a:solidFill>
                  <a:schemeClr val="bg2"/>
                </a:solidFill>
                <a:latin typeface="+mn-lt"/>
              </a:rPr>
              <a:t>Hình 2.3: Nợ nước ngoài của Nhật Bản</a:t>
            </a:r>
            <a:r>
              <a:rPr lang="en-US" sz="1200" b="1" dirty="0">
                <a:solidFill>
                  <a:schemeClr val="bg2"/>
                </a:solidFill>
                <a:latin typeface="+mn-lt"/>
              </a:rPr>
              <a:t> giai đoạn 2007- 2018 (%GDP)</a:t>
            </a:r>
          </a:p>
          <a:p>
            <a:pPr marL="114298" indent="0" algn="r">
              <a:buNone/>
            </a:pPr>
            <a:r>
              <a:rPr lang="en-US" sz="1200" i="1" dirty="0">
                <a:solidFill>
                  <a:schemeClr val="bg2"/>
                </a:solidFill>
                <a:latin typeface="+mn-lt"/>
              </a:rPr>
              <a:t>Nguồn: CEIC </a:t>
            </a:r>
            <a:endParaRPr lang="vi-VN" sz="1200" i="1" dirty="0">
              <a:solidFill>
                <a:schemeClr val="bg2"/>
              </a:solidFill>
              <a:latin typeface="+mn-lt"/>
            </a:endParaRPr>
          </a:p>
        </p:txBody>
      </p:sp>
      <p:sp>
        <p:nvSpPr>
          <p:cNvPr id="4" name="Subtitle 3">
            <a:extLst>
              <a:ext uri="{FF2B5EF4-FFF2-40B4-BE49-F238E27FC236}">
                <a16:creationId xmlns="" xmlns:a16="http://schemas.microsoft.com/office/drawing/2014/main" id="{4A1FA915-F6D9-4A14-8AB2-3CC98719441E}"/>
              </a:ext>
            </a:extLst>
          </p:cNvPr>
          <p:cNvSpPr>
            <a:spLocks noGrp="1"/>
          </p:cNvSpPr>
          <p:nvPr>
            <p:ph type="subTitle" idx="2"/>
          </p:nvPr>
        </p:nvSpPr>
        <p:spPr>
          <a:xfrm>
            <a:off x="352554" y="1355743"/>
            <a:ext cx="2915642" cy="2554941"/>
          </a:xfrm>
        </p:spPr>
        <p:txBody>
          <a:bodyPr/>
          <a:lstStyle/>
          <a:p>
            <a:endParaRPr lang="en-US" b="1" dirty="0">
              <a:solidFill>
                <a:srgbClr val="4E6F9B"/>
              </a:solidFill>
            </a:endParaRPr>
          </a:p>
          <a:p>
            <a:pPr>
              <a:buFont typeface="Wingdings" pitchFamily="2" charset="2"/>
              <a:buChar char="v"/>
            </a:pPr>
            <a:r>
              <a:rPr lang="en-US" b="1" dirty="0">
                <a:solidFill>
                  <a:srgbClr val="4E6F9B"/>
                </a:solidFill>
              </a:rPr>
              <a:t>Nhật Bản</a:t>
            </a:r>
          </a:p>
          <a:p>
            <a:r>
              <a:rPr lang="en-US" sz="2000" dirty="0">
                <a:solidFill>
                  <a:schemeClr val="tx1"/>
                </a:solidFill>
              </a:rPr>
              <a:t>Nguyên nhân:</a:t>
            </a:r>
          </a:p>
          <a:p>
            <a:pPr fontAlgn="base">
              <a:buFont typeface="Arial" panose="020B0604020202020204" pitchFamily="34" charset="0"/>
              <a:buChar char="•"/>
            </a:pPr>
            <a:r>
              <a:rPr lang="en-US" sz="1600" dirty="0" err="1">
                <a:solidFill>
                  <a:schemeClr val="tx1"/>
                </a:solidFill>
              </a:rPr>
              <a:t>Khủng</a:t>
            </a:r>
            <a:r>
              <a:rPr lang="en-US" sz="1600" dirty="0">
                <a:solidFill>
                  <a:schemeClr val="tx1"/>
                </a:solidFill>
              </a:rPr>
              <a:t> </a:t>
            </a:r>
            <a:r>
              <a:rPr lang="en-US" sz="1600" dirty="0" err="1">
                <a:solidFill>
                  <a:schemeClr val="tx1"/>
                </a:solidFill>
              </a:rPr>
              <a:t>hoảng</a:t>
            </a:r>
            <a:r>
              <a:rPr lang="en-US" sz="1600" dirty="0">
                <a:solidFill>
                  <a:schemeClr val="tx1"/>
                </a:solidFill>
              </a:rPr>
              <a:t> </a:t>
            </a:r>
            <a:r>
              <a:rPr lang="en-US" sz="1600" dirty="0" err="1">
                <a:solidFill>
                  <a:schemeClr val="tx1"/>
                </a:solidFill>
              </a:rPr>
              <a:t>tài</a:t>
            </a:r>
            <a:r>
              <a:rPr lang="en-US" sz="1600" dirty="0">
                <a:solidFill>
                  <a:schemeClr val="tx1"/>
                </a:solidFill>
              </a:rPr>
              <a:t> </a:t>
            </a:r>
            <a:r>
              <a:rPr lang="en-US" sz="1600" dirty="0" err="1">
                <a:solidFill>
                  <a:schemeClr val="tx1"/>
                </a:solidFill>
              </a:rPr>
              <a:t>chính</a:t>
            </a:r>
            <a:r>
              <a:rPr lang="en-US" sz="1600" dirty="0">
                <a:solidFill>
                  <a:schemeClr val="tx1"/>
                </a:solidFill>
              </a:rPr>
              <a:t>, </a:t>
            </a:r>
            <a:r>
              <a:rPr lang="en-US" sz="1600" dirty="0" err="1">
                <a:solidFill>
                  <a:schemeClr val="tx1"/>
                </a:solidFill>
              </a:rPr>
              <a:t>suy</a:t>
            </a:r>
            <a:r>
              <a:rPr lang="en-US" sz="1600" dirty="0">
                <a:solidFill>
                  <a:schemeClr val="tx1"/>
                </a:solidFill>
              </a:rPr>
              <a:t> </a:t>
            </a:r>
            <a:r>
              <a:rPr lang="en-US" sz="1600" dirty="0" err="1">
                <a:solidFill>
                  <a:schemeClr val="tx1"/>
                </a:solidFill>
              </a:rPr>
              <a:t>thoái</a:t>
            </a:r>
            <a:r>
              <a:rPr lang="en-US" sz="1600" dirty="0">
                <a:solidFill>
                  <a:schemeClr val="tx1"/>
                </a:solidFill>
              </a:rPr>
              <a:t> </a:t>
            </a:r>
            <a:r>
              <a:rPr lang="en-US" sz="1600" dirty="0" err="1">
                <a:solidFill>
                  <a:schemeClr val="tx1"/>
                </a:solidFill>
              </a:rPr>
              <a:t>kéo</a:t>
            </a:r>
            <a:r>
              <a:rPr lang="en-US" sz="1600" dirty="0">
                <a:solidFill>
                  <a:schemeClr val="tx1"/>
                </a:solidFill>
              </a:rPr>
              <a:t> </a:t>
            </a:r>
            <a:r>
              <a:rPr lang="en-US" sz="1600" dirty="0" err="1">
                <a:solidFill>
                  <a:schemeClr val="tx1"/>
                </a:solidFill>
              </a:rPr>
              <a:t>dài</a:t>
            </a:r>
            <a:r>
              <a:rPr lang="en-US" sz="1600" dirty="0">
                <a:solidFill>
                  <a:schemeClr val="tx1"/>
                </a:solidFill>
              </a:rPr>
              <a:t> </a:t>
            </a:r>
            <a:r>
              <a:rPr lang="en-US" sz="1600" dirty="0" err="1">
                <a:solidFill>
                  <a:schemeClr val="tx1"/>
                </a:solidFill>
              </a:rPr>
              <a:t>năm</a:t>
            </a:r>
            <a:r>
              <a:rPr lang="en-US" sz="1600" dirty="0">
                <a:solidFill>
                  <a:schemeClr val="tx1"/>
                </a:solidFill>
              </a:rPr>
              <a:t> 1997.</a:t>
            </a:r>
          </a:p>
          <a:p>
            <a:pPr fontAlgn="base">
              <a:buFont typeface="Arial" panose="020B0604020202020204" pitchFamily="34" charset="0"/>
              <a:buChar char="•"/>
            </a:pPr>
            <a:r>
              <a:rPr lang="en-US" sz="1600" dirty="0">
                <a:solidFill>
                  <a:schemeClr val="tx1"/>
                </a:solidFill>
              </a:rPr>
              <a:t>Già hóa dân số  =&gt; Gia tăng chi tiêu cho phúc lợi xã hội.</a:t>
            </a:r>
          </a:p>
        </p:txBody>
      </p:sp>
      <p:pic>
        <p:nvPicPr>
          <p:cNvPr id="6" name="Picture 5">
            <a:extLst>
              <a:ext uri="{FF2B5EF4-FFF2-40B4-BE49-F238E27FC236}">
                <a16:creationId xmlns="" xmlns:a16="http://schemas.microsoft.com/office/drawing/2014/main" id="{A2B9EE77-6A0D-4012-9D5C-67DF9E0AAE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pic>
        <p:nvPicPr>
          <p:cNvPr id="2050" name="Picture 2">
            <a:extLst>
              <a:ext uri="{FF2B5EF4-FFF2-40B4-BE49-F238E27FC236}">
                <a16:creationId xmlns="" xmlns:a16="http://schemas.microsoft.com/office/drawing/2014/main" id="{45A2409D-D54E-4C88-B77C-0813554AA2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580" t="42634" r="33359" b="13172"/>
          <a:stretch/>
        </p:blipFill>
        <p:spPr bwMode="auto">
          <a:xfrm>
            <a:off x="3429807" y="1138518"/>
            <a:ext cx="5400675" cy="2987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7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5CEBFB-8990-4D32-9D03-1F98513EF0C1}"/>
              </a:ext>
            </a:extLst>
          </p:cNvPr>
          <p:cNvSpPr>
            <a:spLocks noGrp="1"/>
          </p:cNvSpPr>
          <p:nvPr>
            <p:ph type="title"/>
          </p:nvPr>
        </p:nvSpPr>
        <p:spPr/>
        <p:txBody>
          <a:bodyPr/>
          <a:lstStyle/>
          <a:p>
            <a:r>
              <a:rPr lang="en-US" b="1" dirty="0">
                <a:latin typeface="+mn-lt"/>
              </a:rPr>
              <a:t>Nợ ngước ngoài </a:t>
            </a:r>
            <a:r>
              <a:rPr lang="en-US" b="1" dirty="0" smtClean="0">
                <a:latin typeface="+mn-lt"/>
              </a:rPr>
              <a:t>của một số quốc gia</a:t>
            </a:r>
            <a:endParaRPr lang="en-US" b="1" dirty="0">
              <a:latin typeface="+mn-lt"/>
            </a:endParaRPr>
          </a:p>
        </p:txBody>
      </p:sp>
      <p:sp>
        <p:nvSpPr>
          <p:cNvPr id="3" name="Text Placeholder 2">
            <a:extLst>
              <a:ext uri="{FF2B5EF4-FFF2-40B4-BE49-F238E27FC236}">
                <a16:creationId xmlns="" xmlns:a16="http://schemas.microsoft.com/office/drawing/2014/main" id="{16A1EE5D-F7AA-4BF2-8CD7-14767BD21030}"/>
              </a:ext>
            </a:extLst>
          </p:cNvPr>
          <p:cNvSpPr>
            <a:spLocks noGrp="1"/>
          </p:cNvSpPr>
          <p:nvPr>
            <p:ph type="body" idx="1"/>
          </p:nvPr>
        </p:nvSpPr>
        <p:spPr>
          <a:xfrm>
            <a:off x="4136240" y="4086224"/>
            <a:ext cx="4694243" cy="485694"/>
          </a:xfrm>
        </p:spPr>
        <p:txBody>
          <a:bodyPr/>
          <a:lstStyle/>
          <a:p>
            <a:pPr marL="114298" indent="0" algn="ctr">
              <a:buNone/>
            </a:pPr>
            <a:r>
              <a:rPr lang="vi-VN" sz="1400" b="1" dirty="0">
                <a:latin typeface="+mn-lt"/>
              </a:rPr>
              <a:t>Hình 2.4: Nợ nước ngoài của </a:t>
            </a:r>
            <a:r>
              <a:rPr lang="en-US" sz="1400" b="1" dirty="0" smtClean="0">
                <a:latin typeface="+mn-lt"/>
              </a:rPr>
              <a:t>Thái Lan</a:t>
            </a:r>
            <a:r>
              <a:rPr lang="vi-VN" sz="1400" b="1" dirty="0" smtClean="0">
                <a:latin typeface="+mn-lt"/>
              </a:rPr>
              <a:t> </a:t>
            </a:r>
            <a:r>
              <a:rPr lang="vi-VN" sz="1400" b="1" dirty="0">
                <a:latin typeface="+mn-lt"/>
              </a:rPr>
              <a:t>giai đoạn </a:t>
            </a:r>
            <a:r>
              <a:rPr lang="en-US" sz="1400" b="1" dirty="0" smtClean="0">
                <a:latin typeface="+mn-lt"/>
              </a:rPr>
              <a:t>1991-2018 (%GDP)</a:t>
            </a:r>
            <a:endParaRPr lang="en-US" sz="1400" b="1" dirty="0">
              <a:latin typeface="+mn-lt"/>
            </a:endParaRPr>
          </a:p>
          <a:p>
            <a:pPr marL="114298" indent="0" algn="r">
              <a:buNone/>
            </a:pPr>
            <a:r>
              <a:rPr lang="en-US" sz="1200" i="1" dirty="0" err="1">
                <a:latin typeface="+mn-lt"/>
              </a:rPr>
              <a:t>Nguồn</a:t>
            </a:r>
            <a:r>
              <a:rPr lang="en-US" sz="1200" i="1" dirty="0">
                <a:latin typeface="+mn-lt"/>
              </a:rPr>
              <a:t>: CEIC</a:t>
            </a:r>
            <a:endParaRPr lang="vi-VN" sz="1200" i="1" dirty="0">
              <a:latin typeface="+mn-lt"/>
            </a:endParaRPr>
          </a:p>
          <a:p>
            <a:pPr marL="114298" indent="0">
              <a:buNone/>
            </a:pPr>
            <a:r>
              <a:rPr lang="vi-VN" dirty="0"/>
              <a:t/>
            </a:r>
            <a:br>
              <a:rPr lang="vi-VN" dirty="0"/>
            </a:br>
            <a:endParaRPr lang="en-US" dirty="0"/>
          </a:p>
        </p:txBody>
      </p:sp>
      <p:sp>
        <p:nvSpPr>
          <p:cNvPr id="4" name="Subtitle 3">
            <a:extLst>
              <a:ext uri="{FF2B5EF4-FFF2-40B4-BE49-F238E27FC236}">
                <a16:creationId xmlns="" xmlns:a16="http://schemas.microsoft.com/office/drawing/2014/main" id="{2A1D97A3-9BDB-46A3-BE55-52CFF59EA51B}"/>
              </a:ext>
            </a:extLst>
          </p:cNvPr>
          <p:cNvSpPr>
            <a:spLocks noGrp="1"/>
          </p:cNvSpPr>
          <p:nvPr>
            <p:ph type="subTitle" idx="2"/>
          </p:nvPr>
        </p:nvSpPr>
        <p:spPr>
          <a:xfrm>
            <a:off x="0" y="1164354"/>
            <a:ext cx="3562350" cy="3889427"/>
          </a:xfrm>
        </p:spPr>
        <p:txBody>
          <a:bodyPr/>
          <a:lstStyle/>
          <a:p>
            <a:pPr>
              <a:buFont typeface="Wingdings" panose="05000000000000000000" pitchFamily="2" charset="2"/>
              <a:buChar char="v"/>
            </a:pPr>
            <a:r>
              <a:rPr lang="en-US" b="1" dirty="0" smtClean="0">
                <a:solidFill>
                  <a:srgbClr val="4E6E9A"/>
                </a:solidFill>
              </a:rPr>
              <a:t>Thái Lan</a:t>
            </a:r>
          </a:p>
          <a:p>
            <a:pPr marL="114300" indent="0"/>
            <a:r>
              <a:rPr lang="en-US" b="1" dirty="0" smtClean="0">
                <a:solidFill>
                  <a:schemeClr val="bg2"/>
                </a:solidFill>
              </a:rPr>
              <a:t>Nguyên nhân</a:t>
            </a:r>
          </a:p>
          <a:p>
            <a:pPr marL="400050" indent="-285750">
              <a:buFont typeface="Wingdings" panose="05000000000000000000" pitchFamily="2" charset="2"/>
              <a:buChar char="q"/>
            </a:pPr>
            <a:r>
              <a:rPr lang="en-US" sz="1600" dirty="0" smtClean="0">
                <a:solidFill>
                  <a:schemeClr val="tx1"/>
                </a:solidFill>
              </a:rPr>
              <a:t>Nền kinh tế phát triển thiên lệch, thiếu cân đối</a:t>
            </a:r>
            <a:r>
              <a:rPr lang="en-US" sz="1600" b="1" dirty="0" smtClean="0">
                <a:solidFill>
                  <a:schemeClr val="tx1"/>
                </a:solidFill>
              </a:rPr>
              <a:t>:</a:t>
            </a:r>
            <a:endParaRPr lang="en-US" sz="1600" b="1" dirty="0">
              <a:solidFill>
                <a:schemeClr val="tx1"/>
              </a:solidFill>
            </a:endParaRPr>
          </a:p>
          <a:p>
            <a:pPr marL="400050" indent="-285750">
              <a:buFontTx/>
              <a:buChar char="-"/>
            </a:pPr>
            <a:r>
              <a:rPr lang="en-US" sz="1200" dirty="0" smtClean="0">
                <a:solidFill>
                  <a:schemeClr val="tx1"/>
                </a:solidFill>
              </a:rPr>
              <a:t>Nền kinh tế quá phụ thuộc vào xuất khẩu</a:t>
            </a:r>
          </a:p>
          <a:p>
            <a:pPr marL="400050" indent="-285750">
              <a:buFontTx/>
              <a:buChar char="-"/>
            </a:pPr>
            <a:r>
              <a:rPr lang="vi-VN" sz="1200" dirty="0">
                <a:solidFill>
                  <a:schemeClr val="tx1"/>
                </a:solidFill>
              </a:rPr>
              <a:t>Chính sách xuất khẩu theo hướng độc canh, tập trung quá cao vào một vài mặt </a:t>
            </a:r>
            <a:r>
              <a:rPr lang="vi-VN" sz="1200" dirty="0" smtClean="0">
                <a:solidFill>
                  <a:schemeClr val="tx1"/>
                </a:solidFill>
              </a:rPr>
              <a:t>hàng</a:t>
            </a:r>
            <a:r>
              <a:rPr lang="en-US" sz="1200" dirty="0" smtClean="0">
                <a:solidFill>
                  <a:schemeClr val="tx1"/>
                </a:solidFill>
              </a:rPr>
              <a:t>.</a:t>
            </a:r>
          </a:p>
          <a:p>
            <a:pPr marL="400050" indent="-285750">
              <a:buFontTx/>
              <a:buChar char="-"/>
            </a:pPr>
            <a:endParaRPr lang="en-US" sz="1050" dirty="0">
              <a:solidFill>
                <a:schemeClr val="bg2"/>
              </a:solidFill>
            </a:endParaRPr>
          </a:p>
          <a:p>
            <a:pPr marL="400050" indent="-285750">
              <a:buFont typeface="Wingdings" panose="05000000000000000000" pitchFamily="2" charset="2"/>
              <a:buChar char="q"/>
            </a:pPr>
            <a:r>
              <a:rPr lang="en-US" sz="1600" dirty="0">
                <a:solidFill>
                  <a:schemeClr val="tx1"/>
                </a:solidFill>
              </a:rPr>
              <a:t>M</a:t>
            </a:r>
            <a:r>
              <a:rPr lang="en-US" sz="1600" dirty="0" smtClean="0">
                <a:solidFill>
                  <a:schemeClr val="tx1"/>
                </a:solidFill>
              </a:rPr>
              <a:t>ất </a:t>
            </a:r>
            <a:r>
              <a:rPr lang="en-US" sz="1600" dirty="0">
                <a:solidFill>
                  <a:schemeClr val="tx1"/>
                </a:solidFill>
              </a:rPr>
              <a:t>cân đối trong cơ cấu đầu tư, thiên lệch vào lĩnh vực kết cầu hạ tầng</a:t>
            </a:r>
            <a:endParaRPr lang="en-US" sz="1600" b="1" dirty="0">
              <a:solidFill>
                <a:schemeClr val="tx1"/>
              </a:solidFill>
            </a:endParaRPr>
          </a:p>
        </p:txBody>
      </p:sp>
      <p:pic>
        <p:nvPicPr>
          <p:cNvPr id="6" name="Picture 5">
            <a:extLst>
              <a:ext uri="{FF2B5EF4-FFF2-40B4-BE49-F238E27FC236}">
                <a16:creationId xmlns="" xmlns:a16="http://schemas.microsoft.com/office/drawing/2014/main" id="{FD3A7FCA-A88C-4245-8A50-CAB29CFB16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pic>
        <p:nvPicPr>
          <p:cNvPr id="8" name="Picture 7"/>
          <p:cNvPicPr/>
          <p:nvPr/>
        </p:nvPicPr>
        <p:blipFill rotWithShape="1">
          <a:blip r:embed="rId3"/>
          <a:srcRect l="21880" t="28571" r="17265" b="14872"/>
          <a:stretch/>
        </p:blipFill>
        <p:spPr bwMode="auto">
          <a:xfrm>
            <a:off x="3562350" y="1164354"/>
            <a:ext cx="5581650" cy="29159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19168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705802" y="429102"/>
            <a:ext cx="4285774" cy="4285774"/>
            <a:chOff x="-1482" y="901"/>
            <a:chExt cx="8999" cy="8999"/>
          </a:xfrm>
          <a:solidFill>
            <a:schemeClr val="accent3">
              <a:lumMod val="60000"/>
              <a:lumOff val="40000"/>
            </a:schemeClr>
          </a:solidFill>
        </p:grpSpPr>
        <p:sp>
          <p:nvSpPr>
            <p:cNvPr id="6" name="直角三角形 5"/>
            <p:cNvSpPr/>
            <p:nvPr/>
          </p:nvSpPr>
          <p:spPr>
            <a:xfrm rot="13500000">
              <a:off x="-1482" y="901"/>
              <a:ext cx="8999" cy="89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5" name="直角三角形 4"/>
            <p:cNvSpPr/>
            <p:nvPr/>
          </p:nvSpPr>
          <p:spPr>
            <a:xfrm rot="13500000">
              <a:off x="-1160" y="1222"/>
              <a:ext cx="8356" cy="8356"/>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grpSp>
      <p:grpSp>
        <p:nvGrpSpPr>
          <p:cNvPr id="8" name="组合 7"/>
          <p:cNvGrpSpPr/>
          <p:nvPr/>
        </p:nvGrpSpPr>
        <p:grpSpPr>
          <a:xfrm>
            <a:off x="-289279" y="0"/>
            <a:ext cx="3644265" cy="5153025"/>
            <a:chOff x="-809" y="-11"/>
            <a:chExt cx="7652" cy="10820"/>
          </a:xfrm>
          <a:solidFill>
            <a:schemeClr val="accent3">
              <a:lumMod val="50000"/>
            </a:schemeClr>
          </a:solidFill>
        </p:grpSpPr>
        <p:sp>
          <p:nvSpPr>
            <p:cNvPr id="3" name="矩形 2"/>
            <p:cNvSpPr/>
            <p:nvPr/>
          </p:nvSpPr>
          <p:spPr>
            <a:xfrm>
              <a:off x="-22" y="-11"/>
              <a:ext cx="3039" cy="1082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4" name="直角三角形 3"/>
            <p:cNvSpPr/>
            <p:nvPr/>
          </p:nvSpPr>
          <p:spPr>
            <a:xfrm rot="13500000">
              <a:off x="-809" y="1574"/>
              <a:ext cx="7652" cy="7652"/>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grpSp>
      <p:sp>
        <p:nvSpPr>
          <p:cNvPr id="10" name="文本框 9"/>
          <p:cNvSpPr txBox="1"/>
          <p:nvPr/>
        </p:nvSpPr>
        <p:spPr>
          <a:xfrm>
            <a:off x="85530" y="1675179"/>
            <a:ext cx="3400978" cy="1384995"/>
          </a:xfrm>
          <a:prstGeom prst="rect">
            <a:avLst/>
          </a:prstGeom>
          <a:noFill/>
        </p:spPr>
        <p:txBody>
          <a:bodyPr wrap="square" rtlCol="0">
            <a:spAutoFit/>
          </a:bodyPr>
          <a:lstStyle/>
          <a:p>
            <a:pPr algn="ctr"/>
            <a:r>
              <a:rPr lang="en-US" altLang="zh-CN" sz="2800" b="1" dirty="0" err="1">
                <a:solidFill>
                  <a:schemeClr val="bg1"/>
                </a:solidFill>
                <a:latin typeface="Arial" panose="020B0604020202020204" pitchFamily="34" charset="0"/>
                <a:ea typeface="方正清刻本悦宋简体" panose="02000000000000000000" charset="-122"/>
              </a:rPr>
              <a:t>Chương</a:t>
            </a:r>
            <a:r>
              <a:rPr lang="en-US" altLang="zh-CN" sz="2800" b="1" dirty="0">
                <a:solidFill>
                  <a:schemeClr val="bg1"/>
                </a:solidFill>
                <a:latin typeface="Arial" panose="020B0604020202020204" pitchFamily="34" charset="0"/>
                <a:ea typeface="方正清刻本悦宋简体" panose="02000000000000000000" charset="-122"/>
              </a:rPr>
              <a:t> 3</a:t>
            </a:r>
          </a:p>
          <a:p>
            <a:pPr algn="ctr"/>
            <a:r>
              <a:rPr lang="en-US" altLang="zh-CN" sz="2800" b="1" dirty="0" err="1">
                <a:solidFill>
                  <a:schemeClr val="bg1"/>
                </a:solidFill>
                <a:latin typeface="Arial" panose="020B0604020202020204" pitchFamily="34" charset="0"/>
                <a:ea typeface="方正清刻本悦宋简体" panose="02000000000000000000" charset="-122"/>
              </a:rPr>
              <a:t>Nợ</a:t>
            </a:r>
            <a:r>
              <a:rPr lang="en-US" altLang="zh-CN" sz="2800" b="1" dirty="0">
                <a:solidFill>
                  <a:schemeClr val="bg1"/>
                </a:solidFill>
                <a:latin typeface="Arial" panose="020B0604020202020204" pitchFamily="34" charset="0"/>
                <a:ea typeface="方正清刻本悦宋简体" panose="02000000000000000000" charset="-122"/>
              </a:rPr>
              <a:t> </a:t>
            </a:r>
            <a:r>
              <a:rPr lang="en-US" altLang="zh-CN" sz="2800" b="1" dirty="0" err="1">
                <a:solidFill>
                  <a:schemeClr val="bg1"/>
                </a:solidFill>
                <a:latin typeface="Arial" panose="020B0604020202020204" pitchFamily="34" charset="0"/>
                <a:ea typeface="方正清刻本悦宋简体" panose="02000000000000000000" charset="-122"/>
              </a:rPr>
              <a:t>nước</a:t>
            </a:r>
            <a:r>
              <a:rPr lang="en-US" altLang="zh-CN" sz="2800" b="1" dirty="0">
                <a:solidFill>
                  <a:schemeClr val="bg1"/>
                </a:solidFill>
                <a:latin typeface="Arial" panose="020B0604020202020204" pitchFamily="34" charset="0"/>
                <a:ea typeface="方正清刻本悦宋简体" panose="02000000000000000000" charset="-122"/>
              </a:rPr>
              <a:t> </a:t>
            </a:r>
            <a:r>
              <a:rPr lang="en-US" altLang="zh-CN" sz="2800" b="1" dirty="0" err="1">
                <a:solidFill>
                  <a:schemeClr val="bg1"/>
                </a:solidFill>
                <a:latin typeface="Arial" panose="020B0604020202020204" pitchFamily="34" charset="0"/>
                <a:ea typeface="方正清刻本悦宋简体" panose="02000000000000000000" charset="-122"/>
              </a:rPr>
              <a:t>ngoài</a:t>
            </a:r>
            <a:r>
              <a:rPr lang="en-US" altLang="zh-CN" sz="2800" b="1" dirty="0">
                <a:solidFill>
                  <a:schemeClr val="bg1"/>
                </a:solidFill>
                <a:latin typeface="Arial" panose="020B0604020202020204" pitchFamily="34" charset="0"/>
                <a:ea typeface="方正清刻本悦宋简体" panose="02000000000000000000" charset="-122"/>
              </a:rPr>
              <a:t> </a:t>
            </a:r>
            <a:r>
              <a:rPr lang="en-US" altLang="zh-CN" sz="2800" b="1" dirty="0" err="1">
                <a:solidFill>
                  <a:schemeClr val="bg1"/>
                </a:solidFill>
                <a:latin typeface="Arial" panose="020B0604020202020204" pitchFamily="34" charset="0"/>
                <a:ea typeface="方正清刻本悦宋简体" panose="02000000000000000000" charset="-122"/>
              </a:rPr>
              <a:t>tại</a:t>
            </a:r>
            <a:r>
              <a:rPr lang="en-US" altLang="zh-CN" sz="2800" b="1" dirty="0">
                <a:solidFill>
                  <a:schemeClr val="bg1"/>
                </a:solidFill>
                <a:latin typeface="Arial" panose="020B0604020202020204" pitchFamily="34" charset="0"/>
                <a:ea typeface="方正清刻本悦宋简体" panose="02000000000000000000" charset="-122"/>
              </a:rPr>
              <a:t> </a:t>
            </a:r>
            <a:r>
              <a:rPr lang="en-US" altLang="zh-CN" sz="2800" b="1" dirty="0" err="1">
                <a:solidFill>
                  <a:schemeClr val="bg1"/>
                </a:solidFill>
                <a:latin typeface="Arial" panose="020B0604020202020204" pitchFamily="34" charset="0"/>
                <a:ea typeface="方正清刻本悦宋简体" panose="02000000000000000000" charset="-122"/>
              </a:rPr>
              <a:t>Việt</a:t>
            </a:r>
            <a:r>
              <a:rPr lang="en-US" altLang="zh-CN" sz="2800" b="1" dirty="0">
                <a:solidFill>
                  <a:schemeClr val="bg1"/>
                </a:solidFill>
                <a:latin typeface="Arial" panose="020B0604020202020204" pitchFamily="34" charset="0"/>
                <a:ea typeface="方正清刻本悦宋简体" panose="02000000000000000000" charset="-122"/>
              </a:rPr>
              <a:t> Nam</a:t>
            </a:r>
          </a:p>
        </p:txBody>
      </p:sp>
      <p:sp>
        <p:nvSpPr>
          <p:cNvPr id="11" name="菱形 10"/>
          <p:cNvSpPr/>
          <p:nvPr/>
        </p:nvSpPr>
        <p:spPr>
          <a:xfrm>
            <a:off x="7986006" y="1193191"/>
            <a:ext cx="541020" cy="541020"/>
          </a:xfrm>
          <a:prstGeom prst="diamond">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latin typeface="Arial" panose="020B0604020202020204" pitchFamily="34" charset="0"/>
              </a:rPr>
              <a:t>1</a:t>
            </a:r>
          </a:p>
        </p:txBody>
      </p:sp>
      <p:sp>
        <p:nvSpPr>
          <p:cNvPr id="12" name="文本框 11"/>
          <p:cNvSpPr txBox="1"/>
          <p:nvPr/>
        </p:nvSpPr>
        <p:spPr>
          <a:xfrm>
            <a:off x="5611900" y="1998344"/>
            <a:ext cx="2915126" cy="369332"/>
          </a:xfrm>
          <a:prstGeom prst="rect">
            <a:avLst/>
          </a:prstGeom>
          <a:noFill/>
        </p:spPr>
        <p:txBody>
          <a:bodyPr wrap="square" rtlCol="0">
            <a:spAutoFit/>
          </a:bodyPr>
          <a:lstStyle/>
          <a:p>
            <a:pPr marL="285750" indent="-285750" algn="r" fontAlgn="auto">
              <a:lnSpc>
                <a:spcPct val="100000"/>
              </a:lnSpc>
              <a:buFont typeface="Arial" pitchFamily="34" charset="0"/>
              <a:buChar char="•"/>
            </a:pPr>
            <a:r>
              <a:rPr lang="en-US" altLang="zh-CN" sz="1800" dirty="0" err="1">
                <a:solidFill>
                  <a:schemeClr val="accent3">
                    <a:lumMod val="50000"/>
                  </a:schemeClr>
                </a:solidFill>
                <a:latin typeface="+mn-lt"/>
                <a:ea typeface="Microsoft YaHei UI" panose="020B0503020204020204" pitchFamily="34" charset="-122"/>
                <a:sym typeface="+mn-ea"/>
              </a:rPr>
              <a:t>Giai</a:t>
            </a:r>
            <a:r>
              <a:rPr lang="en-US" altLang="zh-CN" sz="1800" dirty="0">
                <a:solidFill>
                  <a:schemeClr val="accent3">
                    <a:lumMod val="50000"/>
                  </a:schemeClr>
                </a:solidFill>
                <a:latin typeface="+mn-lt"/>
                <a:ea typeface="Microsoft YaHei UI" panose="020B0503020204020204" pitchFamily="34" charset="-122"/>
                <a:sym typeface="+mn-ea"/>
              </a:rPr>
              <a:t> </a:t>
            </a:r>
            <a:r>
              <a:rPr lang="en-US" altLang="zh-CN" sz="1800" dirty="0" err="1">
                <a:solidFill>
                  <a:schemeClr val="accent3">
                    <a:lumMod val="50000"/>
                  </a:schemeClr>
                </a:solidFill>
                <a:latin typeface="+mn-lt"/>
                <a:ea typeface="Microsoft YaHei UI" panose="020B0503020204020204" pitchFamily="34" charset="-122"/>
                <a:sym typeface="+mn-ea"/>
              </a:rPr>
              <a:t>đoạn</a:t>
            </a:r>
            <a:r>
              <a:rPr lang="en-US" altLang="zh-CN" sz="1800" dirty="0">
                <a:solidFill>
                  <a:schemeClr val="accent3">
                    <a:lumMod val="50000"/>
                  </a:schemeClr>
                </a:solidFill>
                <a:latin typeface="+mn-lt"/>
                <a:ea typeface="Microsoft YaHei UI" panose="020B0503020204020204" pitchFamily="34" charset="-122"/>
                <a:sym typeface="+mn-ea"/>
              </a:rPr>
              <a:t> 1975 - 2010</a:t>
            </a:r>
            <a:endParaRPr lang="zh-CN" altLang="en-US" sz="1800" dirty="0">
              <a:solidFill>
                <a:schemeClr val="accent3">
                  <a:lumMod val="50000"/>
                </a:schemeClr>
              </a:solidFill>
              <a:latin typeface="+mn-lt"/>
              <a:ea typeface="Microsoft YaHei UI" panose="020B0503020204020204" pitchFamily="34" charset="-122"/>
              <a:sym typeface="+mn-ea"/>
            </a:endParaRPr>
          </a:p>
        </p:txBody>
      </p:sp>
      <p:sp>
        <p:nvSpPr>
          <p:cNvPr id="14" name="菱形 13"/>
          <p:cNvSpPr/>
          <p:nvPr/>
        </p:nvSpPr>
        <p:spPr>
          <a:xfrm>
            <a:off x="8020657" y="3060174"/>
            <a:ext cx="541020" cy="541020"/>
          </a:xfrm>
          <a:prstGeom prst="diamond">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latin typeface="Arial" panose="020B0604020202020204" pitchFamily="34" charset="0"/>
              </a:rPr>
              <a:t>2</a:t>
            </a:r>
          </a:p>
        </p:txBody>
      </p:sp>
      <p:sp>
        <p:nvSpPr>
          <p:cNvPr id="15" name="文本框 14"/>
          <p:cNvSpPr txBox="1"/>
          <p:nvPr/>
        </p:nvSpPr>
        <p:spPr>
          <a:xfrm>
            <a:off x="5611900" y="2420332"/>
            <a:ext cx="2915126" cy="369332"/>
          </a:xfrm>
          <a:prstGeom prst="rect">
            <a:avLst/>
          </a:prstGeom>
          <a:noFill/>
        </p:spPr>
        <p:txBody>
          <a:bodyPr wrap="square" rtlCol="0">
            <a:spAutoFit/>
          </a:bodyPr>
          <a:lstStyle/>
          <a:p>
            <a:pPr marL="285750" indent="-285750" algn="r" fontAlgn="auto">
              <a:lnSpc>
                <a:spcPct val="100000"/>
              </a:lnSpc>
              <a:buFont typeface="Arial" pitchFamily="34" charset="0"/>
              <a:buChar char="•"/>
            </a:pPr>
            <a:r>
              <a:rPr lang="en-US" altLang="zh-CN" sz="1800" dirty="0" err="1">
                <a:solidFill>
                  <a:schemeClr val="accent3">
                    <a:lumMod val="50000"/>
                  </a:schemeClr>
                </a:solidFill>
                <a:latin typeface="+mn-lt"/>
                <a:ea typeface="Microsoft YaHei UI" panose="020B0503020204020204" pitchFamily="34" charset="-122"/>
                <a:sym typeface="+mn-ea"/>
              </a:rPr>
              <a:t>Giai</a:t>
            </a:r>
            <a:r>
              <a:rPr lang="en-US" altLang="zh-CN" sz="1800" dirty="0">
                <a:solidFill>
                  <a:schemeClr val="accent3">
                    <a:lumMod val="50000"/>
                  </a:schemeClr>
                </a:solidFill>
                <a:latin typeface="+mn-lt"/>
                <a:ea typeface="Microsoft YaHei UI" panose="020B0503020204020204" pitchFamily="34" charset="-122"/>
                <a:sym typeface="+mn-ea"/>
              </a:rPr>
              <a:t> </a:t>
            </a:r>
            <a:r>
              <a:rPr lang="en-US" altLang="zh-CN" sz="1800" dirty="0" err="1">
                <a:solidFill>
                  <a:schemeClr val="accent3">
                    <a:lumMod val="50000"/>
                  </a:schemeClr>
                </a:solidFill>
                <a:latin typeface="+mn-lt"/>
                <a:ea typeface="Microsoft YaHei UI" panose="020B0503020204020204" pitchFamily="34" charset="-122"/>
                <a:sym typeface="+mn-ea"/>
              </a:rPr>
              <a:t>đoạn</a:t>
            </a:r>
            <a:r>
              <a:rPr lang="en-US" altLang="zh-CN" sz="1800" dirty="0">
                <a:solidFill>
                  <a:schemeClr val="accent3">
                    <a:lumMod val="50000"/>
                  </a:schemeClr>
                </a:solidFill>
                <a:latin typeface="+mn-lt"/>
                <a:ea typeface="Microsoft YaHei UI" panose="020B0503020204020204" pitchFamily="34" charset="-122"/>
                <a:sym typeface="+mn-ea"/>
              </a:rPr>
              <a:t> 2011 - 2019</a:t>
            </a:r>
            <a:endParaRPr lang="zh-CN" altLang="en-US" sz="1800" dirty="0">
              <a:solidFill>
                <a:schemeClr val="accent3">
                  <a:lumMod val="50000"/>
                </a:schemeClr>
              </a:solidFill>
              <a:latin typeface="+mn-lt"/>
              <a:ea typeface="Microsoft YaHei UI" panose="020B0503020204020204" pitchFamily="34" charset="-122"/>
              <a:sym typeface="+mn-ea"/>
            </a:endParaRPr>
          </a:p>
        </p:txBody>
      </p:sp>
      <p:pic>
        <p:nvPicPr>
          <p:cNvPr id="16" name="Picture 15">
            <a:extLst>
              <a:ext uri="{FF2B5EF4-FFF2-40B4-BE49-F238E27FC236}">
                <a16:creationId xmlns="" xmlns:a16="http://schemas.microsoft.com/office/drawing/2014/main" id="{D0CCABC8-931C-467D-811F-AEB679B689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
        <p:nvSpPr>
          <p:cNvPr id="17" name="菱形 13">
            <a:extLst>
              <a:ext uri="{FF2B5EF4-FFF2-40B4-BE49-F238E27FC236}">
                <a16:creationId xmlns="" xmlns:a16="http://schemas.microsoft.com/office/drawing/2014/main" id="{9CD7994D-192E-4440-B353-3588EB29740C}"/>
              </a:ext>
            </a:extLst>
          </p:cNvPr>
          <p:cNvSpPr/>
          <p:nvPr/>
        </p:nvSpPr>
        <p:spPr>
          <a:xfrm>
            <a:off x="8020657" y="4020141"/>
            <a:ext cx="541020" cy="541020"/>
          </a:xfrm>
          <a:prstGeom prst="diamon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latin typeface="Arial" panose="020B0604020202020204" pitchFamily="34" charset="0"/>
              </a:rPr>
              <a:t>3</a:t>
            </a:r>
          </a:p>
        </p:txBody>
      </p:sp>
      <p:sp>
        <p:nvSpPr>
          <p:cNvPr id="18" name="文本框 14">
            <a:extLst>
              <a:ext uri="{FF2B5EF4-FFF2-40B4-BE49-F238E27FC236}">
                <a16:creationId xmlns="" xmlns:a16="http://schemas.microsoft.com/office/drawing/2014/main" id="{9766E490-87A0-49AF-9C55-8EA74F4F0855}"/>
              </a:ext>
            </a:extLst>
          </p:cNvPr>
          <p:cNvSpPr txBox="1"/>
          <p:nvPr/>
        </p:nvSpPr>
        <p:spPr>
          <a:xfrm>
            <a:off x="4956439" y="3029425"/>
            <a:ext cx="3003098" cy="646331"/>
          </a:xfrm>
          <a:prstGeom prst="rect">
            <a:avLst/>
          </a:prstGeom>
          <a:noFill/>
        </p:spPr>
        <p:txBody>
          <a:bodyPr wrap="square" rtlCol="0">
            <a:spAutoFit/>
          </a:bodyPr>
          <a:lstStyle/>
          <a:p>
            <a:pPr algn="r" fontAlgn="auto">
              <a:lnSpc>
                <a:spcPct val="100000"/>
              </a:lnSpc>
            </a:pPr>
            <a:r>
              <a:rPr lang="en-US" altLang="zh-CN" sz="1800" b="1" dirty="0" err="1">
                <a:solidFill>
                  <a:schemeClr val="accent3">
                    <a:lumMod val="50000"/>
                  </a:schemeClr>
                </a:solidFill>
                <a:latin typeface="+mn-lt"/>
                <a:ea typeface="Microsoft YaHei UI" panose="020B0503020204020204" pitchFamily="34" charset="-122"/>
                <a:sym typeface="+mn-ea"/>
              </a:rPr>
              <a:t>Nguyên</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nhân</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dẫn</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đến</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nợ</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nước</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ngoài</a:t>
            </a:r>
            <a:r>
              <a:rPr lang="en-US" altLang="zh-CN" sz="1800" b="1" dirty="0">
                <a:solidFill>
                  <a:schemeClr val="accent3">
                    <a:lumMod val="50000"/>
                  </a:schemeClr>
                </a:solidFill>
                <a:latin typeface="+mn-lt"/>
                <a:ea typeface="Microsoft YaHei UI" panose="020B0503020204020204" pitchFamily="34" charset="-122"/>
                <a:sym typeface="+mn-ea"/>
              </a:rPr>
              <a:t> ở </a:t>
            </a:r>
            <a:r>
              <a:rPr lang="en-US" altLang="zh-CN" sz="1800" b="1" dirty="0" err="1">
                <a:solidFill>
                  <a:schemeClr val="accent3">
                    <a:lumMod val="50000"/>
                  </a:schemeClr>
                </a:solidFill>
                <a:latin typeface="+mn-lt"/>
                <a:ea typeface="Microsoft YaHei UI" panose="020B0503020204020204" pitchFamily="34" charset="-122"/>
                <a:sym typeface="+mn-ea"/>
              </a:rPr>
              <a:t>Việt</a:t>
            </a:r>
            <a:r>
              <a:rPr lang="en-US" altLang="zh-CN" sz="1800" b="1" dirty="0">
                <a:solidFill>
                  <a:schemeClr val="accent3">
                    <a:lumMod val="50000"/>
                  </a:schemeClr>
                </a:solidFill>
                <a:latin typeface="+mn-lt"/>
                <a:ea typeface="Microsoft YaHei UI" panose="020B0503020204020204" pitchFamily="34" charset="-122"/>
                <a:sym typeface="+mn-ea"/>
              </a:rPr>
              <a:t> Nam</a:t>
            </a:r>
            <a:endParaRPr lang="zh-CN" altLang="en-US" sz="1800" b="1" dirty="0">
              <a:solidFill>
                <a:schemeClr val="accent3">
                  <a:lumMod val="50000"/>
                </a:schemeClr>
              </a:solidFill>
              <a:latin typeface="+mn-lt"/>
              <a:ea typeface="Microsoft YaHei UI" panose="020B0503020204020204" pitchFamily="34" charset="-122"/>
              <a:sym typeface="+mn-ea"/>
            </a:endParaRPr>
          </a:p>
        </p:txBody>
      </p:sp>
      <p:sp>
        <p:nvSpPr>
          <p:cNvPr id="19" name="文本框 11"/>
          <p:cNvSpPr txBox="1"/>
          <p:nvPr/>
        </p:nvSpPr>
        <p:spPr>
          <a:xfrm>
            <a:off x="4982908" y="3967485"/>
            <a:ext cx="2915126" cy="646331"/>
          </a:xfrm>
          <a:prstGeom prst="rect">
            <a:avLst/>
          </a:prstGeom>
          <a:noFill/>
        </p:spPr>
        <p:txBody>
          <a:bodyPr wrap="square" rtlCol="0">
            <a:spAutoFit/>
          </a:bodyPr>
          <a:lstStyle/>
          <a:p>
            <a:pPr algn="r" fontAlgn="auto">
              <a:lnSpc>
                <a:spcPct val="100000"/>
              </a:lnSpc>
            </a:pPr>
            <a:r>
              <a:rPr lang="en-US" altLang="zh-CN" sz="1800" b="1" smtClean="0">
                <a:solidFill>
                  <a:schemeClr val="accent3">
                    <a:lumMod val="50000"/>
                  </a:schemeClr>
                </a:solidFill>
                <a:latin typeface="+mn-lt"/>
                <a:ea typeface="Microsoft YaHei UI" panose="020B0503020204020204" pitchFamily="34" charset="-122"/>
                <a:sym typeface="+mn-ea"/>
              </a:rPr>
              <a:t>Hàm ý chính sách cho Việt Nam</a:t>
            </a:r>
            <a:endParaRPr lang="zh-CN" altLang="en-US" sz="1800" b="1" dirty="0">
              <a:solidFill>
                <a:schemeClr val="accent3">
                  <a:lumMod val="50000"/>
                </a:schemeClr>
              </a:solidFill>
              <a:latin typeface="+mn-lt"/>
              <a:ea typeface="Microsoft YaHei UI" panose="020B0503020204020204" pitchFamily="34" charset="-122"/>
              <a:sym typeface="+mn-ea"/>
            </a:endParaRPr>
          </a:p>
        </p:txBody>
      </p:sp>
      <p:sp>
        <p:nvSpPr>
          <p:cNvPr id="20" name="文本框 11"/>
          <p:cNvSpPr txBox="1"/>
          <p:nvPr/>
        </p:nvSpPr>
        <p:spPr>
          <a:xfrm>
            <a:off x="5070880" y="1301470"/>
            <a:ext cx="2915126" cy="369332"/>
          </a:xfrm>
          <a:prstGeom prst="rect">
            <a:avLst/>
          </a:prstGeom>
          <a:noFill/>
        </p:spPr>
        <p:txBody>
          <a:bodyPr wrap="square" rtlCol="0">
            <a:spAutoFit/>
          </a:bodyPr>
          <a:lstStyle/>
          <a:p>
            <a:pPr algn="r" fontAlgn="auto">
              <a:lnSpc>
                <a:spcPct val="100000"/>
              </a:lnSpc>
            </a:pPr>
            <a:r>
              <a:rPr lang="en-US" altLang="zh-CN" sz="1800" b="1" dirty="0" err="1">
                <a:solidFill>
                  <a:schemeClr val="accent3">
                    <a:lumMod val="50000"/>
                  </a:schemeClr>
                </a:solidFill>
                <a:latin typeface="+mn-lt"/>
                <a:ea typeface="Microsoft YaHei UI" panose="020B0503020204020204" pitchFamily="34" charset="-122"/>
                <a:sym typeface="+mn-ea"/>
              </a:rPr>
              <a:t>Giai</a:t>
            </a:r>
            <a:r>
              <a:rPr lang="en-US" altLang="zh-CN" sz="1800" b="1" dirty="0">
                <a:solidFill>
                  <a:schemeClr val="accent3">
                    <a:lumMod val="50000"/>
                  </a:schemeClr>
                </a:solidFill>
                <a:latin typeface="+mn-lt"/>
                <a:ea typeface="Microsoft YaHei UI" panose="020B0503020204020204" pitchFamily="34" charset="-122"/>
                <a:sym typeface="+mn-ea"/>
              </a:rPr>
              <a:t> </a:t>
            </a:r>
            <a:r>
              <a:rPr lang="en-US" altLang="zh-CN" sz="1800" b="1" dirty="0" err="1">
                <a:solidFill>
                  <a:schemeClr val="accent3">
                    <a:lumMod val="50000"/>
                  </a:schemeClr>
                </a:solidFill>
                <a:latin typeface="+mn-lt"/>
                <a:ea typeface="Microsoft YaHei UI" panose="020B0503020204020204" pitchFamily="34" charset="-122"/>
                <a:sym typeface="+mn-ea"/>
              </a:rPr>
              <a:t>đoạn</a:t>
            </a:r>
            <a:r>
              <a:rPr lang="en-US" altLang="zh-CN" sz="1800" b="1" dirty="0">
                <a:solidFill>
                  <a:schemeClr val="accent3">
                    <a:lumMod val="50000"/>
                  </a:schemeClr>
                </a:solidFill>
                <a:latin typeface="+mn-lt"/>
                <a:ea typeface="Microsoft YaHei UI" panose="020B0503020204020204" pitchFamily="34" charset="-122"/>
                <a:sym typeface="+mn-ea"/>
              </a:rPr>
              <a:t> 1975 - 2010</a:t>
            </a:r>
            <a:endParaRPr lang="zh-CN" altLang="en-US" sz="1800" b="1" dirty="0">
              <a:solidFill>
                <a:schemeClr val="accent3">
                  <a:lumMod val="50000"/>
                </a:schemeClr>
              </a:solidFill>
              <a:latin typeface="+mn-lt"/>
              <a:ea typeface="Microsoft YaHei UI" panose="020B0503020204020204" pitchFamily="34" charset="-122"/>
              <a:sym typeface="+mn-ea"/>
            </a:endParaRP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000"/>
                            </p:stCondLst>
                            <p:childTnLst>
                              <p:par>
                                <p:cTn id="24" presetID="29"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2"/>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8" dur="500"/>
                                        <p:tgtEl>
                                          <p:spTgt spid="1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childTnLst>
                          </p:cTn>
                        </p:par>
                        <p:par>
                          <p:cTn id="35" fill="hold">
                            <p:stCondLst>
                              <p:cond delay="3000"/>
                            </p:stCondLst>
                            <p:childTnLst>
                              <p:par>
                                <p:cTn id="36" presetID="29"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ppt_x</p:attrName>
                                        </p:attrNameLst>
                                      </p:cBhvr>
                                      <p:tavLst>
                                        <p:tav tm="0">
                                          <p:val>
                                            <p:strVal val="#ppt_x-.2"/>
                                          </p:val>
                                        </p:tav>
                                        <p:tav tm="100000">
                                          <p:val>
                                            <p:strVal val="#ppt_x"/>
                                          </p:val>
                                        </p:tav>
                                      </p:tavLst>
                                    </p:anim>
                                    <p:anim calcmode="lin" valueType="num">
                                      <p:cBhvr>
                                        <p:cTn id="39" dur="5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40" dur="500"/>
                                        <p:tgtEl>
                                          <p:spTgt spid="15"/>
                                        </p:tgtEl>
                                      </p:cBhvr>
                                    </p:animEffect>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par>
                          <p:cTn id="47" fill="hold">
                            <p:stCondLst>
                              <p:cond delay="4000"/>
                            </p:stCondLst>
                            <p:childTnLst>
                              <p:par>
                                <p:cTn id="48" presetID="29"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ppt_x</p:attrName>
                                        </p:attrNameLst>
                                      </p:cBhvr>
                                      <p:tavLst>
                                        <p:tav tm="0">
                                          <p:val>
                                            <p:strVal val="#ppt_x-.2"/>
                                          </p:val>
                                        </p:tav>
                                        <p:tav tm="100000">
                                          <p:val>
                                            <p:strVal val="#ppt_x"/>
                                          </p:val>
                                        </p:tav>
                                      </p:tavLst>
                                    </p:anim>
                                    <p:anim calcmode="lin" valueType="num">
                                      <p:cBhvr>
                                        <p:cTn id="51"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52" dur="500"/>
                                        <p:tgtEl>
                                          <p:spTgt spid="18"/>
                                        </p:tgtEl>
                                      </p:cBhvr>
                                    </p:animEffect>
                                  </p:childTnLst>
                                </p:cTn>
                              </p:par>
                            </p:childTnLst>
                          </p:cTn>
                        </p:par>
                        <p:par>
                          <p:cTn id="53" fill="hold">
                            <p:stCondLst>
                              <p:cond delay="4500"/>
                            </p:stCondLst>
                            <p:childTnLst>
                              <p:par>
                                <p:cTn id="54" presetID="29"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ppt_x</p:attrName>
                                        </p:attrNameLst>
                                      </p:cBhvr>
                                      <p:tavLst>
                                        <p:tav tm="0">
                                          <p:val>
                                            <p:strVal val="#ppt_x-.2"/>
                                          </p:val>
                                        </p:tav>
                                        <p:tav tm="100000">
                                          <p:val>
                                            <p:strVal val="#ppt_x"/>
                                          </p:val>
                                        </p:tav>
                                      </p:tavLst>
                                    </p:anim>
                                    <p:anim calcmode="lin" valueType="num">
                                      <p:cBhvr>
                                        <p:cTn id="57"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8" dur="500"/>
                                        <p:tgtEl>
                                          <p:spTgt spid="19"/>
                                        </p:tgtEl>
                                      </p:cBhvr>
                                    </p:animEffect>
                                  </p:childTnLst>
                                </p:cTn>
                              </p:par>
                            </p:childTnLst>
                          </p:cTn>
                        </p:par>
                        <p:par>
                          <p:cTn id="59" fill="hold">
                            <p:stCondLst>
                              <p:cond delay="5000"/>
                            </p:stCondLst>
                            <p:childTnLst>
                              <p:par>
                                <p:cTn id="60" presetID="29"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ppt_x</p:attrName>
                                        </p:attrNameLst>
                                      </p:cBhvr>
                                      <p:tavLst>
                                        <p:tav tm="0">
                                          <p:val>
                                            <p:strVal val="#ppt_x-.2"/>
                                          </p:val>
                                        </p:tav>
                                        <p:tav tm="100000">
                                          <p:val>
                                            <p:strVal val="#ppt_x"/>
                                          </p:val>
                                        </p:tav>
                                      </p:tavLst>
                                    </p:anim>
                                    <p:anim calcmode="lin" valueType="num">
                                      <p:cBhvr>
                                        <p:cTn id="63"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6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ldLvl="0" animBg="1"/>
      <p:bldP spid="12" grpId="0"/>
      <p:bldP spid="14" grpId="0" bldLvl="0" animBg="1"/>
      <p:bldP spid="15" grpId="0"/>
      <p:bldP spid="17" grpId="0" bldLvl="0" animBg="1"/>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a:off x="228124" y="494244"/>
            <a:ext cx="230981" cy="230981"/>
          </a:xfrm>
          <a:prstGeom prst="diamond">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16" name="文本框 15"/>
          <p:cNvSpPr txBox="1"/>
          <p:nvPr/>
        </p:nvSpPr>
        <p:spPr>
          <a:xfrm>
            <a:off x="401954" y="194311"/>
            <a:ext cx="7098983" cy="1061829"/>
          </a:xfrm>
          <a:prstGeom prst="rect">
            <a:avLst/>
          </a:prstGeom>
          <a:noFill/>
        </p:spPr>
        <p:txBody>
          <a:bodyPr wrap="square" rtlCol="0">
            <a:spAutoFit/>
          </a:bodyPr>
          <a:lstStyle/>
          <a:p>
            <a:r>
              <a:rPr lang="vi-VN" sz="1600" dirty="0"/>
              <a:t/>
            </a:r>
            <a:br>
              <a:rPr lang="vi-VN" sz="1600" dirty="0"/>
            </a:br>
            <a:r>
              <a:rPr lang="vi-VN" sz="1600" b="1" dirty="0"/>
              <a:t>Giai đoạn sau thống nhất đất nước 1975 đến 2010</a:t>
            </a:r>
          </a:p>
          <a:p>
            <a:r>
              <a:rPr lang="vi-VN" sz="1600" dirty="0"/>
              <a:t/>
            </a:r>
            <a:br>
              <a:rPr lang="vi-VN" sz="1600" dirty="0"/>
            </a:br>
            <a:endParaRPr lang="zh-CN" altLang="en-US" sz="1500" b="1" dirty="0">
              <a:solidFill>
                <a:schemeClr val="tx1">
                  <a:lumMod val="85000"/>
                  <a:lumOff val="15000"/>
                </a:schemeClr>
              </a:solidFill>
              <a:latin typeface="Microsoft YaHei UI" panose="020B0503020204020204" pitchFamily="34" charset="-122"/>
              <a:ea typeface="Microsoft YaHei UI" panose="020B0503020204020204" pitchFamily="34" charset="-122"/>
              <a:sym typeface="+mn-ea"/>
            </a:endParaRPr>
          </a:p>
        </p:txBody>
      </p:sp>
      <p:sp>
        <p:nvSpPr>
          <p:cNvPr id="4" name="文本框 3"/>
          <p:cNvSpPr txBox="1"/>
          <p:nvPr/>
        </p:nvSpPr>
        <p:spPr>
          <a:xfrm>
            <a:off x="585311" y="1070881"/>
            <a:ext cx="747713" cy="2539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en-US" altLang="zh-CN" sz="1050" b="1" dirty="0">
                <a:solidFill>
                  <a:schemeClr val="tx1">
                    <a:lumMod val="85000"/>
                    <a:lumOff val="15000"/>
                  </a:schemeClr>
                </a:solidFill>
                <a:latin typeface="Microsoft YaHei UI" panose="020B0503020204020204" pitchFamily="34" charset="-122"/>
                <a:ea typeface="Microsoft YaHei UI" panose="020B0503020204020204" pitchFamily="34" charset="-122"/>
              </a:rPr>
              <a:t>1978</a:t>
            </a:r>
          </a:p>
        </p:txBody>
      </p:sp>
      <p:sp>
        <p:nvSpPr>
          <p:cNvPr id="5" name="椭圆 4"/>
          <p:cNvSpPr/>
          <p:nvPr/>
        </p:nvSpPr>
        <p:spPr>
          <a:xfrm>
            <a:off x="1435894" y="1185204"/>
            <a:ext cx="71438" cy="71438"/>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85000"/>
                  <a:lumOff val="15000"/>
                </a:schemeClr>
              </a:solidFill>
            </a:endParaRPr>
          </a:p>
        </p:txBody>
      </p:sp>
      <p:sp>
        <p:nvSpPr>
          <p:cNvPr id="11" name="文本框 10"/>
          <p:cNvSpPr txBox="1"/>
          <p:nvPr/>
        </p:nvSpPr>
        <p:spPr>
          <a:xfrm>
            <a:off x="1585912" y="1088503"/>
            <a:ext cx="2266670" cy="523220"/>
          </a:xfrm>
          <a:prstGeom prst="rect">
            <a:avLst/>
          </a:prstGeom>
          <a:noFill/>
        </p:spPr>
        <p:txBody>
          <a:bodyPr wrap="square" rtlCol="0">
            <a:spAutoFit/>
          </a:bodyPr>
          <a:lstStyle/>
          <a:p>
            <a:r>
              <a:rPr lang="en-US" b="1" dirty="0" err="1"/>
              <a:t>Tham</a:t>
            </a:r>
            <a:r>
              <a:rPr lang="en-US" b="1" dirty="0"/>
              <a:t> </a:t>
            </a:r>
            <a:r>
              <a:rPr lang="en-US" b="1" dirty="0" err="1"/>
              <a:t>gia</a:t>
            </a:r>
            <a:r>
              <a:rPr lang="en-US" b="1" dirty="0"/>
              <a:t> SEV </a:t>
            </a:r>
            <a:r>
              <a:rPr lang="en-US" b="1" dirty="0" err="1"/>
              <a:t>với</a:t>
            </a:r>
            <a:r>
              <a:rPr lang="en-US" b="1" dirty="0"/>
              <a:t> </a:t>
            </a:r>
            <a:r>
              <a:rPr lang="en-US" b="1" dirty="0" err="1"/>
              <a:t>nguồn</a:t>
            </a:r>
            <a:r>
              <a:rPr lang="en-US" b="1" dirty="0"/>
              <a:t> </a:t>
            </a:r>
            <a:r>
              <a:rPr lang="en-US" b="1" dirty="0" err="1"/>
              <a:t>nợ</a:t>
            </a:r>
            <a:r>
              <a:rPr lang="en-US" b="1" dirty="0"/>
              <a:t> </a:t>
            </a:r>
            <a:r>
              <a:rPr lang="en-US" b="1" dirty="0" err="1"/>
              <a:t>rất</a:t>
            </a:r>
            <a:r>
              <a:rPr lang="en-US" b="1" dirty="0"/>
              <a:t> </a:t>
            </a:r>
            <a:r>
              <a:rPr lang="en-US" b="1" dirty="0" err="1"/>
              <a:t>lớn</a:t>
            </a:r>
            <a:endParaRPr lang="en-US" b="1" dirty="0"/>
          </a:p>
        </p:txBody>
      </p:sp>
      <p:sp>
        <p:nvSpPr>
          <p:cNvPr id="14" name="文本框 13"/>
          <p:cNvSpPr txBox="1"/>
          <p:nvPr/>
        </p:nvSpPr>
        <p:spPr>
          <a:xfrm>
            <a:off x="585311" y="2461304"/>
            <a:ext cx="747713" cy="2539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en-US" altLang="zh-CN" sz="1050" b="1" dirty="0">
                <a:solidFill>
                  <a:schemeClr val="tx1">
                    <a:lumMod val="85000"/>
                    <a:lumOff val="15000"/>
                  </a:schemeClr>
                </a:solidFill>
                <a:latin typeface="Microsoft YaHei UI" panose="020B0503020204020204" pitchFamily="34" charset="-122"/>
                <a:ea typeface="Microsoft YaHei UI" panose="020B0503020204020204" pitchFamily="34" charset="-122"/>
              </a:rPr>
              <a:t>1991</a:t>
            </a:r>
          </a:p>
        </p:txBody>
      </p:sp>
      <p:sp>
        <p:nvSpPr>
          <p:cNvPr id="15" name="椭圆 14"/>
          <p:cNvSpPr/>
          <p:nvPr/>
        </p:nvSpPr>
        <p:spPr>
          <a:xfrm>
            <a:off x="1435894" y="2582295"/>
            <a:ext cx="71438" cy="71438"/>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85000"/>
                  <a:lumOff val="15000"/>
                </a:schemeClr>
              </a:solidFill>
            </a:endParaRPr>
          </a:p>
        </p:txBody>
      </p:sp>
      <p:sp>
        <p:nvSpPr>
          <p:cNvPr id="3" name="文本框 2"/>
          <p:cNvSpPr txBox="1"/>
          <p:nvPr/>
        </p:nvSpPr>
        <p:spPr>
          <a:xfrm>
            <a:off x="1585912" y="2485594"/>
            <a:ext cx="2266670" cy="523220"/>
          </a:xfrm>
          <a:prstGeom prst="rect">
            <a:avLst/>
          </a:prstGeom>
          <a:noFill/>
        </p:spPr>
        <p:txBody>
          <a:bodyPr wrap="square" rtlCol="0">
            <a:spAutoFit/>
          </a:bodyPr>
          <a:lstStyle/>
          <a:p>
            <a:r>
              <a:rPr lang="en-US" altLang="zh-CN" b="1" dirty="0" err="1">
                <a:solidFill>
                  <a:schemeClr val="tx1">
                    <a:lumMod val="85000"/>
                    <a:lumOff val="15000"/>
                  </a:schemeClr>
                </a:solidFill>
                <a:latin typeface="+mn-lt"/>
                <a:ea typeface="Microsoft YaHei UI" panose="020B0503020204020204" pitchFamily="34" charset="-122"/>
                <a:sym typeface="+mn-ea"/>
              </a:rPr>
              <a:t>Nợ</a:t>
            </a:r>
            <a:r>
              <a:rPr lang="en-US" altLang="zh-CN" b="1" dirty="0">
                <a:solidFill>
                  <a:schemeClr val="tx1">
                    <a:lumMod val="85000"/>
                    <a:lumOff val="15000"/>
                  </a:schemeClr>
                </a:solidFill>
                <a:latin typeface="+mn-lt"/>
                <a:ea typeface="Microsoft YaHei UI" panose="020B0503020204020204" pitchFamily="34" charset="-122"/>
                <a:sym typeface="+mn-ea"/>
              </a:rPr>
              <a:t> 23 </a:t>
            </a:r>
            <a:r>
              <a:rPr lang="en-US" altLang="zh-CN" b="1" dirty="0" err="1">
                <a:solidFill>
                  <a:schemeClr val="tx1">
                    <a:lumMod val="85000"/>
                    <a:lumOff val="15000"/>
                  </a:schemeClr>
                </a:solidFill>
                <a:latin typeface="+mn-lt"/>
                <a:ea typeface="Microsoft YaHei UI" panose="020B0503020204020204" pitchFamily="34" charset="-122"/>
                <a:sym typeface="+mn-ea"/>
              </a:rPr>
              <a:t>tỷ</a:t>
            </a:r>
            <a:r>
              <a:rPr lang="en-US" altLang="zh-CN" b="1" dirty="0">
                <a:solidFill>
                  <a:schemeClr val="tx1">
                    <a:lumMod val="85000"/>
                    <a:lumOff val="15000"/>
                  </a:schemeClr>
                </a:solidFill>
                <a:latin typeface="+mn-lt"/>
                <a:ea typeface="Microsoft YaHei UI" panose="020B0503020204020204" pitchFamily="34" charset="-122"/>
                <a:sym typeface="+mn-ea"/>
              </a:rPr>
              <a:t> USD, </a:t>
            </a:r>
            <a:r>
              <a:rPr lang="en-US" altLang="zh-CN" b="1" dirty="0" err="1">
                <a:solidFill>
                  <a:schemeClr val="tx1">
                    <a:lumMod val="85000"/>
                    <a:lumOff val="15000"/>
                  </a:schemeClr>
                </a:solidFill>
                <a:latin typeface="+mn-lt"/>
                <a:ea typeface="Microsoft YaHei UI" panose="020B0503020204020204" pitchFamily="34" charset="-122"/>
                <a:sym typeface="+mn-ea"/>
              </a:rPr>
              <a:t>đáng</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báo</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động</a:t>
            </a:r>
            <a:endParaRPr lang="zh-CN" altLang="en-US" b="1" dirty="0">
              <a:solidFill>
                <a:schemeClr val="tx1">
                  <a:lumMod val="85000"/>
                  <a:lumOff val="15000"/>
                </a:schemeClr>
              </a:solidFill>
              <a:latin typeface="+mn-lt"/>
              <a:ea typeface="Microsoft YaHei UI" panose="020B0503020204020204" pitchFamily="34" charset="-122"/>
              <a:sym typeface="+mn-ea"/>
            </a:endParaRPr>
          </a:p>
        </p:txBody>
      </p:sp>
      <p:sp>
        <p:nvSpPr>
          <p:cNvPr id="18" name="文本框 17"/>
          <p:cNvSpPr txBox="1"/>
          <p:nvPr/>
        </p:nvSpPr>
        <p:spPr>
          <a:xfrm>
            <a:off x="585311" y="3395636"/>
            <a:ext cx="747713" cy="2539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en-US" altLang="zh-CN" sz="1050" b="1" dirty="0">
                <a:solidFill>
                  <a:schemeClr val="tx1">
                    <a:lumMod val="85000"/>
                    <a:lumOff val="15000"/>
                  </a:schemeClr>
                </a:solidFill>
                <a:latin typeface="Microsoft YaHei UI" panose="020B0503020204020204" pitchFamily="34" charset="-122"/>
                <a:ea typeface="Microsoft YaHei UI" panose="020B0503020204020204" pitchFamily="34" charset="-122"/>
              </a:rPr>
              <a:t>1996</a:t>
            </a:r>
          </a:p>
        </p:txBody>
      </p:sp>
      <p:sp>
        <p:nvSpPr>
          <p:cNvPr id="19" name="椭圆 18"/>
          <p:cNvSpPr/>
          <p:nvPr/>
        </p:nvSpPr>
        <p:spPr>
          <a:xfrm>
            <a:off x="1435894" y="3516627"/>
            <a:ext cx="71438" cy="71438"/>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85000"/>
                  <a:lumOff val="15000"/>
                </a:schemeClr>
              </a:solidFill>
            </a:endParaRPr>
          </a:p>
        </p:txBody>
      </p:sp>
      <p:sp>
        <p:nvSpPr>
          <p:cNvPr id="20" name="文本框 19"/>
          <p:cNvSpPr txBox="1"/>
          <p:nvPr/>
        </p:nvSpPr>
        <p:spPr>
          <a:xfrm>
            <a:off x="1543051" y="3421020"/>
            <a:ext cx="2266670" cy="738664"/>
          </a:xfrm>
          <a:prstGeom prst="rect">
            <a:avLst/>
          </a:prstGeom>
          <a:noFill/>
        </p:spPr>
        <p:txBody>
          <a:bodyPr wrap="square" rtlCol="0">
            <a:spAutoFit/>
          </a:bodyPr>
          <a:lstStyle/>
          <a:p>
            <a:r>
              <a:rPr lang="en-US" altLang="zh-CN" b="1" dirty="0" err="1">
                <a:solidFill>
                  <a:schemeClr val="tx1">
                    <a:lumMod val="85000"/>
                    <a:lumOff val="15000"/>
                  </a:schemeClr>
                </a:solidFill>
                <a:latin typeface="+mn-lt"/>
                <a:ea typeface="Microsoft YaHei UI" panose="020B0503020204020204" pitchFamily="34" charset="-122"/>
                <a:sym typeface="+mn-ea"/>
              </a:rPr>
              <a:t>Tăng</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từ</a:t>
            </a:r>
            <a:r>
              <a:rPr lang="en-US" altLang="zh-CN" b="1" dirty="0">
                <a:solidFill>
                  <a:schemeClr val="tx1">
                    <a:lumMod val="85000"/>
                    <a:lumOff val="15000"/>
                  </a:schemeClr>
                </a:solidFill>
                <a:latin typeface="+mn-lt"/>
                <a:ea typeface="Microsoft YaHei UI" panose="020B0503020204020204" pitchFamily="34" charset="-122"/>
                <a:sym typeface="+mn-ea"/>
              </a:rPr>
              <a:t> 23,27 </a:t>
            </a:r>
            <a:r>
              <a:rPr lang="en-US" altLang="zh-CN" b="1" dirty="0" err="1">
                <a:solidFill>
                  <a:schemeClr val="tx1">
                    <a:lumMod val="85000"/>
                    <a:lumOff val="15000"/>
                  </a:schemeClr>
                </a:solidFill>
                <a:latin typeface="+mn-lt"/>
                <a:ea typeface="Microsoft YaHei UI" panose="020B0503020204020204" pitchFamily="34" charset="-122"/>
                <a:sym typeface="+mn-ea"/>
              </a:rPr>
              <a:t>tỷ</a:t>
            </a:r>
            <a:r>
              <a:rPr lang="en-US" altLang="zh-CN" b="1" dirty="0">
                <a:solidFill>
                  <a:schemeClr val="tx1">
                    <a:lumMod val="85000"/>
                    <a:lumOff val="15000"/>
                  </a:schemeClr>
                </a:solidFill>
                <a:latin typeface="+mn-lt"/>
                <a:ea typeface="Microsoft YaHei UI" panose="020B0503020204020204" pitchFamily="34" charset="-122"/>
                <a:sym typeface="+mn-ea"/>
              </a:rPr>
              <a:t> USD </a:t>
            </a:r>
            <a:r>
              <a:rPr lang="en-US" altLang="zh-CN" b="1" dirty="0" err="1">
                <a:solidFill>
                  <a:schemeClr val="tx1">
                    <a:lumMod val="85000"/>
                    <a:lumOff val="15000"/>
                  </a:schemeClr>
                </a:solidFill>
                <a:latin typeface="+mn-lt"/>
                <a:ea typeface="Microsoft YaHei UI" panose="020B0503020204020204" pitchFamily="34" charset="-122"/>
                <a:sym typeface="+mn-ea"/>
              </a:rPr>
              <a:t>năm</a:t>
            </a:r>
            <a:r>
              <a:rPr lang="en-US" altLang="zh-CN" b="1" dirty="0">
                <a:solidFill>
                  <a:schemeClr val="tx1">
                    <a:lumMod val="85000"/>
                    <a:lumOff val="15000"/>
                  </a:schemeClr>
                </a:solidFill>
                <a:latin typeface="+mn-lt"/>
                <a:ea typeface="Microsoft YaHei UI" panose="020B0503020204020204" pitchFamily="34" charset="-122"/>
                <a:sym typeface="+mn-ea"/>
              </a:rPr>
              <a:t> 1990 </a:t>
            </a:r>
            <a:r>
              <a:rPr lang="en-US" altLang="zh-CN" b="1" dirty="0" err="1">
                <a:solidFill>
                  <a:schemeClr val="tx1">
                    <a:lumMod val="85000"/>
                    <a:lumOff val="15000"/>
                  </a:schemeClr>
                </a:solidFill>
                <a:latin typeface="+mn-lt"/>
                <a:ea typeface="Microsoft YaHei UI" panose="020B0503020204020204" pitchFamily="34" charset="-122"/>
                <a:sym typeface="+mn-ea"/>
              </a:rPr>
              <a:t>lên</a:t>
            </a:r>
            <a:r>
              <a:rPr lang="en-US" altLang="zh-CN" b="1" dirty="0">
                <a:solidFill>
                  <a:schemeClr val="tx1">
                    <a:lumMod val="85000"/>
                    <a:lumOff val="15000"/>
                  </a:schemeClr>
                </a:solidFill>
                <a:latin typeface="+mn-lt"/>
                <a:ea typeface="Microsoft YaHei UI" panose="020B0503020204020204" pitchFamily="34" charset="-122"/>
                <a:sym typeface="+mn-ea"/>
              </a:rPr>
              <a:t> 26,28 </a:t>
            </a:r>
            <a:r>
              <a:rPr lang="en-US" altLang="zh-CN" b="1" dirty="0" err="1">
                <a:solidFill>
                  <a:schemeClr val="tx1">
                    <a:lumMod val="85000"/>
                    <a:lumOff val="15000"/>
                  </a:schemeClr>
                </a:solidFill>
                <a:latin typeface="+mn-lt"/>
                <a:ea typeface="Microsoft YaHei UI" panose="020B0503020204020204" pitchFamily="34" charset="-122"/>
                <a:sym typeface="+mn-ea"/>
              </a:rPr>
              <a:t>tỷ</a:t>
            </a:r>
            <a:r>
              <a:rPr lang="en-US" altLang="zh-CN" b="1" dirty="0">
                <a:solidFill>
                  <a:schemeClr val="tx1">
                    <a:lumMod val="85000"/>
                    <a:lumOff val="15000"/>
                  </a:schemeClr>
                </a:solidFill>
                <a:latin typeface="+mn-lt"/>
                <a:ea typeface="Microsoft YaHei UI" panose="020B0503020204020204" pitchFamily="34" charset="-122"/>
                <a:sym typeface="+mn-ea"/>
              </a:rPr>
              <a:t> USD</a:t>
            </a:r>
            <a:endParaRPr lang="zh-CN" altLang="en-US" b="1" dirty="0">
              <a:solidFill>
                <a:schemeClr val="tx1">
                  <a:lumMod val="85000"/>
                  <a:lumOff val="15000"/>
                </a:schemeClr>
              </a:solidFill>
              <a:latin typeface="+mn-lt"/>
              <a:ea typeface="Microsoft YaHei UI" panose="020B0503020204020204" pitchFamily="34" charset="-122"/>
              <a:sym typeface="+mn-ea"/>
            </a:endParaRPr>
          </a:p>
        </p:txBody>
      </p:sp>
      <p:cxnSp>
        <p:nvCxnSpPr>
          <p:cNvPr id="21" name="直接连接符 20"/>
          <p:cNvCxnSpPr/>
          <p:nvPr/>
        </p:nvCxnSpPr>
        <p:spPr>
          <a:xfrm>
            <a:off x="1471613" y="1070883"/>
            <a:ext cx="0" cy="3323127"/>
          </a:xfrm>
          <a:prstGeom prst="line">
            <a:avLst/>
          </a:prstGeom>
          <a:solidFill>
            <a:schemeClr val="accent6">
              <a:lumMod val="75000"/>
            </a:schemeClr>
          </a:solidFill>
          <a:ln>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414963" y="1070883"/>
            <a:ext cx="0" cy="3323127"/>
          </a:xfrm>
          <a:prstGeom prst="line">
            <a:avLst/>
          </a:prstGeom>
          <a:ln/>
        </p:spPr>
        <p:style>
          <a:lnRef idx="1">
            <a:schemeClr val="dk1"/>
          </a:lnRef>
          <a:fillRef idx="0">
            <a:schemeClr val="dk1"/>
          </a:fillRef>
          <a:effectRef idx="0">
            <a:schemeClr val="dk1"/>
          </a:effectRef>
          <a:fontRef idx="minor">
            <a:schemeClr val="tx1"/>
          </a:fontRef>
        </p:style>
      </p:cxnSp>
      <p:sp>
        <p:nvSpPr>
          <p:cNvPr id="23" name="文本框 22"/>
          <p:cNvSpPr txBox="1"/>
          <p:nvPr/>
        </p:nvSpPr>
        <p:spPr>
          <a:xfrm>
            <a:off x="4520089" y="1064213"/>
            <a:ext cx="747713" cy="2539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en-US" altLang="zh-CN" sz="1050" b="1" dirty="0">
                <a:solidFill>
                  <a:schemeClr val="tx1">
                    <a:lumMod val="85000"/>
                    <a:lumOff val="15000"/>
                  </a:schemeClr>
                </a:solidFill>
                <a:latin typeface="Microsoft YaHei UI" panose="020B0503020204020204" pitchFamily="34" charset="-122"/>
                <a:ea typeface="Microsoft YaHei UI" panose="020B0503020204020204" pitchFamily="34" charset="-122"/>
              </a:rPr>
              <a:t>1997</a:t>
            </a:r>
          </a:p>
        </p:txBody>
      </p:sp>
      <p:sp>
        <p:nvSpPr>
          <p:cNvPr id="24" name="椭圆 23"/>
          <p:cNvSpPr/>
          <p:nvPr/>
        </p:nvSpPr>
        <p:spPr>
          <a:xfrm>
            <a:off x="5379244" y="1185204"/>
            <a:ext cx="71438" cy="71438"/>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85000"/>
                  <a:lumOff val="15000"/>
                </a:schemeClr>
              </a:solidFill>
            </a:endParaRPr>
          </a:p>
        </p:txBody>
      </p:sp>
      <p:sp>
        <p:nvSpPr>
          <p:cNvPr id="25" name="文本框 24"/>
          <p:cNvSpPr txBox="1"/>
          <p:nvPr/>
        </p:nvSpPr>
        <p:spPr>
          <a:xfrm>
            <a:off x="5529263" y="1090408"/>
            <a:ext cx="2787014" cy="523220"/>
          </a:xfrm>
          <a:prstGeom prst="rect">
            <a:avLst/>
          </a:prstGeom>
          <a:noFill/>
        </p:spPr>
        <p:txBody>
          <a:bodyPr wrap="square" rtlCol="0">
            <a:spAutoFit/>
          </a:bodyPr>
          <a:lstStyle/>
          <a:p>
            <a:r>
              <a:rPr lang="en-US" altLang="zh-CN" b="1" dirty="0" err="1">
                <a:solidFill>
                  <a:schemeClr val="tx1">
                    <a:lumMod val="85000"/>
                    <a:lumOff val="15000"/>
                  </a:schemeClr>
                </a:solidFill>
                <a:latin typeface="+mn-lt"/>
                <a:ea typeface="Microsoft YaHei UI" panose="020B0503020204020204" pitchFamily="34" charset="-122"/>
                <a:sym typeface="+mn-ea"/>
              </a:rPr>
              <a:t>Cuối</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năm</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giảm</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nợ</a:t>
            </a:r>
            <a:r>
              <a:rPr lang="en-US" altLang="zh-CN" b="1" dirty="0">
                <a:solidFill>
                  <a:schemeClr val="tx1">
                    <a:lumMod val="85000"/>
                    <a:lumOff val="15000"/>
                  </a:schemeClr>
                </a:solidFill>
                <a:latin typeface="+mn-lt"/>
                <a:ea typeface="Microsoft YaHei UI" panose="020B0503020204020204" pitchFamily="34" charset="-122"/>
                <a:sym typeface="+mn-ea"/>
              </a:rPr>
              <a:t> </a:t>
            </a:r>
            <a:r>
              <a:rPr lang="en-US" altLang="zh-CN" b="1" dirty="0" err="1">
                <a:solidFill>
                  <a:schemeClr val="tx1">
                    <a:lumMod val="85000"/>
                    <a:lumOff val="15000"/>
                  </a:schemeClr>
                </a:solidFill>
                <a:latin typeface="+mn-lt"/>
                <a:ea typeface="Microsoft YaHei UI" panose="020B0503020204020204" pitchFamily="34" charset="-122"/>
                <a:sym typeface="+mn-ea"/>
              </a:rPr>
              <a:t>là</a:t>
            </a:r>
            <a:r>
              <a:rPr lang="en-US" altLang="zh-CN" b="1" dirty="0">
                <a:solidFill>
                  <a:schemeClr val="tx1">
                    <a:lumMod val="85000"/>
                    <a:lumOff val="15000"/>
                  </a:schemeClr>
                </a:solidFill>
                <a:latin typeface="+mn-lt"/>
                <a:ea typeface="Microsoft YaHei UI" panose="020B0503020204020204" pitchFamily="34" charset="-122"/>
                <a:sym typeface="+mn-ea"/>
              </a:rPr>
              <a:t> 572 </a:t>
            </a:r>
            <a:r>
              <a:rPr lang="en-US" altLang="zh-CN" b="1" dirty="0" err="1">
                <a:solidFill>
                  <a:schemeClr val="tx1">
                    <a:lumMod val="85000"/>
                    <a:lumOff val="15000"/>
                  </a:schemeClr>
                </a:solidFill>
                <a:latin typeface="+mn-lt"/>
                <a:ea typeface="Microsoft YaHei UI" panose="020B0503020204020204" pitchFamily="34" charset="-122"/>
                <a:sym typeface="+mn-ea"/>
              </a:rPr>
              <a:t>triệu</a:t>
            </a:r>
            <a:r>
              <a:rPr lang="en-US" altLang="zh-CN" b="1" dirty="0">
                <a:solidFill>
                  <a:schemeClr val="tx1">
                    <a:lumMod val="85000"/>
                    <a:lumOff val="15000"/>
                  </a:schemeClr>
                </a:solidFill>
                <a:latin typeface="+mn-lt"/>
                <a:ea typeface="Microsoft YaHei UI" panose="020B0503020204020204" pitchFamily="34" charset="-122"/>
                <a:sym typeface="+mn-ea"/>
              </a:rPr>
              <a:t> USD</a:t>
            </a:r>
            <a:endParaRPr lang="zh-CN" altLang="en-US" b="1" dirty="0">
              <a:solidFill>
                <a:schemeClr val="tx1">
                  <a:lumMod val="85000"/>
                  <a:lumOff val="15000"/>
                </a:schemeClr>
              </a:solidFill>
              <a:latin typeface="+mn-lt"/>
              <a:ea typeface="Microsoft YaHei UI" panose="020B0503020204020204" pitchFamily="34" charset="-122"/>
              <a:sym typeface="+mn-ea"/>
            </a:endParaRPr>
          </a:p>
        </p:txBody>
      </p:sp>
      <p:sp>
        <p:nvSpPr>
          <p:cNvPr id="6" name="文本框 5"/>
          <p:cNvSpPr txBox="1"/>
          <p:nvPr/>
        </p:nvSpPr>
        <p:spPr>
          <a:xfrm>
            <a:off x="4520089" y="2154077"/>
            <a:ext cx="747713" cy="2539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a:r>
              <a:rPr lang="en-US" altLang="zh-CN" sz="1050" b="1" dirty="0">
                <a:solidFill>
                  <a:schemeClr val="tx1">
                    <a:lumMod val="85000"/>
                    <a:lumOff val="15000"/>
                  </a:schemeClr>
                </a:solidFill>
                <a:latin typeface="Microsoft YaHei UI" panose="020B0503020204020204" pitchFamily="34" charset="-122"/>
                <a:ea typeface="Microsoft YaHei UI" panose="020B0503020204020204" pitchFamily="34" charset="-122"/>
              </a:rPr>
              <a:t>2000</a:t>
            </a:r>
          </a:p>
        </p:txBody>
      </p:sp>
      <p:sp>
        <p:nvSpPr>
          <p:cNvPr id="29" name="椭圆 28"/>
          <p:cNvSpPr/>
          <p:nvPr/>
        </p:nvSpPr>
        <p:spPr>
          <a:xfrm>
            <a:off x="5379244" y="2263162"/>
            <a:ext cx="71438" cy="71438"/>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85000"/>
                  <a:lumOff val="15000"/>
                </a:schemeClr>
              </a:solidFill>
            </a:endParaRPr>
          </a:p>
        </p:txBody>
      </p:sp>
      <p:sp>
        <p:nvSpPr>
          <p:cNvPr id="30" name="文本框 29"/>
          <p:cNvSpPr txBox="1"/>
          <p:nvPr/>
        </p:nvSpPr>
        <p:spPr>
          <a:xfrm>
            <a:off x="5529263" y="2166460"/>
            <a:ext cx="2787014" cy="738664"/>
          </a:xfrm>
          <a:prstGeom prst="rect">
            <a:avLst/>
          </a:prstGeom>
          <a:noFill/>
        </p:spPr>
        <p:txBody>
          <a:bodyPr wrap="square" rtlCol="0">
            <a:spAutoFit/>
          </a:bodyPr>
          <a:lstStyle/>
          <a:p>
            <a:pPr fontAlgn="base"/>
            <a:r>
              <a:rPr lang="en-US" b="1" dirty="0" err="1"/>
              <a:t>Nợ</a:t>
            </a:r>
            <a:r>
              <a:rPr lang="en-US" b="1" dirty="0"/>
              <a:t> </a:t>
            </a:r>
            <a:r>
              <a:rPr lang="en-US" b="1" dirty="0" err="1"/>
              <a:t>với</a:t>
            </a:r>
            <a:r>
              <a:rPr lang="en-US" b="1" dirty="0"/>
              <a:t> </a:t>
            </a:r>
            <a:r>
              <a:rPr lang="en-US" b="1" dirty="0" err="1"/>
              <a:t>Liên</a:t>
            </a:r>
            <a:r>
              <a:rPr lang="en-US" b="1" dirty="0"/>
              <a:t> </a:t>
            </a:r>
            <a:r>
              <a:rPr lang="en-US" b="1" dirty="0" err="1"/>
              <a:t>Xô</a:t>
            </a:r>
            <a:r>
              <a:rPr lang="en-US" b="1" dirty="0"/>
              <a:t> </a:t>
            </a:r>
            <a:r>
              <a:rPr lang="en-US" b="1" dirty="0" err="1"/>
              <a:t>đã</a:t>
            </a:r>
            <a:r>
              <a:rPr lang="en-US" b="1" dirty="0"/>
              <a:t> </a:t>
            </a:r>
            <a:r>
              <a:rPr lang="en-US" b="1" dirty="0" err="1"/>
              <a:t>thỏa</a:t>
            </a:r>
            <a:r>
              <a:rPr lang="en-US" b="1" dirty="0"/>
              <a:t> </a:t>
            </a:r>
            <a:r>
              <a:rPr lang="en-US" b="1" dirty="0" err="1"/>
              <a:t>thuận</a:t>
            </a:r>
            <a:r>
              <a:rPr lang="en-US" b="1" dirty="0"/>
              <a:t> </a:t>
            </a:r>
            <a:r>
              <a:rPr lang="en-US" b="1" dirty="0" err="1"/>
              <a:t>và</a:t>
            </a:r>
            <a:r>
              <a:rPr lang="en-US" b="1" dirty="0"/>
              <a:t> </a:t>
            </a:r>
            <a:r>
              <a:rPr lang="en-US" b="1" dirty="0" err="1"/>
              <a:t>ký</a:t>
            </a:r>
            <a:r>
              <a:rPr lang="en-US" b="1" dirty="0"/>
              <a:t> </a:t>
            </a:r>
            <a:r>
              <a:rPr lang="en-US" b="1" dirty="0" err="1"/>
              <a:t>hiệp</a:t>
            </a:r>
            <a:r>
              <a:rPr lang="en-US" b="1" dirty="0"/>
              <a:t> </a:t>
            </a:r>
            <a:r>
              <a:rPr lang="en-US" b="1" dirty="0" err="1"/>
              <a:t>định</a:t>
            </a:r>
            <a:r>
              <a:rPr lang="en-US" b="1" dirty="0"/>
              <a:t> </a:t>
            </a:r>
            <a:r>
              <a:rPr lang="en-US" b="1" dirty="0" err="1"/>
              <a:t>xử</a:t>
            </a:r>
            <a:r>
              <a:rPr lang="en-US" b="1" dirty="0"/>
              <a:t> </a:t>
            </a:r>
            <a:r>
              <a:rPr lang="en-US" b="1" dirty="0" err="1"/>
              <a:t>lý</a:t>
            </a:r>
            <a:r>
              <a:rPr lang="en-US" b="1" dirty="0"/>
              <a:t> </a:t>
            </a:r>
            <a:r>
              <a:rPr lang="en-US" b="1" dirty="0" err="1"/>
              <a:t>nợ</a:t>
            </a:r>
            <a:r>
              <a:rPr lang="en-US" b="1" dirty="0"/>
              <a:t> </a:t>
            </a:r>
            <a:r>
              <a:rPr lang="en-US" b="1" dirty="0" err="1"/>
              <a:t>tổng</a:t>
            </a:r>
            <a:r>
              <a:rPr lang="en-US" b="1" dirty="0"/>
              <a:t> </a:t>
            </a:r>
            <a:r>
              <a:rPr lang="en-US" b="1" dirty="0" err="1"/>
              <a:t>thể</a:t>
            </a:r>
            <a:r>
              <a:rPr lang="en-US" b="1" dirty="0"/>
              <a:t> </a:t>
            </a:r>
          </a:p>
        </p:txBody>
      </p:sp>
      <p:pic>
        <p:nvPicPr>
          <p:cNvPr id="26" name="Picture 25">
            <a:extLst>
              <a:ext uri="{FF2B5EF4-FFF2-40B4-BE49-F238E27FC236}">
                <a16:creationId xmlns="" xmlns:a16="http://schemas.microsoft.com/office/drawing/2014/main" id="{1F7A377A-5531-4EC6-8981-9A62D378A1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2"/>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15" dur="500"/>
                                        <p:tgtEl>
                                          <p:spTgt spid="16"/>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2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
                                        </p:tgtEl>
                                        <p:attrNameLst>
                                          <p:attrName>ppt_y</p:attrName>
                                        </p:attrNameLst>
                                      </p:cBhvr>
                                      <p:tavLst>
                                        <p:tav tm="0">
                                          <p:val>
                                            <p:strVal val="#ppt_y"/>
                                          </p:val>
                                        </p:tav>
                                        <p:tav tm="100000">
                                          <p:val>
                                            <p:strVal val="#ppt_y"/>
                                          </p:val>
                                        </p:tav>
                                      </p:tavLst>
                                    </p:anim>
                                    <p:anim calcmode="lin" valueType="num">
                                      <p:cBhvr>
                                        <p:cTn id="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p:stCondLst>
                              <p:cond delay="2650"/>
                            </p:stCondLst>
                            <p:childTnLst>
                              <p:par>
                                <p:cTn id="38" presetID="53" presetClass="entr" presetSubtype="16"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childTnLst>
                          </p:cTn>
                        </p:par>
                        <p:par>
                          <p:cTn id="43" fill="hold">
                            <p:stCondLst>
                              <p:cond delay="315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anim calcmode="lin" valueType="num">
                                      <p:cBhvr>
                                        <p:cTn id="4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14"/>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wipe(left)">
                                      <p:cBhvr>
                                        <p:cTn id="53" dur="500"/>
                                        <p:tgtEl>
                                          <p:spTgt spid="3"/>
                                        </p:tgtEl>
                                      </p:cBhvr>
                                    </p:animEffect>
                                  </p:childTnLst>
                                </p:cTn>
                              </p:par>
                            </p:childTnLst>
                          </p:cTn>
                        </p:par>
                        <p:par>
                          <p:cTn id="54" fill="hold">
                            <p:stCondLst>
                              <p:cond delay="38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childTnLst>
                          </p:cTn>
                        </p:par>
                        <p:par>
                          <p:cTn id="60" fill="hold">
                            <p:stCondLst>
                              <p:cond delay="43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18"/>
                                        </p:tgtEl>
                                        <p:attrNameLst>
                                          <p:attrName>ppt_y</p:attrName>
                                        </p:attrNameLst>
                                      </p:cBhvr>
                                      <p:tavLst>
                                        <p:tav tm="0">
                                          <p:val>
                                            <p:strVal val="#ppt_y"/>
                                          </p:val>
                                        </p:tav>
                                        <p:tav tm="100000">
                                          <p:val>
                                            <p:strVal val="#ppt_y"/>
                                          </p:val>
                                        </p:tav>
                                      </p:tavLst>
                                    </p:anim>
                                    <p:anim calcmode="lin" valueType="num">
                                      <p:cBhvr>
                                        <p:cTn id="6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4950"/>
                            </p:stCondLst>
                            <p:childTnLst>
                              <p:par>
                                <p:cTn id="72" presetID="22" presetClass="entr" presetSubtype="1" fill="hold"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wipe(up)">
                                      <p:cBhvr>
                                        <p:cTn id="74" dur="500"/>
                                        <p:tgtEl>
                                          <p:spTgt spid="22"/>
                                        </p:tgtEl>
                                      </p:cBhvr>
                                    </p:animEffect>
                                  </p:childTnLst>
                                </p:cTn>
                              </p:par>
                            </p:childTnLst>
                          </p:cTn>
                        </p:par>
                        <p:par>
                          <p:cTn id="75" fill="hold">
                            <p:stCondLst>
                              <p:cond delay="5450"/>
                            </p:stCondLst>
                            <p:childTnLst>
                              <p:par>
                                <p:cTn id="76" presetID="53" presetClass="entr" presetSubtype="16"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ppt_w</p:attrName>
                                        </p:attrNameLst>
                                      </p:cBhvr>
                                      <p:tavLst>
                                        <p:tav tm="0">
                                          <p:val>
                                            <p:fltVal val="0"/>
                                          </p:val>
                                        </p:tav>
                                        <p:tav tm="100000">
                                          <p:val>
                                            <p:strVal val="#ppt_w"/>
                                          </p:val>
                                        </p:tav>
                                      </p:tavLst>
                                    </p:anim>
                                    <p:anim calcmode="lin" valueType="num">
                                      <p:cBhvr>
                                        <p:cTn id="79" dur="500" fill="hold"/>
                                        <p:tgtEl>
                                          <p:spTgt spid="24"/>
                                        </p:tgtEl>
                                        <p:attrNameLst>
                                          <p:attrName>ppt_h</p:attrName>
                                        </p:attrNameLst>
                                      </p:cBhvr>
                                      <p:tavLst>
                                        <p:tav tm="0">
                                          <p:val>
                                            <p:fltVal val="0"/>
                                          </p:val>
                                        </p:tav>
                                        <p:tav tm="100000">
                                          <p:val>
                                            <p:strVal val="#ppt_h"/>
                                          </p:val>
                                        </p:tav>
                                      </p:tavLst>
                                    </p:anim>
                                    <p:animEffect transition="in" filter="fade">
                                      <p:cBhvr>
                                        <p:cTn id="80" dur="500"/>
                                        <p:tgtEl>
                                          <p:spTgt spid="24"/>
                                        </p:tgtEl>
                                      </p:cBhvr>
                                    </p:animEffect>
                                  </p:childTnLst>
                                </p:cTn>
                              </p:par>
                            </p:childTnLst>
                          </p:cTn>
                        </p:par>
                        <p:par>
                          <p:cTn id="81" fill="hold">
                            <p:stCondLst>
                              <p:cond delay="59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3"/>
                                        </p:tgtEl>
                                        <p:attrNameLst>
                                          <p:attrName>ppt_y</p:attrName>
                                        </p:attrNameLst>
                                      </p:cBhvr>
                                      <p:tavLst>
                                        <p:tav tm="0">
                                          <p:val>
                                            <p:strVal val="#ppt_y"/>
                                          </p:val>
                                        </p:tav>
                                        <p:tav tm="100000">
                                          <p:val>
                                            <p:strVal val="#ppt_y"/>
                                          </p:val>
                                        </p:tav>
                                      </p:tavLst>
                                    </p:anim>
                                    <p:anim calcmode="lin" valueType="num">
                                      <p:cBhvr>
                                        <p:cTn id="8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left)">
                                      <p:cBhvr>
                                        <p:cTn id="91" dur="500"/>
                                        <p:tgtEl>
                                          <p:spTgt spid="25"/>
                                        </p:tgtEl>
                                      </p:cBhvr>
                                    </p:animEffect>
                                  </p:childTnLst>
                                </p:cTn>
                              </p:par>
                            </p:childTnLst>
                          </p:cTn>
                        </p:par>
                        <p:par>
                          <p:cTn id="92" fill="hold">
                            <p:stCondLst>
                              <p:cond delay="6600"/>
                            </p:stCondLst>
                            <p:childTnLst>
                              <p:par>
                                <p:cTn id="93" presetID="53" presetClass="entr" presetSubtype="16"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71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6"/>
                                        </p:tgtEl>
                                        <p:attrNameLst>
                                          <p:attrName>style.visibility</p:attrName>
                                        </p:attrNameLst>
                                      </p:cBhvr>
                                      <p:to>
                                        <p:strVal val="visible"/>
                                      </p:to>
                                    </p:set>
                                    <p:anim calcmode="lin" valueType="num">
                                      <p:cBhvr>
                                        <p:cTn id="10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02" dur="500" fill="hold"/>
                                        <p:tgtEl>
                                          <p:spTgt spid="6"/>
                                        </p:tgtEl>
                                        <p:attrNameLst>
                                          <p:attrName>ppt_y</p:attrName>
                                        </p:attrNameLst>
                                      </p:cBhvr>
                                      <p:tavLst>
                                        <p:tav tm="0">
                                          <p:val>
                                            <p:strVal val="#ppt_y"/>
                                          </p:val>
                                        </p:tav>
                                        <p:tav tm="100000">
                                          <p:val>
                                            <p:strVal val="#ppt_y"/>
                                          </p:val>
                                        </p:tav>
                                      </p:tavLst>
                                    </p:anim>
                                    <p:anim calcmode="lin" valueType="num">
                                      <p:cBhvr>
                                        <p:cTn id="10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500" tmFilter="0,0; .5, 1; 1, 1"/>
                                        <p:tgtEl>
                                          <p:spTgt spid="6"/>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30"/>
                                        </p:tgtEl>
                                        <p:attrNameLst>
                                          <p:attrName>style.visibility</p:attrName>
                                        </p:attrNameLst>
                                      </p:cBhvr>
                                      <p:to>
                                        <p:strVal val="visible"/>
                                      </p:to>
                                    </p:set>
                                    <p:animEffect transition="in" filter="wipe(left)">
                                      <p:cBhvr>
                                        <p:cTn id="10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6" grpId="0"/>
      <p:bldP spid="4" grpId="0" animBg="1"/>
      <p:bldP spid="5" grpId="0" bldLvl="0" animBg="1"/>
      <p:bldP spid="11" grpId="0"/>
      <p:bldP spid="14" grpId="0" animBg="1"/>
      <p:bldP spid="15" grpId="0" bldLvl="0" animBg="1"/>
      <p:bldP spid="3" grpId="0"/>
      <p:bldP spid="18" grpId="0" animBg="1"/>
      <p:bldP spid="19" grpId="0" bldLvl="0" animBg="1"/>
      <p:bldP spid="20" grpId="0"/>
      <p:bldP spid="23" grpId="0" animBg="1"/>
      <p:bldP spid="24" grpId="0" bldLvl="0" animBg="1"/>
      <p:bldP spid="25" grpId="0"/>
      <p:bldP spid="6" grpId="0" animBg="1"/>
      <p:bldP spid="29" grpId="0" bldLvl="0" animBg="1"/>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59B80D-5697-40A7-B95E-66FAED5F372C}"/>
              </a:ext>
            </a:extLst>
          </p:cNvPr>
          <p:cNvSpPr>
            <a:spLocks noGrp="1"/>
          </p:cNvSpPr>
          <p:nvPr>
            <p:ph type="title"/>
          </p:nvPr>
        </p:nvSpPr>
        <p:spPr>
          <a:xfrm>
            <a:off x="342000" y="459312"/>
            <a:ext cx="8460000" cy="572700"/>
          </a:xfrm>
        </p:spPr>
        <p:txBody>
          <a:bodyPr/>
          <a:lstStyle/>
          <a:p>
            <a:endParaRPr lang="en-US" dirty="0"/>
          </a:p>
        </p:txBody>
      </p:sp>
      <p:sp>
        <p:nvSpPr>
          <p:cNvPr id="3" name="Text Placeholder 2">
            <a:extLst>
              <a:ext uri="{FF2B5EF4-FFF2-40B4-BE49-F238E27FC236}">
                <a16:creationId xmlns="" xmlns:a16="http://schemas.microsoft.com/office/drawing/2014/main" id="{161B89EA-6228-420C-9572-6E57F18DE435}"/>
              </a:ext>
            </a:extLst>
          </p:cNvPr>
          <p:cNvSpPr>
            <a:spLocks noGrp="1"/>
          </p:cNvSpPr>
          <p:nvPr>
            <p:ph type="body" idx="1"/>
          </p:nvPr>
        </p:nvSpPr>
        <p:spPr>
          <a:xfrm>
            <a:off x="213816" y="3770363"/>
            <a:ext cx="4986834" cy="928112"/>
          </a:xfrm>
        </p:spPr>
        <p:txBody>
          <a:bodyPr/>
          <a:lstStyle/>
          <a:p>
            <a:pPr marL="114298" indent="0" algn="r">
              <a:buNone/>
            </a:pPr>
            <a:r>
              <a:rPr lang="vi-VN" sz="1200" b="1" dirty="0">
                <a:solidFill>
                  <a:schemeClr val="tx1"/>
                </a:solidFill>
                <a:latin typeface="+mn-lt"/>
              </a:rPr>
              <a:t>Nợ nước ngoài Việt Nam từ năm 2003-2010 (Đơn vị: Triệu USD)</a:t>
            </a:r>
            <a:r>
              <a:rPr lang="vi-VN" b="1" dirty="0">
                <a:solidFill>
                  <a:schemeClr val="tx1"/>
                </a:solidFill>
              </a:rPr>
              <a:t/>
            </a:r>
            <a:br>
              <a:rPr lang="vi-VN" b="1" dirty="0">
                <a:solidFill>
                  <a:schemeClr val="tx1"/>
                </a:solidFill>
              </a:rPr>
            </a:br>
            <a:r>
              <a:rPr lang="vi-VN" sz="1100" i="1" dirty="0">
                <a:solidFill>
                  <a:schemeClr val="tx1"/>
                </a:solidFill>
                <a:latin typeface="+mn-lt"/>
              </a:rPr>
              <a:t>Nguồn: Ngân hàng nhà nước Việt Nam</a:t>
            </a:r>
            <a:endParaRPr lang="en-US" sz="1100" i="1" dirty="0">
              <a:solidFill>
                <a:schemeClr val="tx1"/>
              </a:solidFill>
              <a:latin typeface="+mn-lt"/>
            </a:endParaRPr>
          </a:p>
        </p:txBody>
      </p:sp>
      <p:sp>
        <p:nvSpPr>
          <p:cNvPr id="4" name="Subtitle 3">
            <a:extLst>
              <a:ext uri="{FF2B5EF4-FFF2-40B4-BE49-F238E27FC236}">
                <a16:creationId xmlns="" xmlns:a16="http://schemas.microsoft.com/office/drawing/2014/main" id="{7E564601-FF44-42BA-9254-5EF2A1DB8DBC}"/>
              </a:ext>
            </a:extLst>
          </p:cNvPr>
          <p:cNvSpPr>
            <a:spLocks noGrp="1"/>
          </p:cNvSpPr>
          <p:nvPr>
            <p:ph type="subTitle" idx="2"/>
          </p:nvPr>
        </p:nvSpPr>
        <p:spPr>
          <a:xfrm>
            <a:off x="4972051" y="1335125"/>
            <a:ext cx="4171950" cy="3416400"/>
          </a:xfrm>
        </p:spPr>
        <p:txBody>
          <a:bodyPr/>
          <a:lstStyle/>
          <a:p>
            <a:pPr marL="400050" indent="-285750">
              <a:buFont typeface="Arial" panose="020B0604020202020204" pitchFamily="34" charset="0"/>
              <a:buChar char="•"/>
            </a:pPr>
            <a:r>
              <a:rPr lang="en-US" sz="1600" dirty="0" err="1">
                <a:solidFill>
                  <a:schemeClr val="tx1"/>
                </a:solidFill>
              </a:rPr>
              <a:t>Nợ</a:t>
            </a:r>
            <a:r>
              <a:rPr lang="en-US" sz="1600" dirty="0">
                <a:solidFill>
                  <a:schemeClr val="tx1"/>
                </a:solidFill>
              </a:rPr>
              <a:t> n</a:t>
            </a:r>
            <a:r>
              <a:rPr lang="vi-VN" sz="1600" dirty="0">
                <a:solidFill>
                  <a:schemeClr val="tx1"/>
                </a:solidFill>
              </a:rPr>
              <a:t>ư</a:t>
            </a:r>
            <a:r>
              <a:rPr lang="en-US" sz="1600" dirty="0" err="1">
                <a:solidFill>
                  <a:schemeClr val="tx1"/>
                </a:solidFill>
              </a:rPr>
              <a:t>ớc</a:t>
            </a:r>
            <a:r>
              <a:rPr lang="en-US" sz="1600" dirty="0">
                <a:solidFill>
                  <a:schemeClr val="tx1"/>
                </a:solidFill>
              </a:rPr>
              <a:t> </a:t>
            </a:r>
            <a:r>
              <a:rPr lang="en-US" sz="1600" dirty="0" err="1">
                <a:solidFill>
                  <a:schemeClr val="tx1"/>
                </a:solidFill>
              </a:rPr>
              <a:t>ngoài</a:t>
            </a:r>
            <a:r>
              <a:rPr lang="en-US" sz="1600" dirty="0">
                <a:solidFill>
                  <a:schemeClr val="tx1"/>
                </a:solidFill>
              </a:rPr>
              <a:t> </a:t>
            </a:r>
            <a:r>
              <a:rPr lang="en-US" sz="1600" dirty="0" err="1">
                <a:solidFill>
                  <a:schemeClr val="tx1"/>
                </a:solidFill>
              </a:rPr>
              <a:t>có</a:t>
            </a:r>
            <a:r>
              <a:rPr lang="en-US" sz="1600" dirty="0">
                <a:solidFill>
                  <a:schemeClr val="tx1"/>
                </a:solidFill>
              </a:rPr>
              <a:t> </a:t>
            </a:r>
            <a:r>
              <a:rPr lang="en-US" sz="1600" dirty="0" err="1">
                <a:solidFill>
                  <a:schemeClr val="tx1"/>
                </a:solidFill>
              </a:rPr>
              <a:t>chiều</a:t>
            </a:r>
            <a:r>
              <a:rPr lang="en-US" sz="1600" dirty="0">
                <a:solidFill>
                  <a:schemeClr val="tx1"/>
                </a:solidFill>
              </a:rPr>
              <a:t> h</a:t>
            </a:r>
            <a:r>
              <a:rPr lang="vi-VN" sz="1600" dirty="0">
                <a:solidFill>
                  <a:schemeClr val="tx1"/>
                </a:solidFill>
              </a:rPr>
              <a:t>ư</a:t>
            </a:r>
            <a:r>
              <a:rPr lang="en-US" sz="1600" dirty="0" err="1">
                <a:solidFill>
                  <a:schemeClr val="tx1"/>
                </a:solidFill>
              </a:rPr>
              <a:t>ớng</a:t>
            </a:r>
            <a:r>
              <a:rPr lang="en-US" sz="1600" dirty="0">
                <a:solidFill>
                  <a:schemeClr val="tx1"/>
                </a:solidFill>
              </a:rPr>
              <a:t> </a:t>
            </a:r>
            <a:r>
              <a:rPr lang="en-US" sz="1600" dirty="0" err="1">
                <a:solidFill>
                  <a:schemeClr val="tx1"/>
                </a:solidFill>
              </a:rPr>
              <a:t>tốt</a:t>
            </a:r>
            <a:r>
              <a:rPr lang="en-US" sz="1600" dirty="0">
                <a:solidFill>
                  <a:schemeClr val="tx1"/>
                </a:solidFill>
              </a:rPr>
              <a:t> </a:t>
            </a:r>
            <a:r>
              <a:rPr lang="en-US" sz="1600" dirty="0" err="1">
                <a:solidFill>
                  <a:schemeClr val="tx1"/>
                </a:solidFill>
              </a:rPr>
              <a:t>lên</a:t>
            </a:r>
            <a:r>
              <a:rPr lang="en-US" sz="1600" dirty="0">
                <a:solidFill>
                  <a:schemeClr val="tx1"/>
                </a:solidFill>
              </a:rPr>
              <a:t>.</a:t>
            </a:r>
          </a:p>
          <a:p>
            <a:pPr marL="400050" indent="-285750">
              <a:buFont typeface="Arial" panose="020B0604020202020204" pitchFamily="34" charset="0"/>
              <a:buChar char="•"/>
            </a:pPr>
            <a:r>
              <a:rPr lang="en-US" sz="1600" dirty="0" err="1">
                <a:solidFill>
                  <a:schemeClr val="tx1"/>
                </a:solidFill>
              </a:rPr>
              <a:t>Nợ</a:t>
            </a:r>
            <a:r>
              <a:rPr lang="en-US" sz="1600" dirty="0">
                <a:solidFill>
                  <a:schemeClr val="tx1"/>
                </a:solidFill>
              </a:rPr>
              <a:t> </a:t>
            </a:r>
            <a:r>
              <a:rPr lang="en-US" sz="1600" dirty="0" err="1">
                <a:solidFill>
                  <a:schemeClr val="tx1"/>
                </a:solidFill>
              </a:rPr>
              <a:t>dịch</a:t>
            </a:r>
            <a:r>
              <a:rPr lang="en-US" sz="1600" dirty="0">
                <a:solidFill>
                  <a:schemeClr val="tx1"/>
                </a:solidFill>
              </a:rPr>
              <a:t> </a:t>
            </a:r>
            <a:r>
              <a:rPr lang="en-US" sz="1600" dirty="0" err="1">
                <a:solidFill>
                  <a:schemeClr val="tx1"/>
                </a:solidFill>
              </a:rPr>
              <a:t>vụ</a:t>
            </a:r>
            <a:r>
              <a:rPr lang="en-US" sz="1600" dirty="0">
                <a:solidFill>
                  <a:schemeClr val="tx1"/>
                </a:solidFill>
              </a:rPr>
              <a:t> </a:t>
            </a:r>
            <a:r>
              <a:rPr lang="en-US" sz="1600" dirty="0" err="1">
                <a:solidFill>
                  <a:schemeClr val="tx1"/>
                </a:solidFill>
              </a:rPr>
              <a:t>tăng</a:t>
            </a:r>
            <a:r>
              <a:rPr lang="en-US" sz="1600" dirty="0">
                <a:solidFill>
                  <a:schemeClr val="tx1"/>
                </a:solidFill>
              </a:rPr>
              <a:t>.</a:t>
            </a:r>
          </a:p>
          <a:p>
            <a:pPr marL="400050" indent="-285750">
              <a:buFont typeface="Arial" panose="020B0604020202020204" pitchFamily="34" charset="0"/>
              <a:buChar char="•"/>
            </a:pPr>
            <a:r>
              <a:rPr lang="vi-VN" sz="1600" dirty="0">
                <a:solidFill>
                  <a:schemeClr val="tx1"/>
                </a:solidFill>
              </a:rPr>
              <a:t>Nợ nước ngoài cũng đã tích tụ một khối lượng đáng kể nợ đến hạn phải trả hàng năm. </a:t>
            </a:r>
            <a:endParaRPr lang="en-US" sz="1600" dirty="0">
              <a:solidFill>
                <a:schemeClr val="tx1"/>
              </a:solidFill>
            </a:endParaRPr>
          </a:p>
          <a:p>
            <a:r>
              <a:rPr lang="en-US" sz="1600" dirty="0">
                <a:solidFill>
                  <a:schemeClr val="tx1"/>
                </a:solidFill>
              </a:rPr>
              <a:t>           2003: 1,63 </a:t>
            </a:r>
            <a:r>
              <a:rPr lang="en-US" sz="1600" dirty="0" err="1">
                <a:solidFill>
                  <a:schemeClr val="tx1"/>
                </a:solidFill>
              </a:rPr>
              <a:t>tỷ</a:t>
            </a:r>
            <a:r>
              <a:rPr lang="en-US" sz="1600" dirty="0">
                <a:solidFill>
                  <a:schemeClr val="tx1"/>
                </a:solidFill>
              </a:rPr>
              <a:t> USD</a:t>
            </a:r>
          </a:p>
          <a:p>
            <a:r>
              <a:rPr lang="en-US" sz="1600" dirty="0">
                <a:solidFill>
                  <a:schemeClr val="tx1"/>
                </a:solidFill>
              </a:rPr>
              <a:t>           2006: 1,95 </a:t>
            </a:r>
            <a:r>
              <a:rPr lang="en-US" sz="1600" dirty="0" err="1">
                <a:solidFill>
                  <a:schemeClr val="tx1"/>
                </a:solidFill>
              </a:rPr>
              <a:t>tỷ</a:t>
            </a:r>
            <a:r>
              <a:rPr lang="en-US" sz="1600" dirty="0">
                <a:solidFill>
                  <a:schemeClr val="tx1"/>
                </a:solidFill>
              </a:rPr>
              <a:t> USD</a:t>
            </a:r>
          </a:p>
          <a:p>
            <a:pPr>
              <a:buFont typeface="Arial" panose="020B0604020202020204" pitchFamily="34" charset="0"/>
              <a:buChar char="•"/>
            </a:pPr>
            <a:r>
              <a:rPr lang="en-US" sz="1600" dirty="0">
                <a:solidFill>
                  <a:schemeClr val="tx1"/>
                </a:solidFill>
              </a:rPr>
              <a:t>2008: </a:t>
            </a:r>
            <a:r>
              <a:rPr lang="en-US" sz="1600" dirty="0" err="1">
                <a:solidFill>
                  <a:schemeClr val="tx1"/>
                </a:solidFill>
              </a:rPr>
              <a:t>Khủng</a:t>
            </a:r>
            <a:r>
              <a:rPr lang="en-US" sz="1600" dirty="0">
                <a:solidFill>
                  <a:schemeClr val="tx1"/>
                </a:solidFill>
              </a:rPr>
              <a:t> </a:t>
            </a:r>
            <a:r>
              <a:rPr lang="en-US" sz="1600" dirty="0" err="1">
                <a:solidFill>
                  <a:schemeClr val="tx1"/>
                </a:solidFill>
              </a:rPr>
              <a:t>hoảng</a:t>
            </a:r>
            <a:r>
              <a:rPr lang="en-US" sz="1600" dirty="0">
                <a:solidFill>
                  <a:schemeClr val="tx1"/>
                </a:solidFill>
              </a:rPr>
              <a:t> </a:t>
            </a:r>
            <a:r>
              <a:rPr lang="en-US" sz="1600" dirty="0" err="1">
                <a:solidFill>
                  <a:schemeClr val="tx1"/>
                </a:solidFill>
              </a:rPr>
              <a:t>kinh</a:t>
            </a:r>
            <a:r>
              <a:rPr lang="en-US" sz="1600" dirty="0">
                <a:solidFill>
                  <a:schemeClr val="tx1"/>
                </a:solidFill>
              </a:rPr>
              <a:t> </a:t>
            </a:r>
            <a:r>
              <a:rPr lang="en-US" sz="1600" dirty="0" err="1">
                <a:solidFill>
                  <a:schemeClr val="tx1"/>
                </a:solidFill>
              </a:rPr>
              <a:t>tế</a:t>
            </a:r>
            <a:r>
              <a:rPr lang="en-US" sz="1600" dirty="0">
                <a:solidFill>
                  <a:schemeClr val="tx1"/>
                </a:solidFill>
              </a:rPr>
              <a:t> </a:t>
            </a:r>
            <a:r>
              <a:rPr lang="en-US" sz="1600" dirty="0" err="1">
                <a:solidFill>
                  <a:schemeClr val="tx1"/>
                </a:solidFill>
              </a:rPr>
              <a:t>thế</a:t>
            </a:r>
            <a:r>
              <a:rPr lang="en-US" sz="1600" dirty="0">
                <a:solidFill>
                  <a:schemeClr val="tx1"/>
                </a:solidFill>
              </a:rPr>
              <a:t> </a:t>
            </a:r>
            <a:r>
              <a:rPr lang="en-US" sz="1600" dirty="0" err="1">
                <a:solidFill>
                  <a:schemeClr val="tx1"/>
                </a:solidFill>
              </a:rPr>
              <a:t>giới</a:t>
            </a:r>
            <a:r>
              <a:rPr lang="en-US" sz="1600" dirty="0">
                <a:solidFill>
                  <a:schemeClr val="tx1"/>
                </a:solidFill>
              </a:rPr>
              <a:t> </a:t>
            </a:r>
            <a:r>
              <a:rPr lang="en-US" sz="1600" dirty="0" err="1">
                <a:solidFill>
                  <a:schemeClr val="tx1"/>
                </a:solidFill>
              </a:rPr>
              <a:t>nh</a:t>
            </a:r>
            <a:r>
              <a:rPr lang="vi-VN" sz="1600" dirty="0">
                <a:solidFill>
                  <a:schemeClr val="tx1"/>
                </a:solidFill>
              </a:rPr>
              <a:t>ư</a:t>
            </a:r>
            <a:r>
              <a:rPr lang="en-US" sz="1600" dirty="0">
                <a:solidFill>
                  <a:schemeClr val="tx1"/>
                </a:solidFill>
              </a:rPr>
              <a:t>ng </a:t>
            </a:r>
            <a:r>
              <a:rPr lang="en-US" sz="1600" dirty="0" err="1">
                <a:solidFill>
                  <a:schemeClr val="tx1"/>
                </a:solidFill>
              </a:rPr>
              <a:t>nợ</a:t>
            </a:r>
            <a:r>
              <a:rPr lang="en-US" sz="1600" dirty="0">
                <a:solidFill>
                  <a:schemeClr val="tx1"/>
                </a:solidFill>
              </a:rPr>
              <a:t> n</a:t>
            </a:r>
            <a:r>
              <a:rPr lang="vi-VN" sz="1600" dirty="0">
                <a:solidFill>
                  <a:schemeClr val="tx1"/>
                </a:solidFill>
              </a:rPr>
              <a:t>ư</a:t>
            </a:r>
            <a:r>
              <a:rPr lang="en-US" sz="1600" dirty="0" err="1">
                <a:solidFill>
                  <a:schemeClr val="tx1"/>
                </a:solidFill>
              </a:rPr>
              <a:t>ớc</a:t>
            </a:r>
            <a:r>
              <a:rPr lang="en-US" sz="1600" dirty="0">
                <a:solidFill>
                  <a:schemeClr val="tx1"/>
                </a:solidFill>
              </a:rPr>
              <a:t> </a:t>
            </a:r>
            <a:r>
              <a:rPr lang="en-US" sz="1600" dirty="0" err="1">
                <a:solidFill>
                  <a:schemeClr val="tx1"/>
                </a:solidFill>
              </a:rPr>
              <a:t>ngoài</a:t>
            </a:r>
            <a:r>
              <a:rPr lang="en-US" sz="1600" dirty="0">
                <a:solidFill>
                  <a:schemeClr val="tx1"/>
                </a:solidFill>
              </a:rPr>
              <a:t> </a:t>
            </a:r>
            <a:r>
              <a:rPr lang="en-US" sz="1600" dirty="0" err="1">
                <a:solidFill>
                  <a:schemeClr val="tx1"/>
                </a:solidFill>
              </a:rPr>
              <a:t>Việt</a:t>
            </a:r>
            <a:r>
              <a:rPr lang="en-US" sz="1600" dirty="0">
                <a:solidFill>
                  <a:schemeClr val="tx1"/>
                </a:solidFill>
              </a:rPr>
              <a:t> Nam </a:t>
            </a:r>
            <a:r>
              <a:rPr lang="en-US" sz="1600" dirty="0" err="1">
                <a:solidFill>
                  <a:schemeClr val="tx1"/>
                </a:solidFill>
              </a:rPr>
              <a:t>tiếp</a:t>
            </a:r>
            <a:r>
              <a:rPr lang="en-US" sz="1600" dirty="0">
                <a:solidFill>
                  <a:schemeClr val="tx1"/>
                </a:solidFill>
              </a:rPr>
              <a:t> </a:t>
            </a:r>
            <a:r>
              <a:rPr lang="en-US" sz="1600" dirty="0" err="1">
                <a:solidFill>
                  <a:schemeClr val="tx1"/>
                </a:solidFill>
              </a:rPr>
              <a:t>tục</a:t>
            </a:r>
            <a:r>
              <a:rPr lang="en-US" sz="1600" dirty="0">
                <a:solidFill>
                  <a:schemeClr val="tx1"/>
                </a:solidFill>
              </a:rPr>
              <a:t> </a:t>
            </a:r>
            <a:r>
              <a:rPr lang="en-US" sz="1600" dirty="0" err="1">
                <a:solidFill>
                  <a:schemeClr val="tx1"/>
                </a:solidFill>
              </a:rPr>
              <a:t>giảm</a:t>
            </a:r>
            <a:r>
              <a:rPr lang="en-US" sz="1600" dirty="0">
                <a:solidFill>
                  <a:schemeClr val="tx1"/>
                </a:solidFill>
              </a:rPr>
              <a:t>.</a:t>
            </a:r>
          </a:p>
          <a:p>
            <a:endParaRPr lang="vi-VN" sz="1600" dirty="0"/>
          </a:p>
          <a:p>
            <a:pPr marL="400050" indent="-285750">
              <a:buFont typeface="Arial" panose="020B0604020202020204" pitchFamily="34" charset="0"/>
              <a:buChar char="•"/>
            </a:pPr>
            <a:endParaRPr lang="en-US" sz="1600" dirty="0"/>
          </a:p>
        </p:txBody>
      </p:sp>
      <p:pic>
        <p:nvPicPr>
          <p:cNvPr id="1026" name="Picture 2">
            <a:extLst>
              <a:ext uri="{FF2B5EF4-FFF2-40B4-BE49-F238E27FC236}">
                <a16:creationId xmlns="" xmlns:a16="http://schemas.microsoft.com/office/drawing/2014/main" id="{DC07D751-24F8-462C-A80B-C004C07019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1" y="1137631"/>
            <a:ext cx="4757738" cy="252711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 xmlns:a16="http://schemas.microsoft.com/office/drawing/2014/main" id="{24E5261B-B7BC-4D76-8DEC-A32CC762E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2389704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FD927F-9290-4761-91A3-5B5BC589447D}"/>
              </a:ext>
            </a:extLst>
          </p:cNvPr>
          <p:cNvSpPr>
            <a:spLocks noGrp="1"/>
          </p:cNvSpPr>
          <p:nvPr>
            <p:ph type="title"/>
          </p:nvPr>
        </p:nvSpPr>
        <p:spPr/>
        <p:txBody>
          <a:bodyPr/>
          <a:lstStyle/>
          <a:p>
            <a:r>
              <a:rPr lang="en-US" b="1" dirty="0" err="1">
                <a:latin typeface="+mn-lt"/>
              </a:rPr>
              <a:t>Giai</a:t>
            </a:r>
            <a:r>
              <a:rPr lang="en-US" b="1" dirty="0">
                <a:latin typeface="+mn-lt"/>
              </a:rPr>
              <a:t> </a:t>
            </a:r>
            <a:r>
              <a:rPr lang="en-US" b="1" dirty="0" err="1">
                <a:latin typeface="+mn-lt"/>
              </a:rPr>
              <a:t>đoạn</a:t>
            </a:r>
            <a:r>
              <a:rPr lang="en-US" b="1" dirty="0">
                <a:latin typeface="+mn-lt"/>
              </a:rPr>
              <a:t> 2011-2019</a:t>
            </a:r>
          </a:p>
        </p:txBody>
      </p:sp>
      <p:sp>
        <p:nvSpPr>
          <p:cNvPr id="3" name="Text Placeholder 2">
            <a:extLst>
              <a:ext uri="{FF2B5EF4-FFF2-40B4-BE49-F238E27FC236}">
                <a16:creationId xmlns="" xmlns:a16="http://schemas.microsoft.com/office/drawing/2014/main" id="{6BB51E55-2587-476B-AEE0-72E15318EAD5}"/>
              </a:ext>
            </a:extLst>
          </p:cNvPr>
          <p:cNvSpPr>
            <a:spLocks noGrp="1"/>
          </p:cNvSpPr>
          <p:nvPr>
            <p:ph type="body" idx="1"/>
          </p:nvPr>
        </p:nvSpPr>
        <p:spPr>
          <a:xfrm>
            <a:off x="235744" y="1071563"/>
            <a:ext cx="4022739" cy="3693237"/>
          </a:xfrm>
        </p:spPr>
        <p:txBody>
          <a:bodyPr/>
          <a:lstStyle/>
          <a:p>
            <a:pPr fontAlgn="base"/>
            <a:r>
              <a:rPr lang="vi-VN" sz="1600" dirty="0">
                <a:solidFill>
                  <a:schemeClr val="tx1"/>
                </a:solidFill>
                <a:latin typeface="+mn-lt"/>
              </a:rPr>
              <a:t>2011-201</a:t>
            </a:r>
            <a:r>
              <a:rPr lang="en-US" sz="1600" dirty="0">
                <a:solidFill>
                  <a:schemeClr val="tx1"/>
                </a:solidFill>
                <a:latin typeface="+mn-lt"/>
              </a:rPr>
              <a:t>3: </a:t>
            </a:r>
            <a:r>
              <a:rPr lang="en-US" sz="1600" dirty="0" err="1">
                <a:solidFill>
                  <a:schemeClr val="tx1"/>
                </a:solidFill>
                <a:latin typeface="+mn-lt"/>
              </a:rPr>
              <a:t>giảm</a:t>
            </a:r>
            <a:r>
              <a:rPr lang="en-US" sz="1600" dirty="0">
                <a:solidFill>
                  <a:schemeClr val="tx1"/>
                </a:solidFill>
                <a:latin typeface="+mn-lt"/>
              </a:rPr>
              <a:t> 4,2% </a:t>
            </a:r>
            <a:r>
              <a:rPr lang="en-US" sz="1600" dirty="0" err="1">
                <a:solidFill>
                  <a:schemeClr val="tx1"/>
                </a:solidFill>
                <a:latin typeface="+mn-lt"/>
              </a:rPr>
              <a:t>và</a:t>
            </a:r>
            <a:r>
              <a:rPr lang="en-US" sz="1600" dirty="0">
                <a:solidFill>
                  <a:schemeClr val="tx1"/>
                </a:solidFill>
                <a:latin typeface="+mn-lt"/>
              </a:rPr>
              <a:t> </a:t>
            </a:r>
            <a:r>
              <a:rPr lang="en-US" sz="1600" dirty="0" err="1">
                <a:solidFill>
                  <a:schemeClr val="tx1"/>
                </a:solidFill>
                <a:latin typeface="+mn-lt"/>
              </a:rPr>
              <a:t>tăng</a:t>
            </a:r>
            <a:r>
              <a:rPr lang="en-US" sz="1600" dirty="0">
                <a:solidFill>
                  <a:schemeClr val="tx1"/>
                </a:solidFill>
                <a:latin typeface="+mn-lt"/>
              </a:rPr>
              <a:t> </a:t>
            </a:r>
            <a:r>
              <a:rPr lang="en-US" sz="1600" dirty="0" err="1">
                <a:solidFill>
                  <a:schemeClr val="tx1"/>
                </a:solidFill>
                <a:latin typeface="+mn-lt"/>
              </a:rPr>
              <a:t>trong</a:t>
            </a:r>
            <a:r>
              <a:rPr lang="en-US" sz="1600" dirty="0">
                <a:solidFill>
                  <a:schemeClr val="tx1"/>
                </a:solidFill>
                <a:latin typeface="+mn-lt"/>
              </a:rPr>
              <a:t> </a:t>
            </a:r>
            <a:r>
              <a:rPr lang="en-US" sz="1600" dirty="0" err="1">
                <a:solidFill>
                  <a:schemeClr val="tx1"/>
                </a:solidFill>
                <a:latin typeface="+mn-lt"/>
              </a:rPr>
              <a:t>giai</a:t>
            </a:r>
            <a:r>
              <a:rPr lang="en-US" sz="1600" dirty="0">
                <a:solidFill>
                  <a:schemeClr val="tx1"/>
                </a:solidFill>
                <a:latin typeface="+mn-lt"/>
              </a:rPr>
              <a:t> </a:t>
            </a:r>
            <a:r>
              <a:rPr lang="en-US" sz="1600" dirty="0" err="1">
                <a:solidFill>
                  <a:schemeClr val="tx1"/>
                </a:solidFill>
                <a:latin typeface="+mn-lt"/>
              </a:rPr>
              <a:t>đoạn</a:t>
            </a:r>
            <a:r>
              <a:rPr lang="en-US" sz="1600" dirty="0">
                <a:solidFill>
                  <a:schemeClr val="tx1"/>
                </a:solidFill>
                <a:latin typeface="+mn-lt"/>
              </a:rPr>
              <a:t> </a:t>
            </a:r>
            <a:r>
              <a:rPr lang="en-US" sz="1600" dirty="0" err="1">
                <a:solidFill>
                  <a:schemeClr val="tx1"/>
                </a:solidFill>
                <a:latin typeface="+mn-lt"/>
              </a:rPr>
              <a:t>tiếp</a:t>
            </a:r>
            <a:r>
              <a:rPr lang="en-US" sz="1600" dirty="0">
                <a:solidFill>
                  <a:schemeClr val="tx1"/>
                </a:solidFill>
                <a:latin typeface="+mn-lt"/>
              </a:rPr>
              <a:t> </a:t>
            </a:r>
            <a:r>
              <a:rPr lang="en-US" sz="1600" dirty="0" err="1">
                <a:solidFill>
                  <a:schemeClr val="tx1"/>
                </a:solidFill>
                <a:latin typeface="+mn-lt"/>
              </a:rPr>
              <a:t>theo</a:t>
            </a:r>
            <a:endParaRPr lang="en-US" sz="1600" dirty="0">
              <a:solidFill>
                <a:schemeClr val="tx1"/>
              </a:solidFill>
              <a:latin typeface="+mn-lt"/>
            </a:endParaRPr>
          </a:p>
          <a:p>
            <a:pPr fontAlgn="base"/>
            <a:r>
              <a:rPr lang="en-US" sz="1600" dirty="0">
                <a:solidFill>
                  <a:schemeClr val="tx1"/>
                </a:solidFill>
                <a:latin typeface="+mn-lt"/>
              </a:rPr>
              <a:t>2017: </a:t>
            </a:r>
            <a:r>
              <a:rPr lang="en-US" sz="1600" dirty="0" err="1">
                <a:solidFill>
                  <a:schemeClr val="tx1"/>
                </a:solidFill>
                <a:latin typeface="+mn-lt"/>
              </a:rPr>
              <a:t>nợ</a:t>
            </a:r>
            <a:r>
              <a:rPr lang="en-US" sz="1600" dirty="0">
                <a:solidFill>
                  <a:schemeClr val="tx1"/>
                </a:solidFill>
                <a:latin typeface="+mn-lt"/>
              </a:rPr>
              <a:t> n</a:t>
            </a:r>
            <a:r>
              <a:rPr lang="vi-VN" sz="1600" dirty="0">
                <a:solidFill>
                  <a:schemeClr val="tx1"/>
                </a:solidFill>
                <a:latin typeface="+mn-lt"/>
              </a:rPr>
              <a:t>ư</a:t>
            </a:r>
            <a:r>
              <a:rPr lang="en-US" sz="1600" dirty="0" err="1">
                <a:solidFill>
                  <a:schemeClr val="tx1"/>
                </a:solidFill>
                <a:latin typeface="+mn-lt"/>
              </a:rPr>
              <a:t>ớc</a:t>
            </a:r>
            <a:r>
              <a:rPr lang="en-US" sz="1600" dirty="0">
                <a:solidFill>
                  <a:schemeClr val="tx1"/>
                </a:solidFill>
                <a:latin typeface="+mn-lt"/>
              </a:rPr>
              <a:t> </a:t>
            </a:r>
            <a:r>
              <a:rPr lang="en-US" sz="1600" dirty="0" err="1">
                <a:solidFill>
                  <a:schemeClr val="tx1"/>
                </a:solidFill>
                <a:latin typeface="+mn-lt"/>
              </a:rPr>
              <a:t>ngoài</a:t>
            </a:r>
            <a:r>
              <a:rPr lang="en-US" sz="1600" dirty="0">
                <a:solidFill>
                  <a:schemeClr val="tx1"/>
                </a:solidFill>
                <a:latin typeface="+mn-lt"/>
              </a:rPr>
              <a:t>/GDP </a:t>
            </a:r>
            <a:r>
              <a:rPr lang="en-US" sz="1600" dirty="0" err="1">
                <a:solidFill>
                  <a:schemeClr val="tx1"/>
                </a:solidFill>
                <a:latin typeface="+mn-lt"/>
              </a:rPr>
              <a:t>đạt</a:t>
            </a:r>
            <a:r>
              <a:rPr lang="en-US" sz="1600" dirty="0">
                <a:solidFill>
                  <a:schemeClr val="tx1"/>
                </a:solidFill>
                <a:latin typeface="+mn-lt"/>
              </a:rPr>
              <a:t> 48,9% </a:t>
            </a:r>
            <a:r>
              <a:rPr lang="en-US" sz="1600" dirty="0" err="1">
                <a:solidFill>
                  <a:schemeClr val="tx1"/>
                </a:solidFill>
                <a:latin typeface="+mn-lt"/>
              </a:rPr>
              <a:t>sát</a:t>
            </a:r>
            <a:r>
              <a:rPr lang="en-US" sz="1600" dirty="0">
                <a:solidFill>
                  <a:schemeClr val="tx1"/>
                </a:solidFill>
                <a:latin typeface="+mn-lt"/>
              </a:rPr>
              <a:t> ng</a:t>
            </a:r>
            <a:r>
              <a:rPr lang="vi-VN" sz="1600" dirty="0">
                <a:solidFill>
                  <a:schemeClr val="tx1"/>
                </a:solidFill>
                <a:latin typeface="+mn-lt"/>
              </a:rPr>
              <a:t>ư</a:t>
            </a:r>
            <a:r>
              <a:rPr lang="en-US" sz="1600" dirty="0" err="1">
                <a:solidFill>
                  <a:schemeClr val="tx1"/>
                </a:solidFill>
                <a:latin typeface="+mn-lt"/>
              </a:rPr>
              <a:t>ỡng</a:t>
            </a:r>
            <a:r>
              <a:rPr lang="en-US" sz="1600" dirty="0">
                <a:solidFill>
                  <a:schemeClr val="tx1"/>
                </a:solidFill>
                <a:latin typeface="+mn-lt"/>
              </a:rPr>
              <a:t> an </a:t>
            </a:r>
            <a:r>
              <a:rPr lang="en-US" sz="1600" dirty="0" err="1">
                <a:solidFill>
                  <a:schemeClr val="tx1"/>
                </a:solidFill>
                <a:latin typeface="+mn-lt"/>
              </a:rPr>
              <a:t>toàn</a:t>
            </a:r>
            <a:r>
              <a:rPr lang="en-US" sz="1600" dirty="0">
                <a:solidFill>
                  <a:schemeClr val="tx1"/>
                </a:solidFill>
                <a:latin typeface="+mn-lt"/>
              </a:rPr>
              <a:t>.</a:t>
            </a:r>
            <a:endParaRPr lang="vi-VN" sz="1600" dirty="0">
              <a:solidFill>
                <a:schemeClr val="tx1"/>
              </a:solidFill>
              <a:latin typeface="+mn-lt"/>
            </a:endParaRPr>
          </a:p>
          <a:p>
            <a:pPr fontAlgn="base"/>
            <a:r>
              <a:rPr lang="vi-VN" sz="1600" dirty="0">
                <a:solidFill>
                  <a:schemeClr val="tx1"/>
                </a:solidFill>
                <a:latin typeface="+mn-lt"/>
              </a:rPr>
              <a:t>Quy mô nợ nước ngoài quốc gia tăng nhanh, chủ yếu là nợ nước ngoài của doanh nghiệp và các tổ chức tài chính, tín dụng theo hình thức tự vay tự trả.</a:t>
            </a:r>
          </a:p>
          <a:p>
            <a:pPr fontAlgn="base"/>
            <a:r>
              <a:rPr lang="vi-VN" sz="1600" dirty="0">
                <a:solidFill>
                  <a:schemeClr val="tx1"/>
                </a:solidFill>
                <a:latin typeface="+mn-lt"/>
              </a:rPr>
              <a:t>Năm 2019, nợ nước ngoài quốc gia  là 45,8% không vượt qua quy định của Chính phủ</a:t>
            </a:r>
            <a:r>
              <a:rPr lang="en-US" sz="1600" dirty="0">
                <a:solidFill>
                  <a:schemeClr val="tx1"/>
                </a:solidFill>
                <a:latin typeface="+mn-lt"/>
              </a:rPr>
              <a:t>.</a:t>
            </a:r>
            <a:endParaRPr lang="vi-VN" sz="1600" dirty="0">
              <a:solidFill>
                <a:schemeClr val="tx1"/>
              </a:solidFill>
              <a:latin typeface="+mn-lt"/>
            </a:endParaRPr>
          </a:p>
          <a:p>
            <a:endParaRPr lang="en-US" dirty="0"/>
          </a:p>
        </p:txBody>
      </p:sp>
      <p:pic>
        <p:nvPicPr>
          <p:cNvPr id="2052" name="Picture 4">
            <a:extLst>
              <a:ext uri="{FF2B5EF4-FFF2-40B4-BE49-F238E27FC236}">
                <a16:creationId xmlns="" xmlns:a16="http://schemas.microsoft.com/office/drawing/2014/main" id="{D97CC207-FA1E-4297-8AF4-0ABEA116F0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8483" y="1157288"/>
            <a:ext cx="4572000" cy="29438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 xmlns:a16="http://schemas.microsoft.com/office/drawing/2014/main" id="{5E9BACD1-BF33-48C6-8B3F-7EC977F33A38}"/>
              </a:ext>
            </a:extLst>
          </p:cNvPr>
          <p:cNvSpPr/>
          <p:nvPr/>
        </p:nvSpPr>
        <p:spPr>
          <a:xfrm>
            <a:off x="4108465" y="4242643"/>
            <a:ext cx="4872037" cy="1323439"/>
          </a:xfrm>
          <a:prstGeom prst="rect">
            <a:avLst/>
          </a:prstGeom>
        </p:spPr>
        <p:txBody>
          <a:bodyPr wrap="square">
            <a:spAutoFit/>
          </a:bodyPr>
          <a:lstStyle/>
          <a:p>
            <a:pPr algn="ctr"/>
            <a:r>
              <a:rPr lang="vi-VN" sz="1300" dirty="0">
                <a:latin typeface="Times" panose="02020603050405020304" pitchFamily="18" charset="0"/>
              </a:rPr>
              <a:t>Tỷ lệ nợ nước ngoài ở Việt Nam so với GDP giai đoạn 2011-201</a:t>
            </a:r>
            <a:r>
              <a:rPr lang="en-US" sz="1300" dirty="0">
                <a:latin typeface="Times" panose="02020603050405020304" pitchFamily="18" charset="0"/>
              </a:rPr>
              <a:t>9</a:t>
            </a:r>
            <a:r>
              <a:rPr lang="vi-VN" sz="1300" dirty="0">
                <a:latin typeface="Times" panose="02020603050405020304" pitchFamily="18" charset="0"/>
              </a:rPr>
              <a:t> (Đơn vị: %)</a:t>
            </a:r>
            <a:r>
              <a:rPr lang="en-US" i="1" dirty="0"/>
              <a:t> </a:t>
            </a:r>
          </a:p>
          <a:p>
            <a:pPr algn="r"/>
            <a:r>
              <a:rPr lang="en-US" sz="1100" i="1" dirty="0"/>
              <a:t>  </a:t>
            </a:r>
            <a:r>
              <a:rPr lang="en-US" sz="1100" i="1" dirty="0" err="1"/>
              <a:t>Nguồn</a:t>
            </a:r>
            <a:r>
              <a:rPr lang="en-US" sz="1100" i="1" dirty="0"/>
              <a:t>: </a:t>
            </a:r>
            <a:r>
              <a:rPr lang="en-US" sz="1100" i="1" dirty="0" err="1"/>
              <a:t>Bộ</a:t>
            </a:r>
            <a:r>
              <a:rPr lang="en-US" sz="1100" i="1" dirty="0"/>
              <a:t> </a:t>
            </a:r>
            <a:r>
              <a:rPr lang="en-US" sz="1100" i="1" dirty="0" err="1"/>
              <a:t>Tài</a:t>
            </a:r>
            <a:r>
              <a:rPr lang="en-US" sz="1100" i="1" dirty="0"/>
              <a:t> </a:t>
            </a:r>
            <a:r>
              <a:rPr lang="en-US" sz="1100" i="1" dirty="0" err="1"/>
              <a:t>chính</a:t>
            </a:r>
            <a:r>
              <a:rPr lang="en-US" sz="1100" i="1" dirty="0"/>
              <a:t> </a:t>
            </a:r>
            <a:r>
              <a:rPr lang="en-US" sz="1100" i="1" dirty="0" err="1"/>
              <a:t>và</a:t>
            </a:r>
            <a:r>
              <a:rPr lang="en-US" sz="1100" i="1" dirty="0"/>
              <a:t> </a:t>
            </a:r>
            <a:r>
              <a:rPr lang="en-US" sz="1100" i="1" dirty="0" err="1"/>
              <a:t>Cục</a:t>
            </a:r>
            <a:r>
              <a:rPr lang="en-US" sz="1100" i="1" dirty="0"/>
              <a:t> </a:t>
            </a:r>
            <a:r>
              <a:rPr lang="en-US" sz="1100" i="1" dirty="0" err="1"/>
              <a:t>Quản</a:t>
            </a:r>
            <a:r>
              <a:rPr lang="en-US" sz="1100" i="1" dirty="0"/>
              <a:t> </a:t>
            </a:r>
            <a:r>
              <a:rPr lang="en-US" sz="1100" i="1" dirty="0" err="1"/>
              <a:t>lý</a:t>
            </a:r>
            <a:r>
              <a:rPr lang="en-US" sz="1100" i="1" dirty="0"/>
              <a:t> </a:t>
            </a:r>
            <a:r>
              <a:rPr lang="en-US" sz="1100" i="1" dirty="0" err="1"/>
              <a:t>nợ</a:t>
            </a:r>
            <a:r>
              <a:rPr lang="en-US" sz="1100" i="1" dirty="0"/>
              <a:t> </a:t>
            </a:r>
            <a:r>
              <a:rPr lang="en-US" sz="1100" i="1" dirty="0" err="1"/>
              <a:t>và</a:t>
            </a:r>
            <a:r>
              <a:rPr lang="en-US" sz="1100" i="1" dirty="0"/>
              <a:t> </a:t>
            </a:r>
            <a:r>
              <a:rPr lang="en-US" sz="1100" i="1" dirty="0" err="1"/>
              <a:t>Tài</a:t>
            </a:r>
            <a:r>
              <a:rPr lang="en-US" sz="1100" i="1" dirty="0"/>
              <a:t> </a:t>
            </a:r>
            <a:r>
              <a:rPr lang="en-US" sz="1100" i="1" dirty="0" err="1"/>
              <a:t>chính</a:t>
            </a:r>
            <a:r>
              <a:rPr lang="en-US" sz="1100" i="1" dirty="0"/>
              <a:t> </a:t>
            </a:r>
            <a:r>
              <a:rPr lang="en-US" sz="1100" i="1" dirty="0" err="1"/>
              <a:t>đối</a:t>
            </a:r>
            <a:r>
              <a:rPr lang="en-US" sz="1100" i="1" dirty="0"/>
              <a:t> </a:t>
            </a:r>
            <a:r>
              <a:rPr lang="en-US" sz="1100" i="1" dirty="0" err="1"/>
              <a:t>ngoại</a:t>
            </a:r>
            <a:r>
              <a:rPr lang="en-US" sz="1100" i="1" dirty="0"/>
              <a:t>.</a:t>
            </a:r>
            <a:endParaRPr lang="en-US" sz="1100" dirty="0"/>
          </a:p>
          <a:p>
            <a:r>
              <a:rPr lang="en-US" dirty="0"/>
              <a:t/>
            </a:r>
            <a:br>
              <a:rPr lang="en-US" dirty="0"/>
            </a:br>
            <a:r>
              <a:rPr lang="vi-VN" dirty="0"/>
              <a:t/>
            </a:r>
            <a:br>
              <a:rPr lang="vi-VN" dirty="0"/>
            </a:br>
            <a:endParaRPr lang="en-US" dirty="0"/>
          </a:p>
        </p:txBody>
      </p:sp>
      <p:pic>
        <p:nvPicPr>
          <p:cNvPr id="8" name="Picture 7">
            <a:extLst>
              <a:ext uri="{FF2B5EF4-FFF2-40B4-BE49-F238E27FC236}">
                <a16:creationId xmlns="" xmlns:a16="http://schemas.microsoft.com/office/drawing/2014/main" id="{6D108E0F-09BE-4B93-B2E7-703805C5B2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3838" y="78026"/>
            <a:ext cx="1117143" cy="590348"/>
          </a:xfrm>
          <a:prstGeom prst="rect">
            <a:avLst/>
          </a:prstGeom>
        </p:spPr>
      </p:pic>
    </p:spTree>
    <p:extLst>
      <p:ext uri="{BB962C8B-B14F-4D97-AF65-F5344CB8AC3E}">
        <p14:creationId xmlns:p14="http://schemas.microsoft.com/office/powerpoint/2010/main" val="3899799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BBDAD3E-2805-4E3B-8EFE-68C01B36FB4A}"/>
              </a:ext>
            </a:extLst>
          </p:cNvPr>
          <p:cNvSpPr>
            <a:spLocks noGrp="1"/>
          </p:cNvSpPr>
          <p:nvPr>
            <p:ph type="title"/>
          </p:nvPr>
        </p:nvSpPr>
        <p:spPr/>
        <p:txBody>
          <a:bodyPr/>
          <a:lstStyle/>
          <a:p>
            <a:r>
              <a:rPr lang="vi-VN" sz="2400" b="1" dirty="0">
                <a:latin typeface="+mn-lt"/>
              </a:rPr>
              <a:t>3.2. Nguyên nhân dẫn đến nợ nước ngoài của Việt Nam</a:t>
            </a:r>
            <a:r>
              <a:rPr lang="vi-VN" dirty="0"/>
              <a:t/>
            </a:r>
            <a:br>
              <a:rPr lang="vi-VN" dirty="0"/>
            </a:br>
            <a:r>
              <a:rPr lang="vi-VN" dirty="0"/>
              <a:t/>
            </a:r>
            <a:br>
              <a:rPr lang="vi-VN" dirty="0"/>
            </a:br>
            <a:endParaRPr lang="en-US" dirty="0"/>
          </a:p>
        </p:txBody>
      </p:sp>
      <p:graphicFrame>
        <p:nvGraphicFramePr>
          <p:cNvPr id="7" name="Diagram 6">
            <a:extLst>
              <a:ext uri="{FF2B5EF4-FFF2-40B4-BE49-F238E27FC236}">
                <a16:creationId xmlns="" xmlns:a16="http://schemas.microsoft.com/office/drawing/2014/main" id="{5CC0B964-5516-4D53-ABDD-53DE562B6CAE}"/>
              </a:ext>
            </a:extLst>
          </p:cNvPr>
          <p:cNvGraphicFramePr/>
          <p:nvPr>
            <p:extLst>
              <p:ext uri="{D42A27DB-BD31-4B8C-83A1-F6EECF244321}">
                <p14:modId xmlns:p14="http://schemas.microsoft.com/office/powerpoint/2010/main" val="2066870369"/>
              </p:ext>
            </p:extLst>
          </p:nvPr>
        </p:nvGraphicFramePr>
        <p:xfrm>
          <a:off x="314325" y="1017724"/>
          <a:ext cx="8516158" cy="2818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7">
            <a:extLst>
              <a:ext uri="{FF2B5EF4-FFF2-40B4-BE49-F238E27FC236}">
                <a16:creationId xmlns="" xmlns:a16="http://schemas.microsoft.com/office/drawing/2014/main" id="{2CC03261-A50E-4C05-8E10-6CE83278E23A}"/>
              </a:ext>
            </a:extLst>
          </p:cNvPr>
          <p:cNvSpPr/>
          <p:nvPr/>
        </p:nvSpPr>
        <p:spPr>
          <a:xfrm>
            <a:off x="557213" y="3836193"/>
            <a:ext cx="8272462" cy="954107"/>
          </a:xfrm>
          <a:prstGeom prst="rect">
            <a:avLst/>
          </a:prstGeom>
        </p:spPr>
        <p:txBody>
          <a:bodyPr wrap="square">
            <a:spAutoFit/>
          </a:bodyPr>
          <a:lstStyle/>
          <a:p>
            <a:pPr marL="285750" indent="-285750" algn="just">
              <a:buFont typeface="Wingdings" panose="05000000000000000000" pitchFamily="2" charset="2"/>
              <a:buChar char="Ø"/>
            </a:pPr>
            <a:r>
              <a:rPr lang="vi-VN" dirty="0">
                <a:solidFill>
                  <a:srgbClr val="222222"/>
                </a:solidFill>
                <a:latin typeface="Times" panose="02020603050405020304" pitchFamily="18" charset="0"/>
              </a:rPr>
              <a:t>Năm 2017, nợ nước ngoài tại Việt Nam tăng cao đột biến</a:t>
            </a:r>
            <a:endParaRPr lang="vi-VN" dirty="0"/>
          </a:p>
          <a:p>
            <a:pPr algn="just" fontAlgn="base">
              <a:buFont typeface="Arial" panose="020B0604020202020204" pitchFamily="34" charset="0"/>
              <a:buChar char="•"/>
            </a:pPr>
            <a:r>
              <a:rPr lang="vi-VN" dirty="0">
                <a:latin typeface="Times" panose="02020603050405020304" pitchFamily="18" charset="0"/>
              </a:rPr>
              <a:t>Tổ chức tín dụng đã đẩy mạnh việc vay nước ngoài bằng ngoại tệ với chi phí thấp, sau đó tiến hành hoán đổi sang tiền đồng</a:t>
            </a:r>
          </a:p>
          <a:p>
            <a:pPr algn="just" fontAlgn="base">
              <a:buFont typeface="Arial" panose="020B0604020202020204" pitchFamily="34" charset="0"/>
              <a:buChar char="•"/>
            </a:pPr>
            <a:r>
              <a:rPr lang="vi-VN" dirty="0">
                <a:solidFill>
                  <a:srgbClr val="231F20"/>
                </a:solidFill>
                <a:latin typeface="Times" panose="02020603050405020304" pitchFamily="18" charset="0"/>
              </a:rPr>
              <a:t>Nợ nước ngoài của các doanh nghiệp theo hình thức tự vay tự trả tăng đột biến</a:t>
            </a:r>
            <a:endParaRPr lang="vi-VN" dirty="0">
              <a:latin typeface="Times" panose="02020603050405020304" pitchFamily="18" charset="0"/>
            </a:endParaRPr>
          </a:p>
        </p:txBody>
      </p:sp>
      <p:pic>
        <p:nvPicPr>
          <p:cNvPr id="10" name="Picture 9">
            <a:extLst>
              <a:ext uri="{FF2B5EF4-FFF2-40B4-BE49-F238E27FC236}">
                <a16:creationId xmlns="" xmlns:a16="http://schemas.microsoft.com/office/drawing/2014/main" id="{444D6FCE-3D86-48DE-AD34-3C8CE23DD29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15275" y="44298"/>
            <a:ext cx="1117143" cy="590348"/>
          </a:xfrm>
          <a:prstGeom prst="rect">
            <a:avLst/>
          </a:prstGeom>
        </p:spPr>
      </p:pic>
    </p:spTree>
    <p:extLst>
      <p:ext uri="{BB962C8B-B14F-4D97-AF65-F5344CB8AC3E}">
        <p14:creationId xmlns:p14="http://schemas.microsoft.com/office/powerpoint/2010/main" val="2675647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 xmlns:a16="http://schemas.microsoft.com/office/drawing/2014/main" id="{3B80E834-5392-4671-9C37-365EC403830C}"/>
              </a:ext>
            </a:extLst>
          </p:cNvPr>
          <p:cNvGraphicFramePr/>
          <p:nvPr>
            <p:extLst>
              <p:ext uri="{D42A27DB-BD31-4B8C-83A1-F6EECF244321}">
                <p14:modId xmlns:p14="http://schemas.microsoft.com/office/powerpoint/2010/main" val="2549503492"/>
              </p:ext>
            </p:extLst>
          </p:nvPr>
        </p:nvGraphicFramePr>
        <p:xfrm>
          <a:off x="1524000" y="53975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a:extLst>
              <a:ext uri="{FF2B5EF4-FFF2-40B4-BE49-F238E27FC236}">
                <a16:creationId xmlns="" xmlns:a16="http://schemas.microsoft.com/office/drawing/2014/main" id="{E52ADB17-C014-4F48-AE92-204753F74971}"/>
              </a:ext>
            </a:extLst>
          </p:cNvPr>
          <p:cNvSpPr>
            <a:spLocks noGrp="1"/>
          </p:cNvSpPr>
          <p:nvPr>
            <p:ph type="title"/>
          </p:nvPr>
        </p:nvSpPr>
        <p:spPr>
          <a:xfrm>
            <a:off x="370483" y="445025"/>
            <a:ext cx="5823148" cy="572700"/>
          </a:xfrm>
        </p:spPr>
        <p:txBody>
          <a:bodyPr/>
          <a:lstStyle/>
          <a:p>
            <a:r>
              <a:rPr lang="en-US" b="1" dirty="0" err="1">
                <a:latin typeface="+mn-lt"/>
              </a:rPr>
              <a:t>Hàm</a:t>
            </a:r>
            <a:r>
              <a:rPr lang="en-US" b="1" dirty="0">
                <a:latin typeface="+mn-lt"/>
              </a:rPr>
              <a:t> ý </a:t>
            </a:r>
            <a:r>
              <a:rPr lang="en-US" b="1" dirty="0" err="1">
                <a:latin typeface="+mn-lt"/>
              </a:rPr>
              <a:t>chính</a:t>
            </a:r>
            <a:r>
              <a:rPr lang="en-US" b="1" dirty="0">
                <a:latin typeface="+mn-lt"/>
              </a:rPr>
              <a:t> </a:t>
            </a:r>
            <a:r>
              <a:rPr lang="en-US" b="1" dirty="0" err="1">
                <a:latin typeface="+mn-lt"/>
              </a:rPr>
              <a:t>sách</a:t>
            </a:r>
            <a:r>
              <a:rPr lang="en-US" b="1" dirty="0">
                <a:latin typeface="+mn-lt"/>
              </a:rPr>
              <a:t> </a:t>
            </a:r>
            <a:r>
              <a:rPr lang="en-US" b="1" dirty="0" err="1">
                <a:latin typeface="+mn-lt"/>
              </a:rPr>
              <a:t>cho</a:t>
            </a:r>
            <a:r>
              <a:rPr lang="en-US" b="1" dirty="0">
                <a:latin typeface="+mn-lt"/>
              </a:rPr>
              <a:t> </a:t>
            </a:r>
            <a:r>
              <a:rPr lang="en-US" b="1" dirty="0" err="1">
                <a:latin typeface="+mn-lt"/>
              </a:rPr>
              <a:t>Việt</a:t>
            </a:r>
            <a:r>
              <a:rPr lang="en-US" b="1" dirty="0">
                <a:latin typeface="+mn-lt"/>
              </a:rPr>
              <a:t> Nam</a:t>
            </a:r>
            <a:r>
              <a:rPr lang="vi-VN" dirty="0"/>
              <a:t/>
            </a:r>
            <a:br>
              <a:rPr lang="vi-VN" dirty="0"/>
            </a:br>
            <a:r>
              <a:rPr lang="vi-VN" dirty="0"/>
              <a:t/>
            </a:r>
            <a:br>
              <a:rPr lang="vi-VN" dirty="0"/>
            </a:br>
            <a:endParaRPr lang="en-US" dirty="0"/>
          </a:p>
        </p:txBody>
      </p:sp>
      <p:pic>
        <p:nvPicPr>
          <p:cNvPr id="6" name="Picture 5">
            <a:extLst>
              <a:ext uri="{FF2B5EF4-FFF2-40B4-BE49-F238E27FC236}">
                <a16:creationId xmlns="" xmlns:a16="http://schemas.microsoft.com/office/drawing/2014/main" id="{E2ABC53C-9921-4DF5-ABFA-BB41D5A049C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62563" y="65730"/>
            <a:ext cx="1117143" cy="590348"/>
          </a:xfrm>
          <a:prstGeom prst="rect">
            <a:avLst/>
          </a:prstGeom>
        </p:spPr>
      </p:pic>
    </p:spTree>
    <p:extLst>
      <p:ext uri="{BB962C8B-B14F-4D97-AF65-F5344CB8AC3E}">
        <p14:creationId xmlns:p14="http://schemas.microsoft.com/office/powerpoint/2010/main" val="211921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pic>
        <p:nvPicPr>
          <p:cNvPr id="1022" name="Google Shape;1022;p70" descr="macbook-336704_1920.jpg"/>
          <p:cNvPicPr preferRelativeResize="0"/>
          <p:nvPr/>
        </p:nvPicPr>
        <p:blipFill rotWithShape="1">
          <a:blip r:embed="rId3">
            <a:alphaModFix/>
          </a:blip>
          <a:srcRect l="36973" t="-15778" r="19539" b="-1358"/>
          <a:stretch/>
        </p:blipFill>
        <p:spPr>
          <a:xfrm rot="5400000">
            <a:off x="1462522" y="-1514550"/>
            <a:ext cx="3924300" cy="6953400"/>
          </a:xfrm>
          <a:prstGeom prst="rtTriangle">
            <a:avLst/>
          </a:prstGeom>
          <a:noFill/>
          <a:ln>
            <a:noFill/>
          </a:ln>
        </p:spPr>
      </p:pic>
      <p:sp>
        <p:nvSpPr>
          <p:cNvPr id="1023" name="Google Shape;1023;p70"/>
          <p:cNvSpPr/>
          <p:nvPr/>
        </p:nvSpPr>
        <p:spPr>
          <a:xfrm rot="736802">
            <a:off x="6459572" y="870399"/>
            <a:ext cx="755013" cy="717876"/>
          </a:xfrm>
          <a:custGeom>
            <a:avLst/>
            <a:gdLst/>
            <a:ahLst/>
            <a:cxnLst/>
            <a:rect l="l" t="t" r="r" b="b"/>
            <a:pathLst>
              <a:path w="120000" h="120000" extrusionOk="0">
                <a:moveTo>
                  <a:pt x="26398" y="81259"/>
                </a:moveTo>
                <a:lnTo>
                  <a:pt x="29202" y="78450"/>
                </a:lnTo>
                <a:cubicBezTo>
                  <a:pt x="29685" y="77966"/>
                  <a:pt x="29975" y="77384"/>
                  <a:pt x="29975" y="76610"/>
                </a:cubicBezTo>
                <a:cubicBezTo>
                  <a:pt x="29975" y="74963"/>
                  <a:pt x="28912" y="73801"/>
                  <a:pt x="27268" y="73801"/>
                </a:cubicBezTo>
                <a:cubicBezTo>
                  <a:pt x="26398" y="73801"/>
                  <a:pt x="25914" y="74092"/>
                  <a:pt x="25334" y="74673"/>
                </a:cubicBezTo>
                <a:lnTo>
                  <a:pt x="22626" y="77384"/>
                </a:lnTo>
                <a:cubicBezTo>
                  <a:pt x="22046" y="77966"/>
                  <a:pt x="21756" y="78450"/>
                  <a:pt x="21756" y="79322"/>
                </a:cubicBezTo>
                <a:cubicBezTo>
                  <a:pt x="21756" y="80968"/>
                  <a:pt x="22917" y="82033"/>
                  <a:pt x="24560" y="82033"/>
                </a:cubicBezTo>
                <a:cubicBezTo>
                  <a:pt x="25334" y="82033"/>
                  <a:pt x="25914" y="81743"/>
                  <a:pt x="26398" y="81259"/>
                </a:cubicBezTo>
                <a:close/>
                <a:moveTo>
                  <a:pt x="43609" y="79322"/>
                </a:moveTo>
                <a:cubicBezTo>
                  <a:pt x="43609" y="77675"/>
                  <a:pt x="42546" y="76610"/>
                  <a:pt x="40902" y="76610"/>
                </a:cubicBezTo>
                <a:cubicBezTo>
                  <a:pt x="40032" y="76610"/>
                  <a:pt x="39548" y="76803"/>
                  <a:pt x="38968" y="77384"/>
                </a:cubicBezTo>
                <a:lnTo>
                  <a:pt x="11700" y="104697"/>
                </a:lnTo>
                <a:cubicBezTo>
                  <a:pt x="11120" y="105278"/>
                  <a:pt x="10829" y="105859"/>
                  <a:pt x="10829" y="106634"/>
                </a:cubicBezTo>
                <a:cubicBezTo>
                  <a:pt x="10829" y="108280"/>
                  <a:pt x="11990" y="109346"/>
                  <a:pt x="13634" y="109346"/>
                </a:cubicBezTo>
                <a:cubicBezTo>
                  <a:pt x="14407" y="109346"/>
                  <a:pt x="14987" y="109152"/>
                  <a:pt x="15471" y="108571"/>
                </a:cubicBezTo>
                <a:lnTo>
                  <a:pt x="42836" y="81259"/>
                </a:lnTo>
                <a:cubicBezTo>
                  <a:pt x="43319" y="80677"/>
                  <a:pt x="43609" y="80096"/>
                  <a:pt x="43609" y="79322"/>
                </a:cubicBezTo>
                <a:close/>
                <a:moveTo>
                  <a:pt x="43609" y="90266"/>
                </a:moveTo>
                <a:cubicBezTo>
                  <a:pt x="42836" y="90266"/>
                  <a:pt x="42256" y="90556"/>
                  <a:pt x="41676" y="91041"/>
                </a:cubicBezTo>
                <a:lnTo>
                  <a:pt x="33553" y="99273"/>
                </a:lnTo>
                <a:cubicBezTo>
                  <a:pt x="32973" y="99854"/>
                  <a:pt x="32683" y="100338"/>
                  <a:pt x="32683" y="101210"/>
                </a:cubicBezTo>
                <a:cubicBezTo>
                  <a:pt x="32683" y="102857"/>
                  <a:pt x="33843" y="103922"/>
                  <a:pt x="35390" y="103922"/>
                </a:cubicBezTo>
                <a:cubicBezTo>
                  <a:pt x="36261" y="103922"/>
                  <a:pt x="36841" y="103631"/>
                  <a:pt x="37324" y="103050"/>
                </a:cubicBezTo>
                <a:lnTo>
                  <a:pt x="45543" y="94915"/>
                </a:lnTo>
                <a:cubicBezTo>
                  <a:pt x="46124" y="94334"/>
                  <a:pt x="46317" y="93753"/>
                  <a:pt x="46317" y="92978"/>
                </a:cubicBezTo>
                <a:cubicBezTo>
                  <a:pt x="46317" y="91331"/>
                  <a:pt x="45253" y="90266"/>
                  <a:pt x="43609" y="90266"/>
                </a:cubicBezTo>
                <a:close/>
                <a:moveTo>
                  <a:pt x="120000" y="2808"/>
                </a:moveTo>
                <a:cubicBezTo>
                  <a:pt x="120000" y="1162"/>
                  <a:pt x="118936" y="0"/>
                  <a:pt x="117292" y="0"/>
                </a:cubicBezTo>
                <a:cubicBezTo>
                  <a:pt x="116712" y="0"/>
                  <a:pt x="116518" y="0"/>
                  <a:pt x="116228" y="290"/>
                </a:cubicBezTo>
                <a:lnTo>
                  <a:pt x="116228" y="290"/>
                </a:lnTo>
                <a:lnTo>
                  <a:pt x="1547" y="49491"/>
                </a:lnTo>
                <a:lnTo>
                  <a:pt x="1547" y="49491"/>
                </a:lnTo>
                <a:lnTo>
                  <a:pt x="1547" y="49491"/>
                </a:lnTo>
                <a:lnTo>
                  <a:pt x="1547" y="49491"/>
                </a:lnTo>
                <a:cubicBezTo>
                  <a:pt x="773" y="50072"/>
                  <a:pt x="0" y="50847"/>
                  <a:pt x="0" y="52009"/>
                </a:cubicBezTo>
                <a:cubicBezTo>
                  <a:pt x="0" y="53365"/>
                  <a:pt x="773" y="54140"/>
                  <a:pt x="1837" y="54430"/>
                </a:cubicBezTo>
                <a:lnTo>
                  <a:pt x="1837" y="54430"/>
                </a:lnTo>
                <a:lnTo>
                  <a:pt x="46897" y="73026"/>
                </a:lnTo>
                <a:lnTo>
                  <a:pt x="65463" y="118159"/>
                </a:lnTo>
                <a:lnTo>
                  <a:pt x="65463" y="118159"/>
                </a:lnTo>
                <a:cubicBezTo>
                  <a:pt x="65753" y="119225"/>
                  <a:pt x="66817" y="120000"/>
                  <a:pt x="67880" y="120000"/>
                </a:cubicBezTo>
                <a:cubicBezTo>
                  <a:pt x="69041" y="120000"/>
                  <a:pt x="69814" y="119515"/>
                  <a:pt x="70394" y="118353"/>
                </a:cubicBezTo>
                <a:lnTo>
                  <a:pt x="70394" y="118353"/>
                </a:lnTo>
                <a:lnTo>
                  <a:pt x="70394" y="118353"/>
                </a:lnTo>
                <a:lnTo>
                  <a:pt x="70394" y="118353"/>
                </a:lnTo>
                <a:lnTo>
                  <a:pt x="119516" y="3583"/>
                </a:lnTo>
                <a:lnTo>
                  <a:pt x="119516" y="3583"/>
                </a:lnTo>
                <a:cubicBezTo>
                  <a:pt x="120000" y="3583"/>
                  <a:pt x="120000" y="3292"/>
                  <a:pt x="120000" y="2808"/>
                </a:cubicBezTo>
                <a:close/>
                <a:moveTo>
                  <a:pt x="9766" y="52009"/>
                </a:moveTo>
                <a:lnTo>
                  <a:pt x="105302" y="10944"/>
                </a:lnTo>
                <a:lnTo>
                  <a:pt x="48251" y="68087"/>
                </a:lnTo>
                <a:lnTo>
                  <a:pt x="9766" y="52009"/>
                </a:lnTo>
                <a:close/>
                <a:moveTo>
                  <a:pt x="68170" y="110508"/>
                </a:moveTo>
                <a:lnTo>
                  <a:pt x="52312" y="71670"/>
                </a:lnTo>
                <a:lnTo>
                  <a:pt x="109363" y="14527"/>
                </a:lnTo>
                <a:lnTo>
                  <a:pt x="68170" y="110508"/>
                </a:lnTo>
                <a:close/>
              </a:path>
            </a:pathLst>
          </a:custGeom>
          <a:solidFill>
            <a:srgbClr val="5477A7">
              <a:alpha val="80380"/>
            </a:srgbClr>
          </a:solidFill>
          <a:ln>
            <a:noFill/>
          </a:ln>
        </p:spPr>
        <p:txBody>
          <a:bodyPr spcFirstLastPara="1" wrap="square" lIns="91425" tIns="45700" rIns="91425" bIns="45700" anchor="t" anchorCtr="0">
            <a:noAutofit/>
          </a:bodyPr>
          <a:lstStyle/>
          <a:p>
            <a:endParaRPr sz="1800">
              <a:latin typeface="+mn-lt"/>
              <a:ea typeface="Calibri"/>
              <a:cs typeface="Calibri"/>
              <a:sym typeface="Calibri"/>
            </a:endParaRPr>
          </a:p>
        </p:txBody>
      </p:sp>
      <p:sp>
        <p:nvSpPr>
          <p:cNvPr id="1024" name="Google Shape;1024;p70"/>
          <p:cNvSpPr txBox="1"/>
          <p:nvPr/>
        </p:nvSpPr>
        <p:spPr>
          <a:xfrm>
            <a:off x="4132108" y="1595157"/>
            <a:ext cx="5112172" cy="659241"/>
          </a:xfrm>
          <a:prstGeom prst="rect">
            <a:avLst/>
          </a:prstGeom>
          <a:noFill/>
          <a:ln>
            <a:noFill/>
          </a:ln>
        </p:spPr>
        <p:txBody>
          <a:bodyPr spcFirstLastPara="1" wrap="square" lIns="91425" tIns="91425" rIns="91425" bIns="91425" anchor="t" anchorCtr="0">
            <a:noAutofit/>
          </a:bodyPr>
          <a:lstStyle/>
          <a:p>
            <a:pPr algn="ctr"/>
            <a:r>
              <a:rPr lang="en-US" sz="2800" b="1" dirty="0" err="1">
                <a:solidFill>
                  <a:srgbClr val="4E6E9A"/>
                </a:solidFill>
                <a:latin typeface="+mn-lt"/>
                <a:ea typeface="Muli"/>
                <a:cs typeface="Muli"/>
                <a:sym typeface="Muli"/>
              </a:rPr>
              <a:t>Kết</a:t>
            </a:r>
            <a:r>
              <a:rPr lang="en-US" sz="2800" b="1" dirty="0">
                <a:solidFill>
                  <a:srgbClr val="4E6E9A"/>
                </a:solidFill>
                <a:latin typeface="+mn-lt"/>
                <a:ea typeface="Muli"/>
                <a:cs typeface="Muli"/>
                <a:sym typeface="Muli"/>
              </a:rPr>
              <a:t> </a:t>
            </a:r>
            <a:r>
              <a:rPr lang="en-US" sz="2800" b="1" dirty="0" err="1">
                <a:solidFill>
                  <a:srgbClr val="4E6E9A"/>
                </a:solidFill>
                <a:latin typeface="+mn-lt"/>
                <a:ea typeface="Muli"/>
                <a:cs typeface="Muli"/>
                <a:sym typeface="Muli"/>
              </a:rPr>
              <a:t>Luận</a:t>
            </a:r>
            <a:endParaRPr sz="2800" b="1" dirty="0">
              <a:solidFill>
                <a:srgbClr val="4E6E9A"/>
              </a:solidFill>
              <a:latin typeface="+mn-lt"/>
              <a:ea typeface="Muli"/>
              <a:cs typeface="Muli"/>
              <a:sym typeface="Muli"/>
            </a:endParaRPr>
          </a:p>
        </p:txBody>
      </p:sp>
      <p:sp>
        <p:nvSpPr>
          <p:cNvPr id="1026" name="Google Shape;1026;p70"/>
          <p:cNvSpPr txBox="1"/>
          <p:nvPr/>
        </p:nvSpPr>
        <p:spPr>
          <a:xfrm>
            <a:off x="3526786" y="1982825"/>
            <a:ext cx="5652449" cy="4140720"/>
          </a:xfrm>
          <a:prstGeom prst="rect">
            <a:avLst/>
          </a:prstGeom>
          <a:noFill/>
          <a:ln>
            <a:noFill/>
          </a:ln>
        </p:spPr>
        <p:txBody>
          <a:bodyPr spcFirstLastPara="1" wrap="square" lIns="91425" tIns="91425" rIns="91425" bIns="91425" anchor="ctr" anchorCtr="0">
            <a:noAutofit/>
          </a:bodyPr>
          <a:lstStyle/>
          <a:p>
            <a:r>
              <a:rPr lang="en-US" dirty="0" err="1">
                <a:latin typeface="+mn-lt"/>
              </a:rPr>
              <a:t>Bài</a:t>
            </a:r>
            <a:r>
              <a:rPr lang="en-US" dirty="0">
                <a:latin typeface="+mn-lt"/>
              </a:rPr>
              <a:t> </a:t>
            </a:r>
            <a:r>
              <a:rPr lang="en-US" dirty="0" err="1">
                <a:latin typeface="+mn-lt"/>
              </a:rPr>
              <a:t>báo</a:t>
            </a:r>
            <a:r>
              <a:rPr lang="en-US" dirty="0">
                <a:latin typeface="+mn-lt"/>
              </a:rPr>
              <a:t> </a:t>
            </a:r>
            <a:r>
              <a:rPr lang="en-US" dirty="0" err="1">
                <a:latin typeface="+mn-lt"/>
              </a:rPr>
              <a:t>cáo</a:t>
            </a:r>
            <a:r>
              <a:rPr lang="en-US" dirty="0">
                <a:latin typeface="+mn-lt"/>
              </a:rPr>
              <a:t> </a:t>
            </a:r>
            <a:r>
              <a:rPr lang="vi-VN" dirty="0"/>
              <a:t>hệ thống hóa cơ sở lý luận về nợ nước ngoài</a:t>
            </a:r>
            <a:r>
              <a:rPr lang="en-US" dirty="0"/>
              <a:t> </a:t>
            </a:r>
            <a:r>
              <a:rPr lang="vi-VN" dirty="0"/>
              <a:t>đưa ra tiêu chí phân loại và xác định vai trò của nợ nước ngoài trong nền kinh </a:t>
            </a:r>
            <a:r>
              <a:rPr lang="vi-VN"/>
              <a:t>tế </a:t>
            </a:r>
            <a:endParaRPr lang="en-US" dirty="0"/>
          </a:p>
          <a:p>
            <a:endParaRPr lang="en-US" dirty="0"/>
          </a:p>
          <a:p>
            <a:r>
              <a:rPr lang="en-US" dirty="0"/>
              <a:t>Đ</a:t>
            </a:r>
            <a:r>
              <a:rPr lang="vi-VN" dirty="0"/>
              <a:t>ưa ra nguyên nhân dẫn đến việc các nước đi vay nợ nước ngoài của một số quốc gia</a:t>
            </a:r>
            <a:endParaRPr lang="en-US" dirty="0"/>
          </a:p>
          <a:p>
            <a:endParaRPr lang="en-US" dirty="0"/>
          </a:p>
          <a:p>
            <a:r>
              <a:rPr lang="en-US" dirty="0"/>
              <a:t>C</a:t>
            </a:r>
            <a:r>
              <a:rPr lang="vi-VN" dirty="0"/>
              <a:t>hỉ ra thực trạng vay nợ nước ngoài tại Việt Nam trong giai đoạn 1975 – 2019</a:t>
            </a:r>
            <a:r>
              <a:rPr lang="en-US" dirty="0"/>
              <a:t>.</a:t>
            </a:r>
          </a:p>
          <a:p>
            <a:endParaRPr lang="en-US" dirty="0"/>
          </a:p>
          <a:p>
            <a:r>
              <a:rPr lang="en-US" dirty="0"/>
              <a:t>M</a:t>
            </a:r>
            <a:r>
              <a:rPr lang="vi-VN" dirty="0"/>
              <a:t>ột số nhược điểm có thể phát triển trong những bài báo cáo sau: (1) </a:t>
            </a:r>
            <a:r>
              <a:rPr lang="en-US" dirty="0"/>
              <a:t>N</a:t>
            </a:r>
            <a:r>
              <a:rPr lang="vi-VN" dirty="0"/>
              <a:t>ghiên cứu, đánh giá thuần túy về các khía cạnh dẫn đến việc vay nợ nước ngoài của một số quốc gia và thực trạng tại Việt Nam</a:t>
            </a:r>
            <a:endParaRPr lang="en-US" dirty="0"/>
          </a:p>
          <a:p>
            <a:r>
              <a:rPr lang="vi-VN" dirty="0"/>
              <a:t> (2) Số lượng các quốc gia nghiên cứu còn hạn chế, chưa đưa ra một cái nhìn tổng quan về nợ nước ngoài của toàn cầu.</a:t>
            </a:r>
          </a:p>
          <a:p>
            <a:r>
              <a:rPr lang="vi-VN" dirty="0"/>
              <a:t/>
            </a:r>
            <a:br>
              <a:rPr lang="vi-VN" dirty="0"/>
            </a:br>
            <a:endParaRPr lang="en-US" dirty="0"/>
          </a:p>
          <a:p>
            <a:endParaRPr lang="en-US" dirty="0"/>
          </a:p>
          <a:p>
            <a:endParaRPr lang="en-US" sz="1600" dirty="0">
              <a:latin typeface="+mn-lt"/>
            </a:endParaRPr>
          </a:p>
        </p:txBody>
      </p:sp>
      <p:grpSp>
        <p:nvGrpSpPr>
          <p:cNvPr id="1027" name="Google Shape;1027;p70"/>
          <p:cNvGrpSpPr/>
          <p:nvPr/>
        </p:nvGrpSpPr>
        <p:grpSpPr>
          <a:xfrm rot="5400000">
            <a:off x="3225947" y="2161755"/>
            <a:ext cx="256752" cy="301859"/>
            <a:chOff x="0" y="46600"/>
            <a:chExt cx="3121800" cy="5004600"/>
          </a:xfrm>
        </p:grpSpPr>
        <p:sp>
          <p:nvSpPr>
            <p:cNvPr id="1028" name="Google Shape;1028;p70"/>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029" name="Google Shape;1029;p70"/>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030" name="Google Shape;1030;p70"/>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91425" tIns="91425" rIns="91425" bIns="91425" anchor="ctr" anchorCtr="0">
              <a:noAutofit/>
            </a:bodyPr>
            <a:lstStyle/>
            <a:p>
              <a:endParaRPr>
                <a:latin typeface="+mn-lt"/>
              </a:endParaRPr>
            </a:p>
          </p:txBody>
        </p:sp>
      </p:grpSp>
      <p:grpSp>
        <p:nvGrpSpPr>
          <p:cNvPr id="11" name="Google Shape;1027;p70"/>
          <p:cNvGrpSpPr/>
          <p:nvPr/>
        </p:nvGrpSpPr>
        <p:grpSpPr>
          <a:xfrm rot="5400000">
            <a:off x="3225946" y="2828079"/>
            <a:ext cx="256754" cy="301859"/>
            <a:chOff x="0" y="46600"/>
            <a:chExt cx="3121800" cy="5004600"/>
          </a:xfrm>
        </p:grpSpPr>
        <p:sp>
          <p:nvSpPr>
            <p:cNvPr id="12" name="Google Shape;1028;p70"/>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3" name="Google Shape;1029;p70"/>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4" name="Google Shape;1030;p70"/>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91425" tIns="91425" rIns="91425" bIns="91425" anchor="ctr" anchorCtr="0">
              <a:noAutofit/>
            </a:bodyPr>
            <a:lstStyle/>
            <a:p>
              <a:endParaRPr>
                <a:latin typeface="+mn-lt"/>
              </a:endParaRPr>
            </a:p>
          </p:txBody>
        </p:sp>
      </p:grpSp>
      <p:pic>
        <p:nvPicPr>
          <p:cNvPr id="15" name="Picture 14">
            <a:extLst>
              <a:ext uri="{FF2B5EF4-FFF2-40B4-BE49-F238E27FC236}">
                <a16:creationId xmlns="" xmlns:a16="http://schemas.microsoft.com/office/drawing/2014/main" id="{94F66216-3FAA-421B-A6AD-3808152DA6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78532" y="25436"/>
            <a:ext cx="1117143" cy="590348"/>
          </a:xfrm>
          <a:prstGeom prst="rect">
            <a:avLst/>
          </a:prstGeom>
        </p:spPr>
      </p:pic>
      <p:grpSp>
        <p:nvGrpSpPr>
          <p:cNvPr id="16" name="Google Shape;1027;p70">
            <a:extLst>
              <a:ext uri="{FF2B5EF4-FFF2-40B4-BE49-F238E27FC236}">
                <a16:creationId xmlns="" xmlns:a16="http://schemas.microsoft.com/office/drawing/2014/main" id="{A14CE6DE-0906-4871-9C01-328DE9799DB6}"/>
              </a:ext>
            </a:extLst>
          </p:cNvPr>
          <p:cNvGrpSpPr/>
          <p:nvPr/>
        </p:nvGrpSpPr>
        <p:grpSpPr>
          <a:xfrm rot="5400000">
            <a:off x="3215407" y="3494402"/>
            <a:ext cx="256754" cy="301859"/>
            <a:chOff x="0" y="46600"/>
            <a:chExt cx="3121800" cy="5004600"/>
          </a:xfrm>
        </p:grpSpPr>
        <p:sp>
          <p:nvSpPr>
            <p:cNvPr id="17" name="Google Shape;1028;p70">
              <a:extLst>
                <a:ext uri="{FF2B5EF4-FFF2-40B4-BE49-F238E27FC236}">
                  <a16:creationId xmlns="" xmlns:a16="http://schemas.microsoft.com/office/drawing/2014/main" id="{99C05DBD-4AFC-464F-99C2-E761AD23AC9E}"/>
                </a:ext>
              </a:extLst>
            </p:cNvPr>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8" name="Google Shape;1029;p70">
              <a:extLst>
                <a:ext uri="{FF2B5EF4-FFF2-40B4-BE49-F238E27FC236}">
                  <a16:creationId xmlns="" xmlns:a16="http://schemas.microsoft.com/office/drawing/2014/main" id="{D7389D2D-9729-4C19-9730-FE80685ABECE}"/>
                </a:ext>
              </a:extLst>
            </p:cNvPr>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19" name="Google Shape;1030;p70">
              <a:extLst>
                <a:ext uri="{FF2B5EF4-FFF2-40B4-BE49-F238E27FC236}">
                  <a16:creationId xmlns="" xmlns:a16="http://schemas.microsoft.com/office/drawing/2014/main" id="{0C9D46D6-E64B-4384-AA24-B4250054D096}"/>
                </a:ext>
              </a:extLst>
            </p:cNvPr>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91425" tIns="91425" rIns="91425" bIns="91425" anchor="ctr" anchorCtr="0">
              <a:noAutofit/>
            </a:bodyPr>
            <a:lstStyle/>
            <a:p>
              <a:endParaRPr>
                <a:latin typeface="+mn-lt"/>
              </a:endParaRPr>
            </a:p>
          </p:txBody>
        </p:sp>
      </p:grpSp>
      <p:grpSp>
        <p:nvGrpSpPr>
          <p:cNvPr id="20" name="Google Shape;1027;p70">
            <a:extLst>
              <a:ext uri="{FF2B5EF4-FFF2-40B4-BE49-F238E27FC236}">
                <a16:creationId xmlns="" xmlns:a16="http://schemas.microsoft.com/office/drawing/2014/main" id="{3D03BD72-0539-4B8B-9AC8-5CCC05D838D2}"/>
              </a:ext>
            </a:extLst>
          </p:cNvPr>
          <p:cNvGrpSpPr/>
          <p:nvPr/>
        </p:nvGrpSpPr>
        <p:grpSpPr>
          <a:xfrm rot="5400000">
            <a:off x="3191126" y="4075507"/>
            <a:ext cx="256754" cy="301859"/>
            <a:chOff x="0" y="46600"/>
            <a:chExt cx="3121800" cy="5004600"/>
          </a:xfrm>
        </p:grpSpPr>
        <p:sp>
          <p:nvSpPr>
            <p:cNvPr id="21" name="Google Shape;1028;p70">
              <a:extLst>
                <a:ext uri="{FF2B5EF4-FFF2-40B4-BE49-F238E27FC236}">
                  <a16:creationId xmlns="" xmlns:a16="http://schemas.microsoft.com/office/drawing/2014/main" id="{9EA43B5B-27B3-4F67-881D-882D70C4904D}"/>
                </a:ext>
              </a:extLst>
            </p:cNvPr>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22" name="Google Shape;1029;p70">
              <a:extLst>
                <a:ext uri="{FF2B5EF4-FFF2-40B4-BE49-F238E27FC236}">
                  <a16:creationId xmlns="" xmlns:a16="http://schemas.microsoft.com/office/drawing/2014/main" id="{722C23E0-CD5B-40F3-A55E-151E21549010}"/>
                </a:ext>
              </a:extLst>
            </p:cNvPr>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91425" tIns="91425" rIns="91425" bIns="91425" anchor="ctr" anchorCtr="0">
              <a:noAutofit/>
            </a:bodyPr>
            <a:lstStyle/>
            <a:p>
              <a:endParaRPr>
                <a:latin typeface="+mn-lt"/>
              </a:endParaRPr>
            </a:p>
          </p:txBody>
        </p:sp>
        <p:sp>
          <p:nvSpPr>
            <p:cNvPr id="23" name="Google Shape;1030;p70">
              <a:extLst>
                <a:ext uri="{FF2B5EF4-FFF2-40B4-BE49-F238E27FC236}">
                  <a16:creationId xmlns="" xmlns:a16="http://schemas.microsoft.com/office/drawing/2014/main" id="{688A0E41-64E0-46C2-A7C9-AE6A09152679}"/>
                </a:ext>
              </a:extLst>
            </p:cNvPr>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91425" tIns="91425" rIns="91425" bIns="91425" anchor="ctr" anchorCtr="0">
              <a:noAutofit/>
            </a:bodyPr>
            <a:lstStyle/>
            <a:p>
              <a:endParaRPr>
                <a:latin typeface="+mn-lt"/>
              </a:endParaRPr>
            </a:p>
          </p:txBody>
        </p:sp>
      </p:grpSp>
    </p:spTree>
    <p:extLst>
      <p:ext uri="{BB962C8B-B14F-4D97-AF65-F5344CB8AC3E}">
        <p14:creationId xmlns:p14="http://schemas.microsoft.com/office/powerpoint/2010/main" val="76741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023"/>
                                        </p:tgtEl>
                                        <p:attrNameLst>
                                          <p:attrName>style.visibility</p:attrName>
                                        </p:attrNameLst>
                                      </p:cBhvr>
                                      <p:to>
                                        <p:strVal val="visible"/>
                                      </p:to>
                                    </p:set>
                                    <p:anim calcmode="lin" valueType="num">
                                      <p:cBhvr additive="base">
                                        <p:cTn id="7" dur="500" fill="hold"/>
                                        <p:tgtEl>
                                          <p:spTgt spid="1023"/>
                                        </p:tgtEl>
                                        <p:attrNameLst>
                                          <p:attrName>ppt_x</p:attrName>
                                        </p:attrNameLst>
                                      </p:cBhvr>
                                      <p:tavLst>
                                        <p:tav tm="0">
                                          <p:val>
                                            <p:strVal val="0-#ppt_w/2"/>
                                          </p:val>
                                        </p:tav>
                                        <p:tav tm="100000">
                                          <p:val>
                                            <p:strVal val="#ppt_x"/>
                                          </p:val>
                                        </p:tav>
                                      </p:tavLst>
                                    </p:anim>
                                    <p:anim calcmode="lin" valueType="num">
                                      <p:cBhvr additive="base">
                                        <p:cTn id="8" dur="500" fill="hold"/>
                                        <p:tgtEl>
                                          <p:spTgt spid="10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3" descr="CC585EEC5F.jpg"/>
          <p:cNvPicPr>
            <a:picLocks noChangeAspect="1"/>
          </p:cNvPicPr>
          <p:nvPr/>
        </p:nvPicPr>
        <p:blipFill>
          <a:blip r:embed="rId2" cstate="email">
            <a:extLst>
              <a:ext uri="{28A0092B-C50C-407E-A947-70E740481C1C}">
                <a14:useLocalDpi xmlns:a14="http://schemas.microsoft.com/office/drawing/2010/main" val="0"/>
              </a:ext>
            </a:extLst>
          </a:blip>
          <a:srcRect t="7802" b="7802"/>
          <a:stretch>
            <a:fillRect/>
          </a:stretch>
        </p:blipFill>
        <p:spPr>
          <a:xfrm>
            <a:off x="1191" y="0"/>
            <a:ext cx="9141619" cy="5143500"/>
          </a:xfrm>
          <a:prstGeom prst="rect">
            <a:avLst/>
          </a:prstGeom>
        </p:spPr>
      </p:pic>
      <p:sp>
        <p:nvSpPr>
          <p:cNvPr id="2" name="Rectangle 1"/>
          <p:cNvSpPr/>
          <p:nvPr/>
        </p:nvSpPr>
        <p:spPr>
          <a:xfrm>
            <a:off x="-64502" y="0"/>
            <a:ext cx="9207312" cy="5214614"/>
          </a:xfrm>
          <a:prstGeom prst="rect">
            <a:avLst/>
          </a:prstGeom>
          <a:solidFill>
            <a:srgbClr val="4C5C64">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defTabSz="685663">
              <a:buClrTx/>
            </a:pPr>
            <a:endParaRPr lang="en-US" sz="1350" kern="1200">
              <a:solidFill>
                <a:prstClr val="white"/>
              </a:solidFill>
            </a:endParaRPr>
          </a:p>
        </p:txBody>
      </p:sp>
      <p:grpSp>
        <p:nvGrpSpPr>
          <p:cNvPr id="3" name="Group 2"/>
          <p:cNvGrpSpPr/>
          <p:nvPr/>
        </p:nvGrpSpPr>
        <p:grpSpPr>
          <a:xfrm>
            <a:off x="451417" y="1766607"/>
            <a:ext cx="8241166" cy="1681399"/>
            <a:chOff x="6008975" y="1522619"/>
            <a:chExt cx="12359700" cy="4483729"/>
          </a:xfrm>
        </p:grpSpPr>
        <p:sp>
          <p:nvSpPr>
            <p:cNvPr id="4" name="TextBox 3"/>
            <p:cNvSpPr txBox="1"/>
            <p:nvPr/>
          </p:nvSpPr>
          <p:spPr>
            <a:xfrm>
              <a:off x="6008975" y="1522619"/>
              <a:ext cx="12359700" cy="4196004"/>
            </a:xfrm>
            <a:prstGeom prst="rect">
              <a:avLst/>
            </a:prstGeom>
            <a:noFill/>
          </p:spPr>
          <p:txBody>
            <a:bodyPr wrap="square" lIns="34283" tIns="17142" rIns="34283" bIns="17142" rtlCol="0">
              <a:spAutoFit/>
            </a:bodyPr>
            <a:lstStyle/>
            <a:p>
              <a:pPr algn="ctr" defTabSz="685663">
                <a:buClrTx/>
              </a:pPr>
              <a:r>
                <a:rPr lang="en-US" sz="5000" b="1" kern="1200" dirty="0" err="1">
                  <a:solidFill>
                    <a:prstClr val="white"/>
                  </a:solidFill>
                  <a:latin typeface="Arial" panose="020B0604020202020204" pitchFamily="34" charset="0"/>
                  <a:ea typeface="+mn-ea"/>
                  <a:cs typeface="Arial" panose="020B0604020202020204" pitchFamily="34" charset="0"/>
                </a:rPr>
                <a:t>Cảm</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ơn</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thầy</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cô</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và</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các</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bạn</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đã</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lắng</a:t>
              </a:r>
              <a:r>
                <a:rPr lang="en-US" sz="5000" b="1" kern="1200" dirty="0">
                  <a:solidFill>
                    <a:prstClr val="white"/>
                  </a:solidFill>
                  <a:latin typeface="Arial" panose="020B0604020202020204" pitchFamily="34" charset="0"/>
                  <a:ea typeface="+mn-ea"/>
                  <a:cs typeface="Arial" panose="020B0604020202020204" pitchFamily="34" charset="0"/>
                </a:rPr>
                <a:t> </a:t>
              </a:r>
              <a:r>
                <a:rPr lang="en-US" sz="5000" b="1" kern="1200" dirty="0" err="1">
                  <a:solidFill>
                    <a:prstClr val="white"/>
                  </a:solidFill>
                  <a:latin typeface="Arial" panose="020B0604020202020204" pitchFamily="34" charset="0"/>
                  <a:ea typeface="+mn-ea"/>
                  <a:cs typeface="Arial" panose="020B0604020202020204" pitchFamily="34" charset="0"/>
                </a:rPr>
                <a:t>nghe</a:t>
              </a:r>
              <a:r>
                <a:rPr lang="en-US" sz="5000" b="1" kern="1200" dirty="0">
                  <a:solidFill>
                    <a:prstClr val="white"/>
                  </a:solidFill>
                  <a:latin typeface="Arial" panose="020B0604020202020204" pitchFamily="34" charset="0"/>
                  <a:ea typeface="+mn-ea"/>
                  <a:cs typeface="Arial" panose="020B0604020202020204" pitchFamily="34" charset="0"/>
                </a:rPr>
                <a:t>!</a:t>
              </a:r>
              <a:endParaRPr lang="id-ID" sz="5000" b="1" kern="1200" dirty="0">
                <a:solidFill>
                  <a:srgbClr val="2CCCCF"/>
                </a:solidFill>
                <a:latin typeface="Arial" panose="020B0604020202020204" pitchFamily="34" charset="0"/>
                <a:ea typeface="+mn-ea"/>
                <a:cs typeface="Arial" panose="020B0604020202020204" pitchFamily="34" charset="0"/>
              </a:endParaRPr>
            </a:p>
          </p:txBody>
        </p:sp>
        <p:sp>
          <p:nvSpPr>
            <p:cNvPr id="5" name="Rectangle 4"/>
            <p:cNvSpPr/>
            <p:nvPr/>
          </p:nvSpPr>
          <p:spPr>
            <a:xfrm>
              <a:off x="11412306" y="5914911"/>
              <a:ext cx="1553038" cy="914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34252" tIns="17127" rIns="34252" bIns="17127" rtlCol="0" anchor="ctr"/>
            <a:lstStyle/>
            <a:p>
              <a:pPr algn="ctr" defTabSz="685663">
                <a:buClrTx/>
              </a:pPr>
              <a:endParaRPr lang="en-US" sz="1350" kern="1200" dirty="0">
                <a:solidFill>
                  <a:srgbClr val="2CCCCF"/>
                </a:solidFill>
                <a:latin typeface="Open Sans Light"/>
              </a:endParaRPr>
            </a:p>
          </p:txBody>
        </p:sp>
      </p:grpSp>
      <p:pic>
        <p:nvPicPr>
          <p:cNvPr id="7" name="Picture 6">
            <a:extLst>
              <a:ext uri="{FF2B5EF4-FFF2-40B4-BE49-F238E27FC236}">
                <a16:creationId xmlns="" xmlns:a16="http://schemas.microsoft.com/office/drawing/2014/main" id="{EA774EA4-835B-4598-97EF-476D81689E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0913" y="71068"/>
            <a:ext cx="859968" cy="440267"/>
          </a:xfrm>
          <a:prstGeom prst="rect">
            <a:avLst/>
          </a:prstGeom>
        </p:spPr>
      </p:pic>
      <p:pic>
        <p:nvPicPr>
          <p:cNvPr id="8" name="Picture 7">
            <a:extLst>
              <a:ext uri="{FF2B5EF4-FFF2-40B4-BE49-F238E27FC236}">
                <a16:creationId xmlns="" xmlns:a16="http://schemas.microsoft.com/office/drawing/2014/main" id="{D0068B8B-43C6-4889-AC81-8F18A2630A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69243" y="71068"/>
            <a:ext cx="846679" cy="789643"/>
          </a:xfrm>
          <a:prstGeom prst="rect">
            <a:avLst/>
          </a:prstGeom>
        </p:spPr>
      </p:pic>
    </p:spTree>
    <p:extLst>
      <p:ext uri="{BB962C8B-B14F-4D97-AF65-F5344CB8AC3E}">
        <p14:creationId xmlns:p14="http://schemas.microsoft.com/office/powerpoint/2010/main" val="2803427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4077</TotalTime>
  <Words>1767</Words>
  <Application>Microsoft Office PowerPoint</Application>
  <PresentationFormat>On-screen Show (16:9)</PresentationFormat>
  <Paragraphs>231</Paragraphs>
  <Slides>26</Slides>
  <Notes>6</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26</vt:i4>
      </vt:variant>
    </vt:vector>
  </HeadingPairs>
  <TitlesOfParts>
    <vt:vector size="44" baseType="lpstr">
      <vt:lpstr>Arial</vt:lpstr>
      <vt:lpstr>Muli</vt:lpstr>
      <vt:lpstr>Wingdings</vt:lpstr>
      <vt:lpstr>Nunito Light</vt:lpstr>
      <vt:lpstr>Microsoft YaHei UI</vt:lpstr>
      <vt:lpstr>Open Sans Light</vt:lpstr>
      <vt:lpstr>宋体</vt:lpstr>
      <vt:lpstr>Times New Roman</vt:lpstr>
      <vt:lpstr>Source Sans Pro Light</vt:lpstr>
      <vt:lpstr>Raleway Light</vt:lpstr>
      <vt:lpstr>Bebas Neue</vt:lpstr>
      <vt:lpstr>Lato</vt:lpstr>
      <vt:lpstr>Lato Light</vt:lpstr>
      <vt:lpstr>方正清刻本悦宋简体</vt:lpstr>
      <vt:lpstr>Times</vt:lpstr>
      <vt:lpstr>Calibri</vt:lpstr>
      <vt:lpstr>Tahoma</vt:lpstr>
      <vt:lpstr>Simple Light</vt:lpstr>
      <vt:lpstr>PHÂN TÍCH NGUYÊN NHÂN GÂY RA NỢ NƯỚC NGOÀI CỦA MỘT SỐ QUỐC GIA. LIÊN HỆ VIỆT NAM   </vt:lpstr>
      <vt:lpstr>NỘI DUNG CHÍNH</vt:lpstr>
      <vt:lpstr>Phần mở đầu</vt:lpstr>
      <vt:lpstr>Tổng quan tình hình nghiên cứu</vt:lpstr>
      <vt:lpstr>Phần mở đầu</vt:lpstr>
      <vt:lpstr>Phương pháp và đóng góp của nghiên cứu.</vt:lpstr>
      <vt:lpstr>PowerPoint Presentation</vt:lpstr>
      <vt:lpstr>1. Khái niệm</vt:lpstr>
      <vt:lpstr>Phân loại</vt:lpstr>
      <vt:lpstr>Vai trò</vt:lpstr>
      <vt:lpstr>Phương pháp xác định mức độ</vt:lpstr>
      <vt:lpstr>CHƯƠNG 2:  NGUYÊN NHÂN DẪN ĐẾN NỢ NƯỚC NGOÀI Ở MỘT SỐ QUỐC GIA </vt:lpstr>
      <vt:lpstr>Nguyên nhân chủ quan</vt:lpstr>
      <vt:lpstr>Nguyên nhân khách quan</vt:lpstr>
      <vt:lpstr>Nợ nước ngoài ở một số quốc gia</vt:lpstr>
      <vt:lpstr>Nợ nước ngoài ở một số quốc gia</vt:lpstr>
      <vt:lpstr>Nợ nước ngoài ở một số quốc gia</vt:lpstr>
      <vt:lpstr>Nợ ngước ngoài của một số quốc gia</vt:lpstr>
      <vt:lpstr>PowerPoint Presentation</vt:lpstr>
      <vt:lpstr>PowerPoint Presentation</vt:lpstr>
      <vt:lpstr>PowerPoint Presentation</vt:lpstr>
      <vt:lpstr>Giai đoạn 2011-2019</vt:lpstr>
      <vt:lpstr>3.2. Nguyên nhân dẫn đến nợ nước ngoài của Việt Nam  </vt:lpstr>
      <vt:lpstr>Hàm ý chính sách cho Việt Nam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MỐI QUAN HỆ HAI CHIỀU GIỮA ĐẦU TƯ TRỰC TIẾP NƯỚC NGOÀI VÀ CHẤT LƯỢNG THỂ CHẾ CẤP TỈNH</dc:title>
  <dc:creator>Linh Phan Khanh</dc:creator>
  <cp:lastModifiedBy>Viet Ha</cp:lastModifiedBy>
  <cp:revision>239</cp:revision>
  <dcterms:modified xsi:type="dcterms:W3CDTF">2020-03-18T09:19:29Z</dcterms:modified>
</cp:coreProperties>
</file>